
<file path=[Content_Types].xml><?xml version="1.0" encoding="utf-8"?>
<Types xmlns="http://schemas.openxmlformats.org/package/2006/content-types">
  <Default Extension="jpeg" ContentType="image/jpeg"/>
  <Default Extension="JPG" ContentType="image/.jpg"/>
  <Default Extension="vml" ContentType="application/vnd.openxmlformats-officedocument.vmlDrawing"/>
  <Default Extension="doc" ContentType="application/msword"/>
  <Default Extension="bin" ContentType="application/vnd.openxmlformats-officedocument.oleObject"/>
  <Default Extension="png" ContentType="image/png"/>
  <Default Extension="emf" ContentType="image/x-emf"/>
  <Default Extension="gif" ContentType="image/gif"/>
  <Default Extension="wmf" ContentType="image/x-w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10.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6" r:id="rId3"/>
    <p:sldMasterId id="2147483672" r:id="rId4"/>
    <p:sldMasterId id="2147483684" r:id="rId5"/>
    <p:sldMasterId id="2147483696" r:id="rId6"/>
    <p:sldMasterId id="2147483708" r:id="rId7"/>
    <p:sldMasterId id="2147483723" r:id="rId8"/>
    <p:sldMasterId id="2147483738" r:id="rId9"/>
  </p:sldMasterIdLst>
  <p:notesMasterIdLst>
    <p:notesMasterId r:id="rId16"/>
  </p:notesMasterIdLst>
  <p:handoutMasterIdLst>
    <p:handoutMasterId r:id="rId246"/>
  </p:handoutMasterIdLst>
  <p:sldIdLst>
    <p:sldId id="1122" r:id="rId10"/>
    <p:sldId id="1053" r:id="rId11"/>
    <p:sldId id="1121" r:id="rId12"/>
    <p:sldId id="1054" r:id="rId13"/>
    <p:sldId id="1055" r:id="rId14"/>
    <p:sldId id="1124" r:id="rId15"/>
    <p:sldId id="1057" r:id="rId17"/>
    <p:sldId id="1058" r:id="rId18"/>
    <p:sldId id="1059" r:id="rId19"/>
    <p:sldId id="1060" r:id="rId20"/>
    <p:sldId id="1061" r:id="rId21"/>
    <p:sldId id="1062" r:id="rId22"/>
    <p:sldId id="1063" r:id="rId23"/>
    <p:sldId id="1064" r:id="rId24"/>
    <p:sldId id="1065" r:id="rId25"/>
    <p:sldId id="1066" r:id="rId26"/>
    <p:sldId id="1067" r:id="rId27"/>
    <p:sldId id="1070" r:id="rId28"/>
    <p:sldId id="1071" r:id="rId29"/>
    <p:sldId id="1042" r:id="rId30"/>
    <p:sldId id="1125" r:id="rId31"/>
    <p:sldId id="1133" r:id="rId32"/>
    <p:sldId id="1126" r:id="rId33"/>
    <p:sldId id="1128" r:id="rId34"/>
    <p:sldId id="1132" r:id="rId35"/>
    <p:sldId id="1130" r:id="rId36"/>
    <p:sldId id="1131" r:id="rId37"/>
    <p:sldId id="1129" r:id="rId38"/>
    <p:sldId id="1046" r:id="rId39"/>
    <p:sldId id="1072" r:id="rId40"/>
    <p:sldId id="1075" r:id="rId41"/>
    <p:sldId id="1109" r:id="rId42"/>
    <p:sldId id="1110" r:id="rId43"/>
    <p:sldId id="1111" r:id="rId44"/>
    <p:sldId id="1112" r:id="rId45"/>
    <p:sldId id="1113" r:id="rId46"/>
    <p:sldId id="1114" r:id="rId47"/>
    <p:sldId id="1115" r:id="rId48"/>
    <p:sldId id="1116" r:id="rId49"/>
    <p:sldId id="1117" r:id="rId50"/>
    <p:sldId id="1118" r:id="rId51"/>
    <p:sldId id="1119" r:id="rId52"/>
    <p:sldId id="1120" r:id="rId53"/>
    <p:sldId id="1076" r:id="rId54"/>
    <p:sldId id="1077" r:id="rId55"/>
    <p:sldId id="1078" r:id="rId56"/>
    <p:sldId id="1079" r:id="rId57"/>
    <p:sldId id="1080" r:id="rId58"/>
    <p:sldId id="1081" r:id="rId59"/>
    <p:sldId id="1082" r:id="rId60"/>
    <p:sldId id="1083" r:id="rId61"/>
    <p:sldId id="1084" r:id="rId62"/>
    <p:sldId id="1085" r:id="rId63"/>
    <p:sldId id="1086" r:id="rId64"/>
    <p:sldId id="1087" r:id="rId65"/>
    <p:sldId id="1088" r:id="rId66"/>
    <p:sldId id="1089" r:id="rId67"/>
    <p:sldId id="1090" r:id="rId68"/>
    <p:sldId id="1091" r:id="rId69"/>
    <p:sldId id="1092" r:id="rId70"/>
    <p:sldId id="1093" r:id="rId71"/>
    <p:sldId id="1094" r:id="rId72"/>
    <p:sldId id="1095" r:id="rId73"/>
    <p:sldId id="1096" r:id="rId74"/>
    <p:sldId id="1097" r:id="rId75"/>
    <p:sldId id="1098" r:id="rId76"/>
    <p:sldId id="1099" r:id="rId77"/>
    <p:sldId id="1100" r:id="rId78"/>
    <p:sldId id="1101" r:id="rId79"/>
    <p:sldId id="1102" r:id="rId80"/>
    <p:sldId id="1103" r:id="rId81"/>
    <p:sldId id="1104" r:id="rId82"/>
    <p:sldId id="1105" r:id="rId83"/>
    <p:sldId id="1106" r:id="rId84"/>
    <p:sldId id="1107" r:id="rId85"/>
    <p:sldId id="1108" r:id="rId86"/>
    <p:sldId id="1134" r:id="rId87"/>
    <p:sldId id="1135" r:id="rId88"/>
    <p:sldId id="1136" r:id="rId89"/>
    <p:sldId id="1137" r:id="rId90"/>
    <p:sldId id="1138" r:id="rId91"/>
    <p:sldId id="1139" r:id="rId92"/>
    <p:sldId id="1140" r:id="rId93"/>
    <p:sldId id="1141" r:id="rId94"/>
    <p:sldId id="1142" r:id="rId95"/>
    <p:sldId id="1143" r:id="rId96"/>
    <p:sldId id="1145" r:id="rId97"/>
    <p:sldId id="1146" r:id="rId98"/>
    <p:sldId id="1147" r:id="rId99"/>
    <p:sldId id="1148" r:id="rId100"/>
    <p:sldId id="1149" r:id="rId101"/>
    <p:sldId id="1150" r:id="rId102"/>
    <p:sldId id="1151" r:id="rId103"/>
    <p:sldId id="1152" r:id="rId104"/>
    <p:sldId id="1153" r:id="rId105"/>
    <p:sldId id="1154" r:id="rId106"/>
    <p:sldId id="1155" r:id="rId107"/>
    <p:sldId id="1156" r:id="rId108"/>
    <p:sldId id="1157" r:id="rId109"/>
    <p:sldId id="1158" r:id="rId110"/>
    <p:sldId id="1159" r:id="rId111"/>
    <p:sldId id="1160" r:id="rId112"/>
    <p:sldId id="1161" r:id="rId113"/>
    <p:sldId id="1162" r:id="rId114"/>
    <p:sldId id="1163" r:id="rId115"/>
    <p:sldId id="1165" r:id="rId116"/>
    <p:sldId id="1166" r:id="rId117"/>
    <p:sldId id="1167" r:id="rId118"/>
    <p:sldId id="1168" r:id="rId119"/>
    <p:sldId id="1169" r:id="rId120"/>
    <p:sldId id="1170" r:id="rId121"/>
    <p:sldId id="1171" r:id="rId122"/>
    <p:sldId id="1172" r:id="rId123"/>
    <p:sldId id="1173" r:id="rId124"/>
    <p:sldId id="1174" r:id="rId125"/>
    <p:sldId id="1175" r:id="rId126"/>
    <p:sldId id="1176" r:id="rId127"/>
    <p:sldId id="1177" r:id="rId128"/>
    <p:sldId id="1178" r:id="rId129"/>
    <p:sldId id="1179" r:id="rId130"/>
    <p:sldId id="1180" r:id="rId131"/>
    <p:sldId id="1181" r:id="rId132"/>
    <p:sldId id="1182" r:id="rId133"/>
    <p:sldId id="1183" r:id="rId134"/>
    <p:sldId id="1185" r:id="rId135"/>
    <p:sldId id="1186" r:id="rId136"/>
    <p:sldId id="1187" r:id="rId137"/>
    <p:sldId id="1188" r:id="rId138"/>
    <p:sldId id="1189" r:id="rId139"/>
    <p:sldId id="1190" r:id="rId140"/>
    <p:sldId id="1191" r:id="rId141"/>
    <p:sldId id="1192" r:id="rId142"/>
    <p:sldId id="1193" r:id="rId143"/>
    <p:sldId id="1194" r:id="rId144"/>
    <p:sldId id="1195" r:id="rId145"/>
    <p:sldId id="1196" r:id="rId146"/>
    <p:sldId id="1197" r:id="rId147"/>
    <p:sldId id="1198" r:id="rId148"/>
    <p:sldId id="1199" r:id="rId149"/>
    <p:sldId id="1200" r:id="rId150"/>
    <p:sldId id="1201" r:id="rId151"/>
    <p:sldId id="1202" r:id="rId152"/>
    <p:sldId id="1203" r:id="rId153"/>
    <p:sldId id="1204" r:id="rId154"/>
    <p:sldId id="1205" r:id="rId155"/>
    <p:sldId id="1206" r:id="rId156"/>
    <p:sldId id="1207" r:id="rId157"/>
    <p:sldId id="1208" r:id="rId158"/>
    <p:sldId id="1209" r:id="rId159"/>
    <p:sldId id="1212" r:id="rId160"/>
    <p:sldId id="1216" r:id="rId161"/>
    <p:sldId id="1218" r:id="rId162"/>
    <p:sldId id="1219" r:id="rId163"/>
    <p:sldId id="1220" r:id="rId164"/>
    <p:sldId id="1221" r:id="rId165"/>
    <p:sldId id="1222" r:id="rId166"/>
    <p:sldId id="1223" r:id="rId167"/>
    <p:sldId id="1224" r:id="rId168"/>
    <p:sldId id="1225" r:id="rId169"/>
    <p:sldId id="1226" r:id="rId170"/>
    <p:sldId id="1227" r:id="rId171"/>
    <p:sldId id="1228" r:id="rId172"/>
    <p:sldId id="1229" r:id="rId173"/>
    <p:sldId id="1230" r:id="rId174"/>
    <p:sldId id="1231" r:id="rId175"/>
    <p:sldId id="1232" r:id="rId176"/>
    <p:sldId id="1233" r:id="rId177"/>
    <p:sldId id="1234" r:id="rId178"/>
    <p:sldId id="1235" r:id="rId179"/>
    <p:sldId id="1236" r:id="rId180"/>
    <p:sldId id="1237" r:id="rId181"/>
    <p:sldId id="1238" r:id="rId182"/>
    <p:sldId id="1239" r:id="rId183"/>
    <p:sldId id="1240" r:id="rId184"/>
    <p:sldId id="1241" r:id="rId185"/>
    <p:sldId id="1242" r:id="rId186"/>
    <p:sldId id="1243" r:id="rId187"/>
    <p:sldId id="1244" r:id="rId188"/>
    <p:sldId id="1245" r:id="rId189"/>
    <p:sldId id="1246" r:id="rId190"/>
    <p:sldId id="1247" r:id="rId191"/>
    <p:sldId id="1248" r:id="rId192"/>
    <p:sldId id="1249" r:id="rId193"/>
    <p:sldId id="1250" r:id="rId194"/>
    <p:sldId id="1251" r:id="rId195"/>
    <p:sldId id="1252" r:id="rId196"/>
    <p:sldId id="1253" r:id="rId197"/>
    <p:sldId id="1254" r:id="rId198"/>
    <p:sldId id="1255" r:id="rId199"/>
    <p:sldId id="1256" r:id="rId200"/>
    <p:sldId id="1257" r:id="rId201"/>
    <p:sldId id="1258" r:id="rId202"/>
    <p:sldId id="1259" r:id="rId203"/>
    <p:sldId id="1260" r:id="rId204"/>
    <p:sldId id="1261" r:id="rId205"/>
    <p:sldId id="1262" r:id="rId206"/>
    <p:sldId id="1263" r:id="rId207"/>
    <p:sldId id="1264" r:id="rId208"/>
    <p:sldId id="1265" r:id="rId209"/>
    <p:sldId id="1266" r:id="rId210"/>
    <p:sldId id="1267" r:id="rId211"/>
    <p:sldId id="1268" r:id="rId212"/>
    <p:sldId id="1269" r:id="rId213"/>
    <p:sldId id="1270" r:id="rId214"/>
    <p:sldId id="1271" r:id="rId215"/>
    <p:sldId id="1272" r:id="rId216"/>
    <p:sldId id="1273" r:id="rId217"/>
    <p:sldId id="1274" r:id="rId218"/>
    <p:sldId id="1275" r:id="rId219"/>
    <p:sldId id="1276" r:id="rId220"/>
    <p:sldId id="1277" r:id="rId221"/>
    <p:sldId id="1278" r:id="rId222"/>
    <p:sldId id="1279" r:id="rId223"/>
    <p:sldId id="1280" r:id="rId224"/>
    <p:sldId id="1281" r:id="rId225"/>
    <p:sldId id="1282" r:id="rId226"/>
    <p:sldId id="1283" r:id="rId227"/>
    <p:sldId id="1284" r:id="rId228"/>
    <p:sldId id="1285" r:id="rId229"/>
    <p:sldId id="1286" r:id="rId230"/>
    <p:sldId id="1287" r:id="rId231"/>
    <p:sldId id="1288" r:id="rId232"/>
    <p:sldId id="1289" r:id="rId233"/>
    <p:sldId id="1290" r:id="rId234"/>
    <p:sldId id="1291" r:id="rId235"/>
    <p:sldId id="1292" r:id="rId236"/>
    <p:sldId id="1293" r:id="rId237"/>
    <p:sldId id="1294" r:id="rId238"/>
    <p:sldId id="1295" r:id="rId239"/>
    <p:sldId id="1296" r:id="rId240"/>
    <p:sldId id="1297" r:id="rId241"/>
    <p:sldId id="1298" r:id="rId242"/>
    <p:sldId id="1299" r:id="rId243"/>
    <p:sldId id="1300" r:id="rId244"/>
    <p:sldId id="1301" r:id="rId245"/>
  </p:sldIdLst>
  <p:sldSz cx="12192000" cy="6858000"/>
  <p:notesSz cx="6858000" cy="9144000"/>
  <p:custDataLst>
    <p:tags r:id="rId251"/>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3"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istrator" initials="A" lastIdx="0"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115" autoAdjust="0"/>
    <p:restoredTop sz="94635" autoAdjust="0"/>
  </p:normalViewPr>
  <p:slideViewPr>
    <p:cSldViewPr snapToGrid="0">
      <p:cViewPr>
        <p:scale>
          <a:sx n="80" d="100"/>
          <a:sy n="80" d="100"/>
        </p:scale>
        <p:origin x="-978" y="-168"/>
      </p:cViewPr>
      <p:guideLst>
        <p:guide orient="horz" pos="2163"/>
        <p:guide pos="3840"/>
      </p:guideLst>
    </p:cSldViewPr>
  </p:slideViewPr>
  <p:notesTextViewPr>
    <p:cViewPr>
      <p:scale>
        <a:sx n="3" d="2"/>
        <a:sy n="3" d="2"/>
      </p:scale>
      <p:origin x="0" y="0"/>
    </p:cViewPr>
  </p:notesTextViewPr>
  <p:notesViewPr>
    <p:cSldViewPr>
      <p:cViewPr>
        <p:scale>
          <a:sx n="1" d="100"/>
          <a:sy n="1" d="100"/>
        </p:scale>
        <p:origin x="0" y="0"/>
      </p:cViewPr>
      <p:guideLst/>
    </p:cSldViewPr>
  </p:notesViewPr>
  <p:gridSpacing cx="72008" cy="72008"/>
</p:viewPr>
</file>

<file path=ppt/_rels/presentation.xml.rels><?xml version="1.0" encoding="UTF-8" standalone="yes"?>
<Relationships xmlns="http://schemas.openxmlformats.org/package/2006/relationships"><Relationship Id="rId99" Type="http://schemas.openxmlformats.org/officeDocument/2006/relationships/slide" Target="slides/slide89.xml"/><Relationship Id="rId98" Type="http://schemas.openxmlformats.org/officeDocument/2006/relationships/slide" Target="slides/slide88.xml"/><Relationship Id="rId97" Type="http://schemas.openxmlformats.org/officeDocument/2006/relationships/slide" Target="slides/slide87.xml"/><Relationship Id="rId96" Type="http://schemas.openxmlformats.org/officeDocument/2006/relationships/slide" Target="slides/slide86.xml"/><Relationship Id="rId95" Type="http://schemas.openxmlformats.org/officeDocument/2006/relationships/slide" Target="slides/slide85.xml"/><Relationship Id="rId94" Type="http://schemas.openxmlformats.org/officeDocument/2006/relationships/slide" Target="slides/slide84.xml"/><Relationship Id="rId93" Type="http://schemas.openxmlformats.org/officeDocument/2006/relationships/slide" Target="slides/slide83.xml"/><Relationship Id="rId92" Type="http://schemas.openxmlformats.org/officeDocument/2006/relationships/slide" Target="slides/slide82.xml"/><Relationship Id="rId91" Type="http://schemas.openxmlformats.org/officeDocument/2006/relationships/slide" Target="slides/slide81.xml"/><Relationship Id="rId90" Type="http://schemas.openxmlformats.org/officeDocument/2006/relationships/slide" Target="slides/slide80.xml"/><Relationship Id="rId9" Type="http://schemas.openxmlformats.org/officeDocument/2006/relationships/slideMaster" Target="slideMasters/slideMaster8.xml"/><Relationship Id="rId89" Type="http://schemas.openxmlformats.org/officeDocument/2006/relationships/slide" Target="slides/slide79.xml"/><Relationship Id="rId88" Type="http://schemas.openxmlformats.org/officeDocument/2006/relationships/slide" Target="slides/slide78.xml"/><Relationship Id="rId87" Type="http://schemas.openxmlformats.org/officeDocument/2006/relationships/slide" Target="slides/slide77.xml"/><Relationship Id="rId86" Type="http://schemas.openxmlformats.org/officeDocument/2006/relationships/slide" Target="slides/slide76.xml"/><Relationship Id="rId85" Type="http://schemas.openxmlformats.org/officeDocument/2006/relationships/slide" Target="slides/slide75.xml"/><Relationship Id="rId84" Type="http://schemas.openxmlformats.org/officeDocument/2006/relationships/slide" Target="slides/slide74.xml"/><Relationship Id="rId83" Type="http://schemas.openxmlformats.org/officeDocument/2006/relationships/slide" Target="slides/slide73.xml"/><Relationship Id="rId82" Type="http://schemas.openxmlformats.org/officeDocument/2006/relationships/slide" Target="slides/slide72.xml"/><Relationship Id="rId81" Type="http://schemas.openxmlformats.org/officeDocument/2006/relationships/slide" Target="slides/slide71.xml"/><Relationship Id="rId80" Type="http://schemas.openxmlformats.org/officeDocument/2006/relationships/slide" Target="slides/slide70.xml"/><Relationship Id="rId8" Type="http://schemas.openxmlformats.org/officeDocument/2006/relationships/slideMaster" Target="slideMasters/slideMaster7.xml"/><Relationship Id="rId79" Type="http://schemas.openxmlformats.org/officeDocument/2006/relationships/slide" Target="slides/slide69.xml"/><Relationship Id="rId78" Type="http://schemas.openxmlformats.org/officeDocument/2006/relationships/slide" Target="slides/slide68.xml"/><Relationship Id="rId77" Type="http://schemas.openxmlformats.org/officeDocument/2006/relationships/slide" Target="slides/slide67.xml"/><Relationship Id="rId76" Type="http://schemas.openxmlformats.org/officeDocument/2006/relationships/slide" Target="slides/slide66.xml"/><Relationship Id="rId75" Type="http://schemas.openxmlformats.org/officeDocument/2006/relationships/slide" Target="slides/slide65.xml"/><Relationship Id="rId74" Type="http://schemas.openxmlformats.org/officeDocument/2006/relationships/slide" Target="slides/slide64.xml"/><Relationship Id="rId73" Type="http://schemas.openxmlformats.org/officeDocument/2006/relationships/slide" Target="slides/slide63.xml"/><Relationship Id="rId72" Type="http://schemas.openxmlformats.org/officeDocument/2006/relationships/slide" Target="slides/slide62.xml"/><Relationship Id="rId71" Type="http://schemas.openxmlformats.org/officeDocument/2006/relationships/slide" Target="slides/slide61.xml"/><Relationship Id="rId70" Type="http://schemas.openxmlformats.org/officeDocument/2006/relationships/slide" Target="slides/slide60.xml"/><Relationship Id="rId7" Type="http://schemas.openxmlformats.org/officeDocument/2006/relationships/slideMaster" Target="slideMasters/slideMaster6.xml"/><Relationship Id="rId69" Type="http://schemas.openxmlformats.org/officeDocument/2006/relationships/slide" Target="slides/slide59.xml"/><Relationship Id="rId68" Type="http://schemas.openxmlformats.org/officeDocument/2006/relationships/slide" Target="slides/slide58.xml"/><Relationship Id="rId67" Type="http://schemas.openxmlformats.org/officeDocument/2006/relationships/slide" Target="slides/slide57.xml"/><Relationship Id="rId66" Type="http://schemas.openxmlformats.org/officeDocument/2006/relationships/slide" Target="slides/slide56.xml"/><Relationship Id="rId65" Type="http://schemas.openxmlformats.org/officeDocument/2006/relationships/slide" Target="slides/slide55.xml"/><Relationship Id="rId64" Type="http://schemas.openxmlformats.org/officeDocument/2006/relationships/slide" Target="slides/slide54.xml"/><Relationship Id="rId63" Type="http://schemas.openxmlformats.org/officeDocument/2006/relationships/slide" Target="slides/slide53.xml"/><Relationship Id="rId62" Type="http://schemas.openxmlformats.org/officeDocument/2006/relationships/slide" Target="slides/slide52.xml"/><Relationship Id="rId61" Type="http://schemas.openxmlformats.org/officeDocument/2006/relationships/slide" Target="slides/slide51.xml"/><Relationship Id="rId60" Type="http://schemas.openxmlformats.org/officeDocument/2006/relationships/slide" Target="slides/slide50.xml"/><Relationship Id="rId6" Type="http://schemas.openxmlformats.org/officeDocument/2006/relationships/slideMaster" Target="slideMasters/slideMaster5.xml"/><Relationship Id="rId59" Type="http://schemas.openxmlformats.org/officeDocument/2006/relationships/slide" Target="slides/slide49.xml"/><Relationship Id="rId58" Type="http://schemas.openxmlformats.org/officeDocument/2006/relationships/slide" Target="slides/slide48.xml"/><Relationship Id="rId57" Type="http://schemas.openxmlformats.org/officeDocument/2006/relationships/slide" Target="slides/slide47.xml"/><Relationship Id="rId56" Type="http://schemas.openxmlformats.org/officeDocument/2006/relationships/slide" Target="slides/slide46.xml"/><Relationship Id="rId55" Type="http://schemas.openxmlformats.org/officeDocument/2006/relationships/slide" Target="slides/slide45.xml"/><Relationship Id="rId54" Type="http://schemas.openxmlformats.org/officeDocument/2006/relationships/slide" Target="slides/slide44.xml"/><Relationship Id="rId53" Type="http://schemas.openxmlformats.org/officeDocument/2006/relationships/slide" Target="slides/slide43.xml"/><Relationship Id="rId52" Type="http://schemas.openxmlformats.org/officeDocument/2006/relationships/slide" Target="slides/slide42.xml"/><Relationship Id="rId51" Type="http://schemas.openxmlformats.org/officeDocument/2006/relationships/slide" Target="slides/slide41.xml"/><Relationship Id="rId50" Type="http://schemas.openxmlformats.org/officeDocument/2006/relationships/slide" Target="slides/slide40.xml"/><Relationship Id="rId5" Type="http://schemas.openxmlformats.org/officeDocument/2006/relationships/slideMaster" Target="slideMasters/slideMaster4.xml"/><Relationship Id="rId49" Type="http://schemas.openxmlformats.org/officeDocument/2006/relationships/slide" Target="slides/slide39.xml"/><Relationship Id="rId48" Type="http://schemas.openxmlformats.org/officeDocument/2006/relationships/slide" Target="slides/slide38.xml"/><Relationship Id="rId47" Type="http://schemas.openxmlformats.org/officeDocument/2006/relationships/slide" Target="slides/slide37.xml"/><Relationship Id="rId46" Type="http://schemas.openxmlformats.org/officeDocument/2006/relationships/slide" Target="slides/slide36.xml"/><Relationship Id="rId45" Type="http://schemas.openxmlformats.org/officeDocument/2006/relationships/slide" Target="slides/slide35.xml"/><Relationship Id="rId44" Type="http://schemas.openxmlformats.org/officeDocument/2006/relationships/slide" Target="slides/slide34.xml"/><Relationship Id="rId43" Type="http://schemas.openxmlformats.org/officeDocument/2006/relationships/slide" Target="slides/slide33.xml"/><Relationship Id="rId42" Type="http://schemas.openxmlformats.org/officeDocument/2006/relationships/slide" Target="slides/slide32.xml"/><Relationship Id="rId41" Type="http://schemas.openxmlformats.org/officeDocument/2006/relationships/slide" Target="slides/slide31.xml"/><Relationship Id="rId40" Type="http://schemas.openxmlformats.org/officeDocument/2006/relationships/slide" Target="slides/slide30.xml"/><Relationship Id="rId4" Type="http://schemas.openxmlformats.org/officeDocument/2006/relationships/slideMaster" Target="slideMasters/slideMaster3.xml"/><Relationship Id="rId39" Type="http://schemas.openxmlformats.org/officeDocument/2006/relationships/slide" Target="slides/slide29.xml"/><Relationship Id="rId38" Type="http://schemas.openxmlformats.org/officeDocument/2006/relationships/slide" Target="slides/slide28.xml"/><Relationship Id="rId37" Type="http://schemas.openxmlformats.org/officeDocument/2006/relationships/slide" Target="slides/slide27.xml"/><Relationship Id="rId36" Type="http://schemas.openxmlformats.org/officeDocument/2006/relationships/slide" Target="slides/slide26.xml"/><Relationship Id="rId35" Type="http://schemas.openxmlformats.org/officeDocument/2006/relationships/slide" Target="slides/slide25.xml"/><Relationship Id="rId34" Type="http://schemas.openxmlformats.org/officeDocument/2006/relationships/slide" Target="slides/slide24.xml"/><Relationship Id="rId33" Type="http://schemas.openxmlformats.org/officeDocument/2006/relationships/slide" Target="slides/slide23.xml"/><Relationship Id="rId32" Type="http://schemas.openxmlformats.org/officeDocument/2006/relationships/slide" Target="slides/slide22.xml"/><Relationship Id="rId31" Type="http://schemas.openxmlformats.org/officeDocument/2006/relationships/slide" Target="slides/slide21.xml"/><Relationship Id="rId30" Type="http://schemas.openxmlformats.org/officeDocument/2006/relationships/slide" Target="slides/slide20.xml"/><Relationship Id="rId3" Type="http://schemas.openxmlformats.org/officeDocument/2006/relationships/slideMaster" Target="slideMasters/slideMaster2.xml"/><Relationship Id="rId29" Type="http://schemas.openxmlformats.org/officeDocument/2006/relationships/slide" Target="slides/slide19.xml"/><Relationship Id="rId28" Type="http://schemas.openxmlformats.org/officeDocument/2006/relationships/slide" Target="slides/slide18.xml"/><Relationship Id="rId27" Type="http://schemas.openxmlformats.org/officeDocument/2006/relationships/slide" Target="slides/slide17.xml"/><Relationship Id="rId26" Type="http://schemas.openxmlformats.org/officeDocument/2006/relationships/slide" Target="slides/slide16.xml"/><Relationship Id="rId251" Type="http://schemas.openxmlformats.org/officeDocument/2006/relationships/tags" Target="tags/tag76.xml"/><Relationship Id="rId250" Type="http://schemas.openxmlformats.org/officeDocument/2006/relationships/commentAuthors" Target="commentAuthors.xml"/><Relationship Id="rId25" Type="http://schemas.openxmlformats.org/officeDocument/2006/relationships/slide" Target="slides/slide15.xml"/><Relationship Id="rId249" Type="http://schemas.openxmlformats.org/officeDocument/2006/relationships/tableStyles" Target="tableStyles.xml"/><Relationship Id="rId248" Type="http://schemas.openxmlformats.org/officeDocument/2006/relationships/viewProps" Target="viewProps.xml"/><Relationship Id="rId247" Type="http://schemas.openxmlformats.org/officeDocument/2006/relationships/presProps" Target="presProps.xml"/><Relationship Id="rId246" Type="http://schemas.openxmlformats.org/officeDocument/2006/relationships/handoutMaster" Target="handoutMasters/handoutMaster1.xml"/><Relationship Id="rId245" Type="http://schemas.openxmlformats.org/officeDocument/2006/relationships/slide" Target="slides/slide235.xml"/><Relationship Id="rId244" Type="http://schemas.openxmlformats.org/officeDocument/2006/relationships/slide" Target="slides/slide234.xml"/><Relationship Id="rId243" Type="http://schemas.openxmlformats.org/officeDocument/2006/relationships/slide" Target="slides/slide233.xml"/><Relationship Id="rId242" Type="http://schemas.openxmlformats.org/officeDocument/2006/relationships/slide" Target="slides/slide232.xml"/><Relationship Id="rId241" Type="http://schemas.openxmlformats.org/officeDocument/2006/relationships/slide" Target="slides/slide231.xml"/><Relationship Id="rId240" Type="http://schemas.openxmlformats.org/officeDocument/2006/relationships/slide" Target="slides/slide230.xml"/><Relationship Id="rId24" Type="http://schemas.openxmlformats.org/officeDocument/2006/relationships/slide" Target="slides/slide14.xml"/><Relationship Id="rId239" Type="http://schemas.openxmlformats.org/officeDocument/2006/relationships/slide" Target="slides/slide229.xml"/><Relationship Id="rId238" Type="http://schemas.openxmlformats.org/officeDocument/2006/relationships/slide" Target="slides/slide228.xml"/><Relationship Id="rId237" Type="http://schemas.openxmlformats.org/officeDocument/2006/relationships/slide" Target="slides/slide227.xml"/><Relationship Id="rId236" Type="http://schemas.openxmlformats.org/officeDocument/2006/relationships/slide" Target="slides/slide226.xml"/><Relationship Id="rId235" Type="http://schemas.openxmlformats.org/officeDocument/2006/relationships/slide" Target="slides/slide225.xml"/><Relationship Id="rId234" Type="http://schemas.openxmlformats.org/officeDocument/2006/relationships/slide" Target="slides/slide224.xml"/><Relationship Id="rId233" Type="http://schemas.openxmlformats.org/officeDocument/2006/relationships/slide" Target="slides/slide223.xml"/><Relationship Id="rId232" Type="http://schemas.openxmlformats.org/officeDocument/2006/relationships/slide" Target="slides/slide222.xml"/><Relationship Id="rId231" Type="http://schemas.openxmlformats.org/officeDocument/2006/relationships/slide" Target="slides/slide221.xml"/><Relationship Id="rId230" Type="http://schemas.openxmlformats.org/officeDocument/2006/relationships/slide" Target="slides/slide220.xml"/><Relationship Id="rId23" Type="http://schemas.openxmlformats.org/officeDocument/2006/relationships/slide" Target="slides/slide13.xml"/><Relationship Id="rId229" Type="http://schemas.openxmlformats.org/officeDocument/2006/relationships/slide" Target="slides/slide219.xml"/><Relationship Id="rId228" Type="http://schemas.openxmlformats.org/officeDocument/2006/relationships/slide" Target="slides/slide218.xml"/><Relationship Id="rId227" Type="http://schemas.openxmlformats.org/officeDocument/2006/relationships/slide" Target="slides/slide217.xml"/><Relationship Id="rId226" Type="http://schemas.openxmlformats.org/officeDocument/2006/relationships/slide" Target="slides/slide216.xml"/><Relationship Id="rId225" Type="http://schemas.openxmlformats.org/officeDocument/2006/relationships/slide" Target="slides/slide215.xml"/><Relationship Id="rId224" Type="http://schemas.openxmlformats.org/officeDocument/2006/relationships/slide" Target="slides/slide214.xml"/><Relationship Id="rId223" Type="http://schemas.openxmlformats.org/officeDocument/2006/relationships/slide" Target="slides/slide213.xml"/><Relationship Id="rId222" Type="http://schemas.openxmlformats.org/officeDocument/2006/relationships/slide" Target="slides/slide212.xml"/><Relationship Id="rId221" Type="http://schemas.openxmlformats.org/officeDocument/2006/relationships/slide" Target="slides/slide211.xml"/><Relationship Id="rId220" Type="http://schemas.openxmlformats.org/officeDocument/2006/relationships/slide" Target="slides/slide210.xml"/><Relationship Id="rId22" Type="http://schemas.openxmlformats.org/officeDocument/2006/relationships/slide" Target="slides/slide12.xml"/><Relationship Id="rId219" Type="http://schemas.openxmlformats.org/officeDocument/2006/relationships/slide" Target="slides/slide209.xml"/><Relationship Id="rId218" Type="http://schemas.openxmlformats.org/officeDocument/2006/relationships/slide" Target="slides/slide208.xml"/><Relationship Id="rId217" Type="http://schemas.openxmlformats.org/officeDocument/2006/relationships/slide" Target="slides/slide207.xml"/><Relationship Id="rId216" Type="http://schemas.openxmlformats.org/officeDocument/2006/relationships/slide" Target="slides/slide206.xml"/><Relationship Id="rId215" Type="http://schemas.openxmlformats.org/officeDocument/2006/relationships/slide" Target="slides/slide205.xml"/><Relationship Id="rId214" Type="http://schemas.openxmlformats.org/officeDocument/2006/relationships/slide" Target="slides/slide204.xml"/><Relationship Id="rId213" Type="http://schemas.openxmlformats.org/officeDocument/2006/relationships/slide" Target="slides/slide203.xml"/><Relationship Id="rId212" Type="http://schemas.openxmlformats.org/officeDocument/2006/relationships/slide" Target="slides/slide202.xml"/><Relationship Id="rId211" Type="http://schemas.openxmlformats.org/officeDocument/2006/relationships/slide" Target="slides/slide201.xml"/><Relationship Id="rId210" Type="http://schemas.openxmlformats.org/officeDocument/2006/relationships/slide" Target="slides/slide200.xml"/><Relationship Id="rId21" Type="http://schemas.openxmlformats.org/officeDocument/2006/relationships/slide" Target="slides/slide11.xml"/><Relationship Id="rId209" Type="http://schemas.openxmlformats.org/officeDocument/2006/relationships/slide" Target="slides/slide199.xml"/><Relationship Id="rId208" Type="http://schemas.openxmlformats.org/officeDocument/2006/relationships/slide" Target="slides/slide198.xml"/><Relationship Id="rId207" Type="http://schemas.openxmlformats.org/officeDocument/2006/relationships/slide" Target="slides/slide197.xml"/><Relationship Id="rId206" Type="http://schemas.openxmlformats.org/officeDocument/2006/relationships/slide" Target="slides/slide196.xml"/><Relationship Id="rId205" Type="http://schemas.openxmlformats.org/officeDocument/2006/relationships/slide" Target="slides/slide195.xml"/><Relationship Id="rId204" Type="http://schemas.openxmlformats.org/officeDocument/2006/relationships/slide" Target="slides/slide194.xml"/><Relationship Id="rId203" Type="http://schemas.openxmlformats.org/officeDocument/2006/relationships/slide" Target="slides/slide193.xml"/><Relationship Id="rId202" Type="http://schemas.openxmlformats.org/officeDocument/2006/relationships/slide" Target="slides/slide192.xml"/><Relationship Id="rId201" Type="http://schemas.openxmlformats.org/officeDocument/2006/relationships/slide" Target="slides/slide191.xml"/><Relationship Id="rId200" Type="http://schemas.openxmlformats.org/officeDocument/2006/relationships/slide" Target="slides/slide190.xml"/><Relationship Id="rId20" Type="http://schemas.openxmlformats.org/officeDocument/2006/relationships/slide" Target="slides/slide10.xml"/><Relationship Id="rId2" Type="http://schemas.openxmlformats.org/officeDocument/2006/relationships/theme" Target="theme/theme1.xml"/><Relationship Id="rId199" Type="http://schemas.openxmlformats.org/officeDocument/2006/relationships/slide" Target="slides/slide189.xml"/><Relationship Id="rId198" Type="http://schemas.openxmlformats.org/officeDocument/2006/relationships/slide" Target="slides/slide188.xml"/><Relationship Id="rId197" Type="http://schemas.openxmlformats.org/officeDocument/2006/relationships/slide" Target="slides/slide187.xml"/><Relationship Id="rId196" Type="http://schemas.openxmlformats.org/officeDocument/2006/relationships/slide" Target="slides/slide186.xml"/><Relationship Id="rId195" Type="http://schemas.openxmlformats.org/officeDocument/2006/relationships/slide" Target="slides/slide185.xml"/><Relationship Id="rId194" Type="http://schemas.openxmlformats.org/officeDocument/2006/relationships/slide" Target="slides/slide184.xml"/><Relationship Id="rId193" Type="http://schemas.openxmlformats.org/officeDocument/2006/relationships/slide" Target="slides/slide183.xml"/><Relationship Id="rId192" Type="http://schemas.openxmlformats.org/officeDocument/2006/relationships/slide" Target="slides/slide182.xml"/><Relationship Id="rId191" Type="http://schemas.openxmlformats.org/officeDocument/2006/relationships/slide" Target="slides/slide181.xml"/><Relationship Id="rId190" Type="http://schemas.openxmlformats.org/officeDocument/2006/relationships/slide" Target="slides/slide180.xml"/><Relationship Id="rId19" Type="http://schemas.openxmlformats.org/officeDocument/2006/relationships/slide" Target="slides/slide9.xml"/><Relationship Id="rId189" Type="http://schemas.openxmlformats.org/officeDocument/2006/relationships/slide" Target="slides/slide179.xml"/><Relationship Id="rId188" Type="http://schemas.openxmlformats.org/officeDocument/2006/relationships/slide" Target="slides/slide178.xml"/><Relationship Id="rId187" Type="http://schemas.openxmlformats.org/officeDocument/2006/relationships/slide" Target="slides/slide177.xml"/><Relationship Id="rId186" Type="http://schemas.openxmlformats.org/officeDocument/2006/relationships/slide" Target="slides/slide176.xml"/><Relationship Id="rId185" Type="http://schemas.openxmlformats.org/officeDocument/2006/relationships/slide" Target="slides/slide175.xml"/><Relationship Id="rId184" Type="http://schemas.openxmlformats.org/officeDocument/2006/relationships/slide" Target="slides/slide174.xml"/><Relationship Id="rId183" Type="http://schemas.openxmlformats.org/officeDocument/2006/relationships/slide" Target="slides/slide173.xml"/><Relationship Id="rId182" Type="http://schemas.openxmlformats.org/officeDocument/2006/relationships/slide" Target="slides/slide172.xml"/><Relationship Id="rId181" Type="http://schemas.openxmlformats.org/officeDocument/2006/relationships/slide" Target="slides/slide171.xml"/><Relationship Id="rId180" Type="http://schemas.openxmlformats.org/officeDocument/2006/relationships/slide" Target="slides/slide170.xml"/><Relationship Id="rId18" Type="http://schemas.openxmlformats.org/officeDocument/2006/relationships/slide" Target="slides/slide8.xml"/><Relationship Id="rId179" Type="http://schemas.openxmlformats.org/officeDocument/2006/relationships/slide" Target="slides/slide169.xml"/><Relationship Id="rId178" Type="http://schemas.openxmlformats.org/officeDocument/2006/relationships/slide" Target="slides/slide168.xml"/><Relationship Id="rId177" Type="http://schemas.openxmlformats.org/officeDocument/2006/relationships/slide" Target="slides/slide167.xml"/><Relationship Id="rId176" Type="http://schemas.openxmlformats.org/officeDocument/2006/relationships/slide" Target="slides/slide166.xml"/><Relationship Id="rId175" Type="http://schemas.openxmlformats.org/officeDocument/2006/relationships/slide" Target="slides/slide165.xml"/><Relationship Id="rId174" Type="http://schemas.openxmlformats.org/officeDocument/2006/relationships/slide" Target="slides/slide164.xml"/><Relationship Id="rId173" Type="http://schemas.openxmlformats.org/officeDocument/2006/relationships/slide" Target="slides/slide163.xml"/><Relationship Id="rId172" Type="http://schemas.openxmlformats.org/officeDocument/2006/relationships/slide" Target="slides/slide162.xml"/><Relationship Id="rId171" Type="http://schemas.openxmlformats.org/officeDocument/2006/relationships/slide" Target="slides/slide161.xml"/><Relationship Id="rId170" Type="http://schemas.openxmlformats.org/officeDocument/2006/relationships/slide" Target="slides/slide160.xml"/><Relationship Id="rId17" Type="http://schemas.openxmlformats.org/officeDocument/2006/relationships/slide" Target="slides/slide7.xml"/><Relationship Id="rId169" Type="http://schemas.openxmlformats.org/officeDocument/2006/relationships/slide" Target="slides/slide159.xml"/><Relationship Id="rId168" Type="http://schemas.openxmlformats.org/officeDocument/2006/relationships/slide" Target="slides/slide158.xml"/><Relationship Id="rId167" Type="http://schemas.openxmlformats.org/officeDocument/2006/relationships/slide" Target="slides/slide157.xml"/><Relationship Id="rId166" Type="http://schemas.openxmlformats.org/officeDocument/2006/relationships/slide" Target="slides/slide156.xml"/><Relationship Id="rId165" Type="http://schemas.openxmlformats.org/officeDocument/2006/relationships/slide" Target="slides/slide155.xml"/><Relationship Id="rId164" Type="http://schemas.openxmlformats.org/officeDocument/2006/relationships/slide" Target="slides/slide154.xml"/><Relationship Id="rId163" Type="http://schemas.openxmlformats.org/officeDocument/2006/relationships/slide" Target="slides/slide153.xml"/><Relationship Id="rId162" Type="http://schemas.openxmlformats.org/officeDocument/2006/relationships/slide" Target="slides/slide152.xml"/><Relationship Id="rId161" Type="http://schemas.openxmlformats.org/officeDocument/2006/relationships/slide" Target="slides/slide151.xml"/><Relationship Id="rId160" Type="http://schemas.openxmlformats.org/officeDocument/2006/relationships/slide" Target="slides/slide150.xml"/><Relationship Id="rId16" Type="http://schemas.openxmlformats.org/officeDocument/2006/relationships/notesMaster" Target="notesMasters/notesMaster1.xml"/><Relationship Id="rId159" Type="http://schemas.openxmlformats.org/officeDocument/2006/relationships/slide" Target="slides/slide149.xml"/><Relationship Id="rId158" Type="http://schemas.openxmlformats.org/officeDocument/2006/relationships/slide" Target="slides/slide148.xml"/><Relationship Id="rId157" Type="http://schemas.openxmlformats.org/officeDocument/2006/relationships/slide" Target="slides/slide147.xml"/><Relationship Id="rId156" Type="http://schemas.openxmlformats.org/officeDocument/2006/relationships/slide" Target="slides/slide146.xml"/><Relationship Id="rId155" Type="http://schemas.openxmlformats.org/officeDocument/2006/relationships/slide" Target="slides/slide145.xml"/><Relationship Id="rId154" Type="http://schemas.openxmlformats.org/officeDocument/2006/relationships/slide" Target="slides/slide144.xml"/><Relationship Id="rId153" Type="http://schemas.openxmlformats.org/officeDocument/2006/relationships/slide" Target="slides/slide143.xml"/><Relationship Id="rId152" Type="http://schemas.openxmlformats.org/officeDocument/2006/relationships/slide" Target="slides/slide142.xml"/><Relationship Id="rId151" Type="http://schemas.openxmlformats.org/officeDocument/2006/relationships/slide" Target="slides/slide141.xml"/><Relationship Id="rId150" Type="http://schemas.openxmlformats.org/officeDocument/2006/relationships/slide" Target="slides/slide140.xml"/><Relationship Id="rId15" Type="http://schemas.openxmlformats.org/officeDocument/2006/relationships/slide" Target="slides/slide6.xml"/><Relationship Id="rId149" Type="http://schemas.openxmlformats.org/officeDocument/2006/relationships/slide" Target="slides/slide139.xml"/><Relationship Id="rId148" Type="http://schemas.openxmlformats.org/officeDocument/2006/relationships/slide" Target="slides/slide138.xml"/><Relationship Id="rId147" Type="http://schemas.openxmlformats.org/officeDocument/2006/relationships/slide" Target="slides/slide137.xml"/><Relationship Id="rId146" Type="http://schemas.openxmlformats.org/officeDocument/2006/relationships/slide" Target="slides/slide136.xml"/><Relationship Id="rId145" Type="http://schemas.openxmlformats.org/officeDocument/2006/relationships/slide" Target="slides/slide135.xml"/><Relationship Id="rId144" Type="http://schemas.openxmlformats.org/officeDocument/2006/relationships/slide" Target="slides/slide134.xml"/><Relationship Id="rId143" Type="http://schemas.openxmlformats.org/officeDocument/2006/relationships/slide" Target="slides/slide133.xml"/><Relationship Id="rId142" Type="http://schemas.openxmlformats.org/officeDocument/2006/relationships/slide" Target="slides/slide132.xml"/><Relationship Id="rId141" Type="http://schemas.openxmlformats.org/officeDocument/2006/relationships/slide" Target="slides/slide131.xml"/><Relationship Id="rId140" Type="http://schemas.openxmlformats.org/officeDocument/2006/relationships/slide" Target="slides/slide130.xml"/><Relationship Id="rId14" Type="http://schemas.openxmlformats.org/officeDocument/2006/relationships/slide" Target="slides/slide5.xml"/><Relationship Id="rId139" Type="http://schemas.openxmlformats.org/officeDocument/2006/relationships/slide" Target="slides/slide129.xml"/><Relationship Id="rId138" Type="http://schemas.openxmlformats.org/officeDocument/2006/relationships/slide" Target="slides/slide128.xml"/><Relationship Id="rId137" Type="http://schemas.openxmlformats.org/officeDocument/2006/relationships/slide" Target="slides/slide127.xml"/><Relationship Id="rId136" Type="http://schemas.openxmlformats.org/officeDocument/2006/relationships/slide" Target="slides/slide126.xml"/><Relationship Id="rId135" Type="http://schemas.openxmlformats.org/officeDocument/2006/relationships/slide" Target="slides/slide125.xml"/><Relationship Id="rId134" Type="http://schemas.openxmlformats.org/officeDocument/2006/relationships/slide" Target="slides/slide124.xml"/><Relationship Id="rId133" Type="http://schemas.openxmlformats.org/officeDocument/2006/relationships/slide" Target="slides/slide123.xml"/><Relationship Id="rId132" Type="http://schemas.openxmlformats.org/officeDocument/2006/relationships/slide" Target="slides/slide122.xml"/><Relationship Id="rId131" Type="http://schemas.openxmlformats.org/officeDocument/2006/relationships/slide" Target="slides/slide121.xml"/><Relationship Id="rId130" Type="http://schemas.openxmlformats.org/officeDocument/2006/relationships/slide" Target="slides/slide120.xml"/><Relationship Id="rId13" Type="http://schemas.openxmlformats.org/officeDocument/2006/relationships/slide" Target="slides/slide4.xml"/><Relationship Id="rId129" Type="http://schemas.openxmlformats.org/officeDocument/2006/relationships/slide" Target="slides/slide119.xml"/><Relationship Id="rId128" Type="http://schemas.openxmlformats.org/officeDocument/2006/relationships/slide" Target="slides/slide118.xml"/><Relationship Id="rId127" Type="http://schemas.openxmlformats.org/officeDocument/2006/relationships/slide" Target="slides/slide117.xml"/><Relationship Id="rId126" Type="http://schemas.openxmlformats.org/officeDocument/2006/relationships/slide" Target="slides/slide116.xml"/><Relationship Id="rId125" Type="http://schemas.openxmlformats.org/officeDocument/2006/relationships/slide" Target="slides/slide115.xml"/><Relationship Id="rId124" Type="http://schemas.openxmlformats.org/officeDocument/2006/relationships/slide" Target="slides/slide114.xml"/><Relationship Id="rId123" Type="http://schemas.openxmlformats.org/officeDocument/2006/relationships/slide" Target="slides/slide113.xml"/><Relationship Id="rId122" Type="http://schemas.openxmlformats.org/officeDocument/2006/relationships/slide" Target="slides/slide112.xml"/><Relationship Id="rId121" Type="http://schemas.openxmlformats.org/officeDocument/2006/relationships/slide" Target="slides/slide111.xml"/><Relationship Id="rId120" Type="http://schemas.openxmlformats.org/officeDocument/2006/relationships/slide" Target="slides/slide110.xml"/><Relationship Id="rId12" Type="http://schemas.openxmlformats.org/officeDocument/2006/relationships/slide" Target="slides/slide3.xml"/><Relationship Id="rId119" Type="http://schemas.openxmlformats.org/officeDocument/2006/relationships/slide" Target="slides/slide109.xml"/><Relationship Id="rId118" Type="http://schemas.openxmlformats.org/officeDocument/2006/relationships/slide" Target="slides/slide108.xml"/><Relationship Id="rId117" Type="http://schemas.openxmlformats.org/officeDocument/2006/relationships/slide" Target="slides/slide107.xml"/><Relationship Id="rId116" Type="http://schemas.openxmlformats.org/officeDocument/2006/relationships/slide" Target="slides/slide106.xml"/><Relationship Id="rId115" Type="http://schemas.openxmlformats.org/officeDocument/2006/relationships/slide" Target="slides/slide105.xml"/><Relationship Id="rId114" Type="http://schemas.openxmlformats.org/officeDocument/2006/relationships/slide" Target="slides/slide104.xml"/><Relationship Id="rId113" Type="http://schemas.openxmlformats.org/officeDocument/2006/relationships/slide" Target="slides/slide103.xml"/><Relationship Id="rId112" Type="http://schemas.openxmlformats.org/officeDocument/2006/relationships/slide" Target="slides/slide102.xml"/><Relationship Id="rId111" Type="http://schemas.openxmlformats.org/officeDocument/2006/relationships/slide" Target="slides/slide101.xml"/><Relationship Id="rId110" Type="http://schemas.openxmlformats.org/officeDocument/2006/relationships/slide" Target="slides/slide100.xml"/><Relationship Id="rId11" Type="http://schemas.openxmlformats.org/officeDocument/2006/relationships/slide" Target="slides/slide2.xml"/><Relationship Id="rId109" Type="http://schemas.openxmlformats.org/officeDocument/2006/relationships/slide" Target="slides/slide99.xml"/><Relationship Id="rId108" Type="http://schemas.openxmlformats.org/officeDocument/2006/relationships/slide" Target="slides/slide98.xml"/><Relationship Id="rId107" Type="http://schemas.openxmlformats.org/officeDocument/2006/relationships/slide" Target="slides/slide97.xml"/><Relationship Id="rId106" Type="http://schemas.openxmlformats.org/officeDocument/2006/relationships/slide" Target="slides/slide96.xml"/><Relationship Id="rId105" Type="http://schemas.openxmlformats.org/officeDocument/2006/relationships/slide" Target="slides/slide95.xml"/><Relationship Id="rId104" Type="http://schemas.openxmlformats.org/officeDocument/2006/relationships/slide" Target="slides/slide94.xml"/><Relationship Id="rId103" Type="http://schemas.openxmlformats.org/officeDocument/2006/relationships/slide" Target="slides/slide93.xml"/><Relationship Id="rId102" Type="http://schemas.openxmlformats.org/officeDocument/2006/relationships/slide" Target="slides/slide92.xml"/><Relationship Id="rId101" Type="http://schemas.openxmlformats.org/officeDocument/2006/relationships/slide" Target="slides/slide91.xml"/><Relationship Id="rId100" Type="http://schemas.openxmlformats.org/officeDocument/2006/relationships/slide" Target="slides/slide90.xml"/><Relationship Id="rId10" Type="http://schemas.openxmlformats.org/officeDocument/2006/relationships/slide" Target="slides/slide1.xml"/><Relationship Id="rId1" Type="http://schemas.openxmlformats.org/officeDocument/2006/relationships/slideMaster" Target="slideMasters/slideMaster1.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emf"/><Relationship Id="rId1" Type="http://schemas.openxmlformats.org/officeDocument/2006/relationships/image" Target="../media/image12.emf"/></Relationships>
</file>

<file path=ppt/drawings/_rels/vmlDrawing10.vml.rels><?xml version="1.0" encoding="UTF-8" standalone="yes"?>
<Relationships xmlns="http://schemas.openxmlformats.org/package/2006/relationships"><Relationship Id="rId9" Type="http://schemas.openxmlformats.org/officeDocument/2006/relationships/image" Target="../media/image221.wmf"/><Relationship Id="rId8" Type="http://schemas.openxmlformats.org/officeDocument/2006/relationships/image" Target="../media/image220.wmf"/><Relationship Id="rId7" Type="http://schemas.openxmlformats.org/officeDocument/2006/relationships/image" Target="../media/image219.wmf"/><Relationship Id="rId6" Type="http://schemas.openxmlformats.org/officeDocument/2006/relationships/image" Target="../media/image218.wmf"/><Relationship Id="rId5" Type="http://schemas.openxmlformats.org/officeDocument/2006/relationships/image" Target="../media/image217.wmf"/><Relationship Id="rId4" Type="http://schemas.openxmlformats.org/officeDocument/2006/relationships/image" Target="../media/image216.wmf"/><Relationship Id="rId3" Type="http://schemas.openxmlformats.org/officeDocument/2006/relationships/image" Target="../media/image215.wmf"/><Relationship Id="rId2" Type="http://schemas.openxmlformats.org/officeDocument/2006/relationships/image" Target="../media/image214.wmf"/><Relationship Id="rId11" Type="http://schemas.openxmlformats.org/officeDocument/2006/relationships/image" Target="../media/image223.wmf"/><Relationship Id="rId10" Type="http://schemas.openxmlformats.org/officeDocument/2006/relationships/image" Target="../media/image222.wmf"/><Relationship Id="rId1" Type="http://schemas.openxmlformats.org/officeDocument/2006/relationships/image" Target="../media/image213.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225.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226.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227.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228.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229.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230.emf"/></Relationships>
</file>

<file path=ppt/drawings/_rels/vmlDrawing17.vml.rels><?xml version="1.0" encoding="UTF-8" standalone="yes"?>
<Relationships xmlns="http://schemas.openxmlformats.org/package/2006/relationships"><Relationship Id="rId7" Type="http://schemas.openxmlformats.org/officeDocument/2006/relationships/image" Target="../media/image247.emf"/><Relationship Id="rId6" Type="http://schemas.openxmlformats.org/officeDocument/2006/relationships/image" Target="../media/image246.emf"/><Relationship Id="rId5" Type="http://schemas.openxmlformats.org/officeDocument/2006/relationships/image" Target="../media/image245.emf"/><Relationship Id="rId4" Type="http://schemas.openxmlformats.org/officeDocument/2006/relationships/image" Target="../media/image244.emf"/><Relationship Id="rId3" Type="http://schemas.openxmlformats.org/officeDocument/2006/relationships/image" Target="../media/image243.emf"/><Relationship Id="rId2" Type="http://schemas.openxmlformats.org/officeDocument/2006/relationships/image" Target="../media/image242.emf"/><Relationship Id="rId1" Type="http://schemas.openxmlformats.org/officeDocument/2006/relationships/image" Target="../media/image241.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249.emf"/></Relationships>
</file>

<file path=ppt/drawings/_rels/vmlDrawing2.vml.rels><?xml version="1.0" encoding="UTF-8" standalone="yes"?>
<Relationships xmlns="http://schemas.openxmlformats.org/package/2006/relationships"><Relationship Id="rId5" Type="http://schemas.openxmlformats.org/officeDocument/2006/relationships/image" Target="../media/image70.emf"/><Relationship Id="rId4" Type="http://schemas.openxmlformats.org/officeDocument/2006/relationships/image" Target="../media/image69.emf"/><Relationship Id="rId3" Type="http://schemas.openxmlformats.org/officeDocument/2006/relationships/image" Target="../media/image68.emf"/><Relationship Id="rId2" Type="http://schemas.openxmlformats.org/officeDocument/2006/relationships/image" Target="../media/image67.emf"/><Relationship Id="rId1" Type="http://schemas.openxmlformats.org/officeDocument/2006/relationships/image" Target="../media/image66.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77.e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79.emf"/><Relationship Id="rId1" Type="http://schemas.openxmlformats.org/officeDocument/2006/relationships/image" Target="../media/image78.e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83.emf"/><Relationship Id="rId1" Type="http://schemas.openxmlformats.org/officeDocument/2006/relationships/image" Target="../media/image81.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31.e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153.emf"/><Relationship Id="rId1" Type="http://schemas.openxmlformats.org/officeDocument/2006/relationships/image" Target="../media/image152.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98.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212.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latin typeface="微软雅黑" panose="020B0503020204020204" pitchFamily="34" charset="-122"/>
              <a:ea typeface="微软雅黑" panose="020B0503020204020204" pitchFamily="34" charset="-122"/>
            </a:endParaRPr>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latin typeface="微软雅黑" panose="020B0503020204020204" pitchFamily="34" charset="-122"/>
                <a:ea typeface="微软雅黑" panose="020B0503020204020204" pitchFamily="34" charset="-122"/>
              </a:rPr>
            </a:fld>
            <a:endParaRPr lang="zh-CN" altLang="en-US" smtClean="0">
              <a:latin typeface="微软雅黑" panose="020B0503020204020204" pitchFamily="34" charset="-122"/>
              <a:ea typeface="微软雅黑" panose="020B0503020204020204" pitchFamily="34" charset="-122"/>
            </a:endParaRPr>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latin typeface="微软雅黑" panose="020B0503020204020204" pitchFamily="34" charset="-122"/>
              <a:ea typeface="微软雅黑" panose="020B0503020204020204" pitchFamily="34" charset="-122"/>
            </a:endParaRPr>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latin typeface="微软雅黑" panose="020B0503020204020204" pitchFamily="34" charset="-122"/>
                <a:ea typeface="微软雅黑" panose="020B0503020204020204" pitchFamily="34" charset="-122"/>
              </a:rPr>
            </a:fld>
            <a:endParaRPr lang="zh-CN" altLang="en-US" smtClean="0">
              <a:latin typeface="微软雅黑" panose="020B0503020204020204" pitchFamily="34" charset="-122"/>
              <a:ea typeface="微软雅黑" panose="020B0503020204020204" pitchFamily="34" charset="-122"/>
            </a:endParaRP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微软雅黑" panose="020B0503020204020204" pitchFamily="34" charset="-122"/>
                <a:ea typeface="微软雅黑" panose="020B0503020204020204" pitchFamily="34" charset="-122"/>
              </a:defRPr>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微软雅黑" panose="020B0503020204020204" pitchFamily="34" charset="-122"/>
                <a:ea typeface="微软雅黑" panose="020B0503020204020204" pitchFamily="34" charset="-122"/>
              </a:defRPr>
            </a:lvl1pPr>
          </a:lstStyle>
          <a:p>
            <a:fld id="{1AC49D05-6128-4D0D-A32A-06A5E73B386C}"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微软雅黑" panose="020B0503020204020204" pitchFamily="34" charset="-122"/>
                <a:ea typeface="微软雅黑" panose="020B0503020204020204" pitchFamily="34" charset="-122"/>
              </a:defRPr>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微软雅黑" panose="020B0503020204020204" pitchFamily="34" charset="-122"/>
                <a:ea typeface="微软雅黑" panose="020B0503020204020204" pitchFamily="34" charset="-122"/>
              </a:defRPr>
            </a:lvl1pPr>
          </a:lstStyle>
          <a:p>
            <a:fld id="{5849F42C-2DAE-424C-A4B8-3140182C3E9F}"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600" kern="1200">
        <a:solidFill>
          <a:schemeClr val="tx1"/>
        </a:solidFill>
        <a:latin typeface="微软雅黑" panose="020B0503020204020204" pitchFamily="34" charset="-122"/>
        <a:ea typeface="微软雅黑" panose="020B0503020204020204" pitchFamily="34" charset="-122"/>
        <a:cs typeface="+mn-cs"/>
      </a:defRPr>
    </a:lvl1pPr>
    <a:lvl2pPr marL="457200" algn="l" defTabSz="914400" rtl="0" eaLnBrk="1" latinLnBrk="0" hangingPunct="1">
      <a:defRPr sz="1200" kern="1200">
        <a:solidFill>
          <a:schemeClr val="tx1"/>
        </a:solidFill>
        <a:latin typeface="微软雅黑" panose="020B0503020204020204" pitchFamily="34" charset="-122"/>
        <a:ea typeface="微软雅黑" panose="020B0503020204020204" pitchFamily="34" charset="-122"/>
        <a:cs typeface="+mn-cs"/>
      </a:defRPr>
    </a:lvl2pPr>
    <a:lvl3pPr marL="914400" algn="l" defTabSz="914400" rtl="0" eaLnBrk="1" latinLnBrk="0" hangingPunct="1">
      <a:defRPr sz="1200" kern="1200">
        <a:solidFill>
          <a:schemeClr val="tx1"/>
        </a:solidFill>
        <a:latin typeface="微软雅黑" panose="020B0503020204020204" pitchFamily="34" charset="-122"/>
        <a:ea typeface="微软雅黑" panose="020B0503020204020204" pitchFamily="34" charset="-122"/>
        <a:cs typeface="+mn-cs"/>
      </a:defRPr>
    </a:lvl3pPr>
    <a:lvl4pPr marL="1371600" algn="l" defTabSz="914400" rtl="0" eaLnBrk="1" latinLnBrk="0" hangingPunct="1">
      <a:defRPr sz="1200" kern="1200">
        <a:solidFill>
          <a:schemeClr val="tx1"/>
        </a:solidFill>
        <a:latin typeface="微软雅黑" panose="020B0503020204020204" pitchFamily="34" charset="-122"/>
        <a:ea typeface="微软雅黑" panose="020B0503020204020204" pitchFamily="34" charset="-122"/>
        <a:cs typeface="+mn-cs"/>
      </a:defRPr>
    </a:lvl4pPr>
    <a:lvl5pPr marL="1828800" algn="l" defTabSz="914400" rtl="0" eaLnBrk="1" latinLnBrk="0" hangingPunct="1">
      <a:defRPr sz="1200" kern="1200">
        <a:solidFill>
          <a:schemeClr val="tx1"/>
        </a:solidFill>
        <a:latin typeface="微软雅黑" panose="020B0503020204020204" pitchFamily="34" charset="-122"/>
        <a:ea typeface="微软雅黑" panose="020B0503020204020204" pitchFamily="34"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3.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zh-CN" altLang="en-US" sz="2000" smtClean="0"/>
              <a:t>弘扬爱国主义情怀是化学科的社会价值，</a:t>
            </a:r>
            <a:endParaRPr lang="zh-CN" altLang="en-US" sz="2000" smtClean="0"/>
          </a:p>
          <a:p>
            <a:r>
              <a:rPr lang="zh-CN" altLang="en-US" sz="2000" smtClean="0"/>
              <a:t>认识化学科学对人类进步和发展的贡献是学科本</a:t>
            </a:r>
            <a:endParaRPr lang="zh-CN" altLang="en-US" sz="2000" smtClean="0"/>
          </a:p>
          <a:p>
            <a:r>
              <a:rPr lang="zh-CN" altLang="en-US" sz="2000" smtClean="0"/>
              <a:t>质价值的体现，渗透科学精神、激发学习兴趣是学</a:t>
            </a:r>
            <a:endParaRPr lang="zh-CN" altLang="en-US" sz="2000" smtClean="0"/>
          </a:p>
          <a:p>
            <a:r>
              <a:rPr lang="zh-CN" altLang="en-US" sz="2000" smtClean="0"/>
              <a:t>科育人价值在精神品质方面的体现。</a:t>
            </a:r>
            <a:endParaRPr lang="zh-CN" altLang="en-US" sz="2000"/>
          </a:p>
        </p:txBody>
      </p:sp>
      <p:sp>
        <p:nvSpPr>
          <p:cNvPr id="4" name="灯片编号占位符 3"/>
          <p:cNvSpPr>
            <a:spLocks noGrp="1"/>
          </p:cNvSpPr>
          <p:nvPr>
            <p:ph type="sldNum" sz="quarter" idx="10"/>
          </p:nvPr>
        </p:nvSpPr>
        <p:spPr/>
        <p:txBody>
          <a:bodyPr/>
          <a:lstStyle/>
          <a:p>
            <a:fld id="{D77F18E4-EB5D-4E1F-9785-2C5D094F709D}"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solidFill>
                  <a:prstClr val="black"/>
                </a:solidFill>
                <a:latin typeface="Calibri" panose="020F0502020204030204"/>
                <a:ea typeface="宋体" panose="02010600030101010101" pitchFamily="2" charset="-122"/>
              </a:rPr>
            </a:fld>
            <a:endParaRPr lang="zh-CN" altLang="en-US">
              <a:solidFill>
                <a:prstClr val="black"/>
              </a:solidFill>
              <a:latin typeface="Calibri" panose="020F0502020204030204"/>
              <a:ea typeface="宋体" panose="02010600030101010101" pitchFamily="2" charset="-122"/>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solidFill>
                  <a:prstClr val="black"/>
                </a:solidFill>
                <a:latin typeface="Calibri" panose="020F0502020204030204"/>
                <a:ea typeface="宋体" panose="02010600030101010101" pitchFamily="2" charset="-122"/>
              </a:rPr>
            </a:fld>
            <a:endParaRPr lang="zh-CN" altLang="en-US">
              <a:solidFill>
                <a:prstClr val="black"/>
              </a:solidFill>
              <a:latin typeface="Calibri" panose="020F0502020204030204"/>
              <a:ea typeface="宋体" panose="02010600030101010101" pitchFamily="2" charset="-122"/>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381000" y="685800"/>
            <a:ext cx="6096000" cy="3429000"/>
          </a:xfrm>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solidFill>
                  <a:prstClr val="black"/>
                </a:solidFill>
              </a:rPr>
            </a:fld>
            <a:endParaRPr lang="zh-CN" altLang="en-US">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tags" Target="../tags/tag13.xml"/><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7" Type="http://schemas.openxmlformats.org/officeDocument/2006/relationships/tags" Target="../tags/tag21.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9" Type="http://schemas.openxmlformats.org/officeDocument/2006/relationships/tags" Target="../tags/tag29.xml"/><Relationship Id="rId8" Type="http://schemas.openxmlformats.org/officeDocument/2006/relationships/tags" Target="../tags/tag28.xml"/><Relationship Id="rId7" Type="http://schemas.openxmlformats.org/officeDocument/2006/relationships/tags" Target="../tags/tag27.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4" Type="http://schemas.openxmlformats.org/officeDocument/2006/relationships/tags" Target="../tags/tag36.xml"/><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7" Type="http://schemas.openxmlformats.org/officeDocument/2006/relationships/tags" Target="../tags/tag42.xml"/><Relationship Id="rId6" Type="http://schemas.openxmlformats.org/officeDocument/2006/relationships/tags" Target="../tags/tag41.xml"/><Relationship Id="rId5" Type="http://schemas.openxmlformats.org/officeDocument/2006/relationships/tags" Target="../tags/tag40.xml"/><Relationship Id="rId4" Type="http://schemas.openxmlformats.org/officeDocument/2006/relationships/tags" Target="../tags/tag39.xml"/><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6" Type="http://schemas.openxmlformats.org/officeDocument/2006/relationships/tags" Target="../tags/tag47.xml"/><Relationship Id="rId5" Type="http://schemas.openxmlformats.org/officeDocument/2006/relationships/tags" Target="../tags/tag46.xml"/><Relationship Id="rId4" Type="http://schemas.openxmlformats.org/officeDocument/2006/relationships/tags" Target="../tags/tag45.xml"/><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5" Type="http://schemas.openxmlformats.org/officeDocument/2006/relationships/tags" Target="../tags/tag51.xml"/><Relationship Id="rId4" Type="http://schemas.openxmlformats.org/officeDocument/2006/relationships/tags" Target="../tags/tag50.xml"/><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5" Type="http://schemas.openxmlformats.org/officeDocument/2006/relationships/tags" Target="../tags/tag55.xml"/><Relationship Id="rId4" Type="http://schemas.openxmlformats.org/officeDocument/2006/relationships/tags" Target="../tags/tag54.xml"/><Relationship Id="rId3" Type="http://schemas.openxmlformats.org/officeDocument/2006/relationships/tags" Target="../tags/tag53.xml"/><Relationship Id="rId2" Type="http://schemas.openxmlformats.org/officeDocument/2006/relationships/tags" Target="../tags/tag52.xml"/><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9" Type="http://schemas.openxmlformats.org/officeDocument/2006/relationships/vmlDrawing" Target="../drawings/vmlDrawing1.vml"/><Relationship Id="rId8" Type="http://schemas.openxmlformats.org/officeDocument/2006/relationships/image" Target="../media/image14.emf"/><Relationship Id="rId7" Type="http://schemas.openxmlformats.org/officeDocument/2006/relationships/oleObject" Target="../embeddings/oleObject3.bin"/><Relationship Id="rId6" Type="http://schemas.openxmlformats.org/officeDocument/2006/relationships/image" Target="../media/image13.emf"/><Relationship Id="rId5" Type="http://schemas.openxmlformats.org/officeDocument/2006/relationships/oleObject" Target="../embeddings/oleObject2.bin"/><Relationship Id="rId4" Type="http://schemas.openxmlformats.org/officeDocument/2006/relationships/image" Target="../media/image12.emf"/><Relationship Id="rId3" Type="http://schemas.openxmlformats.org/officeDocument/2006/relationships/oleObject" Target="../embeddings/oleObject1.bin"/><Relationship Id="rId2" Type="http://schemas.openxmlformats.org/officeDocument/2006/relationships/image" Target="../media/image11.jpeg"/><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9" Type="http://schemas.openxmlformats.org/officeDocument/2006/relationships/image" Target="../media/image25.png"/><Relationship Id="rId8" Type="http://schemas.openxmlformats.org/officeDocument/2006/relationships/image" Target="../media/image24.png"/><Relationship Id="rId7" Type="http://schemas.openxmlformats.org/officeDocument/2006/relationships/image" Target="../media/image23.png"/><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 Id="rId3" Type="http://schemas.openxmlformats.org/officeDocument/2006/relationships/image" Target="../media/image19.png"/><Relationship Id="rId2" Type="http://schemas.openxmlformats.org/officeDocument/2006/relationships/image" Target="../media/image18.png"/><Relationship Id="rId14" Type="http://schemas.openxmlformats.org/officeDocument/2006/relationships/image" Target="../media/image30.png"/><Relationship Id="rId13" Type="http://schemas.openxmlformats.org/officeDocument/2006/relationships/image" Target="../media/image29.png"/><Relationship Id="rId12" Type="http://schemas.openxmlformats.org/officeDocument/2006/relationships/image" Target="../media/image28.png"/><Relationship Id="rId11" Type="http://schemas.openxmlformats.org/officeDocument/2006/relationships/image" Target="../media/image27.png"/><Relationship Id="rId10" Type="http://schemas.openxmlformats.org/officeDocument/2006/relationships/image" Target="../media/image26.png"/><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showMasterSp="0">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75"/>
            <a:ext cx="103632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smtClean="0"/>
              <a:t>单击此处编辑母版副标题样式</a:t>
            </a:r>
            <a:endParaRPr lang="zh-CN" altLang="en-US"/>
          </a:p>
        </p:txBody>
      </p:sp>
      <p:sp>
        <p:nvSpPr>
          <p:cNvPr id="7" name="Rectangle 4"/>
          <p:cNvSpPr>
            <a:spLocks noGrp="1" noChangeArrowheads="1"/>
          </p:cNvSpPr>
          <p:nvPr>
            <p:ph type="dt" sz="half" idx="2"/>
          </p:nvPr>
        </p:nvSpPr>
        <p:spPr bwMode="auto">
          <a:xfrm>
            <a:off x="609600" y="6245225"/>
            <a:ext cx="2844800" cy="476250"/>
          </a:xfrm>
          <a:prstGeom prst="rect">
            <a:avLst/>
          </a:prstGeom>
          <a:ln>
            <a:miter lim="800000"/>
          </a:ln>
        </p:spPr>
        <p:txBody>
          <a:bodyPr vert="horz" wrap="square" lIns="91440" tIns="45720" rIns="91440" bIns="45720" numCol="1" anchor="t" anchorCtr="0" compatLnSpc="1"/>
          <a:lstStyle>
            <a:lvl1pPr fontAlgn="auto">
              <a:spcBef>
                <a:spcPct val="0"/>
              </a:spcBef>
              <a:spcAft>
                <a:spcPct val="0"/>
              </a:spcAft>
              <a:defRPr/>
            </a:lvl1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de-DE" altLang="zh-CN" sz="1400" b="0" i="0" u="none" strike="noStrike" kern="1200" cap="none" spc="0" normalizeH="0" baseline="0" noProof="0">
              <a:ln>
                <a:noFill/>
              </a:ln>
              <a:solidFill>
                <a:srgbClr val="000000"/>
              </a:solidFill>
              <a:effectLst/>
              <a:uLnTx/>
              <a:uFillTx/>
              <a:latin typeface="+mn-lt"/>
              <a:ea typeface="宋体" panose="02010600030101010101" pitchFamily="2" charset="-122"/>
              <a:cs typeface="+mn-cs"/>
            </a:endParaRPr>
          </a:p>
        </p:txBody>
      </p:sp>
      <p:sp>
        <p:nvSpPr>
          <p:cNvPr id="8" name="Rectangle 5"/>
          <p:cNvSpPr>
            <a:spLocks noGrp="1" noChangeArrowheads="1"/>
          </p:cNvSpPr>
          <p:nvPr>
            <p:ph type="ftr" sz="quarter" idx="3"/>
          </p:nvPr>
        </p:nvSpPr>
        <p:spPr bwMode="auto">
          <a:xfrm>
            <a:off x="4165600" y="6245225"/>
            <a:ext cx="3860800" cy="476250"/>
          </a:xfrm>
          <a:prstGeom prst="rect">
            <a:avLst/>
          </a:prstGeom>
          <a:ln>
            <a:miter lim="800000"/>
          </a:ln>
        </p:spPr>
        <p:txBody>
          <a:bodyPr vert="horz" wrap="square" lIns="91440" tIns="45720" rIns="91440" bIns="45720" numCol="1" anchor="t" anchorCtr="0" compatLnSpc="1"/>
          <a:lstStyle>
            <a:lvl1pPr fontAlgn="auto">
              <a:spcBef>
                <a:spcPct val="0"/>
              </a:spcBef>
              <a:spcAft>
                <a:spcPct val="0"/>
              </a:spcAft>
              <a:defRPr/>
            </a:lvl1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de-DE" altLang="zh-CN" sz="1400" b="0" i="0" u="none" strike="noStrike" kern="1200" cap="none" spc="0" normalizeH="0" baseline="0" noProof="0">
              <a:ln>
                <a:noFill/>
              </a:ln>
              <a:solidFill>
                <a:srgbClr val="000000"/>
              </a:solidFill>
              <a:effectLst/>
              <a:uLnTx/>
              <a:uFillTx/>
              <a:latin typeface="+mn-lt"/>
              <a:ea typeface="宋体" panose="02010600030101010101" pitchFamily="2" charset="-122"/>
              <a:cs typeface="+mn-cs"/>
            </a:endParaRPr>
          </a:p>
        </p:txBody>
      </p:sp>
      <p:sp>
        <p:nvSpPr>
          <p:cNvPr id="9" name="Rectangle 6"/>
          <p:cNvSpPr>
            <a:spLocks noGrp="1" noChangeArrowheads="1"/>
          </p:cNvSpPr>
          <p:nvPr>
            <p:ph type="sldNum" sz="quarter" idx="4"/>
          </p:nvPr>
        </p:nvSpPr>
        <p:spPr bwMode="auto">
          <a:xfrm>
            <a:off x="8737601" y="6245225"/>
            <a:ext cx="2844800" cy="476250"/>
          </a:xfrm>
          <a:prstGeom prst="rect">
            <a:avLst/>
          </a:prstGeom>
          <a:ln>
            <a:miter lim="800000"/>
          </a:ln>
        </p:spPr>
        <p:txBody>
          <a:bodyPr vert="horz" wrap="square" lIns="91440" tIns="45720" rIns="91440" bIns="45720" numCol="1" anchor="t" anchorCtr="0" compatLnSpc="1"/>
          <a:lstStyle/>
          <a:p>
            <a:pPr algn="r">
              <a:buNone/>
            </a:pPr>
            <a:fld id="{9A0DB2DC-4C9A-4742-B13C-FB6460FD3503}" type="slidenum">
              <a:rPr lang="de-DE" altLang="zh-CN"/>
            </a:fld>
            <a:endParaRPr lang="de-DE" altLang="zh-CN"/>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showMasterSp="0">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Rectangle 4"/>
          <p:cNvSpPr>
            <a:spLocks noGrp="1" noChangeArrowheads="1"/>
          </p:cNvSpPr>
          <p:nvPr>
            <p:ph type="dt" sz="half" idx="2"/>
          </p:nvPr>
        </p:nvSpPr>
        <p:spPr bwMode="auto">
          <a:xfrm>
            <a:off x="609600" y="6245225"/>
            <a:ext cx="2844800" cy="476250"/>
          </a:xfrm>
          <a:prstGeom prst="rect">
            <a:avLst/>
          </a:prstGeom>
          <a:ln>
            <a:miter lim="800000"/>
          </a:ln>
        </p:spPr>
        <p:txBody>
          <a:bodyPr vert="horz" wrap="square" lIns="91440" tIns="45720" rIns="91440" bIns="45720" numCol="1" anchor="t" anchorCtr="0" compatLnSpc="1"/>
          <a:lstStyle>
            <a:lvl1pPr fontAlgn="auto">
              <a:spcBef>
                <a:spcPct val="0"/>
              </a:spcBef>
              <a:spcAft>
                <a:spcPct val="0"/>
              </a:spcAft>
              <a:defRPr/>
            </a:lvl1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de-DE" altLang="zh-CN" sz="1400" b="0" i="0" u="none" strike="noStrike" kern="1200" cap="none" spc="0" normalizeH="0" baseline="0" noProof="0">
              <a:ln>
                <a:noFill/>
              </a:ln>
              <a:solidFill>
                <a:srgbClr val="000000"/>
              </a:solidFill>
              <a:effectLst/>
              <a:uLnTx/>
              <a:uFillTx/>
              <a:latin typeface="+mn-lt"/>
              <a:ea typeface="宋体" panose="02010600030101010101" pitchFamily="2" charset="-122"/>
              <a:cs typeface="+mn-cs"/>
            </a:endParaRPr>
          </a:p>
        </p:txBody>
      </p:sp>
      <p:sp>
        <p:nvSpPr>
          <p:cNvPr id="8" name="Rectangle 5"/>
          <p:cNvSpPr>
            <a:spLocks noGrp="1" noChangeArrowheads="1"/>
          </p:cNvSpPr>
          <p:nvPr>
            <p:ph type="ftr" sz="quarter" idx="3"/>
          </p:nvPr>
        </p:nvSpPr>
        <p:spPr bwMode="auto">
          <a:xfrm>
            <a:off x="4165600" y="6245225"/>
            <a:ext cx="3860800" cy="476250"/>
          </a:xfrm>
          <a:prstGeom prst="rect">
            <a:avLst/>
          </a:prstGeom>
          <a:ln>
            <a:miter lim="800000"/>
          </a:ln>
        </p:spPr>
        <p:txBody>
          <a:bodyPr vert="horz" wrap="square" lIns="91440" tIns="45720" rIns="91440" bIns="45720" numCol="1" anchor="t" anchorCtr="0" compatLnSpc="1"/>
          <a:lstStyle>
            <a:lvl1pPr fontAlgn="auto">
              <a:spcBef>
                <a:spcPct val="0"/>
              </a:spcBef>
              <a:spcAft>
                <a:spcPct val="0"/>
              </a:spcAft>
              <a:defRPr/>
            </a:lvl1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de-DE" altLang="zh-CN" sz="1400" b="0" i="0" u="none" strike="noStrike" kern="1200" cap="none" spc="0" normalizeH="0" baseline="0" noProof="0">
              <a:ln>
                <a:noFill/>
              </a:ln>
              <a:solidFill>
                <a:srgbClr val="000000"/>
              </a:solidFill>
              <a:effectLst/>
              <a:uLnTx/>
              <a:uFillTx/>
              <a:latin typeface="+mn-lt"/>
              <a:ea typeface="宋体" panose="02010600030101010101" pitchFamily="2" charset="-122"/>
              <a:cs typeface="+mn-cs"/>
            </a:endParaRPr>
          </a:p>
        </p:txBody>
      </p:sp>
      <p:sp>
        <p:nvSpPr>
          <p:cNvPr id="9" name="Rectangle 6"/>
          <p:cNvSpPr>
            <a:spLocks noGrp="1" noChangeArrowheads="1"/>
          </p:cNvSpPr>
          <p:nvPr>
            <p:ph type="sldNum" sz="quarter" idx="4"/>
          </p:nvPr>
        </p:nvSpPr>
        <p:spPr bwMode="auto">
          <a:xfrm>
            <a:off x="8737601" y="6245225"/>
            <a:ext cx="2844800" cy="476250"/>
          </a:xfrm>
          <a:prstGeom prst="rect">
            <a:avLst/>
          </a:prstGeom>
          <a:ln>
            <a:miter lim="800000"/>
          </a:ln>
        </p:spPr>
        <p:txBody>
          <a:bodyPr vert="horz" wrap="square" lIns="91440" tIns="45720" rIns="91440" bIns="45720" numCol="1" anchor="t" anchorCtr="0" compatLnSpc="1"/>
          <a:lstStyle/>
          <a:p>
            <a:pPr algn="r">
              <a:buNone/>
            </a:pPr>
            <a:fld id="{9A0DB2DC-4C9A-4742-B13C-FB6460FD3503}" type="slidenum">
              <a:rPr lang="de-DE" altLang="zh-CN"/>
            </a:fld>
            <a:endParaRPr lang="de-DE" altLang="zh-CN"/>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showMasterSp="0">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69"/>
            <a:ext cx="27432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09600" y="274669"/>
            <a:ext cx="8026400" cy="5851525"/>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Rectangle 4"/>
          <p:cNvSpPr>
            <a:spLocks noGrp="1" noChangeArrowheads="1"/>
          </p:cNvSpPr>
          <p:nvPr>
            <p:ph type="dt" sz="half" idx="2"/>
          </p:nvPr>
        </p:nvSpPr>
        <p:spPr bwMode="auto">
          <a:xfrm>
            <a:off x="609600" y="6245225"/>
            <a:ext cx="2844800" cy="476250"/>
          </a:xfrm>
          <a:prstGeom prst="rect">
            <a:avLst/>
          </a:prstGeom>
          <a:ln>
            <a:miter lim="800000"/>
          </a:ln>
        </p:spPr>
        <p:txBody>
          <a:bodyPr vert="horz" wrap="square" lIns="91440" tIns="45720" rIns="91440" bIns="45720" numCol="1" anchor="t" anchorCtr="0" compatLnSpc="1"/>
          <a:lstStyle>
            <a:lvl1pPr fontAlgn="auto">
              <a:spcBef>
                <a:spcPct val="0"/>
              </a:spcBef>
              <a:spcAft>
                <a:spcPct val="0"/>
              </a:spcAft>
              <a:defRPr/>
            </a:lvl1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de-DE" altLang="zh-CN" sz="1400" b="0" i="0" u="none" strike="noStrike" kern="1200" cap="none" spc="0" normalizeH="0" baseline="0" noProof="0">
              <a:ln>
                <a:noFill/>
              </a:ln>
              <a:solidFill>
                <a:srgbClr val="000000"/>
              </a:solidFill>
              <a:effectLst/>
              <a:uLnTx/>
              <a:uFillTx/>
              <a:latin typeface="+mn-lt"/>
              <a:ea typeface="宋体" panose="02010600030101010101" pitchFamily="2" charset="-122"/>
              <a:cs typeface="+mn-cs"/>
            </a:endParaRPr>
          </a:p>
        </p:txBody>
      </p:sp>
      <p:sp>
        <p:nvSpPr>
          <p:cNvPr id="8" name="Rectangle 5"/>
          <p:cNvSpPr>
            <a:spLocks noGrp="1" noChangeArrowheads="1"/>
          </p:cNvSpPr>
          <p:nvPr>
            <p:ph type="ftr" sz="quarter" idx="3"/>
          </p:nvPr>
        </p:nvSpPr>
        <p:spPr bwMode="auto">
          <a:xfrm>
            <a:off x="4165600" y="6245225"/>
            <a:ext cx="3860800" cy="476250"/>
          </a:xfrm>
          <a:prstGeom prst="rect">
            <a:avLst/>
          </a:prstGeom>
          <a:ln>
            <a:miter lim="800000"/>
          </a:ln>
        </p:spPr>
        <p:txBody>
          <a:bodyPr vert="horz" wrap="square" lIns="91440" tIns="45720" rIns="91440" bIns="45720" numCol="1" anchor="t" anchorCtr="0" compatLnSpc="1"/>
          <a:lstStyle>
            <a:lvl1pPr fontAlgn="auto">
              <a:spcBef>
                <a:spcPct val="0"/>
              </a:spcBef>
              <a:spcAft>
                <a:spcPct val="0"/>
              </a:spcAft>
              <a:defRPr/>
            </a:lvl1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de-DE" altLang="zh-CN" sz="1400" b="0" i="0" u="none" strike="noStrike" kern="1200" cap="none" spc="0" normalizeH="0" baseline="0" noProof="0">
              <a:ln>
                <a:noFill/>
              </a:ln>
              <a:solidFill>
                <a:srgbClr val="000000"/>
              </a:solidFill>
              <a:effectLst/>
              <a:uLnTx/>
              <a:uFillTx/>
              <a:latin typeface="+mn-lt"/>
              <a:ea typeface="宋体" panose="02010600030101010101" pitchFamily="2" charset="-122"/>
              <a:cs typeface="+mn-cs"/>
            </a:endParaRPr>
          </a:p>
        </p:txBody>
      </p:sp>
      <p:sp>
        <p:nvSpPr>
          <p:cNvPr id="9" name="Rectangle 6"/>
          <p:cNvSpPr>
            <a:spLocks noGrp="1" noChangeArrowheads="1"/>
          </p:cNvSpPr>
          <p:nvPr>
            <p:ph type="sldNum" sz="quarter" idx="4"/>
          </p:nvPr>
        </p:nvSpPr>
        <p:spPr bwMode="auto">
          <a:xfrm>
            <a:off x="8737601" y="6245225"/>
            <a:ext cx="2844800" cy="476250"/>
          </a:xfrm>
          <a:prstGeom prst="rect">
            <a:avLst/>
          </a:prstGeom>
          <a:ln>
            <a:miter lim="800000"/>
          </a:ln>
        </p:spPr>
        <p:txBody>
          <a:bodyPr vert="horz" wrap="square" lIns="91440" tIns="45720" rIns="91440" bIns="45720" numCol="1" anchor="t" anchorCtr="0" compatLnSpc="1"/>
          <a:lstStyle/>
          <a:p>
            <a:pPr algn="r">
              <a:buNone/>
            </a:pPr>
            <a:fld id="{9A0DB2DC-4C9A-4742-B13C-FB6460FD3503}" type="slidenum">
              <a:rPr lang="de-DE" altLang="zh-CN"/>
            </a:fld>
            <a:endParaRPr lang="de-DE" altLang="zh-CN"/>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showMasterSp="0">
  <p:cSld name="标题，文本与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p:spPr>
        <p:txBody>
          <a:body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sz="half" idx="1"/>
          </p:nvPr>
        </p:nvSpPr>
        <p:spPr>
          <a:xfrm>
            <a:off x="838200" y="1825625"/>
            <a:ext cx="5181600" cy="4351338"/>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内容占位符 3"/>
          <p:cNvSpPr>
            <a:spLocks noGrp="1"/>
          </p:cNvSpPr>
          <p:nvPr>
            <p:ph sz="half" idx="2"/>
          </p:nvPr>
        </p:nvSpPr>
        <p:spPr>
          <a:xfrm>
            <a:off x="6172200" y="1825625"/>
            <a:ext cx="5181600" cy="4351338"/>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日期占位符 4"/>
          <p:cNvSpPr>
            <a:spLocks noGrp="1"/>
          </p:cNvSpPr>
          <p:nvPr>
            <p:ph type="dt" sz="half" idx="10"/>
          </p:nvPr>
        </p:nvSpPr>
        <p:spPr>
          <a:xfrm>
            <a:off x="609600" y="6245225"/>
            <a:ext cx="2844800" cy="476250"/>
          </a:xfrm>
        </p:spPr>
        <p:txBody>
          <a:bodyPr/>
          <a:lstStyle/>
          <a:p>
            <a:pPr lvl="0" fontAlgn="base"/>
            <a:fld id="{BB962C8B-B14F-4D97-AF65-F5344CB8AC3E}" type="datetime1">
              <a:rPr lang="zh-CN" altLang="en-US" strike="noStrike" noProof="1">
                <a:latin typeface="Arial" panose="020B0604020202020204" pitchFamily="34" charset="0"/>
                <a:ea typeface="宋体" panose="02010600030101010101" pitchFamily="2" charset="-122"/>
                <a:cs typeface="+mn-cs"/>
              </a:rPr>
            </a:fld>
            <a:endParaRPr lang="zh-CN" altLang="en-US" strike="noStrike" noProof="1">
              <a:latin typeface="Arial" panose="020B0604020202020204" pitchFamily="34" charset="0"/>
            </a:endParaRPr>
          </a:p>
        </p:txBody>
      </p:sp>
      <p:sp>
        <p:nvSpPr>
          <p:cNvPr id="6" name="页脚占位符 5"/>
          <p:cNvSpPr>
            <a:spLocks noGrp="1"/>
          </p:cNvSpPr>
          <p:nvPr>
            <p:ph type="ftr" sz="quarter" idx="11"/>
          </p:nvPr>
        </p:nvSpPr>
        <p:spPr>
          <a:xfrm>
            <a:off x="4165600" y="6245225"/>
            <a:ext cx="3860800" cy="476250"/>
          </a:xfrm>
        </p:spPr>
        <p:txBody>
          <a:bodyPr/>
          <a:lstStyle/>
          <a:p>
            <a:pPr lvl="0" fontAlgn="base"/>
            <a:endParaRPr lang="zh-CN" altLang="en-US" strike="noStrike" noProof="1">
              <a:latin typeface="Arial" panose="020B0604020202020204" pitchFamily="34" charset="0"/>
            </a:endParaRPr>
          </a:p>
        </p:txBody>
      </p:sp>
      <p:sp>
        <p:nvSpPr>
          <p:cNvPr id="7" name="灯片编号占位符 6"/>
          <p:cNvSpPr>
            <a:spLocks noGrp="1"/>
          </p:cNvSpPr>
          <p:nvPr>
            <p:ph type="sldNum" sz="quarter" idx="12"/>
          </p:nvPr>
        </p:nvSpPr>
        <p:spPr>
          <a:xfrm>
            <a:off x="8737601" y="6245225"/>
            <a:ext cx="2844800" cy="476250"/>
          </a:xfrm>
        </p:spPr>
        <p:txBody>
          <a:bodyPr/>
          <a:lstStyle/>
          <a:p>
            <a:pPr lvl="0" fontAlgn="base"/>
            <a:fld id="{9A0DB2DC-4C9A-4742-B13C-FB6460FD3503}" type="slidenum">
              <a:rPr lang="zh-CN" altLang="en-US" strike="noStrike" noProof="1">
                <a:latin typeface="Arial" panose="020B0604020202020204" pitchFamily="34" charset="0"/>
                <a:ea typeface="宋体" panose="02010600030101010101" pitchFamily="2" charset="-122"/>
                <a:cs typeface="+mn-cs"/>
              </a:rPr>
            </a:fld>
            <a:endParaRPr lang="zh-CN" altLang="en-US" strike="noStrike" noProof="1">
              <a:latin typeface="Arial" panose="020B0604020202020204" pitchFamily="34" charset="0"/>
            </a:endParaRPr>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showMasterSp="0" userDrawn="1">
  <p:cSld name="1_标题幻灯片">
    <p:spTree>
      <p:nvGrpSpPr>
        <p:cNvPr id="1" name=""/>
        <p:cNvGrpSpPr/>
        <p:nvPr/>
      </p:nvGrpSpPr>
      <p:grpSpPr>
        <a:xfrm>
          <a:off x="0" y="0"/>
          <a:ext cx="0" cy="0"/>
          <a:chOff x="0" y="0"/>
          <a:chExt cx="0" cy="0"/>
        </a:xfrm>
      </p:grpSpPr>
      <p:grpSp>
        <p:nvGrpSpPr>
          <p:cNvPr id="7" name="组合 6"/>
          <p:cNvGrpSpPr/>
          <p:nvPr userDrawn="1"/>
        </p:nvGrpSpPr>
        <p:grpSpPr>
          <a:xfrm>
            <a:off x="2" y="246743"/>
            <a:ext cx="3164115" cy="435428"/>
            <a:chOff x="0" y="246743"/>
            <a:chExt cx="3164114" cy="435428"/>
          </a:xfrm>
        </p:grpSpPr>
        <p:sp>
          <p:nvSpPr>
            <p:cNvPr id="8" name="矩形 7"/>
            <p:cNvSpPr/>
            <p:nvPr/>
          </p:nvSpPr>
          <p:spPr>
            <a:xfrm>
              <a:off x="0" y="246743"/>
              <a:ext cx="3164114" cy="435428"/>
            </a:xfrm>
            <a:prstGeom prst="rect">
              <a:avLst/>
            </a:prstGeom>
            <a:solidFill>
              <a:srgbClr val="F584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0" y="246743"/>
              <a:ext cx="761773" cy="435428"/>
            </a:xfrm>
            <a:prstGeom prst="rect">
              <a:avLst/>
            </a:prstGeom>
            <a:solidFill>
              <a:srgbClr val="FDB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497000" y="246743"/>
              <a:ext cx="761773" cy="435428"/>
            </a:xfrm>
            <a:prstGeom prst="rect">
              <a:avLst/>
            </a:prstGeom>
            <a:solidFill>
              <a:srgbClr val="A0BF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1106600" y="246743"/>
              <a:ext cx="761773" cy="435428"/>
            </a:xfrm>
            <a:prstGeom prst="rect">
              <a:avLst/>
            </a:prstGeom>
            <a:solidFill>
              <a:srgbClr val="5FCA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1755773" y="246743"/>
              <a:ext cx="761773" cy="435428"/>
            </a:xfrm>
            <a:prstGeom prst="rect">
              <a:avLst/>
            </a:prstGeom>
            <a:solidFill>
              <a:srgbClr val="3190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3" name="组合 12"/>
          <p:cNvGrpSpPr/>
          <p:nvPr userDrawn="1"/>
        </p:nvGrpSpPr>
        <p:grpSpPr>
          <a:xfrm>
            <a:off x="9027886" y="6241143"/>
            <a:ext cx="3164115" cy="435428"/>
            <a:chOff x="0" y="246743"/>
            <a:chExt cx="3164114" cy="435428"/>
          </a:xfrm>
        </p:grpSpPr>
        <p:sp>
          <p:nvSpPr>
            <p:cNvPr id="14" name="矩形 13"/>
            <p:cNvSpPr/>
            <p:nvPr/>
          </p:nvSpPr>
          <p:spPr>
            <a:xfrm>
              <a:off x="0" y="246743"/>
              <a:ext cx="3164114" cy="435428"/>
            </a:xfrm>
            <a:prstGeom prst="rect">
              <a:avLst/>
            </a:prstGeom>
            <a:solidFill>
              <a:srgbClr val="F584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0" y="246743"/>
              <a:ext cx="761773" cy="435428"/>
            </a:xfrm>
            <a:prstGeom prst="rect">
              <a:avLst/>
            </a:prstGeom>
            <a:solidFill>
              <a:srgbClr val="FDB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a:off x="497000" y="246743"/>
              <a:ext cx="761773" cy="435428"/>
            </a:xfrm>
            <a:prstGeom prst="rect">
              <a:avLst/>
            </a:prstGeom>
            <a:solidFill>
              <a:srgbClr val="A0BF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p:cNvSpPr/>
            <p:nvPr/>
          </p:nvSpPr>
          <p:spPr>
            <a:xfrm>
              <a:off x="1106600" y="246743"/>
              <a:ext cx="761773" cy="435428"/>
            </a:xfrm>
            <a:prstGeom prst="rect">
              <a:avLst/>
            </a:prstGeom>
            <a:solidFill>
              <a:srgbClr val="5FCA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p:cNvSpPr/>
            <p:nvPr/>
          </p:nvSpPr>
          <p:spPr>
            <a:xfrm>
              <a:off x="1755773" y="246743"/>
              <a:ext cx="761773" cy="435428"/>
            </a:xfrm>
            <a:prstGeom prst="rect">
              <a:avLst/>
            </a:prstGeom>
            <a:solidFill>
              <a:srgbClr val="3190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showMasterSp="0" userDrawn="1">
  <p:cSld name="教学分析">
    <p:spTree>
      <p:nvGrpSpPr>
        <p:cNvPr id="1" name=""/>
        <p:cNvGrpSpPr/>
        <p:nvPr/>
      </p:nvGrpSpPr>
      <p:grpSpPr>
        <a:xfrm>
          <a:off x="0" y="0"/>
          <a:ext cx="0" cy="0"/>
          <a:chOff x="0" y="0"/>
          <a:chExt cx="0" cy="0"/>
        </a:xfrm>
      </p:grpSpPr>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showMasterSp="0" userDrawn="1">
  <p:cSld name="2_标题幻灯片">
    <p:spTree>
      <p:nvGrpSpPr>
        <p:cNvPr id="1" name=""/>
        <p:cNvGrpSpPr/>
        <p:nvPr/>
      </p:nvGrpSpPr>
      <p:grpSpPr>
        <a:xfrm>
          <a:off x="0" y="0"/>
          <a:ext cx="0" cy="0"/>
          <a:chOff x="0" y="0"/>
          <a:chExt cx="0" cy="0"/>
        </a:xfrm>
      </p:grpSpPr>
    </p:spTree>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showMasterSp="0" userDrawn="1">
  <p:cSld name="3_标题幻灯片">
    <p:spTree>
      <p:nvGrpSpPr>
        <p:cNvPr id="1" name=""/>
        <p:cNvGrpSpPr/>
        <p:nvPr/>
      </p:nvGrpSpPr>
      <p:grpSpPr>
        <a:xfrm>
          <a:off x="0" y="0"/>
          <a:ext cx="0" cy="0"/>
          <a:chOff x="0" y="0"/>
          <a:chExt cx="0" cy="0"/>
        </a:xfrm>
      </p:grpSpPr>
    </p:spTree>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showMasterSp="0" userDrawn="1">
  <p:cSld name="2_标题和内容">
    <p:spTree>
      <p:nvGrpSpPr>
        <p:cNvPr id="1" name=""/>
        <p:cNvGrpSpPr/>
        <p:nvPr/>
      </p:nvGrpSpPr>
      <p:grpSpPr>
        <a:xfrm>
          <a:off x="0" y="0"/>
          <a:ext cx="0" cy="0"/>
          <a:chOff x="0" y="0"/>
          <a:chExt cx="0" cy="0"/>
        </a:xfrm>
      </p:grpSpPr>
      <p:sp>
        <p:nvSpPr>
          <p:cNvPr id="2" name="矩形 1"/>
          <p:cNvSpPr/>
          <p:nvPr/>
        </p:nvSpPr>
        <p:spPr>
          <a:xfrm>
            <a:off x="0" y="6381750"/>
            <a:ext cx="12192000" cy="4762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zh-CN" altLang="en-US">
              <a:solidFill>
                <a:srgbClr val="F0FFF0"/>
              </a:solidFill>
              <a:ea typeface="宋体" panose="02010600030101010101" pitchFamily="2" charset="-122"/>
            </a:endParaRPr>
          </a:p>
        </p:txBody>
      </p:sp>
      <p:sp>
        <p:nvSpPr>
          <p:cNvPr id="3" name="Rectangle 20"/>
          <p:cNvSpPr>
            <a:spLocks noChangeArrowheads="1"/>
          </p:cNvSpPr>
          <p:nvPr/>
        </p:nvSpPr>
        <p:spPr bwMode="auto">
          <a:xfrm>
            <a:off x="0" y="6308730"/>
            <a:ext cx="12192000" cy="73025"/>
          </a:xfrm>
          <a:prstGeom prst="rect">
            <a:avLst/>
          </a:prstGeom>
          <a:gradFill rotWithShape="1">
            <a:gsLst>
              <a:gs pos="0">
                <a:srgbClr val="BEFF05">
                  <a:alpha val="0"/>
                </a:srgbClr>
              </a:gs>
              <a:gs pos="100000">
                <a:srgbClr val="91C204"/>
              </a:gs>
            </a:gsLst>
            <a:lin ang="0" scaled="1"/>
          </a:gradFill>
          <a:ln w="9525">
            <a:noFill/>
            <a:miter lim="800000"/>
          </a:ln>
        </p:spPr>
        <p:txBody>
          <a:bodyPr wrap="none" anchor="ctr"/>
          <a:lstStyle/>
          <a:p>
            <a:pPr fontAlgn="base">
              <a:spcBef>
                <a:spcPct val="20000"/>
              </a:spcBef>
              <a:spcAft>
                <a:spcPct val="0"/>
              </a:spcAft>
              <a:buFont typeface="Arial" panose="020B0604020202020204" pitchFamily="34" charset="0"/>
              <a:buNone/>
              <a:defRPr/>
            </a:pPr>
            <a:endParaRPr lang="zh-CN" altLang="en-US" sz="3200">
              <a:solidFill>
                <a:srgbClr val="0000FF"/>
              </a:solidFill>
              <a:ea typeface="宋体" panose="02010600030101010101" pitchFamily="2" charset="-122"/>
            </a:endParaRPr>
          </a:p>
        </p:txBody>
      </p:sp>
      <p:sp>
        <p:nvSpPr>
          <p:cNvPr id="4" name="矩形 3"/>
          <p:cNvSpPr/>
          <p:nvPr/>
        </p:nvSpPr>
        <p:spPr>
          <a:xfrm>
            <a:off x="0" y="0"/>
            <a:ext cx="12192000" cy="4762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zh-CN" altLang="en-US">
              <a:solidFill>
                <a:srgbClr val="F0FFF0"/>
              </a:solidFill>
              <a:ea typeface="宋体" panose="02010600030101010101" pitchFamily="2" charset="-122"/>
            </a:endParaRPr>
          </a:p>
        </p:txBody>
      </p:sp>
      <p:sp>
        <p:nvSpPr>
          <p:cNvPr id="5" name="矩形 4"/>
          <p:cNvSpPr/>
          <p:nvPr/>
        </p:nvSpPr>
        <p:spPr>
          <a:xfrm>
            <a:off x="0" y="533405"/>
            <a:ext cx="12192000" cy="5775325"/>
          </a:xfrm>
          <a:prstGeom prst="rect">
            <a:avLst/>
          </a:prstGeom>
          <a:solidFill>
            <a:srgbClr val="FFFFFF">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zh-CN" altLang="en-US">
              <a:solidFill>
                <a:srgbClr val="F0FFF0"/>
              </a:solidFill>
              <a:ea typeface="宋体" panose="02010600030101010101" pitchFamily="2" charset="-122"/>
            </a:endParaRPr>
          </a:p>
        </p:txBody>
      </p:sp>
      <p:sp>
        <p:nvSpPr>
          <p:cNvPr id="6" name="文本框 1032"/>
          <p:cNvSpPr txBox="1">
            <a:spLocks noChangeArrowheads="1"/>
          </p:cNvSpPr>
          <p:nvPr/>
        </p:nvSpPr>
        <p:spPr bwMode="auto">
          <a:xfrm>
            <a:off x="3860800" y="2057405"/>
            <a:ext cx="4165600" cy="584775"/>
          </a:xfrm>
          <a:prstGeom prst="rect">
            <a:avLst/>
          </a:prstGeom>
          <a:noFill/>
          <a:ln w="9525">
            <a:noFill/>
            <a:miter lim="800000"/>
          </a:ln>
        </p:spPr>
        <p:txBody>
          <a:bodyPr>
            <a:spAutoFit/>
          </a:bodyPr>
          <a:lstStyle/>
          <a:p>
            <a:pPr fontAlgn="base">
              <a:spcBef>
                <a:spcPct val="50000"/>
              </a:spcBef>
              <a:spcAft>
                <a:spcPct val="0"/>
              </a:spcAft>
              <a:buFont typeface="Arial" panose="020B0604020202020204" pitchFamily="34" charset="0"/>
              <a:buNone/>
              <a:defRPr/>
            </a:pPr>
            <a:endParaRPr lang="zh-CN" altLang="en-US" sz="3200">
              <a:solidFill>
                <a:srgbClr val="0000FF"/>
              </a:solidFill>
              <a:ea typeface="宋体" panose="02010600030101010101" pitchFamily="2" charset="-122"/>
            </a:endParaRPr>
          </a:p>
        </p:txBody>
      </p:sp>
      <p:pic>
        <p:nvPicPr>
          <p:cNvPr id="7" name="图片 1033"/>
          <p:cNvPicPr>
            <a:picLocks noChangeAspect="1" noChangeArrowheads="1"/>
          </p:cNvPicPr>
          <p:nvPr/>
        </p:nvPicPr>
        <p:blipFill>
          <a:blip r:embed="rId2"/>
          <a:stretch>
            <a:fillRect/>
          </a:stretch>
        </p:blipFill>
        <p:spPr bwMode="auto">
          <a:xfrm>
            <a:off x="2032000" y="6477000"/>
            <a:ext cx="508000" cy="381000"/>
          </a:xfrm>
          <a:prstGeom prst="rect">
            <a:avLst/>
          </a:prstGeom>
          <a:noFill/>
          <a:ln w="9525">
            <a:noFill/>
            <a:miter lim="800000"/>
            <a:headEnd/>
            <a:tailEnd/>
          </a:ln>
        </p:spPr>
      </p:pic>
      <p:sp>
        <p:nvSpPr>
          <p:cNvPr id="8" name="文本框 1034"/>
          <p:cNvSpPr txBox="1">
            <a:spLocks noChangeArrowheads="1"/>
          </p:cNvSpPr>
          <p:nvPr/>
        </p:nvSpPr>
        <p:spPr bwMode="auto">
          <a:xfrm>
            <a:off x="3556000" y="1219205"/>
            <a:ext cx="5283200" cy="584775"/>
          </a:xfrm>
          <a:prstGeom prst="rect">
            <a:avLst/>
          </a:prstGeom>
          <a:noFill/>
          <a:ln w="9525">
            <a:noFill/>
            <a:miter lim="800000"/>
          </a:ln>
        </p:spPr>
        <p:txBody>
          <a:bodyPr>
            <a:spAutoFit/>
          </a:bodyPr>
          <a:lstStyle/>
          <a:p>
            <a:pPr fontAlgn="base">
              <a:spcBef>
                <a:spcPct val="50000"/>
              </a:spcBef>
              <a:spcAft>
                <a:spcPct val="0"/>
              </a:spcAft>
              <a:buFont typeface="Arial" panose="020B0604020202020204" pitchFamily="34" charset="0"/>
              <a:buNone/>
              <a:defRPr/>
            </a:pPr>
            <a:endParaRPr lang="zh-CN" altLang="en-US" sz="3200">
              <a:solidFill>
                <a:srgbClr val="0000FF"/>
              </a:solidFill>
              <a:ea typeface="宋体" panose="02010600030101010101" pitchFamily="2" charset="-122"/>
            </a:endParaRPr>
          </a:p>
        </p:txBody>
      </p:sp>
      <p:pic>
        <p:nvPicPr>
          <p:cNvPr id="9" name="图片 1035"/>
          <p:cNvPicPr>
            <a:picLocks noChangeAspect="1" noChangeArrowheads="1"/>
          </p:cNvPicPr>
          <p:nvPr/>
        </p:nvPicPr>
        <p:blipFill>
          <a:blip r:embed="rId3"/>
          <a:stretch>
            <a:fillRect/>
          </a:stretch>
        </p:blipFill>
        <p:spPr bwMode="auto">
          <a:xfrm>
            <a:off x="7620000" y="6400800"/>
            <a:ext cx="4572000" cy="457200"/>
          </a:xfrm>
          <a:prstGeom prst="rect">
            <a:avLst/>
          </a:prstGeom>
          <a:noFill/>
          <a:ln w="9525">
            <a:noFill/>
            <a:miter lim="800000"/>
            <a:headEnd/>
            <a:tailEnd/>
          </a:ln>
        </p:spPr>
      </p:pic>
      <p:pic>
        <p:nvPicPr>
          <p:cNvPr id="10" name="图片 1037"/>
          <p:cNvPicPr>
            <a:picLocks noChangeAspect="1" noChangeArrowheads="1"/>
          </p:cNvPicPr>
          <p:nvPr/>
        </p:nvPicPr>
        <p:blipFill>
          <a:blip r:embed="rId4"/>
          <a:stretch>
            <a:fillRect/>
          </a:stretch>
        </p:blipFill>
        <p:spPr bwMode="auto">
          <a:xfrm>
            <a:off x="2844800" y="6400800"/>
            <a:ext cx="4775200" cy="457200"/>
          </a:xfrm>
          <a:prstGeom prst="rect">
            <a:avLst/>
          </a:prstGeom>
          <a:noFill/>
          <a:ln w="9525">
            <a:noFill/>
            <a:miter lim="800000"/>
            <a:headEnd/>
            <a:tailEnd/>
          </a:ln>
        </p:spPr>
      </p:pic>
    </p:spTree>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transition spd="slow">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showMasterSp="0" userDrawn="1">
  <p:cSld name="标题和内容">
    <p:bg>
      <p:bgPr>
        <a:solidFill>
          <a:schemeClr val="bg1"/>
        </a:soli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duotone>
              <a:schemeClr val="accent1">
                <a:shade val="45000"/>
                <a:satMod val="135000"/>
              </a:schemeClr>
              <a:prstClr val="white"/>
            </a:duotone>
          </a:blip>
          <a:srcRect t="45658"/>
          <a:stretch>
            <a:fillRect/>
          </a:stretch>
        </p:blipFill>
        <p:spPr>
          <a:xfrm>
            <a:off x="0" y="-18414"/>
            <a:ext cx="12192000" cy="4416853"/>
          </a:xfrm>
          <a:prstGeom prst="rect">
            <a:avLst/>
          </a:prstGeom>
        </p:spPr>
      </p:pic>
      <p:sp>
        <p:nvSpPr>
          <p:cNvPr id="3" name="矩形 2"/>
          <p:cNvSpPr/>
          <p:nvPr userDrawn="1"/>
        </p:nvSpPr>
        <p:spPr>
          <a:xfrm>
            <a:off x="0" y="-18414"/>
            <a:ext cx="12192000" cy="4447650"/>
          </a:xfrm>
          <a:prstGeom prst="rect">
            <a:avLst/>
          </a:prstGeom>
          <a:solidFill>
            <a:srgbClr val="0070C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 name="矩形 3"/>
          <p:cNvSpPr/>
          <p:nvPr userDrawn="1"/>
        </p:nvSpPr>
        <p:spPr>
          <a:xfrm>
            <a:off x="0" y="4398441"/>
            <a:ext cx="12192000" cy="24595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5" name="组合 48"/>
          <p:cNvGrpSpPr/>
          <p:nvPr userDrawn="1"/>
        </p:nvGrpSpPr>
        <p:grpSpPr>
          <a:xfrm>
            <a:off x="2520307" y="5148568"/>
            <a:ext cx="7151389" cy="703590"/>
            <a:chOff x="3485136" y="5148568"/>
            <a:chExt cx="7151389" cy="703590"/>
          </a:xfrm>
        </p:grpSpPr>
        <p:grpSp>
          <p:nvGrpSpPr>
            <p:cNvPr id="6" name="组合 7"/>
            <p:cNvGrpSpPr/>
            <p:nvPr userDrawn="1"/>
          </p:nvGrpSpPr>
          <p:grpSpPr>
            <a:xfrm>
              <a:off x="3485136" y="5148568"/>
              <a:ext cx="703592" cy="703590"/>
              <a:chOff x="5255470" y="5300968"/>
              <a:chExt cx="703592" cy="703590"/>
            </a:xfrm>
          </p:grpSpPr>
          <p:sp>
            <p:nvSpPr>
              <p:cNvPr id="9" name="椭圆 8"/>
              <p:cNvSpPr/>
              <p:nvPr/>
            </p:nvSpPr>
            <p:spPr>
              <a:xfrm>
                <a:off x="5255470" y="5300968"/>
                <a:ext cx="703592" cy="703590"/>
              </a:xfrm>
              <a:prstGeom prst="ellipse">
                <a:avLst/>
              </a:prstGeom>
              <a:solidFill>
                <a:srgbClr val="328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7" name="图形 18"/>
              <p:cNvGrpSpPr/>
              <p:nvPr/>
            </p:nvGrpSpPr>
            <p:grpSpPr>
              <a:xfrm>
                <a:off x="5449096" y="5472389"/>
                <a:ext cx="370127" cy="370126"/>
                <a:chOff x="5143500" y="3667124"/>
                <a:chExt cx="714375" cy="714375"/>
              </a:xfrm>
              <a:solidFill>
                <a:schemeClr val="bg1"/>
              </a:solidFill>
            </p:grpSpPr>
            <p:sp>
              <p:nvSpPr>
                <p:cNvPr id="11" name="任意多边形: 形状 10"/>
                <p:cNvSpPr/>
                <p:nvPr/>
              </p:nvSpPr>
              <p:spPr>
                <a:xfrm>
                  <a:off x="5414887" y="3791976"/>
                  <a:ext cx="307873" cy="307874"/>
                </a:xfrm>
                <a:custGeom>
                  <a:avLst/>
                  <a:gdLst>
                    <a:gd name="connsiteX0" fmla="*/ 5136 w 307873"/>
                    <a:gd name="connsiteY0" fmla="*/ 29931 h 307874"/>
                    <a:gd name="connsiteX1" fmla="*/ 79475 w 307873"/>
                    <a:gd name="connsiteY1" fmla="*/ 104269 h 307874"/>
                    <a:gd name="connsiteX2" fmla="*/ 104269 w 307873"/>
                    <a:gd name="connsiteY2" fmla="*/ 104269 h 307874"/>
                    <a:gd name="connsiteX3" fmla="*/ 104269 w 307873"/>
                    <a:gd name="connsiteY3" fmla="*/ 79475 h 307874"/>
                    <a:gd name="connsiteX4" fmla="*/ 29931 w 307873"/>
                    <a:gd name="connsiteY4" fmla="*/ 5135 h 307874"/>
                    <a:gd name="connsiteX5" fmla="*/ 5136 w 307873"/>
                    <a:gd name="connsiteY5" fmla="*/ 5135 h 307874"/>
                    <a:gd name="connsiteX6" fmla="*/ 5136 w 307873"/>
                    <a:gd name="connsiteY6" fmla="*/ 29931 h 307874"/>
                    <a:gd name="connsiteX7" fmla="*/ 203606 w 307873"/>
                    <a:gd name="connsiteY7" fmla="*/ 228401 h 307874"/>
                    <a:gd name="connsiteX8" fmla="*/ 277944 w 307873"/>
                    <a:gd name="connsiteY8" fmla="*/ 302740 h 307874"/>
                    <a:gd name="connsiteX9" fmla="*/ 302739 w 307873"/>
                    <a:gd name="connsiteY9" fmla="*/ 302740 h 307874"/>
                    <a:gd name="connsiteX10" fmla="*/ 302739 w 307873"/>
                    <a:gd name="connsiteY10" fmla="*/ 277945 h 307874"/>
                    <a:gd name="connsiteX11" fmla="*/ 228401 w 307873"/>
                    <a:gd name="connsiteY11" fmla="*/ 203605 h 307874"/>
                    <a:gd name="connsiteX12" fmla="*/ 203606 w 307873"/>
                    <a:gd name="connsiteY12" fmla="*/ 203605 h 307874"/>
                    <a:gd name="connsiteX13" fmla="*/ 203606 w 307873"/>
                    <a:gd name="connsiteY13" fmla="*/ 228401 h 307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07873" h="307874">
                      <a:moveTo>
                        <a:pt x="5136" y="29931"/>
                      </a:moveTo>
                      <a:lnTo>
                        <a:pt x="79475" y="104269"/>
                      </a:lnTo>
                      <a:cubicBezTo>
                        <a:pt x="86321" y="111116"/>
                        <a:pt x="97423" y="111116"/>
                        <a:pt x="104269" y="104269"/>
                      </a:cubicBezTo>
                      <a:cubicBezTo>
                        <a:pt x="111116" y="97421"/>
                        <a:pt x="111116" y="86321"/>
                        <a:pt x="104269" y="79475"/>
                      </a:cubicBezTo>
                      <a:lnTo>
                        <a:pt x="29931" y="5135"/>
                      </a:lnTo>
                      <a:cubicBezTo>
                        <a:pt x="23083" y="-1712"/>
                        <a:pt x="11983" y="-1712"/>
                        <a:pt x="5136" y="5135"/>
                      </a:cubicBezTo>
                      <a:cubicBezTo>
                        <a:pt x="-1712" y="11983"/>
                        <a:pt x="-1712" y="23083"/>
                        <a:pt x="5136" y="29931"/>
                      </a:cubicBezTo>
                      <a:moveTo>
                        <a:pt x="203606" y="228401"/>
                      </a:moveTo>
                      <a:lnTo>
                        <a:pt x="277944" y="302740"/>
                      </a:lnTo>
                      <a:cubicBezTo>
                        <a:pt x="284791" y="309586"/>
                        <a:pt x="295892" y="309586"/>
                        <a:pt x="302739" y="302740"/>
                      </a:cubicBezTo>
                      <a:cubicBezTo>
                        <a:pt x="309585" y="295892"/>
                        <a:pt x="309585" y="284792"/>
                        <a:pt x="302739" y="277945"/>
                      </a:cubicBezTo>
                      <a:lnTo>
                        <a:pt x="228401" y="203605"/>
                      </a:lnTo>
                      <a:cubicBezTo>
                        <a:pt x="221553" y="196758"/>
                        <a:pt x="210453" y="196758"/>
                        <a:pt x="203606" y="203605"/>
                      </a:cubicBezTo>
                      <a:cubicBezTo>
                        <a:pt x="196758" y="210453"/>
                        <a:pt x="196758" y="221553"/>
                        <a:pt x="203606" y="228401"/>
                      </a:cubicBezTo>
                    </a:path>
                  </a:pathLst>
                </a:custGeom>
                <a:grpFill/>
                <a:ln w="698" cap="flat">
                  <a:noFill/>
                  <a:prstDash val="solid"/>
                  <a:miter/>
                </a:ln>
              </p:spPr>
              <p:txBody>
                <a:bodyPr rtlCol="0" anchor="ctr"/>
                <a:lstStyle/>
                <a:p>
                  <a:endParaRPr lang="zh-CN" altLang="en-US">
                    <a:solidFill>
                      <a:prstClr val="black"/>
                    </a:solidFill>
                  </a:endParaRPr>
                </a:p>
              </p:txBody>
            </p:sp>
            <p:sp>
              <p:nvSpPr>
                <p:cNvPr id="12" name="任意多边形: 形状 11"/>
                <p:cNvSpPr/>
                <p:nvPr/>
              </p:nvSpPr>
              <p:spPr>
                <a:xfrm>
                  <a:off x="5238153" y="4015220"/>
                  <a:ext cx="217354" cy="269380"/>
                </a:xfrm>
                <a:custGeom>
                  <a:avLst/>
                  <a:gdLst>
                    <a:gd name="connsiteX0" fmla="*/ 217355 w 217354"/>
                    <a:gd name="connsiteY0" fmla="*/ 269372 h 269380"/>
                    <a:gd name="connsiteX1" fmla="*/ 217306 w 217354"/>
                    <a:gd name="connsiteY1" fmla="*/ 269375 h 269380"/>
                    <a:gd name="connsiteX2" fmla="*/ 217257 w 217354"/>
                    <a:gd name="connsiteY2" fmla="*/ 269380 h 269380"/>
                    <a:gd name="connsiteX3" fmla="*/ 217355 w 217354"/>
                    <a:gd name="connsiteY3" fmla="*/ 269372 h 269380"/>
                    <a:gd name="connsiteX4" fmla="*/ 52871 w 217354"/>
                    <a:gd name="connsiteY4" fmla="*/ 208576 h 269380"/>
                    <a:gd name="connsiteX5" fmla="*/ 52826 w 217354"/>
                    <a:gd name="connsiteY5" fmla="*/ 208527 h 269380"/>
                    <a:gd name="connsiteX6" fmla="*/ 52777 w 217354"/>
                    <a:gd name="connsiteY6" fmla="*/ 208482 h 269380"/>
                    <a:gd name="connsiteX7" fmla="*/ 52871 w 217354"/>
                    <a:gd name="connsiteY7" fmla="*/ 208576 h 269380"/>
                    <a:gd name="connsiteX8" fmla="*/ 0 w 217354"/>
                    <a:gd name="connsiteY8" fmla="*/ 137 h 269380"/>
                    <a:gd name="connsiteX9" fmla="*/ 20 w 217354"/>
                    <a:gd name="connsiteY9" fmla="*/ 86 h 269380"/>
                    <a:gd name="connsiteX10" fmla="*/ 43 w 217354"/>
                    <a:gd name="connsiteY10" fmla="*/ 0 h 269380"/>
                    <a:gd name="connsiteX11" fmla="*/ 0 w 217354"/>
                    <a:gd name="connsiteY11" fmla="*/ 137 h 269380"/>
                    <a:gd name="connsiteX12" fmla="*/ 211740 w 217354"/>
                    <a:gd name="connsiteY12" fmla="*/ 164497 h 269380"/>
                    <a:gd name="connsiteX13" fmla="*/ 211656 w 217354"/>
                    <a:gd name="connsiteY13" fmla="*/ 164500 h 269380"/>
                    <a:gd name="connsiteX14" fmla="*/ 211607 w 217354"/>
                    <a:gd name="connsiteY14" fmla="*/ 164509 h 269380"/>
                    <a:gd name="connsiteX15" fmla="*/ 211740 w 217354"/>
                    <a:gd name="connsiteY15" fmla="*/ 164497 h 269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7354" h="269380">
                      <a:moveTo>
                        <a:pt x="217355" y="269372"/>
                      </a:moveTo>
                      <a:cubicBezTo>
                        <a:pt x="217339" y="269372"/>
                        <a:pt x="217321" y="269372"/>
                        <a:pt x="217306" y="269375"/>
                      </a:cubicBezTo>
                      <a:lnTo>
                        <a:pt x="217257" y="269380"/>
                      </a:lnTo>
                      <a:lnTo>
                        <a:pt x="217355" y="269372"/>
                      </a:lnTo>
                      <a:close/>
                      <a:moveTo>
                        <a:pt x="52871" y="208576"/>
                      </a:moveTo>
                      <a:cubicBezTo>
                        <a:pt x="52855" y="208560"/>
                        <a:pt x="52844" y="208542"/>
                        <a:pt x="52826" y="208527"/>
                      </a:cubicBezTo>
                      <a:cubicBezTo>
                        <a:pt x="52810" y="208511"/>
                        <a:pt x="52793" y="208497"/>
                        <a:pt x="52777" y="208482"/>
                      </a:cubicBezTo>
                      <a:lnTo>
                        <a:pt x="52871" y="208576"/>
                      </a:lnTo>
                      <a:close/>
                      <a:moveTo>
                        <a:pt x="0" y="137"/>
                      </a:moveTo>
                      <a:cubicBezTo>
                        <a:pt x="6" y="121"/>
                        <a:pt x="14" y="103"/>
                        <a:pt x="20" y="86"/>
                      </a:cubicBezTo>
                      <a:cubicBezTo>
                        <a:pt x="29" y="58"/>
                        <a:pt x="33" y="28"/>
                        <a:pt x="43" y="0"/>
                      </a:cubicBezTo>
                      <a:lnTo>
                        <a:pt x="0" y="137"/>
                      </a:lnTo>
                      <a:close/>
                      <a:moveTo>
                        <a:pt x="211740" y="164497"/>
                      </a:moveTo>
                      <a:cubicBezTo>
                        <a:pt x="211712" y="164500"/>
                        <a:pt x="211685" y="164497"/>
                        <a:pt x="211656" y="164500"/>
                      </a:cubicBezTo>
                      <a:cubicBezTo>
                        <a:pt x="211638" y="164502"/>
                        <a:pt x="211622" y="164509"/>
                        <a:pt x="211607" y="164509"/>
                      </a:cubicBezTo>
                      <a:lnTo>
                        <a:pt x="211740" y="164497"/>
                      </a:lnTo>
                      <a:close/>
                    </a:path>
                  </a:pathLst>
                </a:custGeom>
                <a:grpFill/>
                <a:ln w="698" cap="flat">
                  <a:noFill/>
                  <a:prstDash val="solid"/>
                  <a:miter/>
                </a:ln>
              </p:spPr>
              <p:txBody>
                <a:bodyPr rtlCol="0" anchor="ctr"/>
                <a:lstStyle/>
                <a:p>
                  <a:endParaRPr lang="zh-CN" altLang="en-US">
                    <a:solidFill>
                      <a:prstClr val="black"/>
                    </a:solidFill>
                  </a:endParaRPr>
                </a:p>
              </p:txBody>
            </p:sp>
            <p:sp>
              <p:nvSpPr>
                <p:cNvPr id="13" name="任意多边形: 形状 12"/>
                <p:cNvSpPr/>
                <p:nvPr/>
              </p:nvSpPr>
              <p:spPr>
                <a:xfrm>
                  <a:off x="5229371" y="3710374"/>
                  <a:ext cx="574990" cy="574851"/>
                </a:xfrm>
                <a:custGeom>
                  <a:avLst/>
                  <a:gdLst>
                    <a:gd name="connsiteX0" fmla="*/ 475858 w 574990"/>
                    <a:gd name="connsiteY0" fmla="*/ 198472 h 574851"/>
                    <a:gd name="connsiteX1" fmla="*/ 389122 w 574990"/>
                    <a:gd name="connsiteY1" fmla="*/ 285207 h 574851"/>
                    <a:gd name="connsiteX2" fmla="*/ 260081 w 574990"/>
                    <a:gd name="connsiteY2" fmla="*/ 414247 h 574851"/>
                    <a:gd name="connsiteX3" fmla="*/ 217268 w 574990"/>
                    <a:gd name="connsiteY3" fmla="*/ 434429 h 574851"/>
                    <a:gd name="connsiteX4" fmla="*/ 217133 w 574990"/>
                    <a:gd name="connsiteY4" fmla="*/ 434441 h 574851"/>
                    <a:gd name="connsiteX5" fmla="*/ 210282 w 574990"/>
                    <a:gd name="connsiteY5" fmla="*/ 434774 h 574851"/>
                    <a:gd name="connsiteX6" fmla="*/ 160745 w 574990"/>
                    <a:gd name="connsiteY6" fmla="*/ 414247 h 574851"/>
                    <a:gd name="connsiteX7" fmla="*/ 140218 w 574990"/>
                    <a:gd name="connsiteY7" fmla="*/ 363986 h 574851"/>
                    <a:gd name="connsiteX8" fmla="*/ 143054 w 574990"/>
                    <a:gd name="connsiteY8" fmla="*/ 344728 h 574851"/>
                    <a:gd name="connsiteX9" fmla="*/ 160745 w 574990"/>
                    <a:gd name="connsiteY9" fmla="*/ 314912 h 574851"/>
                    <a:gd name="connsiteX10" fmla="*/ 289785 w 574990"/>
                    <a:gd name="connsiteY10" fmla="*/ 185871 h 574851"/>
                    <a:gd name="connsiteX11" fmla="*/ 376521 w 574990"/>
                    <a:gd name="connsiteY11" fmla="*/ 99133 h 574851"/>
                    <a:gd name="connsiteX12" fmla="*/ 277388 w 574990"/>
                    <a:gd name="connsiteY12" fmla="*/ 0 h 574851"/>
                    <a:gd name="connsiteX13" fmla="*/ 190650 w 574990"/>
                    <a:gd name="connsiteY13" fmla="*/ 86737 h 574851"/>
                    <a:gd name="connsiteX14" fmla="*/ 61611 w 574990"/>
                    <a:gd name="connsiteY14" fmla="*/ 215777 h 574851"/>
                    <a:gd name="connsiteX15" fmla="*/ 8801 w 574990"/>
                    <a:gd name="connsiteY15" fmla="*/ 304932 h 574851"/>
                    <a:gd name="connsiteX16" fmla="*/ 0 w 574990"/>
                    <a:gd name="connsiteY16" fmla="*/ 365141 h 574851"/>
                    <a:gd name="connsiteX17" fmla="*/ 61608 w 574990"/>
                    <a:gd name="connsiteY17" fmla="*/ 513373 h 574851"/>
                    <a:gd name="connsiteX18" fmla="*/ 209722 w 574990"/>
                    <a:gd name="connsiteY18" fmla="*/ 574851 h 574851"/>
                    <a:gd name="connsiteX19" fmla="*/ 226087 w 574990"/>
                    <a:gd name="connsiteY19" fmla="*/ 574220 h 574851"/>
                    <a:gd name="connsiteX20" fmla="*/ 359215 w 574990"/>
                    <a:gd name="connsiteY20" fmla="*/ 513382 h 574851"/>
                    <a:gd name="connsiteX21" fmla="*/ 488255 w 574990"/>
                    <a:gd name="connsiteY21" fmla="*/ 384341 h 574851"/>
                    <a:gd name="connsiteX22" fmla="*/ 574991 w 574990"/>
                    <a:gd name="connsiteY22" fmla="*/ 297603 h 574851"/>
                    <a:gd name="connsiteX23" fmla="*/ 475858 w 574990"/>
                    <a:gd name="connsiteY23" fmla="*/ 198472 h 574851"/>
                    <a:gd name="connsiteX24" fmla="*/ 463461 w 574990"/>
                    <a:gd name="connsiteY24" fmla="*/ 359545 h 574851"/>
                    <a:gd name="connsiteX25" fmla="*/ 334420 w 574990"/>
                    <a:gd name="connsiteY25" fmla="*/ 488585 h 574851"/>
                    <a:gd name="connsiteX26" fmla="*/ 223542 w 574990"/>
                    <a:gd name="connsiteY26" fmla="*/ 539249 h 574851"/>
                    <a:gd name="connsiteX27" fmla="*/ 223435 w 574990"/>
                    <a:gd name="connsiteY27" fmla="*/ 539256 h 574851"/>
                    <a:gd name="connsiteX28" fmla="*/ 209723 w 574990"/>
                    <a:gd name="connsiteY28" fmla="*/ 539787 h 574851"/>
                    <a:gd name="connsiteX29" fmla="*/ 86459 w 574990"/>
                    <a:gd name="connsiteY29" fmla="*/ 488639 h 574851"/>
                    <a:gd name="connsiteX30" fmla="*/ 86385 w 574990"/>
                    <a:gd name="connsiteY30" fmla="*/ 488563 h 574851"/>
                    <a:gd name="connsiteX31" fmla="*/ 86364 w 574990"/>
                    <a:gd name="connsiteY31" fmla="*/ 488543 h 574851"/>
                    <a:gd name="connsiteX32" fmla="*/ 35065 w 574990"/>
                    <a:gd name="connsiteY32" fmla="*/ 365141 h 574851"/>
                    <a:gd name="connsiteX33" fmla="*/ 42415 w 574990"/>
                    <a:gd name="connsiteY33" fmla="*/ 314908 h 574851"/>
                    <a:gd name="connsiteX34" fmla="*/ 42434 w 574990"/>
                    <a:gd name="connsiteY34" fmla="*/ 314843 h 574851"/>
                    <a:gd name="connsiteX35" fmla="*/ 42455 w 574990"/>
                    <a:gd name="connsiteY35" fmla="*/ 314771 h 574851"/>
                    <a:gd name="connsiteX36" fmla="*/ 86406 w 574990"/>
                    <a:gd name="connsiteY36" fmla="*/ 240573 h 574851"/>
                    <a:gd name="connsiteX37" fmla="*/ 215446 w 574990"/>
                    <a:gd name="connsiteY37" fmla="*/ 111530 h 574851"/>
                    <a:gd name="connsiteX38" fmla="*/ 277388 w 574990"/>
                    <a:gd name="connsiteY38" fmla="*/ 49589 h 574851"/>
                    <a:gd name="connsiteX39" fmla="*/ 326930 w 574990"/>
                    <a:gd name="connsiteY39" fmla="*/ 99133 h 574851"/>
                    <a:gd name="connsiteX40" fmla="*/ 264991 w 574990"/>
                    <a:gd name="connsiteY40" fmla="*/ 161074 h 574851"/>
                    <a:gd name="connsiteX41" fmla="*/ 135950 w 574990"/>
                    <a:gd name="connsiteY41" fmla="*/ 290115 h 574851"/>
                    <a:gd name="connsiteX42" fmla="*/ 109499 w 574990"/>
                    <a:gd name="connsiteY42" fmla="*/ 334526 h 574851"/>
                    <a:gd name="connsiteX43" fmla="*/ 109475 w 574990"/>
                    <a:gd name="connsiteY43" fmla="*/ 334610 h 574851"/>
                    <a:gd name="connsiteX44" fmla="*/ 109438 w 574990"/>
                    <a:gd name="connsiteY44" fmla="*/ 334733 h 574851"/>
                    <a:gd name="connsiteX45" fmla="*/ 105153 w 574990"/>
                    <a:gd name="connsiteY45" fmla="*/ 363986 h 574851"/>
                    <a:gd name="connsiteX46" fmla="*/ 135950 w 574990"/>
                    <a:gd name="connsiteY46" fmla="*/ 439043 h 574851"/>
                    <a:gd name="connsiteX47" fmla="*/ 210282 w 574990"/>
                    <a:gd name="connsiteY47" fmla="*/ 469838 h 574851"/>
                    <a:gd name="connsiteX48" fmla="*/ 220438 w 574990"/>
                    <a:gd name="connsiteY48" fmla="*/ 469347 h 574851"/>
                    <a:gd name="connsiteX49" fmla="*/ 284877 w 574990"/>
                    <a:gd name="connsiteY49" fmla="*/ 439043 h 574851"/>
                    <a:gd name="connsiteX50" fmla="*/ 413917 w 574990"/>
                    <a:gd name="connsiteY50" fmla="*/ 310000 h 574851"/>
                    <a:gd name="connsiteX51" fmla="*/ 475858 w 574990"/>
                    <a:gd name="connsiteY51" fmla="*/ 248059 h 574851"/>
                    <a:gd name="connsiteX52" fmla="*/ 525401 w 574990"/>
                    <a:gd name="connsiteY52" fmla="*/ 297603 h 574851"/>
                    <a:gd name="connsiteX53" fmla="*/ 463461 w 574990"/>
                    <a:gd name="connsiteY53" fmla="*/ 359545 h 574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574990" h="574851">
                      <a:moveTo>
                        <a:pt x="475858" y="198472"/>
                      </a:moveTo>
                      <a:lnTo>
                        <a:pt x="389122" y="285207"/>
                      </a:lnTo>
                      <a:lnTo>
                        <a:pt x="260081" y="414247"/>
                      </a:lnTo>
                      <a:cubicBezTo>
                        <a:pt x="247887" y="426409"/>
                        <a:pt x="232958" y="433001"/>
                        <a:pt x="217268" y="434429"/>
                      </a:cubicBezTo>
                      <a:lnTo>
                        <a:pt x="217133" y="434441"/>
                      </a:lnTo>
                      <a:lnTo>
                        <a:pt x="210282" y="434774"/>
                      </a:lnTo>
                      <a:cubicBezTo>
                        <a:pt x="192240" y="434747"/>
                        <a:pt x="174499" y="427980"/>
                        <a:pt x="160745" y="414247"/>
                      </a:cubicBezTo>
                      <a:cubicBezTo>
                        <a:pt x="146975" y="400470"/>
                        <a:pt x="140239" y="382365"/>
                        <a:pt x="140218" y="363986"/>
                      </a:cubicBezTo>
                      <a:cubicBezTo>
                        <a:pt x="140216" y="357591"/>
                        <a:pt x="141192" y="351094"/>
                        <a:pt x="143054" y="344728"/>
                      </a:cubicBezTo>
                      <a:cubicBezTo>
                        <a:pt x="146577" y="333425"/>
                        <a:pt x="152071" y="323618"/>
                        <a:pt x="160745" y="314912"/>
                      </a:cubicBezTo>
                      <a:lnTo>
                        <a:pt x="289785" y="185871"/>
                      </a:lnTo>
                      <a:lnTo>
                        <a:pt x="376521" y="99133"/>
                      </a:lnTo>
                      <a:lnTo>
                        <a:pt x="277388" y="0"/>
                      </a:lnTo>
                      <a:lnTo>
                        <a:pt x="190650" y="86737"/>
                      </a:lnTo>
                      <a:lnTo>
                        <a:pt x="61611" y="215777"/>
                      </a:lnTo>
                      <a:cubicBezTo>
                        <a:pt x="36022" y="241353"/>
                        <a:pt x="18357" y="272060"/>
                        <a:pt x="8801" y="304932"/>
                      </a:cubicBezTo>
                      <a:cubicBezTo>
                        <a:pt x="2962" y="324469"/>
                        <a:pt x="-3" y="344751"/>
                        <a:pt x="0" y="365141"/>
                      </a:cubicBezTo>
                      <a:cubicBezTo>
                        <a:pt x="-20" y="418793"/>
                        <a:pt x="20566" y="472592"/>
                        <a:pt x="61608" y="513373"/>
                      </a:cubicBezTo>
                      <a:cubicBezTo>
                        <a:pt x="102238" y="554340"/>
                        <a:pt x="155942" y="574877"/>
                        <a:pt x="209722" y="574851"/>
                      </a:cubicBezTo>
                      <a:cubicBezTo>
                        <a:pt x="215182" y="574851"/>
                        <a:pt x="220641" y="574639"/>
                        <a:pt x="226087" y="574220"/>
                      </a:cubicBezTo>
                      <a:cubicBezTo>
                        <a:pt x="274283" y="570773"/>
                        <a:pt x="322119" y="550474"/>
                        <a:pt x="359215" y="513382"/>
                      </a:cubicBezTo>
                      <a:lnTo>
                        <a:pt x="488255" y="384341"/>
                      </a:lnTo>
                      <a:lnTo>
                        <a:pt x="574991" y="297603"/>
                      </a:lnTo>
                      <a:lnTo>
                        <a:pt x="475858" y="198472"/>
                      </a:lnTo>
                      <a:close/>
                      <a:moveTo>
                        <a:pt x="463461" y="359545"/>
                      </a:moveTo>
                      <a:lnTo>
                        <a:pt x="334420" y="488585"/>
                      </a:lnTo>
                      <a:cubicBezTo>
                        <a:pt x="303501" y="519506"/>
                        <a:pt x="263694" y="536374"/>
                        <a:pt x="223542" y="539249"/>
                      </a:cubicBezTo>
                      <a:lnTo>
                        <a:pt x="223435" y="539256"/>
                      </a:lnTo>
                      <a:cubicBezTo>
                        <a:pt x="218863" y="539608"/>
                        <a:pt x="214290" y="539786"/>
                        <a:pt x="209723" y="539787"/>
                      </a:cubicBezTo>
                      <a:cubicBezTo>
                        <a:pt x="164743" y="539763"/>
                        <a:pt x="120305" y="522756"/>
                        <a:pt x="86459" y="488639"/>
                      </a:cubicBezTo>
                      <a:lnTo>
                        <a:pt x="86385" y="488563"/>
                      </a:lnTo>
                      <a:lnTo>
                        <a:pt x="86364" y="488543"/>
                      </a:lnTo>
                      <a:cubicBezTo>
                        <a:pt x="52138" y="454534"/>
                        <a:pt x="35086" y="409940"/>
                        <a:pt x="35065" y="365141"/>
                      </a:cubicBezTo>
                      <a:cubicBezTo>
                        <a:pt x="35065" y="348202"/>
                        <a:pt x="37518" y="331259"/>
                        <a:pt x="42415" y="314908"/>
                      </a:cubicBezTo>
                      <a:lnTo>
                        <a:pt x="42434" y="314843"/>
                      </a:lnTo>
                      <a:lnTo>
                        <a:pt x="42455" y="314771"/>
                      </a:lnTo>
                      <a:cubicBezTo>
                        <a:pt x="50436" y="287350"/>
                        <a:pt x="65021" y="261969"/>
                        <a:pt x="86406" y="240573"/>
                      </a:cubicBezTo>
                      <a:lnTo>
                        <a:pt x="215446" y="111530"/>
                      </a:lnTo>
                      <a:lnTo>
                        <a:pt x="277388" y="49589"/>
                      </a:lnTo>
                      <a:lnTo>
                        <a:pt x="326930" y="99133"/>
                      </a:lnTo>
                      <a:lnTo>
                        <a:pt x="264991" y="161074"/>
                      </a:lnTo>
                      <a:lnTo>
                        <a:pt x="135950" y="290115"/>
                      </a:lnTo>
                      <a:cubicBezTo>
                        <a:pt x="122913" y="303118"/>
                        <a:pt x="114394" y="318528"/>
                        <a:pt x="109499" y="334526"/>
                      </a:cubicBezTo>
                      <a:lnTo>
                        <a:pt x="109475" y="334610"/>
                      </a:lnTo>
                      <a:lnTo>
                        <a:pt x="109438" y="334733"/>
                      </a:lnTo>
                      <a:cubicBezTo>
                        <a:pt x="106660" y="344169"/>
                        <a:pt x="105153" y="354015"/>
                        <a:pt x="105153" y="363986"/>
                      </a:cubicBezTo>
                      <a:cubicBezTo>
                        <a:pt x="105130" y="390942"/>
                        <a:pt x="115215" y="418315"/>
                        <a:pt x="135950" y="439043"/>
                      </a:cubicBezTo>
                      <a:cubicBezTo>
                        <a:pt x="156422" y="459534"/>
                        <a:pt x="183399" y="469864"/>
                        <a:pt x="210282" y="469838"/>
                      </a:cubicBezTo>
                      <a:cubicBezTo>
                        <a:pt x="213669" y="469838"/>
                        <a:pt x="217060" y="469671"/>
                        <a:pt x="220438" y="469347"/>
                      </a:cubicBezTo>
                      <a:cubicBezTo>
                        <a:pt x="244002" y="467255"/>
                        <a:pt x="266927" y="457023"/>
                        <a:pt x="284877" y="439043"/>
                      </a:cubicBezTo>
                      <a:lnTo>
                        <a:pt x="413917" y="310000"/>
                      </a:lnTo>
                      <a:lnTo>
                        <a:pt x="475858" y="248059"/>
                      </a:lnTo>
                      <a:lnTo>
                        <a:pt x="525401" y="297603"/>
                      </a:lnTo>
                      <a:lnTo>
                        <a:pt x="463461" y="359545"/>
                      </a:lnTo>
                      <a:close/>
                    </a:path>
                  </a:pathLst>
                </a:custGeom>
                <a:grpFill/>
                <a:ln w="698" cap="flat">
                  <a:noFill/>
                  <a:prstDash val="solid"/>
                  <a:miter/>
                </a:ln>
              </p:spPr>
              <p:txBody>
                <a:bodyPr rtlCol="0" anchor="ctr"/>
                <a:lstStyle/>
                <a:p>
                  <a:endParaRPr lang="zh-CN" altLang="en-US">
                    <a:solidFill>
                      <a:prstClr val="black"/>
                    </a:solidFill>
                  </a:endParaRPr>
                </a:p>
              </p:txBody>
            </p:sp>
          </p:grpSp>
        </p:grpSp>
        <p:grpSp>
          <p:nvGrpSpPr>
            <p:cNvPr id="8" name="组合 13"/>
            <p:cNvGrpSpPr/>
            <p:nvPr userDrawn="1"/>
          </p:nvGrpSpPr>
          <p:grpSpPr>
            <a:xfrm>
              <a:off x="4774695" y="5148568"/>
              <a:ext cx="703592" cy="703590"/>
              <a:chOff x="6232939" y="5300968"/>
              <a:chExt cx="703592" cy="703590"/>
            </a:xfrm>
          </p:grpSpPr>
          <p:sp>
            <p:nvSpPr>
              <p:cNvPr id="15" name="椭圆 14"/>
              <p:cNvSpPr/>
              <p:nvPr/>
            </p:nvSpPr>
            <p:spPr>
              <a:xfrm>
                <a:off x="6232939" y="5300968"/>
                <a:ext cx="703592" cy="703590"/>
              </a:xfrm>
              <a:prstGeom prst="ellipse">
                <a:avLst/>
              </a:prstGeom>
              <a:solidFill>
                <a:srgbClr val="328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10" name="图形 71"/>
              <p:cNvGrpSpPr/>
              <p:nvPr/>
            </p:nvGrpSpPr>
            <p:grpSpPr>
              <a:xfrm>
                <a:off x="6433669" y="5501676"/>
                <a:ext cx="302131" cy="302131"/>
                <a:chOff x="5143500" y="2476500"/>
                <a:chExt cx="1905000" cy="1905000"/>
              </a:xfrm>
              <a:solidFill>
                <a:schemeClr val="bg1"/>
              </a:solidFill>
            </p:grpSpPr>
            <p:sp>
              <p:nvSpPr>
                <p:cNvPr id="17" name="任意多边形: 形状 16"/>
                <p:cNvSpPr/>
                <p:nvPr/>
              </p:nvSpPr>
              <p:spPr>
                <a:xfrm>
                  <a:off x="5258729" y="2591842"/>
                  <a:ext cx="1674486" cy="1674315"/>
                </a:xfrm>
                <a:custGeom>
                  <a:avLst/>
                  <a:gdLst>
                    <a:gd name="connsiteX0" fmla="*/ 1652234 w 1674486"/>
                    <a:gd name="connsiteY0" fmla="*/ 1396260 h 1674315"/>
                    <a:gd name="connsiteX1" fmla="*/ 1653915 w 1674486"/>
                    <a:gd name="connsiteY1" fmla="*/ 1393828 h 1674315"/>
                    <a:gd name="connsiteX2" fmla="*/ 1151737 w 1674486"/>
                    <a:gd name="connsiteY2" fmla="*/ 521649 h 1674315"/>
                    <a:gd name="connsiteX3" fmla="*/ 1151737 w 1674486"/>
                    <a:gd name="connsiteY3" fmla="*/ 118723 h 1674315"/>
                    <a:gd name="connsiteX4" fmla="*/ 1186908 w 1674486"/>
                    <a:gd name="connsiteY4" fmla="*/ 118723 h 1674315"/>
                    <a:gd name="connsiteX5" fmla="*/ 1256280 w 1674486"/>
                    <a:gd name="connsiteY5" fmla="*/ 63108 h 1674315"/>
                    <a:gd name="connsiteX6" fmla="*/ 1186902 w 1674486"/>
                    <a:gd name="connsiteY6" fmla="*/ 12 h 1674315"/>
                    <a:gd name="connsiteX7" fmla="*/ 488909 w 1674486"/>
                    <a:gd name="connsiteY7" fmla="*/ 12 h 1674315"/>
                    <a:gd name="connsiteX8" fmla="*/ 419518 w 1674486"/>
                    <a:gd name="connsiteY8" fmla="*/ 63110 h 1674315"/>
                    <a:gd name="connsiteX9" fmla="*/ 488909 w 1674486"/>
                    <a:gd name="connsiteY9" fmla="*/ 118725 h 1674315"/>
                    <a:gd name="connsiteX10" fmla="*/ 524061 w 1674486"/>
                    <a:gd name="connsiteY10" fmla="*/ 118725 h 1674315"/>
                    <a:gd name="connsiteX11" fmla="*/ 524061 w 1674486"/>
                    <a:gd name="connsiteY11" fmla="*/ 522527 h 1674315"/>
                    <a:gd name="connsiteX12" fmla="*/ 30294 w 1674486"/>
                    <a:gd name="connsiteY12" fmla="*/ 1382022 h 1674315"/>
                    <a:gd name="connsiteX13" fmla="*/ 31042 w 1674486"/>
                    <a:gd name="connsiteY13" fmla="*/ 1383706 h 1674315"/>
                    <a:gd name="connsiteX14" fmla="*/ 0 w 1674486"/>
                    <a:gd name="connsiteY14" fmla="*/ 1485041 h 1674315"/>
                    <a:gd name="connsiteX15" fmla="*/ 171504 w 1674486"/>
                    <a:gd name="connsiteY15" fmla="*/ 1674315 h 1674315"/>
                    <a:gd name="connsiteX16" fmla="*/ 1521238 w 1674486"/>
                    <a:gd name="connsiteY16" fmla="*/ 1674315 h 1674315"/>
                    <a:gd name="connsiteX17" fmla="*/ 1674484 w 1674486"/>
                    <a:gd name="connsiteY17" fmla="*/ 1485041 h 1674315"/>
                    <a:gd name="connsiteX18" fmla="*/ 1652226 w 1674486"/>
                    <a:gd name="connsiteY18" fmla="*/ 1396260 h 1674315"/>
                    <a:gd name="connsiteX19" fmla="*/ 633109 w 1674486"/>
                    <a:gd name="connsiteY19" fmla="*/ 574399 h 1674315"/>
                    <a:gd name="connsiteX20" fmla="*/ 647312 w 1674486"/>
                    <a:gd name="connsiteY20" fmla="*/ 522525 h 1674315"/>
                    <a:gd name="connsiteX21" fmla="*/ 647312 w 1674486"/>
                    <a:gd name="connsiteY21" fmla="*/ 118723 h 1674315"/>
                    <a:gd name="connsiteX22" fmla="*/ 1028295 w 1674486"/>
                    <a:gd name="connsiteY22" fmla="*/ 118723 h 1674315"/>
                    <a:gd name="connsiteX23" fmla="*/ 1028295 w 1674486"/>
                    <a:gd name="connsiteY23" fmla="*/ 521775 h 1674315"/>
                    <a:gd name="connsiteX24" fmla="*/ 1042516 w 1674486"/>
                    <a:gd name="connsiteY24" fmla="*/ 573631 h 1674315"/>
                    <a:gd name="connsiteX25" fmla="*/ 1133791 w 1674486"/>
                    <a:gd name="connsiteY25" fmla="*/ 718926 h 1674315"/>
                    <a:gd name="connsiteX26" fmla="*/ 837523 w 1674486"/>
                    <a:gd name="connsiteY26" fmla="*/ 718926 h 1674315"/>
                    <a:gd name="connsiteX27" fmla="*/ 543516 w 1674486"/>
                    <a:gd name="connsiteY27" fmla="*/ 718926 h 1674315"/>
                    <a:gd name="connsiteX28" fmla="*/ 1493449 w 1674486"/>
                    <a:gd name="connsiteY28" fmla="*/ 1556501 h 1674315"/>
                    <a:gd name="connsiteX29" fmla="*/ 188753 w 1674486"/>
                    <a:gd name="connsiteY29" fmla="*/ 1556501 h 1674315"/>
                    <a:gd name="connsiteX30" fmla="*/ 122727 w 1674486"/>
                    <a:gd name="connsiteY30" fmla="*/ 1471872 h 1674315"/>
                    <a:gd name="connsiteX31" fmla="*/ 138630 w 1674486"/>
                    <a:gd name="connsiteY31" fmla="*/ 1424133 h 1674315"/>
                    <a:gd name="connsiteX32" fmla="*/ 147040 w 1674486"/>
                    <a:gd name="connsiteY32" fmla="*/ 1406549 h 1674315"/>
                    <a:gd name="connsiteX33" fmla="*/ 470351 w 1674486"/>
                    <a:gd name="connsiteY33" fmla="*/ 855936 h 1674315"/>
                    <a:gd name="connsiteX34" fmla="*/ 755012 w 1674486"/>
                    <a:gd name="connsiteY34" fmla="*/ 836480 h 1674315"/>
                    <a:gd name="connsiteX35" fmla="*/ 1191538 w 1674486"/>
                    <a:gd name="connsiteY35" fmla="*/ 836480 h 1674315"/>
                    <a:gd name="connsiteX36" fmla="*/ 1531406 w 1674486"/>
                    <a:gd name="connsiteY36" fmla="*/ 1414798 h 1674315"/>
                    <a:gd name="connsiteX37" fmla="*/ 1537199 w 1674486"/>
                    <a:gd name="connsiteY37" fmla="*/ 1429969 h 1674315"/>
                    <a:gd name="connsiteX38" fmla="*/ 1548992 w 1674486"/>
                    <a:gd name="connsiteY38" fmla="*/ 1471891 h 1674315"/>
                    <a:gd name="connsiteX39" fmla="*/ 1493449 w 1674486"/>
                    <a:gd name="connsiteY39" fmla="*/ 1556520 h 1674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674486" h="1674314">
                      <a:moveTo>
                        <a:pt x="1652234" y="1396260"/>
                      </a:moveTo>
                      <a:lnTo>
                        <a:pt x="1653915" y="1393828"/>
                      </a:lnTo>
                      <a:lnTo>
                        <a:pt x="1151737" y="521649"/>
                      </a:lnTo>
                      <a:lnTo>
                        <a:pt x="1151737" y="118723"/>
                      </a:lnTo>
                      <a:lnTo>
                        <a:pt x="1186908" y="118723"/>
                      </a:lnTo>
                      <a:cubicBezTo>
                        <a:pt x="1225426" y="118723"/>
                        <a:pt x="1256280" y="91560"/>
                        <a:pt x="1256280" y="63108"/>
                      </a:cubicBezTo>
                      <a:cubicBezTo>
                        <a:pt x="1256280" y="34655"/>
                        <a:pt x="1225231" y="12"/>
                        <a:pt x="1186902" y="12"/>
                      </a:cubicBezTo>
                      <a:lnTo>
                        <a:pt x="488909" y="12"/>
                      </a:lnTo>
                      <a:cubicBezTo>
                        <a:pt x="450374" y="-736"/>
                        <a:pt x="419518" y="33908"/>
                        <a:pt x="419518" y="63110"/>
                      </a:cubicBezTo>
                      <a:cubicBezTo>
                        <a:pt x="419518" y="91562"/>
                        <a:pt x="450559" y="118725"/>
                        <a:pt x="488909" y="118725"/>
                      </a:cubicBezTo>
                      <a:lnTo>
                        <a:pt x="524061" y="118725"/>
                      </a:lnTo>
                      <a:lnTo>
                        <a:pt x="524061" y="522527"/>
                      </a:lnTo>
                      <a:lnTo>
                        <a:pt x="30294" y="1382022"/>
                      </a:lnTo>
                      <a:lnTo>
                        <a:pt x="31042" y="1383706"/>
                      </a:lnTo>
                      <a:cubicBezTo>
                        <a:pt x="13474" y="1413096"/>
                        <a:pt x="0" y="1447366"/>
                        <a:pt x="0" y="1485041"/>
                      </a:cubicBezTo>
                      <a:cubicBezTo>
                        <a:pt x="748" y="1589686"/>
                        <a:pt x="77053" y="1674315"/>
                        <a:pt x="171504" y="1674315"/>
                      </a:cubicBezTo>
                      <a:lnTo>
                        <a:pt x="1521238" y="1674315"/>
                      </a:lnTo>
                      <a:cubicBezTo>
                        <a:pt x="1606513" y="1664195"/>
                        <a:pt x="1674484" y="1582952"/>
                        <a:pt x="1674484" y="1485041"/>
                      </a:cubicBezTo>
                      <a:cubicBezTo>
                        <a:pt x="1674670" y="1452230"/>
                        <a:pt x="1665494" y="1423028"/>
                        <a:pt x="1652226" y="1396260"/>
                      </a:cubicBezTo>
                      <a:close/>
                      <a:moveTo>
                        <a:pt x="633109" y="574399"/>
                      </a:moveTo>
                      <a:cubicBezTo>
                        <a:pt x="642329" y="558664"/>
                        <a:pt x="647228" y="540768"/>
                        <a:pt x="647312" y="522525"/>
                      </a:cubicBezTo>
                      <a:lnTo>
                        <a:pt x="647312" y="118723"/>
                      </a:lnTo>
                      <a:lnTo>
                        <a:pt x="1028295" y="118723"/>
                      </a:lnTo>
                      <a:lnTo>
                        <a:pt x="1028295" y="521775"/>
                      </a:lnTo>
                      <a:cubicBezTo>
                        <a:pt x="1028375" y="540014"/>
                        <a:pt x="1033281" y="557907"/>
                        <a:pt x="1042516" y="573631"/>
                      </a:cubicBezTo>
                      <a:lnTo>
                        <a:pt x="1133791" y="718926"/>
                      </a:lnTo>
                      <a:cubicBezTo>
                        <a:pt x="1133791" y="718926"/>
                        <a:pt x="990338" y="782003"/>
                        <a:pt x="837523" y="718926"/>
                      </a:cubicBezTo>
                      <a:cubicBezTo>
                        <a:pt x="684709" y="655847"/>
                        <a:pt x="543516" y="718926"/>
                        <a:pt x="543516" y="718926"/>
                      </a:cubicBezTo>
                      <a:close/>
                      <a:moveTo>
                        <a:pt x="1493449" y="1556501"/>
                      </a:moveTo>
                      <a:lnTo>
                        <a:pt x="188753" y="1556501"/>
                      </a:lnTo>
                      <a:cubicBezTo>
                        <a:pt x="152833" y="1556501"/>
                        <a:pt x="122727" y="1517929"/>
                        <a:pt x="122727" y="1471872"/>
                      </a:cubicBezTo>
                      <a:cubicBezTo>
                        <a:pt x="122727" y="1457655"/>
                        <a:pt x="127773" y="1441736"/>
                        <a:pt x="138630" y="1424133"/>
                      </a:cubicBezTo>
                      <a:cubicBezTo>
                        <a:pt x="141732" y="1418418"/>
                        <a:pt x="144540" y="1412551"/>
                        <a:pt x="147040" y="1406549"/>
                      </a:cubicBezTo>
                      <a:lnTo>
                        <a:pt x="470351" y="855936"/>
                      </a:lnTo>
                      <a:cubicBezTo>
                        <a:pt x="470351" y="855936"/>
                        <a:pt x="662842" y="789153"/>
                        <a:pt x="755012" y="836480"/>
                      </a:cubicBezTo>
                      <a:cubicBezTo>
                        <a:pt x="924648" y="923729"/>
                        <a:pt x="1191538" y="836480"/>
                        <a:pt x="1191538" y="836480"/>
                      </a:cubicBezTo>
                      <a:lnTo>
                        <a:pt x="1531406" y="1414798"/>
                      </a:lnTo>
                      <a:cubicBezTo>
                        <a:pt x="1533012" y="1419974"/>
                        <a:pt x="1534947" y="1425041"/>
                        <a:pt x="1537199" y="1429969"/>
                      </a:cubicBezTo>
                      <a:cubicBezTo>
                        <a:pt x="1544674" y="1445870"/>
                        <a:pt x="1548992" y="1459357"/>
                        <a:pt x="1548992" y="1471891"/>
                      </a:cubicBezTo>
                      <a:cubicBezTo>
                        <a:pt x="1549553" y="1517947"/>
                        <a:pt x="1521127" y="1549767"/>
                        <a:pt x="1493449" y="1556520"/>
                      </a:cubicBezTo>
                      <a:close/>
                    </a:path>
                  </a:pathLst>
                </a:custGeom>
                <a:grpFill/>
                <a:ln w="1859" cap="flat">
                  <a:noFill/>
                  <a:prstDash val="solid"/>
                  <a:miter/>
                </a:ln>
              </p:spPr>
              <p:txBody>
                <a:bodyPr rtlCol="0" anchor="ctr"/>
                <a:lstStyle/>
                <a:p>
                  <a:endParaRPr lang="zh-CN" altLang="en-US">
                    <a:solidFill>
                      <a:prstClr val="black"/>
                    </a:solidFill>
                  </a:endParaRPr>
                </a:p>
              </p:txBody>
            </p:sp>
            <p:sp>
              <p:nvSpPr>
                <p:cNvPr id="18" name="任意多边形: 形状 17"/>
                <p:cNvSpPr/>
                <p:nvPr/>
              </p:nvSpPr>
              <p:spPr>
                <a:xfrm>
                  <a:off x="5613810" y="3665337"/>
                  <a:ext cx="353211" cy="353556"/>
                </a:xfrm>
                <a:custGeom>
                  <a:avLst/>
                  <a:gdLst>
                    <a:gd name="connsiteX0" fmla="*/ 176606 w 353211"/>
                    <a:gd name="connsiteY0" fmla="*/ 0 h 353556"/>
                    <a:gd name="connsiteX1" fmla="*/ 0 w 353211"/>
                    <a:gd name="connsiteY1" fmla="*/ 176778 h 353556"/>
                    <a:gd name="connsiteX2" fmla="*/ 176606 w 353211"/>
                    <a:gd name="connsiteY2" fmla="*/ 353556 h 353556"/>
                    <a:gd name="connsiteX3" fmla="*/ 353211 w 353211"/>
                    <a:gd name="connsiteY3" fmla="*/ 176778 h 353556"/>
                    <a:gd name="connsiteX4" fmla="*/ 176606 w 353211"/>
                    <a:gd name="connsiteY4" fmla="*/ 0 h 353556"/>
                    <a:gd name="connsiteX5" fmla="*/ 176606 w 353211"/>
                    <a:gd name="connsiteY5" fmla="*/ 233833 h 353556"/>
                    <a:gd name="connsiteX6" fmla="*/ 119606 w 353211"/>
                    <a:gd name="connsiteY6" fmla="*/ 176778 h 353556"/>
                    <a:gd name="connsiteX7" fmla="*/ 176606 w 353211"/>
                    <a:gd name="connsiteY7" fmla="*/ 119723 h 353556"/>
                    <a:gd name="connsiteX8" fmla="*/ 233605 w 353211"/>
                    <a:gd name="connsiteY8" fmla="*/ 176778 h 353556"/>
                    <a:gd name="connsiteX9" fmla="*/ 176606 w 353211"/>
                    <a:gd name="connsiteY9" fmla="*/ 233833 h 353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3211" h="353556">
                      <a:moveTo>
                        <a:pt x="176606" y="0"/>
                      </a:moveTo>
                      <a:cubicBezTo>
                        <a:pt x="79070" y="0"/>
                        <a:pt x="0" y="79147"/>
                        <a:pt x="0" y="176778"/>
                      </a:cubicBezTo>
                      <a:cubicBezTo>
                        <a:pt x="0" y="274409"/>
                        <a:pt x="79070" y="353556"/>
                        <a:pt x="176606" y="353556"/>
                      </a:cubicBezTo>
                      <a:cubicBezTo>
                        <a:pt x="274142" y="353556"/>
                        <a:pt x="353211" y="274409"/>
                        <a:pt x="353211" y="176778"/>
                      </a:cubicBezTo>
                      <a:cubicBezTo>
                        <a:pt x="353107" y="79190"/>
                        <a:pt x="274099" y="104"/>
                        <a:pt x="176606" y="0"/>
                      </a:cubicBezTo>
                      <a:close/>
                      <a:moveTo>
                        <a:pt x="176606" y="233833"/>
                      </a:moveTo>
                      <a:cubicBezTo>
                        <a:pt x="145126" y="233833"/>
                        <a:pt x="119606" y="208289"/>
                        <a:pt x="119606" y="176778"/>
                      </a:cubicBezTo>
                      <a:cubicBezTo>
                        <a:pt x="119606" y="145267"/>
                        <a:pt x="145126" y="119723"/>
                        <a:pt x="176606" y="119723"/>
                      </a:cubicBezTo>
                      <a:cubicBezTo>
                        <a:pt x="208085" y="119723"/>
                        <a:pt x="233605" y="145267"/>
                        <a:pt x="233605" y="176778"/>
                      </a:cubicBezTo>
                      <a:cubicBezTo>
                        <a:pt x="233575" y="208276"/>
                        <a:pt x="208072" y="233802"/>
                        <a:pt x="176606" y="233833"/>
                      </a:cubicBezTo>
                      <a:close/>
                    </a:path>
                  </a:pathLst>
                </a:custGeom>
                <a:grpFill/>
                <a:ln w="1859" cap="flat">
                  <a:noFill/>
                  <a:prstDash val="solid"/>
                  <a:miter/>
                </a:ln>
              </p:spPr>
              <p:txBody>
                <a:bodyPr rtlCol="0" anchor="ctr"/>
                <a:lstStyle/>
                <a:p>
                  <a:endParaRPr lang="zh-CN" altLang="en-US">
                    <a:solidFill>
                      <a:prstClr val="black"/>
                    </a:solidFill>
                  </a:endParaRPr>
                </a:p>
              </p:txBody>
            </p:sp>
            <p:sp>
              <p:nvSpPr>
                <p:cNvPr id="19" name="任意多边形: 形状 18"/>
                <p:cNvSpPr/>
                <p:nvPr/>
              </p:nvSpPr>
              <p:spPr>
                <a:xfrm>
                  <a:off x="6137084" y="3549355"/>
                  <a:ext cx="142033" cy="142171"/>
                </a:xfrm>
                <a:custGeom>
                  <a:avLst/>
                  <a:gdLst>
                    <a:gd name="connsiteX0" fmla="*/ 0 w 142033"/>
                    <a:gd name="connsiteY0" fmla="*/ 71086 h 142171"/>
                    <a:gd name="connsiteX1" fmla="*/ 71017 w 142033"/>
                    <a:gd name="connsiteY1" fmla="*/ 142172 h 142171"/>
                    <a:gd name="connsiteX2" fmla="*/ 142033 w 142033"/>
                    <a:gd name="connsiteY2" fmla="*/ 71086 h 142171"/>
                    <a:gd name="connsiteX3" fmla="*/ 71017 w 142033"/>
                    <a:gd name="connsiteY3" fmla="*/ 0 h 142171"/>
                    <a:gd name="connsiteX4" fmla="*/ 0 w 142033"/>
                    <a:gd name="connsiteY4" fmla="*/ 71086 h 1421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033" h="142171">
                      <a:moveTo>
                        <a:pt x="0" y="71086"/>
                      </a:moveTo>
                      <a:cubicBezTo>
                        <a:pt x="0" y="110345"/>
                        <a:pt x="31796" y="142172"/>
                        <a:pt x="71017" y="142172"/>
                      </a:cubicBezTo>
                      <a:cubicBezTo>
                        <a:pt x="110237" y="142172"/>
                        <a:pt x="142033" y="110345"/>
                        <a:pt x="142033" y="71086"/>
                      </a:cubicBezTo>
                      <a:cubicBezTo>
                        <a:pt x="142033" y="31827"/>
                        <a:pt x="110237" y="0"/>
                        <a:pt x="71017" y="0"/>
                      </a:cubicBezTo>
                      <a:cubicBezTo>
                        <a:pt x="31796" y="0"/>
                        <a:pt x="0" y="31827"/>
                        <a:pt x="0" y="71086"/>
                      </a:cubicBezTo>
                      <a:close/>
                    </a:path>
                  </a:pathLst>
                </a:custGeom>
                <a:grpFill/>
                <a:ln w="1859" cap="flat">
                  <a:noFill/>
                  <a:prstDash val="solid"/>
                  <a:miter/>
                </a:ln>
              </p:spPr>
              <p:txBody>
                <a:bodyPr rtlCol="0" anchor="ctr"/>
                <a:lstStyle/>
                <a:p>
                  <a:endParaRPr lang="zh-CN" altLang="en-US">
                    <a:solidFill>
                      <a:prstClr val="black"/>
                    </a:solidFill>
                  </a:endParaRPr>
                </a:p>
              </p:txBody>
            </p:sp>
            <p:sp>
              <p:nvSpPr>
                <p:cNvPr id="20" name="任意多边形: 形状 19"/>
                <p:cNvSpPr/>
                <p:nvPr/>
              </p:nvSpPr>
              <p:spPr>
                <a:xfrm>
                  <a:off x="6252955" y="3734549"/>
                  <a:ext cx="308359" cy="308660"/>
                </a:xfrm>
                <a:custGeom>
                  <a:avLst/>
                  <a:gdLst>
                    <a:gd name="connsiteX0" fmla="*/ 154179 w 308359"/>
                    <a:gd name="connsiteY0" fmla="*/ 0 h 308660"/>
                    <a:gd name="connsiteX1" fmla="*/ 0 w 308359"/>
                    <a:gd name="connsiteY1" fmla="*/ 154331 h 308660"/>
                    <a:gd name="connsiteX2" fmla="*/ 154179 w 308359"/>
                    <a:gd name="connsiteY2" fmla="*/ 308660 h 308660"/>
                    <a:gd name="connsiteX3" fmla="*/ 308359 w 308359"/>
                    <a:gd name="connsiteY3" fmla="*/ 154331 h 308660"/>
                    <a:gd name="connsiteX4" fmla="*/ 154179 w 308359"/>
                    <a:gd name="connsiteY4" fmla="*/ 0 h 308660"/>
                    <a:gd name="connsiteX5" fmla="*/ 154179 w 308359"/>
                    <a:gd name="connsiteY5" fmla="*/ 188937 h 308660"/>
                    <a:gd name="connsiteX6" fmla="*/ 119604 w 308359"/>
                    <a:gd name="connsiteY6" fmla="*/ 154329 h 308660"/>
                    <a:gd name="connsiteX7" fmla="*/ 154179 w 308359"/>
                    <a:gd name="connsiteY7" fmla="*/ 119723 h 308660"/>
                    <a:gd name="connsiteX8" fmla="*/ 188753 w 308359"/>
                    <a:gd name="connsiteY8" fmla="*/ 154329 h 308660"/>
                    <a:gd name="connsiteX9" fmla="*/ 154179 w 308359"/>
                    <a:gd name="connsiteY9" fmla="*/ 188937 h 308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8359" h="308660">
                      <a:moveTo>
                        <a:pt x="154179" y="0"/>
                      </a:moveTo>
                      <a:cubicBezTo>
                        <a:pt x="69028" y="0"/>
                        <a:pt x="0" y="69095"/>
                        <a:pt x="0" y="154331"/>
                      </a:cubicBezTo>
                      <a:cubicBezTo>
                        <a:pt x="0" y="239565"/>
                        <a:pt x="69028" y="308660"/>
                        <a:pt x="154179" y="308660"/>
                      </a:cubicBezTo>
                      <a:cubicBezTo>
                        <a:pt x="239329" y="308660"/>
                        <a:pt x="308359" y="239565"/>
                        <a:pt x="308359" y="154331"/>
                      </a:cubicBezTo>
                      <a:cubicBezTo>
                        <a:pt x="308266" y="69134"/>
                        <a:pt x="239290" y="93"/>
                        <a:pt x="154179" y="0"/>
                      </a:cubicBezTo>
                      <a:close/>
                      <a:moveTo>
                        <a:pt x="154179" y="188937"/>
                      </a:moveTo>
                      <a:cubicBezTo>
                        <a:pt x="135084" y="188937"/>
                        <a:pt x="119604" y="173442"/>
                        <a:pt x="119604" y="154329"/>
                      </a:cubicBezTo>
                      <a:cubicBezTo>
                        <a:pt x="119604" y="135216"/>
                        <a:pt x="135084" y="119723"/>
                        <a:pt x="154179" y="119723"/>
                      </a:cubicBezTo>
                      <a:cubicBezTo>
                        <a:pt x="173273" y="119723"/>
                        <a:pt x="188753" y="135216"/>
                        <a:pt x="188753" y="154329"/>
                      </a:cubicBezTo>
                      <a:cubicBezTo>
                        <a:pt x="188733" y="173435"/>
                        <a:pt x="173264" y="188917"/>
                        <a:pt x="154179" y="188937"/>
                      </a:cubicBezTo>
                      <a:close/>
                    </a:path>
                  </a:pathLst>
                </a:custGeom>
                <a:grpFill/>
                <a:ln w="1859" cap="flat">
                  <a:noFill/>
                  <a:prstDash val="solid"/>
                  <a:miter/>
                </a:ln>
              </p:spPr>
              <p:txBody>
                <a:bodyPr rtlCol="0" anchor="ctr"/>
                <a:lstStyle/>
                <a:p>
                  <a:endParaRPr lang="zh-CN" altLang="en-US">
                    <a:solidFill>
                      <a:prstClr val="black"/>
                    </a:solidFill>
                  </a:endParaRPr>
                </a:p>
              </p:txBody>
            </p:sp>
          </p:grpSp>
        </p:grpSp>
        <p:grpSp>
          <p:nvGrpSpPr>
            <p:cNvPr id="14" name="组合 20"/>
            <p:cNvGrpSpPr/>
            <p:nvPr userDrawn="1"/>
          </p:nvGrpSpPr>
          <p:grpSpPr>
            <a:xfrm>
              <a:off x="9932933" y="5148568"/>
              <a:ext cx="703592" cy="703590"/>
              <a:chOff x="9165345" y="5148568"/>
              <a:chExt cx="703592" cy="703590"/>
            </a:xfrm>
          </p:grpSpPr>
          <p:sp>
            <p:nvSpPr>
              <p:cNvPr id="22" name="椭圆 21"/>
              <p:cNvSpPr/>
              <p:nvPr/>
            </p:nvSpPr>
            <p:spPr>
              <a:xfrm>
                <a:off x="9165345" y="5148568"/>
                <a:ext cx="703592" cy="703590"/>
              </a:xfrm>
              <a:prstGeom prst="ellipse">
                <a:avLst/>
              </a:prstGeom>
              <a:solidFill>
                <a:srgbClr val="328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16" name="图形 87"/>
              <p:cNvGrpSpPr/>
              <p:nvPr/>
            </p:nvGrpSpPr>
            <p:grpSpPr>
              <a:xfrm>
                <a:off x="9351013" y="5315718"/>
                <a:ext cx="369250" cy="369248"/>
                <a:chOff x="5143500" y="2476500"/>
                <a:chExt cx="1905000" cy="1905000"/>
              </a:xfrm>
              <a:solidFill>
                <a:schemeClr val="bg1"/>
              </a:solidFill>
            </p:grpSpPr>
            <p:sp>
              <p:nvSpPr>
                <p:cNvPr id="24" name="任意多边形: 形状 23"/>
                <p:cNvSpPr/>
                <p:nvPr/>
              </p:nvSpPr>
              <p:spPr>
                <a:xfrm>
                  <a:off x="5539816" y="2667625"/>
                  <a:ext cx="1032037" cy="1032037"/>
                </a:xfrm>
                <a:custGeom>
                  <a:avLst/>
                  <a:gdLst>
                    <a:gd name="connsiteX0" fmla="*/ 516019 w 1032037"/>
                    <a:gd name="connsiteY0" fmla="*/ 1032037 h 1032037"/>
                    <a:gd name="connsiteX1" fmla="*/ 0 w 1032037"/>
                    <a:gd name="connsiteY1" fmla="*/ 516019 h 1032037"/>
                    <a:gd name="connsiteX2" fmla="*/ 516019 w 1032037"/>
                    <a:gd name="connsiteY2" fmla="*/ 0 h 1032037"/>
                    <a:gd name="connsiteX3" fmla="*/ 1032037 w 1032037"/>
                    <a:gd name="connsiteY3" fmla="*/ 516019 h 1032037"/>
                    <a:gd name="connsiteX4" fmla="*/ 516019 w 1032037"/>
                    <a:gd name="connsiteY4" fmla="*/ 1032037 h 1032037"/>
                    <a:gd name="connsiteX5" fmla="*/ 516019 w 1032037"/>
                    <a:gd name="connsiteY5" fmla="*/ 50970 h 1032037"/>
                    <a:gd name="connsiteX6" fmla="*/ 50970 w 1032037"/>
                    <a:gd name="connsiteY6" fmla="*/ 516019 h 1032037"/>
                    <a:gd name="connsiteX7" fmla="*/ 516019 w 1032037"/>
                    <a:gd name="connsiteY7" fmla="*/ 981068 h 1032037"/>
                    <a:gd name="connsiteX8" fmla="*/ 981068 w 1032037"/>
                    <a:gd name="connsiteY8" fmla="*/ 516019 h 1032037"/>
                    <a:gd name="connsiteX9" fmla="*/ 516019 w 1032037"/>
                    <a:gd name="connsiteY9" fmla="*/ 50970 h 1032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32037" h="1032037">
                      <a:moveTo>
                        <a:pt x="516019" y="1032037"/>
                      </a:moveTo>
                      <a:cubicBezTo>
                        <a:pt x="231480" y="1032037"/>
                        <a:pt x="0" y="800541"/>
                        <a:pt x="0" y="516019"/>
                      </a:cubicBezTo>
                      <a:cubicBezTo>
                        <a:pt x="0" y="231495"/>
                        <a:pt x="231487" y="0"/>
                        <a:pt x="516019" y="0"/>
                      </a:cubicBezTo>
                      <a:cubicBezTo>
                        <a:pt x="800550" y="0"/>
                        <a:pt x="1032037" y="231495"/>
                        <a:pt x="1032037" y="516019"/>
                      </a:cubicBezTo>
                      <a:cubicBezTo>
                        <a:pt x="1032037" y="800541"/>
                        <a:pt x="800558" y="1032037"/>
                        <a:pt x="516019" y="1032037"/>
                      </a:cubicBezTo>
                      <a:close/>
                      <a:moveTo>
                        <a:pt x="516019" y="50970"/>
                      </a:moveTo>
                      <a:cubicBezTo>
                        <a:pt x="259590" y="50970"/>
                        <a:pt x="50970" y="259582"/>
                        <a:pt x="50970" y="516019"/>
                      </a:cubicBezTo>
                      <a:cubicBezTo>
                        <a:pt x="50970" y="772455"/>
                        <a:pt x="259590" y="981068"/>
                        <a:pt x="516019" y="981068"/>
                      </a:cubicBezTo>
                      <a:cubicBezTo>
                        <a:pt x="772448" y="981068"/>
                        <a:pt x="981068" y="772455"/>
                        <a:pt x="981068" y="516019"/>
                      </a:cubicBezTo>
                      <a:cubicBezTo>
                        <a:pt x="981068" y="259582"/>
                        <a:pt x="772448" y="50970"/>
                        <a:pt x="516019" y="50970"/>
                      </a:cubicBezTo>
                      <a:close/>
                    </a:path>
                  </a:pathLst>
                </a:custGeom>
                <a:grpFill/>
                <a:ln w="1860" cap="flat">
                  <a:noFill/>
                  <a:prstDash val="solid"/>
                  <a:miter/>
                </a:ln>
              </p:spPr>
              <p:txBody>
                <a:bodyPr rtlCol="0" anchor="ctr"/>
                <a:lstStyle/>
                <a:p>
                  <a:endParaRPr lang="zh-CN" altLang="en-US">
                    <a:solidFill>
                      <a:prstClr val="black"/>
                    </a:solidFill>
                  </a:endParaRPr>
                </a:p>
              </p:txBody>
            </p:sp>
            <p:sp>
              <p:nvSpPr>
                <p:cNvPr id="25" name="任意多边形: 形状 24"/>
                <p:cNvSpPr/>
                <p:nvPr/>
              </p:nvSpPr>
              <p:spPr>
                <a:xfrm>
                  <a:off x="5709284" y="2843670"/>
                  <a:ext cx="737067" cy="737463"/>
                </a:xfrm>
                <a:custGeom>
                  <a:avLst/>
                  <a:gdLst>
                    <a:gd name="connsiteX0" fmla="*/ 194507 w 737067"/>
                    <a:gd name="connsiteY0" fmla="*/ 737464 h 737463"/>
                    <a:gd name="connsiteX1" fmla="*/ 0 w 737067"/>
                    <a:gd name="connsiteY1" fmla="*/ 701557 h 737463"/>
                    <a:gd name="connsiteX2" fmla="*/ 12176 w 737067"/>
                    <a:gd name="connsiteY2" fmla="*/ 669829 h 737463"/>
                    <a:gd name="connsiteX3" fmla="*/ 194507 w 737067"/>
                    <a:gd name="connsiteY3" fmla="*/ 703477 h 737463"/>
                    <a:gd name="connsiteX4" fmla="*/ 703090 w 737067"/>
                    <a:gd name="connsiteY4" fmla="*/ 194903 h 737463"/>
                    <a:gd name="connsiteX5" fmla="*/ 669295 w 737067"/>
                    <a:gd name="connsiteY5" fmla="*/ 12215 h 737463"/>
                    <a:gd name="connsiteX6" fmla="*/ 701003 w 737067"/>
                    <a:gd name="connsiteY6" fmla="*/ 0 h 737463"/>
                    <a:gd name="connsiteX7" fmla="*/ 737068 w 737067"/>
                    <a:gd name="connsiteY7" fmla="*/ 194903 h 737463"/>
                    <a:gd name="connsiteX8" fmla="*/ 194507 w 737067"/>
                    <a:gd name="connsiteY8" fmla="*/ 737464 h 737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7067" h="737463">
                      <a:moveTo>
                        <a:pt x="194507" y="737464"/>
                      </a:moveTo>
                      <a:cubicBezTo>
                        <a:pt x="127468" y="737464"/>
                        <a:pt x="62035" y="725385"/>
                        <a:pt x="0" y="701557"/>
                      </a:cubicBezTo>
                      <a:lnTo>
                        <a:pt x="12176" y="669829"/>
                      </a:lnTo>
                      <a:cubicBezTo>
                        <a:pt x="70310" y="692162"/>
                        <a:pt x="131652" y="703477"/>
                        <a:pt x="194507" y="703477"/>
                      </a:cubicBezTo>
                      <a:cubicBezTo>
                        <a:pt x="474938" y="703477"/>
                        <a:pt x="703090" y="475335"/>
                        <a:pt x="703090" y="194903"/>
                      </a:cubicBezTo>
                      <a:cubicBezTo>
                        <a:pt x="703090" y="131918"/>
                        <a:pt x="691722" y="70453"/>
                        <a:pt x="669295" y="12215"/>
                      </a:cubicBezTo>
                      <a:lnTo>
                        <a:pt x="701003" y="0"/>
                      </a:lnTo>
                      <a:cubicBezTo>
                        <a:pt x="724936" y="62156"/>
                        <a:pt x="737068" y="127734"/>
                        <a:pt x="737068" y="194903"/>
                      </a:cubicBezTo>
                      <a:cubicBezTo>
                        <a:pt x="737068" y="494072"/>
                        <a:pt x="493678" y="737464"/>
                        <a:pt x="194507" y="737464"/>
                      </a:cubicBezTo>
                      <a:close/>
                    </a:path>
                  </a:pathLst>
                </a:custGeom>
                <a:grpFill/>
                <a:ln w="1860" cap="flat">
                  <a:noFill/>
                  <a:prstDash val="solid"/>
                  <a:miter/>
                </a:ln>
              </p:spPr>
              <p:txBody>
                <a:bodyPr rtlCol="0" anchor="ctr"/>
                <a:lstStyle/>
                <a:p>
                  <a:endParaRPr lang="zh-CN" altLang="en-US">
                    <a:solidFill>
                      <a:prstClr val="black"/>
                    </a:solidFill>
                  </a:endParaRPr>
                </a:p>
              </p:txBody>
            </p:sp>
            <p:sp>
              <p:nvSpPr>
                <p:cNvPr id="26" name="任意多边形: 形状 25"/>
                <p:cNvSpPr/>
                <p:nvPr/>
              </p:nvSpPr>
              <p:spPr>
                <a:xfrm>
                  <a:off x="5646862" y="2774662"/>
                  <a:ext cx="793492" cy="764256"/>
                </a:xfrm>
                <a:custGeom>
                  <a:avLst/>
                  <a:gdLst>
                    <a:gd name="connsiteX0" fmla="*/ 47212 w 793492"/>
                    <a:gd name="connsiteY0" fmla="*/ 764257 h 764256"/>
                    <a:gd name="connsiteX1" fmla="*/ 0 w 793492"/>
                    <a:gd name="connsiteY1" fmla="*/ 542568 h 764256"/>
                    <a:gd name="connsiteX2" fmla="*/ 542558 w 793492"/>
                    <a:gd name="connsiteY2" fmla="*/ 0 h 764256"/>
                    <a:gd name="connsiteX3" fmla="*/ 793492 w 793492"/>
                    <a:gd name="connsiteY3" fmla="*/ 61395 h 764256"/>
                    <a:gd name="connsiteX4" fmla="*/ 777765 w 793492"/>
                    <a:gd name="connsiteY4" fmla="*/ 91533 h 764256"/>
                    <a:gd name="connsiteX5" fmla="*/ 542558 w 793492"/>
                    <a:gd name="connsiteY5" fmla="*/ 33987 h 764256"/>
                    <a:gd name="connsiteX6" fmla="*/ 33977 w 793492"/>
                    <a:gd name="connsiteY6" fmla="*/ 542575 h 764256"/>
                    <a:gd name="connsiteX7" fmla="*/ 78226 w 793492"/>
                    <a:gd name="connsiteY7" fmla="*/ 750358 h 764256"/>
                    <a:gd name="connsiteX8" fmla="*/ 47212 w 793492"/>
                    <a:gd name="connsiteY8" fmla="*/ 764257 h 764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3492" h="764256">
                      <a:moveTo>
                        <a:pt x="47212" y="764257"/>
                      </a:moveTo>
                      <a:cubicBezTo>
                        <a:pt x="15887" y="694350"/>
                        <a:pt x="0" y="619782"/>
                        <a:pt x="0" y="542568"/>
                      </a:cubicBezTo>
                      <a:cubicBezTo>
                        <a:pt x="0" y="243392"/>
                        <a:pt x="243390" y="0"/>
                        <a:pt x="542558" y="0"/>
                      </a:cubicBezTo>
                      <a:cubicBezTo>
                        <a:pt x="629839" y="0"/>
                        <a:pt x="716615" y="21238"/>
                        <a:pt x="793492" y="61395"/>
                      </a:cubicBezTo>
                      <a:lnTo>
                        <a:pt x="777765" y="91533"/>
                      </a:lnTo>
                      <a:cubicBezTo>
                        <a:pt x="705719" y="53881"/>
                        <a:pt x="624382" y="33987"/>
                        <a:pt x="542558" y="33987"/>
                      </a:cubicBezTo>
                      <a:cubicBezTo>
                        <a:pt x="262127" y="33987"/>
                        <a:pt x="33977" y="262144"/>
                        <a:pt x="33977" y="542575"/>
                      </a:cubicBezTo>
                      <a:cubicBezTo>
                        <a:pt x="33977" y="614958"/>
                        <a:pt x="48858" y="684864"/>
                        <a:pt x="78226" y="750358"/>
                      </a:cubicBezTo>
                      <a:lnTo>
                        <a:pt x="47212" y="764257"/>
                      </a:lnTo>
                      <a:close/>
                    </a:path>
                  </a:pathLst>
                </a:custGeom>
                <a:grpFill/>
                <a:ln w="1860" cap="flat">
                  <a:noFill/>
                  <a:prstDash val="solid"/>
                  <a:miter/>
                </a:ln>
              </p:spPr>
              <p:txBody>
                <a:bodyPr rtlCol="0" anchor="ctr"/>
                <a:lstStyle/>
                <a:p>
                  <a:endParaRPr lang="zh-CN" altLang="en-US">
                    <a:solidFill>
                      <a:prstClr val="black"/>
                    </a:solidFill>
                  </a:endParaRPr>
                </a:p>
              </p:txBody>
            </p:sp>
            <p:sp>
              <p:nvSpPr>
                <p:cNvPr id="27" name="任意多边形: 形状 26"/>
                <p:cNvSpPr/>
                <p:nvPr/>
              </p:nvSpPr>
              <p:spPr>
                <a:xfrm>
                  <a:off x="5470131" y="2613141"/>
                  <a:ext cx="1270344" cy="1255142"/>
                </a:xfrm>
                <a:custGeom>
                  <a:avLst/>
                  <a:gdLst>
                    <a:gd name="connsiteX0" fmla="*/ 585704 w 1270344"/>
                    <a:gd name="connsiteY0" fmla="*/ 1255143 h 1255142"/>
                    <a:gd name="connsiteX1" fmla="*/ 0 w 1270344"/>
                    <a:gd name="connsiteY1" fmla="*/ 925197 h 1255142"/>
                    <a:gd name="connsiteX2" fmla="*/ 43571 w 1270344"/>
                    <a:gd name="connsiteY2" fmla="*/ 898748 h 1255142"/>
                    <a:gd name="connsiteX3" fmla="*/ 585704 w 1270344"/>
                    <a:gd name="connsiteY3" fmla="*/ 1204166 h 1255142"/>
                    <a:gd name="connsiteX4" fmla="*/ 1219375 w 1270344"/>
                    <a:gd name="connsiteY4" fmla="*/ 570495 h 1255142"/>
                    <a:gd name="connsiteX5" fmla="*/ 936118 w 1270344"/>
                    <a:gd name="connsiteY5" fmla="*/ 42443 h 1255142"/>
                    <a:gd name="connsiteX6" fmla="*/ 964341 w 1270344"/>
                    <a:gd name="connsiteY6" fmla="*/ 0 h 1255142"/>
                    <a:gd name="connsiteX7" fmla="*/ 1270345 w 1270344"/>
                    <a:gd name="connsiteY7" fmla="*/ 570495 h 1255142"/>
                    <a:gd name="connsiteX8" fmla="*/ 585704 w 1270344"/>
                    <a:gd name="connsiteY8" fmla="*/ 1255143 h 1255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70344" h="1255142">
                      <a:moveTo>
                        <a:pt x="585704" y="1255143"/>
                      </a:moveTo>
                      <a:cubicBezTo>
                        <a:pt x="344318" y="1255143"/>
                        <a:pt x="125373" y="1131805"/>
                        <a:pt x="0" y="925197"/>
                      </a:cubicBezTo>
                      <a:lnTo>
                        <a:pt x="43571" y="898748"/>
                      </a:lnTo>
                      <a:cubicBezTo>
                        <a:pt x="159624" y="1089988"/>
                        <a:pt x="362285" y="1204166"/>
                        <a:pt x="585704" y="1204166"/>
                      </a:cubicBezTo>
                      <a:cubicBezTo>
                        <a:pt x="935111" y="1204166"/>
                        <a:pt x="1219375" y="919902"/>
                        <a:pt x="1219375" y="570495"/>
                      </a:cubicBezTo>
                      <a:cubicBezTo>
                        <a:pt x="1219375" y="357797"/>
                        <a:pt x="1113487" y="160386"/>
                        <a:pt x="936118" y="42443"/>
                      </a:cubicBezTo>
                      <a:lnTo>
                        <a:pt x="964341" y="0"/>
                      </a:lnTo>
                      <a:cubicBezTo>
                        <a:pt x="1155954" y="127422"/>
                        <a:pt x="1270345" y="340698"/>
                        <a:pt x="1270345" y="570495"/>
                      </a:cubicBezTo>
                      <a:cubicBezTo>
                        <a:pt x="1270352" y="948012"/>
                        <a:pt x="963221" y="1255143"/>
                        <a:pt x="585704" y="1255143"/>
                      </a:cubicBezTo>
                      <a:close/>
                    </a:path>
                  </a:pathLst>
                </a:custGeom>
                <a:grpFill/>
                <a:ln w="1860" cap="flat">
                  <a:noFill/>
                  <a:prstDash val="solid"/>
                  <a:miter/>
                </a:ln>
              </p:spPr>
              <p:txBody>
                <a:bodyPr rtlCol="0" anchor="ctr"/>
                <a:lstStyle/>
                <a:p>
                  <a:endParaRPr lang="zh-CN" altLang="en-US">
                    <a:solidFill>
                      <a:prstClr val="black"/>
                    </a:solidFill>
                  </a:endParaRPr>
                </a:p>
              </p:txBody>
            </p:sp>
            <p:sp>
              <p:nvSpPr>
                <p:cNvPr id="28" name="任意多边形: 形状 27"/>
                <p:cNvSpPr/>
                <p:nvPr/>
              </p:nvSpPr>
              <p:spPr>
                <a:xfrm>
                  <a:off x="5509641" y="2654571"/>
                  <a:ext cx="1078815" cy="1086801"/>
                </a:xfrm>
                <a:custGeom>
                  <a:avLst/>
                  <a:gdLst>
                    <a:gd name="connsiteX0" fmla="*/ 1042628 w 1078815"/>
                    <a:gd name="connsiteY0" fmla="*/ 0 h 1086801"/>
                    <a:gd name="connsiteX1" fmla="*/ 1078816 w 1078815"/>
                    <a:gd name="connsiteY1" fmla="*/ 35906 h 1086801"/>
                    <a:gd name="connsiteX2" fmla="*/ 36195 w 1078815"/>
                    <a:gd name="connsiteY2" fmla="*/ 1086802 h 1086801"/>
                    <a:gd name="connsiteX3" fmla="*/ 0 w 1078815"/>
                    <a:gd name="connsiteY3" fmla="*/ 1050904 h 1086801"/>
                  </a:gdLst>
                  <a:ahLst/>
                  <a:cxnLst>
                    <a:cxn ang="0">
                      <a:pos x="connsiteX0" y="connsiteY0"/>
                    </a:cxn>
                    <a:cxn ang="0">
                      <a:pos x="connsiteX1" y="connsiteY1"/>
                    </a:cxn>
                    <a:cxn ang="0">
                      <a:pos x="connsiteX2" y="connsiteY2"/>
                    </a:cxn>
                    <a:cxn ang="0">
                      <a:pos x="connsiteX3" y="connsiteY3"/>
                    </a:cxn>
                  </a:cxnLst>
                  <a:rect l="l" t="t" r="r" b="b"/>
                  <a:pathLst>
                    <a:path w="1078815" h="1086801">
                      <a:moveTo>
                        <a:pt x="1042628" y="0"/>
                      </a:moveTo>
                      <a:lnTo>
                        <a:pt x="1078816" y="35906"/>
                      </a:lnTo>
                      <a:lnTo>
                        <a:pt x="36195" y="1086802"/>
                      </a:lnTo>
                      <a:lnTo>
                        <a:pt x="0" y="1050904"/>
                      </a:lnTo>
                      <a:close/>
                    </a:path>
                  </a:pathLst>
                </a:custGeom>
                <a:grpFill/>
                <a:ln w="1860" cap="flat">
                  <a:noFill/>
                  <a:prstDash val="solid"/>
                  <a:miter/>
                </a:ln>
              </p:spPr>
              <p:txBody>
                <a:bodyPr rtlCol="0" anchor="ctr"/>
                <a:lstStyle/>
                <a:p>
                  <a:endParaRPr lang="zh-CN" altLang="en-US">
                    <a:solidFill>
                      <a:prstClr val="black"/>
                    </a:solidFill>
                  </a:endParaRPr>
                </a:p>
              </p:txBody>
            </p:sp>
            <p:sp>
              <p:nvSpPr>
                <p:cNvPr id="29" name="任意多边形: 形状 28"/>
                <p:cNvSpPr/>
                <p:nvPr/>
              </p:nvSpPr>
              <p:spPr>
                <a:xfrm>
                  <a:off x="5701534" y="2820413"/>
                  <a:ext cx="711457" cy="1182638"/>
                </a:xfrm>
                <a:custGeom>
                  <a:avLst/>
                  <a:gdLst>
                    <a:gd name="connsiteX0" fmla="*/ 24240 w 711457"/>
                    <a:gd name="connsiteY0" fmla="*/ 0 h 1182638"/>
                    <a:gd name="connsiteX1" fmla="*/ 711458 w 711457"/>
                    <a:gd name="connsiteY1" fmla="*/ 699972 h 1182638"/>
                    <a:gd name="connsiteX2" fmla="*/ 687218 w 711457"/>
                    <a:gd name="connsiteY2" fmla="*/ 723770 h 1182638"/>
                    <a:gd name="connsiteX3" fmla="*/ 0 w 711457"/>
                    <a:gd name="connsiteY3" fmla="*/ 23798 h 1182638"/>
                    <a:gd name="connsiteX4" fmla="*/ 430699 w 711457"/>
                    <a:gd name="connsiteY4" fmla="*/ 1182639 h 1182638"/>
                    <a:gd name="connsiteX5" fmla="*/ 281551 w 711457"/>
                    <a:gd name="connsiteY5" fmla="*/ 1182639 h 1182638"/>
                    <a:gd name="connsiteX6" fmla="*/ 281551 w 711457"/>
                    <a:gd name="connsiteY6" fmla="*/ 994920 h 1182638"/>
                    <a:gd name="connsiteX7" fmla="*/ 430699 w 711457"/>
                    <a:gd name="connsiteY7" fmla="*/ 994920 h 1182638"/>
                    <a:gd name="connsiteX8" fmla="*/ 430699 w 711457"/>
                    <a:gd name="connsiteY8" fmla="*/ 1182639 h 1182638"/>
                    <a:gd name="connsiteX9" fmla="*/ 332523 w 711457"/>
                    <a:gd name="connsiteY9" fmla="*/ 1131669 h 1182638"/>
                    <a:gd name="connsiteX10" fmla="*/ 379720 w 711457"/>
                    <a:gd name="connsiteY10" fmla="*/ 1131669 h 1182638"/>
                    <a:gd name="connsiteX11" fmla="*/ 379720 w 711457"/>
                    <a:gd name="connsiteY11" fmla="*/ 1045897 h 1182638"/>
                    <a:gd name="connsiteX12" fmla="*/ 332523 w 711457"/>
                    <a:gd name="connsiteY12" fmla="*/ 1045897 h 1182638"/>
                    <a:gd name="connsiteX13" fmla="*/ 332523 w 711457"/>
                    <a:gd name="connsiteY13" fmla="*/ 1131669 h 1182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11457" h="1182638">
                      <a:moveTo>
                        <a:pt x="24240" y="0"/>
                      </a:moveTo>
                      <a:lnTo>
                        <a:pt x="711458" y="699972"/>
                      </a:lnTo>
                      <a:lnTo>
                        <a:pt x="687218" y="723770"/>
                      </a:lnTo>
                      <a:lnTo>
                        <a:pt x="0" y="23798"/>
                      </a:lnTo>
                      <a:close/>
                      <a:moveTo>
                        <a:pt x="430699" y="1182639"/>
                      </a:moveTo>
                      <a:lnTo>
                        <a:pt x="281551" y="1182639"/>
                      </a:lnTo>
                      <a:lnTo>
                        <a:pt x="281551" y="994920"/>
                      </a:lnTo>
                      <a:lnTo>
                        <a:pt x="430699" y="994920"/>
                      </a:lnTo>
                      <a:lnTo>
                        <a:pt x="430699" y="1182639"/>
                      </a:lnTo>
                      <a:close/>
                      <a:moveTo>
                        <a:pt x="332523" y="1131669"/>
                      </a:moveTo>
                      <a:lnTo>
                        <a:pt x="379720" y="1131669"/>
                      </a:lnTo>
                      <a:lnTo>
                        <a:pt x="379720" y="1045897"/>
                      </a:lnTo>
                      <a:lnTo>
                        <a:pt x="332523" y="1045897"/>
                      </a:lnTo>
                      <a:lnTo>
                        <a:pt x="332523" y="1131669"/>
                      </a:lnTo>
                      <a:close/>
                    </a:path>
                  </a:pathLst>
                </a:custGeom>
                <a:grpFill/>
                <a:ln w="1860" cap="flat">
                  <a:noFill/>
                  <a:prstDash val="solid"/>
                  <a:miter/>
                </a:ln>
              </p:spPr>
              <p:txBody>
                <a:bodyPr rtlCol="0" anchor="ctr"/>
                <a:lstStyle/>
                <a:p>
                  <a:endParaRPr lang="zh-CN" altLang="en-US">
                    <a:solidFill>
                      <a:prstClr val="black"/>
                    </a:solidFill>
                  </a:endParaRPr>
                </a:p>
              </p:txBody>
            </p:sp>
            <p:sp>
              <p:nvSpPr>
                <p:cNvPr id="30" name="任意多边形: 形状 29"/>
                <p:cNvSpPr/>
                <p:nvPr/>
              </p:nvSpPr>
              <p:spPr>
                <a:xfrm>
                  <a:off x="5707074" y="3952089"/>
                  <a:ext cx="701162" cy="293729"/>
                </a:xfrm>
                <a:custGeom>
                  <a:avLst/>
                  <a:gdLst>
                    <a:gd name="connsiteX0" fmla="*/ 701163 w 701162"/>
                    <a:gd name="connsiteY0" fmla="*/ 293729 h 293729"/>
                    <a:gd name="connsiteX1" fmla="*/ 0 w 701162"/>
                    <a:gd name="connsiteY1" fmla="*/ 293729 h 293729"/>
                    <a:gd name="connsiteX2" fmla="*/ 0 w 701162"/>
                    <a:gd name="connsiteY2" fmla="*/ 139264 h 293729"/>
                    <a:gd name="connsiteX3" fmla="*/ 7667 w 701162"/>
                    <a:gd name="connsiteY3" fmla="*/ 131765 h 293729"/>
                    <a:gd name="connsiteX4" fmla="*/ 350574 w 701162"/>
                    <a:gd name="connsiteY4" fmla="*/ 0 h 293729"/>
                    <a:gd name="connsiteX5" fmla="*/ 693489 w 701162"/>
                    <a:gd name="connsiteY5" fmla="*/ 131765 h 293729"/>
                    <a:gd name="connsiteX6" fmla="*/ 701155 w 701162"/>
                    <a:gd name="connsiteY6" fmla="*/ 139264 h 293729"/>
                    <a:gd name="connsiteX7" fmla="*/ 701155 w 701162"/>
                    <a:gd name="connsiteY7" fmla="*/ 293729 h 293729"/>
                    <a:gd name="connsiteX8" fmla="*/ 50977 w 701162"/>
                    <a:gd name="connsiteY8" fmla="*/ 242750 h 293729"/>
                    <a:gd name="connsiteX9" fmla="*/ 650193 w 701162"/>
                    <a:gd name="connsiteY9" fmla="*/ 242750 h 293729"/>
                    <a:gd name="connsiteX10" fmla="*/ 650193 w 701162"/>
                    <a:gd name="connsiteY10" fmla="*/ 160928 h 293729"/>
                    <a:gd name="connsiteX11" fmla="*/ 350581 w 701162"/>
                    <a:gd name="connsiteY11" fmla="*/ 50963 h 293729"/>
                    <a:gd name="connsiteX12" fmla="*/ 50977 w 701162"/>
                    <a:gd name="connsiteY12" fmla="*/ 160911 h 293729"/>
                    <a:gd name="connsiteX13" fmla="*/ 50977 w 701162"/>
                    <a:gd name="connsiteY13" fmla="*/ 242750 h 29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01162" h="293729">
                      <a:moveTo>
                        <a:pt x="701163" y="293729"/>
                      </a:moveTo>
                      <a:lnTo>
                        <a:pt x="0" y="293729"/>
                      </a:lnTo>
                      <a:lnTo>
                        <a:pt x="0" y="139264"/>
                      </a:lnTo>
                      <a:lnTo>
                        <a:pt x="7667" y="131765"/>
                      </a:lnTo>
                      <a:cubicBezTo>
                        <a:pt x="93308" y="48021"/>
                        <a:pt x="218290" y="0"/>
                        <a:pt x="350574" y="0"/>
                      </a:cubicBezTo>
                      <a:cubicBezTo>
                        <a:pt x="482856" y="0"/>
                        <a:pt x="607848" y="48021"/>
                        <a:pt x="693489" y="131765"/>
                      </a:cubicBezTo>
                      <a:lnTo>
                        <a:pt x="701155" y="139264"/>
                      </a:lnTo>
                      <a:lnTo>
                        <a:pt x="701155" y="293729"/>
                      </a:lnTo>
                      <a:close/>
                      <a:moveTo>
                        <a:pt x="50977" y="242750"/>
                      </a:moveTo>
                      <a:lnTo>
                        <a:pt x="650193" y="242750"/>
                      </a:lnTo>
                      <a:lnTo>
                        <a:pt x="650193" y="160928"/>
                      </a:lnTo>
                      <a:cubicBezTo>
                        <a:pt x="574252" y="90923"/>
                        <a:pt x="465728" y="50963"/>
                        <a:pt x="350581" y="50963"/>
                      </a:cubicBezTo>
                      <a:cubicBezTo>
                        <a:pt x="235427" y="50963"/>
                        <a:pt x="126911" y="90923"/>
                        <a:pt x="50977" y="160911"/>
                      </a:cubicBezTo>
                      <a:lnTo>
                        <a:pt x="50977" y="242750"/>
                      </a:lnTo>
                      <a:close/>
                    </a:path>
                  </a:pathLst>
                </a:custGeom>
                <a:grpFill/>
                <a:ln w="1860" cap="flat">
                  <a:noFill/>
                  <a:prstDash val="solid"/>
                  <a:miter/>
                </a:ln>
              </p:spPr>
              <p:txBody>
                <a:bodyPr rtlCol="0" anchor="ctr"/>
                <a:lstStyle/>
                <a:p>
                  <a:endParaRPr lang="zh-CN" altLang="en-US">
                    <a:solidFill>
                      <a:prstClr val="black"/>
                    </a:solidFill>
                  </a:endParaRPr>
                </a:p>
              </p:txBody>
            </p:sp>
            <p:sp>
              <p:nvSpPr>
                <p:cNvPr id="31" name="任意多边形: 形状 30"/>
                <p:cNvSpPr/>
                <p:nvPr/>
              </p:nvSpPr>
              <p:spPr>
                <a:xfrm>
                  <a:off x="5732563" y="4096825"/>
                  <a:ext cx="640407" cy="33984"/>
                </a:xfrm>
                <a:custGeom>
                  <a:avLst/>
                  <a:gdLst>
                    <a:gd name="connsiteX0" fmla="*/ 0 w 640407"/>
                    <a:gd name="connsiteY0" fmla="*/ 0 h 33984"/>
                    <a:gd name="connsiteX1" fmla="*/ 640407 w 640407"/>
                    <a:gd name="connsiteY1" fmla="*/ 0 h 33984"/>
                    <a:gd name="connsiteX2" fmla="*/ 640407 w 640407"/>
                    <a:gd name="connsiteY2" fmla="*/ 33985 h 33984"/>
                    <a:gd name="connsiteX3" fmla="*/ 0 w 640407"/>
                    <a:gd name="connsiteY3" fmla="*/ 33985 h 33984"/>
                  </a:gdLst>
                  <a:ahLst/>
                  <a:cxnLst>
                    <a:cxn ang="0">
                      <a:pos x="connsiteX0" y="connsiteY0"/>
                    </a:cxn>
                    <a:cxn ang="0">
                      <a:pos x="connsiteX1" y="connsiteY1"/>
                    </a:cxn>
                    <a:cxn ang="0">
                      <a:pos x="connsiteX2" y="connsiteY2"/>
                    </a:cxn>
                    <a:cxn ang="0">
                      <a:pos x="connsiteX3" y="connsiteY3"/>
                    </a:cxn>
                  </a:cxnLst>
                  <a:rect l="l" t="t" r="r" b="b"/>
                  <a:pathLst>
                    <a:path w="640407" h="33984">
                      <a:moveTo>
                        <a:pt x="0" y="0"/>
                      </a:moveTo>
                      <a:lnTo>
                        <a:pt x="640407" y="0"/>
                      </a:lnTo>
                      <a:lnTo>
                        <a:pt x="640407" y="33985"/>
                      </a:lnTo>
                      <a:lnTo>
                        <a:pt x="0" y="33985"/>
                      </a:lnTo>
                      <a:close/>
                    </a:path>
                  </a:pathLst>
                </a:custGeom>
                <a:grpFill/>
                <a:ln w="1860" cap="flat">
                  <a:noFill/>
                  <a:prstDash val="solid"/>
                  <a:miter/>
                </a:ln>
              </p:spPr>
              <p:txBody>
                <a:bodyPr rtlCol="0" anchor="ctr"/>
                <a:lstStyle/>
                <a:p>
                  <a:endParaRPr lang="zh-CN" altLang="en-US">
                    <a:solidFill>
                      <a:prstClr val="black"/>
                    </a:solidFill>
                  </a:endParaRPr>
                </a:p>
              </p:txBody>
            </p:sp>
          </p:grpSp>
        </p:grpSp>
        <p:grpSp>
          <p:nvGrpSpPr>
            <p:cNvPr id="21" name="组合 37"/>
            <p:cNvGrpSpPr/>
            <p:nvPr userDrawn="1"/>
          </p:nvGrpSpPr>
          <p:grpSpPr>
            <a:xfrm>
              <a:off x="7353813" y="5148568"/>
              <a:ext cx="703592" cy="703590"/>
              <a:chOff x="7210408" y="5300968"/>
              <a:chExt cx="703592" cy="703590"/>
            </a:xfrm>
          </p:grpSpPr>
          <p:sp>
            <p:nvSpPr>
              <p:cNvPr id="39" name="椭圆 38"/>
              <p:cNvSpPr/>
              <p:nvPr/>
            </p:nvSpPr>
            <p:spPr>
              <a:xfrm>
                <a:off x="7210408" y="5300968"/>
                <a:ext cx="703592" cy="703590"/>
              </a:xfrm>
              <a:prstGeom prst="ellipse">
                <a:avLst/>
              </a:prstGeom>
              <a:solidFill>
                <a:srgbClr val="328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0" name="图形 105"/>
              <p:cNvSpPr/>
              <p:nvPr/>
            </p:nvSpPr>
            <p:spPr>
              <a:xfrm>
                <a:off x="7429933" y="5512517"/>
                <a:ext cx="278756" cy="261665"/>
              </a:xfrm>
              <a:custGeom>
                <a:avLst/>
                <a:gdLst>
                  <a:gd name="connsiteX0" fmla="*/ 1963344 w 2029513"/>
                  <a:gd name="connsiteY0" fmla="*/ 785013 h 1905082"/>
                  <a:gd name="connsiteX1" fmla="*/ 2029514 w 2029513"/>
                  <a:gd name="connsiteY1" fmla="*/ 718867 h 1905082"/>
                  <a:gd name="connsiteX2" fmla="*/ 2029514 w 2029513"/>
                  <a:gd name="connsiteY2" fmla="*/ 493971 h 1905082"/>
                  <a:gd name="connsiteX3" fmla="*/ 1990687 w 2029513"/>
                  <a:gd name="connsiteY3" fmla="*/ 433558 h 1905082"/>
                  <a:gd name="connsiteX4" fmla="*/ 1042112 w 2029513"/>
                  <a:gd name="connsiteY4" fmla="*/ 5815 h 1905082"/>
                  <a:gd name="connsiteX5" fmla="*/ 987844 w 2029513"/>
                  <a:gd name="connsiteY5" fmla="*/ 5815 h 1905082"/>
                  <a:gd name="connsiteX6" fmla="*/ 38826 w 2029513"/>
                  <a:gd name="connsiteY6" fmla="*/ 433558 h 1905082"/>
                  <a:gd name="connsiteX7" fmla="*/ 0 w 2029513"/>
                  <a:gd name="connsiteY7" fmla="*/ 493971 h 1905082"/>
                  <a:gd name="connsiteX8" fmla="*/ 0 w 2029513"/>
                  <a:gd name="connsiteY8" fmla="*/ 718867 h 1905082"/>
                  <a:gd name="connsiteX9" fmla="*/ 66180 w 2029513"/>
                  <a:gd name="connsiteY9" fmla="*/ 785013 h 1905082"/>
                  <a:gd name="connsiteX10" fmla="*/ 211776 w 2029513"/>
                  <a:gd name="connsiteY10" fmla="*/ 785013 h 1905082"/>
                  <a:gd name="connsiteX11" fmla="*/ 211776 w 2029513"/>
                  <a:gd name="connsiteY11" fmla="*/ 1455290 h 1905082"/>
                  <a:gd name="connsiteX12" fmla="*/ 66180 w 2029513"/>
                  <a:gd name="connsiteY12" fmla="*/ 1455290 h 1905082"/>
                  <a:gd name="connsiteX13" fmla="*/ 0 w 2029513"/>
                  <a:gd name="connsiteY13" fmla="*/ 1521437 h 1905082"/>
                  <a:gd name="connsiteX14" fmla="*/ 0 w 2029513"/>
                  <a:gd name="connsiteY14" fmla="*/ 1838936 h 1905082"/>
                  <a:gd name="connsiteX15" fmla="*/ 66180 w 2029513"/>
                  <a:gd name="connsiteY15" fmla="*/ 1905083 h 1905082"/>
                  <a:gd name="connsiteX16" fmla="*/ 1963344 w 2029513"/>
                  <a:gd name="connsiteY16" fmla="*/ 1905083 h 1905082"/>
                  <a:gd name="connsiteX17" fmla="*/ 2029514 w 2029513"/>
                  <a:gd name="connsiteY17" fmla="*/ 1838936 h 1905082"/>
                  <a:gd name="connsiteX18" fmla="*/ 2029514 w 2029513"/>
                  <a:gd name="connsiteY18" fmla="*/ 1521437 h 1905082"/>
                  <a:gd name="connsiteX19" fmla="*/ 1963344 w 2029513"/>
                  <a:gd name="connsiteY19" fmla="*/ 1455290 h 1905082"/>
                  <a:gd name="connsiteX20" fmla="*/ 1817740 w 2029513"/>
                  <a:gd name="connsiteY20" fmla="*/ 1455290 h 1905082"/>
                  <a:gd name="connsiteX21" fmla="*/ 1817740 w 2029513"/>
                  <a:gd name="connsiteY21" fmla="*/ 785013 h 1905082"/>
                  <a:gd name="connsiteX22" fmla="*/ 132360 w 2029513"/>
                  <a:gd name="connsiteY22" fmla="*/ 536746 h 1905082"/>
                  <a:gd name="connsiteX23" fmla="*/ 1014757 w 2029513"/>
                  <a:gd name="connsiteY23" fmla="*/ 139871 h 1905082"/>
                  <a:gd name="connsiteX24" fmla="*/ 1897156 w 2029513"/>
                  <a:gd name="connsiteY24" fmla="*/ 536746 h 1905082"/>
                  <a:gd name="connsiteX25" fmla="*/ 1897156 w 2029513"/>
                  <a:gd name="connsiteY25" fmla="*/ 652722 h 1905082"/>
                  <a:gd name="connsiteX26" fmla="*/ 132360 w 2029513"/>
                  <a:gd name="connsiteY26" fmla="*/ 652722 h 1905082"/>
                  <a:gd name="connsiteX27" fmla="*/ 1080937 w 2029513"/>
                  <a:gd name="connsiteY27" fmla="*/ 1455290 h 1905082"/>
                  <a:gd name="connsiteX28" fmla="*/ 1080937 w 2029513"/>
                  <a:gd name="connsiteY28" fmla="*/ 785013 h 1905082"/>
                  <a:gd name="connsiteX29" fmla="*/ 1319185 w 2029513"/>
                  <a:gd name="connsiteY29" fmla="*/ 785013 h 1905082"/>
                  <a:gd name="connsiteX30" fmla="*/ 1319185 w 2029513"/>
                  <a:gd name="connsiteY30" fmla="*/ 1455290 h 1905082"/>
                  <a:gd name="connsiteX31" fmla="*/ 948578 w 2029513"/>
                  <a:gd name="connsiteY31" fmla="*/ 785013 h 1905082"/>
                  <a:gd name="connsiteX32" fmla="*/ 948578 w 2029513"/>
                  <a:gd name="connsiteY32" fmla="*/ 1455290 h 1905082"/>
                  <a:gd name="connsiteX33" fmla="*/ 710331 w 2029513"/>
                  <a:gd name="connsiteY33" fmla="*/ 1455290 h 1905082"/>
                  <a:gd name="connsiteX34" fmla="*/ 710331 w 2029513"/>
                  <a:gd name="connsiteY34" fmla="*/ 785013 h 1905082"/>
                  <a:gd name="connsiteX35" fmla="*/ 344135 w 2029513"/>
                  <a:gd name="connsiteY35" fmla="*/ 785013 h 1905082"/>
                  <a:gd name="connsiteX36" fmla="*/ 577971 w 2029513"/>
                  <a:gd name="connsiteY36" fmla="*/ 785013 h 1905082"/>
                  <a:gd name="connsiteX37" fmla="*/ 577971 w 2029513"/>
                  <a:gd name="connsiteY37" fmla="*/ 1455290 h 1905082"/>
                  <a:gd name="connsiteX38" fmla="*/ 344135 w 2029513"/>
                  <a:gd name="connsiteY38" fmla="*/ 1455290 h 1905082"/>
                  <a:gd name="connsiteX39" fmla="*/ 1897156 w 2029513"/>
                  <a:gd name="connsiteY39" fmla="*/ 1772791 h 1905082"/>
                  <a:gd name="connsiteX40" fmla="*/ 132360 w 2029513"/>
                  <a:gd name="connsiteY40" fmla="*/ 1772791 h 1905082"/>
                  <a:gd name="connsiteX41" fmla="*/ 132360 w 2029513"/>
                  <a:gd name="connsiteY41" fmla="*/ 1587582 h 1905082"/>
                  <a:gd name="connsiteX42" fmla="*/ 1897156 w 2029513"/>
                  <a:gd name="connsiteY42" fmla="*/ 1587582 h 1905082"/>
                  <a:gd name="connsiteX43" fmla="*/ 1685380 w 2029513"/>
                  <a:gd name="connsiteY43" fmla="*/ 1455290 h 1905082"/>
                  <a:gd name="connsiteX44" fmla="*/ 1451544 w 2029513"/>
                  <a:gd name="connsiteY44" fmla="*/ 1455290 h 1905082"/>
                  <a:gd name="connsiteX45" fmla="*/ 1451544 w 2029513"/>
                  <a:gd name="connsiteY45" fmla="*/ 785013 h 1905082"/>
                  <a:gd name="connsiteX46" fmla="*/ 1685380 w 2029513"/>
                  <a:gd name="connsiteY46" fmla="*/ 785013 h 1905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029513" h="1905082">
                    <a:moveTo>
                      <a:pt x="1963344" y="785013"/>
                    </a:moveTo>
                    <a:cubicBezTo>
                      <a:pt x="1999881" y="785013"/>
                      <a:pt x="2029514" y="755398"/>
                      <a:pt x="2029514" y="718867"/>
                    </a:cubicBezTo>
                    <a:lnTo>
                      <a:pt x="2029514" y="493971"/>
                    </a:lnTo>
                    <a:cubicBezTo>
                      <a:pt x="2029588" y="467955"/>
                      <a:pt x="2014400" y="444312"/>
                      <a:pt x="1990687" y="433558"/>
                    </a:cubicBezTo>
                    <a:lnTo>
                      <a:pt x="1042112" y="5815"/>
                    </a:lnTo>
                    <a:cubicBezTo>
                      <a:pt x="1024854" y="-1938"/>
                      <a:pt x="1005102" y="-1938"/>
                      <a:pt x="987844" y="5815"/>
                    </a:cubicBezTo>
                    <a:lnTo>
                      <a:pt x="38826" y="433558"/>
                    </a:lnTo>
                    <a:cubicBezTo>
                      <a:pt x="15123" y="444312"/>
                      <a:pt x="-71" y="467955"/>
                      <a:pt x="0" y="493971"/>
                    </a:cubicBezTo>
                    <a:lnTo>
                      <a:pt x="0" y="718867"/>
                    </a:lnTo>
                    <a:cubicBezTo>
                      <a:pt x="0" y="755398"/>
                      <a:pt x="29630" y="785013"/>
                      <a:pt x="66180" y="785013"/>
                    </a:cubicBezTo>
                    <a:lnTo>
                      <a:pt x="211776" y="785013"/>
                    </a:lnTo>
                    <a:lnTo>
                      <a:pt x="211776" y="1455290"/>
                    </a:lnTo>
                    <a:lnTo>
                      <a:pt x="66180" y="1455290"/>
                    </a:lnTo>
                    <a:cubicBezTo>
                      <a:pt x="29630" y="1455290"/>
                      <a:pt x="0" y="1484905"/>
                      <a:pt x="0" y="1521437"/>
                    </a:cubicBezTo>
                    <a:lnTo>
                      <a:pt x="0" y="1838936"/>
                    </a:lnTo>
                    <a:cubicBezTo>
                      <a:pt x="0" y="1875466"/>
                      <a:pt x="29630" y="1905083"/>
                      <a:pt x="66180" y="1905083"/>
                    </a:cubicBezTo>
                    <a:lnTo>
                      <a:pt x="1963344" y="1905083"/>
                    </a:lnTo>
                    <a:cubicBezTo>
                      <a:pt x="1999881" y="1905083"/>
                      <a:pt x="2029514" y="1875466"/>
                      <a:pt x="2029514" y="1838936"/>
                    </a:cubicBezTo>
                    <a:lnTo>
                      <a:pt x="2029514" y="1521437"/>
                    </a:lnTo>
                    <a:cubicBezTo>
                      <a:pt x="2029514" y="1484905"/>
                      <a:pt x="1999881" y="1455290"/>
                      <a:pt x="1963344" y="1455290"/>
                    </a:cubicBezTo>
                    <a:lnTo>
                      <a:pt x="1817740" y="1455290"/>
                    </a:lnTo>
                    <a:lnTo>
                      <a:pt x="1817740" y="785013"/>
                    </a:lnTo>
                    <a:close/>
                    <a:moveTo>
                      <a:pt x="132360" y="536746"/>
                    </a:moveTo>
                    <a:lnTo>
                      <a:pt x="1014757" y="139871"/>
                    </a:lnTo>
                    <a:lnTo>
                      <a:pt x="1897156" y="536746"/>
                    </a:lnTo>
                    <a:lnTo>
                      <a:pt x="1897156" y="652722"/>
                    </a:lnTo>
                    <a:lnTo>
                      <a:pt x="132360" y="652722"/>
                    </a:lnTo>
                    <a:close/>
                    <a:moveTo>
                      <a:pt x="1080937" y="1455290"/>
                    </a:moveTo>
                    <a:lnTo>
                      <a:pt x="1080937" y="785013"/>
                    </a:lnTo>
                    <a:lnTo>
                      <a:pt x="1319185" y="785013"/>
                    </a:lnTo>
                    <a:lnTo>
                      <a:pt x="1319185" y="1455290"/>
                    </a:lnTo>
                    <a:close/>
                    <a:moveTo>
                      <a:pt x="948578" y="785013"/>
                    </a:moveTo>
                    <a:lnTo>
                      <a:pt x="948578" y="1455290"/>
                    </a:lnTo>
                    <a:lnTo>
                      <a:pt x="710331" y="1455290"/>
                    </a:lnTo>
                    <a:lnTo>
                      <a:pt x="710331" y="785013"/>
                    </a:lnTo>
                    <a:close/>
                    <a:moveTo>
                      <a:pt x="344135" y="785013"/>
                    </a:moveTo>
                    <a:lnTo>
                      <a:pt x="577971" y="785013"/>
                    </a:lnTo>
                    <a:lnTo>
                      <a:pt x="577971" y="1455290"/>
                    </a:lnTo>
                    <a:lnTo>
                      <a:pt x="344135" y="1455290"/>
                    </a:lnTo>
                    <a:close/>
                    <a:moveTo>
                      <a:pt x="1897156" y="1772791"/>
                    </a:moveTo>
                    <a:lnTo>
                      <a:pt x="132360" y="1772791"/>
                    </a:lnTo>
                    <a:lnTo>
                      <a:pt x="132360" y="1587582"/>
                    </a:lnTo>
                    <a:lnTo>
                      <a:pt x="1897156" y="1587582"/>
                    </a:lnTo>
                    <a:close/>
                    <a:moveTo>
                      <a:pt x="1685380" y="1455290"/>
                    </a:moveTo>
                    <a:lnTo>
                      <a:pt x="1451544" y="1455290"/>
                    </a:lnTo>
                    <a:lnTo>
                      <a:pt x="1451544" y="785013"/>
                    </a:lnTo>
                    <a:lnTo>
                      <a:pt x="1685380" y="785013"/>
                    </a:lnTo>
                    <a:close/>
                  </a:path>
                </a:pathLst>
              </a:custGeom>
              <a:solidFill>
                <a:schemeClr val="bg1"/>
              </a:solidFill>
              <a:ln w="1861" cap="flat">
                <a:noFill/>
                <a:prstDash val="solid"/>
                <a:miter/>
              </a:ln>
            </p:spPr>
            <p:txBody>
              <a:bodyPr rtlCol="0" anchor="ctr"/>
              <a:lstStyle/>
              <a:p>
                <a:endParaRPr lang="zh-CN" altLang="en-US">
                  <a:solidFill>
                    <a:prstClr val="black"/>
                  </a:solidFill>
                </a:endParaRPr>
              </a:p>
            </p:txBody>
          </p:sp>
        </p:grpSp>
        <p:grpSp>
          <p:nvGrpSpPr>
            <p:cNvPr id="23" name="组合 40"/>
            <p:cNvGrpSpPr/>
            <p:nvPr userDrawn="1"/>
          </p:nvGrpSpPr>
          <p:grpSpPr>
            <a:xfrm>
              <a:off x="8643372" y="5148568"/>
              <a:ext cx="703592" cy="703590"/>
              <a:chOff x="8187877" y="5300968"/>
              <a:chExt cx="703592" cy="703590"/>
            </a:xfrm>
          </p:grpSpPr>
          <p:sp>
            <p:nvSpPr>
              <p:cNvPr id="42" name="椭圆 41"/>
              <p:cNvSpPr/>
              <p:nvPr/>
            </p:nvSpPr>
            <p:spPr>
              <a:xfrm>
                <a:off x="8187877" y="5300968"/>
                <a:ext cx="703592" cy="703590"/>
              </a:xfrm>
              <a:prstGeom prst="ellipse">
                <a:avLst/>
              </a:prstGeom>
              <a:solidFill>
                <a:srgbClr val="328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32" name="图形 122"/>
              <p:cNvGrpSpPr/>
              <p:nvPr/>
            </p:nvGrpSpPr>
            <p:grpSpPr>
              <a:xfrm>
                <a:off x="8392274" y="5521530"/>
                <a:ext cx="294797" cy="294797"/>
                <a:chOff x="5143500" y="2476500"/>
                <a:chExt cx="1905000" cy="1905000"/>
              </a:xfrm>
              <a:solidFill>
                <a:schemeClr val="bg1"/>
              </a:solidFill>
            </p:grpSpPr>
            <p:sp>
              <p:nvSpPr>
                <p:cNvPr id="44" name="任意多边形: 形状 43"/>
                <p:cNvSpPr/>
                <p:nvPr/>
              </p:nvSpPr>
              <p:spPr>
                <a:xfrm>
                  <a:off x="5417581" y="3146345"/>
                  <a:ext cx="1356598" cy="170497"/>
                </a:xfrm>
                <a:custGeom>
                  <a:avLst/>
                  <a:gdLst>
                    <a:gd name="connsiteX0" fmla="*/ 0 w 1356598"/>
                    <a:gd name="connsiteY0" fmla="*/ 0 h 170497"/>
                    <a:gd name="connsiteX1" fmla="*/ 1356598 w 1356598"/>
                    <a:gd name="connsiteY1" fmla="*/ 0 h 170497"/>
                    <a:gd name="connsiteX2" fmla="*/ 1356598 w 1356598"/>
                    <a:gd name="connsiteY2" fmla="*/ 170498 h 170497"/>
                    <a:gd name="connsiteX3" fmla="*/ 0 w 1356598"/>
                    <a:gd name="connsiteY3" fmla="*/ 170498 h 170497"/>
                  </a:gdLst>
                  <a:ahLst/>
                  <a:cxnLst>
                    <a:cxn ang="0">
                      <a:pos x="connsiteX0" y="connsiteY0"/>
                    </a:cxn>
                    <a:cxn ang="0">
                      <a:pos x="connsiteX1" y="connsiteY1"/>
                    </a:cxn>
                    <a:cxn ang="0">
                      <a:pos x="connsiteX2" y="connsiteY2"/>
                    </a:cxn>
                    <a:cxn ang="0">
                      <a:pos x="connsiteX3" y="connsiteY3"/>
                    </a:cxn>
                  </a:cxnLst>
                  <a:rect l="l" t="t" r="r" b="b"/>
                  <a:pathLst>
                    <a:path w="1356598" h="170497">
                      <a:moveTo>
                        <a:pt x="0" y="0"/>
                      </a:moveTo>
                      <a:lnTo>
                        <a:pt x="1356598" y="0"/>
                      </a:lnTo>
                      <a:lnTo>
                        <a:pt x="1356598" y="170498"/>
                      </a:lnTo>
                      <a:lnTo>
                        <a:pt x="0" y="170498"/>
                      </a:lnTo>
                      <a:close/>
                    </a:path>
                  </a:pathLst>
                </a:custGeom>
                <a:grpFill/>
                <a:ln w="1860" cap="flat">
                  <a:noFill/>
                  <a:prstDash val="solid"/>
                  <a:miter/>
                </a:ln>
              </p:spPr>
              <p:txBody>
                <a:bodyPr rtlCol="0" anchor="ctr"/>
                <a:lstStyle/>
                <a:p>
                  <a:endParaRPr lang="zh-CN" altLang="en-US">
                    <a:solidFill>
                      <a:prstClr val="black"/>
                    </a:solidFill>
                  </a:endParaRPr>
                </a:p>
              </p:txBody>
            </p:sp>
            <p:sp>
              <p:nvSpPr>
                <p:cNvPr id="45" name="任意多边形: 形状 44"/>
                <p:cNvSpPr/>
                <p:nvPr/>
              </p:nvSpPr>
              <p:spPr>
                <a:xfrm>
                  <a:off x="5243274" y="2478643"/>
                  <a:ext cx="1705689" cy="1900717"/>
                </a:xfrm>
                <a:custGeom>
                  <a:avLst/>
                  <a:gdLst>
                    <a:gd name="connsiteX0" fmla="*/ 1635681 w 1705689"/>
                    <a:gd name="connsiteY0" fmla="*/ 329327 h 1900717"/>
                    <a:gd name="connsiteX1" fmla="*/ 1635681 w 1705689"/>
                    <a:gd name="connsiteY1" fmla="*/ 54769 h 1900717"/>
                    <a:gd name="connsiteX2" fmla="*/ 1580912 w 1705689"/>
                    <a:gd name="connsiteY2" fmla="*/ 0 h 1900717"/>
                    <a:gd name="connsiteX3" fmla="*/ 1540431 w 1705689"/>
                    <a:gd name="connsiteY3" fmla="*/ 0 h 1900717"/>
                    <a:gd name="connsiteX4" fmla="*/ 1485662 w 1705689"/>
                    <a:gd name="connsiteY4" fmla="*/ 54769 h 1900717"/>
                    <a:gd name="connsiteX5" fmla="*/ 1485662 w 1705689"/>
                    <a:gd name="connsiteY5" fmla="*/ 328136 h 1900717"/>
                    <a:gd name="connsiteX6" fmla="*/ 219789 w 1705689"/>
                    <a:gd name="connsiteY6" fmla="*/ 328136 h 1900717"/>
                    <a:gd name="connsiteX7" fmla="*/ 219789 w 1705689"/>
                    <a:gd name="connsiteY7" fmla="*/ 54769 h 1900717"/>
                    <a:gd name="connsiteX8" fmla="*/ 165021 w 1705689"/>
                    <a:gd name="connsiteY8" fmla="*/ 0 h 1900717"/>
                    <a:gd name="connsiteX9" fmla="*/ 124539 w 1705689"/>
                    <a:gd name="connsiteY9" fmla="*/ 0 h 1900717"/>
                    <a:gd name="connsiteX10" fmla="*/ 69771 w 1705689"/>
                    <a:gd name="connsiteY10" fmla="*/ 54769 h 1900717"/>
                    <a:gd name="connsiteX11" fmla="*/ 69771 w 1705689"/>
                    <a:gd name="connsiteY11" fmla="*/ 329327 h 1900717"/>
                    <a:gd name="connsiteX12" fmla="*/ 0 w 1705689"/>
                    <a:gd name="connsiteY12" fmla="*/ 411956 h 1900717"/>
                    <a:gd name="connsiteX13" fmla="*/ 83820 w 1705689"/>
                    <a:gd name="connsiteY13" fmla="*/ 495776 h 1900717"/>
                    <a:gd name="connsiteX14" fmla="*/ 130731 w 1705689"/>
                    <a:gd name="connsiteY14" fmla="*/ 495776 h 1900717"/>
                    <a:gd name="connsiteX15" fmla="*/ 155258 w 1705689"/>
                    <a:gd name="connsiteY15" fmla="*/ 520303 h 1900717"/>
                    <a:gd name="connsiteX16" fmla="*/ 155258 w 1705689"/>
                    <a:gd name="connsiteY16" fmla="*/ 862727 h 1900717"/>
                    <a:gd name="connsiteX17" fmla="*/ 343614 w 1705689"/>
                    <a:gd name="connsiteY17" fmla="*/ 1205151 h 1900717"/>
                    <a:gd name="connsiteX18" fmla="*/ 309086 w 1705689"/>
                    <a:gd name="connsiteY18" fmla="*/ 1856661 h 1900717"/>
                    <a:gd name="connsiteX19" fmla="*/ 320993 w 1705689"/>
                    <a:gd name="connsiteY19" fmla="*/ 1888086 h 1900717"/>
                    <a:gd name="connsiteX20" fmla="*/ 347663 w 1705689"/>
                    <a:gd name="connsiteY20" fmla="*/ 1899043 h 1900717"/>
                    <a:gd name="connsiteX21" fmla="*/ 349568 w 1705689"/>
                    <a:gd name="connsiteY21" fmla="*/ 1899043 h 1900717"/>
                    <a:gd name="connsiteX22" fmla="*/ 446723 w 1705689"/>
                    <a:gd name="connsiteY22" fmla="*/ 1898801 h 1900717"/>
                    <a:gd name="connsiteX23" fmla="*/ 447913 w 1705689"/>
                    <a:gd name="connsiteY23" fmla="*/ 1898801 h 1900717"/>
                    <a:gd name="connsiteX24" fmla="*/ 490538 w 1705689"/>
                    <a:gd name="connsiteY24" fmla="*/ 1857851 h 1900717"/>
                    <a:gd name="connsiteX25" fmla="*/ 579834 w 1705689"/>
                    <a:gd name="connsiteY25" fmla="*/ 1268492 h 1900717"/>
                    <a:gd name="connsiteX26" fmla="*/ 771763 w 1705689"/>
                    <a:gd name="connsiteY26" fmla="*/ 1268492 h 1900717"/>
                    <a:gd name="connsiteX27" fmla="*/ 771763 w 1705689"/>
                    <a:gd name="connsiteY27" fmla="*/ 1845945 h 1900717"/>
                    <a:gd name="connsiteX28" fmla="*/ 826532 w 1705689"/>
                    <a:gd name="connsiteY28" fmla="*/ 1900717 h 1900717"/>
                    <a:gd name="connsiteX29" fmla="*/ 879158 w 1705689"/>
                    <a:gd name="connsiteY29" fmla="*/ 1900717 h 1900717"/>
                    <a:gd name="connsiteX30" fmla="*/ 933926 w 1705689"/>
                    <a:gd name="connsiteY30" fmla="*/ 1845945 h 1900717"/>
                    <a:gd name="connsiteX31" fmla="*/ 933926 w 1705689"/>
                    <a:gd name="connsiteY31" fmla="*/ 1268492 h 1900717"/>
                    <a:gd name="connsiteX32" fmla="*/ 1125855 w 1705689"/>
                    <a:gd name="connsiteY32" fmla="*/ 1268492 h 1900717"/>
                    <a:gd name="connsiteX33" fmla="*/ 1215152 w 1705689"/>
                    <a:gd name="connsiteY33" fmla="*/ 1857851 h 1900717"/>
                    <a:gd name="connsiteX34" fmla="*/ 1257776 w 1705689"/>
                    <a:gd name="connsiteY34" fmla="*/ 1899043 h 1900717"/>
                    <a:gd name="connsiteX35" fmla="*/ 1258967 w 1705689"/>
                    <a:gd name="connsiteY35" fmla="*/ 1899043 h 1900717"/>
                    <a:gd name="connsiteX36" fmla="*/ 1356122 w 1705689"/>
                    <a:gd name="connsiteY36" fmla="*/ 1899285 h 1900717"/>
                    <a:gd name="connsiteX37" fmla="*/ 1358027 w 1705689"/>
                    <a:gd name="connsiteY37" fmla="*/ 1899285 h 1900717"/>
                    <a:gd name="connsiteX38" fmla="*/ 1384697 w 1705689"/>
                    <a:gd name="connsiteY38" fmla="*/ 1888328 h 1900717"/>
                    <a:gd name="connsiteX39" fmla="*/ 1396603 w 1705689"/>
                    <a:gd name="connsiteY39" fmla="*/ 1856899 h 1900717"/>
                    <a:gd name="connsiteX40" fmla="*/ 1362075 w 1705689"/>
                    <a:gd name="connsiteY40" fmla="*/ 1205389 h 1900717"/>
                    <a:gd name="connsiteX41" fmla="*/ 1550432 w 1705689"/>
                    <a:gd name="connsiteY41" fmla="*/ 862965 h 1900717"/>
                    <a:gd name="connsiteX42" fmla="*/ 1550432 w 1705689"/>
                    <a:gd name="connsiteY42" fmla="*/ 520541 h 1900717"/>
                    <a:gd name="connsiteX43" fmla="*/ 1574959 w 1705689"/>
                    <a:gd name="connsiteY43" fmla="*/ 496014 h 1900717"/>
                    <a:gd name="connsiteX44" fmla="*/ 1621869 w 1705689"/>
                    <a:gd name="connsiteY44" fmla="*/ 496014 h 1900717"/>
                    <a:gd name="connsiteX45" fmla="*/ 1705689 w 1705689"/>
                    <a:gd name="connsiteY45" fmla="*/ 412194 h 1900717"/>
                    <a:gd name="connsiteX46" fmla="*/ 1635681 w 1705689"/>
                    <a:gd name="connsiteY46" fmla="*/ 329327 h 1900717"/>
                    <a:gd name="connsiteX47" fmla="*/ 1524000 w 1705689"/>
                    <a:gd name="connsiteY47" fmla="*/ 54769 h 1900717"/>
                    <a:gd name="connsiteX48" fmla="*/ 1540193 w 1705689"/>
                    <a:gd name="connsiteY48" fmla="*/ 38576 h 1900717"/>
                    <a:gd name="connsiteX49" fmla="*/ 1580674 w 1705689"/>
                    <a:gd name="connsiteY49" fmla="*/ 38576 h 1900717"/>
                    <a:gd name="connsiteX50" fmla="*/ 1596866 w 1705689"/>
                    <a:gd name="connsiteY50" fmla="*/ 54769 h 1900717"/>
                    <a:gd name="connsiteX51" fmla="*/ 1596866 w 1705689"/>
                    <a:gd name="connsiteY51" fmla="*/ 328136 h 1900717"/>
                    <a:gd name="connsiteX52" fmla="*/ 1523762 w 1705689"/>
                    <a:gd name="connsiteY52" fmla="*/ 328136 h 1900717"/>
                    <a:gd name="connsiteX53" fmla="*/ 1523762 w 1705689"/>
                    <a:gd name="connsiteY53" fmla="*/ 54769 h 1900717"/>
                    <a:gd name="connsiteX54" fmla="*/ 108347 w 1705689"/>
                    <a:gd name="connsiteY54" fmla="*/ 54769 h 1900717"/>
                    <a:gd name="connsiteX55" fmla="*/ 124539 w 1705689"/>
                    <a:gd name="connsiteY55" fmla="*/ 38576 h 1900717"/>
                    <a:gd name="connsiteX56" fmla="*/ 165021 w 1705689"/>
                    <a:gd name="connsiteY56" fmla="*/ 38576 h 1900717"/>
                    <a:gd name="connsiteX57" fmla="*/ 181213 w 1705689"/>
                    <a:gd name="connsiteY57" fmla="*/ 54769 h 1900717"/>
                    <a:gd name="connsiteX58" fmla="*/ 181213 w 1705689"/>
                    <a:gd name="connsiteY58" fmla="*/ 328136 h 1900717"/>
                    <a:gd name="connsiteX59" fmla="*/ 108347 w 1705689"/>
                    <a:gd name="connsiteY59" fmla="*/ 328136 h 1900717"/>
                    <a:gd name="connsiteX60" fmla="*/ 108347 w 1705689"/>
                    <a:gd name="connsiteY60" fmla="*/ 54769 h 1900717"/>
                    <a:gd name="connsiteX61" fmla="*/ 1511856 w 1705689"/>
                    <a:gd name="connsiteY61" fmla="*/ 812483 h 1900717"/>
                    <a:gd name="connsiteX62" fmla="*/ 193596 w 1705689"/>
                    <a:gd name="connsiteY62" fmla="*/ 812483 h 1900717"/>
                    <a:gd name="connsiteX63" fmla="*/ 193596 w 1705689"/>
                    <a:gd name="connsiteY63" fmla="*/ 611743 h 1900717"/>
                    <a:gd name="connsiteX64" fmla="*/ 1511618 w 1705689"/>
                    <a:gd name="connsiteY64" fmla="*/ 611743 h 1900717"/>
                    <a:gd name="connsiteX65" fmla="*/ 1511618 w 1705689"/>
                    <a:gd name="connsiteY65" fmla="*/ 812483 h 1900717"/>
                    <a:gd name="connsiteX66" fmla="*/ 452199 w 1705689"/>
                    <a:gd name="connsiteY66" fmla="*/ 1852374 h 1900717"/>
                    <a:gd name="connsiteX67" fmla="*/ 445532 w 1705689"/>
                    <a:gd name="connsiteY67" fmla="*/ 1860701 h 1900717"/>
                    <a:gd name="connsiteX68" fmla="*/ 348853 w 1705689"/>
                    <a:gd name="connsiteY68" fmla="*/ 1860943 h 1900717"/>
                    <a:gd name="connsiteX69" fmla="*/ 347901 w 1705689"/>
                    <a:gd name="connsiteY69" fmla="*/ 1860943 h 1900717"/>
                    <a:gd name="connsiteX70" fmla="*/ 347663 w 1705689"/>
                    <a:gd name="connsiteY70" fmla="*/ 1859046 h 1900717"/>
                    <a:gd name="connsiteX71" fmla="*/ 381238 w 1705689"/>
                    <a:gd name="connsiteY71" fmla="*/ 1226582 h 1900717"/>
                    <a:gd name="connsiteX72" fmla="*/ 541020 w 1705689"/>
                    <a:gd name="connsiteY72" fmla="*/ 1268254 h 1900717"/>
                    <a:gd name="connsiteX73" fmla="*/ 452199 w 1705689"/>
                    <a:gd name="connsiteY73" fmla="*/ 1852374 h 1900717"/>
                    <a:gd name="connsiteX74" fmla="*/ 895350 w 1705689"/>
                    <a:gd name="connsiteY74" fmla="*/ 1845945 h 1900717"/>
                    <a:gd name="connsiteX75" fmla="*/ 879158 w 1705689"/>
                    <a:gd name="connsiteY75" fmla="*/ 1862134 h 1900717"/>
                    <a:gd name="connsiteX76" fmla="*/ 826532 w 1705689"/>
                    <a:gd name="connsiteY76" fmla="*/ 1862134 h 1900717"/>
                    <a:gd name="connsiteX77" fmla="*/ 810339 w 1705689"/>
                    <a:gd name="connsiteY77" fmla="*/ 1845945 h 1900717"/>
                    <a:gd name="connsiteX78" fmla="*/ 810339 w 1705689"/>
                    <a:gd name="connsiteY78" fmla="*/ 1268492 h 1900717"/>
                    <a:gd name="connsiteX79" fmla="*/ 895588 w 1705689"/>
                    <a:gd name="connsiteY79" fmla="*/ 1268492 h 1900717"/>
                    <a:gd name="connsiteX80" fmla="*/ 895588 w 1705689"/>
                    <a:gd name="connsiteY80" fmla="*/ 1845945 h 1900717"/>
                    <a:gd name="connsiteX81" fmla="*/ 1358027 w 1705689"/>
                    <a:gd name="connsiteY81" fmla="*/ 1858804 h 1900717"/>
                    <a:gd name="connsiteX82" fmla="*/ 1357789 w 1705689"/>
                    <a:gd name="connsiteY82" fmla="*/ 1860701 h 1900717"/>
                    <a:gd name="connsiteX83" fmla="*/ 1356836 w 1705689"/>
                    <a:gd name="connsiteY83" fmla="*/ 1860701 h 1900717"/>
                    <a:gd name="connsiteX84" fmla="*/ 1260158 w 1705689"/>
                    <a:gd name="connsiteY84" fmla="*/ 1860478 h 1900717"/>
                    <a:gd name="connsiteX85" fmla="*/ 1253490 w 1705689"/>
                    <a:gd name="connsiteY85" fmla="*/ 1852136 h 1900717"/>
                    <a:gd name="connsiteX86" fmla="*/ 1164669 w 1705689"/>
                    <a:gd name="connsiteY86" fmla="*/ 1268016 h 1900717"/>
                    <a:gd name="connsiteX87" fmla="*/ 1324451 w 1705689"/>
                    <a:gd name="connsiteY87" fmla="*/ 1226344 h 1900717"/>
                    <a:gd name="connsiteX88" fmla="*/ 1358027 w 1705689"/>
                    <a:gd name="connsiteY88" fmla="*/ 1858804 h 1900717"/>
                    <a:gd name="connsiteX89" fmla="*/ 1334691 w 1705689"/>
                    <a:gd name="connsiteY89" fmla="*/ 1176814 h 1900717"/>
                    <a:gd name="connsiteX90" fmla="*/ 1329928 w 1705689"/>
                    <a:gd name="connsiteY90" fmla="*/ 1179671 h 1900717"/>
                    <a:gd name="connsiteX91" fmla="*/ 1144429 w 1705689"/>
                    <a:gd name="connsiteY91" fmla="*/ 1230154 h 1900717"/>
                    <a:gd name="connsiteX92" fmla="*/ 561023 w 1705689"/>
                    <a:gd name="connsiteY92" fmla="*/ 1230154 h 1900717"/>
                    <a:gd name="connsiteX93" fmla="*/ 375523 w 1705689"/>
                    <a:gd name="connsiteY93" fmla="*/ 1179671 h 1900717"/>
                    <a:gd name="connsiteX94" fmla="*/ 370761 w 1705689"/>
                    <a:gd name="connsiteY94" fmla="*/ 1176814 h 1900717"/>
                    <a:gd name="connsiteX95" fmla="*/ 193834 w 1705689"/>
                    <a:gd name="connsiteY95" fmla="*/ 862727 h 1900717"/>
                    <a:gd name="connsiteX96" fmla="*/ 193834 w 1705689"/>
                    <a:gd name="connsiteY96" fmla="*/ 850821 h 1900717"/>
                    <a:gd name="connsiteX97" fmla="*/ 1511856 w 1705689"/>
                    <a:gd name="connsiteY97" fmla="*/ 850821 h 1900717"/>
                    <a:gd name="connsiteX98" fmla="*/ 1511856 w 1705689"/>
                    <a:gd name="connsiteY98" fmla="*/ 862727 h 1900717"/>
                    <a:gd name="connsiteX99" fmla="*/ 1334691 w 1705689"/>
                    <a:gd name="connsiteY99" fmla="*/ 1176814 h 1900717"/>
                    <a:gd name="connsiteX100" fmla="*/ 1511856 w 1705689"/>
                    <a:gd name="connsiteY100" fmla="*/ 518398 h 1900717"/>
                    <a:gd name="connsiteX101" fmla="*/ 1511856 w 1705689"/>
                    <a:gd name="connsiteY101" fmla="*/ 573167 h 1900717"/>
                    <a:gd name="connsiteX102" fmla="*/ 193596 w 1705689"/>
                    <a:gd name="connsiteY102" fmla="*/ 573167 h 1900717"/>
                    <a:gd name="connsiteX103" fmla="*/ 193596 w 1705689"/>
                    <a:gd name="connsiteY103" fmla="*/ 520303 h 1900717"/>
                    <a:gd name="connsiteX104" fmla="*/ 193596 w 1705689"/>
                    <a:gd name="connsiteY104" fmla="*/ 518398 h 1900717"/>
                    <a:gd name="connsiteX105" fmla="*/ 188595 w 1705689"/>
                    <a:gd name="connsiteY105" fmla="*/ 495776 h 1900717"/>
                    <a:gd name="connsiteX106" fmla="*/ 1516618 w 1705689"/>
                    <a:gd name="connsiteY106" fmla="*/ 495776 h 1900717"/>
                    <a:gd name="connsiteX107" fmla="*/ 1511856 w 1705689"/>
                    <a:gd name="connsiteY107" fmla="*/ 518398 h 1900717"/>
                    <a:gd name="connsiteX108" fmla="*/ 1621631 w 1705689"/>
                    <a:gd name="connsiteY108" fmla="*/ 457200 h 1900717"/>
                    <a:gd name="connsiteX109" fmla="*/ 83820 w 1705689"/>
                    <a:gd name="connsiteY109" fmla="*/ 457200 h 1900717"/>
                    <a:gd name="connsiteX110" fmla="*/ 38576 w 1705689"/>
                    <a:gd name="connsiteY110" fmla="*/ 411956 h 1900717"/>
                    <a:gd name="connsiteX111" fmla="*/ 83820 w 1705689"/>
                    <a:gd name="connsiteY111" fmla="*/ 366713 h 1900717"/>
                    <a:gd name="connsiteX112" fmla="*/ 1621393 w 1705689"/>
                    <a:gd name="connsiteY112" fmla="*/ 366713 h 1900717"/>
                    <a:gd name="connsiteX113" fmla="*/ 1666637 w 1705689"/>
                    <a:gd name="connsiteY113" fmla="*/ 411956 h 1900717"/>
                    <a:gd name="connsiteX114" fmla="*/ 1621631 w 1705689"/>
                    <a:gd name="connsiteY114" fmla="*/ 457200 h 1900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1705689" h="1900716">
                      <a:moveTo>
                        <a:pt x="1635681" y="329327"/>
                      </a:moveTo>
                      <a:lnTo>
                        <a:pt x="1635681" y="54769"/>
                      </a:lnTo>
                      <a:cubicBezTo>
                        <a:pt x="1635681" y="24527"/>
                        <a:pt x="1611154" y="0"/>
                        <a:pt x="1580912" y="0"/>
                      </a:cubicBezTo>
                      <a:lnTo>
                        <a:pt x="1540431" y="0"/>
                      </a:lnTo>
                      <a:cubicBezTo>
                        <a:pt x="1510189" y="0"/>
                        <a:pt x="1485662" y="24527"/>
                        <a:pt x="1485662" y="54769"/>
                      </a:cubicBezTo>
                      <a:lnTo>
                        <a:pt x="1485662" y="328136"/>
                      </a:lnTo>
                      <a:lnTo>
                        <a:pt x="219789" y="328136"/>
                      </a:lnTo>
                      <a:lnTo>
                        <a:pt x="219789" y="54769"/>
                      </a:lnTo>
                      <a:cubicBezTo>
                        <a:pt x="219789" y="24527"/>
                        <a:pt x="195262" y="0"/>
                        <a:pt x="165021" y="0"/>
                      </a:cubicBezTo>
                      <a:lnTo>
                        <a:pt x="124539" y="0"/>
                      </a:lnTo>
                      <a:cubicBezTo>
                        <a:pt x="94298" y="0"/>
                        <a:pt x="69771" y="24527"/>
                        <a:pt x="69771" y="54769"/>
                      </a:cubicBezTo>
                      <a:lnTo>
                        <a:pt x="69771" y="329327"/>
                      </a:lnTo>
                      <a:cubicBezTo>
                        <a:pt x="30242" y="335994"/>
                        <a:pt x="0" y="370523"/>
                        <a:pt x="0" y="411956"/>
                      </a:cubicBezTo>
                      <a:cubicBezTo>
                        <a:pt x="0" y="458153"/>
                        <a:pt x="37624" y="495776"/>
                        <a:pt x="83820" y="495776"/>
                      </a:cubicBezTo>
                      <a:lnTo>
                        <a:pt x="130731" y="495776"/>
                      </a:lnTo>
                      <a:cubicBezTo>
                        <a:pt x="144304" y="495776"/>
                        <a:pt x="155258" y="506730"/>
                        <a:pt x="155258" y="520303"/>
                      </a:cubicBezTo>
                      <a:lnTo>
                        <a:pt x="155258" y="862727"/>
                      </a:lnTo>
                      <a:cubicBezTo>
                        <a:pt x="155258" y="1006554"/>
                        <a:pt x="230505" y="1132999"/>
                        <a:pt x="343614" y="1205151"/>
                      </a:cubicBezTo>
                      <a:lnTo>
                        <a:pt x="309086" y="1856661"/>
                      </a:lnTo>
                      <a:cubicBezTo>
                        <a:pt x="308372" y="1868571"/>
                        <a:pt x="312896" y="1880235"/>
                        <a:pt x="320993" y="1888086"/>
                      </a:cubicBezTo>
                      <a:cubicBezTo>
                        <a:pt x="328136" y="1895230"/>
                        <a:pt x="337661" y="1899043"/>
                        <a:pt x="347663" y="1899043"/>
                      </a:cubicBezTo>
                      <a:lnTo>
                        <a:pt x="349568" y="1899043"/>
                      </a:lnTo>
                      <a:lnTo>
                        <a:pt x="446723" y="1898801"/>
                      </a:lnTo>
                      <a:lnTo>
                        <a:pt x="447913" y="1898801"/>
                      </a:lnTo>
                      <a:cubicBezTo>
                        <a:pt x="468868" y="1897387"/>
                        <a:pt x="487204" y="1879751"/>
                        <a:pt x="490538" y="1857851"/>
                      </a:cubicBezTo>
                      <a:lnTo>
                        <a:pt x="579834" y="1268492"/>
                      </a:lnTo>
                      <a:lnTo>
                        <a:pt x="771763" y="1268492"/>
                      </a:lnTo>
                      <a:lnTo>
                        <a:pt x="771763" y="1845945"/>
                      </a:lnTo>
                      <a:cubicBezTo>
                        <a:pt x="771763" y="1876179"/>
                        <a:pt x="796290" y="1900717"/>
                        <a:pt x="826532" y="1900717"/>
                      </a:cubicBezTo>
                      <a:lnTo>
                        <a:pt x="879158" y="1900717"/>
                      </a:lnTo>
                      <a:cubicBezTo>
                        <a:pt x="909399" y="1900717"/>
                        <a:pt x="933926" y="1876179"/>
                        <a:pt x="933926" y="1845945"/>
                      </a:cubicBezTo>
                      <a:lnTo>
                        <a:pt x="933926" y="1268492"/>
                      </a:lnTo>
                      <a:lnTo>
                        <a:pt x="1125855" y="1268492"/>
                      </a:lnTo>
                      <a:lnTo>
                        <a:pt x="1215152" y="1857851"/>
                      </a:lnTo>
                      <a:cubicBezTo>
                        <a:pt x="1218486" y="1879993"/>
                        <a:pt x="1236821" y="1897611"/>
                        <a:pt x="1257776" y="1899043"/>
                      </a:cubicBezTo>
                      <a:lnTo>
                        <a:pt x="1258967" y="1899043"/>
                      </a:lnTo>
                      <a:lnTo>
                        <a:pt x="1356122" y="1899285"/>
                      </a:lnTo>
                      <a:lnTo>
                        <a:pt x="1358027" y="1899285"/>
                      </a:lnTo>
                      <a:cubicBezTo>
                        <a:pt x="1368028" y="1899285"/>
                        <a:pt x="1377553" y="1895471"/>
                        <a:pt x="1384697" y="1888328"/>
                      </a:cubicBezTo>
                      <a:cubicBezTo>
                        <a:pt x="1392793" y="1880235"/>
                        <a:pt x="1397079" y="1868813"/>
                        <a:pt x="1396603" y="1856899"/>
                      </a:cubicBezTo>
                      <a:lnTo>
                        <a:pt x="1362075" y="1205389"/>
                      </a:lnTo>
                      <a:cubicBezTo>
                        <a:pt x="1475184" y="1133237"/>
                        <a:pt x="1550432" y="1006793"/>
                        <a:pt x="1550432" y="862965"/>
                      </a:cubicBezTo>
                      <a:lnTo>
                        <a:pt x="1550432" y="520541"/>
                      </a:lnTo>
                      <a:cubicBezTo>
                        <a:pt x="1550432" y="506968"/>
                        <a:pt x="1561386" y="496014"/>
                        <a:pt x="1574959" y="496014"/>
                      </a:cubicBezTo>
                      <a:lnTo>
                        <a:pt x="1621869" y="496014"/>
                      </a:lnTo>
                      <a:cubicBezTo>
                        <a:pt x="1668066" y="496014"/>
                        <a:pt x="1705689" y="458391"/>
                        <a:pt x="1705689" y="412194"/>
                      </a:cubicBezTo>
                      <a:cubicBezTo>
                        <a:pt x="1705451" y="370523"/>
                        <a:pt x="1675209" y="335994"/>
                        <a:pt x="1635681" y="329327"/>
                      </a:cubicBezTo>
                      <a:close/>
                      <a:moveTo>
                        <a:pt x="1524000" y="54769"/>
                      </a:moveTo>
                      <a:cubicBezTo>
                        <a:pt x="1524000" y="45720"/>
                        <a:pt x="1531382" y="38576"/>
                        <a:pt x="1540193" y="38576"/>
                      </a:cubicBezTo>
                      <a:lnTo>
                        <a:pt x="1580674" y="38576"/>
                      </a:lnTo>
                      <a:cubicBezTo>
                        <a:pt x="1589723" y="38576"/>
                        <a:pt x="1596866" y="45958"/>
                        <a:pt x="1596866" y="54769"/>
                      </a:cubicBezTo>
                      <a:lnTo>
                        <a:pt x="1596866" y="328136"/>
                      </a:lnTo>
                      <a:lnTo>
                        <a:pt x="1523762" y="328136"/>
                      </a:lnTo>
                      <a:lnTo>
                        <a:pt x="1523762" y="54769"/>
                      </a:lnTo>
                      <a:close/>
                      <a:moveTo>
                        <a:pt x="108347" y="54769"/>
                      </a:moveTo>
                      <a:cubicBezTo>
                        <a:pt x="108347" y="45720"/>
                        <a:pt x="115729" y="38576"/>
                        <a:pt x="124539" y="38576"/>
                      </a:cubicBezTo>
                      <a:lnTo>
                        <a:pt x="165021" y="38576"/>
                      </a:lnTo>
                      <a:cubicBezTo>
                        <a:pt x="174069" y="38576"/>
                        <a:pt x="181213" y="45958"/>
                        <a:pt x="181213" y="54769"/>
                      </a:cubicBezTo>
                      <a:lnTo>
                        <a:pt x="181213" y="328136"/>
                      </a:lnTo>
                      <a:lnTo>
                        <a:pt x="108347" y="328136"/>
                      </a:lnTo>
                      <a:lnTo>
                        <a:pt x="108347" y="54769"/>
                      </a:lnTo>
                      <a:close/>
                      <a:moveTo>
                        <a:pt x="1511856" y="812483"/>
                      </a:moveTo>
                      <a:lnTo>
                        <a:pt x="193596" y="812483"/>
                      </a:lnTo>
                      <a:lnTo>
                        <a:pt x="193596" y="611743"/>
                      </a:lnTo>
                      <a:lnTo>
                        <a:pt x="1511618" y="611743"/>
                      </a:lnTo>
                      <a:lnTo>
                        <a:pt x="1511618" y="812483"/>
                      </a:lnTo>
                      <a:close/>
                      <a:moveTo>
                        <a:pt x="452199" y="1852374"/>
                      </a:moveTo>
                      <a:cubicBezTo>
                        <a:pt x="451485" y="1856661"/>
                        <a:pt x="447437" y="1860236"/>
                        <a:pt x="445532" y="1860701"/>
                      </a:cubicBezTo>
                      <a:lnTo>
                        <a:pt x="348853" y="1860943"/>
                      </a:lnTo>
                      <a:lnTo>
                        <a:pt x="347901" y="1860943"/>
                      </a:lnTo>
                      <a:cubicBezTo>
                        <a:pt x="347663" y="1860701"/>
                        <a:pt x="347424" y="1859994"/>
                        <a:pt x="347663" y="1859046"/>
                      </a:cubicBezTo>
                      <a:lnTo>
                        <a:pt x="381238" y="1226582"/>
                      </a:lnTo>
                      <a:cubicBezTo>
                        <a:pt x="429816" y="1250633"/>
                        <a:pt x="483870" y="1265396"/>
                        <a:pt x="541020" y="1268254"/>
                      </a:cubicBezTo>
                      <a:lnTo>
                        <a:pt x="452199" y="1852374"/>
                      </a:lnTo>
                      <a:close/>
                      <a:moveTo>
                        <a:pt x="895350" y="1845945"/>
                      </a:moveTo>
                      <a:cubicBezTo>
                        <a:pt x="895350" y="1854994"/>
                        <a:pt x="887968" y="1862134"/>
                        <a:pt x="879158" y="1862134"/>
                      </a:cubicBezTo>
                      <a:lnTo>
                        <a:pt x="826532" y="1862134"/>
                      </a:lnTo>
                      <a:cubicBezTo>
                        <a:pt x="817483" y="1862134"/>
                        <a:pt x="810339" y="1854756"/>
                        <a:pt x="810339" y="1845945"/>
                      </a:cubicBezTo>
                      <a:lnTo>
                        <a:pt x="810339" y="1268492"/>
                      </a:lnTo>
                      <a:lnTo>
                        <a:pt x="895588" y="1268492"/>
                      </a:lnTo>
                      <a:lnTo>
                        <a:pt x="895588" y="1845945"/>
                      </a:lnTo>
                      <a:close/>
                      <a:moveTo>
                        <a:pt x="1358027" y="1858804"/>
                      </a:moveTo>
                      <a:cubicBezTo>
                        <a:pt x="1358027" y="1859753"/>
                        <a:pt x="1357789" y="1860478"/>
                        <a:pt x="1357789" y="1860701"/>
                      </a:cubicBezTo>
                      <a:lnTo>
                        <a:pt x="1356836" y="1860701"/>
                      </a:lnTo>
                      <a:lnTo>
                        <a:pt x="1260158" y="1860478"/>
                      </a:lnTo>
                      <a:cubicBezTo>
                        <a:pt x="1258014" y="1859994"/>
                        <a:pt x="1253966" y="1856661"/>
                        <a:pt x="1253490" y="1852136"/>
                      </a:cubicBezTo>
                      <a:lnTo>
                        <a:pt x="1164669" y="1268016"/>
                      </a:lnTo>
                      <a:cubicBezTo>
                        <a:pt x="1221819" y="1265158"/>
                        <a:pt x="1275874" y="1250633"/>
                        <a:pt x="1324451" y="1226344"/>
                      </a:cubicBezTo>
                      <a:lnTo>
                        <a:pt x="1358027" y="1858804"/>
                      </a:lnTo>
                      <a:close/>
                      <a:moveTo>
                        <a:pt x="1334691" y="1176814"/>
                      </a:moveTo>
                      <a:cubicBezTo>
                        <a:pt x="1333024" y="1177528"/>
                        <a:pt x="1331357" y="1178481"/>
                        <a:pt x="1329928" y="1179671"/>
                      </a:cubicBezTo>
                      <a:cubicBezTo>
                        <a:pt x="1275398" y="1211580"/>
                        <a:pt x="1212056" y="1230154"/>
                        <a:pt x="1144429" y="1230154"/>
                      </a:cubicBezTo>
                      <a:lnTo>
                        <a:pt x="561023" y="1230154"/>
                      </a:lnTo>
                      <a:cubicBezTo>
                        <a:pt x="493395" y="1230154"/>
                        <a:pt x="430054" y="1211818"/>
                        <a:pt x="375523" y="1179671"/>
                      </a:cubicBezTo>
                      <a:cubicBezTo>
                        <a:pt x="374094" y="1178481"/>
                        <a:pt x="372428" y="1177528"/>
                        <a:pt x="370761" y="1176814"/>
                      </a:cubicBezTo>
                      <a:cubicBezTo>
                        <a:pt x="264795" y="1112282"/>
                        <a:pt x="193834" y="995839"/>
                        <a:pt x="193834" y="862727"/>
                      </a:cubicBezTo>
                      <a:lnTo>
                        <a:pt x="193834" y="850821"/>
                      </a:lnTo>
                      <a:lnTo>
                        <a:pt x="1511856" y="850821"/>
                      </a:lnTo>
                      <a:lnTo>
                        <a:pt x="1511856" y="862727"/>
                      </a:lnTo>
                      <a:cubicBezTo>
                        <a:pt x="1511856" y="995839"/>
                        <a:pt x="1440894" y="1112520"/>
                        <a:pt x="1334691" y="1176814"/>
                      </a:cubicBezTo>
                      <a:close/>
                      <a:moveTo>
                        <a:pt x="1511856" y="518398"/>
                      </a:moveTo>
                      <a:lnTo>
                        <a:pt x="1511856" y="573167"/>
                      </a:lnTo>
                      <a:lnTo>
                        <a:pt x="193596" y="573167"/>
                      </a:lnTo>
                      <a:lnTo>
                        <a:pt x="193596" y="520303"/>
                      </a:lnTo>
                      <a:lnTo>
                        <a:pt x="193596" y="518398"/>
                      </a:lnTo>
                      <a:cubicBezTo>
                        <a:pt x="193357" y="510302"/>
                        <a:pt x="191691" y="502682"/>
                        <a:pt x="188595" y="495776"/>
                      </a:cubicBezTo>
                      <a:lnTo>
                        <a:pt x="1516618" y="495776"/>
                      </a:lnTo>
                      <a:cubicBezTo>
                        <a:pt x="1513761" y="502682"/>
                        <a:pt x="1512094" y="510302"/>
                        <a:pt x="1511856" y="518398"/>
                      </a:cubicBezTo>
                      <a:close/>
                      <a:moveTo>
                        <a:pt x="1621631" y="457200"/>
                      </a:moveTo>
                      <a:lnTo>
                        <a:pt x="83820" y="457200"/>
                      </a:lnTo>
                      <a:cubicBezTo>
                        <a:pt x="58817" y="457200"/>
                        <a:pt x="38576" y="436959"/>
                        <a:pt x="38576" y="411956"/>
                      </a:cubicBezTo>
                      <a:cubicBezTo>
                        <a:pt x="38576" y="386953"/>
                        <a:pt x="58817" y="366713"/>
                        <a:pt x="83820" y="366713"/>
                      </a:cubicBezTo>
                      <a:lnTo>
                        <a:pt x="1621393" y="366713"/>
                      </a:lnTo>
                      <a:cubicBezTo>
                        <a:pt x="1646396" y="366713"/>
                        <a:pt x="1666637" y="386953"/>
                        <a:pt x="1666637" y="411956"/>
                      </a:cubicBezTo>
                      <a:cubicBezTo>
                        <a:pt x="1666637" y="436959"/>
                        <a:pt x="1646634" y="457200"/>
                        <a:pt x="1621631" y="457200"/>
                      </a:cubicBezTo>
                      <a:close/>
                    </a:path>
                  </a:pathLst>
                </a:custGeom>
                <a:grpFill/>
                <a:ln w="1860" cap="flat">
                  <a:noFill/>
                  <a:prstDash val="solid"/>
                  <a:miter/>
                </a:ln>
              </p:spPr>
              <p:txBody>
                <a:bodyPr rtlCol="0" anchor="ctr"/>
                <a:lstStyle/>
                <a:p>
                  <a:endParaRPr lang="zh-CN" altLang="en-US">
                    <a:solidFill>
                      <a:prstClr val="black"/>
                    </a:solidFill>
                  </a:endParaRPr>
                </a:p>
              </p:txBody>
            </p:sp>
          </p:grpSp>
        </p:grpSp>
        <p:grpSp>
          <p:nvGrpSpPr>
            <p:cNvPr id="33" name="组合 45"/>
            <p:cNvGrpSpPr/>
            <p:nvPr userDrawn="1"/>
          </p:nvGrpSpPr>
          <p:grpSpPr>
            <a:xfrm>
              <a:off x="6064254" y="5148568"/>
              <a:ext cx="703592" cy="703590"/>
              <a:chOff x="7221294" y="5148568"/>
              <a:chExt cx="703592" cy="703590"/>
            </a:xfrm>
          </p:grpSpPr>
          <p:sp>
            <p:nvSpPr>
              <p:cNvPr id="47" name="椭圆 46"/>
              <p:cNvSpPr/>
              <p:nvPr/>
            </p:nvSpPr>
            <p:spPr>
              <a:xfrm>
                <a:off x="7221294" y="5148568"/>
                <a:ext cx="703592" cy="703590"/>
              </a:xfrm>
              <a:prstGeom prst="ellipse">
                <a:avLst/>
              </a:prstGeom>
              <a:solidFill>
                <a:srgbClr val="328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8" name="图形 149"/>
              <p:cNvSpPr/>
              <p:nvPr/>
            </p:nvSpPr>
            <p:spPr>
              <a:xfrm rot="1361489">
                <a:off x="7518099" y="5313095"/>
                <a:ext cx="127814" cy="372154"/>
              </a:xfrm>
              <a:custGeom>
                <a:avLst/>
                <a:gdLst>
                  <a:gd name="connsiteX0" fmla="*/ 379452 w 606683"/>
                  <a:gd name="connsiteY0" fmla="*/ 475317 h 1766460"/>
                  <a:gd name="connsiteX1" fmla="*/ 418356 w 606683"/>
                  <a:gd name="connsiteY1" fmla="*/ 23118 h 1766460"/>
                  <a:gd name="connsiteX2" fmla="*/ 344121 w 606683"/>
                  <a:gd name="connsiteY2" fmla="*/ 9425 h 1766460"/>
                  <a:gd name="connsiteX3" fmla="*/ 330399 w 606683"/>
                  <a:gd name="connsiteY3" fmla="*/ 83631 h 1766460"/>
                  <a:gd name="connsiteX4" fmla="*/ 303342 w 606683"/>
                  <a:gd name="connsiteY4" fmla="*/ 400159 h 1766460"/>
                  <a:gd name="connsiteX5" fmla="*/ 276404 w 606683"/>
                  <a:gd name="connsiteY5" fmla="*/ 83453 h 1766460"/>
                  <a:gd name="connsiteX6" fmla="*/ 262533 w 606683"/>
                  <a:gd name="connsiteY6" fmla="*/ 9425 h 1766460"/>
                  <a:gd name="connsiteX7" fmla="*/ 188268 w 606683"/>
                  <a:gd name="connsiteY7" fmla="*/ 23118 h 1766460"/>
                  <a:gd name="connsiteX8" fmla="*/ 227171 w 606683"/>
                  <a:gd name="connsiteY8" fmla="*/ 475317 h 1766460"/>
                  <a:gd name="connsiteX9" fmla="*/ 0 w 606683"/>
                  <a:gd name="connsiteY9" fmla="*/ 901501 h 1766460"/>
                  <a:gd name="connsiteX10" fmla="*/ 227350 w 606683"/>
                  <a:gd name="connsiteY10" fmla="*/ 1356975 h 1766460"/>
                  <a:gd name="connsiteX11" fmla="*/ 83969 w 606683"/>
                  <a:gd name="connsiteY11" fmla="*/ 1727438 h 1766460"/>
                  <a:gd name="connsiteX12" fmla="*/ 135106 w 606683"/>
                  <a:gd name="connsiteY12" fmla="*/ 1766193 h 1766460"/>
                  <a:gd name="connsiteX13" fmla="*/ 149007 w 606683"/>
                  <a:gd name="connsiteY13" fmla="*/ 1764347 h 1766460"/>
                  <a:gd name="connsiteX14" fmla="*/ 186988 w 606683"/>
                  <a:gd name="connsiteY14" fmla="*/ 1699369 h 1766460"/>
                  <a:gd name="connsiteX15" fmla="*/ 303342 w 606683"/>
                  <a:gd name="connsiteY15" fmla="*/ 1431835 h 1766460"/>
                  <a:gd name="connsiteX16" fmla="*/ 419844 w 606683"/>
                  <a:gd name="connsiteY16" fmla="*/ 1698744 h 1766460"/>
                  <a:gd name="connsiteX17" fmla="*/ 456902 w 606683"/>
                  <a:gd name="connsiteY17" fmla="*/ 1764496 h 1766460"/>
                  <a:gd name="connsiteX18" fmla="*/ 471309 w 606683"/>
                  <a:gd name="connsiteY18" fmla="*/ 1766461 h 1766460"/>
                  <a:gd name="connsiteX19" fmla="*/ 522714 w 606683"/>
                  <a:gd name="connsiteY19" fmla="*/ 1727408 h 1766460"/>
                  <a:gd name="connsiteX20" fmla="*/ 379363 w 606683"/>
                  <a:gd name="connsiteY20" fmla="*/ 1356945 h 1766460"/>
                  <a:gd name="connsiteX21" fmla="*/ 606683 w 606683"/>
                  <a:gd name="connsiteY21" fmla="*/ 901412 h 1766460"/>
                  <a:gd name="connsiteX22" fmla="*/ 379452 w 606683"/>
                  <a:gd name="connsiteY22" fmla="*/ 475317 h 1766460"/>
                  <a:gd name="connsiteX23" fmla="*/ 303282 w 606683"/>
                  <a:gd name="connsiteY23" fmla="*/ 550088 h 1766460"/>
                  <a:gd name="connsiteX24" fmla="*/ 432167 w 606683"/>
                  <a:gd name="connsiteY24" fmla="*/ 698887 h 1766460"/>
                  <a:gd name="connsiteX25" fmla="*/ 174397 w 606683"/>
                  <a:gd name="connsiteY25" fmla="*/ 698887 h 1766460"/>
                  <a:gd name="connsiteX26" fmla="*/ 303282 w 606683"/>
                  <a:gd name="connsiteY26" fmla="*/ 550088 h 1766460"/>
                  <a:gd name="connsiteX27" fmla="*/ 127903 w 606683"/>
                  <a:gd name="connsiteY27" fmla="*/ 788183 h 1766460"/>
                  <a:gd name="connsiteX28" fmla="*/ 478602 w 606683"/>
                  <a:gd name="connsiteY28" fmla="*/ 788183 h 1766460"/>
                  <a:gd name="connsiteX29" fmla="*/ 498366 w 606683"/>
                  <a:gd name="connsiteY29" fmla="*/ 872509 h 1766460"/>
                  <a:gd name="connsiteX30" fmla="*/ 108168 w 606683"/>
                  <a:gd name="connsiteY30" fmla="*/ 872509 h 1766460"/>
                  <a:gd name="connsiteX31" fmla="*/ 127903 w 606683"/>
                  <a:gd name="connsiteY31" fmla="*/ 788183 h 1766460"/>
                  <a:gd name="connsiteX32" fmla="*/ 303282 w 606683"/>
                  <a:gd name="connsiteY32" fmla="*/ 1281757 h 1766460"/>
                  <a:gd name="connsiteX33" fmla="*/ 186750 w 606683"/>
                  <a:gd name="connsiteY33" fmla="*/ 1135429 h 1766460"/>
                  <a:gd name="connsiteX34" fmla="*/ 419815 w 606683"/>
                  <a:gd name="connsiteY34" fmla="*/ 1135429 h 1766460"/>
                  <a:gd name="connsiteX35" fmla="*/ 303282 w 606683"/>
                  <a:gd name="connsiteY35" fmla="*/ 1281757 h 1766460"/>
                  <a:gd name="connsiteX36" fmla="*/ 467321 w 606683"/>
                  <a:gd name="connsiteY36" fmla="*/ 1046132 h 1766460"/>
                  <a:gd name="connsiteX37" fmla="*/ 139244 w 606683"/>
                  <a:gd name="connsiteY37" fmla="*/ 1046132 h 1766460"/>
                  <a:gd name="connsiteX38" fmla="*/ 113318 w 606683"/>
                  <a:gd name="connsiteY38" fmla="*/ 961806 h 1766460"/>
                  <a:gd name="connsiteX39" fmla="*/ 493246 w 606683"/>
                  <a:gd name="connsiteY39" fmla="*/ 961806 h 1766460"/>
                  <a:gd name="connsiteX40" fmla="*/ 467321 w 606683"/>
                  <a:gd name="connsiteY40" fmla="*/ 1046132 h 1766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606683" h="1766460">
                    <a:moveTo>
                      <a:pt x="379452" y="475317"/>
                    </a:moveTo>
                    <a:cubicBezTo>
                      <a:pt x="534204" y="300503"/>
                      <a:pt x="475357" y="106015"/>
                      <a:pt x="418356" y="23118"/>
                    </a:cubicBezTo>
                    <a:cubicBezTo>
                      <a:pt x="401687" y="-1171"/>
                      <a:pt x="368350" y="-7303"/>
                      <a:pt x="344121" y="9425"/>
                    </a:cubicBezTo>
                    <a:cubicBezTo>
                      <a:pt x="319862" y="26094"/>
                      <a:pt x="313670" y="59372"/>
                      <a:pt x="330399" y="83631"/>
                    </a:cubicBezTo>
                    <a:cubicBezTo>
                      <a:pt x="335131" y="90537"/>
                      <a:pt x="437555" y="243800"/>
                      <a:pt x="303342" y="400159"/>
                    </a:cubicBezTo>
                    <a:cubicBezTo>
                      <a:pt x="170974" y="245229"/>
                      <a:pt x="271492" y="90805"/>
                      <a:pt x="276404" y="83453"/>
                    </a:cubicBezTo>
                    <a:cubicBezTo>
                      <a:pt x="292953" y="59164"/>
                      <a:pt x="286762" y="26035"/>
                      <a:pt x="262533" y="9425"/>
                    </a:cubicBezTo>
                    <a:cubicBezTo>
                      <a:pt x="238274" y="-7303"/>
                      <a:pt x="204996" y="-1141"/>
                      <a:pt x="188268" y="23118"/>
                    </a:cubicBezTo>
                    <a:cubicBezTo>
                      <a:pt x="131326" y="105985"/>
                      <a:pt x="72390" y="300533"/>
                      <a:pt x="227171" y="475317"/>
                    </a:cubicBezTo>
                    <a:cubicBezTo>
                      <a:pt x="110222" y="589349"/>
                      <a:pt x="-149" y="725170"/>
                      <a:pt x="0" y="901501"/>
                    </a:cubicBezTo>
                    <a:cubicBezTo>
                      <a:pt x="89" y="1047025"/>
                      <a:pt x="74771" y="1196717"/>
                      <a:pt x="227350" y="1356975"/>
                    </a:cubicBezTo>
                    <a:cubicBezTo>
                      <a:pt x="34439" y="1538932"/>
                      <a:pt x="81826" y="1719788"/>
                      <a:pt x="83969" y="1727438"/>
                    </a:cubicBezTo>
                    <a:cubicBezTo>
                      <a:pt x="90517" y="1750982"/>
                      <a:pt x="111800" y="1766193"/>
                      <a:pt x="135106" y="1766193"/>
                    </a:cubicBezTo>
                    <a:cubicBezTo>
                      <a:pt x="139690" y="1766193"/>
                      <a:pt x="144334" y="1765597"/>
                      <a:pt x="149007" y="1764347"/>
                    </a:cubicBezTo>
                    <a:cubicBezTo>
                      <a:pt x="177225" y="1756876"/>
                      <a:pt x="194132" y="1727706"/>
                      <a:pt x="186988" y="1699369"/>
                    </a:cubicBezTo>
                    <a:cubicBezTo>
                      <a:pt x="185678" y="1694100"/>
                      <a:pt x="156180" y="1568519"/>
                      <a:pt x="303342" y="1431835"/>
                    </a:cubicBezTo>
                    <a:cubicBezTo>
                      <a:pt x="450533" y="1568549"/>
                      <a:pt x="421005" y="1694071"/>
                      <a:pt x="419844" y="1698744"/>
                    </a:cubicBezTo>
                    <a:cubicBezTo>
                      <a:pt x="411956" y="1727140"/>
                      <a:pt x="428536" y="1756549"/>
                      <a:pt x="456902" y="1764496"/>
                    </a:cubicBezTo>
                    <a:cubicBezTo>
                      <a:pt x="461754" y="1765865"/>
                      <a:pt x="466547" y="1766461"/>
                      <a:pt x="471309" y="1766461"/>
                    </a:cubicBezTo>
                    <a:cubicBezTo>
                      <a:pt x="494645" y="1766461"/>
                      <a:pt x="516106" y="1751012"/>
                      <a:pt x="522714" y="1727408"/>
                    </a:cubicBezTo>
                    <a:cubicBezTo>
                      <a:pt x="524828" y="1719729"/>
                      <a:pt x="572274" y="1538873"/>
                      <a:pt x="379363" y="1356945"/>
                    </a:cubicBezTo>
                    <a:cubicBezTo>
                      <a:pt x="531912" y="1196657"/>
                      <a:pt x="606594" y="1046996"/>
                      <a:pt x="606683" y="901412"/>
                    </a:cubicBezTo>
                    <a:cubicBezTo>
                      <a:pt x="606743" y="725229"/>
                      <a:pt x="496372" y="589349"/>
                      <a:pt x="379452" y="475317"/>
                    </a:cubicBezTo>
                    <a:close/>
                    <a:moveTo>
                      <a:pt x="303282" y="550088"/>
                    </a:moveTo>
                    <a:cubicBezTo>
                      <a:pt x="351592" y="596969"/>
                      <a:pt x="397044" y="646112"/>
                      <a:pt x="432167" y="698887"/>
                    </a:cubicBezTo>
                    <a:lnTo>
                      <a:pt x="174397" y="698887"/>
                    </a:lnTo>
                    <a:cubicBezTo>
                      <a:pt x="209491" y="646112"/>
                      <a:pt x="254973" y="596969"/>
                      <a:pt x="303282" y="550088"/>
                    </a:cubicBezTo>
                    <a:close/>
                    <a:moveTo>
                      <a:pt x="127903" y="788183"/>
                    </a:moveTo>
                    <a:lnTo>
                      <a:pt x="478602" y="788183"/>
                    </a:lnTo>
                    <a:cubicBezTo>
                      <a:pt x="488722" y="815211"/>
                      <a:pt x="495628" y="843280"/>
                      <a:pt x="498366" y="872509"/>
                    </a:cubicBezTo>
                    <a:lnTo>
                      <a:pt x="108168" y="872509"/>
                    </a:lnTo>
                    <a:cubicBezTo>
                      <a:pt x="110907" y="843280"/>
                      <a:pt x="117812" y="815211"/>
                      <a:pt x="127903" y="788183"/>
                    </a:cubicBezTo>
                    <a:close/>
                    <a:moveTo>
                      <a:pt x="303282" y="1281757"/>
                    </a:moveTo>
                    <a:cubicBezTo>
                      <a:pt x="255806" y="1231632"/>
                      <a:pt x="217081" y="1182816"/>
                      <a:pt x="186750" y="1135429"/>
                    </a:cubicBezTo>
                    <a:lnTo>
                      <a:pt x="419815" y="1135429"/>
                    </a:lnTo>
                    <a:cubicBezTo>
                      <a:pt x="389483" y="1182816"/>
                      <a:pt x="350758" y="1231572"/>
                      <a:pt x="303282" y="1281757"/>
                    </a:cubicBezTo>
                    <a:close/>
                    <a:moveTo>
                      <a:pt x="467321" y="1046132"/>
                    </a:moveTo>
                    <a:lnTo>
                      <a:pt x="139244" y="1046132"/>
                    </a:lnTo>
                    <a:cubicBezTo>
                      <a:pt x="127070" y="1017379"/>
                      <a:pt x="118557" y="989310"/>
                      <a:pt x="113318" y="961806"/>
                    </a:cubicBezTo>
                    <a:lnTo>
                      <a:pt x="493246" y="961806"/>
                    </a:lnTo>
                    <a:cubicBezTo>
                      <a:pt x="488008" y="989310"/>
                      <a:pt x="479495" y="1017379"/>
                      <a:pt x="467321" y="1046132"/>
                    </a:cubicBezTo>
                    <a:close/>
                  </a:path>
                </a:pathLst>
              </a:custGeom>
              <a:solidFill>
                <a:schemeClr val="bg1"/>
              </a:solidFill>
              <a:ln w="1860" cap="flat">
                <a:noFill/>
                <a:prstDash val="solid"/>
                <a:miter/>
              </a:ln>
            </p:spPr>
            <p:txBody>
              <a:bodyPr rtlCol="0" anchor="ctr"/>
              <a:lstStyle/>
              <a:p>
                <a:endParaRPr lang="zh-CN" altLang="en-US">
                  <a:solidFill>
                    <a:prstClr val="black"/>
                  </a:solidFill>
                </a:endParaRPr>
              </a:p>
            </p:txBody>
          </p:sp>
        </p:grpSp>
      </p:grpSp>
    </p:spTree>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showMasterSp="0">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Rectangle 4"/>
          <p:cNvSpPr>
            <a:spLocks noGrp="1" noChangeArrowheads="1"/>
          </p:cNvSpPr>
          <p:nvPr>
            <p:ph type="dt" sz="half" idx="2"/>
          </p:nvPr>
        </p:nvSpPr>
        <p:spPr bwMode="auto">
          <a:xfrm>
            <a:off x="609600" y="6245225"/>
            <a:ext cx="2844800" cy="476250"/>
          </a:xfrm>
          <a:prstGeom prst="rect">
            <a:avLst/>
          </a:prstGeom>
          <a:ln>
            <a:miter lim="800000"/>
          </a:ln>
        </p:spPr>
        <p:txBody>
          <a:bodyPr vert="horz" wrap="square" lIns="91440" tIns="45720" rIns="91440" bIns="45720" numCol="1" anchor="t" anchorCtr="0" compatLnSpc="1"/>
          <a:lstStyle>
            <a:lvl1pPr fontAlgn="auto">
              <a:spcBef>
                <a:spcPct val="0"/>
              </a:spcBef>
              <a:spcAft>
                <a:spcPct val="0"/>
              </a:spcAft>
              <a:defRPr/>
            </a:lvl1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de-DE" altLang="zh-CN" sz="1400" b="0" i="0" u="none" strike="noStrike" kern="1200" cap="none" spc="0" normalizeH="0" baseline="0" noProof="0">
              <a:ln>
                <a:noFill/>
              </a:ln>
              <a:solidFill>
                <a:srgbClr val="000000"/>
              </a:solidFill>
              <a:effectLst/>
              <a:uLnTx/>
              <a:uFillTx/>
              <a:latin typeface="+mn-lt"/>
              <a:ea typeface="宋体" panose="02010600030101010101" pitchFamily="2" charset="-122"/>
              <a:cs typeface="+mn-cs"/>
            </a:endParaRPr>
          </a:p>
        </p:txBody>
      </p:sp>
      <p:sp>
        <p:nvSpPr>
          <p:cNvPr id="8" name="Rectangle 5"/>
          <p:cNvSpPr>
            <a:spLocks noGrp="1" noChangeArrowheads="1"/>
          </p:cNvSpPr>
          <p:nvPr>
            <p:ph type="ftr" sz="quarter" idx="3"/>
          </p:nvPr>
        </p:nvSpPr>
        <p:spPr bwMode="auto">
          <a:xfrm>
            <a:off x="4165600" y="6245225"/>
            <a:ext cx="3860800" cy="476250"/>
          </a:xfrm>
          <a:prstGeom prst="rect">
            <a:avLst/>
          </a:prstGeom>
          <a:ln>
            <a:miter lim="800000"/>
          </a:ln>
        </p:spPr>
        <p:txBody>
          <a:bodyPr vert="horz" wrap="square" lIns="91440" tIns="45720" rIns="91440" bIns="45720" numCol="1" anchor="t" anchorCtr="0" compatLnSpc="1"/>
          <a:lstStyle>
            <a:lvl1pPr fontAlgn="auto">
              <a:spcBef>
                <a:spcPct val="0"/>
              </a:spcBef>
              <a:spcAft>
                <a:spcPct val="0"/>
              </a:spcAft>
              <a:defRPr/>
            </a:lvl1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de-DE" altLang="zh-CN" sz="1400" b="0" i="0" u="none" strike="noStrike" kern="1200" cap="none" spc="0" normalizeH="0" baseline="0" noProof="0">
              <a:ln>
                <a:noFill/>
              </a:ln>
              <a:solidFill>
                <a:srgbClr val="000000"/>
              </a:solidFill>
              <a:effectLst/>
              <a:uLnTx/>
              <a:uFillTx/>
              <a:latin typeface="+mn-lt"/>
              <a:ea typeface="宋体" panose="02010600030101010101" pitchFamily="2" charset="-122"/>
              <a:cs typeface="+mn-cs"/>
            </a:endParaRPr>
          </a:p>
        </p:txBody>
      </p:sp>
      <p:sp>
        <p:nvSpPr>
          <p:cNvPr id="9" name="Rectangle 6"/>
          <p:cNvSpPr>
            <a:spLocks noGrp="1" noChangeArrowheads="1"/>
          </p:cNvSpPr>
          <p:nvPr>
            <p:ph type="sldNum" sz="quarter" idx="4"/>
          </p:nvPr>
        </p:nvSpPr>
        <p:spPr bwMode="auto">
          <a:xfrm>
            <a:off x="8737601" y="6245225"/>
            <a:ext cx="2844800" cy="476250"/>
          </a:xfrm>
          <a:prstGeom prst="rect">
            <a:avLst/>
          </a:prstGeom>
          <a:ln>
            <a:miter lim="800000"/>
          </a:ln>
        </p:spPr>
        <p:txBody>
          <a:bodyPr vert="horz" wrap="square" lIns="91440" tIns="45720" rIns="91440" bIns="45720" numCol="1" anchor="t" anchorCtr="0" compatLnSpc="1"/>
          <a:lstStyle/>
          <a:p>
            <a:pPr algn="r">
              <a:buNone/>
            </a:pPr>
            <a:fld id="{9A0DB2DC-4C9A-4742-B13C-FB6460FD3503}" type="slidenum">
              <a:rPr lang="de-DE" altLang="zh-CN"/>
            </a:fld>
            <a:endParaRPr lang="de-DE" altLang="zh-CN"/>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2"/>
            <a:ext cx="2743200" cy="365125"/>
          </a:xfrm>
          <a:prstGeom prst="rect">
            <a:avLst/>
          </a:prstGeom>
        </p:spPr>
        <p:txBody>
          <a:bodyPr/>
          <a:lstStyle/>
          <a:p>
            <a:fld id="{85893784-3B7A-4029-966A-CE618428D3F5}" type="datetimeFigureOut">
              <a:rPr lang="zh-CN" altLang="en-US" smtClean="0">
                <a:solidFill>
                  <a:prstClr val="black"/>
                </a:solidFill>
              </a:rPr>
            </a:fld>
            <a:endParaRPr lang="zh-CN" altLang="en-US">
              <a:solidFill>
                <a:prstClr val="black"/>
              </a:solidFill>
            </a:endParaRPr>
          </a:p>
        </p:txBody>
      </p:sp>
      <p:sp>
        <p:nvSpPr>
          <p:cNvPr id="3" name="页脚占位符 2"/>
          <p:cNvSpPr>
            <a:spLocks noGrp="1"/>
          </p:cNvSpPr>
          <p:nvPr>
            <p:ph type="ftr" sz="quarter" idx="11"/>
          </p:nvPr>
        </p:nvSpPr>
        <p:spPr>
          <a:xfrm>
            <a:off x="4038600" y="6356352"/>
            <a:ext cx="4114800" cy="365125"/>
          </a:xfrm>
          <a:prstGeom prst="rect">
            <a:avLst/>
          </a:prstGeom>
        </p:spPr>
        <p:txBody>
          <a:bodyPr/>
          <a:lstStyle/>
          <a:p>
            <a:endParaRPr lang="zh-CN" altLang="en-US">
              <a:solidFill>
                <a:prstClr val="black"/>
              </a:solidFill>
            </a:endParaRPr>
          </a:p>
        </p:txBody>
      </p:sp>
      <p:sp>
        <p:nvSpPr>
          <p:cNvPr id="4" name="灯片编号占位符 3"/>
          <p:cNvSpPr>
            <a:spLocks noGrp="1"/>
          </p:cNvSpPr>
          <p:nvPr>
            <p:ph type="sldNum" sz="quarter" idx="12"/>
          </p:nvPr>
        </p:nvSpPr>
        <p:spPr>
          <a:xfrm>
            <a:off x="8610600" y="6356352"/>
            <a:ext cx="2743200" cy="365125"/>
          </a:xfrm>
          <a:prstGeom prst="rect">
            <a:avLst/>
          </a:prstGeom>
        </p:spPr>
        <p:txBody>
          <a:bodyPr/>
          <a:lstStyle/>
          <a:p>
            <a:fld id="{D17CF673-71B9-4776-9C92-6FC54B62C235}" type="slidenum">
              <a:rPr lang="zh-CN" altLang="en-US" smtClean="0">
                <a:solidFill>
                  <a:prstClr val="black"/>
                </a:solidFill>
              </a:rPr>
            </a:fld>
            <a:endParaRPr lang="zh-CN" altLang="en-US">
              <a:solidFill>
                <a:prstClr val="black"/>
              </a:solidFill>
            </a:endParaRPr>
          </a:p>
        </p:txBody>
      </p:sp>
    </p:spTree>
  </p:cSld>
  <p:clrMapOvr>
    <a:masterClrMapping/>
  </p:clrMapOvr>
  <p:transition spd="slow">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bl">
  <p:cSld name="标题和表格">
    <p:spTree>
      <p:nvGrpSpPr>
        <p:cNvPr id="1" name=""/>
        <p:cNvGrpSpPr/>
        <p:nvPr/>
      </p:nvGrpSpPr>
      <p:grpSpPr>
        <a:xfrm>
          <a:off x="0" y="0"/>
          <a:ext cx="0" cy="0"/>
          <a:chOff x="0" y="0"/>
          <a:chExt cx="0" cy="0"/>
        </a:xfrm>
      </p:grpSpPr>
      <p:sp>
        <p:nvSpPr>
          <p:cNvPr id="2" name="标题 1"/>
          <p:cNvSpPr>
            <a:spLocks noGrp="1"/>
          </p:cNvSpPr>
          <p:nvPr>
            <p:ph type="title"/>
          </p:nvPr>
        </p:nvSpPr>
        <p:spPr>
          <a:xfrm>
            <a:off x="624418" y="765178"/>
            <a:ext cx="10972800" cy="638175"/>
          </a:xfrm>
          <a:prstGeom prst="rect">
            <a:avLst/>
          </a:prstGeom>
        </p:spPr>
        <p:txBody>
          <a:bodyPr/>
          <a:lstStyle/>
          <a:p>
            <a:r>
              <a:rPr lang="zh-CN" altLang="en-US" noProof="1"/>
              <a:t>单击此处编辑母版标题样式</a:t>
            </a:r>
            <a:endParaRPr lang="zh-CN" altLang="en-US" noProof="1"/>
          </a:p>
        </p:txBody>
      </p:sp>
      <p:sp>
        <p:nvSpPr>
          <p:cNvPr id="3" name="表格占位符 2"/>
          <p:cNvSpPr>
            <a:spLocks noGrp="1"/>
          </p:cNvSpPr>
          <p:nvPr>
            <p:ph type="tbl" idx="1"/>
          </p:nvPr>
        </p:nvSpPr>
        <p:spPr>
          <a:xfrm>
            <a:off x="624418" y="1628778"/>
            <a:ext cx="10972800" cy="4525963"/>
          </a:xfrm>
          <a:prstGeom prst="rect">
            <a:avLst/>
          </a:prstGeom>
        </p:spPr>
        <p:txBody>
          <a:bodyPr/>
          <a:lstStyle/>
          <a:p>
            <a:endParaRPr lang="zh-CN" altLang="en-US" noProof="1"/>
          </a:p>
        </p:txBody>
      </p:sp>
      <p:sp>
        <p:nvSpPr>
          <p:cNvPr id="4" name="Rectangle 4"/>
          <p:cNvSpPr>
            <a:spLocks noGrp="1"/>
          </p:cNvSpPr>
          <p:nvPr>
            <p:ph type="dt" sz="half" idx="10"/>
          </p:nvPr>
        </p:nvSpPr>
        <p:spPr>
          <a:xfrm>
            <a:off x="609600" y="6245225"/>
            <a:ext cx="2844800" cy="476250"/>
          </a:xfrm>
          <a:prstGeom prst="rect">
            <a:avLst/>
          </a:prstGeom>
        </p:spPr>
        <p:txBody>
          <a:bodyPr/>
          <a:lstStyle>
            <a:lvl1pPr>
              <a:defRPr/>
            </a:lvl1pPr>
          </a:lstStyle>
          <a:p>
            <a:endParaRPr lang="zh-CN" altLang="en-US">
              <a:solidFill>
                <a:prstClr val="black"/>
              </a:solidFill>
            </a:endParaRPr>
          </a:p>
        </p:txBody>
      </p:sp>
      <p:sp>
        <p:nvSpPr>
          <p:cNvPr id="5" name="Rectangle 5"/>
          <p:cNvSpPr>
            <a:spLocks noGrp="1"/>
          </p:cNvSpPr>
          <p:nvPr>
            <p:ph type="ftr" sz="quarter" idx="11"/>
          </p:nvPr>
        </p:nvSpPr>
        <p:spPr>
          <a:xfrm>
            <a:off x="4165600" y="6245225"/>
            <a:ext cx="3860800" cy="476250"/>
          </a:xfrm>
          <a:prstGeom prst="rect">
            <a:avLst/>
          </a:prstGeom>
        </p:spPr>
        <p:txBody>
          <a:bodyPr/>
          <a:lstStyle>
            <a:lvl1pPr>
              <a:defRPr/>
            </a:lvl1pPr>
          </a:lstStyle>
          <a:p>
            <a:endParaRPr lang="zh-CN" altLang="en-US">
              <a:solidFill>
                <a:prstClr val="black"/>
              </a:solidFill>
            </a:endParaRPr>
          </a:p>
        </p:txBody>
      </p:sp>
      <p:sp>
        <p:nvSpPr>
          <p:cNvPr id="6" name="Rectangle 6"/>
          <p:cNvSpPr>
            <a:spLocks noGrp="1"/>
          </p:cNvSpPr>
          <p:nvPr>
            <p:ph type="sldNum" sz="quarter" idx="12"/>
          </p:nvPr>
        </p:nvSpPr>
        <p:spPr>
          <a:xfrm>
            <a:off x="8737601" y="6245225"/>
            <a:ext cx="2844800" cy="476250"/>
          </a:xfrm>
          <a:prstGeom prst="rect">
            <a:avLst/>
          </a:prstGeom>
        </p:spPr>
        <p:txBody>
          <a:bodyPr/>
          <a:lstStyle>
            <a:lvl1pPr>
              <a:defRPr/>
            </a:lvl1pPr>
          </a:lstStyle>
          <a:p>
            <a:fld id="{A34EF0B6-8C32-41DF-9CAB-E973652D0B53}" type="slidenum">
              <a:rPr lang="zh-CN" altLang="en-US">
                <a:solidFill>
                  <a:prstClr val="black"/>
                </a:solidFill>
              </a:rPr>
            </a:fld>
            <a:endParaRPr lang="zh-CN" altLang="en-US">
              <a:solidFill>
                <a:prstClr val="black"/>
              </a:solidFill>
            </a:endParaRPr>
          </a:p>
        </p:txBody>
      </p:sp>
    </p:spTree>
  </p:cSld>
  <p:clrMapOvr>
    <a:masterClrMapping/>
  </p:clrMapOvr>
  <p:transition spd="slow">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xOverObj">
  <p:cSld name="标题和文本在内容之上">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a:prstGeom prst="rect">
            <a:avLst/>
          </a:prstGeom>
        </p:spPr>
        <p:txBody>
          <a:bodyPr/>
          <a:lstStyle/>
          <a:p>
            <a:r>
              <a:rPr lang="zh-CN" altLang="en-US"/>
              <a:t>单击此处编辑母版标题样式</a:t>
            </a:r>
            <a:endParaRPr lang="zh-CN" altLang="en-US"/>
          </a:p>
        </p:txBody>
      </p:sp>
      <p:sp>
        <p:nvSpPr>
          <p:cNvPr id="3" name="文本占位符 2"/>
          <p:cNvSpPr>
            <a:spLocks noGrp="1"/>
          </p:cNvSpPr>
          <p:nvPr>
            <p:ph type="body" sz="half" idx="1"/>
          </p:nvPr>
        </p:nvSpPr>
        <p:spPr>
          <a:xfrm>
            <a:off x="609600" y="1600203"/>
            <a:ext cx="10972800" cy="2185988"/>
          </a:xfrm>
          <a:prstGeom prst="rect">
            <a:avLst/>
          </a:prstGeo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09600" y="3938596"/>
            <a:ext cx="10972800" cy="2187575"/>
          </a:xfrm>
          <a:prstGeom prst="rect">
            <a:avLst/>
          </a:prstGeo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Rectangle 4"/>
          <p:cNvSpPr>
            <a:spLocks noGrp="1" noChangeArrowheads="1"/>
          </p:cNvSpPr>
          <p:nvPr>
            <p:ph type="dt" sz="half" idx="10"/>
          </p:nvPr>
        </p:nvSpPr>
        <p:spPr>
          <a:xfrm>
            <a:off x="609600" y="6245228"/>
            <a:ext cx="2844800" cy="476251"/>
          </a:xfrm>
          <a:prstGeom prst="rect">
            <a:avLst/>
          </a:prstGeom>
        </p:spPr>
        <p:txBody>
          <a:bodyPr/>
          <a:lstStyle>
            <a:lvl1pPr>
              <a:defRPr/>
            </a:lvl1pPr>
          </a:lstStyle>
          <a:p>
            <a:pPr>
              <a:defRPr/>
            </a:pPr>
            <a:endParaRPr lang="en-US" altLang="zh-CN">
              <a:solidFill>
                <a:prstClr val="black"/>
              </a:solidFill>
            </a:endParaRPr>
          </a:p>
        </p:txBody>
      </p:sp>
      <p:sp>
        <p:nvSpPr>
          <p:cNvPr id="6" name="Rectangle 5"/>
          <p:cNvSpPr>
            <a:spLocks noGrp="1" noChangeArrowheads="1"/>
          </p:cNvSpPr>
          <p:nvPr>
            <p:ph type="ftr" sz="quarter" idx="11"/>
          </p:nvPr>
        </p:nvSpPr>
        <p:spPr>
          <a:xfrm>
            <a:off x="4165600" y="6245228"/>
            <a:ext cx="3860800" cy="476251"/>
          </a:xfrm>
          <a:prstGeom prst="rect">
            <a:avLst/>
          </a:prstGeom>
        </p:spPr>
        <p:txBody>
          <a:bodyPr/>
          <a:lstStyle>
            <a:lvl1pPr>
              <a:defRPr/>
            </a:lvl1pPr>
          </a:lstStyle>
          <a:p>
            <a:pPr>
              <a:defRPr/>
            </a:pPr>
            <a:endParaRPr lang="en-US" altLang="zh-CN">
              <a:solidFill>
                <a:prstClr val="black"/>
              </a:solidFill>
            </a:endParaRPr>
          </a:p>
        </p:txBody>
      </p:sp>
      <p:sp>
        <p:nvSpPr>
          <p:cNvPr id="7" name="Rectangle 6"/>
          <p:cNvSpPr>
            <a:spLocks noGrp="1" noChangeArrowheads="1"/>
          </p:cNvSpPr>
          <p:nvPr>
            <p:ph type="sldNum" sz="quarter" idx="12"/>
          </p:nvPr>
        </p:nvSpPr>
        <p:spPr>
          <a:xfrm>
            <a:off x="8737601" y="6245228"/>
            <a:ext cx="2844800" cy="476251"/>
          </a:xfrm>
          <a:prstGeom prst="rect">
            <a:avLst/>
          </a:prstGeom>
        </p:spPr>
        <p:txBody>
          <a:bodyPr/>
          <a:lstStyle>
            <a:lvl1pPr>
              <a:defRPr/>
            </a:lvl1pPr>
          </a:lstStyle>
          <a:p>
            <a:pPr>
              <a:defRPr/>
            </a:pPr>
            <a:fld id="{CDB585FF-C549-4E46-98E5-53808331E3C4}" type="slidenum">
              <a:rPr lang="en-US" altLang="zh-CN">
                <a:solidFill>
                  <a:prstClr val="black"/>
                </a:solidFill>
              </a:rPr>
            </a:fld>
            <a:endParaRPr lang="en-US" altLang="zh-CN">
              <a:solidFill>
                <a:prstClr val="black"/>
              </a:solidFill>
            </a:endParaRPr>
          </a:p>
        </p:txBody>
      </p:sp>
    </p:spTree>
  </p:cSld>
  <p:clrMapOvr>
    <a:masterClrMapping/>
  </p:clrMapOvr>
  <p:transition spd="slow">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526187D0-B582-4FC2-B872-4FE9CCFA3C4A}" type="datetime1">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8CD793AA-DD8F-4188-BA02-A20ADE0B92F3}"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55EDBF1A-4A25-4A2F-A9A1-AE5A845E13B6}" type="datetime1">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8CD793AA-DD8F-4188-BA02-A20ADE0B92F3}"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40"/>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5"/>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4F7229FF-9D69-4AB9-82BD-BFEA24EE34DC}" type="datetime1">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8CD793AA-DD8F-4188-BA02-A20ADE0B92F3}"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107937E8-EA75-4DAD-878B-A018F2BD376A}" type="datetime1">
              <a:rPr lang="zh-CN" altLang="en-US" smtClean="0">
                <a:solidFill>
                  <a:prstClr val="black">
                    <a:tint val="75000"/>
                  </a:prstClr>
                </a:solidFill>
              </a:rPr>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8CD793AA-DD8F-4188-BA02-A20ADE0B92F3}"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7"/>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9"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7D4BC357-EE2E-4117-A8A6-D65E4AA93BEA}" type="datetime1">
              <a:rPr lang="zh-CN" altLang="en-US" smtClean="0">
                <a:solidFill>
                  <a:prstClr val="black">
                    <a:tint val="75000"/>
                  </a:prstClr>
                </a:solidFill>
              </a:rPr>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8CD793AA-DD8F-4188-BA02-A20ADE0B92F3}"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11812F60-03BE-44DE-B9BF-9E991267846C}" type="datetime1">
              <a:rPr lang="zh-CN" altLang="en-US" smtClean="0">
                <a:solidFill>
                  <a:prstClr val="black">
                    <a:tint val="75000"/>
                  </a:prstClr>
                </a:solidFill>
              </a:rPr>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8CD793AA-DD8F-4188-BA02-A20ADE0B92F3}"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A30B9C7A-7BC3-4B01-8228-18BB7873AF2B}" type="datetime1">
              <a:rPr lang="zh-CN" altLang="en-US" smtClean="0">
                <a:solidFill>
                  <a:prstClr val="black">
                    <a:tint val="75000"/>
                  </a:prstClr>
                </a:solidFill>
              </a:rPr>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8CD793AA-DD8F-4188-BA02-A20ADE0B92F3}"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showMasterSp="0">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50"/>
            <a:ext cx="103632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endParaRPr lang="zh-CN" altLang="en-US" smtClean="0"/>
          </a:p>
        </p:txBody>
      </p:sp>
      <p:sp>
        <p:nvSpPr>
          <p:cNvPr id="7" name="Rectangle 4"/>
          <p:cNvSpPr>
            <a:spLocks noGrp="1" noChangeArrowheads="1"/>
          </p:cNvSpPr>
          <p:nvPr>
            <p:ph type="dt" sz="half" idx="2"/>
          </p:nvPr>
        </p:nvSpPr>
        <p:spPr bwMode="auto">
          <a:xfrm>
            <a:off x="609600" y="6245225"/>
            <a:ext cx="2844800" cy="476250"/>
          </a:xfrm>
          <a:prstGeom prst="rect">
            <a:avLst/>
          </a:prstGeom>
          <a:ln>
            <a:miter lim="800000"/>
          </a:ln>
        </p:spPr>
        <p:txBody>
          <a:bodyPr vert="horz" wrap="square" lIns="91440" tIns="45720" rIns="91440" bIns="45720" numCol="1" anchor="t" anchorCtr="0" compatLnSpc="1"/>
          <a:lstStyle>
            <a:lvl1pPr fontAlgn="auto">
              <a:spcBef>
                <a:spcPct val="0"/>
              </a:spcBef>
              <a:spcAft>
                <a:spcPct val="0"/>
              </a:spcAft>
              <a:defRPr/>
            </a:lvl1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de-DE" altLang="zh-CN" sz="1400" b="0" i="0" u="none" strike="noStrike" kern="1200" cap="none" spc="0" normalizeH="0" baseline="0" noProof="0">
              <a:ln>
                <a:noFill/>
              </a:ln>
              <a:solidFill>
                <a:srgbClr val="000000"/>
              </a:solidFill>
              <a:effectLst/>
              <a:uLnTx/>
              <a:uFillTx/>
              <a:latin typeface="+mn-lt"/>
              <a:ea typeface="宋体" panose="02010600030101010101" pitchFamily="2" charset="-122"/>
              <a:cs typeface="+mn-cs"/>
            </a:endParaRPr>
          </a:p>
        </p:txBody>
      </p:sp>
      <p:sp>
        <p:nvSpPr>
          <p:cNvPr id="8" name="Rectangle 5"/>
          <p:cNvSpPr>
            <a:spLocks noGrp="1" noChangeArrowheads="1"/>
          </p:cNvSpPr>
          <p:nvPr>
            <p:ph type="ftr" sz="quarter" idx="3"/>
          </p:nvPr>
        </p:nvSpPr>
        <p:spPr bwMode="auto">
          <a:xfrm>
            <a:off x="4165600" y="6245225"/>
            <a:ext cx="3860800" cy="476250"/>
          </a:xfrm>
          <a:prstGeom prst="rect">
            <a:avLst/>
          </a:prstGeom>
          <a:ln>
            <a:miter lim="800000"/>
          </a:ln>
        </p:spPr>
        <p:txBody>
          <a:bodyPr vert="horz" wrap="square" lIns="91440" tIns="45720" rIns="91440" bIns="45720" numCol="1" anchor="t" anchorCtr="0" compatLnSpc="1"/>
          <a:lstStyle>
            <a:lvl1pPr fontAlgn="auto">
              <a:spcBef>
                <a:spcPct val="0"/>
              </a:spcBef>
              <a:spcAft>
                <a:spcPct val="0"/>
              </a:spcAft>
              <a:defRPr/>
            </a:lvl1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de-DE" altLang="zh-CN" sz="1400" b="0" i="0" u="none" strike="noStrike" kern="1200" cap="none" spc="0" normalizeH="0" baseline="0" noProof="0">
              <a:ln>
                <a:noFill/>
              </a:ln>
              <a:solidFill>
                <a:srgbClr val="000000"/>
              </a:solidFill>
              <a:effectLst/>
              <a:uLnTx/>
              <a:uFillTx/>
              <a:latin typeface="+mn-lt"/>
              <a:ea typeface="宋体" panose="02010600030101010101" pitchFamily="2" charset="-122"/>
              <a:cs typeface="+mn-cs"/>
            </a:endParaRPr>
          </a:p>
        </p:txBody>
      </p:sp>
      <p:sp>
        <p:nvSpPr>
          <p:cNvPr id="9" name="Rectangle 6"/>
          <p:cNvSpPr>
            <a:spLocks noGrp="1" noChangeArrowheads="1"/>
          </p:cNvSpPr>
          <p:nvPr>
            <p:ph type="sldNum" sz="quarter" idx="4"/>
          </p:nvPr>
        </p:nvSpPr>
        <p:spPr bwMode="auto">
          <a:xfrm>
            <a:off x="8737601" y="6245225"/>
            <a:ext cx="2844800" cy="476250"/>
          </a:xfrm>
          <a:prstGeom prst="rect">
            <a:avLst/>
          </a:prstGeom>
          <a:ln>
            <a:miter lim="800000"/>
          </a:ln>
        </p:spPr>
        <p:txBody>
          <a:bodyPr vert="horz" wrap="square" lIns="91440" tIns="45720" rIns="91440" bIns="45720" numCol="1" anchor="t" anchorCtr="0" compatLnSpc="1"/>
          <a:lstStyle/>
          <a:p>
            <a:pPr algn="r">
              <a:buNone/>
            </a:pPr>
            <a:fld id="{9A0DB2DC-4C9A-4742-B13C-FB6460FD3503}" type="slidenum">
              <a:rPr lang="de-DE" altLang="zh-CN"/>
            </a:fld>
            <a:endParaRPr lang="de-DE" altLang="zh-CN"/>
          </a:p>
        </p:txBody>
      </p:sp>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9"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9"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335F8439-BDC8-4779-BBC9-ED3FB31A6929}" type="datetime1">
              <a:rPr lang="zh-CN" altLang="en-US" smtClean="0">
                <a:solidFill>
                  <a:prstClr val="black">
                    <a:tint val="75000"/>
                  </a:prstClr>
                </a:solidFill>
              </a:rPr>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8CD793AA-DD8F-4188-BA02-A20ADE0B92F3}"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9"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7"/>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9"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51715CFC-F8D9-4C44-8EED-1B28C6702F81}" type="datetime1">
              <a:rPr lang="zh-CN" altLang="en-US" smtClean="0">
                <a:solidFill>
                  <a:prstClr val="black">
                    <a:tint val="75000"/>
                  </a:prstClr>
                </a:solidFill>
              </a:rPr>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8CD793AA-DD8F-4188-BA02-A20ADE0B92F3}"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59568281-A2D0-4A8F-8F46-42557FCA3290}" type="datetime1">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8CD793AA-DD8F-4188-BA02-A20ADE0B92F3}"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96B4309E-D334-4977-965E-BC783C800E40}" type="datetime1">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8CD793AA-DD8F-4188-BA02-A20ADE0B92F3}"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showMasterSp="0">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4500"/>
            </a:lvl1pPr>
          </a:lstStyle>
          <a:p>
            <a:r>
              <a:rPr lang="zh-CN" altLang="en-US" noProof="1" smtClean="0"/>
              <a:t>单击此处编辑母版标题样式</a:t>
            </a:r>
            <a:endParaRPr lang="zh-CN" altLang="en-US" noProof="1"/>
          </a:p>
        </p:txBody>
      </p:sp>
      <p:sp>
        <p:nvSpPr>
          <p:cNvPr id="3" name="副标题 2"/>
          <p:cNvSpPr>
            <a:spLocks noGrp="1"/>
          </p:cNvSpPr>
          <p:nvPr>
            <p:ph type="subTitle" idx="1"/>
          </p:nvPr>
        </p:nvSpPr>
        <p:spPr>
          <a:xfrm>
            <a:off x="1524000" y="3602038"/>
            <a:ext cx="9144000" cy="1655762"/>
          </a:xfrm>
        </p:spPr>
        <p:txBody>
          <a:bodyPr/>
          <a:lstStyle>
            <a:lvl1pPr marL="0" indent="0" algn="ctr">
              <a:buNone/>
              <a:defRPr sz="18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noProof="1" smtClean="0"/>
              <a:t>单击此处编辑母版副标题样式</a:t>
            </a:r>
            <a:endParaRPr lang="zh-CN" altLang="en-US" noProof="1"/>
          </a:p>
        </p:txBody>
      </p:sp>
      <p:sp>
        <p:nvSpPr>
          <p:cNvPr id="4" name="日期占位符 3"/>
          <p:cNvSpPr>
            <a:spLocks noGrp="1"/>
          </p:cNvSpPr>
          <p:nvPr>
            <p:ph type="dt" sz="half" idx="10"/>
          </p:nvPr>
        </p:nvSpPr>
        <p:spPr/>
        <p:txBody>
          <a:bodyPr/>
          <a:lstStyle/>
          <a:p>
            <a:pPr>
              <a:defRPr/>
            </a:pPr>
            <a:endParaRPr lang="zh-CN" altLang="en-US">
              <a:solidFill>
                <a:srgbClr val="000000"/>
              </a:solidFill>
            </a:endParaRPr>
          </a:p>
        </p:txBody>
      </p:sp>
      <p:sp>
        <p:nvSpPr>
          <p:cNvPr id="5" name="页脚占位符 4"/>
          <p:cNvSpPr>
            <a:spLocks noGrp="1"/>
          </p:cNvSpPr>
          <p:nvPr>
            <p:ph type="ftr" sz="quarter" idx="11"/>
          </p:nvPr>
        </p:nvSpPr>
        <p:spPr/>
        <p:txBody>
          <a:bodyPr/>
          <a:lstStyle/>
          <a:p>
            <a:pPr>
              <a:defRPr/>
            </a:pPr>
            <a:endParaRPr lang="zh-CN" altLang="en-US">
              <a:solidFill>
                <a:srgbClr val="000000"/>
              </a:solidFill>
            </a:endParaRPr>
          </a:p>
        </p:txBody>
      </p:sp>
      <p:sp>
        <p:nvSpPr>
          <p:cNvPr id="6" name="灯片编号占位符 5"/>
          <p:cNvSpPr>
            <a:spLocks noGrp="1"/>
          </p:cNvSpPr>
          <p:nvPr>
            <p:ph type="sldNum" sz="quarter" idx="12"/>
          </p:nvPr>
        </p:nvSpPr>
        <p:spPr/>
        <p:txBody>
          <a:bodyPr/>
          <a:lstStyle/>
          <a:p>
            <a:fld id="{9A0DB2DC-4C9A-4742-B13C-FB6460FD3503}" type="slidenum">
              <a:rPr lang="zh-CN" altLang="en-US">
                <a:solidFill>
                  <a:srgbClr val="000000"/>
                </a:solidFill>
              </a:rPr>
            </a:fld>
            <a:endParaRPr lang="zh-CN" altLang="en-US">
              <a:solidFill>
                <a:srgbClr val="000000"/>
              </a:solidFill>
            </a:endParaRPr>
          </a:p>
        </p:txBody>
      </p:sp>
    </p:spTree>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showMasterSp="0">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smtClean="0"/>
              <a:t>单击此处编辑母版标题样式</a:t>
            </a:r>
            <a:endParaRPr lang="zh-CN" altLang="en-US" noProof="1"/>
          </a:p>
        </p:txBody>
      </p:sp>
      <p:sp>
        <p:nvSpPr>
          <p:cNvPr id="3" name="内容占位符 2"/>
          <p:cNvSpPr>
            <a:spLocks noGrp="1"/>
          </p:cNvSpPr>
          <p:nvPr>
            <p:ph idx="1"/>
          </p:nvPr>
        </p:nvSpPr>
        <p:spPr/>
        <p:txBody>
          <a:bodyPr/>
          <a:lstStyle/>
          <a:p>
            <a:pPr lvl="0"/>
            <a:r>
              <a:rPr lang="zh-CN" altLang="en-US" noProof="1" smtClean="0"/>
              <a:t>单击此处编辑母版文本样式</a:t>
            </a:r>
            <a:endParaRPr lang="zh-CN" altLang="en-US" noProof="1" smtClean="0"/>
          </a:p>
          <a:p>
            <a:pPr lvl="1"/>
            <a:r>
              <a:rPr lang="zh-CN" altLang="en-US" noProof="1" smtClean="0"/>
              <a:t>第二级</a:t>
            </a:r>
            <a:endParaRPr lang="zh-CN" altLang="en-US" noProof="1" smtClean="0"/>
          </a:p>
          <a:p>
            <a:pPr lvl="2"/>
            <a:r>
              <a:rPr lang="zh-CN" altLang="en-US" noProof="1" smtClean="0"/>
              <a:t>第三级</a:t>
            </a:r>
            <a:endParaRPr lang="zh-CN" altLang="en-US" noProof="1" smtClean="0"/>
          </a:p>
          <a:p>
            <a:pPr lvl="3"/>
            <a:r>
              <a:rPr lang="zh-CN" altLang="en-US" noProof="1" smtClean="0"/>
              <a:t>第四级</a:t>
            </a:r>
            <a:endParaRPr lang="zh-CN" altLang="en-US" noProof="1" smtClean="0"/>
          </a:p>
          <a:p>
            <a:pPr lvl="4"/>
            <a:r>
              <a:rPr lang="zh-CN" altLang="en-US" noProof="1" smtClean="0"/>
              <a:t>第五级</a:t>
            </a:r>
            <a:endParaRPr lang="zh-CN" altLang="en-US" noProof="1"/>
          </a:p>
        </p:txBody>
      </p:sp>
      <p:sp>
        <p:nvSpPr>
          <p:cNvPr id="4" name="日期占位符 3"/>
          <p:cNvSpPr>
            <a:spLocks noGrp="1"/>
          </p:cNvSpPr>
          <p:nvPr>
            <p:ph type="dt" sz="half" idx="10"/>
          </p:nvPr>
        </p:nvSpPr>
        <p:spPr/>
        <p:txBody>
          <a:bodyPr/>
          <a:lstStyle/>
          <a:p>
            <a:pPr>
              <a:defRPr/>
            </a:pPr>
            <a:endParaRPr lang="zh-CN" altLang="en-US">
              <a:solidFill>
                <a:srgbClr val="000000"/>
              </a:solidFill>
            </a:endParaRPr>
          </a:p>
        </p:txBody>
      </p:sp>
      <p:sp>
        <p:nvSpPr>
          <p:cNvPr id="5" name="页脚占位符 4"/>
          <p:cNvSpPr>
            <a:spLocks noGrp="1"/>
          </p:cNvSpPr>
          <p:nvPr>
            <p:ph type="ftr" sz="quarter" idx="11"/>
          </p:nvPr>
        </p:nvSpPr>
        <p:spPr/>
        <p:txBody>
          <a:bodyPr/>
          <a:lstStyle/>
          <a:p>
            <a:pPr>
              <a:defRPr/>
            </a:pPr>
            <a:endParaRPr lang="zh-CN" altLang="en-US">
              <a:solidFill>
                <a:srgbClr val="000000"/>
              </a:solidFill>
            </a:endParaRPr>
          </a:p>
        </p:txBody>
      </p:sp>
      <p:sp>
        <p:nvSpPr>
          <p:cNvPr id="6" name="灯片编号占位符 5"/>
          <p:cNvSpPr>
            <a:spLocks noGrp="1"/>
          </p:cNvSpPr>
          <p:nvPr>
            <p:ph type="sldNum" sz="quarter" idx="12"/>
          </p:nvPr>
        </p:nvSpPr>
        <p:spPr/>
        <p:txBody>
          <a:bodyPr/>
          <a:lstStyle/>
          <a:p>
            <a:fld id="{9A0DB2DC-4C9A-4742-B13C-FB6460FD3503}" type="slidenum">
              <a:rPr lang="zh-CN" altLang="en-US">
                <a:solidFill>
                  <a:srgbClr val="000000"/>
                </a:solidFill>
              </a:rPr>
            </a:fld>
            <a:endParaRPr lang="zh-CN" altLang="en-US">
              <a:solidFill>
                <a:srgbClr val="000000"/>
              </a:solidFill>
            </a:endParaRPr>
          </a:p>
        </p:txBody>
      </p:sp>
    </p:spTree>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showMasterSp="0">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1"/>
            <a:ext cx="10515600" cy="2852737"/>
          </a:xfrm>
        </p:spPr>
        <p:txBody>
          <a:bodyPr anchor="b"/>
          <a:lstStyle>
            <a:lvl1pPr algn="l">
              <a:defRPr sz="4500"/>
            </a:lvl1pPr>
          </a:lstStyle>
          <a:p>
            <a:r>
              <a:rPr lang="zh-CN" altLang="en-US" noProof="1" smtClean="0"/>
              <a:t>单击此处编辑母版标题样式</a:t>
            </a:r>
            <a:endParaRPr lang="zh-CN" altLang="en-US" noProof="1"/>
          </a:p>
        </p:txBody>
      </p:sp>
      <p:sp>
        <p:nvSpPr>
          <p:cNvPr id="3" name="文本占位符 2"/>
          <p:cNvSpPr>
            <a:spLocks noGrp="1"/>
          </p:cNvSpPr>
          <p:nvPr>
            <p:ph type="body" idx="1"/>
          </p:nvPr>
        </p:nvSpPr>
        <p:spPr>
          <a:xfrm>
            <a:off x="831851" y="4589466"/>
            <a:ext cx="10515600" cy="1500187"/>
          </a:xfrm>
        </p:spPr>
        <p:txBody>
          <a:bodyPr/>
          <a:lstStyle>
            <a:lvl1pPr marL="0" indent="0" algn="l">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noProof="1" smtClean="0"/>
              <a:t>单击此处编辑母版文本样式</a:t>
            </a:r>
            <a:endParaRPr lang="zh-CN" altLang="en-US" noProof="1" smtClean="0"/>
          </a:p>
        </p:txBody>
      </p:sp>
      <p:sp>
        <p:nvSpPr>
          <p:cNvPr id="4" name="日期占位符 3"/>
          <p:cNvSpPr>
            <a:spLocks noGrp="1"/>
          </p:cNvSpPr>
          <p:nvPr>
            <p:ph type="dt" sz="half" idx="10"/>
          </p:nvPr>
        </p:nvSpPr>
        <p:spPr/>
        <p:txBody>
          <a:bodyPr/>
          <a:lstStyle/>
          <a:p>
            <a:pPr>
              <a:defRPr/>
            </a:pPr>
            <a:endParaRPr lang="zh-CN" altLang="en-US">
              <a:solidFill>
                <a:srgbClr val="000000"/>
              </a:solidFill>
            </a:endParaRPr>
          </a:p>
        </p:txBody>
      </p:sp>
      <p:sp>
        <p:nvSpPr>
          <p:cNvPr id="5" name="页脚占位符 4"/>
          <p:cNvSpPr>
            <a:spLocks noGrp="1"/>
          </p:cNvSpPr>
          <p:nvPr>
            <p:ph type="ftr" sz="quarter" idx="11"/>
          </p:nvPr>
        </p:nvSpPr>
        <p:spPr/>
        <p:txBody>
          <a:bodyPr/>
          <a:lstStyle/>
          <a:p>
            <a:pPr>
              <a:defRPr/>
            </a:pPr>
            <a:endParaRPr lang="zh-CN" altLang="en-US">
              <a:solidFill>
                <a:srgbClr val="000000"/>
              </a:solidFill>
            </a:endParaRPr>
          </a:p>
        </p:txBody>
      </p:sp>
      <p:sp>
        <p:nvSpPr>
          <p:cNvPr id="6" name="灯片编号占位符 5"/>
          <p:cNvSpPr>
            <a:spLocks noGrp="1"/>
          </p:cNvSpPr>
          <p:nvPr>
            <p:ph type="sldNum" sz="quarter" idx="12"/>
          </p:nvPr>
        </p:nvSpPr>
        <p:spPr/>
        <p:txBody>
          <a:bodyPr/>
          <a:lstStyle/>
          <a:p>
            <a:fld id="{9A0DB2DC-4C9A-4742-B13C-FB6460FD3503}" type="slidenum">
              <a:rPr lang="zh-CN" altLang="en-US">
                <a:solidFill>
                  <a:srgbClr val="000000"/>
                </a:solidFill>
              </a:rPr>
            </a:fld>
            <a:endParaRPr lang="zh-CN" altLang="en-US">
              <a:solidFill>
                <a:srgbClr val="000000"/>
              </a:solidFill>
            </a:endParaRPr>
          </a:p>
        </p:txBody>
      </p:sp>
    </p:spTree>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showMasterSp="0">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smtClean="0"/>
              <a:t>单击此处编辑母版标题样式</a:t>
            </a:r>
            <a:endParaRPr lang="zh-CN" altLang="en-US" noProof="1"/>
          </a:p>
        </p:txBody>
      </p:sp>
      <p:sp>
        <p:nvSpPr>
          <p:cNvPr id="3" name="内容占位符 2"/>
          <p:cNvSpPr>
            <a:spLocks noGrp="1"/>
          </p:cNvSpPr>
          <p:nvPr>
            <p:ph sz="half" idx="1"/>
          </p:nvPr>
        </p:nvSpPr>
        <p:spPr>
          <a:xfrm>
            <a:off x="609600" y="1600203"/>
            <a:ext cx="5376672" cy="4525963"/>
          </a:xfrm>
        </p:spPr>
        <p:txBody>
          <a:bodyPr/>
          <a:lstStyle/>
          <a:p>
            <a:pPr lvl="0"/>
            <a:r>
              <a:rPr lang="zh-CN" altLang="en-US" noProof="1" smtClean="0"/>
              <a:t>单击此处编辑母版文本样式</a:t>
            </a:r>
            <a:endParaRPr lang="zh-CN" altLang="en-US" noProof="1" smtClean="0"/>
          </a:p>
          <a:p>
            <a:pPr lvl="1"/>
            <a:r>
              <a:rPr lang="zh-CN" altLang="en-US" noProof="1" smtClean="0"/>
              <a:t>第二级</a:t>
            </a:r>
            <a:endParaRPr lang="zh-CN" altLang="en-US" noProof="1" smtClean="0"/>
          </a:p>
          <a:p>
            <a:pPr lvl="2"/>
            <a:r>
              <a:rPr lang="zh-CN" altLang="en-US" noProof="1" smtClean="0"/>
              <a:t>第三级</a:t>
            </a:r>
            <a:endParaRPr lang="zh-CN" altLang="en-US" noProof="1" smtClean="0"/>
          </a:p>
          <a:p>
            <a:pPr lvl="3"/>
            <a:r>
              <a:rPr lang="zh-CN" altLang="en-US" noProof="1" smtClean="0"/>
              <a:t>第四级</a:t>
            </a:r>
            <a:endParaRPr lang="zh-CN" altLang="en-US" noProof="1" smtClean="0"/>
          </a:p>
          <a:p>
            <a:pPr lvl="4"/>
            <a:r>
              <a:rPr lang="zh-CN" altLang="en-US" noProof="1" smtClean="0"/>
              <a:t>第五级</a:t>
            </a:r>
            <a:endParaRPr lang="zh-CN" altLang="en-US" noProof="1"/>
          </a:p>
        </p:txBody>
      </p:sp>
      <p:sp>
        <p:nvSpPr>
          <p:cNvPr id="4" name="内容占位符 3"/>
          <p:cNvSpPr>
            <a:spLocks noGrp="1"/>
          </p:cNvSpPr>
          <p:nvPr>
            <p:ph sz="half" idx="2"/>
          </p:nvPr>
        </p:nvSpPr>
        <p:spPr>
          <a:xfrm>
            <a:off x="6205728" y="1600203"/>
            <a:ext cx="5376672" cy="4525963"/>
          </a:xfrm>
        </p:spPr>
        <p:txBody>
          <a:bodyPr/>
          <a:lstStyle/>
          <a:p>
            <a:pPr lvl="0"/>
            <a:r>
              <a:rPr lang="zh-CN" altLang="en-US" noProof="1" smtClean="0"/>
              <a:t>单击此处编辑母版文本样式</a:t>
            </a:r>
            <a:endParaRPr lang="zh-CN" altLang="en-US" noProof="1" smtClean="0"/>
          </a:p>
          <a:p>
            <a:pPr lvl="1"/>
            <a:r>
              <a:rPr lang="zh-CN" altLang="en-US" noProof="1" smtClean="0"/>
              <a:t>第二级</a:t>
            </a:r>
            <a:endParaRPr lang="zh-CN" altLang="en-US" noProof="1" smtClean="0"/>
          </a:p>
          <a:p>
            <a:pPr lvl="2"/>
            <a:r>
              <a:rPr lang="zh-CN" altLang="en-US" noProof="1" smtClean="0"/>
              <a:t>第三级</a:t>
            </a:r>
            <a:endParaRPr lang="zh-CN" altLang="en-US" noProof="1" smtClean="0"/>
          </a:p>
          <a:p>
            <a:pPr lvl="3"/>
            <a:r>
              <a:rPr lang="zh-CN" altLang="en-US" noProof="1" smtClean="0"/>
              <a:t>第四级</a:t>
            </a:r>
            <a:endParaRPr lang="zh-CN" altLang="en-US" noProof="1" smtClean="0"/>
          </a:p>
          <a:p>
            <a:pPr lvl="4"/>
            <a:r>
              <a:rPr lang="zh-CN" altLang="en-US" noProof="1" smtClean="0"/>
              <a:t>第五级</a:t>
            </a:r>
            <a:endParaRPr lang="zh-CN" altLang="en-US" noProof="1"/>
          </a:p>
        </p:txBody>
      </p:sp>
      <p:sp>
        <p:nvSpPr>
          <p:cNvPr id="5" name="日期占位符 4"/>
          <p:cNvSpPr>
            <a:spLocks noGrp="1"/>
          </p:cNvSpPr>
          <p:nvPr>
            <p:ph type="dt" sz="half" idx="10"/>
          </p:nvPr>
        </p:nvSpPr>
        <p:spPr/>
        <p:txBody>
          <a:bodyPr/>
          <a:lstStyle/>
          <a:p>
            <a:pPr>
              <a:defRPr/>
            </a:pPr>
            <a:endParaRPr lang="zh-CN" altLang="en-US">
              <a:solidFill>
                <a:srgbClr val="000000"/>
              </a:solidFill>
            </a:endParaRPr>
          </a:p>
        </p:txBody>
      </p:sp>
      <p:sp>
        <p:nvSpPr>
          <p:cNvPr id="6" name="页脚占位符 5"/>
          <p:cNvSpPr>
            <a:spLocks noGrp="1"/>
          </p:cNvSpPr>
          <p:nvPr>
            <p:ph type="ftr" sz="quarter" idx="11"/>
          </p:nvPr>
        </p:nvSpPr>
        <p:spPr/>
        <p:txBody>
          <a:bodyPr/>
          <a:lstStyle/>
          <a:p>
            <a:pPr>
              <a:defRPr/>
            </a:pPr>
            <a:endParaRPr lang="zh-CN" altLang="en-US">
              <a:solidFill>
                <a:srgbClr val="000000"/>
              </a:solidFill>
            </a:endParaRPr>
          </a:p>
        </p:txBody>
      </p:sp>
      <p:sp>
        <p:nvSpPr>
          <p:cNvPr id="7" name="灯片编号占位符 6"/>
          <p:cNvSpPr>
            <a:spLocks noGrp="1"/>
          </p:cNvSpPr>
          <p:nvPr>
            <p:ph type="sldNum" sz="quarter" idx="12"/>
          </p:nvPr>
        </p:nvSpPr>
        <p:spPr/>
        <p:txBody>
          <a:bodyPr/>
          <a:lstStyle/>
          <a:p>
            <a:fld id="{9A0DB2DC-4C9A-4742-B13C-FB6460FD3503}" type="slidenum">
              <a:rPr lang="zh-CN" altLang="en-US">
                <a:solidFill>
                  <a:srgbClr val="000000"/>
                </a:solidFill>
              </a:rPr>
            </a:fld>
            <a:endParaRPr lang="zh-CN" altLang="en-US">
              <a:solidFill>
                <a:srgbClr val="000000"/>
              </a:solidFill>
            </a:endParaRPr>
          </a:p>
        </p:txBody>
      </p:sp>
    </p:spTree>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showMasterSp="0">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6"/>
            <a:ext cx="10515600" cy="970222"/>
          </a:xfrm>
        </p:spPr>
        <p:txBody>
          <a:bodyPr/>
          <a:lstStyle>
            <a:lvl1pPr algn="ctr">
              <a:defRPr/>
            </a:lvl1pPr>
          </a:lstStyle>
          <a:p>
            <a:r>
              <a:rPr lang="zh-CN" altLang="en-US" noProof="1" smtClean="0"/>
              <a:t>单击此处编辑母版标题样式</a:t>
            </a:r>
            <a:endParaRPr lang="zh-CN" altLang="en-US" noProof="1"/>
          </a:p>
        </p:txBody>
      </p:sp>
      <p:sp>
        <p:nvSpPr>
          <p:cNvPr id="3" name="文本占位符 2"/>
          <p:cNvSpPr>
            <a:spLocks noGrp="1"/>
          </p:cNvSpPr>
          <p:nvPr>
            <p:ph type="body" idx="1"/>
          </p:nvPr>
        </p:nvSpPr>
        <p:spPr>
          <a:xfrm>
            <a:off x="1259724" y="1567346"/>
            <a:ext cx="4701840" cy="710095"/>
          </a:xfrm>
        </p:spPr>
        <p:txBody>
          <a:bodyPr anchor="ctr">
            <a:normAutofit/>
          </a:bodyPr>
          <a:lstStyle>
            <a:lvl1pPr marL="0" indent="0">
              <a:buNone/>
              <a:defRPr sz="21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noProof="1" smtClean="0"/>
              <a:t>单击此处编辑母版文本样式</a:t>
            </a:r>
            <a:endParaRPr lang="zh-CN" altLang="en-US" noProof="1" smtClean="0"/>
          </a:p>
        </p:txBody>
      </p:sp>
      <p:sp>
        <p:nvSpPr>
          <p:cNvPr id="4" name="内容占位符 3"/>
          <p:cNvSpPr>
            <a:spLocks noGrp="1"/>
          </p:cNvSpPr>
          <p:nvPr>
            <p:ph sz="half" idx="2"/>
          </p:nvPr>
        </p:nvSpPr>
        <p:spPr>
          <a:xfrm>
            <a:off x="1259724" y="2338388"/>
            <a:ext cx="4701840" cy="3785964"/>
          </a:xfrm>
        </p:spPr>
        <p:txBody>
          <a:bodyPr>
            <a:normAutofit/>
          </a:bodyPr>
          <a:lstStyle>
            <a:lvl1pPr>
              <a:defRPr sz="1800"/>
            </a:lvl1pPr>
            <a:lvl2pPr>
              <a:defRPr sz="1500"/>
            </a:lvl2pPr>
            <a:lvl3pPr>
              <a:defRPr sz="1350"/>
            </a:lvl3pPr>
            <a:lvl4pPr>
              <a:defRPr sz="1200"/>
            </a:lvl4pPr>
            <a:lvl5pPr>
              <a:defRPr sz="1200"/>
            </a:lvl5pPr>
          </a:lstStyle>
          <a:p>
            <a:pPr lvl="0"/>
            <a:r>
              <a:rPr lang="zh-CN" altLang="en-US" noProof="1" smtClean="0"/>
              <a:t>单击此处编辑母版文本样式</a:t>
            </a:r>
            <a:endParaRPr lang="zh-CN" altLang="en-US" noProof="1" smtClean="0"/>
          </a:p>
          <a:p>
            <a:pPr lvl="1"/>
            <a:r>
              <a:rPr lang="zh-CN" altLang="en-US" noProof="1" smtClean="0"/>
              <a:t>第二级</a:t>
            </a:r>
            <a:endParaRPr lang="zh-CN" altLang="en-US" noProof="1" smtClean="0"/>
          </a:p>
          <a:p>
            <a:pPr lvl="2"/>
            <a:r>
              <a:rPr lang="zh-CN" altLang="en-US" noProof="1" smtClean="0"/>
              <a:t>第三级</a:t>
            </a:r>
            <a:endParaRPr lang="zh-CN" altLang="en-US" noProof="1" smtClean="0"/>
          </a:p>
          <a:p>
            <a:pPr lvl="3"/>
            <a:r>
              <a:rPr lang="zh-CN" altLang="en-US" noProof="1" smtClean="0"/>
              <a:t>第四级</a:t>
            </a:r>
            <a:endParaRPr lang="zh-CN" altLang="en-US" noProof="1" smtClean="0"/>
          </a:p>
          <a:p>
            <a:pPr lvl="4"/>
            <a:r>
              <a:rPr lang="zh-CN" altLang="en-US" noProof="1" smtClean="0"/>
              <a:t>第五级</a:t>
            </a:r>
            <a:endParaRPr lang="zh-CN" altLang="en-US" noProof="1"/>
          </a:p>
        </p:txBody>
      </p:sp>
      <p:sp>
        <p:nvSpPr>
          <p:cNvPr id="5" name="文本占位符 4"/>
          <p:cNvSpPr>
            <a:spLocks noGrp="1"/>
          </p:cNvSpPr>
          <p:nvPr>
            <p:ph type="body" sz="quarter" idx="3"/>
          </p:nvPr>
        </p:nvSpPr>
        <p:spPr>
          <a:xfrm>
            <a:off x="6289618" y="1567346"/>
            <a:ext cx="4701841" cy="710095"/>
          </a:xfrm>
        </p:spPr>
        <p:txBody>
          <a:bodyPr rtlCol="0" anchor="ctr">
            <a:normAutofit/>
          </a:bodyPr>
          <a:lstStyle>
            <a:lvl1pPr marL="171450" indent="-171450">
              <a:buNone/>
              <a:defRPr lang="zh-CN" altLang="en-US" b="0" smtClean="0"/>
            </a:lvl1pPr>
          </a:lstStyle>
          <a:p>
            <a:pPr lvl="0"/>
            <a:r>
              <a:rPr lang="zh-CN" altLang="en-US" noProof="1" smtClean="0"/>
              <a:t>单击此处编辑母版文本样式</a:t>
            </a:r>
            <a:endParaRPr lang="zh-CN" altLang="en-US" noProof="1" smtClean="0"/>
          </a:p>
        </p:txBody>
      </p:sp>
      <p:sp>
        <p:nvSpPr>
          <p:cNvPr id="6" name="内容占位符 5"/>
          <p:cNvSpPr>
            <a:spLocks noGrp="1"/>
          </p:cNvSpPr>
          <p:nvPr>
            <p:ph sz="quarter" idx="4"/>
          </p:nvPr>
        </p:nvSpPr>
        <p:spPr>
          <a:xfrm>
            <a:off x="6289618" y="2357460"/>
            <a:ext cx="4701841" cy="3766892"/>
          </a:xfrm>
        </p:spPr>
        <p:txBody>
          <a:bodyPr>
            <a:normAutofit/>
          </a:bodyPr>
          <a:lstStyle>
            <a:lvl1pPr>
              <a:defRPr sz="1800"/>
            </a:lvl1pPr>
            <a:lvl2pPr>
              <a:defRPr sz="1500"/>
            </a:lvl2pPr>
            <a:lvl3pPr>
              <a:defRPr sz="1350"/>
            </a:lvl3pPr>
            <a:lvl4pPr>
              <a:defRPr sz="1200"/>
            </a:lvl4pPr>
            <a:lvl5pPr>
              <a:defRPr sz="1200"/>
            </a:lvl5pPr>
          </a:lstStyle>
          <a:p>
            <a:pPr lvl="0"/>
            <a:r>
              <a:rPr lang="zh-CN" altLang="en-US" noProof="1" smtClean="0"/>
              <a:t>单击此处编辑母版文本样式</a:t>
            </a:r>
            <a:endParaRPr lang="zh-CN" altLang="en-US" noProof="1" smtClean="0"/>
          </a:p>
          <a:p>
            <a:pPr lvl="1"/>
            <a:r>
              <a:rPr lang="zh-CN" altLang="en-US" noProof="1" smtClean="0"/>
              <a:t>第二级</a:t>
            </a:r>
            <a:endParaRPr lang="zh-CN" altLang="en-US" noProof="1" smtClean="0"/>
          </a:p>
          <a:p>
            <a:pPr lvl="2"/>
            <a:r>
              <a:rPr lang="zh-CN" altLang="en-US" noProof="1" smtClean="0"/>
              <a:t>第三级</a:t>
            </a:r>
            <a:endParaRPr lang="zh-CN" altLang="en-US" noProof="1" smtClean="0"/>
          </a:p>
          <a:p>
            <a:pPr lvl="3"/>
            <a:r>
              <a:rPr lang="zh-CN" altLang="en-US" noProof="1" smtClean="0"/>
              <a:t>第四级</a:t>
            </a:r>
            <a:endParaRPr lang="zh-CN" altLang="en-US" noProof="1" smtClean="0"/>
          </a:p>
          <a:p>
            <a:pPr lvl="4"/>
            <a:r>
              <a:rPr lang="zh-CN" altLang="en-US" noProof="1" smtClean="0"/>
              <a:t>第五级</a:t>
            </a:r>
            <a:endParaRPr lang="zh-CN" altLang="en-US" noProof="1"/>
          </a:p>
        </p:txBody>
      </p:sp>
      <p:sp>
        <p:nvSpPr>
          <p:cNvPr id="7" name="日期占位符 6"/>
          <p:cNvSpPr>
            <a:spLocks noGrp="1"/>
          </p:cNvSpPr>
          <p:nvPr>
            <p:ph type="dt" sz="half" idx="10"/>
          </p:nvPr>
        </p:nvSpPr>
        <p:spPr/>
        <p:txBody>
          <a:bodyPr/>
          <a:lstStyle/>
          <a:p>
            <a:pPr>
              <a:defRPr/>
            </a:pPr>
            <a:endParaRPr lang="zh-CN" altLang="en-US">
              <a:solidFill>
                <a:srgbClr val="000000"/>
              </a:solidFill>
            </a:endParaRPr>
          </a:p>
        </p:txBody>
      </p:sp>
      <p:sp>
        <p:nvSpPr>
          <p:cNvPr id="8" name="页脚占位符 7"/>
          <p:cNvSpPr>
            <a:spLocks noGrp="1"/>
          </p:cNvSpPr>
          <p:nvPr>
            <p:ph type="ftr" sz="quarter" idx="11"/>
          </p:nvPr>
        </p:nvSpPr>
        <p:spPr/>
        <p:txBody>
          <a:bodyPr/>
          <a:lstStyle/>
          <a:p>
            <a:pPr>
              <a:defRPr/>
            </a:pPr>
            <a:endParaRPr lang="zh-CN" altLang="en-US">
              <a:solidFill>
                <a:srgbClr val="000000"/>
              </a:solidFill>
            </a:endParaRPr>
          </a:p>
        </p:txBody>
      </p:sp>
      <p:sp>
        <p:nvSpPr>
          <p:cNvPr id="9" name="灯片编号占位符 8"/>
          <p:cNvSpPr>
            <a:spLocks noGrp="1"/>
          </p:cNvSpPr>
          <p:nvPr>
            <p:ph type="sldNum" sz="quarter" idx="12"/>
          </p:nvPr>
        </p:nvSpPr>
        <p:spPr/>
        <p:txBody>
          <a:bodyPr/>
          <a:lstStyle/>
          <a:p>
            <a:fld id="{9A0DB2DC-4C9A-4742-B13C-FB6460FD3503}" type="slidenum">
              <a:rPr lang="zh-CN" altLang="en-US">
                <a:solidFill>
                  <a:srgbClr val="000000"/>
                </a:solidFill>
              </a:rPr>
            </a:fld>
            <a:endParaRPr lang="zh-CN" altLang="en-US">
              <a:solidFill>
                <a:srgbClr val="000000"/>
              </a:solidFill>
            </a:endParaRPr>
          </a:p>
        </p:txBody>
      </p:sp>
    </p:spTree>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showMasterSp="0">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smtClean="0"/>
              <a:t>单击此处编辑母版标题样式</a:t>
            </a:r>
            <a:endParaRPr lang="zh-CN" altLang="en-US" noProof="1"/>
          </a:p>
        </p:txBody>
      </p:sp>
      <p:sp>
        <p:nvSpPr>
          <p:cNvPr id="3" name="日期占位符 2"/>
          <p:cNvSpPr>
            <a:spLocks noGrp="1"/>
          </p:cNvSpPr>
          <p:nvPr>
            <p:ph type="dt" sz="half" idx="10"/>
          </p:nvPr>
        </p:nvSpPr>
        <p:spPr/>
        <p:txBody>
          <a:bodyPr/>
          <a:lstStyle/>
          <a:p>
            <a:pPr>
              <a:defRPr/>
            </a:pPr>
            <a:endParaRPr lang="zh-CN" altLang="en-US">
              <a:solidFill>
                <a:srgbClr val="000000"/>
              </a:solidFill>
            </a:endParaRPr>
          </a:p>
        </p:txBody>
      </p:sp>
      <p:sp>
        <p:nvSpPr>
          <p:cNvPr id="4" name="页脚占位符 3"/>
          <p:cNvSpPr>
            <a:spLocks noGrp="1"/>
          </p:cNvSpPr>
          <p:nvPr>
            <p:ph type="ftr" sz="quarter" idx="11"/>
          </p:nvPr>
        </p:nvSpPr>
        <p:spPr/>
        <p:txBody>
          <a:bodyPr/>
          <a:lstStyle/>
          <a:p>
            <a:pPr>
              <a:defRPr/>
            </a:pPr>
            <a:endParaRPr lang="zh-CN" altLang="en-US">
              <a:solidFill>
                <a:srgbClr val="000000"/>
              </a:solidFill>
            </a:endParaRPr>
          </a:p>
        </p:txBody>
      </p:sp>
      <p:sp>
        <p:nvSpPr>
          <p:cNvPr id="5" name="灯片编号占位符 4"/>
          <p:cNvSpPr>
            <a:spLocks noGrp="1"/>
          </p:cNvSpPr>
          <p:nvPr>
            <p:ph type="sldNum" sz="quarter" idx="12"/>
          </p:nvPr>
        </p:nvSpPr>
        <p:spPr/>
        <p:txBody>
          <a:bodyPr/>
          <a:lstStyle/>
          <a:p>
            <a:fld id="{9A0DB2DC-4C9A-4742-B13C-FB6460FD3503}" type="slidenum">
              <a:rPr lang="zh-CN" altLang="en-US">
                <a:solidFill>
                  <a:srgbClr val="000000"/>
                </a:solidFill>
              </a:rPr>
            </a:fld>
            <a:endParaRPr lang="zh-CN" altLang="en-US">
              <a:solidFill>
                <a:srgbClr val="000000"/>
              </a:solidFill>
            </a:endParaRPr>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showMasterSp="0">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Rectangle 4"/>
          <p:cNvSpPr>
            <a:spLocks noGrp="1" noChangeArrowheads="1"/>
          </p:cNvSpPr>
          <p:nvPr>
            <p:ph type="dt" sz="half" idx="12"/>
          </p:nvPr>
        </p:nvSpPr>
        <p:spPr bwMode="auto">
          <a:xfrm>
            <a:off x="609600" y="6245225"/>
            <a:ext cx="2844800" cy="476250"/>
          </a:xfrm>
          <a:prstGeom prst="rect">
            <a:avLst/>
          </a:prstGeom>
          <a:ln>
            <a:miter lim="800000"/>
          </a:ln>
        </p:spPr>
        <p:txBody>
          <a:bodyPr vert="horz" wrap="square" lIns="91440" tIns="45720" rIns="91440" bIns="45720" numCol="1" anchor="t" anchorCtr="0" compatLnSpc="1"/>
          <a:lstStyle>
            <a:lvl1pPr fontAlgn="auto">
              <a:spcBef>
                <a:spcPct val="0"/>
              </a:spcBef>
              <a:spcAft>
                <a:spcPct val="0"/>
              </a:spcAft>
              <a:defRPr/>
            </a:lvl1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de-DE" altLang="zh-CN" sz="1400" b="0" i="0" u="none" strike="noStrike" kern="1200" cap="none" spc="0" normalizeH="0" baseline="0" noProof="0">
              <a:ln>
                <a:noFill/>
              </a:ln>
              <a:solidFill>
                <a:srgbClr val="000000"/>
              </a:solidFill>
              <a:effectLst/>
              <a:uLnTx/>
              <a:uFillTx/>
              <a:latin typeface="+mn-lt"/>
              <a:ea typeface="宋体" panose="02010600030101010101" pitchFamily="2" charset="-122"/>
              <a:cs typeface="+mn-cs"/>
            </a:endParaRPr>
          </a:p>
        </p:txBody>
      </p:sp>
      <p:sp>
        <p:nvSpPr>
          <p:cNvPr id="8" name="Rectangle 5"/>
          <p:cNvSpPr>
            <a:spLocks noGrp="1" noChangeArrowheads="1"/>
          </p:cNvSpPr>
          <p:nvPr>
            <p:ph type="ftr" sz="quarter" idx="3"/>
          </p:nvPr>
        </p:nvSpPr>
        <p:spPr bwMode="auto">
          <a:xfrm>
            <a:off x="4165600" y="6245225"/>
            <a:ext cx="3860800" cy="476250"/>
          </a:xfrm>
          <a:prstGeom prst="rect">
            <a:avLst/>
          </a:prstGeom>
          <a:ln>
            <a:miter lim="800000"/>
          </a:ln>
        </p:spPr>
        <p:txBody>
          <a:bodyPr vert="horz" wrap="square" lIns="91440" tIns="45720" rIns="91440" bIns="45720" numCol="1" anchor="t" anchorCtr="0" compatLnSpc="1"/>
          <a:lstStyle>
            <a:lvl1pPr fontAlgn="auto">
              <a:spcBef>
                <a:spcPct val="0"/>
              </a:spcBef>
              <a:spcAft>
                <a:spcPct val="0"/>
              </a:spcAft>
              <a:defRPr/>
            </a:lvl1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de-DE" altLang="zh-CN" sz="1400" b="0" i="0" u="none" strike="noStrike" kern="1200" cap="none" spc="0" normalizeH="0" baseline="0" noProof="0">
              <a:ln>
                <a:noFill/>
              </a:ln>
              <a:solidFill>
                <a:srgbClr val="000000"/>
              </a:solidFill>
              <a:effectLst/>
              <a:uLnTx/>
              <a:uFillTx/>
              <a:latin typeface="+mn-lt"/>
              <a:ea typeface="宋体" panose="02010600030101010101" pitchFamily="2" charset="-122"/>
              <a:cs typeface="+mn-cs"/>
            </a:endParaRPr>
          </a:p>
        </p:txBody>
      </p:sp>
      <p:sp>
        <p:nvSpPr>
          <p:cNvPr id="9" name="Rectangle 6"/>
          <p:cNvSpPr>
            <a:spLocks noGrp="1" noChangeArrowheads="1"/>
          </p:cNvSpPr>
          <p:nvPr>
            <p:ph type="sldNum" sz="quarter" idx="4"/>
          </p:nvPr>
        </p:nvSpPr>
        <p:spPr bwMode="auto">
          <a:xfrm>
            <a:off x="8737601" y="6245225"/>
            <a:ext cx="2844800" cy="476250"/>
          </a:xfrm>
          <a:prstGeom prst="rect">
            <a:avLst/>
          </a:prstGeom>
          <a:ln>
            <a:miter lim="800000"/>
          </a:ln>
        </p:spPr>
        <p:txBody>
          <a:bodyPr vert="horz" wrap="square" lIns="91440" tIns="45720" rIns="91440" bIns="45720" numCol="1" anchor="t" anchorCtr="0" compatLnSpc="1"/>
          <a:lstStyle/>
          <a:p>
            <a:pPr algn="r">
              <a:buNone/>
            </a:pPr>
            <a:fld id="{9A0DB2DC-4C9A-4742-B13C-FB6460FD3503}" type="slidenum">
              <a:rPr lang="de-DE" altLang="zh-CN"/>
            </a:fld>
            <a:endParaRPr lang="de-DE" altLang="zh-CN"/>
          </a:p>
        </p:txBody>
      </p:sp>
    </p:spTree>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showMasterSp="0">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a:defRPr/>
            </a:pPr>
            <a:endParaRPr lang="zh-CN" altLang="en-US">
              <a:solidFill>
                <a:srgbClr val="000000"/>
              </a:solidFill>
            </a:endParaRPr>
          </a:p>
        </p:txBody>
      </p:sp>
      <p:sp>
        <p:nvSpPr>
          <p:cNvPr id="3" name="页脚占位符 2"/>
          <p:cNvSpPr>
            <a:spLocks noGrp="1"/>
          </p:cNvSpPr>
          <p:nvPr>
            <p:ph type="ftr" sz="quarter" idx="11"/>
          </p:nvPr>
        </p:nvSpPr>
        <p:spPr/>
        <p:txBody>
          <a:bodyPr/>
          <a:lstStyle/>
          <a:p>
            <a:pPr>
              <a:defRPr/>
            </a:pPr>
            <a:endParaRPr lang="zh-CN" altLang="en-US">
              <a:solidFill>
                <a:srgbClr val="000000"/>
              </a:solidFill>
            </a:endParaRPr>
          </a:p>
        </p:txBody>
      </p:sp>
      <p:sp>
        <p:nvSpPr>
          <p:cNvPr id="4" name="灯片编号占位符 3"/>
          <p:cNvSpPr>
            <a:spLocks noGrp="1"/>
          </p:cNvSpPr>
          <p:nvPr>
            <p:ph type="sldNum" sz="quarter" idx="12"/>
          </p:nvPr>
        </p:nvSpPr>
        <p:spPr/>
        <p:txBody>
          <a:bodyPr/>
          <a:lstStyle/>
          <a:p>
            <a:fld id="{9A0DB2DC-4C9A-4742-B13C-FB6460FD3503}" type="slidenum">
              <a:rPr lang="zh-CN" altLang="en-US">
                <a:solidFill>
                  <a:srgbClr val="000000"/>
                </a:solidFill>
              </a:rPr>
            </a:fld>
            <a:endParaRPr lang="zh-CN" altLang="en-US">
              <a:solidFill>
                <a:srgbClr val="000000"/>
              </a:solidFill>
            </a:endParaRPr>
          </a:p>
        </p:txBody>
      </p:sp>
    </p:spTree>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showMasterSp="0">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9" y="457200"/>
            <a:ext cx="3932237" cy="1600200"/>
          </a:xfrm>
        </p:spPr>
        <p:txBody>
          <a:bodyPr anchor="b"/>
          <a:lstStyle>
            <a:lvl1pPr>
              <a:defRPr sz="2400"/>
            </a:lvl1pPr>
          </a:lstStyle>
          <a:p>
            <a:r>
              <a:rPr lang="zh-CN" altLang="en-US" noProof="1" smtClean="0"/>
              <a:t>单击此处编辑母版标题样式</a:t>
            </a:r>
            <a:endParaRPr lang="zh-CN" altLang="en-US" noProof="1"/>
          </a:p>
        </p:txBody>
      </p:sp>
      <p:sp>
        <p:nvSpPr>
          <p:cNvPr id="3" name="内容占位符 2"/>
          <p:cNvSpPr>
            <a:spLocks noGrp="1"/>
          </p:cNvSpPr>
          <p:nvPr>
            <p:ph idx="1"/>
          </p:nvPr>
        </p:nvSpPr>
        <p:spPr>
          <a:xfrm>
            <a:off x="5183188" y="987428"/>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noProof="1" smtClean="0"/>
              <a:t>单击此处编辑母版文本样式</a:t>
            </a:r>
            <a:endParaRPr lang="zh-CN" altLang="en-US" noProof="1" smtClean="0"/>
          </a:p>
          <a:p>
            <a:pPr lvl="1"/>
            <a:r>
              <a:rPr lang="zh-CN" altLang="en-US" noProof="1" smtClean="0"/>
              <a:t>第二级</a:t>
            </a:r>
            <a:endParaRPr lang="zh-CN" altLang="en-US" noProof="1" smtClean="0"/>
          </a:p>
          <a:p>
            <a:pPr lvl="2"/>
            <a:r>
              <a:rPr lang="zh-CN" altLang="en-US" noProof="1" smtClean="0"/>
              <a:t>第三级</a:t>
            </a:r>
            <a:endParaRPr lang="zh-CN" altLang="en-US" noProof="1" smtClean="0"/>
          </a:p>
          <a:p>
            <a:pPr lvl="3"/>
            <a:r>
              <a:rPr lang="zh-CN" altLang="en-US" noProof="1" smtClean="0"/>
              <a:t>第四级</a:t>
            </a:r>
            <a:endParaRPr lang="zh-CN" altLang="en-US" noProof="1" smtClean="0"/>
          </a:p>
          <a:p>
            <a:pPr lvl="4"/>
            <a:r>
              <a:rPr lang="zh-CN" altLang="en-US" noProof="1" smtClean="0"/>
              <a:t>第五级</a:t>
            </a:r>
            <a:endParaRPr lang="zh-CN" altLang="en-US" noProof="1"/>
          </a:p>
        </p:txBody>
      </p:sp>
      <p:sp>
        <p:nvSpPr>
          <p:cNvPr id="4" name="文本占位符 3"/>
          <p:cNvSpPr>
            <a:spLocks noGrp="1"/>
          </p:cNvSpPr>
          <p:nvPr>
            <p:ph type="body" sz="half" idx="2"/>
          </p:nvPr>
        </p:nvSpPr>
        <p:spPr>
          <a:xfrm>
            <a:off x="839789"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noProof="1" smtClean="0"/>
              <a:t>单击此处编辑母版文本样式</a:t>
            </a:r>
            <a:endParaRPr lang="zh-CN" altLang="en-US" noProof="1" smtClean="0"/>
          </a:p>
        </p:txBody>
      </p:sp>
      <p:sp>
        <p:nvSpPr>
          <p:cNvPr id="5" name="日期占位符 4"/>
          <p:cNvSpPr>
            <a:spLocks noGrp="1"/>
          </p:cNvSpPr>
          <p:nvPr>
            <p:ph type="dt" sz="half" idx="10"/>
          </p:nvPr>
        </p:nvSpPr>
        <p:spPr/>
        <p:txBody>
          <a:bodyPr/>
          <a:lstStyle/>
          <a:p>
            <a:pPr>
              <a:defRPr/>
            </a:pPr>
            <a:endParaRPr lang="zh-CN" altLang="en-US">
              <a:solidFill>
                <a:srgbClr val="000000"/>
              </a:solidFill>
            </a:endParaRPr>
          </a:p>
        </p:txBody>
      </p:sp>
      <p:sp>
        <p:nvSpPr>
          <p:cNvPr id="6" name="页脚占位符 5"/>
          <p:cNvSpPr>
            <a:spLocks noGrp="1"/>
          </p:cNvSpPr>
          <p:nvPr>
            <p:ph type="ftr" sz="quarter" idx="11"/>
          </p:nvPr>
        </p:nvSpPr>
        <p:spPr/>
        <p:txBody>
          <a:bodyPr/>
          <a:lstStyle/>
          <a:p>
            <a:pPr>
              <a:defRPr/>
            </a:pPr>
            <a:endParaRPr lang="zh-CN" altLang="en-US">
              <a:solidFill>
                <a:srgbClr val="000000"/>
              </a:solidFill>
            </a:endParaRPr>
          </a:p>
        </p:txBody>
      </p:sp>
      <p:sp>
        <p:nvSpPr>
          <p:cNvPr id="7" name="灯片编号占位符 6"/>
          <p:cNvSpPr>
            <a:spLocks noGrp="1"/>
          </p:cNvSpPr>
          <p:nvPr>
            <p:ph type="sldNum" sz="quarter" idx="12"/>
          </p:nvPr>
        </p:nvSpPr>
        <p:spPr/>
        <p:txBody>
          <a:bodyPr/>
          <a:lstStyle/>
          <a:p>
            <a:fld id="{9A0DB2DC-4C9A-4742-B13C-FB6460FD3503}" type="slidenum">
              <a:rPr lang="zh-CN" altLang="en-US">
                <a:solidFill>
                  <a:srgbClr val="000000"/>
                </a:solidFill>
              </a:rPr>
            </a:fld>
            <a:endParaRPr lang="zh-CN" altLang="en-US">
              <a:solidFill>
                <a:srgbClr val="000000"/>
              </a:solidFill>
            </a:endParaRPr>
          </a:p>
        </p:txBody>
      </p:sp>
    </p:spTree>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showMasterSp="0" userDrawn="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260851" cy="1600200"/>
          </a:xfrm>
        </p:spPr>
        <p:txBody>
          <a:bodyPr anchor="t">
            <a:normAutofit/>
          </a:bodyPr>
          <a:lstStyle>
            <a:lvl1pPr>
              <a:defRPr sz="3000"/>
            </a:lvl1pPr>
          </a:lstStyle>
          <a:p>
            <a:r>
              <a:rPr lang="zh-CN" altLang="en-US" noProof="1" smtClean="0"/>
              <a:t>单击此处编辑母版标题样式</a:t>
            </a:r>
            <a:endParaRPr lang="zh-CN" altLang="en-US" noProof="1"/>
          </a:p>
        </p:txBody>
      </p:sp>
      <p:sp>
        <p:nvSpPr>
          <p:cNvPr id="3" name="图片占位符 2"/>
          <p:cNvSpPr>
            <a:spLocks noGrp="1"/>
          </p:cNvSpPr>
          <p:nvPr>
            <p:ph type="pic" idx="1"/>
          </p:nvPr>
        </p:nvSpPr>
        <p:spPr>
          <a:xfrm>
            <a:off x="5384801" y="457201"/>
            <a:ext cx="5970588" cy="5403850"/>
          </a:xfrm>
        </p:spPr>
        <p:txBody>
          <a:bodyPr vert="horz" wrap="square" lIns="91440" tIns="45720" rIns="91440" bIns="45720" numCol="1" anchor="t" anchorCtr="0" compatLnSpc="1"/>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marL="0" marR="0" lvl="0" indent="0" algn="l" defTabSz="914400" rtl="0" eaLnBrk="0" fontAlgn="base" latinLnBrk="0" hangingPunct="0">
              <a:lnSpc>
                <a:spcPct val="100000"/>
              </a:lnSpc>
              <a:spcBef>
                <a:spcPct val="20000"/>
              </a:spcBef>
              <a:spcAft>
                <a:spcPct val="0"/>
              </a:spcAft>
              <a:buClrTx/>
              <a:buSzTx/>
              <a:buFontTx/>
              <a:buNone/>
              <a:defRPr/>
            </a:pPr>
            <a:endParaRPr kumimoji="0" lang="zh-CN" altLang="en-US" sz="2400" b="0" i="0" u="none" strike="noStrike" kern="1200" cap="none" spc="0" normalizeH="0" baseline="0" noProof="1">
              <a:ln>
                <a:noFill/>
              </a:ln>
              <a:solidFill>
                <a:schemeClr val="tx1"/>
              </a:solidFill>
              <a:effectLst/>
              <a:uLnTx/>
              <a:uFillTx/>
              <a:latin typeface="+mn-lt"/>
              <a:ea typeface="+mn-ea"/>
              <a:cs typeface="+mn-cs"/>
            </a:endParaRPr>
          </a:p>
        </p:txBody>
      </p:sp>
      <p:sp>
        <p:nvSpPr>
          <p:cNvPr id="4" name="文本占位符 3"/>
          <p:cNvSpPr>
            <a:spLocks noGrp="1"/>
          </p:cNvSpPr>
          <p:nvPr>
            <p:ph type="body" sz="half" idx="2"/>
          </p:nvPr>
        </p:nvSpPr>
        <p:spPr>
          <a:xfrm>
            <a:off x="839788" y="2057400"/>
            <a:ext cx="4260851" cy="3811588"/>
          </a:xfrm>
        </p:spPr>
        <p:txBody>
          <a:bodyPr>
            <a:normAutofit/>
          </a:bodyPr>
          <a:lstStyle>
            <a:lvl1pPr marL="0" indent="0">
              <a:buNone/>
              <a:defRPr sz="15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noProof="1" smtClean="0"/>
              <a:t>单击此处编辑母版文本样式</a:t>
            </a:r>
            <a:endParaRPr lang="zh-CN" altLang="en-US" noProof="1" smtClean="0"/>
          </a:p>
        </p:txBody>
      </p:sp>
      <p:sp>
        <p:nvSpPr>
          <p:cNvPr id="5" name="日期占位符 4"/>
          <p:cNvSpPr>
            <a:spLocks noGrp="1"/>
          </p:cNvSpPr>
          <p:nvPr>
            <p:ph type="dt" sz="half" idx="10"/>
          </p:nvPr>
        </p:nvSpPr>
        <p:spPr/>
        <p:txBody>
          <a:bodyPr/>
          <a:lstStyle/>
          <a:p>
            <a:pPr>
              <a:defRPr/>
            </a:pPr>
            <a:endParaRPr lang="zh-CN" altLang="en-US">
              <a:solidFill>
                <a:srgbClr val="000000"/>
              </a:solidFill>
            </a:endParaRPr>
          </a:p>
        </p:txBody>
      </p:sp>
      <p:sp>
        <p:nvSpPr>
          <p:cNvPr id="6" name="页脚占位符 5"/>
          <p:cNvSpPr>
            <a:spLocks noGrp="1"/>
          </p:cNvSpPr>
          <p:nvPr>
            <p:ph type="ftr" sz="quarter" idx="11"/>
          </p:nvPr>
        </p:nvSpPr>
        <p:spPr/>
        <p:txBody>
          <a:bodyPr/>
          <a:lstStyle/>
          <a:p>
            <a:pPr>
              <a:defRPr/>
            </a:pPr>
            <a:endParaRPr lang="zh-CN" altLang="en-US">
              <a:solidFill>
                <a:srgbClr val="000000"/>
              </a:solidFill>
            </a:endParaRPr>
          </a:p>
        </p:txBody>
      </p:sp>
      <p:sp>
        <p:nvSpPr>
          <p:cNvPr id="7" name="灯片编号占位符 6"/>
          <p:cNvSpPr>
            <a:spLocks noGrp="1"/>
          </p:cNvSpPr>
          <p:nvPr>
            <p:ph type="sldNum" sz="quarter" idx="12"/>
          </p:nvPr>
        </p:nvSpPr>
        <p:spPr/>
        <p:txBody>
          <a:bodyPr/>
          <a:lstStyle/>
          <a:p>
            <a:fld id="{9A0DB2DC-4C9A-4742-B13C-FB6460FD3503}" type="slidenum">
              <a:rPr lang="zh-CN" altLang="en-US">
                <a:solidFill>
                  <a:srgbClr val="000000"/>
                </a:solidFill>
              </a:rPr>
            </a:fld>
            <a:endParaRPr lang="zh-CN" altLang="en-US">
              <a:solidFill>
                <a:srgbClr val="000000"/>
              </a:solidFill>
            </a:endParaRPr>
          </a:p>
        </p:txBody>
      </p:sp>
    </p:spTree>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showMasterSp="0">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smtClean="0"/>
              <a:t>单击此处编辑母版标题样式</a:t>
            </a:r>
            <a:endParaRPr lang="zh-CN" altLang="en-US" noProof="1"/>
          </a:p>
        </p:txBody>
      </p:sp>
      <p:sp>
        <p:nvSpPr>
          <p:cNvPr id="3" name="竖排文字占位符 2"/>
          <p:cNvSpPr>
            <a:spLocks noGrp="1"/>
          </p:cNvSpPr>
          <p:nvPr>
            <p:ph type="body" orient="vert" idx="1"/>
          </p:nvPr>
        </p:nvSpPr>
        <p:spPr/>
        <p:txBody>
          <a:bodyPr vert="eaVert"/>
          <a:lstStyle/>
          <a:p>
            <a:pPr lvl="0"/>
            <a:r>
              <a:rPr lang="zh-CN" altLang="en-US" noProof="1" smtClean="0"/>
              <a:t>单击此处编辑母版文本样式</a:t>
            </a:r>
            <a:endParaRPr lang="zh-CN" altLang="en-US" noProof="1" smtClean="0"/>
          </a:p>
          <a:p>
            <a:pPr lvl="1"/>
            <a:r>
              <a:rPr lang="zh-CN" altLang="en-US" noProof="1" smtClean="0"/>
              <a:t>第二级</a:t>
            </a:r>
            <a:endParaRPr lang="zh-CN" altLang="en-US" noProof="1" smtClean="0"/>
          </a:p>
          <a:p>
            <a:pPr lvl="2"/>
            <a:r>
              <a:rPr lang="zh-CN" altLang="en-US" noProof="1" smtClean="0"/>
              <a:t>第三级</a:t>
            </a:r>
            <a:endParaRPr lang="zh-CN" altLang="en-US" noProof="1" smtClean="0"/>
          </a:p>
          <a:p>
            <a:pPr lvl="3"/>
            <a:r>
              <a:rPr lang="zh-CN" altLang="en-US" noProof="1" smtClean="0"/>
              <a:t>第四级</a:t>
            </a:r>
            <a:endParaRPr lang="zh-CN" altLang="en-US" noProof="1" smtClean="0"/>
          </a:p>
          <a:p>
            <a:pPr lvl="4"/>
            <a:r>
              <a:rPr lang="zh-CN" altLang="en-US" noProof="1" smtClean="0"/>
              <a:t>第五级</a:t>
            </a:r>
            <a:endParaRPr lang="zh-CN" altLang="en-US" noProof="1"/>
          </a:p>
        </p:txBody>
      </p:sp>
      <p:sp>
        <p:nvSpPr>
          <p:cNvPr id="4" name="日期占位符 3"/>
          <p:cNvSpPr>
            <a:spLocks noGrp="1"/>
          </p:cNvSpPr>
          <p:nvPr>
            <p:ph type="dt" sz="half" idx="10"/>
          </p:nvPr>
        </p:nvSpPr>
        <p:spPr/>
        <p:txBody>
          <a:bodyPr/>
          <a:lstStyle/>
          <a:p>
            <a:pPr>
              <a:defRPr/>
            </a:pPr>
            <a:endParaRPr lang="zh-CN" altLang="en-US">
              <a:solidFill>
                <a:srgbClr val="000000"/>
              </a:solidFill>
            </a:endParaRPr>
          </a:p>
        </p:txBody>
      </p:sp>
      <p:sp>
        <p:nvSpPr>
          <p:cNvPr id="5" name="页脚占位符 4"/>
          <p:cNvSpPr>
            <a:spLocks noGrp="1"/>
          </p:cNvSpPr>
          <p:nvPr>
            <p:ph type="ftr" sz="quarter" idx="11"/>
          </p:nvPr>
        </p:nvSpPr>
        <p:spPr/>
        <p:txBody>
          <a:bodyPr/>
          <a:lstStyle/>
          <a:p>
            <a:pPr>
              <a:defRPr/>
            </a:pPr>
            <a:endParaRPr lang="zh-CN" altLang="en-US">
              <a:solidFill>
                <a:srgbClr val="000000"/>
              </a:solidFill>
            </a:endParaRPr>
          </a:p>
        </p:txBody>
      </p:sp>
      <p:sp>
        <p:nvSpPr>
          <p:cNvPr id="6" name="灯片编号占位符 5"/>
          <p:cNvSpPr>
            <a:spLocks noGrp="1"/>
          </p:cNvSpPr>
          <p:nvPr>
            <p:ph type="sldNum" sz="quarter" idx="12"/>
          </p:nvPr>
        </p:nvSpPr>
        <p:spPr/>
        <p:txBody>
          <a:bodyPr/>
          <a:lstStyle/>
          <a:p>
            <a:fld id="{9A0DB2DC-4C9A-4742-B13C-FB6460FD3503}" type="slidenum">
              <a:rPr lang="zh-CN" altLang="en-US">
                <a:solidFill>
                  <a:srgbClr val="000000"/>
                </a:solidFill>
              </a:rPr>
            </a:fld>
            <a:endParaRPr lang="zh-CN" altLang="en-US">
              <a:solidFill>
                <a:srgbClr val="000000"/>
              </a:solidFill>
            </a:endParaRPr>
          </a:p>
        </p:txBody>
      </p:sp>
    </p:spTree>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showMasterSp="0">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41"/>
            <a:ext cx="2743200" cy="5851525"/>
          </a:xfrm>
        </p:spPr>
        <p:txBody>
          <a:bodyPr vert="eaVert"/>
          <a:lstStyle/>
          <a:p>
            <a:r>
              <a:rPr lang="zh-CN" altLang="en-US" noProof="1" smtClean="0"/>
              <a:t>单击此处编辑母版标题样式</a:t>
            </a:r>
            <a:endParaRPr lang="zh-CN" altLang="en-US" noProof="1"/>
          </a:p>
        </p:txBody>
      </p:sp>
      <p:sp>
        <p:nvSpPr>
          <p:cNvPr id="3" name="竖排文字占位符 2"/>
          <p:cNvSpPr>
            <a:spLocks noGrp="1"/>
          </p:cNvSpPr>
          <p:nvPr>
            <p:ph type="body" orient="vert" idx="1"/>
          </p:nvPr>
        </p:nvSpPr>
        <p:spPr>
          <a:xfrm>
            <a:off x="609601" y="274641"/>
            <a:ext cx="8070573" cy="5851525"/>
          </a:xfrm>
        </p:spPr>
        <p:txBody>
          <a:bodyPr vert="eaVert"/>
          <a:lstStyle/>
          <a:p>
            <a:pPr lvl="0"/>
            <a:r>
              <a:rPr lang="zh-CN" altLang="en-US" noProof="1" smtClean="0"/>
              <a:t>单击此处编辑母版文本样式</a:t>
            </a:r>
            <a:endParaRPr lang="zh-CN" altLang="en-US" noProof="1" smtClean="0"/>
          </a:p>
          <a:p>
            <a:pPr lvl="1"/>
            <a:r>
              <a:rPr lang="zh-CN" altLang="en-US" noProof="1" smtClean="0"/>
              <a:t>第二级</a:t>
            </a:r>
            <a:endParaRPr lang="zh-CN" altLang="en-US" noProof="1" smtClean="0"/>
          </a:p>
          <a:p>
            <a:pPr lvl="2"/>
            <a:r>
              <a:rPr lang="zh-CN" altLang="en-US" noProof="1" smtClean="0"/>
              <a:t>第三级</a:t>
            </a:r>
            <a:endParaRPr lang="zh-CN" altLang="en-US" noProof="1" smtClean="0"/>
          </a:p>
          <a:p>
            <a:pPr lvl="3"/>
            <a:r>
              <a:rPr lang="zh-CN" altLang="en-US" noProof="1" smtClean="0"/>
              <a:t>第四级</a:t>
            </a:r>
            <a:endParaRPr lang="zh-CN" altLang="en-US" noProof="1" smtClean="0"/>
          </a:p>
          <a:p>
            <a:pPr lvl="4"/>
            <a:r>
              <a:rPr lang="zh-CN" altLang="en-US" noProof="1" smtClean="0"/>
              <a:t>第五级</a:t>
            </a:r>
            <a:endParaRPr lang="zh-CN" altLang="en-US" noProof="1"/>
          </a:p>
        </p:txBody>
      </p:sp>
      <p:sp>
        <p:nvSpPr>
          <p:cNvPr id="4" name="日期占位符 3"/>
          <p:cNvSpPr>
            <a:spLocks noGrp="1"/>
          </p:cNvSpPr>
          <p:nvPr>
            <p:ph type="dt" sz="half" idx="10"/>
          </p:nvPr>
        </p:nvSpPr>
        <p:spPr/>
        <p:txBody>
          <a:bodyPr/>
          <a:lstStyle/>
          <a:p>
            <a:pPr>
              <a:defRPr/>
            </a:pPr>
            <a:endParaRPr lang="zh-CN" altLang="en-US">
              <a:solidFill>
                <a:srgbClr val="000000"/>
              </a:solidFill>
            </a:endParaRPr>
          </a:p>
        </p:txBody>
      </p:sp>
      <p:sp>
        <p:nvSpPr>
          <p:cNvPr id="5" name="页脚占位符 4"/>
          <p:cNvSpPr>
            <a:spLocks noGrp="1"/>
          </p:cNvSpPr>
          <p:nvPr>
            <p:ph type="ftr" sz="quarter" idx="11"/>
          </p:nvPr>
        </p:nvSpPr>
        <p:spPr/>
        <p:txBody>
          <a:bodyPr/>
          <a:lstStyle/>
          <a:p>
            <a:pPr>
              <a:defRPr/>
            </a:pPr>
            <a:endParaRPr lang="zh-CN" altLang="en-US">
              <a:solidFill>
                <a:srgbClr val="000000"/>
              </a:solidFill>
            </a:endParaRPr>
          </a:p>
        </p:txBody>
      </p:sp>
      <p:sp>
        <p:nvSpPr>
          <p:cNvPr id="6" name="灯片编号占位符 5"/>
          <p:cNvSpPr>
            <a:spLocks noGrp="1"/>
          </p:cNvSpPr>
          <p:nvPr>
            <p:ph type="sldNum" sz="quarter" idx="12"/>
          </p:nvPr>
        </p:nvSpPr>
        <p:spPr/>
        <p:txBody>
          <a:bodyPr/>
          <a:lstStyle/>
          <a:p>
            <a:fld id="{9A0DB2DC-4C9A-4742-B13C-FB6460FD3503}" type="slidenum">
              <a:rPr lang="zh-CN" altLang="en-US">
                <a:solidFill>
                  <a:srgbClr val="000000"/>
                </a:solidFill>
              </a:rPr>
            </a:fld>
            <a:endParaRPr lang="zh-CN" altLang="en-US">
              <a:solidFill>
                <a:srgbClr val="000000"/>
              </a:solidFill>
            </a:endParaRPr>
          </a:p>
        </p:txBody>
      </p:sp>
    </p:spTree>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showMasterSp="0">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2"/>
            </p:custDataLst>
          </p:nvPr>
        </p:nvSpPr>
        <p:spPr>
          <a:xfrm>
            <a:off x="669883" y="2588283"/>
            <a:ext cx="10852237" cy="899167"/>
          </a:xfrm>
        </p:spPr>
        <p:txBody>
          <a:bodyPr lIns="101600" tIns="38100" rIns="25400" bIns="38100" anchor="t" anchorCtr="0">
            <a:noAutofit/>
          </a:bodyPr>
          <a:lstStyle>
            <a:lvl1pPr algn="ctr">
              <a:defRPr sz="5400" b="0" spc="600">
                <a:effectLst>
                  <a:outerShdw blurRad="38100" dist="38100" dir="2700000" algn="tl">
                    <a:srgbClr val="000000">
                      <a:alpha val="43137"/>
                    </a:srgbClr>
                  </a:outerShdw>
                </a:effectLst>
              </a:defRPr>
            </a:lvl1pPr>
          </a:lstStyle>
          <a:p>
            <a:r>
              <a:rPr lang="zh-CN" altLang="en-US"/>
              <a:t>单击此处编辑标题</a:t>
            </a:r>
            <a:endParaRPr lang="zh-CN" altLang="en-US"/>
          </a:p>
        </p:txBody>
      </p:sp>
      <p:sp>
        <p:nvSpPr>
          <p:cNvPr id="3" name="副标题 2"/>
          <p:cNvSpPr>
            <a:spLocks noGrp="1"/>
          </p:cNvSpPr>
          <p:nvPr>
            <p:ph type="subTitle" idx="1" hasCustomPrompt="1"/>
            <p:custDataLst>
              <p:tags r:id="rId3"/>
            </p:custDataLst>
          </p:nvPr>
        </p:nvSpPr>
        <p:spPr>
          <a:xfrm>
            <a:off x="669883" y="3566160"/>
            <a:ext cx="10852237" cy="950984"/>
          </a:xfrm>
        </p:spPr>
        <p:txBody>
          <a:bodyPr lIns="101600" tIns="38100" rIns="76200" bIns="38100">
            <a:noAutofit/>
          </a:bodyPr>
          <a:lstStyle>
            <a:lvl1pPr marL="0" indent="0" algn="ctr" eaLnBrk="1" fontAlgn="auto" latinLnBrk="0" hangingPunct="1">
              <a:lnSpc>
                <a:spcPct val="100000"/>
              </a:lnSpc>
              <a:buNone/>
              <a:defRPr sz="2400" u="none" strike="noStrike" kern="1200" cap="none" spc="200" normalizeH="0" baseline="0">
                <a:solidFill>
                  <a:schemeClr val="tx1"/>
                </a:solidFill>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单击此处编辑副标题</a:t>
            </a:r>
            <a:endParaRPr lang="zh-CN" altLang="en-US"/>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solidFill>
                  <a:prstClr val="black">
                    <a:tint val="75000"/>
                  </a:prstClr>
                </a:solidFill>
              </a:rPr>
            </a:fld>
            <a:endParaRPr lang="zh-CN" altLang="en-US">
              <a:solidFill>
                <a:prstClr val="black">
                  <a:tint val="75000"/>
                </a:prstClr>
              </a:solidFill>
            </a:endParaRPr>
          </a:p>
        </p:txBody>
      </p:sp>
      <p:sp>
        <p:nvSpPr>
          <p:cNvPr id="17" name="页脚占位符 16"/>
          <p:cNvSpPr>
            <a:spLocks noGrp="1"/>
          </p:cNvSpPr>
          <p:nvPr>
            <p:ph type="ftr" sz="quarter" idx="11"/>
            <p:custDataLst>
              <p:tags r:id="rId5"/>
            </p:custDataLst>
          </p:nvPr>
        </p:nvSpPr>
        <p:spPr/>
        <p:txBody>
          <a:bodyPr/>
          <a:lstStyle/>
          <a:p>
            <a:endParaRPr lang="zh-CN" altLang="en-US">
              <a:solidFill>
                <a:prstClr val="black">
                  <a:tint val="75000"/>
                </a:prstClr>
              </a:solidFill>
            </a:endParaRPr>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showMasterSp="0">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69883" y="432000"/>
            <a:ext cx="10852237" cy="648000"/>
          </a:xfrm>
        </p:spPr>
        <p:txBody>
          <a:bodyPr vert="horz" lIns="101600" tIns="38100" rIns="76200" bIns="38100" rtlCol="0" anchor="ctr" anchorCtr="0">
            <a:noAutofit/>
          </a:bodyPr>
          <a:lstStyle>
            <a:lvl1pPr marL="0" marR="0" algn="l" defTabSz="914400" rtl="0" eaLnBrk="1" fontAlgn="auto" latinLnBrk="0" hangingPunct="1">
              <a:lnSpc>
                <a:spcPct val="100000"/>
              </a:lnSpc>
              <a:buNone/>
              <a:defRPr kumimoji="0" lang="zh-CN" altLang="en-US" sz="2800" b="1" i="0" u="none" strike="noStrike" kern="1200" cap="none" spc="200" normalizeH="0" baseline="0" noProof="1">
                <a:solidFill>
                  <a:schemeClr val="tx1"/>
                </a:solidFill>
                <a:uFillTx/>
                <a:latin typeface="+mj-lt"/>
                <a:ea typeface="+mj-ea"/>
                <a:cs typeface="+mj-cs"/>
                <a:sym typeface="+mn-ea"/>
              </a:defRPr>
            </a:lvl1pPr>
          </a:lstStyle>
          <a:p>
            <a:pPr lvl="0"/>
            <a:r>
              <a:rPr>
                <a:sym typeface="+mn-ea"/>
              </a:rPr>
              <a:t>单击此处编辑母版标题样式</a:t>
            </a:r>
            <a:endParaRPr>
              <a:sym typeface="+mn-ea"/>
            </a:endParaRPr>
          </a:p>
        </p:txBody>
      </p:sp>
      <p:sp>
        <p:nvSpPr>
          <p:cNvPr id="3" name="内容占位符 2"/>
          <p:cNvSpPr>
            <a:spLocks noGrp="1"/>
          </p:cNvSpPr>
          <p:nvPr>
            <p:ph idx="1"/>
            <p:custDataLst>
              <p:tags r:id="rId3"/>
            </p:custDataLst>
          </p:nvPr>
        </p:nvSpPr>
        <p:spPr>
          <a:xfrm>
            <a:off x="669883" y="1296000"/>
            <a:ext cx="10852237" cy="5041355"/>
          </a:xfrm>
        </p:spPr>
        <p:txBody>
          <a:bodyPr vert="horz" lIns="101600" tIns="0" rIns="82550" bIns="0" rtlCol="0">
            <a:noAutofit/>
          </a:bodyPr>
          <a:lstStyle>
            <a:lvl1pPr marL="228600" marR="0" lvl="0"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ct val="0"/>
              </a:spcBef>
              <a:spcAft>
                <a:spcPts val="1000"/>
              </a:spcAft>
              <a:buFont typeface="Arial" panose="020B0604020202020204" pitchFamily="34" charset="0"/>
              <a:buChar char="•"/>
              <a:tabLst>
                <a:tab pos="1609725" algn=""/>
              </a:tabLst>
              <a:defRPr kumimoji="0" lang="zh-CN" altLang="en-US" sz="1600" b="0" i="0" u="none" strike="noStrike" kern="1200" cap="none" spc="150" normalizeH="0" baseline="0" noProof="1">
                <a:solidFill>
                  <a:schemeClr val="tx1">
                    <a:lumMod val="75000"/>
                    <a:lumOff val="25000"/>
                  </a:schemeClr>
                </a:solidFill>
                <a:uFillTx/>
                <a:latin typeface="+mn-lt"/>
                <a:ea typeface="+mn-ea"/>
                <a:cs typeface="+mn-cs"/>
                <a:sym typeface="+mn-ea"/>
              </a:defRPr>
            </a:lvl2pPr>
            <a:lvl3pPr marL="1143000" marR="0" lvl="2"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lumMod val="75000"/>
                    <a:lumOff val="25000"/>
                  </a:schemeClr>
                </a:solidFill>
                <a:uFillTx/>
                <a:latin typeface="+mn-lt"/>
                <a:ea typeface="+mn-ea"/>
                <a:cs typeface="+mn-cs"/>
                <a:sym typeface="+mn-ea"/>
              </a:defRPr>
            </a:lvl3pPr>
            <a:lvl4pPr marL="1600200" marR="0" lvl="3"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lumMod val="75000"/>
                    <a:lumOff val="25000"/>
                  </a:schemeClr>
                </a:solidFill>
                <a:uFillTx/>
                <a:latin typeface="+mn-lt"/>
                <a:ea typeface="+mn-ea"/>
                <a:cs typeface="+mn-cs"/>
                <a:sym typeface="+mn-ea"/>
              </a:defRPr>
            </a:lvl4pPr>
            <a:lvl5pPr marL="2057400" marR="0" lvl="4"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lumMod val="75000"/>
                    <a:lumOff val="25000"/>
                  </a:schemeClr>
                </a:solidFill>
                <a:uFillTx/>
                <a:latin typeface="+mn-lt"/>
                <a:ea typeface="+mn-ea"/>
                <a:cs typeface="+mn-cs"/>
                <a:sym typeface="+mn-ea"/>
              </a:defRPr>
            </a:lvl5pPr>
          </a:lstStyle>
          <a:p>
            <a:pPr lvl="0"/>
            <a:r>
              <a:rPr>
                <a:sym typeface="+mn-ea"/>
              </a:rPr>
              <a:t>单击此处编辑母版文本样式</a:t>
            </a:r>
            <a:endParaRPr>
              <a:sym typeface="+mn-ea"/>
            </a:endParaRPr>
          </a:p>
          <a:p>
            <a:pPr lvl="1"/>
            <a:r>
              <a:rPr>
                <a:sym typeface="+mn-ea"/>
              </a:rPr>
              <a:t>第二级</a:t>
            </a:r>
            <a:endParaRPr>
              <a:sym typeface="+mn-ea"/>
            </a:endParaRPr>
          </a:p>
          <a:p>
            <a:pPr lvl="2"/>
            <a:r>
              <a:rPr>
                <a:sym typeface="+mn-ea"/>
              </a:rPr>
              <a:t>第三级</a:t>
            </a:r>
            <a:endParaRPr>
              <a:sym typeface="+mn-ea"/>
            </a:endParaRPr>
          </a:p>
          <a:p>
            <a:pPr lvl="3"/>
            <a:r>
              <a:rPr>
                <a:sym typeface="+mn-ea"/>
              </a:rPr>
              <a:t>第四级</a:t>
            </a:r>
            <a:endParaRPr>
              <a:sym typeface="+mn-ea"/>
            </a:endParaRPr>
          </a:p>
          <a:p>
            <a:pPr lvl="4"/>
            <a:r>
              <a:rPr>
                <a:sym typeface="+mn-ea"/>
              </a:rPr>
              <a:t>第五级</a:t>
            </a:r>
            <a:endParaRPr>
              <a:sym typeface="+mn-ea"/>
            </a:endParaRPr>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custDataLst>
              <p:tags r:id="rId5"/>
            </p:custDataLst>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showMasterSp="0">
  <p:cSld name="节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69931" y="3808732"/>
            <a:ext cx="10852237" cy="624845"/>
          </a:xfrm>
        </p:spPr>
        <p:txBody>
          <a:bodyPr lIns="101600" tIns="38100" rIns="63500" bIns="38100" anchor="t" anchorCtr="0">
            <a:noAutofit/>
          </a:bodyPr>
          <a:lstStyle>
            <a:lvl1pPr>
              <a:defRPr sz="3600" b="0" u="none" strike="noStrike" kern="1200" cap="none" spc="300" normalizeH="0">
                <a:solidFill>
                  <a:schemeClr val="tx1"/>
                </a:solidFill>
                <a:effectLst>
                  <a:outerShdw blurRad="38100" dist="38100" dir="2700000" algn="tl">
                    <a:srgbClr val="000000">
                      <a:alpha val="43137"/>
                    </a:srgbClr>
                  </a:outerShdw>
                </a:effectLst>
                <a:uFillTx/>
              </a:defRPr>
            </a:lvl1pPr>
          </a:lstStyle>
          <a:p>
            <a:r>
              <a:rPr lang="zh-CN" altLang="en-US"/>
              <a:t>单击此处编辑母版标题样式</a:t>
            </a:r>
            <a:endParaRPr lang="zh-CN" altLang="en-US"/>
          </a:p>
        </p:txBody>
      </p:sp>
      <p:sp>
        <p:nvSpPr>
          <p:cNvPr id="3" name="文本占位符 2"/>
          <p:cNvSpPr>
            <a:spLocks noGrp="1"/>
          </p:cNvSpPr>
          <p:nvPr>
            <p:ph type="body" idx="1"/>
            <p:custDataLst>
              <p:tags r:id="rId3"/>
            </p:custDataLst>
          </p:nvPr>
        </p:nvSpPr>
        <p:spPr>
          <a:xfrm>
            <a:off x="669926" y="4511677"/>
            <a:ext cx="10852237" cy="1077985"/>
          </a:xfrm>
        </p:spPr>
        <p:txBody>
          <a:bodyPr lIns="101600" tIns="38100" rIns="76200" bIns="38100">
            <a:noAutofit/>
          </a:bodyPr>
          <a:lstStyle>
            <a:lvl1pPr marL="0" indent="0" eaLnBrk="1" fontAlgn="auto" latinLnBrk="0" hangingPunct="1">
              <a:buNone/>
              <a:defRPr kumimoji="0" lang="zh-CN" altLang="en-US" sz="1600" b="0" i="0" u="none" strike="noStrike" kern="1200" cap="none" spc="150" normalizeH="0" baseline="0" noProof="1">
                <a:solidFill>
                  <a:schemeClr val="tx1"/>
                </a:solidFill>
                <a:uFillTx/>
                <a:latin typeface="+mn-lt"/>
                <a:ea typeface="+mn-ea"/>
                <a:cs typeface="+mn-cs"/>
                <a:sym typeface="+mn-ea"/>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custDataLst>
              <p:tags r:id="rId5"/>
            </p:custDataLst>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showMasterSp="0">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69883" y="432000"/>
            <a:ext cx="10852237" cy="648000"/>
          </a:xfrm>
        </p:spPr>
        <p:txBody>
          <a:bodyPr vert="horz" lIns="101600" tIns="38100" rIns="76200" bIns="38100" rtlCol="0" anchor="ctr" anchorCtr="0">
            <a:noAutofit/>
          </a:bodyPr>
          <a:lstStyle>
            <a:lvl1pPr marL="0" marR="0" lvl="0" algn="l" defTabSz="914400" rtl="0" eaLnBrk="1" fontAlgn="auto" latinLnBrk="0" hangingPunct="1">
              <a:lnSpc>
                <a:spcPct val="100000"/>
              </a:lnSpc>
              <a:buNone/>
              <a:defRPr kumimoji="0" lang="zh-CN" altLang="en-US" sz="2800" b="1" i="0" u="none" strike="noStrike" kern="1200" cap="none" spc="200" normalizeH="0" baseline="0" noProof="1">
                <a:solidFill>
                  <a:schemeClr val="tx1"/>
                </a:solidFill>
                <a:uFillTx/>
                <a:latin typeface="+mj-lt"/>
                <a:ea typeface="+mj-ea"/>
                <a:cs typeface="+mj-cs"/>
                <a:sym typeface="+mn-ea"/>
              </a:defRPr>
            </a:lvl1pPr>
          </a:lstStyle>
          <a:p>
            <a:pPr lvl="0"/>
            <a:r>
              <a:rPr>
                <a:sym typeface="+mn-ea"/>
              </a:rPr>
              <a:t>单击此处编辑母版标题样式</a:t>
            </a:r>
            <a:endParaRPr>
              <a:sym typeface="+mn-ea"/>
            </a:endParaRPr>
          </a:p>
        </p:txBody>
      </p:sp>
      <p:sp>
        <p:nvSpPr>
          <p:cNvPr id="3" name="内容占位符 2"/>
          <p:cNvSpPr>
            <a:spLocks noGrp="1"/>
          </p:cNvSpPr>
          <p:nvPr>
            <p:ph sz="half" idx="1"/>
            <p:custDataLst>
              <p:tags r:id="rId3"/>
            </p:custDataLst>
          </p:nvPr>
        </p:nvSpPr>
        <p:spPr>
          <a:xfrm>
            <a:off x="669930" y="1296000"/>
            <a:ext cx="5283242" cy="5040000"/>
          </a:xfrm>
        </p:spPr>
        <p:txBody>
          <a:bodyPr vert="horz" lIns="101600" tIns="0" rIns="82550" bIns="0" rtlCol="0">
            <a:noAutofit/>
          </a:bodyPr>
          <a:lstStyle>
            <a:lvl1pPr marL="228600" marR="0" lvl="0"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ct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a:solidFill>
                  <a:schemeClr val="tx1">
                    <a:lumMod val="75000"/>
                    <a:lumOff val="25000"/>
                  </a:schemeClr>
                </a:solidFill>
                <a:uFillTx/>
                <a:latin typeface="+mn-lt"/>
                <a:ea typeface="+mn-ea"/>
                <a:cs typeface="+mn-cs"/>
                <a:sym typeface="+mn-ea"/>
              </a:defRPr>
            </a:lvl2pPr>
            <a:lvl3pPr marL="1143000" marR="0" lvl="2"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lumMod val="75000"/>
                    <a:lumOff val="25000"/>
                  </a:schemeClr>
                </a:solidFill>
                <a:uFillTx/>
                <a:latin typeface="+mn-lt"/>
                <a:ea typeface="+mn-ea"/>
                <a:cs typeface="+mn-cs"/>
                <a:sym typeface="+mn-ea"/>
              </a:defRPr>
            </a:lvl3pPr>
            <a:lvl4pPr marL="1600200" marR="0" lvl="3"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lumMod val="75000"/>
                    <a:lumOff val="25000"/>
                  </a:schemeClr>
                </a:solidFill>
                <a:uFillTx/>
                <a:latin typeface="+mn-lt"/>
                <a:ea typeface="+mn-ea"/>
                <a:cs typeface="+mn-cs"/>
                <a:sym typeface="+mn-ea"/>
              </a:defRPr>
            </a:lvl4pPr>
            <a:lvl5pPr marL="2057400" marR="0" lvl="4"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lumMod val="75000"/>
                    <a:lumOff val="25000"/>
                  </a:schemeClr>
                </a:solidFill>
                <a:uFillTx/>
                <a:latin typeface="+mn-lt"/>
                <a:ea typeface="+mn-ea"/>
                <a:cs typeface="+mn-cs"/>
                <a:sym typeface="+mn-ea"/>
              </a:defRPr>
            </a:lvl5pPr>
          </a:lstStyle>
          <a:p>
            <a:pPr lvl="0"/>
            <a:r>
              <a:rPr>
                <a:sym typeface="+mn-ea"/>
              </a:rPr>
              <a:t>单击此处编辑母版文本样式</a:t>
            </a:r>
            <a:endParaRPr>
              <a:sym typeface="+mn-ea"/>
            </a:endParaRPr>
          </a:p>
          <a:p>
            <a:pPr lvl="1"/>
            <a:r>
              <a:rPr>
                <a:sym typeface="+mn-ea"/>
              </a:rPr>
              <a:t>第二级</a:t>
            </a:r>
            <a:endParaRPr>
              <a:sym typeface="+mn-ea"/>
            </a:endParaRPr>
          </a:p>
          <a:p>
            <a:pPr lvl="2"/>
            <a:r>
              <a:rPr>
                <a:sym typeface="+mn-ea"/>
              </a:rPr>
              <a:t>第三级</a:t>
            </a:r>
            <a:endParaRPr>
              <a:sym typeface="+mn-ea"/>
            </a:endParaRPr>
          </a:p>
          <a:p>
            <a:pPr lvl="3"/>
            <a:r>
              <a:rPr>
                <a:sym typeface="+mn-ea"/>
              </a:rPr>
              <a:t>第四级</a:t>
            </a:r>
            <a:endParaRPr>
              <a:sym typeface="+mn-ea"/>
            </a:endParaRPr>
          </a:p>
          <a:p>
            <a:pPr lvl="4"/>
            <a:r>
              <a:rPr>
                <a:sym typeface="+mn-ea"/>
              </a:rPr>
              <a:t>第五级</a:t>
            </a:r>
            <a:endParaRPr>
              <a:sym typeface="+mn-ea"/>
            </a:endParaRPr>
          </a:p>
        </p:txBody>
      </p:sp>
      <p:sp>
        <p:nvSpPr>
          <p:cNvPr id="4" name="内容占位符 3"/>
          <p:cNvSpPr>
            <a:spLocks noGrp="1"/>
          </p:cNvSpPr>
          <p:nvPr>
            <p:ph sz="half" idx="2"/>
            <p:custDataLst>
              <p:tags r:id="rId4"/>
            </p:custDataLst>
          </p:nvPr>
        </p:nvSpPr>
        <p:spPr>
          <a:xfrm>
            <a:off x="6238877" y="1296000"/>
            <a:ext cx="5283242" cy="5040000"/>
          </a:xfrm>
        </p:spPr>
        <p:txBody>
          <a:bodyPr>
            <a:noAutofit/>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solidFill>
                  <a:prstClr val="black">
                    <a:tint val="75000"/>
                  </a:prstClr>
                </a:solidFill>
              </a:rPr>
            </a:fld>
            <a:endParaRPr lang="zh-CN" altLang="en-US">
              <a:solidFill>
                <a:prstClr val="black">
                  <a:tint val="75000"/>
                </a:prstClr>
              </a:solidFill>
            </a:endParaRPr>
          </a:p>
        </p:txBody>
      </p:sp>
      <p:sp>
        <p:nvSpPr>
          <p:cNvPr id="6" name="页脚占位符 5"/>
          <p:cNvSpPr>
            <a:spLocks noGrp="1"/>
          </p:cNvSpPr>
          <p:nvPr>
            <p:ph type="ftr" sz="quarter" idx="11"/>
            <p:custDataLst>
              <p:tags r:id="rId6"/>
            </p:custDataLst>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showMasterSp="0">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69883" y="432000"/>
            <a:ext cx="10852237" cy="648000"/>
          </a:xfrm>
        </p:spPr>
        <p:txBody>
          <a:bodyPr vert="horz" lIns="101600" tIns="38100" rIns="76200" bIns="38100" rtlCol="0" anchor="ctr" anchorCtr="0">
            <a:noAutofit/>
          </a:bodyPr>
          <a:lstStyle>
            <a:lvl1pPr marL="0" marR="0" lvl="0" algn="l" defTabSz="914400" rtl="0" eaLnBrk="1" fontAlgn="auto" latinLnBrk="0" hangingPunct="1">
              <a:lnSpc>
                <a:spcPct val="100000"/>
              </a:lnSpc>
              <a:buNone/>
              <a:defRPr kumimoji="0" lang="zh-CN" altLang="en-US" sz="2800" b="1" i="0" u="none" strike="noStrike" kern="1200" cap="none" spc="200" normalizeH="0" baseline="0" noProof="1">
                <a:solidFill>
                  <a:schemeClr val="tx1"/>
                </a:solidFill>
                <a:uFillTx/>
                <a:latin typeface="+mj-lt"/>
                <a:ea typeface="+mj-ea"/>
                <a:cs typeface="+mj-cs"/>
                <a:sym typeface="+mn-ea"/>
              </a:defRPr>
            </a:lvl1pPr>
          </a:lstStyle>
          <a:p>
            <a:pPr lvl="0"/>
            <a:r>
              <a:rPr>
                <a:sym typeface="+mn-ea"/>
              </a:rPr>
              <a:t>单击此处编辑母版标题样式</a:t>
            </a:r>
            <a:endParaRPr>
              <a:sym typeface="+mn-ea"/>
            </a:endParaRPr>
          </a:p>
        </p:txBody>
      </p:sp>
      <p:sp>
        <p:nvSpPr>
          <p:cNvPr id="3" name="文本占位符 2"/>
          <p:cNvSpPr>
            <a:spLocks noGrp="1"/>
          </p:cNvSpPr>
          <p:nvPr>
            <p:ph type="body" idx="1" hasCustomPrompt="1"/>
            <p:custDataLst>
              <p:tags r:id="rId3"/>
            </p:custDataLst>
          </p:nvPr>
        </p:nvSpPr>
        <p:spPr>
          <a:xfrm>
            <a:off x="669930" y="1296002"/>
            <a:ext cx="5283242" cy="381003"/>
          </a:xfrm>
        </p:spPr>
        <p:txBody>
          <a:bodyPr lIns="101600" tIns="38100" rIns="76200" bIns="38100" anchor="t" anchorCtr="0">
            <a:noAutofit/>
          </a:bodyPr>
          <a:lstStyle>
            <a:lvl1pPr marL="0" indent="0" eaLnBrk="1" fontAlgn="auto" latinLnBrk="0" hangingPunct="1">
              <a:lnSpc>
                <a:spcPct val="100000"/>
              </a:lnSpc>
              <a:spcAft>
                <a:spcPct val="0"/>
              </a:spcAft>
              <a:buNone/>
              <a:defRPr sz="2000" b="1" u="none" strike="noStrike" kern="1200" cap="none" spc="200" normalizeH="0" baseline="0">
                <a:solidFill>
                  <a:schemeClr val="tx1"/>
                </a:solidFill>
                <a:uFillTx/>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单击此处编辑文本</a:t>
            </a:r>
            <a:endParaRPr lang="zh-CN" altLang="en-US"/>
          </a:p>
        </p:txBody>
      </p:sp>
      <p:sp>
        <p:nvSpPr>
          <p:cNvPr id="4" name="内容占位符 3"/>
          <p:cNvSpPr>
            <a:spLocks noGrp="1"/>
          </p:cNvSpPr>
          <p:nvPr>
            <p:ph sz="half" idx="2"/>
            <p:custDataLst>
              <p:tags r:id="rId4"/>
            </p:custDataLst>
          </p:nvPr>
        </p:nvSpPr>
        <p:spPr>
          <a:xfrm>
            <a:off x="669925" y="1789043"/>
            <a:ext cx="5283200" cy="4552234"/>
          </a:xfrm>
        </p:spPr>
        <p:txBody>
          <a:bodyPr vert="horz" lIns="101600" tIns="0" rIns="82550" bIns="0" rtlCol="0">
            <a:noAutofit/>
          </a:bodyPr>
          <a:lstStyle>
            <a:lvl1pPr marL="228600" marR="0" lvl="0"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ct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a:solidFill>
                  <a:schemeClr val="tx1">
                    <a:lumMod val="75000"/>
                    <a:lumOff val="25000"/>
                  </a:schemeClr>
                </a:solidFill>
                <a:uFillTx/>
                <a:latin typeface="+mn-lt"/>
                <a:ea typeface="+mn-ea"/>
                <a:cs typeface="+mn-cs"/>
                <a:sym typeface="+mn-ea"/>
              </a:defRPr>
            </a:lvl2pPr>
            <a:lvl3pPr marL="1143000" marR="0" lvl="2"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lumMod val="75000"/>
                    <a:lumOff val="25000"/>
                  </a:schemeClr>
                </a:solidFill>
                <a:uFillTx/>
                <a:latin typeface="+mn-lt"/>
                <a:ea typeface="+mn-ea"/>
                <a:cs typeface="+mn-cs"/>
                <a:sym typeface="+mn-ea"/>
              </a:defRPr>
            </a:lvl3pPr>
            <a:lvl4pPr marL="1600200" marR="0" lvl="3"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lumMod val="75000"/>
                    <a:lumOff val="25000"/>
                  </a:schemeClr>
                </a:solidFill>
                <a:uFillTx/>
                <a:latin typeface="+mn-lt"/>
                <a:ea typeface="+mn-ea"/>
                <a:cs typeface="+mn-cs"/>
                <a:sym typeface="+mn-ea"/>
              </a:defRPr>
            </a:lvl4pPr>
            <a:lvl5pPr marL="2057400" marR="0" lvl="4"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lumMod val="75000"/>
                    <a:lumOff val="25000"/>
                  </a:schemeClr>
                </a:solidFill>
                <a:uFillTx/>
                <a:latin typeface="+mn-lt"/>
                <a:ea typeface="+mn-ea"/>
                <a:cs typeface="+mn-cs"/>
                <a:sym typeface="+mn-ea"/>
              </a:defRPr>
            </a:lvl5pPr>
          </a:lstStyle>
          <a:p>
            <a:pPr lvl="0"/>
            <a:r>
              <a:rPr>
                <a:sym typeface="+mn-ea"/>
              </a:rPr>
              <a:t>单击此处编辑母版文本样式</a:t>
            </a:r>
            <a:endParaRPr>
              <a:sym typeface="+mn-ea"/>
            </a:endParaRPr>
          </a:p>
          <a:p>
            <a:pPr lvl="1"/>
            <a:r>
              <a:rPr>
                <a:sym typeface="+mn-ea"/>
              </a:rPr>
              <a:t>第二级</a:t>
            </a:r>
            <a:endParaRPr>
              <a:sym typeface="+mn-ea"/>
            </a:endParaRPr>
          </a:p>
          <a:p>
            <a:pPr lvl="2"/>
            <a:r>
              <a:rPr>
                <a:sym typeface="+mn-ea"/>
              </a:rPr>
              <a:t>第三级</a:t>
            </a:r>
            <a:endParaRPr>
              <a:sym typeface="+mn-ea"/>
            </a:endParaRPr>
          </a:p>
          <a:p>
            <a:pPr lvl="3"/>
            <a:r>
              <a:rPr>
                <a:sym typeface="+mn-ea"/>
              </a:rPr>
              <a:t>第四级</a:t>
            </a:r>
            <a:endParaRPr>
              <a:sym typeface="+mn-ea"/>
            </a:endParaRPr>
          </a:p>
          <a:p>
            <a:pPr lvl="4"/>
            <a:r>
              <a:rPr>
                <a:sym typeface="+mn-ea"/>
              </a:rPr>
              <a:t>第五级</a:t>
            </a:r>
            <a:endParaRPr>
              <a:sym typeface="+mn-ea"/>
            </a:endParaRPr>
          </a:p>
        </p:txBody>
      </p:sp>
      <p:sp>
        <p:nvSpPr>
          <p:cNvPr id="5" name="文本占位符 4"/>
          <p:cNvSpPr>
            <a:spLocks noGrp="1"/>
          </p:cNvSpPr>
          <p:nvPr>
            <p:ph type="body" sz="quarter" idx="3" hasCustomPrompt="1"/>
            <p:custDataLst>
              <p:tags r:id="rId5"/>
            </p:custDataLst>
          </p:nvPr>
        </p:nvSpPr>
        <p:spPr>
          <a:xfrm>
            <a:off x="6235750" y="1296002"/>
            <a:ext cx="5283242" cy="381003"/>
          </a:xfrm>
        </p:spPr>
        <p:txBody>
          <a:bodyPr vert="horz" lIns="101600" tIns="38100" rIns="76200" bIns="38100" rtlCol="0" anchor="t" anchorCtr="0">
            <a:noAutofit/>
          </a:bodyPr>
          <a:lstStyle>
            <a:lvl1pPr marL="0" marR="0" lvl="0" indent="0" algn="l" defTabSz="914400" rtl="0" eaLnBrk="1" fontAlgn="auto" latinLnBrk="0" hangingPunct="1">
              <a:lnSpc>
                <a:spcPct val="100000"/>
              </a:lnSpc>
              <a:spcBef>
                <a:spcPct val="0"/>
              </a:spcBef>
              <a:spcAft>
                <a:spcPct val="0"/>
              </a:spcAft>
              <a:buFont typeface="Arial" panose="020B0604020202020204" pitchFamily="34" charset="0"/>
              <a:buNone/>
              <a:defRPr kumimoji="0" lang="zh-CN" altLang="en-US" sz="2000" b="1" i="0" u="none" strike="noStrike" kern="1200" cap="none" spc="200" normalizeH="0" baseline="0" noProof="1">
                <a:solidFill>
                  <a:schemeClr val="tx1"/>
                </a:solidFill>
                <a:uFillTx/>
                <a:latin typeface="+mn-lt"/>
                <a:ea typeface="+mn-ea"/>
                <a:cs typeface="+mn-cs"/>
                <a:sym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endParaRPr>
              <a:sym typeface="+mn-ea"/>
            </a:endParaRPr>
          </a:p>
        </p:txBody>
      </p:sp>
      <p:sp>
        <p:nvSpPr>
          <p:cNvPr id="6" name="内容占位符 5"/>
          <p:cNvSpPr>
            <a:spLocks noGrp="1"/>
          </p:cNvSpPr>
          <p:nvPr>
            <p:ph sz="quarter" idx="4"/>
            <p:custDataLst>
              <p:tags r:id="rId6"/>
            </p:custDataLst>
          </p:nvPr>
        </p:nvSpPr>
        <p:spPr>
          <a:xfrm>
            <a:off x="6235750" y="1789043"/>
            <a:ext cx="5283242" cy="4552234"/>
          </a:xfrm>
        </p:spPr>
        <p:txBody>
          <a:bodyPr vert="horz" lIns="101600" tIns="0" rIns="82550" bIns="0" rtlCol="0">
            <a:noAutofit/>
          </a:bodyPr>
          <a:lstStyle>
            <a:lvl1pPr marL="228600" marR="0" lvl="0"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ct val="0"/>
              </a:spcBef>
              <a:spcAft>
                <a:spcPts val="1000"/>
              </a:spcAft>
              <a:buFont typeface="Arial" panose="020B0604020202020204" pitchFamily="34" charset="0"/>
              <a:buChar char="•"/>
              <a:tabLst>
                <a:tab pos="1609725" algn=""/>
              </a:tabLst>
              <a:defRPr kumimoji="0" lang="zh-CN" altLang="en-US" sz="1600" b="0" i="0" u="none" strike="noStrike" kern="1200" cap="none" spc="150" normalizeH="0" baseline="0" noProof="1">
                <a:solidFill>
                  <a:schemeClr val="tx1">
                    <a:lumMod val="75000"/>
                    <a:lumOff val="25000"/>
                  </a:schemeClr>
                </a:solidFill>
                <a:uFillTx/>
                <a:latin typeface="+mn-lt"/>
                <a:ea typeface="+mn-ea"/>
                <a:cs typeface="+mn-cs"/>
                <a:sym typeface="+mn-ea"/>
              </a:defRPr>
            </a:lvl2pPr>
            <a:lvl3pPr marL="1143000" marR="0" lvl="2"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lumMod val="75000"/>
                    <a:lumOff val="25000"/>
                  </a:schemeClr>
                </a:solidFill>
                <a:uFillTx/>
                <a:latin typeface="+mn-lt"/>
                <a:ea typeface="+mn-ea"/>
                <a:cs typeface="+mn-cs"/>
                <a:sym typeface="+mn-ea"/>
              </a:defRPr>
            </a:lvl3pPr>
            <a:lvl4pPr marL="1600200" marR="0" lvl="3"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lumMod val="75000"/>
                    <a:lumOff val="25000"/>
                  </a:schemeClr>
                </a:solidFill>
                <a:uFillTx/>
                <a:latin typeface="+mn-lt"/>
                <a:ea typeface="+mn-ea"/>
                <a:cs typeface="+mn-cs"/>
                <a:sym typeface="+mn-ea"/>
              </a:defRPr>
            </a:lvl4pPr>
            <a:lvl5pPr marL="2057400" marR="0" lvl="4"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lumMod val="75000"/>
                    <a:lumOff val="25000"/>
                  </a:schemeClr>
                </a:solidFill>
                <a:uFillTx/>
                <a:latin typeface="+mn-lt"/>
                <a:ea typeface="+mn-ea"/>
                <a:cs typeface="+mn-cs"/>
                <a:sym typeface="+mn-ea"/>
              </a:defRPr>
            </a:lvl5pPr>
          </a:lstStyle>
          <a:p>
            <a:pPr lvl="0"/>
            <a:r>
              <a:rPr>
                <a:sym typeface="+mn-ea"/>
              </a:rPr>
              <a:t>单击此处编辑母版文本样式</a:t>
            </a:r>
            <a:endParaRPr>
              <a:sym typeface="+mn-ea"/>
            </a:endParaRPr>
          </a:p>
          <a:p>
            <a:pPr lvl="1"/>
            <a:r>
              <a:rPr>
                <a:sym typeface="+mn-ea"/>
              </a:rPr>
              <a:t>第二级</a:t>
            </a:r>
            <a:endParaRPr>
              <a:sym typeface="+mn-ea"/>
            </a:endParaRPr>
          </a:p>
          <a:p>
            <a:pPr lvl="2"/>
            <a:r>
              <a:rPr>
                <a:sym typeface="+mn-ea"/>
              </a:rPr>
              <a:t>第三级</a:t>
            </a:r>
            <a:endParaRPr>
              <a:sym typeface="+mn-ea"/>
            </a:endParaRPr>
          </a:p>
          <a:p>
            <a:pPr lvl="3"/>
            <a:r>
              <a:rPr>
                <a:sym typeface="+mn-ea"/>
              </a:rPr>
              <a:t>第四级</a:t>
            </a:r>
            <a:endParaRPr>
              <a:sym typeface="+mn-ea"/>
            </a:endParaRPr>
          </a:p>
          <a:p>
            <a:pPr lvl="4"/>
            <a:r>
              <a:rPr>
                <a:sym typeface="+mn-ea"/>
              </a:rPr>
              <a:t>第五级</a:t>
            </a:r>
            <a:endParaRPr>
              <a:sym typeface="+mn-ea"/>
            </a:endParaRPr>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solidFill>
                  <a:prstClr val="black">
                    <a:tint val="75000"/>
                  </a:prstClr>
                </a:solidFill>
              </a:rPr>
            </a:fld>
            <a:endParaRPr lang="zh-CN" altLang="en-US">
              <a:solidFill>
                <a:prstClr val="black">
                  <a:tint val="75000"/>
                </a:prstClr>
              </a:solidFill>
            </a:endParaRPr>
          </a:p>
        </p:txBody>
      </p:sp>
      <p:sp>
        <p:nvSpPr>
          <p:cNvPr id="8" name="页脚占位符 7"/>
          <p:cNvSpPr>
            <a:spLocks noGrp="1"/>
          </p:cNvSpPr>
          <p:nvPr>
            <p:ph type="ftr" sz="quarter" idx="11"/>
            <p:custDataLst>
              <p:tags r:id="rId8"/>
            </p:custDataLst>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showMasterSp="0">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09601"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609601"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193400"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19340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Rectangle 4"/>
          <p:cNvSpPr>
            <a:spLocks noGrp="1" noChangeArrowheads="1"/>
          </p:cNvSpPr>
          <p:nvPr>
            <p:ph type="dt" sz="half" idx="12"/>
          </p:nvPr>
        </p:nvSpPr>
        <p:spPr bwMode="auto">
          <a:xfrm>
            <a:off x="609600" y="6245225"/>
            <a:ext cx="2844800" cy="476250"/>
          </a:xfrm>
          <a:prstGeom prst="rect">
            <a:avLst/>
          </a:prstGeom>
          <a:ln>
            <a:miter lim="800000"/>
          </a:ln>
        </p:spPr>
        <p:txBody>
          <a:bodyPr vert="horz" wrap="square" lIns="91440" tIns="45720" rIns="91440" bIns="45720" numCol="1" anchor="t" anchorCtr="0" compatLnSpc="1"/>
          <a:lstStyle>
            <a:lvl1pPr fontAlgn="auto">
              <a:spcBef>
                <a:spcPct val="0"/>
              </a:spcBef>
              <a:spcAft>
                <a:spcPct val="0"/>
              </a:spcAft>
              <a:defRPr/>
            </a:lvl1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de-DE" altLang="zh-CN" sz="1400" b="0" i="0" u="none" strike="noStrike" kern="1200" cap="none" spc="0" normalizeH="0" baseline="0" noProof="0">
              <a:ln>
                <a:noFill/>
              </a:ln>
              <a:solidFill>
                <a:srgbClr val="000000"/>
              </a:solidFill>
              <a:effectLst/>
              <a:uLnTx/>
              <a:uFillTx/>
              <a:latin typeface="+mn-lt"/>
              <a:ea typeface="宋体" panose="02010600030101010101" pitchFamily="2" charset="-122"/>
              <a:cs typeface="+mn-cs"/>
            </a:endParaRPr>
          </a:p>
        </p:txBody>
      </p:sp>
      <p:sp>
        <p:nvSpPr>
          <p:cNvPr id="8" name="Rectangle 5"/>
          <p:cNvSpPr>
            <a:spLocks noGrp="1" noChangeArrowheads="1"/>
          </p:cNvSpPr>
          <p:nvPr>
            <p:ph type="ftr" sz="quarter" idx="13"/>
          </p:nvPr>
        </p:nvSpPr>
        <p:spPr bwMode="auto">
          <a:xfrm>
            <a:off x="4165600" y="6245225"/>
            <a:ext cx="3860800" cy="476250"/>
          </a:xfrm>
          <a:prstGeom prst="rect">
            <a:avLst/>
          </a:prstGeom>
          <a:ln>
            <a:miter lim="800000"/>
          </a:ln>
        </p:spPr>
        <p:txBody>
          <a:bodyPr vert="horz" wrap="square" lIns="91440" tIns="45720" rIns="91440" bIns="45720" numCol="1" anchor="t" anchorCtr="0" compatLnSpc="1"/>
          <a:lstStyle>
            <a:lvl1pPr fontAlgn="auto">
              <a:spcBef>
                <a:spcPct val="0"/>
              </a:spcBef>
              <a:spcAft>
                <a:spcPct val="0"/>
              </a:spcAft>
              <a:defRPr/>
            </a:lvl1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de-DE" altLang="zh-CN" sz="1400" b="0" i="0" u="none" strike="noStrike" kern="1200" cap="none" spc="0" normalizeH="0" baseline="0" noProof="0">
              <a:ln>
                <a:noFill/>
              </a:ln>
              <a:solidFill>
                <a:srgbClr val="000000"/>
              </a:solidFill>
              <a:effectLst/>
              <a:uLnTx/>
              <a:uFillTx/>
              <a:latin typeface="+mn-lt"/>
              <a:ea typeface="宋体" panose="02010600030101010101" pitchFamily="2" charset="-122"/>
              <a:cs typeface="+mn-cs"/>
            </a:endParaRPr>
          </a:p>
        </p:txBody>
      </p:sp>
      <p:sp>
        <p:nvSpPr>
          <p:cNvPr id="9" name="Rectangle 6"/>
          <p:cNvSpPr>
            <a:spLocks noGrp="1" noChangeArrowheads="1"/>
          </p:cNvSpPr>
          <p:nvPr>
            <p:ph type="sldNum" sz="quarter" idx="14"/>
          </p:nvPr>
        </p:nvSpPr>
        <p:spPr bwMode="auto">
          <a:xfrm>
            <a:off x="8737601" y="6245225"/>
            <a:ext cx="2844800" cy="476250"/>
          </a:xfrm>
          <a:prstGeom prst="rect">
            <a:avLst/>
          </a:prstGeom>
          <a:ln>
            <a:miter lim="800000"/>
          </a:ln>
        </p:spPr>
        <p:txBody>
          <a:bodyPr vert="horz" wrap="square" lIns="91440" tIns="45720" rIns="91440" bIns="45720" numCol="1" anchor="t" anchorCtr="0" compatLnSpc="1"/>
          <a:lstStyle/>
          <a:p>
            <a:pPr algn="r">
              <a:buNone/>
            </a:pPr>
            <a:fld id="{9A0DB2DC-4C9A-4742-B13C-FB6460FD3503}" type="slidenum">
              <a:rPr lang="de-DE" altLang="zh-CN"/>
            </a:fld>
            <a:endParaRPr lang="de-DE" altLang="zh-CN"/>
          </a:p>
        </p:txBody>
      </p:sp>
    </p:spTree>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showMasterSp="0">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vert="horz" lIns="101600" tIns="38100" rIns="76200" bIns="38100" rtlCol="0" anchor="ctr" anchorCtr="0">
            <a:noAutofit/>
          </a:bodyPr>
          <a:lstStyle>
            <a:lvl1pPr marL="0" marR="0" lvl="0" algn="l" defTabSz="914400" rtl="0" eaLnBrk="1" fontAlgn="auto" latinLnBrk="0" hangingPunct="1">
              <a:lnSpc>
                <a:spcPct val="100000"/>
              </a:lnSpc>
              <a:buNone/>
              <a:defRPr kumimoji="0" lang="zh-CN" altLang="en-US" sz="2800" b="1" i="0" u="none" strike="noStrike" kern="1200" cap="none" spc="200" normalizeH="0" baseline="0" noProof="1">
                <a:solidFill>
                  <a:schemeClr val="tx1"/>
                </a:solidFill>
                <a:uFillTx/>
                <a:latin typeface="+mj-lt"/>
                <a:ea typeface="+mj-ea"/>
                <a:cs typeface="+mj-cs"/>
                <a:sym typeface="+mn-ea"/>
              </a:defRPr>
            </a:lvl1pPr>
          </a:lstStyle>
          <a:p>
            <a:pPr lvl="0"/>
            <a:r>
              <a:rPr>
                <a:sym typeface="+mn-ea"/>
              </a:rPr>
              <a:t>单击此处编辑母版标题样式</a:t>
            </a:r>
            <a:endParaRPr>
              <a:sym typeface="+mn-ea"/>
            </a:endParaRPr>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solidFill>
                  <a:prstClr val="black">
                    <a:tint val="75000"/>
                  </a:prstClr>
                </a:solidFill>
              </a:rPr>
            </a:fld>
            <a:endParaRPr lang="zh-CN" altLang="en-US">
              <a:solidFill>
                <a:prstClr val="black">
                  <a:tint val="75000"/>
                </a:prstClr>
              </a:solidFill>
            </a:endParaRPr>
          </a:p>
        </p:txBody>
      </p:sp>
      <p:sp>
        <p:nvSpPr>
          <p:cNvPr id="4" name="页脚占位符 3"/>
          <p:cNvSpPr>
            <a:spLocks noGrp="1"/>
          </p:cNvSpPr>
          <p:nvPr>
            <p:ph type="ftr" sz="quarter" idx="11"/>
            <p:custDataLst>
              <p:tags r:id="rId4"/>
            </p:custDataLst>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showMasterSp="0">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solidFill>
                  <a:prstClr val="black">
                    <a:tint val="75000"/>
                  </a:prstClr>
                </a:solidFill>
              </a:rPr>
            </a:fld>
            <a:endParaRPr lang="zh-CN" altLang="en-US">
              <a:solidFill>
                <a:prstClr val="black">
                  <a:tint val="75000"/>
                </a:prstClr>
              </a:solidFill>
            </a:endParaRPr>
          </a:p>
        </p:txBody>
      </p:sp>
      <p:sp>
        <p:nvSpPr>
          <p:cNvPr id="3" name="页脚占位符 2"/>
          <p:cNvSpPr>
            <a:spLocks noGrp="1"/>
          </p:cNvSpPr>
          <p:nvPr>
            <p:ph type="ftr" sz="quarter" idx="11"/>
            <p:custDataLst>
              <p:tags r:id="rId3"/>
            </p:custDataLst>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showMasterSp="0"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69930" y="1296000"/>
            <a:ext cx="5283242" cy="5040000"/>
          </a:xfrm>
        </p:spPr>
        <p:txBody>
          <a:bodyPr vert="horz" lIns="101600" tIns="0" rIns="82550" bIns="0" rtlCol="0">
            <a:noAutofit/>
          </a:bodyPr>
          <a:lstStyle>
            <a:lvl1pPr marL="0" marR="0" lvl="0" indent="0" algn="l" defTabSz="914400" rtl="0" eaLnBrk="1" fontAlgn="auto" latinLnBrk="0" hangingPunct="1">
              <a:lnSpc>
                <a:spcPct val="130000"/>
              </a:lnSpc>
              <a:spcBef>
                <a:spcPct val="0"/>
              </a:spcBef>
              <a:spcAft>
                <a:spcPts val="1000"/>
              </a:spcAft>
              <a:buFont typeface="Arial" panose="020B0604020202020204" pitchFamily="34" charset="0"/>
              <a:buNone/>
              <a:defRPr kumimoji="0" lang="zh-CN" altLang="en-US" sz="1600" b="0" i="0" u="none" strike="noStrike" kern="1200" cap="none" spc="150" normalizeH="0" baseline="0" noProof="1">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ct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a:solidFill>
                  <a:schemeClr val="tx1"/>
                </a:solidFill>
                <a:uFillTx/>
                <a:latin typeface="+mn-lt"/>
                <a:ea typeface="+mn-ea"/>
                <a:cs typeface="+mn-cs"/>
                <a:sym typeface="+mn-ea"/>
              </a:defRPr>
            </a:lvl2pPr>
            <a:lvl3pPr marL="1143000" marR="0" lvl="2"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solidFill>
                <a:uFillTx/>
                <a:latin typeface="+mn-lt"/>
                <a:ea typeface="+mn-ea"/>
                <a:cs typeface="+mn-cs"/>
                <a:sym typeface="+mn-ea"/>
              </a:defRPr>
            </a:lvl3pPr>
            <a:lvl4pPr marL="1600200" marR="0" lvl="3"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solidFill>
                <a:uFillTx/>
                <a:latin typeface="+mn-lt"/>
                <a:ea typeface="+mn-ea"/>
                <a:cs typeface="+mn-cs"/>
                <a:sym typeface="+mn-ea"/>
              </a:defRPr>
            </a:lvl4pPr>
            <a:lvl5pPr marL="2057400" marR="0" lvl="4"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solidFill>
                <a:uFillTx/>
                <a:latin typeface="+mn-lt"/>
                <a:ea typeface="+mn-ea"/>
                <a:cs typeface="+mn-cs"/>
                <a:sym typeface="+mn-ea"/>
              </a:defRPr>
            </a:lvl5pPr>
          </a:lstStyle>
          <a:p>
            <a:pPr lvl="0"/>
            <a:endParaRPr>
              <a:sym typeface="+mn-ea"/>
            </a:endParaRPr>
          </a:p>
        </p:txBody>
      </p:sp>
      <p:sp>
        <p:nvSpPr>
          <p:cNvPr id="4" name="文本占位符 3"/>
          <p:cNvSpPr>
            <a:spLocks noGrp="1"/>
          </p:cNvSpPr>
          <p:nvPr>
            <p:ph type="body" sz="half" idx="2"/>
            <p:custDataLst>
              <p:tags r:id="rId3"/>
            </p:custDataLst>
          </p:nvPr>
        </p:nvSpPr>
        <p:spPr>
          <a:xfrm>
            <a:off x="6238925" y="1296000"/>
            <a:ext cx="5283242" cy="5040000"/>
          </a:xfrm>
        </p:spPr>
        <p:txBody>
          <a:bodyPr vert="horz" lIns="101600" tIns="0" rIns="82550" bIns="0" rtlCol="0">
            <a:normAutofit/>
          </a:bodyPr>
          <a:lstStyle>
            <a:lvl1pPr marL="228600" marR="0" lvl="0"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lumMod val="75000"/>
                    <a:lumOff val="25000"/>
                  </a:schemeClr>
                </a:solidFill>
                <a:uFillTx/>
                <a:latin typeface="+mn-lt"/>
                <a:ea typeface="+mn-ea"/>
                <a:cs typeface="+mn-cs"/>
                <a:sym typeface="+mn-ea"/>
              </a:defRPr>
            </a:lvl1pPr>
          </a:lstStyle>
          <a:p>
            <a:pPr lvl="0"/>
            <a:r>
              <a:rPr>
                <a:sym typeface="+mn-ea"/>
              </a:rPr>
              <a:t>单击此处编辑母版文本样式</a:t>
            </a:r>
            <a:endParaRPr>
              <a:sym typeface="+mn-ea"/>
            </a:endParaRPr>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solidFill>
                  <a:prstClr val="black">
                    <a:tint val="75000"/>
                  </a:prstClr>
                </a:solidFill>
              </a:rPr>
            </a:fld>
            <a:endParaRPr lang="zh-CN" altLang="en-US">
              <a:solidFill>
                <a:prstClr val="black">
                  <a:tint val="75000"/>
                </a:prstClr>
              </a:solidFill>
            </a:endParaRPr>
          </a:p>
        </p:txBody>
      </p:sp>
      <p:sp>
        <p:nvSpPr>
          <p:cNvPr id="6" name="页脚占位符 5"/>
          <p:cNvSpPr>
            <a:spLocks noGrp="1"/>
          </p:cNvSpPr>
          <p:nvPr>
            <p:ph type="ftr" sz="quarter" idx="11"/>
            <p:custDataLst>
              <p:tags r:id="rId5"/>
            </p:custDataLst>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solidFill>
                  <a:prstClr val="black">
                    <a:tint val="75000"/>
                  </a:prstClr>
                </a:solidFill>
              </a:rPr>
            </a:fld>
            <a:endParaRPr lang="zh-CN" altLang="en-US">
              <a:solidFill>
                <a:prstClr val="black">
                  <a:tint val="75000"/>
                </a:prstClr>
              </a:solidFill>
            </a:endParaRPr>
          </a:p>
        </p:txBody>
      </p:sp>
      <p:sp>
        <p:nvSpPr>
          <p:cNvPr id="9" name="标题 8"/>
          <p:cNvSpPr>
            <a:spLocks noGrp="1"/>
          </p:cNvSpPr>
          <p:nvPr>
            <p:ph type="title"/>
            <p:custDataLst>
              <p:tags r:id="rId7"/>
            </p:custDataLst>
          </p:nvPr>
        </p:nvSpPr>
        <p:spPr/>
        <p:txBody>
          <a:bodyPr/>
          <a:lstStyle/>
          <a:p>
            <a:r>
              <a:rPr lang="zh-CN" altLang="en-US"/>
              <a:t>单击此处编辑母版标题样式</a:t>
            </a:r>
            <a:endParaRPr lang="zh-CN" altLang="en-US"/>
          </a:p>
        </p:txBody>
      </p:sp>
    </p:spTree>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showMasterSp="0">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custDataLst>
              <p:tags r:id="rId2"/>
            </p:custDataLst>
          </p:nvPr>
        </p:nvSpPr>
        <p:spPr>
          <a:xfrm>
            <a:off x="10571135" y="952510"/>
            <a:ext cx="950984" cy="5388907"/>
          </a:xfrm>
        </p:spPr>
        <p:txBody>
          <a:bodyPr vert="eaVert" lIns="101600" tIns="38100" rIns="76200" bIns="38100" rtlCol="0" anchor="ctr" anchorCtr="0">
            <a:noAutofit/>
          </a:bodyPr>
          <a:lstStyle>
            <a:lvl1pPr marL="0" marR="0" lvl="0" algn="l" defTabSz="914400" rtl="0" eaLnBrk="1" fontAlgn="auto" latinLnBrk="0" hangingPunct="1">
              <a:lnSpc>
                <a:spcPct val="100000"/>
              </a:lnSpc>
              <a:spcAft>
                <a:spcPct val="0"/>
              </a:spcAft>
              <a:buNone/>
              <a:defRPr kumimoji="0" lang="zh-CN" altLang="en-US" sz="2400" b="1" i="0" u="none" strike="noStrike" kern="1200" cap="none" spc="200" normalizeH="0" baseline="0" noProof="1">
                <a:solidFill>
                  <a:schemeClr val="tx1"/>
                </a:solidFill>
                <a:uFillTx/>
                <a:latin typeface="+mj-lt"/>
                <a:ea typeface="+mj-ea"/>
                <a:cs typeface="+mj-cs"/>
                <a:sym typeface="+mn-ea"/>
              </a:defRPr>
            </a:lvl1pPr>
          </a:lstStyle>
          <a:p>
            <a:pPr lvl="0"/>
            <a:r>
              <a:rPr>
                <a:sym typeface="+mn-ea"/>
              </a:rPr>
              <a:t>单击此处编辑母版标题样式</a:t>
            </a:r>
            <a:endParaRPr>
              <a:sym typeface="+mn-ea"/>
            </a:endParaRPr>
          </a:p>
        </p:txBody>
      </p:sp>
      <p:sp>
        <p:nvSpPr>
          <p:cNvPr id="3" name="竖排文字占位符 2"/>
          <p:cNvSpPr>
            <a:spLocks noGrp="1"/>
          </p:cNvSpPr>
          <p:nvPr>
            <p:ph type="body" orient="vert" idx="1"/>
            <p:custDataLst>
              <p:tags r:id="rId3"/>
            </p:custDataLst>
          </p:nvPr>
        </p:nvSpPr>
        <p:spPr>
          <a:xfrm>
            <a:off x="669926" y="952502"/>
            <a:ext cx="9828101" cy="5388907"/>
          </a:xfrm>
        </p:spPr>
        <p:txBody>
          <a:bodyPr vert="eaVert"/>
          <a:lstStyle>
            <a:lvl1pPr indent="0" eaLnBrk="1" fontAlgn="auto" latinLnBrk="0" hangingPunct="1">
              <a:defRPr>
                <a:solidFill>
                  <a:schemeClr val="tx1">
                    <a:lumMod val="75000"/>
                    <a:lumOff val="25000"/>
                  </a:schemeClr>
                </a:solidFill>
              </a:defRPr>
            </a:lvl1pPr>
            <a:lvl2pPr indent="0" eaLnBrk="1" fontAlgn="auto" latinLnBrk="0" hangingPunct="1">
              <a:defRPr>
                <a:solidFill>
                  <a:schemeClr val="tx1">
                    <a:lumMod val="75000"/>
                    <a:lumOff val="25000"/>
                  </a:schemeClr>
                </a:solidFill>
              </a:defRPr>
            </a:lvl2pPr>
            <a:lvl3pPr indent="0" eaLnBrk="1" fontAlgn="auto" latinLnBrk="0" hangingPunct="1">
              <a:defRPr>
                <a:solidFill>
                  <a:schemeClr val="tx1">
                    <a:lumMod val="75000"/>
                    <a:lumOff val="25000"/>
                  </a:schemeClr>
                </a:solidFill>
              </a:defRPr>
            </a:lvl3pPr>
            <a:lvl4pPr indent="0" eaLnBrk="1" fontAlgn="auto" latinLnBrk="0" hangingPunct="1">
              <a:defRPr>
                <a:solidFill>
                  <a:schemeClr val="tx1">
                    <a:lumMod val="75000"/>
                    <a:lumOff val="25000"/>
                  </a:schemeClr>
                </a:solidFill>
              </a:defRPr>
            </a:lvl4pPr>
            <a:lvl5pPr indent="0" eaLnBrk="1" fontAlgn="auto" latinLnBrk="0" hangingPunct="1">
              <a:defRPr>
                <a:solidFill>
                  <a:schemeClr val="tx1">
                    <a:lumMod val="75000"/>
                    <a:lumOff val="25000"/>
                  </a:schemeClr>
                </a:solidFill>
              </a:defRPr>
            </a:lvl5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custDataLst>
              <p:tags r:id="rId5"/>
            </p:custDataLst>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showMasterSp="0"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solidFill>
                  <a:prstClr val="black">
                    <a:tint val="75000"/>
                  </a:prstClr>
                </a:solidFill>
              </a:rPr>
            </a:fld>
            <a:endParaRPr lang="zh-CN" altLang="en-US">
              <a:solidFill>
                <a:prstClr val="black">
                  <a:tint val="75000"/>
                </a:prstClr>
              </a:solidFill>
            </a:endParaRPr>
          </a:p>
        </p:txBody>
      </p:sp>
      <p:sp>
        <p:nvSpPr>
          <p:cNvPr id="4" name="页脚占位符 3"/>
          <p:cNvSpPr>
            <a:spLocks noGrp="1"/>
          </p:cNvSpPr>
          <p:nvPr>
            <p:ph type="ftr" sz="quarter" idx="11"/>
            <p:custDataLst>
              <p:tags r:id="rId3"/>
            </p:custDataLst>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solidFill>
                  <a:prstClr val="black">
                    <a:tint val="75000"/>
                  </a:prstClr>
                </a:solidFill>
              </a:rPr>
            </a:fld>
            <a:endParaRPr lang="zh-CN" altLang="en-US">
              <a:solidFill>
                <a:prstClr val="black">
                  <a:tint val="75000"/>
                </a:prstClr>
              </a:solidFill>
            </a:endParaRPr>
          </a:p>
        </p:txBody>
      </p:sp>
      <p:sp>
        <p:nvSpPr>
          <p:cNvPr id="7" name="内容占位符 6"/>
          <p:cNvSpPr>
            <a:spLocks noGrp="1"/>
          </p:cNvSpPr>
          <p:nvPr>
            <p:ph sz="quarter" idx="13"/>
            <p:custDataLst>
              <p:tags r:id="rId5"/>
            </p:custDataLst>
          </p:nvPr>
        </p:nvSpPr>
        <p:spPr>
          <a:xfrm>
            <a:off x="669931" y="952508"/>
            <a:ext cx="10852237" cy="504000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showMasterSp="0"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solidFill>
                  <a:prstClr val="black">
                    <a:tint val="75000"/>
                  </a:prstClr>
                </a:solidFill>
              </a:rPr>
            </a:fld>
            <a:endParaRPr lang="zh-CN" altLang="en-US">
              <a:solidFill>
                <a:prstClr val="black">
                  <a:tint val="75000"/>
                </a:prstClr>
              </a:solidFill>
            </a:endParaRPr>
          </a:p>
        </p:txBody>
      </p:sp>
      <p:sp>
        <p:nvSpPr>
          <p:cNvPr id="4" name="页脚占位符 3"/>
          <p:cNvSpPr>
            <a:spLocks noGrp="1"/>
          </p:cNvSpPr>
          <p:nvPr>
            <p:ph type="ftr" sz="quarter" idx="11"/>
            <p:custDataLst>
              <p:tags r:id="rId3"/>
            </p:custDataLst>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solidFill>
                  <a:prstClr val="black">
                    <a:tint val="75000"/>
                  </a:prstClr>
                </a:solidFill>
              </a:rPr>
            </a:fld>
            <a:endParaRPr lang="zh-CN" altLang="en-US">
              <a:solidFill>
                <a:prstClr val="black">
                  <a:tint val="75000"/>
                </a:prstClr>
              </a:solidFill>
            </a:endParaRPr>
          </a:p>
        </p:txBody>
      </p:sp>
      <p:sp>
        <p:nvSpPr>
          <p:cNvPr id="2" name="标题 1"/>
          <p:cNvSpPr>
            <a:spLocks noGrp="1"/>
          </p:cNvSpPr>
          <p:nvPr>
            <p:ph type="title" hasCustomPrompt="1"/>
            <p:custDataLst>
              <p:tags r:id="rId5"/>
            </p:custDataLst>
          </p:nvPr>
        </p:nvSpPr>
        <p:spPr>
          <a:xfrm>
            <a:off x="669883" y="2588283"/>
            <a:ext cx="10852237" cy="899167"/>
          </a:xfrm>
        </p:spPr>
        <p:txBody>
          <a:bodyPr vert="horz" lIns="101600" tIns="38100" rIns="25400" bIns="38100" rtlCol="0" anchor="t" anchorCtr="0">
            <a:noAutofit/>
          </a:bodyPr>
          <a:lstStyle>
            <a:lvl1pPr marL="0" marR="0" algn="ctr" defTabSz="914400" rtl="0" eaLnBrk="1" fontAlgn="auto" latinLnBrk="0" hangingPunct="1">
              <a:lnSpc>
                <a:spcPct val="100000"/>
              </a:lnSpc>
              <a:buNone/>
              <a:defRPr kumimoji="0" lang="zh-CN" altLang="en-US" sz="5400" b="0" i="0" u="none" strike="noStrike" kern="1200" cap="none" spc="600" normalizeH="0" baseline="0" noProof="1">
                <a:solidFill>
                  <a:schemeClr val="tx1"/>
                </a:solidFill>
                <a:effectLst>
                  <a:outerShdw blurRad="38100" dist="38100" dir="2700000" algn="tl">
                    <a:srgbClr val="000000">
                      <a:alpha val="43137"/>
                    </a:srgbClr>
                  </a:outerShdw>
                </a:effectLst>
                <a:uFillTx/>
                <a:latin typeface="+mj-lt"/>
                <a:ea typeface="+mj-ea"/>
                <a:cs typeface="+mj-cs"/>
                <a:sym typeface="+mn-ea"/>
              </a:defRPr>
            </a:lvl1pPr>
          </a:lstStyle>
          <a:p>
            <a:pPr lvl="0"/>
            <a:r>
              <a:rPr>
                <a:sym typeface="+mn-ea"/>
              </a:rPr>
              <a:t>单击此处编辑标题</a:t>
            </a:r>
            <a:endParaRPr>
              <a:sym typeface="+mn-ea"/>
            </a:endParaRPr>
          </a:p>
        </p:txBody>
      </p:sp>
    </p:spTree>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showMasterSp="0">
  <p:cSld name="标题幻灯片">
    <p:spTree>
      <p:nvGrpSpPr>
        <p:cNvPr id="1" name=""/>
        <p:cNvGrpSpPr/>
        <p:nvPr/>
      </p:nvGrpSpPr>
      <p:grpSpPr>
        <a:xfrm>
          <a:off x="0" y="0"/>
          <a:ext cx="0" cy="0"/>
          <a:chOff x="0" y="0"/>
          <a:chExt cx="0" cy="0"/>
        </a:xfrm>
      </p:grpSpPr>
      <p:pic>
        <p:nvPicPr>
          <p:cNvPr id="33794" name="图片 10"/>
          <p:cNvPicPr>
            <a:picLocks noChangeAspect="1"/>
          </p:cNvPicPr>
          <p:nvPr/>
        </p:nvPicPr>
        <p:blipFill>
          <a:blip r:embed="rId2"/>
          <a:stretch>
            <a:fillRect/>
          </a:stretch>
        </p:blipFill>
        <p:spPr>
          <a:xfrm>
            <a:off x="0" y="0"/>
            <a:ext cx="12192000" cy="6858000"/>
          </a:xfrm>
          <a:prstGeom prst="rect">
            <a:avLst/>
          </a:prstGeom>
          <a:noFill/>
          <a:ln w="9525">
            <a:noFill/>
          </a:ln>
        </p:spPr>
      </p:pic>
      <p:sp>
        <p:nvSpPr>
          <p:cNvPr id="12" name="六边形 11"/>
          <p:cNvSpPr/>
          <p:nvPr/>
        </p:nvSpPr>
        <p:spPr>
          <a:xfrm>
            <a:off x="-8465" y="3"/>
            <a:ext cx="9859433" cy="6864351"/>
          </a:xfrm>
          <a:custGeom>
            <a:avLst/>
            <a:gdLst>
              <a:gd name="connsiteX0" fmla="*/ 0 w 9422296"/>
              <a:gd name="connsiteY0" fmla="*/ 2729948 h 5459896"/>
              <a:gd name="connsiteX1" fmla="*/ 1364974 w 9422296"/>
              <a:gd name="connsiteY1" fmla="*/ 1 h 5459896"/>
              <a:gd name="connsiteX2" fmla="*/ 8057322 w 9422296"/>
              <a:gd name="connsiteY2" fmla="*/ 1 h 5459896"/>
              <a:gd name="connsiteX3" fmla="*/ 9422296 w 9422296"/>
              <a:gd name="connsiteY3" fmla="*/ 2729948 h 5459896"/>
              <a:gd name="connsiteX4" fmla="*/ 8057322 w 9422296"/>
              <a:gd name="connsiteY4" fmla="*/ 5459895 h 5459896"/>
              <a:gd name="connsiteX5" fmla="*/ 1364974 w 9422296"/>
              <a:gd name="connsiteY5" fmla="*/ 5459895 h 5459896"/>
              <a:gd name="connsiteX6" fmla="*/ 0 w 9422296"/>
              <a:gd name="connsiteY6" fmla="*/ 2729948 h 5459896"/>
              <a:gd name="connsiteX0-1" fmla="*/ 79513 w 8057322"/>
              <a:gd name="connsiteY0-2" fmla="*/ 2716695 h 5459894"/>
              <a:gd name="connsiteX1-3" fmla="*/ 0 w 8057322"/>
              <a:gd name="connsiteY1-4" fmla="*/ 0 h 5459894"/>
              <a:gd name="connsiteX2-5" fmla="*/ 6692348 w 8057322"/>
              <a:gd name="connsiteY2-6" fmla="*/ 0 h 5459894"/>
              <a:gd name="connsiteX3-7" fmla="*/ 8057322 w 8057322"/>
              <a:gd name="connsiteY3-8" fmla="*/ 2729947 h 5459894"/>
              <a:gd name="connsiteX4-9" fmla="*/ 6692348 w 8057322"/>
              <a:gd name="connsiteY4-10" fmla="*/ 5459894 h 5459894"/>
              <a:gd name="connsiteX5-11" fmla="*/ 0 w 8057322"/>
              <a:gd name="connsiteY5-12" fmla="*/ 5459894 h 5459894"/>
              <a:gd name="connsiteX6-13" fmla="*/ 79513 w 8057322"/>
              <a:gd name="connsiteY6-14" fmla="*/ 2716695 h 5459894"/>
              <a:gd name="connsiteX0-15" fmla="*/ 0 w 8070575"/>
              <a:gd name="connsiteY0-16" fmla="*/ 2716695 h 5459894"/>
              <a:gd name="connsiteX1-17" fmla="*/ 13253 w 8070575"/>
              <a:gd name="connsiteY1-18" fmla="*/ 0 h 5459894"/>
              <a:gd name="connsiteX2-19" fmla="*/ 6705601 w 8070575"/>
              <a:gd name="connsiteY2-20" fmla="*/ 0 h 5459894"/>
              <a:gd name="connsiteX3-21" fmla="*/ 8070575 w 8070575"/>
              <a:gd name="connsiteY3-22" fmla="*/ 2729947 h 5459894"/>
              <a:gd name="connsiteX4-23" fmla="*/ 6705601 w 8070575"/>
              <a:gd name="connsiteY4-24" fmla="*/ 5459894 h 5459894"/>
              <a:gd name="connsiteX5-25" fmla="*/ 13253 w 8070575"/>
              <a:gd name="connsiteY5-26" fmla="*/ 5459894 h 5459894"/>
              <a:gd name="connsiteX6-27" fmla="*/ 0 w 8070575"/>
              <a:gd name="connsiteY6-28" fmla="*/ 2716695 h 5459894"/>
              <a:gd name="connsiteX0-29" fmla="*/ 0 w 8070575"/>
              <a:gd name="connsiteY0-30" fmla="*/ 2716695 h 6680341"/>
              <a:gd name="connsiteX1-31" fmla="*/ 13253 w 8070575"/>
              <a:gd name="connsiteY1-32" fmla="*/ 0 h 6680341"/>
              <a:gd name="connsiteX2-33" fmla="*/ 6705601 w 8070575"/>
              <a:gd name="connsiteY2-34" fmla="*/ 0 h 6680341"/>
              <a:gd name="connsiteX3-35" fmla="*/ 8070575 w 8070575"/>
              <a:gd name="connsiteY3-36" fmla="*/ 2729947 h 6680341"/>
              <a:gd name="connsiteX4-37" fmla="*/ 5143555 w 8070575"/>
              <a:gd name="connsiteY4-38" fmla="*/ 6680341 h 6680341"/>
              <a:gd name="connsiteX5-39" fmla="*/ 13253 w 8070575"/>
              <a:gd name="connsiteY5-40" fmla="*/ 5459894 h 6680341"/>
              <a:gd name="connsiteX6-41" fmla="*/ 0 w 8070575"/>
              <a:gd name="connsiteY6-42" fmla="*/ 2716695 h 6680341"/>
              <a:gd name="connsiteX0-43" fmla="*/ 0 w 8070575"/>
              <a:gd name="connsiteY0-44" fmla="*/ 2716695 h 6654648"/>
              <a:gd name="connsiteX1-45" fmla="*/ 13253 w 8070575"/>
              <a:gd name="connsiteY1-46" fmla="*/ 0 h 6654648"/>
              <a:gd name="connsiteX2-47" fmla="*/ 6705601 w 8070575"/>
              <a:gd name="connsiteY2-48" fmla="*/ 0 h 6654648"/>
              <a:gd name="connsiteX3-49" fmla="*/ 8070575 w 8070575"/>
              <a:gd name="connsiteY3-50" fmla="*/ 2729947 h 6654648"/>
              <a:gd name="connsiteX4-51" fmla="*/ 4959147 w 8070575"/>
              <a:gd name="connsiteY4-52" fmla="*/ 6654648 h 6654648"/>
              <a:gd name="connsiteX5-53" fmla="*/ 13253 w 8070575"/>
              <a:gd name="connsiteY5-54" fmla="*/ 5459894 h 6654648"/>
              <a:gd name="connsiteX6-55" fmla="*/ 0 w 8070575"/>
              <a:gd name="connsiteY6-56" fmla="*/ 2716695 h 6654648"/>
              <a:gd name="connsiteX0-57" fmla="*/ 0 w 8070575"/>
              <a:gd name="connsiteY0-58" fmla="*/ 2716695 h 6654648"/>
              <a:gd name="connsiteX1-59" fmla="*/ 13253 w 8070575"/>
              <a:gd name="connsiteY1-60" fmla="*/ 0 h 6654648"/>
              <a:gd name="connsiteX2-61" fmla="*/ 6705601 w 8070575"/>
              <a:gd name="connsiteY2-62" fmla="*/ 0 h 6654648"/>
              <a:gd name="connsiteX3-63" fmla="*/ 8070575 w 8070575"/>
              <a:gd name="connsiteY3-64" fmla="*/ 2729947 h 6654648"/>
              <a:gd name="connsiteX4-65" fmla="*/ 4959147 w 8070575"/>
              <a:gd name="connsiteY4-66" fmla="*/ 6654648 h 6654648"/>
              <a:gd name="connsiteX5-67" fmla="*/ 13253 w 8070575"/>
              <a:gd name="connsiteY5-68" fmla="*/ 4175212 h 6654648"/>
              <a:gd name="connsiteX6-69" fmla="*/ 0 w 8070575"/>
              <a:gd name="connsiteY6-70" fmla="*/ 2716695 h 6654648"/>
              <a:gd name="connsiteX0-71" fmla="*/ 0 w 8070575"/>
              <a:gd name="connsiteY0-72" fmla="*/ 2716695 h 6654648"/>
              <a:gd name="connsiteX1-73" fmla="*/ 13253 w 8070575"/>
              <a:gd name="connsiteY1-74" fmla="*/ 0 h 6654648"/>
              <a:gd name="connsiteX2-75" fmla="*/ 6705601 w 8070575"/>
              <a:gd name="connsiteY2-76" fmla="*/ 0 h 6654648"/>
              <a:gd name="connsiteX3-77" fmla="*/ 8070575 w 8070575"/>
              <a:gd name="connsiteY3-78" fmla="*/ 2729947 h 6654648"/>
              <a:gd name="connsiteX4-79" fmla="*/ 4959147 w 8070575"/>
              <a:gd name="connsiteY4-80" fmla="*/ 6654648 h 6654648"/>
              <a:gd name="connsiteX5-81" fmla="*/ 13253 w 8070575"/>
              <a:gd name="connsiteY5-82" fmla="*/ 4779012 h 6654648"/>
              <a:gd name="connsiteX6-83" fmla="*/ 0 w 8070575"/>
              <a:gd name="connsiteY6-84" fmla="*/ 2716695 h 665464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8070574" h="6654647">
                <a:moveTo>
                  <a:pt x="0" y="2716695"/>
                </a:moveTo>
                <a:cubicBezTo>
                  <a:pt x="4418" y="1811130"/>
                  <a:pt x="8835" y="905565"/>
                  <a:pt x="13253" y="0"/>
                </a:cubicBezTo>
                <a:lnTo>
                  <a:pt x="6705601" y="0"/>
                </a:lnTo>
                <a:lnTo>
                  <a:pt x="8070575" y="2729947"/>
                </a:lnTo>
                <a:lnTo>
                  <a:pt x="4959147" y="6654648"/>
                </a:lnTo>
                <a:lnTo>
                  <a:pt x="13253" y="4779012"/>
                </a:lnTo>
                <a:cubicBezTo>
                  <a:pt x="8835" y="3864612"/>
                  <a:pt x="4418" y="3631095"/>
                  <a:pt x="0" y="2716695"/>
                </a:cubicBezTo>
                <a:close/>
              </a:path>
            </a:pathLst>
          </a:custGeom>
          <a:solidFill>
            <a:srgbClr val="0890D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lvl1pPr marL="0" lvl="0" indent="0" algn="l" defTabSz="914400" rtl="0" eaLnBrk="1" fontAlgn="base" latinLnBrk="0" hangingPunct="1">
              <a:lnSpc>
                <a:spcPct val="100000"/>
              </a:lnSpc>
              <a:spcBef>
                <a:spcPct val="0"/>
              </a:spcBef>
              <a:spcAft>
                <a:spcPct val="0"/>
              </a:spcAft>
              <a:buNone/>
              <a:defRPr sz="1800" b="1" i="0" u="none" kern="1200" baseline="0">
                <a:solidFill>
                  <a:srgbClr val="080808"/>
                </a:solidFill>
                <a:latin typeface="楷体_GB2312" panose="02010609030101010101" pitchFamily="49" charset="-122"/>
                <a:ea typeface="楷体_GB2312" panose="02010609030101010101" pitchFamily="49" charset="-122"/>
              </a:defRPr>
            </a:lvl1pPr>
            <a:lvl2pPr marL="457200" lvl="1" indent="0" algn="l" defTabSz="914400" rtl="0" eaLnBrk="1" fontAlgn="base" latinLnBrk="0" hangingPunct="1">
              <a:lnSpc>
                <a:spcPct val="100000"/>
              </a:lnSpc>
              <a:spcBef>
                <a:spcPct val="0"/>
              </a:spcBef>
              <a:spcAft>
                <a:spcPct val="0"/>
              </a:spcAft>
              <a:buNone/>
              <a:defRPr b="1" i="0" u="none" kern="1200" baseline="0">
                <a:solidFill>
                  <a:srgbClr val="080808"/>
                </a:solidFill>
                <a:latin typeface="楷体_GB2312" panose="02010609030101010101" pitchFamily="49" charset="-122"/>
                <a:ea typeface="楷体_GB2312" panose="02010609030101010101" pitchFamily="49" charset="-122"/>
                <a:cs typeface="+mn-cs"/>
              </a:defRPr>
            </a:lvl2pPr>
            <a:lvl3pPr marL="914400" lvl="2" indent="0" algn="l" defTabSz="914400" rtl="0" eaLnBrk="1" fontAlgn="base" latinLnBrk="0" hangingPunct="1">
              <a:lnSpc>
                <a:spcPct val="100000"/>
              </a:lnSpc>
              <a:spcBef>
                <a:spcPct val="0"/>
              </a:spcBef>
              <a:spcAft>
                <a:spcPct val="0"/>
              </a:spcAft>
              <a:buNone/>
              <a:defRPr b="1" i="0" u="none" kern="1200" baseline="0">
                <a:solidFill>
                  <a:srgbClr val="080808"/>
                </a:solidFill>
                <a:latin typeface="楷体_GB2312" panose="02010609030101010101" pitchFamily="49" charset="-122"/>
                <a:ea typeface="楷体_GB2312" panose="02010609030101010101" pitchFamily="49" charset="-122"/>
                <a:cs typeface="+mn-cs"/>
              </a:defRPr>
            </a:lvl3pPr>
            <a:lvl4pPr marL="1371600" lvl="3" indent="0" algn="l" defTabSz="914400" rtl="0" eaLnBrk="1" fontAlgn="base" latinLnBrk="0" hangingPunct="1">
              <a:lnSpc>
                <a:spcPct val="100000"/>
              </a:lnSpc>
              <a:spcBef>
                <a:spcPct val="0"/>
              </a:spcBef>
              <a:spcAft>
                <a:spcPct val="0"/>
              </a:spcAft>
              <a:buNone/>
              <a:defRPr b="1" i="0" u="none" kern="1200" baseline="0">
                <a:solidFill>
                  <a:srgbClr val="080808"/>
                </a:solidFill>
                <a:latin typeface="楷体_GB2312" panose="02010609030101010101" pitchFamily="49" charset="-122"/>
                <a:ea typeface="楷体_GB2312" panose="02010609030101010101" pitchFamily="49" charset="-122"/>
                <a:cs typeface="+mn-cs"/>
              </a:defRPr>
            </a:lvl4pPr>
            <a:lvl5pPr marL="1828800" lvl="4" indent="0" algn="l" defTabSz="914400" rtl="0" eaLnBrk="1" fontAlgn="base" latinLnBrk="0" hangingPunct="1">
              <a:lnSpc>
                <a:spcPct val="100000"/>
              </a:lnSpc>
              <a:spcBef>
                <a:spcPct val="0"/>
              </a:spcBef>
              <a:spcAft>
                <a:spcPct val="0"/>
              </a:spcAft>
              <a:buNone/>
              <a:defRPr b="1" i="0" u="none" kern="1200" baseline="0">
                <a:solidFill>
                  <a:srgbClr val="080808"/>
                </a:solidFill>
                <a:latin typeface="楷体_GB2312" panose="02010609030101010101" pitchFamily="49" charset="-122"/>
                <a:ea typeface="楷体_GB2312" panose="02010609030101010101" pitchFamily="49" charset="-122"/>
                <a:cs typeface="+mn-cs"/>
              </a:defRPr>
            </a:lvl5pPr>
          </a:lstStyle>
          <a:p>
            <a:endParaRPr noProof="1"/>
          </a:p>
        </p:txBody>
      </p:sp>
      <p:sp>
        <p:nvSpPr>
          <p:cNvPr id="3" name="KSO_CT2"/>
          <p:cNvSpPr>
            <a:spLocks noGrp="1"/>
          </p:cNvSpPr>
          <p:nvPr>
            <p:ph type="subTitle" idx="1" hasCustomPrompt="1"/>
          </p:nvPr>
        </p:nvSpPr>
        <p:spPr>
          <a:xfrm>
            <a:off x="311037" y="3756972"/>
            <a:ext cx="8299565" cy="403219"/>
          </a:xfrm>
          <a:noFill/>
        </p:spPr>
        <p:txBody>
          <a:bodyPr>
            <a:noAutofit/>
          </a:bodyPr>
          <a:lstStyle>
            <a:lvl1pPr marL="0" indent="0" algn="ctr">
              <a:buNone/>
              <a:defRPr sz="1400">
                <a:solidFill>
                  <a:schemeClr val="bg1"/>
                </a:solidFill>
                <a:effectLst/>
              </a:defRPr>
            </a:lvl1pPr>
            <a:lvl2pPr marL="257175" indent="0" algn="ctr">
              <a:buNone/>
              <a:defRPr sz="1100"/>
            </a:lvl2pPr>
            <a:lvl3pPr marL="514985" indent="0" algn="ctr">
              <a:buNone/>
              <a:defRPr sz="1000"/>
            </a:lvl3pPr>
            <a:lvl4pPr marL="771525" indent="0" algn="ctr">
              <a:buNone/>
              <a:defRPr sz="900"/>
            </a:lvl4pPr>
            <a:lvl5pPr marL="1028700" indent="0" algn="ctr">
              <a:buNone/>
              <a:defRPr sz="900"/>
            </a:lvl5pPr>
            <a:lvl6pPr marL="1285875" indent="0" algn="ctr">
              <a:buNone/>
              <a:defRPr sz="900"/>
            </a:lvl6pPr>
            <a:lvl7pPr marL="1543685" indent="0" algn="ctr">
              <a:buNone/>
              <a:defRPr sz="900"/>
            </a:lvl7pPr>
            <a:lvl8pPr marL="1800225" indent="0" algn="ctr">
              <a:buNone/>
              <a:defRPr sz="900"/>
            </a:lvl8pPr>
            <a:lvl9pPr marL="2057400" indent="0" algn="ctr">
              <a:buNone/>
              <a:defRPr sz="900"/>
            </a:lvl9pPr>
          </a:lstStyle>
          <a:p>
            <a:pPr fontAlgn="auto"/>
            <a:r>
              <a:rPr lang="zh-CN" altLang="en-US" sz="1400" strike="noStrike" noProof="1"/>
              <a:t>单击此处添加您的副标题</a:t>
            </a:r>
            <a:endParaRPr lang="zh-CN" altLang="en-US" strike="noStrike" noProof="1"/>
          </a:p>
        </p:txBody>
      </p:sp>
      <p:sp>
        <p:nvSpPr>
          <p:cNvPr id="7" name="KSO_CT1"/>
          <p:cNvSpPr>
            <a:spLocks noGrp="1"/>
          </p:cNvSpPr>
          <p:nvPr>
            <p:ph type="title" hasCustomPrompt="1"/>
          </p:nvPr>
        </p:nvSpPr>
        <p:spPr>
          <a:xfrm>
            <a:off x="311037" y="1828803"/>
            <a:ext cx="8299565" cy="1484487"/>
          </a:xfrm>
        </p:spPr>
        <p:txBody>
          <a:bodyPr>
            <a:noAutofit/>
          </a:bodyPr>
          <a:lstStyle>
            <a:lvl1pPr algn="ctr">
              <a:defRPr sz="3000" baseline="0">
                <a:solidFill>
                  <a:schemeClr val="bg1"/>
                </a:solidFill>
                <a:effectLst/>
                <a:latin typeface="+mj-lt"/>
              </a:defRPr>
            </a:lvl1pPr>
          </a:lstStyle>
          <a:p>
            <a:pPr fontAlgn="auto"/>
            <a:r>
              <a:rPr lang="zh-CN" altLang="en-US" strike="noStrike" noProof="1"/>
              <a:t>单击此处添加您的标题文字</a:t>
            </a:r>
            <a:endParaRPr lang="zh-CN" altLang="en-US" strike="noStrike" noProof="1"/>
          </a:p>
        </p:txBody>
      </p:sp>
      <p:sp>
        <p:nvSpPr>
          <p:cNvPr id="4" name="KSO_FD"/>
          <p:cNvSpPr>
            <a:spLocks noGrp="1"/>
          </p:cNvSpPr>
          <p:nvPr>
            <p:ph type="dt" sz="half" idx="10"/>
          </p:nvPr>
        </p:nvSpPr>
        <p:spPr>
          <a:xfrm>
            <a:off x="838200" y="6356353"/>
            <a:ext cx="2743200" cy="365125"/>
          </a:xfrm>
          <a:prstGeom prst="rect">
            <a:avLst/>
          </a:prstGeom>
        </p:spPr>
        <p:txBody>
          <a:bodyPr vert="horz" lIns="121917" tIns="60958" rIns="121917" bIns="60958" rtlCol="0" anchor="ctr"/>
          <a:lstStyle/>
          <a:p>
            <a:fld id="{D8F4F5C9-0CCF-40FC-8153-F9D915C4A3C6}" type="datetimeFigureOut">
              <a:rPr lang="zh-CN" altLang="en-US" noProof="1" smtClean="0">
                <a:solidFill>
                  <a:srgbClr val="5F5F5F">
                    <a:tint val="75000"/>
                  </a:srgbClr>
                </a:solidFill>
                <a:latin typeface="楷体_GB2312" panose="02010609030101010101" pitchFamily="49" charset="-122"/>
                <a:ea typeface="楷体_GB2312" panose="02010609030101010101" pitchFamily="49" charset="-122"/>
              </a:rPr>
            </a:fld>
            <a:endParaRPr lang="zh-CN" altLang="en-US" noProof="1">
              <a:solidFill>
                <a:srgbClr val="5F5F5F">
                  <a:tint val="75000"/>
                </a:srgbClr>
              </a:solidFill>
            </a:endParaRPr>
          </a:p>
        </p:txBody>
      </p:sp>
      <p:sp>
        <p:nvSpPr>
          <p:cNvPr id="5" name="KSO_FT"/>
          <p:cNvSpPr>
            <a:spLocks noGrp="1"/>
          </p:cNvSpPr>
          <p:nvPr>
            <p:ph type="ftr" sz="quarter" idx="11"/>
          </p:nvPr>
        </p:nvSpPr>
        <p:spPr>
          <a:xfrm>
            <a:off x="4038600" y="6356353"/>
            <a:ext cx="4114800" cy="365125"/>
          </a:xfrm>
          <a:prstGeom prst="rect">
            <a:avLst/>
          </a:prstGeom>
        </p:spPr>
        <p:txBody>
          <a:bodyPr vert="horz" lIns="121917" tIns="60958" rIns="121917" bIns="60958" rtlCol="0" anchor="ctr"/>
          <a:lstStyle/>
          <a:p>
            <a:endParaRPr lang="zh-CN" altLang="en-US" noProof="1">
              <a:solidFill>
                <a:srgbClr val="5F5F5F">
                  <a:tint val="75000"/>
                </a:srgbClr>
              </a:solidFill>
            </a:endParaRPr>
          </a:p>
        </p:txBody>
      </p:sp>
      <p:sp>
        <p:nvSpPr>
          <p:cNvPr id="6" name="KSO_FN"/>
          <p:cNvSpPr>
            <a:spLocks noGrp="1"/>
          </p:cNvSpPr>
          <p:nvPr>
            <p:ph type="sldNum" sz="quarter" idx="12"/>
          </p:nvPr>
        </p:nvSpPr>
        <p:spPr>
          <a:xfrm>
            <a:off x="8610600" y="6356353"/>
            <a:ext cx="2743200" cy="365125"/>
          </a:xfrm>
          <a:prstGeom prst="rect">
            <a:avLst/>
          </a:prstGeom>
        </p:spPr>
        <p:txBody>
          <a:bodyPr vert="horz" lIns="121917" tIns="60958" rIns="121917" bIns="60958" rtlCol="0" anchor="ctr"/>
          <a:lstStyle/>
          <a:p>
            <a:fld id="{C957BEC9-A4F1-4D88-B480-4A64B621DB19}" type="slidenum">
              <a:rPr lang="zh-CN" altLang="en-US" noProof="1" smtClean="0">
                <a:solidFill>
                  <a:srgbClr val="5F5F5F">
                    <a:tint val="75000"/>
                  </a:srgbClr>
                </a:solidFill>
                <a:latin typeface="楷体_GB2312" panose="02010609030101010101" pitchFamily="49" charset="-122"/>
                <a:ea typeface="楷体_GB2312" panose="02010609030101010101" pitchFamily="49" charset="-122"/>
              </a:rPr>
            </a:fld>
            <a:endParaRPr lang="zh-CN" altLang="en-US" noProof="1">
              <a:solidFill>
                <a:srgbClr val="5F5F5F">
                  <a:tint val="75000"/>
                </a:srgbClr>
              </a:solidFill>
            </a:endParaRPr>
          </a:p>
        </p:txBody>
      </p:sp>
    </p:spTree>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showMasterSp="0">
  <p:cSld name="标题和内容">
    <p:spTree>
      <p:nvGrpSpPr>
        <p:cNvPr id="1" name=""/>
        <p:cNvGrpSpPr/>
        <p:nvPr/>
      </p:nvGrpSpPr>
      <p:grpSpPr>
        <a:xfrm>
          <a:off x="0" y="0"/>
          <a:ext cx="0" cy="0"/>
          <a:chOff x="0" y="0"/>
          <a:chExt cx="0" cy="0"/>
        </a:xfrm>
      </p:grpSpPr>
      <p:sp>
        <p:nvSpPr>
          <p:cNvPr id="2" name="KSO_BT1"/>
          <p:cNvSpPr>
            <a:spLocks noGrp="1"/>
          </p:cNvSpPr>
          <p:nvPr>
            <p:ph type="title"/>
          </p:nvPr>
        </p:nvSpPr>
        <p:spPr>
          <a:xfrm>
            <a:off x="664238" y="210153"/>
            <a:ext cx="10834777" cy="699595"/>
          </a:xfrm>
        </p:spPr>
        <p:txBody>
          <a:bodyPr/>
          <a:lstStyle/>
          <a:p>
            <a:pPr fontAlgn="auto"/>
            <a:r>
              <a:rPr lang="zh-CN" altLang="en-US" strike="noStrike" noProof="1"/>
              <a:t>单击此处编辑母版标题样式</a:t>
            </a:r>
            <a:endParaRPr lang="en-US" strike="noStrike" noProof="1"/>
          </a:p>
        </p:txBody>
      </p:sp>
      <p:sp>
        <p:nvSpPr>
          <p:cNvPr id="3" name="KSO_BC1"/>
          <p:cNvSpPr>
            <a:spLocks noGrp="1"/>
          </p:cNvSpPr>
          <p:nvPr>
            <p:ph idx="1"/>
          </p:nvPr>
        </p:nvSpPr>
        <p:spPr>
          <a:xfrm>
            <a:off x="664238" y="1066303"/>
            <a:ext cx="10834777" cy="5193212"/>
          </a:xfrm>
        </p:spPr>
        <p:txBody>
          <a:bodyPr>
            <a:normAutofit/>
          </a:bodyPr>
          <a:lstStyle>
            <a:lvl1pPr>
              <a:buSzPct val="50000"/>
              <a:defRPr sz="1800"/>
            </a:lvl1pPr>
            <a:lvl2pPr>
              <a:defRPr sz="1400"/>
            </a:lvl2pPr>
          </a:lstStyle>
          <a:p>
            <a:pPr lvl="0" fontAlgn="auto"/>
            <a:r>
              <a:rPr lang="zh-CN" altLang="en-US" strike="noStrike" noProof="1"/>
              <a:t>单击此处编辑母版文本样式</a:t>
            </a:r>
            <a:endParaRPr lang="zh-CN" altLang="en-US" strike="noStrike" noProof="1"/>
          </a:p>
          <a:p>
            <a:pPr lvl="1" fontAlgn="auto"/>
            <a:r>
              <a:rPr lang="zh-CN" altLang="en-US" sz="1400" strike="noStrike" noProof="1"/>
              <a:t>二级</a:t>
            </a:r>
            <a:endParaRPr lang="zh-CN" altLang="en-US" strike="noStrike" noProof="1"/>
          </a:p>
        </p:txBody>
      </p:sp>
      <p:sp>
        <p:nvSpPr>
          <p:cNvPr id="4" name="日期占位符 3"/>
          <p:cNvSpPr>
            <a:spLocks noGrp="1"/>
          </p:cNvSpPr>
          <p:nvPr>
            <p:ph type="dt" sz="half" idx="10"/>
          </p:nvPr>
        </p:nvSpPr>
        <p:spPr/>
        <p:txBody>
          <a:bodyPr/>
          <a:lstStyle/>
          <a:p>
            <a:fld id="{D8F4F5C9-0CCF-40FC-8153-F9D915C4A3C6}" type="datetimeFigureOut">
              <a:rPr lang="zh-CN" altLang="en-US" noProof="1" smtClean="0">
                <a:solidFill>
                  <a:srgbClr val="5F5F5F">
                    <a:tint val="75000"/>
                  </a:srgbClr>
                </a:solidFill>
                <a:latin typeface="楷体_GB2312" panose="02010609030101010101" pitchFamily="49" charset="-122"/>
                <a:ea typeface="楷体_GB2312" panose="02010609030101010101" pitchFamily="49" charset="-122"/>
              </a:rPr>
            </a:fld>
            <a:endParaRPr lang="zh-CN" altLang="en-US" noProof="1">
              <a:solidFill>
                <a:srgbClr val="5F5F5F">
                  <a:tint val="75000"/>
                </a:srgbClr>
              </a:solidFill>
            </a:endParaRPr>
          </a:p>
        </p:txBody>
      </p:sp>
      <p:sp>
        <p:nvSpPr>
          <p:cNvPr id="5" name="页脚占位符 4"/>
          <p:cNvSpPr>
            <a:spLocks noGrp="1"/>
          </p:cNvSpPr>
          <p:nvPr>
            <p:ph type="ftr" sz="quarter" idx="11"/>
          </p:nvPr>
        </p:nvSpPr>
        <p:spPr/>
        <p:txBody>
          <a:bodyPr/>
          <a:lstStyle/>
          <a:p>
            <a:endParaRPr lang="zh-CN" altLang="en-US" noProof="1">
              <a:solidFill>
                <a:srgbClr val="5F5F5F">
                  <a:tint val="75000"/>
                </a:srgbClr>
              </a:solidFill>
            </a:endParaRPr>
          </a:p>
        </p:txBody>
      </p:sp>
      <p:sp>
        <p:nvSpPr>
          <p:cNvPr id="6" name="灯片编号占位符 5"/>
          <p:cNvSpPr>
            <a:spLocks noGrp="1"/>
          </p:cNvSpPr>
          <p:nvPr>
            <p:ph type="sldNum" sz="quarter" idx="12"/>
          </p:nvPr>
        </p:nvSpPr>
        <p:spPr/>
        <p:txBody>
          <a:bodyPr/>
          <a:lstStyle/>
          <a:p>
            <a:fld id="{C957BEC9-A4F1-4D88-B480-4A64B621DB19}" type="slidenum">
              <a:rPr lang="zh-CN" altLang="en-US" noProof="1" smtClean="0">
                <a:solidFill>
                  <a:srgbClr val="5F5F5F">
                    <a:tint val="75000"/>
                  </a:srgbClr>
                </a:solidFill>
                <a:latin typeface="楷体_GB2312" panose="02010609030101010101" pitchFamily="49" charset="-122"/>
                <a:ea typeface="楷体_GB2312" panose="02010609030101010101" pitchFamily="49" charset="-122"/>
              </a:rPr>
            </a:fld>
            <a:endParaRPr lang="zh-CN" altLang="en-US" noProof="1">
              <a:solidFill>
                <a:srgbClr val="5F5F5F">
                  <a:tint val="75000"/>
                </a:srgbClr>
              </a:solidFill>
            </a:endParaRPr>
          </a:p>
        </p:txBody>
      </p:sp>
    </p:spTree>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showMasterSp="0">
  <p:cSld name="节标题">
    <p:spTree>
      <p:nvGrpSpPr>
        <p:cNvPr id="1" name=""/>
        <p:cNvGrpSpPr/>
        <p:nvPr/>
      </p:nvGrpSpPr>
      <p:grpSpPr>
        <a:xfrm>
          <a:off x="0" y="0"/>
          <a:ext cx="0" cy="0"/>
          <a:chOff x="0" y="0"/>
          <a:chExt cx="0" cy="0"/>
        </a:xfrm>
      </p:grpSpPr>
      <p:sp>
        <p:nvSpPr>
          <p:cNvPr id="2" name="KSO_ST1"/>
          <p:cNvSpPr>
            <a:spLocks noGrp="1"/>
          </p:cNvSpPr>
          <p:nvPr>
            <p:ph type="title" hasCustomPrompt="1"/>
          </p:nvPr>
        </p:nvSpPr>
        <p:spPr>
          <a:xfrm>
            <a:off x="2130150" y="2298067"/>
            <a:ext cx="7994651" cy="1235075"/>
          </a:xfrm>
        </p:spPr>
        <p:txBody>
          <a:bodyPr anchor="b">
            <a:normAutofit/>
          </a:bodyPr>
          <a:lstStyle>
            <a:lvl1pPr algn="ctr">
              <a:defRPr sz="3000">
                <a:solidFill>
                  <a:schemeClr val="accent1"/>
                </a:solidFill>
                <a:effectLst/>
              </a:defRPr>
            </a:lvl1pPr>
          </a:lstStyle>
          <a:p>
            <a:pPr fontAlgn="auto"/>
            <a:r>
              <a:rPr lang="zh-CN" altLang="en-US" strike="noStrike" noProof="1"/>
              <a:t>此处添加您的标题</a:t>
            </a:r>
            <a:endParaRPr lang="en-US" strike="noStrike" noProof="1"/>
          </a:p>
        </p:txBody>
      </p:sp>
      <p:sp>
        <p:nvSpPr>
          <p:cNvPr id="3" name="KSO_ST2"/>
          <p:cNvSpPr>
            <a:spLocks noGrp="1"/>
          </p:cNvSpPr>
          <p:nvPr>
            <p:ph type="body" idx="1" hasCustomPrompt="1"/>
          </p:nvPr>
        </p:nvSpPr>
        <p:spPr>
          <a:xfrm>
            <a:off x="2130151" y="3567099"/>
            <a:ext cx="7994649" cy="468000"/>
          </a:xfrm>
          <a:prstGeom prst="rect">
            <a:avLst/>
          </a:prstGeom>
          <a:noFill/>
        </p:spPr>
        <p:txBody>
          <a:bodyPr anchor="ctr">
            <a:normAutofit/>
          </a:bodyPr>
          <a:lstStyle>
            <a:lvl1pPr marL="0" indent="0" algn="ctr">
              <a:buNone/>
              <a:defRPr sz="1400">
                <a:solidFill>
                  <a:schemeClr val="tx1"/>
                </a:solidFill>
              </a:defRPr>
            </a:lvl1pPr>
            <a:lvl2pPr marL="257175" indent="0">
              <a:buNone/>
              <a:defRPr sz="1100">
                <a:solidFill>
                  <a:schemeClr val="tx1">
                    <a:tint val="75000"/>
                  </a:schemeClr>
                </a:solidFill>
              </a:defRPr>
            </a:lvl2pPr>
            <a:lvl3pPr marL="514985" indent="0">
              <a:buNone/>
              <a:defRPr sz="1000">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685"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fontAlgn="auto"/>
            <a:r>
              <a:rPr lang="zh-CN" altLang="en-US" sz="1400" strike="noStrike" noProof="1"/>
              <a:t>单击此处添加您的副标题</a:t>
            </a:r>
            <a:endParaRPr lang="en-US" altLang="zh-CN" strike="noStrike" noProof="1"/>
          </a:p>
        </p:txBody>
      </p:sp>
      <p:sp>
        <p:nvSpPr>
          <p:cNvPr id="4" name="日期占位符 3"/>
          <p:cNvSpPr>
            <a:spLocks noGrp="1"/>
          </p:cNvSpPr>
          <p:nvPr>
            <p:ph type="dt" sz="half" idx="10"/>
          </p:nvPr>
        </p:nvSpPr>
        <p:spPr/>
        <p:txBody>
          <a:bodyPr/>
          <a:lstStyle/>
          <a:p>
            <a:fld id="{D8F4F5C9-0CCF-40FC-8153-F9D915C4A3C6}" type="datetimeFigureOut">
              <a:rPr lang="zh-CN" altLang="en-US" noProof="1" smtClean="0">
                <a:solidFill>
                  <a:srgbClr val="5F5F5F">
                    <a:tint val="75000"/>
                  </a:srgbClr>
                </a:solidFill>
                <a:latin typeface="楷体_GB2312" panose="02010609030101010101" pitchFamily="49" charset="-122"/>
                <a:ea typeface="楷体_GB2312" panose="02010609030101010101" pitchFamily="49" charset="-122"/>
              </a:rPr>
            </a:fld>
            <a:endParaRPr lang="zh-CN" altLang="en-US" noProof="1">
              <a:solidFill>
                <a:srgbClr val="5F5F5F">
                  <a:tint val="75000"/>
                </a:srgbClr>
              </a:solidFill>
            </a:endParaRPr>
          </a:p>
        </p:txBody>
      </p:sp>
      <p:sp>
        <p:nvSpPr>
          <p:cNvPr id="5" name="页脚占位符 4"/>
          <p:cNvSpPr>
            <a:spLocks noGrp="1"/>
          </p:cNvSpPr>
          <p:nvPr>
            <p:ph type="ftr" sz="quarter" idx="11"/>
          </p:nvPr>
        </p:nvSpPr>
        <p:spPr/>
        <p:txBody>
          <a:bodyPr/>
          <a:lstStyle/>
          <a:p>
            <a:endParaRPr lang="zh-CN" altLang="en-US" noProof="1">
              <a:solidFill>
                <a:srgbClr val="5F5F5F">
                  <a:tint val="75000"/>
                </a:srgbClr>
              </a:solidFill>
            </a:endParaRPr>
          </a:p>
        </p:txBody>
      </p:sp>
      <p:sp>
        <p:nvSpPr>
          <p:cNvPr id="6" name="灯片编号占位符 5"/>
          <p:cNvSpPr>
            <a:spLocks noGrp="1"/>
          </p:cNvSpPr>
          <p:nvPr>
            <p:ph type="sldNum" sz="quarter" idx="12"/>
          </p:nvPr>
        </p:nvSpPr>
        <p:spPr/>
        <p:txBody>
          <a:bodyPr/>
          <a:lstStyle/>
          <a:p>
            <a:fld id="{C957BEC9-A4F1-4D88-B480-4A64B621DB19}" type="slidenum">
              <a:rPr lang="zh-CN" altLang="en-US" noProof="1" smtClean="0">
                <a:solidFill>
                  <a:srgbClr val="5F5F5F">
                    <a:tint val="75000"/>
                  </a:srgbClr>
                </a:solidFill>
                <a:latin typeface="楷体_GB2312" panose="02010609030101010101" pitchFamily="49" charset="-122"/>
                <a:ea typeface="楷体_GB2312" panose="02010609030101010101" pitchFamily="49" charset="-122"/>
              </a:rPr>
            </a:fld>
            <a:endParaRPr lang="zh-CN" altLang="en-US" noProof="1">
              <a:solidFill>
                <a:srgbClr val="5F5F5F">
                  <a:tint val="75000"/>
                </a:srgbClr>
              </a:solidFill>
            </a:endParaRPr>
          </a:p>
        </p:txBody>
      </p:sp>
    </p:spTree>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showMasterSp="0">
  <p:cSld name="两栏内容">
    <p:spTree>
      <p:nvGrpSpPr>
        <p:cNvPr id="1" name=""/>
        <p:cNvGrpSpPr/>
        <p:nvPr/>
      </p:nvGrpSpPr>
      <p:grpSpPr>
        <a:xfrm>
          <a:off x="0" y="0"/>
          <a:ext cx="0" cy="0"/>
          <a:chOff x="0" y="0"/>
          <a:chExt cx="0" cy="0"/>
        </a:xfrm>
      </p:grpSpPr>
      <p:sp>
        <p:nvSpPr>
          <p:cNvPr id="2" name="KSO_BT1"/>
          <p:cNvSpPr>
            <a:spLocks noGrp="1"/>
          </p:cNvSpPr>
          <p:nvPr>
            <p:ph type="title"/>
          </p:nvPr>
        </p:nvSpPr>
        <p:spPr/>
        <p:txBody>
          <a:bodyPr/>
          <a:lstStyle/>
          <a:p>
            <a:pPr fontAlgn="auto"/>
            <a:r>
              <a:rPr lang="zh-CN" altLang="en-US" strike="noStrike" noProof="1"/>
              <a:t>单击此处编辑母版标题样式</a:t>
            </a:r>
            <a:endParaRPr lang="en-US" strike="noStrike" noProof="1"/>
          </a:p>
        </p:txBody>
      </p:sp>
      <p:sp>
        <p:nvSpPr>
          <p:cNvPr id="3" name="KSO_BC1"/>
          <p:cNvSpPr>
            <a:spLocks noGrp="1"/>
          </p:cNvSpPr>
          <p:nvPr>
            <p:ph sz="half" idx="1"/>
          </p:nvPr>
        </p:nvSpPr>
        <p:spPr>
          <a:xfrm>
            <a:off x="1399824" y="1244603"/>
            <a:ext cx="5080000" cy="4932363"/>
          </a:xfrm>
        </p:spPr>
        <p:txBody>
          <a:bodyPr/>
          <a:lstStyle/>
          <a:p>
            <a:pPr lvl="0" fontAlgn="auto"/>
            <a:r>
              <a:rPr lang="zh-CN" altLang="en-US" strike="noStrike" noProof="1"/>
              <a:t>单击此处编辑母版文本样式</a:t>
            </a:r>
            <a:endParaRPr lang="zh-CN" altLang="en-US" strike="noStrike" noProof="1"/>
          </a:p>
          <a:p>
            <a:pPr lvl="1" fontAlgn="auto"/>
            <a:r>
              <a:rPr lang="zh-CN" altLang="en-US" strike="noStrike" noProof="1"/>
              <a:t>二级</a:t>
            </a:r>
            <a:endParaRPr lang="zh-CN" altLang="en-US" strike="noStrike" noProof="1"/>
          </a:p>
        </p:txBody>
      </p:sp>
      <p:sp>
        <p:nvSpPr>
          <p:cNvPr id="4" name="KSO_BC2"/>
          <p:cNvSpPr>
            <a:spLocks noGrp="1"/>
          </p:cNvSpPr>
          <p:nvPr>
            <p:ph sz="half" idx="2"/>
          </p:nvPr>
        </p:nvSpPr>
        <p:spPr>
          <a:xfrm>
            <a:off x="6519335" y="1244603"/>
            <a:ext cx="5094116" cy="4932363"/>
          </a:xfrm>
        </p:spPr>
        <p:txBody>
          <a:bodyPr/>
          <a:lstStyle/>
          <a:p>
            <a:pPr lvl="0" fontAlgn="auto"/>
            <a:r>
              <a:rPr lang="zh-CN" altLang="en-US" strike="noStrike" noProof="1"/>
              <a:t>单击此处编辑母版文本样式</a:t>
            </a:r>
            <a:endParaRPr lang="zh-CN" altLang="en-US" strike="noStrike" noProof="1"/>
          </a:p>
          <a:p>
            <a:pPr lvl="1" fontAlgn="auto"/>
            <a:r>
              <a:rPr lang="zh-CN" altLang="en-US" strike="noStrike" noProof="1"/>
              <a:t>二级</a:t>
            </a:r>
            <a:endParaRPr lang="zh-CN" altLang="en-US" strike="noStrike" noProof="1"/>
          </a:p>
        </p:txBody>
      </p:sp>
      <p:sp>
        <p:nvSpPr>
          <p:cNvPr id="5" name="日期占位符 4"/>
          <p:cNvSpPr>
            <a:spLocks noGrp="1"/>
          </p:cNvSpPr>
          <p:nvPr>
            <p:ph type="dt" sz="half" idx="10"/>
          </p:nvPr>
        </p:nvSpPr>
        <p:spPr/>
        <p:txBody>
          <a:bodyPr/>
          <a:lstStyle/>
          <a:p>
            <a:fld id="{D8F4F5C9-0CCF-40FC-8153-F9D915C4A3C6}" type="datetimeFigureOut">
              <a:rPr lang="zh-CN" altLang="en-US" noProof="1" smtClean="0">
                <a:solidFill>
                  <a:srgbClr val="5F5F5F">
                    <a:tint val="75000"/>
                  </a:srgbClr>
                </a:solidFill>
                <a:latin typeface="楷体_GB2312" panose="02010609030101010101" pitchFamily="49" charset="-122"/>
                <a:ea typeface="楷体_GB2312" panose="02010609030101010101" pitchFamily="49" charset="-122"/>
              </a:rPr>
            </a:fld>
            <a:endParaRPr lang="zh-CN" altLang="en-US" noProof="1">
              <a:solidFill>
                <a:srgbClr val="5F5F5F">
                  <a:tint val="75000"/>
                </a:srgbClr>
              </a:solidFill>
            </a:endParaRPr>
          </a:p>
        </p:txBody>
      </p:sp>
      <p:sp>
        <p:nvSpPr>
          <p:cNvPr id="6" name="页脚占位符 5"/>
          <p:cNvSpPr>
            <a:spLocks noGrp="1"/>
          </p:cNvSpPr>
          <p:nvPr>
            <p:ph type="ftr" sz="quarter" idx="11"/>
          </p:nvPr>
        </p:nvSpPr>
        <p:spPr/>
        <p:txBody>
          <a:bodyPr/>
          <a:lstStyle/>
          <a:p>
            <a:endParaRPr lang="zh-CN" altLang="en-US" noProof="1">
              <a:solidFill>
                <a:srgbClr val="5F5F5F">
                  <a:tint val="75000"/>
                </a:srgbClr>
              </a:solidFill>
            </a:endParaRPr>
          </a:p>
        </p:txBody>
      </p:sp>
      <p:sp>
        <p:nvSpPr>
          <p:cNvPr id="7" name="灯片编号占位符 6"/>
          <p:cNvSpPr>
            <a:spLocks noGrp="1"/>
          </p:cNvSpPr>
          <p:nvPr>
            <p:ph type="sldNum" sz="quarter" idx="12"/>
          </p:nvPr>
        </p:nvSpPr>
        <p:spPr/>
        <p:txBody>
          <a:bodyPr/>
          <a:lstStyle/>
          <a:p>
            <a:fld id="{C957BEC9-A4F1-4D88-B480-4A64B621DB19}" type="slidenum">
              <a:rPr lang="zh-CN" altLang="en-US" noProof="1" smtClean="0">
                <a:solidFill>
                  <a:srgbClr val="5F5F5F">
                    <a:tint val="75000"/>
                  </a:srgbClr>
                </a:solidFill>
                <a:latin typeface="楷体_GB2312" panose="02010609030101010101" pitchFamily="49" charset="-122"/>
                <a:ea typeface="楷体_GB2312" panose="02010609030101010101" pitchFamily="49" charset="-122"/>
              </a:rPr>
            </a:fld>
            <a:endParaRPr lang="zh-CN" altLang="en-US" noProof="1">
              <a:solidFill>
                <a:srgbClr val="5F5F5F">
                  <a:tint val="75000"/>
                </a:srgbClr>
              </a:solidFill>
            </a:endParaRPr>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showMasterSp="0">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7" name="Rectangle 4"/>
          <p:cNvSpPr>
            <a:spLocks noGrp="1" noChangeArrowheads="1"/>
          </p:cNvSpPr>
          <p:nvPr>
            <p:ph type="dt" sz="half" idx="2"/>
          </p:nvPr>
        </p:nvSpPr>
        <p:spPr bwMode="auto">
          <a:xfrm>
            <a:off x="609600" y="6245225"/>
            <a:ext cx="2844800" cy="476250"/>
          </a:xfrm>
          <a:prstGeom prst="rect">
            <a:avLst/>
          </a:prstGeom>
          <a:ln>
            <a:miter lim="800000"/>
          </a:ln>
        </p:spPr>
        <p:txBody>
          <a:bodyPr vert="horz" wrap="square" lIns="91440" tIns="45720" rIns="91440" bIns="45720" numCol="1" anchor="t" anchorCtr="0" compatLnSpc="1"/>
          <a:lstStyle>
            <a:lvl1pPr fontAlgn="auto">
              <a:spcBef>
                <a:spcPct val="0"/>
              </a:spcBef>
              <a:spcAft>
                <a:spcPct val="0"/>
              </a:spcAft>
              <a:defRPr/>
            </a:lvl1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de-DE" altLang="zh-CN" sz="1400" b="0" i="0" u="none" strike="noStrike" kern="1200" cap="none" spc="0" normalizeH="0" baseline="0" noProof="0">
              <a:ln>
                <a:noFill/>
              </a:ln>
              <a:solidFill>
                <a:srgbClr val="000000"/>
              </a:solidFill>
              <a:effectLst/>
              <a:uLnTx/>
              <a:uFillTx/>
              <a:latin typeface="+mn-lt"/>
              <a:ea typeface="宋体" panose="02010600030101010101" pitchFamily="2" charset="-122"/>
              <a:cs typeface="+mn-cs"/>
            </a:endParaRPr>
          </a:p>
        </p:txBody>
      </p:sp>
      <p:sp>
        <p:nvSpPr>
          <p:cNvPr id="8" name="Rectangle 5"/>
          <p:cNvSpPr>
            <a:spLocks noGrp="1" noChangeArrowheads="1"/>
          </p:cNvSpPr>
          <p:nvPr>
            <p:ph type="ftr" sz="quarter" idx="3"/>
          </p:nvPr>
        </p:nvSpPr>
        <p:spPr bwMode="auto">
          <a:xfrm>
            <a:off x="4165600" y="6245225"/>
            <a:ext cx="3860800" cy="476250"/>
          </a:xfrm>
          <a:prstGeom prst="rect">
            <a:avLst/>
          </a:prstGeom>
          <a:ln>
            <a:miter lim="800000"/>
          </a:ln>
        </p:spPr>
        <p:txBody>
          <a:bodyPr vert="horz" wrap="square" lIns="91440" tIns="45720" rIns="91440" bIns="45720" numCol="1" anchor="t" anchorCtr="0" compatLnSpc="1"/>
          <a:lstStyle>
            <a:lvl1pPr fontAlgn="auto">
              <a:spcBef>
                <a:spcPct val="0"/>
              </a:spcBef>
              <a:spcAft>
                <a:spcPct val="0"/>
              </a:spcAft>
              <a:defRPr/>
            </a:lvl1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de-DE" altLang="zh-CN" sz="1400" b="0" i="0" u="none" strike="noStrike" kern="1200" cap="none" spc="0" normalizeH="0" baseline="0" noProof="0">
              <a:ln>
                <a:noFill/>
              </a:ln>
              <a:solidFill>
                <a:srgbClr val="000000"/>
              </a:solidFill>
              <a:effectLst/>
              <a:uLnTx/>
              <a:uFillTx/>
              <a:latin typeface="+mn-lt"/>
              <a:ea typeface="宋体" panose="02010600030101010101" pitchFamily="2" charset="-122"/>
              <a:cs typeface="+mn-cs"/>
            </a:endParaRPr>
          </a:p>
        </p:txBody>
      </p:sp>
      <p:sp>
        <p:nvSpPr>
          <p:cNvPr id="9" name="Rectangle 6"/>
          <p:cNvSpPr>
            <a:spLocks noGrp="1" noChangeArrowheads="1"/>
          </p:cNvSpPr>
          <p:nvPr>
            <p:ph type="sldNum" sz="quarter" idx="4"/>
          </p:nvPr>
        </p:nvSpPr>
        <p:spPr bwMode="auto">
          <a:xfrm>
            <a:off x="8737601" y="6245225"/>
            <a:ext cx="2844800" cy="476250"/>
          </a:xfrm>
          <a:prstGeom prst="rect">
            <a:avLst/>
          </a:prstGeom>
          <a:ln>
            <a:miter lim="800000"/>
          </a:ln>
        </p:spPr>
        <p:txBody>
          <a:bodyPr vert="horz" wrap="square" lIns="91440" tIns="45720" rIns="91440" bIns="45720" numCol="1" anchor="t" anchorCtr="0" compatLnSpc="1"/>
          <a:lstStyle/>
          <a:p>
            <a:pPr algn="r">
              <a:buNone/>
            </a:pPr>
            <a:fld id="{9A0DB2DC-4C9A-4742-B13C-FB6460FD3503}" type="slidenum">
              <a:rPr lang="de-DE" altLang="zh-CN"/>
            </a:fld>
            <a:endParaRPr lang="de-DE" altLang="zh-CN"/>
          </a:p>
        </p:txBody>
      </p:sp>
    </p:spTree>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showMasterSp="0">
  <p:cSld name="比较">
    <p:spTree>
      <p:nvGrpSpPr>
        <p:cNvPr id="1" name=""/>
        <p:cNvGrpSpPr/>
        <p:nvPr/>
      </p:nvGrpSpPr>
      <p:grpSpPr>
        <a:xfrm>
          <a:off x="0" y="0"/>
          <a:ext cx="0" cy="0"/>
          <a:chOff x="0" y="0"/>
          <a:chExt cx="0" cy="0"/>
        </a:xfrm>
      </p:grpSpPr>
      <p:sp>
        <p:nvSpPr>
          <p:cNvPr id="2" name="KSO_BT1"/>
          <p:cNvSpPr>
            <a:spLocks noGrp="1"/>
          </p:cNvSpPr>
          <p:nvPr>
            <p:ph type="title"/>
          </p:nvPr>
        </p:nvSpPr>
        <p:spPr>
          <a:xfrm>
            <a:off x="2302933" y="118536"/>
            <a:ext cx="9312101" cy="717023"/>
          </a:xfrm>
        </p:spPr>
        <p:txBody>
          <a:bodyPr/>
          <a:lstStyle/>
          <a:p>
            <a:pPr fontAlgn="auto"/>
            <a:r>
              <a:rPr lang="zh-CN" altLang="en-US" strike="noStrike" noProof="1"/>
              <a:t>单击此处编辑母版标题样式</a:t>
            </a:r>
            <a:endParaRPr lang="en-US" strike="noStrike" noProof="1"/>
          </a:p>
        </p:txBody>
      </p:sp>
      <p:sp>
        <p:nvSpPr>
          <p:cNvPr id="3" name="Text Placeholder 2"/>
          <p:cNvSpPr>
            <a:spLocks noGrp="1"/>
          </p:cNvSpPr>
          <p:nvPr>
            <p:ph type="body" idx="1"/>
          </p:nvPr>
        </p:nvSpPr>
        <p:spPr>
          <a:xfrm>
            <a:off x="1099437" y="1376363"/>
            <a:ext cx="5157787" cy="823912"/>
          </a:xfrm>
        </p:spPr>
        <p:txBody>
          <a:bodyPr anchor="b">
            <a:normAutofit/>
          </a:bodyPr>
          <a:lstStyle>
            <a:lvl1pPr marL="0" indent="0">
              <a:buNone/>
              <a:defRPr sz="1000" b="1"/>
            </a:lvl1pPr>
            <a:lvl2pPr marL="257175" indent="0">
              <a:buNone/>
              <a:defRPr sz="1100" b="1"/>
            </a:lvl2pPr>
            <a:lvl3pPr marL="514985" indent="0">
              <a:buNone/>
              <a:defRPr sz="1000" b="1"/>
            </a:lvl3pPr>
            <a:lvl4pPr marL="771525" indent="0">
              <a:buNone/>
              <a:defRPr sz="900" b="1"/>
            </a:lvl4pPr>
            <a:lvl5pPr marL="1028700" indent="0">
              <a:buNone/>
              <a:defRPr sz="900" b="1"/>
            </a:lvl5pPr>
            <a:lvl6pPr marL="1285875" indent="0">
              <a:buNone/>
              <a:defRPr sz="900" b="1"/>
            </a:lvl6pPr>
            <a:lvl7pPr marL="1543685" indent="0">
              <a:buNone/>
              <a:defRPr sz="900" b="1"/>
            </a:lvl7pPr>
            <a:lvl8pPr marL="1800225" indent="0">
              <a:buNone/>
              <a:defRPr sz="900" b="1"/>
            </a:lvl8pPr>
            <a:lvl9pPr marL="2057400" indent="0">
              <a:buNone/>
              <a:defRPr sz="900" b="1"/>
            </a:lvl9pPr>
          </a:lstStyle>
          <a:p>
            <a:pPr lvl="0" fontAlgn="auto"/>
            <a:r>
              <a:rPr lang="zh-CN" altLang="en-US" sz="1000" strike="noStrike" noProof="1"/>
              <a:t>单击此处编辑母版文本样式</a:t>
            </a:r>
            <a:endParaRPr lang="zh-CN" altLang="en-US" strike="noStrike" noProof="1"/>
          </a:p>
        </p:txBody>
      </p:sp>
      <p:sp>
        <p:nvSpPr>
          <p:cNvPr id="4" name="KSO_BC1"/>
          <p:cNvSpPr>
            <a:spLocks noGrp="1"/>
          </p:cNvSpPr>
          <p:nvPr>
            <p:ph sz="half" idx="2"/>
          </p:nvPr>
        </p:nvSpPr>
        <p:spPr>
          <a:xfrm>
            <a:off x="1099437" y="2200275"/>
            <a:ext cx="5157787" cy="3684588"/>
          </a:xfrm>
        </p:spPr>
        <p:txBody>
          <a:bodyPr/>
          <a:lstStyle/>
          <a:p>
            <a:pPr lvl="0" fontAlgn="auto"/>
            <a:r>
              <a:rPr lang="zh-CN" altLang="en-US" strike="noStrike" noProof="1"/>
              <a:t>单击此处编辑母版文本样式</a:t>
            </a:r>
            <a:endParaRPr lang="zh-CN" altLang="en-US" strike="noStrike" noProof="1"/>
          </a:p>
          <a:p>
            <a:pPr lvl="1" fontAlgn="auto"/>
            <a:r>
              <a:rPr lang="zh-CN" altLang="en-US" strike="noStrike" noProof="1"/>
              <a:t>二级</a:t>
            </a:r>
            <a:endParaRPr lang="zh-CN" altLang="en-US" strike="noStrike" noProof="1"/>
          </a:p>
        </p:txBody>
      </p:sp>
      <p:sp>
        <p:nvSpPr>
          <p:cNvPr id="5" name="Text Placeholder 4"/>
          <p:cNvSpPr>
            <a:spLocks noGrp="1"/>
          </p:cNvSpPr>
          <p:nvPr>
            <p:ph type="body" sz="quarter" idx="3"/>
          </p:nvPr>
        </p:nvSpPr>
        <p:spPr>
          <a:xfrm>
            <a:off x="6431851" y="1376363"/>
            <a:ext cx="5183188" cy="823912"/>
          </a:xfrm>
        </p:spPr>
        <p:txBody>
          <a:bodyPr anchor="b">
            <a:normAutofit/>
          </a:bodyPr>
          <a:lstStyle>
            <a:lvl1pPr marL="0" indent="0">
              <a:buNone/>
              <a:defRPr sz="1000" b="1"/>
            </a:lvl1pPr>
            <a:lvl2pPr marL="257175" indent="0">
              <a:buNone/>
              <a:defRPr sz="1100" b="1"/>
            </a:lvl2pPr>
            <a:lvl3pPr marL="514985" indent="0">
              <a:buNone/>
              <a:defRPr sz="1000" b="1"/>
            </a:lvl3pPr>
            <a:lvl4pPr marL="771525" indent="0">
              <a:buNone/>
              <a:defRPr sz="900" b="1"/>
            </a:lvl4pPr>
            <a:lvl5pPr marL="1028700" indent="0">
              <a:buNone/>
              <a:defRPr sz="900" b="1"/>
            </a:lvl5pPr>
            <a:lvl6pPr marL="1285875" indent="0">
              <a:buNone/>
              <a:defRPr sz="900" b="1"/>
            </a:lvl6pPr>
            <a:lvl7pPr marL="1543685" indent="0">
              <a:buNone/>
              <a:defRPr sz="900" b="1"/>
            </a:lvl7pPr>
            <a:lvl8pPr marL="1800225" indent="0">
              <a:buNone/>
              <a:defRPr sz="900" b="1"/>
            </a:lvl8pPr>
            <a:lvl9pPr marL="2057400" indent="0">
              <a:buNone/>
              <a:defRPr sz="900" b="1"/>
            </a:lvl9pPr>
          </a:lstStyle>
          <a:p>
            <a:pPr lvl="0" fontAlgn="auto"/>
            <a:r>
              <a:rPr lang="zh-CN" altLang="en-US" sz="1000" strike="noStrike" noProof="1"/>
              <a:t>单击此处编辑母版文本样式</a:t>
            </a:r>
            <a:endParaRPr lang="zh-CN" altLang="en-US" strike="noStrike" noProof="1"/>
          </a:p>
        </p:txBody>
      </p:sp>
      <p:sp>
        <p:nvSpPr>
          <p:cNvPr id="6" name="KSO_BC2"/>
          <p:cNvSpPr>
            <a:spLocks noGrp="1"/>
          </p:cNvSpPr>
          <p:nvPr>
            <p:ph sz="quarter" idx="4"/>
          </p:nvPr>
        </p:nvSpPr>
        <p:spPr>
          <a:xfrm>
            <a:off x="6431851" y="2200275"/>
            <a:ext cx="5183188" cy="3684588"/>
          </a:xfrm>
        </p:spPr>
        <p:txBody>
          <a:bodyPr/>
          <a:lstStyle/>
          <a:p>
            <a:pPr lvl="0" fontAlgn="auto"/>
            <a:r>
              <a:rPr lang="zh-CN" altLang="en-US" strike="noStrike" noProof="1"/>
              <a:t>单击此处编辑母版文本样式</a:t>
            </a:r>
            <a:endParaRPr lang="zh-CN" altLang="en-US" strike="noStrike" noProof="1"/>
          </a:p>
          <a:p>
            <a:pPr lvl="1" fontAlgn="auto"/>
            <a:r>
              <a:rPr lang="zh-CN" altLang="en-US" strike="noStrike" noProof="1"/>
              <a:t>二级</a:t>
            </a:r>
            <a:endParaRPr lang="zh-CN" altLang="en-US" strike="noStrike" noProof="1"/>
          </a:p>
        </p:txBody>
      </p:sp>
      <p:sp>
        <p:nvSpPr>
          <p:cNvPr id="7" name="日期占位符 6"/>
          <p:cNvSpPr>
            <a:spLocks noGrp="1"/>
          </p:cNvSpPr>
          <p:nvPr>
            <p:ph type="dt" sz="half" idx="10"/>
          </p:nvPr>
        </p:nvSpPr>
        <p:spPr/>
        <p:txBody>
          <a:bodyPr/>
          <a:lstStyle/>
          <a:p>
            <a:fld id="{D8F4F5C9-0CCF-40FC-8153-F9D915C4A3C6}" type="datetimeFigureOut">
              <a:rPr lang="zh-CN" altLang="en-US" noProof="1" smtClean="0">
                <a:solidFill>
                  <a:srgbClr val="5F5F5F">
                    <a:tint val="75000"/>
                  </a:srgbClr>
                </a:solidFill>
                <a:latin typeface="楷体_GB2312" panose="02010609030101010101" pitchFamily="49" charset="-122"/>
                <a:ea typeface="楷体_GB2312" panose="02010609030101010101" pitchFamily="49" charset="-122"/>
              </a:rPr>
            </a:fld>
            <a:endParaRPr lang="zh-CN" altLang="en-US" noProof="1">
              <a:solidFill>
                <a:srgbClr val="5F5F5F">
                  <a:tint val="75000"/>
                </a:srgbClr>
              </a:solidFill>
            </a:endParaRPr>
          </a:p>
        </p:txBody>
      </p:sp>
      <p:sp>
        <p:nvSpPr>
          <p:cNvPr id="8" name="页脚占位符 7"/>
          <p:cNvSpPr>
            <a:spLocks noGrp="1"/>
          </p:cNvSpPr>
          <p:nvPr>
            <p:ph type="ftr" sz="quarter" idx="11"/>
          </p:nvPr>
        </p:nvSpPr>
        <p:spPr/>
        <p:txBody>
          <a:bodyPr/>
          <a:lstStyle/>
          <a:p>
            <a:endParaRPr lang="zh-CN" altLang="en-US" noProof="1">
              <a:solidFill>
                <a:srgbClr val="5F5F5F">
                  <a:tint val="75000"/>
                </a:srgbClr>
              </a:solidFill>
            </a:endParaRPr>
          </a:p>
        </p:txBody>
      </p:sp>
      <p:sp>
        <p:nvSpPr>
          <p:cNvPr id="9" name="灯片编号占位符 8"/>
          <p:cNvSpPr>
            <a:spLocks noGrp="1"/>
          </p:cNvSpPr>
          <p:nvPr>
            <p:ph type="sldNum" sz="quarter" idx="12"/>
          </p:nvPr>
        </p:nvSpPr>
        <p:spPr/>
        <p:txBody>
          <a:bodyPr/>
          <a:lstStyle/>
          <a:p>
            <a:fld id="{C957BEC9-A4F1-4D88-B480-4A64B621DB19}" type="slidenum">
              <a:rPr lang="zh-CN" altLang="en-US" noProof="1" smtClean="0">
                <a:solidFill>
                  <a:srgbClr val="5F5F5F">
                    <a:tint val="75000"/>
                  </a:srgbClr>
                </a:solidFill>
                <a:latin typeface="楷体_GB2312" panose="02010609030101010101" pitchFamily="49" charset="-122"/>
                <a:ea typeface="楷体_GB2312" panose="02010609030101010101" pitchFamily="49" charset="-122"/>
              </a:rPr>
            </a:fld>
            <a:endParaRPr lang="zh-CN" altLang="en-US" noProof="1">
              <a:solidFill>
                <a:srgbClr val="5F5F5F">
                  <a:tint val="75000"/>
                </a:srgbClr>
              </a:solidFill>
            </a:endParaRPr>
          </a:p>
        </p:txBody>
      </p:sp>
    </p:spTree>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showMasterSp="0">
  <p:cSld name="仅标题">
    <p:spTree>
      <p:nvGrpSpPr>
        <p:cNvPr id="1" name=""/>
        <p:cNvGrpSpPr/>
        <p:nvPr/>
      </p:nvGrpSpPr>
      <p:grpSpPr>
        <a:xfrm>
          <a:off x="0" y="0"/>
          <a:ext cx="0" cy="0"/>
          <a:chOff x="0" y="0"/>
          <a:chExt cx="0" cy="0"/>
        </a:xfrm>
      </p:grpSpPr>
      <p:sp>
        <p:nvSpPr>
          <p:cNvPr id="2" name="KSO_BT1"/>
          <p:cNvSpPr>
            <a:spLocks noGrp="1"/>
          </p:cNvSpPr>
          <p:nvPr>
            <p:ph type="title"/>
          </p:nvPr>
        </p:nvSpPr>
        <p:spPr/>
        <p:txBody>
          <a:bodyPr/>
          <a:lstStyle/>
          <a:p>
            <a:pPr fontAlgn="auto"/>
            <a:r>
              <a:rPr lang="zh-CN" altLang="en-US" strike="noStrike" noProof="1"/>
              <a:t>单击此处编辑母版标题样式</a:t>
            </a:r>
            <a:endParaRPr lang="en-US" strike="noStrike" noProof="1"/>
          </a:p>
        </p:txBody>
      </p:sp>
      <p:sp>
        <p:nvSpPr>
          <p:cNvPr id="3" name="日期占位符 2"/>
          <p:cNvSpPr>
            <a:spLocks noGrp="1"/>
          </p:cNvSpPr>
          <p:nvPr>
            <p:ph type="dt" sz="half" idx="10"/>
          </p:nvPr>
        </p:nvSpPr>
        <p:spPr/>
        <p:txBody>
          <a:bodyPr/>
          <a:lstStyle/>
          <a:p>
            <a:fld id="{D8F4F5C9-0CCF-40FC-8153-F9D915C4A3C6}" type="datetimeFigureOut">
              <a:rPr lang="zh-CN" altLang="en-US" noProof="1" smtClean="0">
                <a:solidFill>
                  <a:srgbClr val="5F5F5F">
                    <a:tint val="75000"/>
                  </a:srgbClr>
                </a:solidFill>
                <a:latin typeface="楷体_GB2312" panose="02010609030101010101" pitchFamily="49" charset="-122"/>
                <a:ea typeface="楷体_GB2312" panose="02010609030101010101" pitchFamily="49" charset="-122"/>
              </a:rPr>
            </a:fld>
            <a:endParaRPr lang="zh-CN" altLang="en-US" noProof="1">
              <a:solidFill>
                <a:srgbClr val="5F5F5F">
                  <a:tint val="75000"/>
                </a:srgbClr>
              </a:solidFill>
            </a:endParaRPr>
          </a:p>
        </p:txBody>
      </p:sp>
      <p:sp>
        <p:nvSpPr>
          <p:cNvPr id="4" name="页脚占位符 3"/>
          <p:cNvSpPr>
            <a:spLocks noGrp="1"/>
          </p:cNvSpPr>
          <p:nvPr>
            <p:ph type="ftr" sz="quarter" idx="11"/>
          </p:nvPr>
        </p:nvSpPr>
        <p:spPr/>
        <p:txBody>
          <a:bodyPr/>
          <a:lstStyle/>
          <a:p>
            <a:endParaRPr lang="zh-CN" altLang="en-US" noProof="1">
              <a:solidFill>
                <a:srgbClr val="5F5F5F">
                  <a:tint val="75000"/>
                </a:srgbClr>
              </a:solidFill>
            </a:endParaRPr>
          </a:p>
        </p:txBody>
      </p:sp>
      <p:sp>
        <p:nvSpPr>
          <p:cNvPr id="5" name="灯片编号占位符 4"/>
          <p:cNvSpPr>
            <a:spLocks noGrp="1"/>
          </p:cNvSpPr>
          <p:nvPr>
            <p:ph type="sldNum" sz="quarter" idx="12"/>
          </p:nvPr>
        </p:nvSpPr>
        <p:spPr/>
        <p:txBody>
          <a:bodyPr/>
          <a:lstStyle/>
          <a:p>
            <a:fld id="{C957BEC9-A4F1-4D88-B480-4A64B621DB19}" type="slidenum">
              <a:rPr lang="zh-CN" altLang="en-US" noProof="1" smtClean="0">
                <a:solidFill>
                  <a:srgbClr val="5F5F5F">
                    <a:tint val="75000"/>
                  </a:srgbClr>
                </a:solidFill>
                <a:latin typeface="楷体_GB2312" panose="02010609030101010101" pitchFamily="49" charset="-122"/>
                <a:ea typeface="楷体_GB2312" panose="02010609030101010101" pitchFamily="49" charset="-122"/>
              </a:rPr>
            </a:fld>
            <a:endParaRPr lang="zh-CN" altLang="en-US" noProof="1">
              <a:solidFill>
                <a:srgbClr val="5F5F5F">
                  <a:tint val="75000"/>
                </a:srgbClr>
              </a:solidFill>
            </a:endParaRPr>
          </a:p>
        </p:txBody>
      </p:sp>
    </p:spTree>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showMasterSp="0">
  <p:cSld name="空白">
    <p:spTree>
      <p:nvGrpSpPr>
        <p:cNvPr id="1" name=""/>
        <p:cNvGrpSpPr/>
        <p:nvPr/>
      </p:nvGrpSpPr>
      <p:grpSpPr>
        <a:xfrm>
          <a:off x="0" y="0"/>
          <a:ext cx="0" cy="0"/>
          <a:chOff x="0" y="0"/>
          <a:chExt cx="0" cy="0"/>
        </a:xfrm>
      </p:grpSpPr>
      <p:pic>
        <p:nvPicPr>
          <p:cNvPr id="34818" name="图片 7"/>
          <p:cNvPicPr>
            <a:picLocks noChangeAspect="1"/>
          </p:cNvPicPr>
          <p:nvPr/>
        </p:nvPicPr>
        <p:blipFill>
          <a:blip r:embed="rId2"/>
          <a:stretch>
            <a:fillRect/>
          </a:stretch>
        </p:blipFill>
        <p:spPr>
          <a:xfrm>
            <a:off x="0" y="0"/>
            <a:ext cx="12192000" cy="6858000"/>
          </a:xfrm>
          <a:prstGeom prst="rect">
            <a:avLst/>
          </a:prstGeom>
          <a:noFill/>
          <a:ln w="9525">
            <a:noFill/>
          </a:ln>
        </p:spPr>
      </p:pic>
      <p:sp>
        <p:nvSpPr>
          <p:cNvPr id="2" name="KSO_FD"/>
          <p:cNvSpPr>
            <a:spLocks noGrp="1"/>
          </p:cNvSpPr>
          <p:nvPr>
            <p:ph type="dt" sz="half" idx="10"/>
          </p:nvPr>
        </p:nvSpPr>
        <p:spPr>
          <a:xfrm>
            <a:off x="838200" y="6356353"/>
            <a:ext cx="2743200" cy="365125"/>
          </a:xfrm>
          <a:prstGeom prst="rect">
            <a:avLst/>
          </a:prstGeom>
        </p:spPr>
        <p:txBody>
          <a:bodyPr vert="horz" lIns="121917" tIns="60958" rIns="121917" bIns="60958" rtlCol="0" anchor="ctr"/>
          <a:lstStyle/>
          <a:p>
            <a:fld id="{D8F4F5C9-0CCF-40FC-8153-F9D915C4A3C6}" type="datetimeFigureOut">
              <a:rPr lang="zh-CN" altLang="en-US" noProof="1" smtClean="0">
                <a:solidFill>
                  <a:srgbClr val="5F5F5F">
                    <a:tint val="75000"/>
                  </a:srgbClr>
                </a:solidFill>
                <a:latin typeface="楷体_GB2312" panose="02010609030101010101" pitchFamily="49" charset="-122"/>
                <a:ea typeface="楷体_GB2312" panose="02010609030101010101" pitchFamily="49" charset="-122"/>
              </a:rPr>
            </a:fld>
            <a:endParaRPr lang="zh-CN" altLang="en-US" noProof="1">
              <a:solidFill>
                <a:srgbClr val="5F5F5F">
                  <a:tint val="75000"/>
                </a:srgbClr>
              </a:solidFill>
            </a:endParaRPr>
          </a:p>
        </p:txBody>
      </p:sp>
      <p:sp>
        <p:nvSpPr>
          <p:cNvPr id="3" name="KSO_FT"/>
          <p:cNvSpPr>
            <a:spLocks noGrp="1"/>
          </p:cNvSpPr>
          <p:nvPr>
            <p:ph type="ftr" sz="quarter" idx="11"/>
          </p:nvPr>
        </p:nvSpPr>
        <p:spPr>
          <a:xfrm>
            <a:off x="4038600" y="6356353"/>
            <a:ext cx="4114800" cy="365125"/>
          </a:xfrm>
          <a:prstGeom prst="rect">
            <a:avLst/>
          </a:prstGeom>
        </p:spPr>
        <p:txBody>
          <a:bodyPr vert="horz" lIns="121917" tIns="60958" rIns="121917" bIns="60958" rtlCol="0" anchor="ctr"/>
          <a:lstStyle/>
          <a:p>
            <a:endParaRPr lang="zh-CN" altLang="en-US" noProof="1">
              <a:solidFill>
                <a:srgbClr val="5F5F5F">
                  <a:tint val="75000"/>
                </a:srgbClr>
              </a:solidFill>
            </a:endParaRPr>
          </a:p>
        </p:txBody>
      </p:sp>
      <p:sp>
        <p:nvSpPr>
          <p:cNvPr id="4" name="KSO_FN"/>
          <p:cNvSpPr>
            <a:spLocks noGrp="1"/>
          </p:cNvSpPr>
          <p:nvPr>
            <p:ph type="sldNum" sz="quarter" idx="12"/>
          </p:nvPr>
        </p:nvSpPr>
        <p:spPr>
          <a:xfrm>
            <a:off x="8610600" y="6356353"/>
            <a:ext cx="2743200" cy="365125"/>
          </a:xfrm>
          <a:prstGeom prst="rect">
            <a:avLst/>
          </a:prstGeom>
        </p:spPr>
        <p:txBody>
          <a:bodyPr vert="horz" lIns="121917" tIns="60958" rIns="121917" bIns="60958" rtlCol="0" anchor="ctr"/>
          <a:lstStyle/>
          <a:p>
            <a:fld id="{C957BEC9-A4F1-4D88-B480-4A64B621DB19}" type="slidenum">
              <a:rPr lang="zh-CN" altLang="en-US" noProof="1" smtClean="0">
                <a:solidFill>
                  <a:srgbClr val="5F5F5F">
                    <a:tint val="75000"/>
                  </a:srgbClr>
                </a:solidFill>
                <a:latin typeface="楷体_GB2312" panose="02010609030101010101" pitchFamily="49" charset="-122"/>
                <a:ea typeface="楷体_GB2312" panose="02010609030101010101" pitchFamily="49" charset="-122"/>
              </a:rPr>
            </a:fld>
            <a:endParaRPr lang="zh-CN" altLang="en-US" noProof="1">
              <a:solidFill>
                <a:srgbClr val="5F5F5F">
                  <a:tint val="75000"/>
                </a:srgbClr>
              </a:solidFill>
            </a:endParaRPr>
          </a:p>
        </p:txBody>
      </p:sp>
    </p:spTree>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showMasterSp="0">
  <p:cSld name="内容与标题">
    <p:spTree>
      <p:nvGrpSpPr>
        <p:cNvPr id="1" name=""/>
        <p:cNvGrpSpPr/>
        <p:nvPr/>
      </p:nvGrpSpPr>
      <p:grpSpPr>
        <a:xfrm>
          <a:off x="0" y="0"/>
          <a:ext cx="0" cy="0"/>
          <a:chOff x="0" y="0"/>
          <a:chExt cx="0" cy="0"/>
        </a:xfrm>
      </p:grpSpPr>
      <p:pic>
        <p:nvPicPr>
          <p:cNvPr id="35842" name="图片 7"/>
          <p:cNvPicPr>
            <a:picLocks noChangeAspect="1"/>
          </p:cNvPicPr>
          <p:nvPr/>
        </p:nvPicPr>
        <p:blipFill>
          <a:blip r:embed="rId2"/>
          <a:stretch>
            <a:fillRect/>
          </a:stretch>
        </p:blipFill>
        <p:spPr>
          <a:xfrm>
            <a:off x="0" y="0"/>
            <a:ext cx="12192000" cy="6858000"/>
          </a:xfrm>
          <a:prstGeom prst="rect">
            <a:avLst/>
          </a:prstGeom>
          <a:noFill/>
          <a:ln w="9525">
            <a:noFill/>
          </a:ln>
        </p:spPr>
      </p:pic>
      <p:sp>
        <p:nvSpPr>
          <p:cNvPr id="2" name="KSO_BT1"/>
          <p:cNvSpPr>
            <a:spLocks noGrp="1"/>
          </p:cNvSpPr>
          <p:nvPr>
            <p:ph type="title"/>
          </p:nvPr>
        </p:nvSpPr>
        <p:spPr>
          <a:xfrm>
            <a:off x="1144593" y="533403"/>
            <a:ext cx="3932237" cy="1600200"/>
          </a:xfrm>
        </p:spPr>
        <p:txBody>
          <a:bodyPr anchor="b"/>
          <a:lstStyle>
            <a:lvl1pPr>
              <a:defRPr sz="1800"/>
            </a:lvl1pPr>
          </a:lstStyle>
          <a:p>
            <a:pPr fontAlgn="auto"/>
            <a:r>
              <a:rPr lang="zh-CN" altLang="en-US" strike="noStrike" noProof="1"/>
              <a:t>单击此处编辑母版标题样式</a:t>
            </a:r>
            <a:endParaRPr lang="en-US" strike="noStrike" noProof="1"/>
          </a:p>
        </p:txBody>
      </p:sp>
      <p:sp>
        <p:nvSpPr>
          <p:cNvPr id="3" name="KSO_BC1"/>
          <p:cNvSpPr>
            <a:spLocks noGrp="1"/>
          </p:cNvSpPr>
          <p:nvPr>
            <p:ph idx="1"/>
          </p:nvPr>
        </p:nvSpPr>
        <p:spPr>
          <a:xfrm>
            <a:off x="5487989" y="1063634"/>
            <a:ext cx="6172200" cy="4873625"/>
          </a:xfrm>
        </p:spPr>
        <p:txBody>
          <a:bodyPr>
            <a:normAutofit/>
          </a:bodyPr>
          <a:lstStyle>
            <a:lvl1pPr>
              <a:defRPr sz="1100"/>
            </a:lvl1pPr>
            <a:lvl2pPr>
              <a:defRPr sz="1000"/>
            </a:lvl2pPr>
            <a:lvl3pPr>
              <a:defRPr sz="900"/>
            </a:lvl3pPr>
            <a:lvl4pPr>
              <a:defRPr sz="800"/>
            </a:lvl4pPr>
            <a:lvl5pPr>
              <a:defRPr sz="800"/>
            </a:lvl5pPr>
            <a:lvl6pPr>
              <a:defRPr sz="1100"/>
            </a:lvl6pPr>
            <a:lvl7pPr>
              <a:defRPr sz="1100"/>
            </a:lvl7pPr>
            <a:lvl8pPr>
              <a:defRPr sz="1100"/>
            </a:lvl8pPr>
            <a:lvl9pPr>
              <a:defRPr sz="1100"/>
            </a:lvl9pPr>
          </a:lstStyle>
          <a:p>
            <a:pPr lvl="0" fontAlgn="auto"/>
            <a:r>
              <a:rPr lang="zh-CN" altLang="en-US" sz="1100" strike="noStrike" noProof="1"/>
              <a:t>单击此处编辑母版文本样式</a:t>
            </a:r>
            <a:endParaRPr lang="zh-CN" altLang="en-US" strike="noStrike" noProof="1"/>
          </a:p>
          <a:p>
            <a:pPr lvl="1" fontAlgn="auto"/>
            <a:r>
              <a:rPr lang="zh-CN" altLang="en-US" sz="1000" strike="noStrike" noProof="1"/>
              <a:t>二级</a:t>
            </a:r>
            <a:endParaRPr lang="zh-CN" altLang="en-US" strike="noStrike" noProof="1"/>
          </a:p>
        </p:txBody>
      </p:sp>
      <p:sp>
        <p:nvSpPr>
          <p:cNvPr id="4" name="KSO_BC2"/>
          <p:cNvSpPr>
            <a:spLocks noGrp="1"/>
          </p:cNvSpPr>
          <p:nvPr>
            <p:ph type="body" sz="half" idx="2"/>
          </p:nvPr>
        </p:nvSpPr>
        <p:spPr>
          <a:xfrm>
            <a:off x="1144593" y="2133603"/>
            <a:ext cx="3932237" cy="3811588"/>
          </a:xfrm>
        </p:spPr>
        <p:txBody>
          <a:bodyPr/>
          <a:lstStyle>
            <a:lvl1pPr marL="0" indent="0">
              <a:buNone/>
              <a:defRPr sz="900"/>
            </a:lvl1pPr>
            <a:lvl2pPr marL="257175" indent="0">
              <a:buNone/>
              <a:defRPr sz="800"/>
            </a:lvl2pPr>
            <a:lvl3pPr marL="514985" indent="0">
              <a:buNone/>
              <a:defRPr sz="700"/>
            </a:lvl3pPr>
            <a:lvl4pPr marL="771525" indent="0">
              <a:buNone/>
              <a:defRPr sz="600"/>
            </a:lvl4pPr>
            <a:lvl5pPr marL="1028700" indent="0">
              <a:buNone/>
              <a:defRPr sz="600"/>
            </a:lvl5pPr>
            <a:lvl6pPr marL="1285875" indent="0">
              <a:buNone/>
              <a:defRPr sz="600"/>
            </a:lvl6pPr>
            <a:lvl7pPr marL="1543685" indent="0">
              <a:buNone/>
              <a:defRPr sz="600"/>
            </a:lvl7pPr>
            <a:lvl8pPr marL="1800225" indent="0">
              <a:buNone/>
              <a:defRPr sz="600"/>
            </a:lvl8pPr>
            <a:lvl9pPr marL="2057400" indent="0">
              <a:buNone/>
              <a:defRPr sz="600"/>
            </a:lvl9pPr>
          </a:lstStyle>
          <a:p>
            <a:pPr lvl="0" fontAlgn="auto"/>
            <a:r>
              <a:rPr lang="zh-CN" altLang="en-US" strike="noStrike" noProof="1"/>
              <a:t>单击此处编辑母版文本样式</a:t>
            </a:r>
            <a:endParaRPr lang="zh-CN" altLang="en-US" strike="noStrike" noProof="1"/>
          </a:p>
        </p:txBody>
      </p:sp>
      <p:sp>
        <p:nvSpPr>
          <p:cNvPr id="5" name="KSO_FD"/>
          <p:cNvSpPr>
            <a:spLocks noGrp="1"/>
          </p:cNvSpPr>
          <p:nvPr>
            <p:ph type="dt" sz="half" idx="10"/>
          </p:nvPr>
        </p:nvSpPr>
        <p:spPr>
          <a:xfrm>
            <a:off x="838200" y="6356353"/>
            <a:ext cx="2743200" cy="365125"/>
          </a:xfrm>
          <a:prstGeom prst="rect">
            <a:avLst/>
          </a:prstGeom>
        </p:spPr>
        <p:txBody>
          <a:bodyPr vert="horz" lIns="121917" tIns="60958" rIns="121917" bIns="60958" rtlCol="0" anchor="ctr"/>
          <a:lstStyle/>
          <a:p>
            <a:fld id="{D8F4F5C9-0CCF-40FC-8153-F9D915C4A3C6}" type="datetimeFigureOut">
              <a:rPr lang="zh-CN" altLang="en-US" noProof="1" smtClean="0">
                <a:solidFill>
                  <a:srgbClr val="5F5F5F">
                    <a:tint val="75000"/>
                  </a:srgbClr>
                </a:solidFill>
                <a:latin typeface="楷体_GB2312" panose="02010609030101010101" pitchFamily="49" charset="-122"/>
                <a:ea typeface="楷体_GB2312" panose="02010609030101010101" pitchFamily="49" charset="-122"/>
              </a:rPr>
            </a:fld>
            <a:endParaRPr lang="zh-CN" altLang="en-US" noProof="1">
              <a:solidFill>
                <a:srgbClr val="5F5F5F">
                  <a:tint val="75000"/>
                </a:srgbClr>
              </a:solidFill>
            </a:endParaRPr>
          </a:p>
        </p:txBody>
      </p:sp>
      <p:sp>
        <p:nvSpPr>
          <p:cNvPr id="6" name="KSO_FT"/>
          <p:cNvSpPr>
            <a:spLocks noGrp="1"/>
          </p:cNvSpPr>
          <p:nvPr>
            <p:ph type="ftr" sz="quarter" idx="11"/>
          </p:nvPr>
        </p:nvSpPr>
        <p:spPr>
          <a:xfrm>
            <a:off x="4038600" y="6356353"/>
            <a:ext cx="4114800" cy="365125"/>
          </a:xfrm>
          <a:prstGeom prst="rect">
            <a:avLst/>
          </a:prstGeom>
        </p:spPr>
        <p:txBody>
          <a:bodyPr vert="horz" lIns="121917" tIns="60958" rIns="121917" bIns="60958" rtlCol="0" anchor="ctr"/>
          <a:lstStyle/>
          <a:p>
            <a:endParaRPr lang="zh-CN" altLang="en-US" noProof="1">
              <a:solidFill>
                <a:srgbClr val="5F5F5F">
                  <a:tint val="75000"/>
                </a:srgbClr>
              </a:solidFill>
            </a:endParaRPr>
          </a:p>
        </p:txBody>
      </p:sp>
      <p:sp>
        <p:nvSpPr>
          <p:cNvPr id="7" name="KSO_FN"/>
          <p:cNvSpPr>
            <a:spLocks noGrp="1"/>
          </p:cNvSpPr>
          <p:nvPr>
            <p:ph type="sldNum" sz="quarter" idx="12"/>
          </p:nvPr>
        </p:nvSpPr>
        <p:spPr>
          <a:xfrm>
            <a:off x="8610600" y="6356353"/>
            <a:ext cx="2743200" cy="365125"/>
          </a:xfrm>
          <a:prstGeom prst="rect">
            <a:avLst/>
          </a:prstGeom>
        </p:spPr>
        <p:txBody>
          <a:bodyPr vert="horz" lIns="121917" tIns="60958" rIns="121917" bIns="60958" rtlCol="0" anchor="ctr"/>
          <a:lstStyle/>
          <a:p>
            <a:fld id="{C957BEC9-A4F1-4D88-B480-4A64B621DB19}" type="slidenum">
              <a:rPr lang="zh-CN" altLang="en-US" noProof="1" smtClean="0">
                <a:solidFill>
                  <a:srgbClr val="5F5F5F">
                    <a:tint val="75000"/>
                  </a:srgbClr>
                </a:solidFill>
                <a:latin typeface="楷体_GB2312" panose="02010609030101010101" pitchFamily="49" charset="-122"/>
                <a:ea typeface="楷体_GB2312" panose="02010609030101010101" pitchFamily="49" charset="-122"/>
              </a:rPr>
            </a:fld>
            <a:endParaRPr lang="zh-CN" altLang="en-US" noProof="1">
              <a:solidFill>
                <a:srgbClr val="5F5F5F">
                  <a:tint val="75000"/>
                </a:srgbClr>
              </a:solidFill>
            </a:endParaRPr>
          </a:p>
        </p:txBody>
      </p:sp>
    </p:spTree>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showMasterSp="0">
  <p:cSld name="1_内容与标题">
    <p:spTree>
      <p:nvGrpSpPr>
        <p:cNvPr id="1" name=""/>
        <p:cNvGrpSpPr/>
        <p:nvPr/>
      </p:nvGrpSpPr>
      <p:grpSpPr>
        <a:xfrm>
          <a:off x="0" y="0"/>
          <a:ext cx="0" cy="0"/>
          <a:chOff x="0" y="0"/>
          <a:chExt cx="0" cy="0"/>
        </a:xfrm>
      </p:grpSpPr>
      <p:pic>
        <p:nvPicPr>
          <p:cNvPr id="36866" name="图片 7"/>
          <p:cNvPicPr>
            <a:picLocks noChangeAspect="1"/>
          </p:cNvPicPr>
          <p:nvPr/>
        </p:nvPicPr>
        <p:blipFill>
          <a:blip r:embed="rId2"/>
          <a:stretch>
            <a:fillRect/>
          </a:stretch>
        </p:blipFill>
        <p:spPr>
          <a:xfrm>
            <a:off x="0" y="0"/>
            <a:ext cx="12192000" cy="6858000"/>
          </a:xfrm>
          <a:prstGeom prst="rect">
            <a:avLst/>
          </a:prstGeom>
          <a:noFill/>
          <a:ln w="9525">
            <a:noFill/>
          </a:ln>
        </p:spPr>
      </p:pic>
      <p:sp>
        <p:nvSpPr>
          <p:cNvPr id="2" name="KSO_BT1"/>
          <p:cNvSpPr>
            <a:spLocks noGrp="1"/>
          </p:cNvSpPr>
          <p:nvPr>
            <p:ph type="title"/>
          </p:nvPr>
        </p:nvSpPr>
        <p:spPr>
          <a:xfrm>
            <a:off x="1144593" y="533403"/>
            <a:ext cx="3932237" cy="1600200"/>
          </a:xfrm>
        </p:spPr>
        <p:txBody>
          <a:bodyPr anchor="b"/>
          <a:lstStyle>
            <a:lvl1pPr>
              <a:defRPr sz="1800"/>
            </a:lvl1pPr>
          </a:lstStyle>
          <a:p>
            <a:pPr fontAlgn="auto"/>
            <a:r>
              <a:rPr lang="zh-CN" altLang="en-US" strike="noStrike" noProof="1"/>
              <a:t>单击此处编辑母版标题样式</a:t>
            </a:r>
            <a:endParaRPr lang="en-US" strike="noStrike" noProof="1"/>
          </a:p>
        </p:txBody>
      </p:sp>
      <p:sp>
        <p:nvSpPr>
          <p:cNvPr id="3" name="KSO_BC1"/>
          <p:cNvSpPr>
            <a:spLocks noGrp="1"/>
          </p:cNvSpPr>
          <p:nvPr>
            <p:ph idx="1"/>
          </p:nvPr>
        </p:nvSpPr>
        <p:spPr>
          <a:xfrm>
            <a:off x="5487989" y="1063634"/>
            <a:ext cx="6172200" cy="4873625"/>
          </a:xfrm>
        </p:spPr>
        <p:txBody>
          <a:bodyPr>
            <a:normAutofit/>
          </a:bodyPr>
          <a:lstStyle>
            <a:lvl1pPr>
              <a:defRPr sz="1100"/>
            </a:lvl1pPr>
            <a:lvl2pPr>
              <a:defRPr sz="1000"/>
            </a:lvl2pPr>
            <a:lvl3pPr>
              <a:defRPr sz="900"/>
            </a:lvl3pPr>
            <a:lvl4pPr>
              <a:defRPr sz="800"/>
            </a:lvl4pPr>
            <a:lvl5pPr>
              <a:defRPr sz="800"/>
            </a:lvl5pPr>
            <a:lvl6pPr>
              <a:defRPr sz="1100"/>
            </a:lvl6pPr>
            <a:lvl7pPr>
              <a:defRPr sz="1100"/>
            </a:lvl7pPr>
            <a:lvl8pPr>
              <a:defRPr sz="1100"/>
            </a:lvl8pPr>
            <a:lvl9pPr>
              <a:defRPr sz="1100"/>
            </a:lvl9pPr>
          </a:lstStyle>
          <a:p>
            <a:pPr lvl="0" fontAlgn="auto"/>
            <a:r>
              <a:rPr lang="zh-CN" altLang="en-US" sz="1100" strike="noStrike" noProof="1"/>
              <a:t>单击此处编辑母版文本样式</a:t>
            </a:r>
            <a:endParaRPr lang="zh-CN" altLang="en-US" strike="noStrike" noProof="1"/>
          </a:p>
          <a:p>
            <a:pPr lvl="1" fontAlgn="auto"/>
            <a:r>
              <a:rPr lang="zh-CN" altLang="en-US" sz="1000" strike="noStrike" noProof="1"/>
              <a:t>二级</a:t>
            </a:r>
            <a:endParaRPr lang="zh-CN" altLang="en-US" strike="noStrike" noProof="1"/>
          </a:p>
        </p:txBody>
      </p:sp>
      <p:sp>
        <p:nvSpPr>
          <p:cNvPr id="4" name="KSO_BC2"/>
          <p:cNvSpPr>
            <a:spLocks noGrp="1"/>
          </p:cNvSpPr>
          <p:nvPr>
            <p:ph type="body" sz="half" idx="2"/>
          </p:nvPr>
        </p:nvSpPr>
        <p:spPr>
          <a:xfrm>
            <a:off x="1144593" y="2133603"/>
            <a:ext cx="3932237" cy="3811588"/>
          </a:xfrm>
        </p:spPr>
        <p:txBody>
          <a:bodyPr/>
          <a:lstStyle>
            <a:lvl1pPr marL="0" indent="0">
              <a:buNone/>
              <a:defRPr sz="900"/>
            </a:lvl1pPr>
            <a:lvl2pPr marL="257175" indent="0">
              <a:buNone/>
              <a:defRPr sz="800"/>
            </a:lvl2pPr>
            <a:lvl3pPr marL="514985" indent="0">
              <a:buNone/>
              <a:defRPr sz="700"/>
            </a:lvl3pPr>
            <a:lvl4pPr marL="771525" indent="0">
              <a:buNone/>
              <a:defRPr sz="600"/>
            </a:lvl4pPr>
            <a:lvl5pPr marL="1028700" indent="0">
              <a:buNone/>
              <a:defRPr sz="600"/>
            </a:lvl5pPr>
            <a:lvl6pPr marL="1285875" indent="0">
              <a:buNone/>
              <a:defRPr sz="600"/>
            </a:lvl6pPr>
            <a:lvl7pPr marL="1543685" indent="0">
              <a:buNone/>
              <a:defRPr sz="600"/>
            </a:lvl7pPr>
            <a:lvl8pPr marL="1800225" indent="0">
              <a:buNone/>
              <a:defRPr sz="600"/>
            </a:lvl8pPr>
            <a:lvl9pPr marL="2057400" indent="0">
              <a:buNone/>
              <a:defRPr sz="600"/>
            </a:lvl9pPr>
          </a:lstStyle>
          <a:p>
            <a:pPr lvl="0" fontAlgn="auto"/>
            <a:r>
              <a:rPr lang="zh-CN" altLang="en-US" strike="noStrike" noProof="1"/>
              <a:t>单击此处编辑母版文本样式</a:t>
            </a:r>
            <a:endParaRPr lang="zh-CN" altLang="en-US" strike="noStrike" noProof="1"/>
          </a:p>
        </p:txBody>
      </p:sp>
      <p:sp>
        <p:nvSpPr>
          <p:cNvPr id="5" name="KSO_FD"/>
          <p:cNvSpPr>
            <a:spLocks noGrp="1"/>
          </p:cNvSpPr>
          <p:nvPr>
            <p:ph type="dt" sz="half" idx="10"/>
          </p:nvPr>
        </p:nvSpPr>
        <p:spPr>
          <a:xfrm>
            <a:off x="838200" y="6356353"/>
            <a:ext cx="2743200" cy="365125"/>
          </a:xfrm>
          <a:prstGeom prst="rect">
            <a:avLst/>
          </a:prstGeom>
        </p:spPr>
        <p:txBody>
          <a:bodyPr vert="horz" lIns="121917" tIns="60958" rIns="121917" bIns="60958" rtlCol="0" anchor="ctr"/>
          <a:lstStyle/>
          <a:p>
            <a:fld id="{D8F4F5C9-0CCF-40FC-8153-F9D915C4A3C6}" type="datetimeFigureOut">
              <a:rPr lang="zh-CN" altLang="en-US" noProof="1" smtClean="0">
                <a:solidFill>
                  <a:srgbClr val="5F5F5F">
                    <a:tint val="75000"/>
                  </a:srgbClr>
                </a:solidFill>
                <a:latin typeface="楷体_GB2312" panose="02010609030101010101" pitchFamily="49" charset="-122"/>
                <a:ea typeface="楷体_GB2312" panose="02010609030101010101" pitchFamily="49" charset="-122"/>
              </a:rPr>
            </a:fld>
            <a:endParaRPr lang="zh-CN" altLang="en-US" noProof="1">
              <a:solidFill>
                <a:srgbClr val="5F5F5F">
                  <a:tint val="75000"/>
                </a:srgbClr>
              </a:solidFill>
            </a:endParaRPr>
          </a:p>
        </p:txBody>
      </p:sp>
      <p:sp>
        <p:nvSpPr>
          <p:cNvPr id="6" name="KSO_FT"/>
          <p:cNvSpPr>
            <a:spLocks noGrp="1"/>
          </p:cNvSpPr>
          <p:nvPr>
            <p:ph type="ftr" sz="quarter" idx="11"/>
          </p:nvPr>
        </p:nvSpPr>
        <p:spPr>
          <a:xfrm>
            <a:off x="4038600" y="6356353"/>
            <a:ext cx="4114800" cy="365125"/>
          </a:xfrm>
          <a:prstGeom prst="rect">
            <a:avLst/>
          </a:prstGeom>
        </p:spPr>
        <p:txBody>
          <a:bodyPr vert="horz" lIns="121917" tIns="60958" rIns="121917" bIns="60958" rtlCol="0" anchor="ctr"/>
          <a:lstStyle/>
          <a:p>
            <a:endParaRPr lang="zh-CN" altLang="en-US" noProof="1">
              <a:solidFill>
                <a:srgbClr val="5F5F5F">
                  <a:tint val="75000"/>
                </a:srgbClr>
              </a:solidFill>
            </a:endParaRPr>
          </a:p>
        </p:txBody>
      </p:sp>
      <p:sp>
        <p:nvSpPr>
          <p:cNvPr id="7" name="KSO_FN"/>
          <p:cNvSpPr>
            <a:spLocks noGrp="1"/>
          </p:cNvSpPr>
          <p:nvPr>
            <p:ph type="sldNum" sz="quarter" idx="12"/>
          </p:nvPr>
        </p:nvSpPr>
        <p:spPr>
          <a:xfrm>
            <a:off x="8610600" y="6356353"/>
            <a:ext cx="2743200" cy="365125"/>
          </a:xfrm>
          <a:prstGeom prst="rect">
            <a:avLst/>
          </a:prstGeom>
        </p:spPr>
        <p:txBody>
          <a:bodyPr vert="horz" lIns="121917" tIns="60958" rIns="121917" bIns="60958" rtlCol="0" anchor="ctr"/>
          <a:lstStyle/>
          <a:p>
            <a:fld id="{C957BEC9-A4F1-4D88-B480-4A64B621DB19}" type="slidenum">
              <a:rPr lang="zh-CN" altLang="en-US" noProof="1" smtClean="0">
                <a:solidFill>
                  <a:srgbClr val="5F5F5F">
                    <a:tint val="75000"/>
                  </a:srgbClr>
                </a:solidFill>
                <a:latin typeface="楷体_GB2312" panose="02010609030101010101" pitchFamily="49" charset="-122"/>
                <a:ea typeface="楷体_GB2312" panose="02010609030101010101" pitchFamily="49" charset="-122"/>
              </a:rPr>
            </a:fld>
            <a:endParaRPr lang="zh-CN" altLang="en-US" noProof="1">
              <a:solidFill>
                <a:srgbClr val="5F5F5F">
                  <a:tint val="75000"/>
                </a:srgbClr>
              </a:solidFill>
            </a:endParaRPr>
          </a:p>
        </p:txBody>
      </p:sp>
    </p:spTree>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showMasterSp="0">
  <p:cSld name="图片与标题">
    <p:spTree>
      <p:nvGrpSpPr>
        <p:cNvPr id="1" name=""/>
        <p:cNvGrpSpPr/>
        <p:nvPr/>
      </p:nvGrpSpPr>
      <p:grpSpPr>
        <a:xfrm>
          <a:off x="0" y="0"/>
          <a:ext cx="0" cy="0"/>
          <a:chOff x="0" y="0"/>
          <a:chExt cx="0" cy="0"/>
        </a:xfrm>
      </p:grpSpPr>
      <p:pic>
        <p:nvPicPr>
          <p:cNvPr id="37890" name="图片 7"/>
          <p:cNvPicPr>
            <a:picLocks noChangeAspect="1"/>
          </p:cNvPicPr>
          <p:nvPr/>
        </p:nvPicPr>
        <p:blipFill>
          <a:blip r:embed="rId2"/>
          <a:stretch>
            <a:fillRect/>
          </a:stretch>
        </p:blipFill>
        <p:spPr>
          <a:xfrm>
            <a:off x="0" y="0"/>
            <a:ext cx="12192000" cy="6858000"/>
          </a:xfrm>
          <a:prstGeom prst="rect">
            <a:avLst/>
          </a:prstGeom>
          <a:noFill/>
          <a:ln w="9525">
            <a:noFill/>
          </a:ln>
        </p:spPr>
      </p:pic>
      <p:sp>
        <p:nvSpPr>
          <p:cNvPr id="2" name="KSO_BT1"/>
          <p:cNvSpPr>
            <a:spLocks noGrp="1"/>
          </p:cNvSpPr>
          <p:nvPr>
            <p:ph type="title"/>
          </p:nvPr>
        </p:nvSpPr>
        <p:spPr>
          <a:xfrm>
            <a:off x="1246193" y="457200"/>
            <a:ext cx="3932237" cy="1600200"/>
          </a:xfrm>
        </p:spPr>
        <p:txBody>
          <a:bodyPr anchor="b"/>
          <a:lstStyle>
            <a:lvl1pPr>
              <a:defRPr sz="1800"/>
            </a:lvl1pPr>
          </a:lstStyle>
          <a:p>
            <a:pPr fontAlgn="auto"/>
            <a:r>
              <a:rPr lang="zh-CN" altLang="en-US" strike="noStrike" noProof="1"/>
              <a:t>单击此处编辑母版标题样式</a:t>
            </a:r>
            <a:endParaRPr lang="en-US" strike="noStrike" noProof="1"/>
          </a:p>
        </p:txBody>
      </p:sp>
      <p:sp>
        <p:nvSpPr>
          <p:cNvPr id="3" name="KSO_BC1"/>
          <p:cNvSpPr>
            <a:spLocks noGrp="1" noChangeAspect="1"/>
          </p:cNvSpPr>
          <p:nvPr>
            <p:ph type="pic" idx="1"/>
          </p:nvPr>
        </p:nvSpPr>
        <p:spPr>
          <a:xfrm>
            <a:off x="5442833" y="987432"/>
            <a:ext cx="6172200" cy="4873625"/>
          </a:xfrm>
        </p:spPr>
        <p:txBody>
          <a:bodyPr anchor="t"/>
          <a:lstStyle>
            <a:lvl1pPr marL="0" indent="0">
              <a:buNone/>
              <a:defRPr sz="1800"/>
            </a:lvl1pPr>
            <a:lvl2pPr marL="257175" indent="0">
              <a:buNone/>
              <a:defRPr sz="1600"/>
            </a:lvl2pPr>
            <a:lvl3pPr marL="514985" indent="0">
              <a:buNone/>
              <a:defRPr sz="1400"/>
            </a:lvl3pPr>
            <a:lvl4pPr marL="771525" indent="0">
              <a:buNone/>
              <a:defRPr sz="1100"/>
            </a:lvl4pPr>
            <a:lvl5pPr marL="1028700" indent="0">
              <a:buNone/>
              <a:defRPr sz="1100"/>
            </a:lvl5pPr>
            <a:lvl6pPr marL="1285875" indent="0">
              <a:buNone/>
              <a:defRPr sz="1100"/>
            </a:lvl6pPr>
            <a:lvl7pPr marL="1543685" indent="0">
              <a:buNone/>
              <a:defRPr sz="1100"/>
            </a:lvl7pPr>
            <a:lvl8pPr marL="1800225" indent="0">
              <a:buNone/>
              <a:defRPr sz="1100"/>
            </a:lvl8pPr>
            <a:lvl9pPr marL="2057400" indent="0">
              <a:buNone/>
              <a:defRPr sz="1100"/>
            </a:lvl9pPr>
          </a:lstStyle>
          <a:p>
            <a:pPr fontAlgn="auto"/>
            <a:r>
              <a:rPr lang="zh-CN" altLang="en-US" strike="noStrike" noProof="1"/>
              <a:t>单击图标添加图片</a:t>
            </a:r>
            <a:endParaRPr lang="en-US" strike="noStrike" noProof="1"/>
          </a:p>
        </p:txBody>
      </p:sp>
      <p:sp>
        <p:nvSpPr>
          <p:cNvPr id="4" name="KSO_BC2"/>
          <p:cNvSpPr>
            <a:spLocks noGrp="1"/>
          </p:cNvSpPr>
          <p:nvPr>
            <p:ph type="body" sz="half" idx="2"/>
          </p:nvPr>
        </p:nvSpPr>
        <p:spPr>
          <a:xfrm>
            <a:off x="1246193" y="2057402"/>
            <a:ext cx="3932237" cy="3811588"/>
          </a:xfrm>
        </p:spPr>
        <p:txBody>
          <a:bodyPr/>
          <a:lstStyle>
            <a:lvl1pPr marL="0" indent="0">
              <a:buNone/>
              <a:defRPr sz="900"/>
            </a:lvl1pPr>
            <a:lvl2pPr marL="257175" indent="0">
              <a:buNone/>
              <a:defRPr sz="800"/>
            </a:lvl2pPr>
            <a:lvl3pPr marL="514985" indent="0">
              <a:buNone/>
              <a:defRPr sz="700"/>
            </a:lvl3pPr>
            <a:lvl4pPr marL="771525" indent="0">
              <a:buNone/>
              <a:defRPr sz="600"/>
            </a:lvl4pPr>
            <a:lvl5pPr marL="1028700" indent="0">
              <a:buNone/>
              <a:defRPr sz="600"/>
            </a:lvl5pPr>
            <a:lvl6pPr marL="1285875" indent="0">
              <a:buNone/>
              <a:defRPr sz="600"/>
            </a:lvl6pPr>
            <a:lvl7pPr marL="1543685" indent="0">
              <a:buNone/>
              <a:defRPr sz="600"/>
            </a:lvl7pPr>
            <a:lvl8pPr marL="1800225" indent="0">
              <a:buNone/>
              <a:defRPr sz="600"/>
            </a:lvl8pPr>
            <a:lvl9pPr marL="2057400" indent="0">
              <a:buNone/>
              <a:defRPr sz="600"/>
            </a:lvl9pPr>
          </a:lstStyle>
          <a:p>
            <a:pPr lvl="0" fontAlgn="auto"/>
            <a:r>
              <a:rPr lang="zh-CN" altLang="en-US" strike="noStrike" noProof="1"/>
              <a:t>单击此处编辑母版文本样式</a:t>
            </a:r>
            <a:endParaRPr lang="zh-CN" altLang="en-US" strike="noStrike" noProof="1"/>
          </a:p>
        </p:txBody>
      </p:sp>
      <p:sp>
        <p:nvSpPr>
          <p:cNvPr id="5" name="KSO_FD"/>
          <p:cNvSpPr>
            <a:spLocks noGrp="1"/>
          </p:cNvSpPr>
          <p:nvPr>
            <p:ph type="dt" sz="half" idx="10"/>
          </p:nvPr>
        </p:nvSpPr>
        <p:spPr>
          <a:xfrm>
            <a:off x="838200" y="6356353"/>
            <a:ext cx="2743200" cy="365125"/>
          </a:xfrm>
          <a:prstGeom prst="rect">
            <a:avLst/>
          </a:prstGeom>
        </p:spPr>
        <p:txBody>
          <a:bodyPr vert="horz" lIns="121917" tIns="60958" rIns="121917" bIns="60958" rtlCol="0" anchor="ctr"/>
          <a:lstStyle/>
          <a:p>
            <a:fld id="{D8F4F5C9-0CCF-40FC-8153-F9D915C4A3C6}" type="datetimeFigureOut">
              <a:rPr lang="zh-CN" altLang="en-US" noProof="1" smtClean="0">
                <a:solidFill>
                  <a:srgbClr val="5F5F5F">
                    <a:tint val="75000"/>
                  </a:srgbClr>
                </a:solidFill>
                <a:latin typeface="楷体_GB2312" panose="02010609030101010101" pitchFamily="49" charset="-122"/>
                <a:ea typeface="楷体_GB2312" panose="02010609030101010101" pitchFamily="49" charset="-122"/>
              </a:rPr>
            </a:fld>
            <a:endParaRPr lang="zh-CN" altLang="en-US" noProof="1">
              <a:solidFill>
                <a:srgbClr val="5F5F5F">
                  <a:tint val="75000"/>
                </a:srgbClr>
              </a:solidFill>
            </a:endParaRPr>
          </a:p>
        </p:txBody>
      </p:sp>
      <p:sp>
        <p:nvSpPr>
          <p:cNvPr id="6" name="KSO_FT"/>
          <p:cNvSpPr>
            <a:spLocks noGrp="1"/>
          </p:cNvSpPr>
          <p:nvPr>
            <p:ph type="ftr" sz="quarter" idx="11"/>
          </p:nvPr>
        </p:nvSpPr>
        <p:spPr>
          <a:xfrm>
            <a:off x="4038600" y="6356353"/>
            <a:ext cx="4114800" cy="365125"/>
          </a:xfrm>
          <a:prstGeom prst="rect">
            <a:avLst/>
          </a:prstGeom>
        </p:spPr>
        <p:txBody>
          <a:bodyPr vert="horz" lIns="121917" tIns="60958" rIns="121917" bIns="60958" rtlCol="0" anchor="ctr"/>
          <a:lstStyle/>
          <a:p>
            <a:endParaRPr lang="zh-CN" altLang="en-US" noProof="1">
              <a:solidFill>
                <a:srgbClr val="5F5F5F">
                  <a:tint val="75000"/>
                </a:srgbClr>
              </a:solidFill>
            </a:endParaRPr>
          </a:p>
        </p:txBody>
      </p:sp>
      <p:sp>
        <p:nvSpPr>
          <p:cNvPr id="7" name="KSO_FN"/>
          <p:cNvSpPr>
            <a:spLocks noGrp="1"/>
          </p:cNvSpPr>
          <p:nvPr>
            <p:ph type="sldNum" sz="quarter" idx="12"/>
          </p:nvPr>
        </p:nvSpPr>
        <p:spPr>
          <a:xfrm>
            <a:off x="8610600" y="6356353"/>
            <a:ext cx="2743200" cy="365125"/>
          </a:xfrm>
          <a:prstGeom prst="rect">
            <a:avLst/>
          </a:prstGeom>
        </p:spPr>
        <p:txBody>
          <a:bodyPr vert="horz" lIns="121917" tIns="60958" rIns="121917" bIns="60958" rtlCol="0" anchor="ctr"/>
          <a:lstStyle/>
          <a:p>
            <a:fld id="{C957BEC9-A4F1-4D88-B480-4A64B621DB19}" type="slidenum">
              <a:rPr lang="zh-CN" altLang="en-US" noProof="1" smtClean="0">
                <a:solidFill>
                  <a:srgbClr val="5F5F5F">
                    <a:tint val="75000"/>
                  </a:srgbClr>
                </a:solidFill>
                <a:latin typeface="楷体_GB2312" panose="02010609030101010101" pitchFamily="49" charset="-122"/>
                <a:ea typeface="楷体_GB2312" panose="02010609030101010101" pitchFamily="49" charset="-122"/>
              </a:rPr>
            </a:fld>
            <a:endParaRPr lang="zh-CN" altLang="en-US" noProof="1">
              <a:solidFill>
                <a:srgbClr val="5F5F5F">
                  <a:tint val="75000"/>
                </a:srgbClr>
              </a:solidFill>
            </a:endParaRPr>
          </a:p>
        </p:txBody>
      </p:sp>
    </p:spTree>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showMasterSp="0">
  <p:cSld name="标题和竖排文字">
    <p:spTree>
      <p:nvGrpSpPr>
        <p:cNvPr id="1" name=""/>
        <p:cNvGrpSpPr/>
        <p:nvPr/>
      </p:nvGrpSpPr>
      <p:grpSpPr>
        <a:xfrm>
          <a:off x="0" y="0"/>
          <a:ext cx="0" cy="0"/>
          <a:chOff x="0" y="0"/>
          <a:chExt cx="0" cy="0"/>
        </a:xfrm>
      </p:grpSpPr>
      <p:sp>
        <p:nvSpPr>
          <p:cNvPr id="2" name="KSO_BT1"/>
          <p:cNvSpPr>
            <a:spLocks noGrp="1"/>
          </p:cNvSpPr>
          <p:nvPr>
            <p:ph type="title"/>
          </p:nvPr>
        </p:nvSpPr>
        <p:spPr/>
        <p:txBody>
          <a:bodyPr/>
          <a:lstStyle/>
          <a:p>
            <a:pPr fontAlgn="auto"/>
            <a:r>
              <a:rPr lang="zh-CN" altLang="en-US" strike="noStrike" noProof="1"/>
              <a:t>单击此处编辑母版标题样式</a:t>
            </a:r>
            <a:endParaRPr lang="en-US" strike="noStrike" noProof="1"/>
          </a:p>
        </p:txBody>
      </p:sp>
      <p:sp>
        <p:nvSpPr>
          <p:cNvPr id="3" name="KSO_BC1"/>
          <p:cNvSpPr>
            <a:spLocks noGrp="1"/>
          </p:cNvSpPr>
          <p:nvPr>
            <p:ph type="body" orient="vert" idx="1"/>
          </p:nvPr>
        </p:nvSpPr>
        <p:spPr/>
        <p:txBody>
          <a:bodyPr vert="eaVert"/>
          <a:lstStyle/>
          <a:p>
            <a:pPr lvl="0" fontAlgn="auto"/>
            <a:r>
              <a:rPr lang="zh-CN" altLang="en-US" strike="noStrike" noProof="1"/>
              <a:t>单击此处编辑母版文本样式</a:t>
            </a:r>
            <a:endParaRPr lang="zh-CN" altLang="en-US" strike="noStrike" noProof="1"/>
          </a:p>
          <a:p>
            <a:pPr lvl="1" fontAlgn="auto"/>
            <a:r>
              <a:rPr lang="zh-CN" altLang="en-US" strike="noStrike" noProof="1"/>
              <a:t>二级</a:t>
            </a:r>
            <a:endParaRPr lang="zh-CN" altLang="en-US" strike="noStrike" noProof="1"/>
          </a:p>
        </p:txBody>
      </p:sp>
      <p:sp>
        <p:nvSpPr>
          <p:cNvPr id="4" name="日期占位符 3"/>
          <p:cNvSpPr>
            <a:spLocks noGrp="1"/>
          </p:cNvSpPr>
          <p:nvPr>
            <p:ph type="dt" sz="half" idx="10"/>
          </p:nvPr>
        </p:nvSpPr>
        <p:spPr/>
        <p:txBody>
          <a:bodyPr/>
          <a:lstStyle/>
          <a:p>
            <a:fld id="{D8F4F5C9-0CCF-40FC-8153-F9D915C4A3C6}" type="datetimeFigureOut">
              <a:rPr lang="zh-CN" altLang="en-US" noProof="1" smtClean="0">
                <a:solidFill>
                  <a:srgbClr val="5F5F5F">
                    <a:tint val="75000"/>
                  </a:srgbClr>
                </a:solidFill>
                <a:latin typeface="楷体_GB2312" panose="02010609030101010101" pitchFamily="49" charset="-122"/>
                <a:ea typeface="楷体_GB2312" panose="02010609030101010101" pitchFamily="49" charset="-122"/>
              </a:rPr>
            </a:fld>
            <a:endParaRPr lang="zh-CN" altLang="en-US" noProof="1">
              <a:solidFill>
                <a:srgbClr val="5F5F5F">
                  <a:tint val="75000"/>
                </a:srgbClr>
              </a:solidFill>
            </a:endParaRPr>
          </a:p>
        </p:txBody>
      </p:sp>
      <p:sp>
        <p:nvSpPr>
          <p:cNvPr id="5" name="页脚占位符 4"/>
          <p:cNvSpPr>
            <a:spLocks noGrp="1"/>
          </p:cNvSpPr>
          <p:nvPr>
            <p:ph type="ftr" sz="quarter" idx="11"/>
          </p:nvPr>
        </p:nvSpPr>
        <p:spPr/>
        <p:txBody>
          <a:bodyPr/>
          <a:lstStyle/>
          <a:p>
            <a:endParaRPr lang="zh-CN" altLang="en-US" noProof="1">
              <a:solidFill>
                <a:srgbClr val="5F5F5F">
                  <a:tint val="75000"/>
                </a:srgbClr>
              </a:solidFill>
            </a:endParaRPr>
          </a:p>
        </p:txBody>
      </p:sp>
      <p:sp>
        <p:nvSpPr>
          <p:cNvPr id="6" name="灯片编号占位符 5"/>
          <p:cNvSpPr>
            <a:spLocks noGrp="1"/>
          </p:cNvSpPr>
          <p:nvPr>
            <p:ph type="sldNum" sz="quarter" idx="12"/>
          </p:nvPr>
        </p:nvSpPr>
        <p:spPr/>
        <p:txBody>
          <a:bodyPr/>
          <a:lstStyle/>
          <a:p>
            <a:fld id="{C957BEC9-A4F1-4D88-B480-4A64B621DB19}" type="slidenum">
              <a:rPr lang="zh-CN" altLang="en-US" noProof="1" smtClean="0">
                <a:solidFill>
                  <a:srgbClr val="5F5F5F">
                    <a:tint val="75000"/>
                  </a:srgbClr>
                </a:solidFill>
                <a:latin typeface="楷体_GB2312" panose="02010609030101010101" pitchFamily="49" charset="-122"/>
                <a:ea typeface="楷体_GB2312" panose="02010609030101010101" pitchFamily="49" charset="-122"/>
              </a:rPr>
            </a:fld>
            <a:endParaRPr lang="zh-CN" altLang="en-US" noProof="1">
              <a:solidFill>
                <a:srgbClr val="5F5F5F">
                  <a:tint val="75000"/>
                </a:srgbClr>
              </a:solidFill>
            </a:endParaRPr>
          </a:p>
        </p:txBody>
      </p:sp>
    </p:spTree>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showMasterSp="0">
  <p:cSld name="垂直排列标题与&#10;文本">
    <p:spTree>
      <p:nvGrpSpPr>
        <p:cNvPr id="1" name=""/>
        <p:cNvGrpSpPr/>
        <p:nvPr/>
      </p:nvGrpSpPr>
      <p:grpSpPr>
        <a:xfrm>
          <a:off x="0" y="0"/>
          <a:ext cx="0" cy="0"/>
          <a:chOff x="0" y="0"/>
          <a:chExt cx="0" cy="0"/>
        </a:xfrm>
      </p:grpSpPr>
      <p:pic>
        <p:nvPicPr>
          <p:cNvPr id="38914" name="图片 6"/>
          <p:cNvPicPr>
            <a:picLocks noChangeAspect="1"/>
          </p:cNvPicPr>
          <p:nvPr/>
        </p:nvPicPr>
        <p:blipFill>
          <a:blip r:embed="rId2"/>
          <a:stretch>
            <a:fillRect/>
          </a:stretch>
        </p:blipFill>
        <p:spPr>
          <a:xfrm>
            <a:off x="0" y="0"/>
            <a:ext cx="12192000" cy="6858000"/>
          </a:xfrm>
          <a:prstGeom prst="rect">
            <a:avLst/>
          </a:prstGeom>
          <a:noFill/>
          <a:ln w="9525">
            <a:noFill/>
          </a:ln>
        </p:spPr>
      </p:pic>
      <p:sp>
        <p:nvSpPr>
          <p:cNvPr id="2" name="KSO_BT1"/>
          <p:cNvSpPr>
            <a:spLocks noGrp="1"/>
          </p:cNvSpPr>
          <p:nvPr>
            <p:ph type="title" orient="vert"/>
          </p:nvPr>
        </p:nvSpPr>
        <p:spPr>
          <a:xfrm>
            <a:off x="10171294" y="365131"/>
            <a:ext cx="1182511" cy="5811839"/>
          </a:xfrm>
        </p:spPr>
        <p:txBody>
          <a:bodyPr vert="eaVert"/>
          <a:lstStyle/>
          <a:p>
            <a:pPr fontAlgn="auto"/>
            <a:r>
              <a:rPr lang="zh-CN" altLang="en-US" strike="noStrike" noProof="1"/>
              <a:t>单击此处编辑母版标题样式</a:t>
            </a:r>
            <a:endParaRPr lang="en-US" strike="noStrike" noProof="1"/>
          </a:p>
        </p:txBody>
      </p:sp>
      <p:sp>
        <p:nvSpPr>
          <p:cNvPr id="3" name="KSO_BC1"/>
          <p:cNvSpPr>
            <a:spLocks noGrp="1"/>
          </p:cNvSpPr>
          <p:nvPr>
            <p:ph type="body" orient="vert" idx="1"/>
          </p:nvPr>
        </p:nvSpPr>
        <p:spPr>
          <a:xfrm>
            <a:off x="2113844" y="365131"/>
            <a:ext cx="7933269" cy="5811839"/>
          </a:xfrm>
        </p:spPr>
        <p:txBody>
          <a:bodyPr vert="eaVert"/>
          <a:lstStyle/>
          <a:p>
            <a:pPr lvl="0" fontAlgn="auto"/>
            <a:r>
              <a:rPr lang="zh-CN" altLang="en-US" strike="noStrike" noProof="1"/>
              <a:t>单击此处编辑母版文本样式</a:t>
            </a:r>
            <a:endParaRPr lang="zh-CN" altLang="en-US" strike="noStrike" noProof="1"/>
          </a:p>
          <a:p>
            <a:pPr lvl="1" fontAlgn="auto"/>
            <a:r>
              <a:rPr lang="zh-CN" altLang="en-US" strike="noStrike" noProof="1"/>
              <a:t>二级</a:t>
            </a:r>
            <a:endParaRPr lang="zh-CN" altLang="en-US" strike="noStrike" noProof="1"/>
          </a:p>
        </p:txBody>
      </p:sp>
      <p:sp>
        <p:nvSpPr>
          <p:cNvPr id="4" name="KSO_FD"/>
          <p:cNvSpPr>
            <a:spLocks noGrp="1"/>
          </p:cNvSpPr>
          <p:nvPr>
            <p:ph type="dt" sz="half" idx="10"/>
          </p:nvPr>
        </p:nvSpPr>
        <p:spPr>
          <a:xfrm>
            <a:off x="838200" y="6356353"/>
            <a:ext cx="2743200" cy="365125"/>
          </a:xfrm>
          <a:prstGeom prst="rect">
            <a:avLst/>
          </a:prstGeom>
        </p:spPr>
        <p:txBody>
          <a:bodyPr vert="horz" lIns="121917" tIns="60958" rIns="121917" bIns="60958" rtlCol="0" anchor="ctr"/>
          <a:lstStyle/>
          <a:p>
            <a:fld id="{D8F4F5C9-0CCF-40FC-8153-F9D915C4A3C6}" type="datetimeFigureOut">
              <a:rPr lang="zh-CN" altLang="en-US" noProof="1" smtClean="0">
                <a:solidFill>
                  <a:srgbClr val="5F5F5F">
                    <a:tint val="75000"/>
                  </a:srgbClr>
                </a:solidFill>
                <a:latin typeface="楷体_GB2312" panose="02010609030101010101" pitchFamily="49" charset="-122"/>
                <a:ea typeface="楷体_GB2312" panose="02010609030101010101" pitchFamily="49" charset="-122"/>
              </a:rPr>
            </a:fld>
            <a:endParaRPr lang="zh-CN" altLang="en-US" noProof="1">
              <a:solidFill>
                <a:srgbClr val="5F5F5F">
                  <a:tint val="75000"/>
                </a:srgbClr>
              </a:solidFill>
            </a:endParaRPr>
          </a:p>
        </p:txBody>
      </p:sp>
      <p:sp>
        <p:nvSpPr>
          <p:cNvPr id="5" name="KSO_FT"/>
          <p:cNvSpPr>
            <a:spLocks noGrp="1"/>
          </p:cNvSpPr>
          <p:nvPr>
            <p:ph type="ftr" sz="quarter" idx="11"/>
          </p:nvPr>
        </p:nvSpPr>
        <p:spPr>
          <a:xfrm>
            <a:off x="4038600" y="6356353"/>
            <a:ext cx="4114800" cy="365125"/>
          </a:xfrm>
          <a:prstGeom prst="rect">
            <a:avLst/>
          </a:prstGeom>
        </p:spPr>
        <p:txBody>
          <a:bodyPr vert="horz" lIns="121917" tIns="60958" rIns="121917" bIns="60958" rtlCol="0" anchor="ctr"/>
          <a:lstStyle/>
          <a:p>
            <a:endParaRPr lang="zh-CN" altLang="en-US" noProof="1">
              <a:solidFill>
                <a:srgbClr val="5F5F5F">
                  <a:tint val="75000"/>
                </a:srgbClr>
              </a:solidFill>
            </a:endParaRPr>
          </a:p>
        </p:txBody>
      </p:sp>
      <p:sp>
        <p:nvSpPr>
          <p:cNvPr id="6" name="KSO_FN"/>
          <p:cNvSpPr>
            <a:spLocks noGrp="1"/>
          </p:cNvSpPr>
          <p:nvPr>
            <p:ph type="sldNum" sz="quarter" idx="12"/>
          </p:nvPr>
        </p:nvSpPr>
        <p:spPr>
          <a:xfrm>
            <a:off x="8610600" y="6356353"/>
            <a:ext cx="2743200" cy="365125"/>
          </a:xfrm>
          <a:prstGeom prst="rect">
            <a:avLst/>
          </a:prstGeom>
        </p:spPr>
        <p:txBody>
          <a:bodyPr vert="horz" lIns="121917" tIns="60958" rIns="121917" bIns="60958" rtlCol="0" anchor="ctr"/>
          <a:lstStyle/>
          <a:p>
            <a:fld id="{C957BEC9-A4F1-4D88-B480-4A64B621DB19}" type="slidenum">
              <a:rPr lang="zh-CN" altLang="en-US" noProof="1" smtClean="0">
                <a:solidFill>
                  <a:srgbClr val="5F5F5F">
                    <a:tint val="75000"/>
                  </a:srgbClr>
                </a:solidFill>
                <a:latin typeface="楷体_GB2312" panose="02010609030101010101" pitchFamily="49" charset="-122"/>
                <a:ea typeface="楷体_GB2312" panose="02010609030101010101" pitchFamily="49" charset="-122"/>
              </a:rPr>
            </a:fld>
            <a:endParaRPr lang="zh-CN" altLang="en-US" noProof="1">
              <a:solidFill>
                <a:srgbClr val="5F5F5F">
                  <a:tint val="75000"/>
                </a:srgbClr>
              </a:solidFill>
            </a:endParaRPr>
          </a:p>
        </p:txBody>
      </p:sp>
    </p:spTree>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userDrawn="1">
  <p:cSld name="内容页A">
    <p:spTree>
      <p:nvGrpSpPr>
        <p:cNvPr id="1" name=""/>
        <p:cNvGrpSpPr/>
        <p:nvPr/>
      </p:nvGrpSpPr>
      <p:grpSpPr>
        <a:xfrm>
          <a:off x="0" y="0"/>
          <a:ext cx="0" cy="0"/>
          <a:chOff x="0" y="0"/>
          <a:chExt cx="0" cy="0"/>
        </a:xfrm>
      </p:grpSpPr>
      <p:pic>
        <p:nvPicPr>
          <p:cNvPr id="39940" name="图片 8"/>
          <p:cNvPicPr>
            <a:picLocks noChangeAspect="1"/>
          </p:cNvPicPr>
          <p:nvPr userDrawn="1"/>
        </p:nvPicPr>
        <p:blipFill>
          <a:blip r:embed="rId2"/>
          <a:stretch>
            <a:fillRect/>
          </a:stretch>
        </p:blipFill>
        <p:spPr>
          <a:xfrm>
            <a:off x="0" y="0"/>
            <a:ext cx="12192000" cy="6858000"/>
          </a:xfrm>
          <a:prstGeom prst="rect">
            <a:avLst/>
          </a:prstGeom>
          <a:noFill/>
          <a:ln w="9525">
            <a:noFill/>
          </a:ln>
        </p:spPr>
      </p:pic>
      <p:graphicFrame>
        <p:nvGraphicFramePr>
          <p:cNvPr id="39941" name="对象 9"/>
          <p:cNvGraphicFramePr>
            <a:graphicFrameLocks noChangeAspect="1"/>
          </p:cNvGraphicFramePr>
          <p:nvPr userDrawn="1"/>
        </p:nvGraphicFramePr>
        <p:xfrm>
          <a:off x="-69849" y="6677028"/>
          <a:ext cx="12285133" cy="209551"/>
        </p:xfrm>
        <a:graphic>
          <a:graphicData uri="http://schemas.openxmlformats.org/presentationml/2006/ole">
            <mc:AlternateContent xmlns:mc="http://schemas.openxmlformats.org/markup-compatibility/2006">
              <mc:Choice xmlns:v="urn:schemas-microsoft-com:vml" Requires="v">
                <p:oleObj spid="_x0000_s1038" name="" r:id="rId3" imgW="15097125" imgH="398780" progId="">
                  <p:embed/>
                </p:oleObj>
              </mc:Choice>
              <mc:Fallback>
                <p:oleObj name="" r:id="rId3" imgW="15097125" imgH="398780" progId="">
                  <p:embed/>
                  <p:pic>
                    <p:nvPicPr>
                      <p:cNvPr id="0" name="OLE substitute image"/>
                      <p:cNvPicPr/>
                      <p:nvPr/>
                    </p:nvPicPr>
                    <p:blipFill>
                      <a:blip r:embed="rId4"/>
                      <a:stretch>
                        <a:fillRect/>
                      </a:stretch>
                    </p:blipFill>
                    <p:spPr>
                      <a:xfrm>
                        <a:off x="-69849" y="6677028"/>
                        <a:ext cx="12285133" cy="209551"/>
                      </a:xfrm>
                      <a:prstGeom prst="rect">
                        <a:avLst/>
                      </a:prstGeom>
                      <a:noFill/>
                      <a:ln w="9525">
                        <a:noFill/>
                      </a:ln>
                    </p:spPr>
                  </p:pic>
                </p:oleObj>
              </mc:Fallback>
            </mc:AlternateContent>
          </a:graphicData>
        </a:graphic>
      </p:graphicFrame>
      <p:graphicFrame>
        <p:nvGraphicFramePr>
          <p:cNvPr id="39942" name="对象 10"/>
          <p:cNvGraphicFramePr>
            <a:graphicFrameLocks noChangeAspect="1"/>
          </p:cNvGraphicFramePr>
          <p:nvPr userDrawn="1"/>
        </p:nvGraphicFramePr>
        <p:xfrm>
          <a:off x="10886018" y="4781551"/>
          <a:ext cx="984249" cy="1771651"/>
        </p:xfrm>
        <a:graphic>
          <a:graphicData uri="http://schemas.openxmlformats.org/presentationml/2006/ole">
            <mc:AlternateContent xmlns:mc="http://schemas.openxmlformats.org/markup-compatibility/2006">
              <mc:Choice xmlns:v="urn:schemas-microsoft-com:vml" Requires="v">
                <p:oleObj spid="_x0000_s1039" name="" r:id="rId5" imgW="1449705" imgH="2597150" progId="">
                  <p:embed/>
                </p:oleObj>
              </mc:Choice>
              <mc:Fallback>
                <p:oleObj name="" r:id="rId5" imgW="1449705" imgH="2597150" progId="">
                  <p:embed/>
                  <p:pic>
                    <p:nvPicPr>
                      <p:cNvPr id="0" name="OLE substitute image"/>
                      <p:cNvPicPr/>
                      <p:nvPr/>
                    </p:nvPicPr>
                    <p:blipFill>
                      <a:blip r:embed="rId6"/>
                      <a:stretch>
                        <a:fillRect/>
                      </a:stretch>
                    </p:blipFill>
                    <p:spPr>
                      <a:xfrm>
                        <a:off x="10886018" y="4781551"/>
                        <a:ext cx="984249" cy="1771651"/>
                      </a:xfrm>
                      <a:prstGeom prst="rect">
                        <a:avLst/>
                      </a:prstGeom>
                      <a:noFill/>
                      <a:ln w="9525">
                        <a:noFill/>
                      </a:ln>
                    </p:spPr>
                  </p:pic>
                </p:oleObj>
              </mc:Fallback>
            </mc:AlternateContent>
          </a:graphicData>
        </a:graphic>
      </p:graphicFrame>
      <p:graphicFrame>
        <p:nvGraphicFramePr>
          <p:cNvPr id="39943" name="对象 11"/>
          <p:cNvGraphicFramePr>
            <a:graphicFrameLocks noChangeAspect="1"/>
          </p:cNvGraphicFramePr>
          <p:nvPr userDrawn="1"/>
        </p:nvGraphicFramePr>
        <p:xfrm>
          <a:off x="387353" y="144467"/>
          <a:ext cx="2774949" cy="536575"/>
        </p:xfrm>
        <a:graphic>
          <a:graphicData uri="http://schemas.openxmlformats.org/presentationml/2006/ole">
            <mc:AlternateContent xmlns:mc="http://schemas.openxmlformats.org/markup-compatibility/2006">
              <mc:Choice xmlns:v="urn:schemas-microsoft-com:vml" Requires="v">
                <p:oleObj spid="_x0000_s1040" name="" r:id="rId7" imgW="3502025" imgH="680720" progId="">
                  <p:embed/>
                </p:oleObj>
              </mc:Choice>
              <mc:Fallback>
                <p:oleObj name="" r:id="rId7" imgW="3502025" imgH="680720" progId="">
                  <p:embed/>
                  <p:pic>
                    <p:nvPicPr>
                      <p:cNvPr id="0" name="OLE substitute image"/>
                      <p:cNvPicPr/>
                      <p:nvPr/>
                    </p:nvPicPr>
                    <p:blipFill>
                      <a:blip r:embed="rId8"/>
                      <a:stretch>
                        <a:fillRect/>
                      </a:stretch>
                    </p:blipFill>
                    <p:spPr>
                      <a:xfrm>
                        <a:off x="387353" y="144467"/>
                        <a:ext cx="2774949" cy="536575"/>
                      </a:xfrm>
                      <a:prstGeom prst="rect">
                        <a:avLst/>
                      </a:prstGeom>
                      <a:noFill/>
                      <a:ln w="9525">
                        <a:noFill/>
                      </a:ln>
                    </p:spPr>
                  </p:pic>
                </p:oleObj>
              </mc:Fallback>
            </mc:AlternateContent>
          </a:graphicData>
        </a:graphic>
      </p:graphicFrame>
      <p:sp>
        <p:nvSpPr>
          <p:cNvPr id="14" name="矩形 13"/>
          <p:cNvSpPr/>
          <p:nvPr userDrawn="1"/>
        </p:nvSpPr>
        <p:spPr>
          <a:xfrm>
            <a:off x="7378700" y="218653"/>
            <a:ext cx="2986624" cy="400109"/>
          </a:xfrm>
          <a:prstGeom prst="rect">
            <a:avLst/>
          </a:prstGeom>
        </p:spPr>
        <p:txBody>
          <a:bodyPr wrap="square" lIns="121917" tIns="60958" rIns="121917" bIns="60958">
            <a:spAutoFit/>
          </a:bodyPr>
          <a:lstStyle/>
          <a:p>
            <a:pPr fontAlgn="base">
              <a:spcBef>
                <a:spcPct val="0"/>
              </a:spcBef>
              <a:spcAft>
                <a:spcPct val="0"/>
              </a:spcAft>
            </a:pPr>
            <a:r>
              <a:rPr lang="zh-CN" altLang="en-US" noProof="1">
                <a:solidFill>
                  <a:srgbClr val="0379C1"/>
                </a:solidFill>
                <a:effectLst>
                  <a:innerShdw blurRad="63500" dist="50800" dir="2700000">
                    <a:prstClr val="black">
                      <a:alpha val="50000"/>
                    </a:prstClr>
                  </a:innerShdw>
                </a:effectLst>
                <a:latin typeface="书体坊米芾体" pitchFamily="2" charset="-122"/>
                <a:ea typeface="书体坊米芾体" pitchFamily="2" charset="-122"/>
              </a:rPr>
              <a:t>美美与共  天下大同</a:t>
            </a:r>
            <a:endParaRPr lang="zh-CN" altLang="en-US" noProof="1">
              <a:solidFill>
                <a:srgbClr val="0379C1"/>
              </a:solidFill>
              <a:effectLst>
                <a:innerShdw blurRad="63500" dist="50800" dir="2700000">
                  <a:prstClr val="black">
                    <a:alpha val="50000"/>
                  </a:prstClr>
                </a:innerShdw>
              </a:effectLst>
              <a:latin typeface="书体坊米芾体" pitchFamily="2" charset="-122"/>
              <a:ea typeface="书体坊米芾体" pitchFamily="2" charset="-122"/>
            </a:endParaRPr>
          </a:p>
        </p:txBody>
      </p:sp>
      <p:sp>
        <p:nvSpPr>
          <p:cNvPr id="2" name="日期占位符 1"/>
          <p:cNvSpPr>
            <a:spLocks noGrp="1"/>
          </p:cNvSpPr>
          <p:nvPr>
            <p:ph type="dt" sz="half" idx="10"/>
          </p:nvPr>
        </p:nvSpPr>
        <p:spPr>
          <a:xfrm>
            <a:off x="838200" y="6356353"/>
            <a:ext cx="2743200" cy="365125"/>
          </a:xfrm>
          <a:prstGeom prst="rect">
            <a:avLst/>
          </a:prstGeom>
        </p:spPr>
        <p:txBody>
          <a:bodyPr vert="horz" lIns="121917" tIns="60958" rIns="121917" bIns="60958" rtlCol="0" anchor="ctr"/>
          <a:lstStyle/>
          <a:p>
            <a:fld id="{D8F4F5C9-0CCF-40FC-8153-F9D915C4A3C6}" type="datetimeFigureOut">
              <a:rPr lang="zh-CN" altLang="en-US" noProof="1" smtClean="0">
                <a:solidFill>
                  <a:srgbClr val="5F5F5F">
                    <a:tint val="75000"/>
                  </a:srgbClr>
                </a:solidFill>
                <a:latin typeface="楷体_GB2312" panose="02010609030101010101" pitchFamily="49" charset="-122"/>
                <a:ea typeface="楷体_GB2312" panose="02010609030101010101" pitchFamily="49" charset="-122"/>
              </a:rPr>
            </a:fld>
            <a:endParaRPr lang="zh-CN" altLang="en-US" noProof="1">
              <a:solidFill>
                <a:srgbClr val="5F5F5F">
                  <a:tint val="75000"/>
                </a:srgbClr>
              </a:solidFill>
            </a:endParaRPr>
          </a:p>
        </p:txBody>
      </p:sp>
      <p:sp>
        <p:nvSpPr>
          <p:cNvPr id="3" name="页脚占位符 2"/>
          <p:cNvSpPr>
            <a:spLocks noGrp="1"/>
          </p:cNvSpPr>
          <p:nvPr>
            <p:ph type="ftr" sz="quarter" idx="11"/>
          </p:nvPr>
        </p:nvSpPr>
        <p:spPr>
          <a:xfrm>
            <a:off x="4038600" y="6356353"/>
            <a:ext cx="4114800" cy="365125"/>
          </a:xfrm>
          <a:prstGeom prst="rect">
            <a:avLst/>
          </a:prstGeom>
        </p:spPr>
        <p:txBody>
          <a:bodyPr vert="horz" lIns="121917" tIns="60958" rIns="121917" bIns="60958" rtlCol="0" anchor="ctr"/>
          <a:lstStyle/>
          <a:p>
            <a:endParaRPr lang="zh-CN" altLang="en-US" noProof="1">
              <a:solidFill>
                <a:srgbClr val="5F5F5F">
                  <a:tint val="75000"/>
                </a:srgbClr>
              </a:solidFill>
            </a:endParaRPr>
          </a:p>
        </p:txBody>
      </p:sp>
      <p:sp>
        <p:nvSpPr>
          <p:cNvPr id="4" name="灯片编号占位符 3"/>
          <p:cNvSpPr>
            <a:spLocks noGrp="1"/>
          </p:cNvSpPr>
          <p:nvPr>
            <p:ph type="sldNum" sz="quarter" idx="12"/>
          </p:nvPr>
        </p:nvSpPr>
        <p:spPr>
          <a:xfrm>
            <a:off x="8610600" y="6356353"/>
            <a:ext cx="2743200" cy="365125"/>
          </a:xfrm>
          <a:prstGeom prst="rect">
            <a:avLst/>
          </a:prstGeom>
        </p:spPr>
        <p:txBody>
          <a:bodyPr vert="horz" lIns="121917" tIns="60958" rIns="121917" bIns="60958" rtlCol="0" anchor="ctr"/>
          <a:lstStyle/>
          <a:p>
            <a:fld id="{C957BEC9-A4F1-4D88-B480-4A64B621DB19}" type="slidenum">
              <a:rPr lang="zh-CN" altLang="en-US" noProof="1" smtClean="0">
                <a:solidFill>
                  <a:srgbClr val="5F5F5F">
                    <a:tint val="75000"/>
                  </a:srgbClr>
                </a:solidFill>
                <a:latin typeface="楷体_GB2312" panose="02010609030101010101" pitchFamily="49" charset="-122"/>
                <a:ea typeface="楷体_GB2312" panose="02010609030101010101" pitchFamily="49" charset="-122"/>
              </a:rPr>
            </a:fld>
            <a:endParaRPr lang="zh-CN" altLang="en-US" noProof="1">
              <a:solidFill>
                <a:srgbClr val="5F5F5F">
                  <a:tint val="75000"/>
                </a:srgbClr>
              </a:solidFill>
            </a:endParaRPr>
          </a:p>
        </p:txBody>
      </p:sp>
    </p:spTree>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showMasterSp="0" userDrawn="1">
  <p:cSld name="教学策略">
    <p:spTree>
      <p:nvGrpSpPr>
        <p:cNvPr id="1" name=""/>
        <p:cNvGrpSpPr/>
        <p:nvPr/>
      </p:nvGrpSpPr>
      <p:grpSpPr>
        <a:xfrm>
          <a:off x="0" y="0"/>
          <a:ext cx="0" cy="0"/>
          <a:chOff x="0" y="0"/>
          <a:chExt cx="0" cy="0"/>
        </a:xfrm>
      </p:grpSpPr>
      <p:pic>
        <p:nvPicPr>
          <p:cNvPr id="27651" name="Picture 3" descr="C:\Documents and Settings\Administrator\桌面\中国风T\竹子.png"/>
          <p:cNvPicPr>
            <a:picLocks noChangeAspect="1"/>
          </p:cNvPicPr>
          <p:nvPr userDrawn="1"/>
        </p:nvPicPr>
        <p:blipFill>
          <a:blip r:embed="rId2"/>
          <a:stretch>
            <a:fillRect/>
          </a:stretch>
        </p:blipFill>
        <p:spPr>
          <a:xfrm flipH="1">
            <a:off x="-609600" y="-25400"/>
            <a:ext cx="1583267" cy="1336675"/>
          </a:xfrm>
          <a:prstGeom prst="rect">
            <a:avLst/>
          </a:prstGeom>
          <a:noFill/>
          <a:ln w="9525">
            <a:noFill/>
          </a:ln>
        </p:spPr>
      </p:pic>
      <p:sp>
        <p:nvSpPr>
          <p:cNvPr id="6" name="TextBox 5"/>
          <p:cNvSpPr txBox="1"/>
          <p:nvPr userDrawn="1"/>
        </p:nvSpPr>
        <p:spPr>
          <a:xfrm>
            <a:off x="601134" y="33340"/>
            <a:ext cx="1682512" cy="553997"/>
          </a:xfrm>
          <a:prstGeom prst="rect">
            <a:avLst/>
          </a:prstGeom>
          <a:noFill/>
        </p:spPr>
        <p:txBody>
          <a:bodyPr wrap="none" lIns="121917" tIns="60958" rIns="121917" bIns="60958" rtlCol="0">
            <a:spAutoFit/>
          </a:bodyPr>
          <a:lstStyle/>
          <a:p>
            <a:pPr fontAlgn="base">
              <a:spcBef>
                <a:spcPct val="0"/>
              </a:spcBef>
              <a:spcAft>
                <a:spcPct val="0"/>
              </a:spcAft>
            </a:pPr>
            <a:r>
              <a:rPr lang="zh-CN" altLang="en-US" sz="2800" noProof="1">
                <a:solidFill>
                  <a:srgbClr val="C00000">
                    <a:lumMod val="50000"/>
                  </a:srgbClr>
                </a:solidFill>
                <a:latin typeface="隶书" panose="02010509060101010101" pitchFamily="49" charset="-122"/>
                <a:ea typeface="隶书" panose="02010509060101010101" pitchFamily="49" charset="-122"/>
              </a:rPr>
              <a:t>教学策略</a:t>
            </a:r>
            <a:endParaRPr lang="zh-CN" altLang="en-US" sz="2800" noProof="1">
              <a:solidFill>
                <a:srgbClr val="C00000">
                  <a:lumMod val="50000"/>
                </a:srgbClr>
              </a:solidFill>
              <a:latin typeface="隶书" panose="02010509060101010101" pitchFamily="49" charset="-122"/>
              <a:ea typeface="隶书" panose="02010509060101010101" pitchFamily="49" charset="-122"/>
            </a:endParaRPr>
          </a:p>
        </p:txBody>
      </p:sp>
      <p:pic>
        <p:nvPicPr>
          <p:cNvPr id="27653" name="图片 6" descr="祥云.png"/>
          <p:cNvPicPr>
            <a:picLocks noChangeAspect="1"/>
          </p:cNvPicPr>
          <p:nvPr userDrawn="1"/>
        </p:nvPicPr>
        <p:blipFill>
          <a:blip r:embed="rId3"/>
          <a:stretch>
            <a:fillRect/>
          </a:stretch>
        </p:blipFill>
        <p:spPr>
          <a:xfrm>
            <a:off x="10847917" y="-25400"/>
            <a:ext cx="1344083" cy="819151"/>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withEffect">
                                  <p:stCondLst>
                                    <p:cond delay="0"/>
                                  </p:stCondLst>
                                  <p:childTnLst>
                                    <p:animEffect transition="out" filter="fade">
                                      <p:cBhvr>
                                        <p:cTn id="6" dur="500" tmFilter="0, 0; .2, .5; .8, .5; 1, 0"/>
                                        <p:tgtEl>
                                          <p:spTgt spid="6"/>
                                        </p:tgtEl>
                                      </p:cBhvr>
                                    </p:animEffect>
                                    <p:animScale>
                                      <p:cBhvr>
                                        <p:cTn id="7" dur="250"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showMasterSp="0">
  <p:cSld name="空白">
    <p:spTree>
      <p:nvGrpSpPr>
        <p:cNvPr id="1" name=""/>
        <p:cNvGrpSpPr/>
        <p:nvPr/>
      </p:nvGrpSpPr>
      <p:grpSpPr>
        <a:xfrm>
          <a:off x="0" y="0"/>
          <a:ext cx="0" cy="0"/>
          <a:chOff x="0" y="0"/>
          <a:chExt cx="0" cy="0"/>
        </a:xfrm>
      </p:grpSpPr>
      <p:sp>
        <p:nvSpPr>
          <p:cNvPr id="7" name="Rectangle 4"/>
          <p:cNvSpPr>
            <a:spLocks noGrp="1" noChangeArrowheads="1"/>
          </p:cNvSpPr>
          <p:nvPr>
            <p:ph type="dt" sz="half" idx="2"/>
          </p:nvPr>
        </p:nvSpPr>
        <p:spPr bwMode="auto">
          <a:xfrm>
            <a:off x="609600" y="6245225"/>
            <a:ext cx="2844800" cy="476250"/>
          </a:xfrm>
          <a:prstGeom prst="rect">
            <a:avLst/>
          </a:prstGeom>
          <a:ln>
            <a:miter lim="800000"/>
          </a:ln>
        </p:spPr>
        <p:txBody>
          <a:bodyPr vert="horz" wrap="square" lIns="91440" tIns="45720" rIns="91440" bIns="45720" numCol="1" anchor="t" anchorCtr="0" compatLnSpc="1"/>
          <a:lstStyle>
            <a:lvl1pPr fontAlgn="auto">
              <a:spcBef>
                <a:spcPct val="0"/>
              </a:spcBef>
              <a:spcAft>
                <a:spcPct val="0"/>
              </a:spcAft>
              <a:defRPr/>
            </a:lvl1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de-DE" altLang="zh-CN" sz="1400" b="0" i="0" u="none" strike="noStrike" kern="1200" cap="none" spc="0" normalizeH="0" baseline="0" noProof="0">
              <a:ln>
                <a:noFill/>
              </a:ln>
              <a:solidFill>
                <a:srgbClr val="000000"/>
              </a:solidFill>
              <a:effectLst/>
              <a:uLnTx/>
              <a:uFillTx/>
              <a:latin typeface="+mn-lt"/>
              <a:ea typeface="宋体" panose="02010600030101010101" pitchFamily="2" charset="-122"/>
              <a:cs typeface="+mn-cs"/>
            </a:endParaRPr>
          </a:p>
        </p:txBody>
      </p:sp>
      <p:sp>
        <p:nvSpPr>
          <p:cNvPr id="8" name="Rectangle 5"/>
          <p:cNvSpPr>
            <a:spLocks noGrp="1" noChangeArrowheads="1"/>
          </p:cNvSpPr>
          <p:nvPr>
            <p:ph type="ftr" sz="quarter" idx="3"/>
          </p:nvPr>
        </p:nvSpPr>
        <p:spPr bwMode="auto">
          <a:xfrm>
            <a:off x="4165600" y="6245225"/>
            <a:ext cx="3860800" cy="476250"/>
          </a:xfrm>
          <a:prstGeom prst="rect">
            <a:avLst/>
          </a:prstGeom>
          <a:ln>
            <a:miter lim="800000"/>
          </a:ln>
        </p:spPr>
        <p:txBody>
          <a:bodyPr vert="horz" wrap="square" lIns="91440" tIns="45720" rIns="91440" bIns="45720" numCol="1" anchor="t" anchorCtr="0" compatLnSpc="1"/>
          <a:lstStyle>
            <a:lvl1pPr fontAlgn="auto">
              <a:spcBef>
                <a:spcPct val="0"/>
              </a:spcBef>
              <a:spcAft>
                <a:spcPct val="0"/>
              </a:spcAft>
              <a:defRPr/>
            </a:lvl1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de-DE" altLang="zh-CN" sz="1400" b="0" i="0" u="none" strike="noStrike" kern="1200" cap="none" spc="0" normalizeH="0" baseline="0" noProof="0">
              <a:ln>
                <a:noFill/>
              </a:ln>
              <a:solidFill>
                <a:srgbClr val="000000"/>
              </a:solidFill>
              <a:effectLst/>
              <a:uLnTx/>
              <a:uFillTx/>
              <a:latin typeface="+mn-lt"/>
              <a:ea typeface="宋体" panose="02010600030101010101" pitchFamily="2" charset="-122"/>
              <a:cs typeface="+mn-cs"/>
            </a:endParaRPr>
          </a:p>
        </p:txBody>
      </p:sp>
      <p:sp>
        <p:nvSpPr>
          <p:cNvPr id="2" name="灯片编号占位符 1"/>
          <p:cNvSpPr>
            <a:spLocks noGrp="1"/>
          </p:cNvSpPr>
          <p:nvPr>
            <p:ph type="sldNum" sz="quarter" idx="10"/>
          </p:nvPr>
        </p:nvSpPr>
        <p:spPr/>
        <p:txBody>
          <a:bodyPr/>
          <a:lstStyle/>
          <a:p>
            <a:pPr lvl="0" eaLnBrk="1" hangingPunct="1">
              <a:buNone/>
            </a:pPr>
            <a:fld id="{9A0DB2DC-4C9A-4742-B13C-FB6460FD3503}" type="slidenum">
              <a:rPr lang="de-DE" altLang="zh-CN">
                <a:latin typeface="Arial" panose="020B0604020202020204" pitchFamily="34" charset="0"/>
              </a:rPr>
            </a:fld>
            <a:endParaRPr lang="de-DE" altLang="zh-CN">
              <a:latin typeface="Arial" panose="020B0604020202020204" pitchFamily="34" charset="0"/>
            </a:endParaRPr>
          </a:p>
        </p:txBody>
      </p:sp>
    </p:spTree>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25302" y="908050"/>
            <a:ext cx="10597209" cy="635000"/>
          </a:xfrm>
        </p:spPr>
        <p:txBody>
          <a:bodyPr/>
          <a:lstStyle>
            <a:lvl1pPr>
              <a:defRPr>
                <a:solidFill>
                  <a:schemeClr val="accent1"/>
                </a:solidFill>
              </a:defRPr>
            </a:lvl1pPr>
          </a:lstStyle>
          <a:p>
            <a:r>
              <a:rPr lang="zh-CN" altLang="en-US"/>
              <a:t>单击此处编辑母版标题样式</a:t>
            </a:r>
            <a:endParaRPr lang="zh-CN" altLang="en-US"/>
          </a:p>
        </p:txBody>
      </p:sp>
      <p:sp>
        <p:nvSpPr>
          <p:cNvPr id="3" name="内容占位符 2"/>
          <p:cNvSpPr>
            <a:spLocks noGrp="1"/>
          </p:cNvSpPr>
          <p:nvPr>
            <p:ph idx="1"/>
          </p:nvPr>
        </p:nvSpPr>
        <p:spPr>
          <a:xfrm>
            <a:off x="825302" y="1600201"/>
            <a:ext cx="10597209" cy="4525963"/>
          </a:xfrm>
        </p:spPr>
        <p:txBody>
          <a:bodyPr/>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15" name="TextBox 14"/>
          <p:cNvSpPr txBox="1"/>
          <p:nvPr userDrawn="1"/>
        </p:nvSpPr>
        <p:spPr>
          <a:xfrm>
            <a:off x="11523726" y="116632"/>
            <a:ext cx="492251" cy="369332"/>
          </a:xfrm>
          <a:prstGeom prst="rect">
            <a:avLst/>
          </a:prstGeom>
          <a:noFill/>
        </p:spPr>
        <p:txBody>
          <a:bodyPr wrap="none" rtlCol="0">
            <a:spAutoFit/>
          </a:bodyPr>
          <a:lstStyle/>
          <a:p>
            <a:pPr algn="ctr" fontAlgn="base">
              <a:spcBef>
                <a:spcPct val="0"/>
              </a:spcBef>
              <a:spcAft>
                <a:spcPct val="0"/>
              </a:spcAft>
              <a:buFont typeface="Arial" panose="020B0604020202020204" pitchFamily="34" charset="0"/>
              <a:buNone/>
            </a:pPr>
            <a:fld id="{B879B013-EF15-44F9-9A4C-93BE492C244C}" type="slidenum">
              <a:rPr lang="zh-CN" altLang="en-US" smtClean="0">
                <a:solidFill>
                  <a:srgbClr val="FFFFFF"/>
                </a:solidFill>
                <a:latin typeface="微软雅黑" panose="020B0503020204020204" pitchFamily="34" charset="-122"/>
              </a:rPr>
            </a:fld>
            <a:endParaRPr lang="zh-CN" altLang="en-US">
              <a:solidFill>
                <a:srgbClr val="FFFFFF"/>
              </a:solidFill>
              <a:latin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237" y="4406901"/>
            <a:ext cx="10362327" cy="1362075"/>
          </a:xfrm>
        </p:spPr>
        <p:txBody>
          <a:bodyPr anchor="t"/>
          <a:lstStyle>
            <a:lvl1pPr algn="l">
              <a:defRPr sz="4000" b="1" cap="all">
                <a:solidFill>
                  <a:schemeClr val="tx1"/>
                </a:solidFill>
              </a:defRPr>
            </a:lvl1pPr>
          </a:lstStyle>
          <a:p>
            <a:r>
              <a:rPr lang="zh-CN" altLang="en-US"/>
              <a:t>单击此处编辑母版标题样式</a:t>
            </a:r>
            <a:endParaRPr lang="zh-CN" altLang="en-US"/>
          </a:p>
        </p:txBody>
      </p:sp>
      <p:sp>
        <p:nvSpPr>
          <p:cNvPr id="3" name="文本占位符 2"/>
          <p:cNvSpPr>
            <a:spLocks noGrp="1"/>
          </p:cNvSpPr>
          <p:nvPr>
            <p:ph type="body" idx="1"/>
          </p:nvPr>
        </p:nvSpPr>
        <p:spPr>
          <a:xfrm>
            <a:off x="963237" y="2906713"/>
            <a:ext cx="10362327" cy="1500187"/>
          </a:xfrm>
        </p:spPr>
        <p:txBody>
          <a:bodyPr anchor="b"/>
          <a:lstStyle>
            <a:lvl1pPr marL="0" indent="0">
              <a:buNone/>
              <a:defRPr sz="20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609362" y="1600201"/>
            <a:ext cx="540967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171378" y="1600201"/>
            <a:ext cx="5411261"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362" y="274638"/>
            <a:ext cx="10973276" cy="1143000"/>
          </a:xfrm>
        </p:spPr>
        <p:txBody>
          <a:bodyPr/>
          <a:lstStyle>
            <a:lvl1pPr>
              <a:defRPr/>
            </a:lvl1pPr>
          </a:lstStyle>
          <a:p>
            <a:r>
              <a:rPr lang="zh-CN" altLang="en-US"/>
              <a:t>单击此处编辑母版标题样式</a:t>
            </a:r>
            <a:endParaRPr lang="zh-CN" altLang="en-US"/>
          </a:p>
        </p:txBody>
      </p:sp>
      <p:sp>
        <p:nvSpPr>
          <p:cNvPr id="3" name="文本占位符 2"/>
          <p:cNvSpPr>
            <a:spLocks noGrp="1"/>
          </p:cNvSpPr>
          <p:nvPr>
            <p:ph type="body" idx="1"/>
          </p:nvPr>
        </p:nvSpPr>
        <p:spPr>
          <a:xfrm>
            <a:off x="609363" y="1535113"/>
            <a:ext cx="538745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609363" y="2174875"/>
            <a:ext cx="538745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193593" y="1535113"/>
            <a:ext cx="538904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93593" y="2174875"/>
            <a:ext cx="538904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362" y="273050"/>
            <a:ext cx="4011633" cy="1162050"/>
          </a:xfrm>
        </p:spPr>
        <p:txBody>
          <a:bodyPr anchor="b"/>
          <a:lstStyle>
            <a:lvl1pPr algn="l">
              <a:defRPr sz="2000" b="1"/>
            </a:lvl1pPr>
          </a:lstStyle>
          <a:p>
            <a:r>
              <a:rPr lang="zh-CN" altLang="en-US"/>
              <a:t>单击此处编辑母版标题样式</a:t>
            </a:r>
            <a:endParaRPr lang="zh-CN" altLang="en-US"/>
          </a:p>
        </p:txBody>
      </p:sp>
      <p:sp>
        <p:nvSpPr>
          <p:cNvPr id="3" name="内容占位符 2"/>
          <p:cNvSpPr>
            <a:spLocks noGrp="1"/>
          </p:cNvSpPr>
          <p:nvPr>
            <p:ph idx="1"/>
          </p:nvPr>
        </p:nvSpPr>
        <p:spPr>
          <a:xfrm>
            <a:off x="4766988" y="273051"/>
            <a:ext cx="68156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609362" y="1435101"/>
            <a:ext cx="401163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842" y="4800600"/>
            <a:ext cx="7315517" cy="566738"/>
          </a:xfrm>
        </p:spPr>
        <p:txBody>
          <a:bodyPr anchor="b"/>
          <a:lstStyle>
            <a:lvl1pPr algn="l">
              <a:defRPr sz="2000" b="1"/>
            </a:lvl1pPr>
          </a:lstStyle>
          <a:p>
            <a:r>
              <a:rPr lang="zh-CN" altLang="en-US"/>
              <a:t>单击此处编辑母版标题样式</a:t>
            </a:r>
            <a:endParaRPr lang="zh-CN" altLang="en-US"/>
          </a:p>
        </p:txBody>
      </p:sp>
      <p:sp>
        <p:nvSpPr>
          <p:cNvPr id="3" name="图片占位符 2"/>
          <p:cNvSpPr>
            <a:spLocks noGrp="1"/>
          </p:cNvSpPr>
          <p:nvPr>
            <p:ph type="pic" idx="1"/>
          </p:nvPr>
        </p:nvSpPr>
        <p:spPr>
          <a:xfrm>
            <a:off x="2389842" y="612775"/>
            <a:ext cx="7315517"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2389842" y="5367338"/>
            <a:ext cx="7315517"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showMasterSp="0">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3" y="273050"/>
            <a:ext cx="4011084"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4766734" y="27308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endParaRPr lang="zh-CN" altLang="en-US" smtClean="0"/>
          </a:p>
        </p:txBody>
      </p:sp>
      <p:sp>
        <p:nvSpPr>
          <p:cNvPr id="7" name="Rectangle 4"/>
          <p:cNvSpPr>
            <a:spLocks noGrp="1" noChangeArrowheads="1"/>
          </p:cNvSpPr>
          <p:nvPr>
            <p:ph type="dt" sz="half" idx="12"/>
          </p:nvPr>
        </p:nvSpPr>
        <p:spPr bwMode="auto">
          <a:xfrm>
            <a:off x="609600" y="6245225"/>
            <a:ext cx="2844800" cy="476250"/>
          </a:xfrm>
          <a:prstGeom prst="rect">
            <a:avLst/>
          </a:prstGeom>
          <a:ln>
            <a:miter lim="800000"/>
          </a:ln>
        </p:spPr>
        <p:txBody>
          <a:bodyPr vert="horz" wrap="square" lIns="91440" tIns="45720" rIns="91440" bIns="45720" numCol="1" anchor="t" anchorCtr="0" compatLnSpc="1"/>
          <a:lstStyle>
            <a:lvl1pPr fontAlgn="auto">
              <a:spcBef>
                <a:spcPct val="0"/>
              </a:spcBef>
              <a:spcAft>
                <a:spcPct val="0"/>
              </a:spcAft>
              <a:defRPr/>
            </a:lvl1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de-DE" altLang="zh-CN" sz="1400" b="0" i="0" u="none" strike="noStrike" kern="1200" cap="none" spc="0" normalizeH="0" baseline="0" noProof="0">
              <a:ln>
                <a:noFill/>
              </a:ln>
              <a:solidFill>
                <a:srgbClr val="000000"/>
              </a:solidFill>
              <a:effectLst/>
              <a:uLnTx/>
              <a:uFillTx/>
              <a:latin typeface="+mn-lt"/>
              <a:ea typeface="宋体" panose="02010600030101010101" pitchFamily="2" charset="-122"/>
              <a:cs typeface="+mn-cs"/>
            </a:endParaRPr>
          </a:p>
        </p:txBody>
      </p:sp>
      <p:sp>
        <p:nvSpPr>
          <p:cNvPr id="8" name="Rectangle 5"/>
          <p:cNvSpPr>
            <a:spLocks noGrp="1" noChangeArrowheads="1"/>
          </p:cNvSpPr>
          <p:nvPr>
            <p:ph type="ftr" sz="quarter" idx="3"/>
          </p:nvPr>
        </p:nvSpPr>
        <p:spPr bwMode="auto">
          <a:xfrm>
            <a:off x="4165600" y="6245225"/>
            <a:ext cx="3860800" cy="476250"/>
          </a:xfrm>
          <a:prstGeom prst="rect">
            <a:avLst/>
          </a:prstGeom>
          <a:ln>
            <a:miter lim="800000"/>
          </a:ln>
        </p:spPr>
        <p:txBody>
          <a:bodyPr vert="horz" wrap="square" lIns="91440" tIns="45720" rIns="91440" bIns="45720" numCol="1" anchor="t" anchorCtr="0" compatLnSpc="1"/>
          <a:lstStyle>
            <a:lvl1pPr fontAlgn="auto">
              <a:spcBef>
                <a:spcPct val="0"/>
              </a:spcBef>
              <a:spcAft>
                <a:spcPct val="0"/>
              </a:spcAft>
              <a:defRPr/>
            </a:lvl1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de-DE" altLang="zh-CN" sz="1400" b="0" i="0" u="none" strike="noStrike" kern="1200" cap="none" spc="0" normalizeH="0" baseline="0" noProof="0">
              <a:ln>
                <a:noFill/>
              </a:ln>
              <a:solidFill>
                <a:srgbClr val="000000"/>
              </a:solidFill>
              <a:effectLst/>
              <a:uLnTx/>
              <a:uFillTx/>
              <a:latin typeface="+mn-lt"/>
              <a:ea typeface="宋体" panose="02010600030101010101" pitchFamily="2" charset="-122"/>
              <a:cs typeface="+mn-cs"/>
            </a:endParaRPr>
          </a:p>
        </p:txBody>
      </p:sp>
      <p:sp>
        <p:nvSpPr>
          <p:cNvPr id="9" name="Rectangle 6"/>
          <p:cNvSpPr>
            <a:spLocks noGrp="1" noChangeArrowheads="1"/>
          </p:cNvSpPr>
          <p:nvPr>
            <p:ph type="sldNum" sz="quarter" idx="4"/>
          </p:nvPr>
        </p:nvSpPr>
        <p:spPr bwMode="auto">
          <a:xfrm>
            <a:off x="8737601" y="6245225"/>
            <a:ext cx="2844800" cy="476250"/>
          </a:xfrm>
          <a:prstGeom prst="rect">
            <a:avLst/>
          </a:prstGeom>
          <a:ln>
            <a:miter lim="800000"/>
          </a:ln>
        </p:spPr>
        <p:txBody>
          <a:bodyPr vert="horz" wrap="square" lIns="91440" tIns="45720" rIns="91440" bIns="45720" numCol="1" anchor="t" anchorCtr="0" compatLnSpc="1"/>
          <a:lstStyle/>
          <a:p>
            <a:pPr algn="r">
              <a:buNone/>
            </a:pPr>
            <a:fld id="{9A0DB2DC-4C9A-4742-B13C-FB6460FD3503}" type="slidenum">
              <a:rPr lang="de-DE" altLang="zh-CN"/>
            </a:fld>
            <a:endParaRPr lang="de-DE" altLang="zh-CN"/>
          </a:p>
        </p:txBody>
      </p:sp>
    </p:spTree>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40509" y="908050"/>
            <a:ext cx="2742129" cy="5218113"/>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609362" y="908050"/>
            <a:ext cx="8078807" cy="5218113"/>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4" name="Picture 2" descr="PPECLOGO-eff-0-1"/>
          <p:cNvPicPr>
            <a:picLocks noChangeAspect="1" noChangeArrowheads="1"/>
          </p:cNvPicPr>
          <p:nvPr userDrawn="1"/>
        </p:nvPicPr>
        <p:blipFill>
          <a:blip r:embed="rId2"/>
          <a:stretch>
            <a:fillRect/>
          </a:stretch>
        </p:blipFill>
        <p:spPr bwMode="auto">
          <a:xfrm>
            <a:off x="4145294" y="2886610"/>
            <a:ext cx="1059935" cy="79878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PPECLOGO-eff-0-2"/>
          <p:cNvPicPr>
            <a:picLocks noChangeAspect="1" noChangeArrowheads="1"/>
          </p:cNvPicPr>
          <p:nvPr userDrawn="1"/>
        </p:nvPicPr>
        <p:blipFill>
          <a:blip r:embed="rId3"/>
          <a:stretch>
            <a:fillRect/>
          </a:stretch>
        </p:blipFill>
        <p:spPr bwMode="auto">
          <a:xfrm>
            <a:off x="8427170" y="2758266"/>
            <a:ext cx="1096386" cy="83893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PPECLOGO-eff-0-3"/>
          <p:cNvPicPr>
            <a:picLocks noChangeAspect="1" noChangeArrowheads="1"/>
          </p:cNvPicPr>
          <p:nvPr userDrawn="1"/>
        </p:nvPicPr>
        <p:blipFill>
          <a:blip r:embed="rId4"/>
          <a:stretch>
            <a:fillRect/>
          </a:stretch>
        </p:blipFill>
        <p:spPr bwMode="auto">
          <a:xfrm>
            <a:off x="1040045" y="1447780"/>
            <a:ext cx="3012554" cy="237621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5" descr="PPECLOGO-eff-0-1"/>
          <p:cNvPicPr>
            <a:picLocks noChangeAspect="1" noChangeArrowheads="1"/>
          </p:cNvPicPr>
          <p:nvPr userDrawn="1"/>
        </p:nvPicPr>
        <p:blipFill>
          <a:blip r:embed="rId5"/>
          <a:stretch>
            <a:fillRect/>
          </a:stretch>
        </p:blipFill>
        <p:spPr bwMode="auto">
          <a:xfrm>
            <a:off x="4465692" y="3771071"/>
            <a:ext cx="523922" cy="39561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PPECLOGO-eff-0-1"/>
          <p:cNvPicPr>
            <a:picLocks noChangeAspect="1" noChangeArrowheads="1"/>
          </p:cNvPicPr>
          <p:nvPr userDrawn="1"/>
        </p:nvPicPr>
        <p:blipFill>
          <a:blip r:embed="rId6"/>
          <a:stretch>
            <a:fillRect/>
          </a:stretch>
        </p:blipFill>
        <p:spPr bwMode="auto">
          <a:xfrm>
            <a:off x="7373460" y="2904247"/>
            <a:ext cx="401001" cy="30238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PPECLOGO-eff-0-2"/>
          <p:cNvPicPr>
            <a:picLocks noChangeAspect="1" noChangeArrowheads="1"/>
          </p:cNvPicPr>
          <p:nvPr userDrawn="1"/>
        </p:nvPicPr>
        <p:blipFill>
          <a:blip r:embed="rId7"/>
          <a:stretch>
            <a:fillRect/>
          </a:stretch>
        </p:blipFill>
        <p:spPr bwMode="auto">
          <a:xfrm>
            <a:off x="5275756" y="2574150"/>
            <a:ext cx="981348" cy="75091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PPECLOGO-eff-5-4"/>
          <p:cNvPicPr>
            <a:picLocks noChangeAspect="1" noChangeArrowheads="1"/>
          </p:cNvPicPr>
          <p:nvPr userDrawn="1"/>
        </p:nvPicPr>
        <p:blipFill>
          <a:blip r:embed="rId8"/>
          <a:stretch>
            <a:fillRect/>
          </a:stretch>
        </p:blipFill>
        <p:spPr bwMode="auto">
          <a:xfrm>
            <a:off x="3260668" y="3206628"/>
            <a:ext cx="1477059" cy="112384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PPECLOGO-eff-5-2"/>
          <p:cNvPicPr>
            <a:picLocks noChangeAspect="1" noChangeArrowheads="1"/>
          </p:cNvPicPr>
          <p:nvPr userDrawn="1"/>
        </p:nvPicPr>
        <p:blipFill>
          <a:blip r:embed="rId9"/>
          <a:stretch>
            <a:fillRect/>
          </a:stretch>
        </p:blipFill>
        <p:spPr bwMode="auto">
          <a:xfrm>
            <a:off x="5350314" y="3446015"/>
            <a:ext cx="1833728" cy="143630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PPECLOGO-eff-5-4"/>
          <p:cNvPicPr>
            <a:picLocks noChangeAspect="1" noChangeArrowheads="1"/>
          </p:cNvPicPr>
          <p:nvPr userDrawn="1"/>
        </p:nvPicPr>
        <p:blipFill>
          <a:blip r:embed="rId10"/>
          <a:stretch>
            <a:fillRect/>
          </a:stretch>
        </p:blipFill>
        <p:spPr bwMode="auto">
          <a:xfrm>
            <a:off x="9882241" y="2725339"/>
            <a:ext cx="1116358" cy="85170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PPECLOGO-eff-0-1"/>
          <p:cNvPicPr>
            <a:picLocks noChangeAspect="1" noChangeArrowheads="1"/>
          </p:cNvPicPr>
          <p:nvPr userDrawn="1"/>
        </p:nvPicPr>
        <p:blipFill>
          <a:blip r:embed="rId11"/>
          <a:stretch>
            <a:fillRect/>
          </a:stretch>
        </p:blipFill>
        <p:spPr bwMode="auto">
          <a:xfrm>
            <a:off x="7939698" y="3624921"/>
            <a:ext cx="521908" cy="39309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PPECLOGO-eff-0-1"/>
          <p:cNvPicPr>
            <a:picLocks noChangeAspect="1" noChangeArrowheads="1"/>
          </p:cNvPicPr>
          <p:nvPr userDrawn="1"/>
        </p:nvPicPr>
        <p:blipFill>
          <a:blip r:embed="rId11"/>
          <a:stretch>
            <a:fillRect/>
          </a:stretch>
        </p:blipFill>
        <p:spPr bwMode="auto">
          <a:xfrm>
            <a:off x="11250485" y="2365001"/>
            <a:ext cx="521906" cy="39309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PPECLOGO-eff2-1-2"/>
          <p:cNvPicPr>
            <a:picLocks noChangeAspect="1" noChangeArrowheads="1"/>
          </p:cNvPicPr>
          <p:nvPr userDrawn="1"/>
        </p:nvPicPr>
        <p:blipFill>
          <a:blip r:embed="rId12"/>
          <a:stretch>
            <a:fillRect/>
          </a:stretch>
        </p:blipFill>
        <p:spPr bwMode="auto">
          <a:xfrm>
            <a:off x="2053635" y="2795895"/>
            <a:ext cx="1696702" cy="142874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descr="PPECLOGO-eff2-1-3"/>
          <p:cNvPicPr>
            <a:picLocks noChangeAspect="1" noChangeArrowheads="1"/>
          </p:cNvPicPr>
          <p:nvPr userDrawn="1"/>
        </p:nvPicPr>
        <p:blipFill>
          <a:blip r:embed="rId13"/>
          <a:stretch>
            <a:fillRect/>
          </a:stretch>
        </p:blipFill>
        <p:spPr bwMode="auto">
          <a:xfrm>
            <a:off x="3982071" y="2785815"/>
            <a:ext cx="437274" cy="36537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PPECLOGO-eff2-1-4"/>
          <p:cNvPicPr>
            <a:picLocks noChangeAspect="1" noChangeArrowheads="1"/>
          </p:cNvPicPr>
          <p:nvPr userDrawn="1"/>
        </p:nvPicPr>
        <p:blipFill>
          <a:blip r:embed="rId14"/>
          <a:stretch>
            <a:fillRect/>
          </a:stretch>
        </p:blipFill>
        <p:spPr bwMode="auto">
          <a:xfrm>
            <a:off x="8516013" y="3325062"/>
            <a:ext cx="703265" cy="58712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descr="PPECLOGO-eff2-1-3"/>
          <p:cNvPicPr>
            <a:picLocks noChangeAspect="1" noChangeArrowheads="1"/>
          </p:cNvPicPr>
          <p:nvPr userDrawn="1"/>
        </p:nvPicPr>
        <p:blipFill>
          <a:blip r:embed="rId13"/>
          <a:stretch>
            <a:fillRect/>
          </a:stretch>
        </p:blipFill>
        <p:spPr bwMode="auto">
          <a:xfrm>
            <a:off x="9235401" y="2909286"/>
            <a:ext cx="360700" cy="30238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descr="PPECLOGO-eff2-1-3"/>
          <p:cNvPicPr>
            <a:picLocks noChangeAspect="1" noChangeArrowheads="1"/>
          </p:cNvPicPr>
          <p:nvPr userDrawn="1"/>
        </p:nvPicPr>
        <p:blipFill>
          <a:blip r:embed="rId13"/>
          <a:stretch>
            <a:fillRect/>
          </a:stretch>
        </p:blipFill>
        <p:spPr bwMode="auto">
          <a:xfrm>
            <a:off x="9741184" y="3446014"/>
            <a:ext cx="282112" cy="23686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par>
                                <p:cTn id="17" presetID="10"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par>
                                <p:cTn id="20" presetID="10"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par>
                                <p:cTn id="23" presetID="10"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par>
                                <p:cTn id="26" presetID="10" presetClass="entr" presetSubtype="0" fill="hold" nodeType="with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500"/>
                                        <p:tgtEl>
                                          <p:spTgt spid="5"/>
                                        </p:tgtEl>
                                      </p:cBhvr>
                                    </p:animEffect>
                                  </p:childTnLst>
                                </p:cTn>
                              </p:par>
                              <p:par>
                                <p:cTn id="29" presetID="10" presetClass="entr" presetSubtype="0"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par>
                                <p:cTn id="32" presetID="10" presetClass="entr" presetSubtype="0" fill="hold"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500"/>
                                        <p:tgtEl>
                                          <p:spTgt spid="8"/>
                                        </p:tgtEl>
                                      </p:cBhvr>
                                    </p:animEffect>
                                  </p:childTnLst>
                                </p:cTn>
                              </p:par>
                              <p:par>
                                <p:cTn id="35" presetID="10" presetClass="entr" presetSubtype="0"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500"/>
                                        <p:tgtEl>
                                          <p:spTgt spid="14"/>
                                        </p:tgtEl>
                                      </p:cBhvr>
                                    </p:animEffect>
                                  </p:childTnLst>
                                </p:cTn>
                              </p:par>
                              <p:par>
                                <p:cTn id="38" presetID="35" presetClass="path" presetSubtype="0" fill="hold" nodeType="withEffect">
                                  <p:stCondLst>
                                    <p:cond delay="0"/>
                                  </p:stCondLst>
                                  <p:childTnLst>
                                    <p:animMotion origin="layout" path="M 0 0 L -0.25 0 E" pathEditMode="relative" rAng="0" ptsTypes="">
                                      <p:cBhvr>
                                        <p:cTn id="39" dur="3000" fill="hold"/>
                                        <p:tgtEl>
                                          <p:spTgt spid="12"/>
                                        </p:tgtEl>
                                        <p:attrNameLst>
                                          <p:attrName>ppt_x</p:attrName>
                                          <p:attrName>ppt_y</p:attrName>
                                        </p:attrNameLst>
                                      </p:cBhvr>
                                      <p:rCtr x="0" y="0"/>
                                    </p:animMotion>
                                  </p:childTnLst>
                                </p:cTn>
                              </p:par>
                              <p:par>
                                <p:cTn id="40" presetID="35" presetClass="path" presetSubtype="0" fill="hold" nodeType="withEffect">
                                  <p:stCondLst>
                                    <p:cond delay="0"/>
                                  </p:stCondLst>
                                  <p:childTnLst>
                                    <p:animMotion origin="layout" path="M 4.16667E-06 3.33333E-06 L -0.31632 3.33333E-06" pathEditMode="relative" rAng="0" ptsTypes="AA">
                                      <p:cBhvr>
                                        <p:cTn id="41" dur="3000" fill="hold"/>
                                        <p:tgtEl>
                                          <p:spTgt spid="5"/>
                                        </p:tgtEl>
                                        <p:attrNameLst>
                                          <p:attrName>ppt_x</p:attrName>
                                          <p:attrName>ppt_y</p:attrName>
                                        </p:attrNameLst>
                                      </p:cBhvr>
                                      <p:rCtr x="-15816" y="0"/>
                                    </p:animMotion>
                                  </p:childTnLst>
                                </p:cTn>
                              </p:par>
                              <p:par>
                                <p:cTn id="42" presetID="35" presetClass="path" presetSubtype="0" fill="hold" nodeType="withEffect">
                                  <p:stCondLst>
                                    <p:cond delay="0"/>
                                  </p:stCondLst>
                                  <p:childTnLst>
                                    <p:animMotion origin="layout" path="M 0.00504 -1.85185E-06 L -0.46684 -1.85185E-06" pathEditMode="relative" rAng="0" ptsTypes="AA">
                                      <p:cBhvr>
                                        <p:cTn id="43" dur="3000" fill="hold"/>
                                        <p:tgtEl>
                                          <p:spTgt spid="8"/>
                                        </p:tgtEl>
                                        <p:attrNameLst>
                                          <p:attrName>ppt_x</p:attrName>
                                          <p:attrName>ppt_y</p:attrName>
                                        </p:attrNameLst>
                                      </p:cBhvr>
                                      <p:rCtr x="-23594" y="0"/>
                                    </p:animMotion>
                                  </p:childTnLst>
                                </p:cTn>
                              </p:par>
                              <p:par>
                                <p:cTn id="44" presetID="35" presetClass="path" presetSubtype="0" fill="hold" nodeType="withEffect">
                                  <p:stCondLst>
                                    <p:cond delay="0"/>
                                  </p:stCondLst>
                                  <p:childTnLst>
                                    <p:animMotion origin="layout" path="M -3.05556E-06 1.11111E-06 L -0.19531 1.11111E-06" pathEditMode="relative" rAng="0" ptsTypes="AA">
                                      <p:cBhvr>
                                        <p:cTn id="45" dur="3000" fill="hold"/>
                                        <p:tgtEl>
                                          <p:spTgt spid="9"/>
                                        </p:tgtEl>
                                        <p:attrNameLst>
                                          <p:attrName>ppt_x</p:attrName>
                                          <p:attrName>ppt_y</p:attrName>
                                        </p:attrNameLst>
                                      </p:cBhvr>
                                      <p:rCtr x="-9774" y="0"/>
                                    </p:animMotion>
                                  </p:childTnLst>
                                </p:cTn>
                              </p:par>
                              <p:par>
                                <p:cTn id="46" presetID="35" presetClass="path" presetSubtype="0" fill="hold" nodeType="withEffect">
                                  <p:stCondLst>
                                    <p:cond delay="0"/>
                                  </p:stCondLst>
                                  <p:childTnLst>
                                    <p:animMotion origin="layout" path="M 5.55556E-07 2.59259E-06 L -0.43594 2.59259E-06" pathEditMode="relative" rAng="0" ptsTypes="AA">
                                      <p:cBhvr>
                                        <p:cTn id="47" dur="3000" fill="hold"/>
                                        <p:tgtEl>
                                          <p:spTgt spid="7"/>
                                        </p:tgtEl>
                                        <p:attrNameLst>
                                          <p:attrName>ppt_x</p:attrName>
                                          <p:attrName>ppt_y</p:attrName>
                                        </p:attrNameLst>
                                      </p:cBhvr>
                                      <p:rCtr x="-21806" y="0"/>
                                    </p:animMotion>
                                  </p:childTnLst>
                                </p:cTn>
                              </p:par>
                              <p:par>
                                <p:cTn id="48" presetID="35" presetClass="path" presetSubtype="0" fill="hold" nodeType="withEffect">
                                  <p:stCondLst>
                                    <p:cond delay="0"/>
                                  </p:stCondLst>
                                  <p:childTnLst>
                                    <p:animMotion origin="layout" path="M 3.05556E-06 -1.85185E-06 L -0.33577 -1.85185E-06" pathEditMode="relative" rAng="0" ptsTypes="AA">
                                      <p:cBhvr>
                                        <p:cTn id="49" dur="3000" fill="hold"/>
                                        <p:tgtEl>
                                          <p:spTgt spid="4"/>
                                        </p:tgtEl>
                                        <p:attrNameLst>
                                          <p:attrName>ppt_x</p:attrName>
                                          <p:attrName>ppt_y</p:attrName>
                                        </p:attrNameLst>
                                      </p:cBhvr>
                                      <p:rCtr x="-16788" y="0"/>
                                    </p:animMotion>
                                  </p:childTnLst>
                                </p:cTn>
                              </p:par>
                              <p:par>
                                <p:cTn id="50" presetID="35" presetClass="path" presetSubtype="0" fill="hold" nodeType="withEffect">
                                  <p:stCondLst>
                                    <p:cond delay="0"/>
                                  </p:stCondLst>
                                  <p:childTnLst>
                                    <p:animMotion origin="layout" path="M 1.66667E-06 -1.85185E-06 L -0.57188 -1.85185E-06" pathEditMode="relative" rAng="0" ptsTypes="AA">
                                      <p:cBhvr>
                                        <p:cTn id="51" dur="3000" fill="hold"/>
                                        <p:tgtEl>
                                          <p:spTgt spid="13"/>
                                        </p:tgtEl>
                                        <p:attrNameLst>
                                          <p:attrName>ppt_x</p:attrName>
                                          <p:attrName>ppt_y</p:attrName>
                                        </p:attrNameLst>
                                      </p:cBhvr>
                                      <p:rCtr x="-28594" y="0"/>
                                    </p:animMotion>
                                  </p:childTnLst>
                                </p:cTn>
                              </p:par>
                              <p:par>
                                <p:cTn id="52" presetID="35" presetClass="path" presetSubtype="0" fill="hold" nodeType="withEffect">
                                  <p:stCondLst>
                                    <p:cond delay="0"/>
                                  </p:stCondLst>
                                  <p:childTnLst>
                                    <p:animMotion origin="layout" path="M 1.66667E-06 -1.85185E-06 L -0.57188 -1.85185E-06" pathEditMode="relative" rAng="0" ptsTypes="AA">
                                      <p:cBhvr>
                                        <p:cTn id="53" dur="3000" fill="hold"/>
                                        <p:tgtEl>
                                          <p:spTgt spid="14"/>
                                        </p:tgtEl>
                                        <p:attrNameLst>
                                          <p:attrName>ppt_x</p:attrName>
                                          <p:attrName>ppt_y</p:attrName>
                                        </p:attrNameLst>
                                      </p:cBhvr>
                                      <p:rCtr x="-28594" y="0"/>
                                    </p:animMotion>
                                  </p:childTnLst>
                                </p:cTn>
                              </p:par>
                              <p:par>
                                <p:cTn id="54" presetID="63" presetClass="path" presetSubtype="0" fill="hold" nodeType="withEffect">
                                  <p:stCondLst>
                                    <p:cond delay="0"/>
                                  </p:stCondLst>
                                  <p:childTnLst>
                                    <p:animMotion origin="layout" path="M 5.55556E-07 2.59259E-06 L 0.43906 2.59259E-06" pathEditMode="relative" rAng="0" ptsTypes="AA">
                                      <p:cBhvr>
                                        <p:cTn id="55" dur="3000" fill="hold"/>
                                        <p:tgtEl>
                                          <p:spTgt spid="11"/>
                                        </p:tgtEl>
                                        <p:attrNameLst>
                                          <p:attrName>ppt_x</p:attrName>
                                          <p:attrName>ppt_y</p:attrName>
                                        </p:attrNameLst>
                                      </p:cBhvr>
                                      <p:rCtr x="21944" y="0"/>
                                    </p:animMotion>
                                  </p:childTnLst>
                                </p:cTn>
                              </p:par>
                              <p:par>
                                <p:cTn id="56" presetID="63" presetClass="path" presetSubtype="0" fill="hold" nodeType="withEffect">
                                  <p:stCondLst>
                                    <p:cond delay="0"/>
                                  </p:stCondLst>
                                  <p:childTnLst>
                                    <p:animMotion origin="layout" path="M -1.38889E-06 2.96296E-06 L 0.62813 2.96296E-06" pathEditMode="relative" rAng="0" ptsTypes="AA">
                                      <p:cBhvr>
                                        <p:cTn id="57" dur="3000" fill="hold"/>
                                        <p:tgtEl>
                                          <p:spTgt spid="10"/>
                                        </p:tgtEl>
                                        <p:attrNameLst>
                                          <p:attrName>ppt_x</p:attrName>
                                          <p:attrName>ppt_y</p:attrName>
                                        </p:attrNameLst>
                                      </p:cBhvr>
                                      <p:rCtr x="31406" y="0"/>
                                    </p:animMotion>
                                  </p:childTnLst>
                                </p:cTn>
                              </p:par>
                              <p:par>
                                <p:cTn id="58" presetID="63" presetClass="path" presetSubtype="0" fill="hold" nodeType="withEffect">
                                  <p:stCondLst>
                                    <p:cond delay="0"/>
                                  </p:stCondLst>
                                  <p:childTnLst>
                                    <p:animMotion origin="layout" path="M 2.77778E-06 -2.96296E-06 L 0.42465 -2.96296E-06" pathEditMode="relative" rAng="0" ptsTypes="AA">
                                      <p:cBhvr>
                                        <p:cTn id="59" dur="3000" fill="hold"/>
                                        <p:tgtEl>
                                          <p:spTgt spid="6"/>
                                        </p:tgtEl>
                                        <p:attrNameLst>
                                          <p:attrName>ppt_x</p:attrName>
                                          <p:attrName>ppt_y</p:attrName>
                                        </p:attrNameLst>
                                      </p:cBhvr>
                                      <p:rCtr x="21233" y="0"/>
                                    </p:animMotion>
                                  </p:childTnLst>
                                </p:cTn>
                              </p:par>
                              <p:par>
                                <p:cTn id="60" presetID="10" presetClass="exit" presetSubtype="0" fill="hold" nodeType="withEffect">
                                  <p:stCondLst>
                                    <p:cond delay="2500"/>
                                  </p:stCondLst>
                                  <p:childTnLst>
                                    <p:animEffect transition="out" filter="fade">
                                      <p:cBhvr>
                                        <p:cTn id="61" dur="500"/>
                                        <p:tgtEl>
                                          <p:spTgt spid="10"/>
                                        </p:tgtEl>
                                      </p:cBhvr>
                                    </p:animEffect>
                                    <p:set>
                                      <p:cBhvr>
                                        <p:cTn id="62" dur="1" fill="hold">
                                          <p:stCondLst>
                                            <p:cond delay="499"/>
                                          </p:stCondLst>
                                        </p:cTn>
                                        <p:tgtEl>
                                          <p:spTgt spid="10"/>
                                        </p:tgtEl>
                                        <p:attrNameLst>
                                          <p:attrName>style.visibility</p:attrName>
                                        </p:attrNameLst>
                                      </p:cBhvr>
                                      <p:to>
                                        <p:strVal val="hidden"/>
                                      </p:to>
                                    </p:set>
                                  </p:childTnLst>
                                </p:cTn>
                              </p:par>
                              <p:par>
                                <p:cTn id="63" presetID="10" presetClass="exit" presetSubtype="0" fill="hold" nodeType="withEffect">
                                  <p:stCondLst>
                                    <p:cond delay="2500"/>
                                  </p:stCondLst>
                                  <p:childTnLst>
                                    <p:animEffect transition="out" filter="fade">
                                      <p:cBhvr>
                                        <p:cTn id="64" dur="500"/>
                                        <p:tgtEl>
                                          <p:spTgt spid="11"/>
                                        </p:tgtEl>
                                      </p:cBhvr>
                                    </p:animEffect>
                                    <p:set>
                                      <p:cBhvr>
                                        <p:cTn id="65" dur="1" fill="hold">
                                          <p:stCondLst>
                                            <p:cond delay="499"/>
                                          </p:stCondLst>
                                        </p:cTn>
                                        <p:tgtEl>
                                          <p:spTgt spid="11"/>
                                        </p:tgtEl>
                                        <p:attrNameLst>
                                          <p:attrName>style.visibility</p:attrName>
                                        </p:attrNameLst>
                                      </p:cBhvr>
                                      <p:to>
                                        <p:strVal val="hidden"/>
                                      </p:to>
                                    </p:set>
                                  </p:childTnLst>
                                </p:cTn>
                              </p:par>
                              <p:par>
                                <p:cTn id="66" presetID="10" presetClass="exit" presetSubtype="0" fill="hold" nodeType="withEffect">
                                  <p:stCondLst>
                                    <p:cond delay="2500"/>
                                  </p:stCondLst>
                                  <p:childTnLst>
                                    <p:animEffect transition="out" filter="fade">
                                      <p:cBhvr>
                                        <p:cTn id="67" dur="500"/>
                                        <p:tgtEl>
                                          <p:spTgt spid="13"/>
                                        </p:tgtEl>
                                      </p:cBhvr>
                                    </p:animEffect>
                                    <p:set>
                                      <p:cBhvr>
                                        <p:cTn id="68" dur="1" fill="hold">
                                          <p:stCondLst>
                                            <p:cond delay="499"/>
                                          </p:stCondLst>
                                        </p:cTn>
                                        <p:tgtEl>
                                          <p:spTgt spid="13"/>
                                        </p:tgtEl>
                                        <p:attrNameLst>
                                          <p:attrName>style.visibility</p:attrName>
                                        </p:attrNameLst>
                                      </p:cBhvr>
                                      <p:to>
                                        <p:strVal val="hidden"/>
                                      </p:to>
                                    </p:set>
                                  </p:childTnLst>
                                </p:cTn>
                              </p:par>
                              <p:par>
                                <p:cTn id="69" presetID="10" presetClass="exit" presetSubtype="0" fill="hold" nodeType="withEffect">
                                  <p:stCondLst>
                                    <p:cond delay="2500"/>
                                  </p:stCondLst>
                                  <p:childTnLst>
                                    <p:animEffect transition="out" filter="fade">
                                      <p:cBhvr>
                                        <p:cTn id="70" dur="500"/>
                                        <p:tgtEl>
                                          <p:spTgt spid="7"/>
                                        </p:tgtEl>
                                      </p:cBhvr>
                                    </p:animEffect>
                                    <p:set>
                                      <p:cBhvr>
                                        <p:cTn id="71" dur="1" fill="hold">
                                          <p:stCondLst>
                                            <p:cond delay="499"/>
                                          </p:stCondLst>
                                        </p:cTn>
                                        <p:tgtEl>
                                          <p:spTgt spid="7"/>
                                        </p:tgtEl>
                                        <p:attrNameLst>
                                          <p:attrName>style.visibility</p:attrName>
                                        </p:attrNameLst>
                                      </p:cBhvr>
                                      <p:to>
                                        <p:strVal val="hidden"/>
                                      </p:to>
                                    </p:set>
                                  </p:childTnLst>
                                </p:cTn>
                              </p:par>
                              <p:par>
                                <p:cTn id="72" presetID="10" presetClass="exit" presetSubtype="0" fill="hold" nodeType="withEffect">
                                  <p:stCondLst>
                                    <p:cond delay="2500"/>
                                  </p:stCondLst>
                                  <p:childTnLst>
                                    <p:animEffect transition="out" filter="fade">
                                      <p:cBhvr>
                                        <p:cTn id="73" dur="500"/>
                                        <p:tgtEl>
                                          <p:spTgt spid="9"/>
                                        </p:tgtEl>
                                      </p:cBhvr>
                                    </p:animEffect>
                                    <p:set>
                                      <p:cBhvr>
                                        <p:cTn id="74" dur="1" fill="hold">
                                          <p:stCondLst>
                                            <p:cond delay="499"/>
                                          </p:stCondLst>
                                        </p:cTn>
                                        <p:tgtEl>
                                          <p:spTgt spid="9"/>
                                        </p:tgtEl>
                                        <p:attrNameLst>
                                          <p:attrName>style.visibility</p:attrName>
                                        </p:attrNameLst>
                                      </p:cBhvr>
                                      <p:to>
                                        <p:strVal val="hidden"/>
                                      </p:to>
                                    </p:set>
                                  </p:childTnLst>
                                </p:cTn>
                              </p:par>
                              <p:par>
                                <p:cTn id="75" presetID="10" presetClass="exit" presetSubtype="0" fill="hold" nodeType="withEffect">
                                  <p:stCondLst>
                                    <p:cond delay="2500"/>
                                  </p:stCondLst>
                                  <p:childTnLst>
                                    <p:animEffect transition="out" filter="fade">
                                      <p:cBhvr>
                                        <p:cTn id="76" dur="500"/>
                                        <p:tgtEl>
                                          <p:spTgt spid="5"/>
                                        </p:tgtEl>
                                      </p:cBhvr>
                                    </p:animEffect>
                                    <p:set>
                                      <p:cBhvr>
                                        <p:cTn id="77" dur="1" fill="hold">
                                          <p:stCondLst>
                                            <p:cond delay="499"/>
                                          </p:stCondLst>
                                        </p:cTn>
                                        <p:tgtEl>
                                          <p:spTgt spid="5"/>
                                        </p:tgtEl>
                                        <p:attrNameLst>
                                          <p:attrName>style.visibility</p:attrName>
                                        </p:attrNameLst>
                                      </p:cBhvr>
                                      <p:to>
                                        <p:strVal val="hidden"/>
                                      </p:to>
                                    </p:set>
                                  </p:childTnLst>
                                </p:cTn>
                              </p:par>
                              <p:par>
                                <p:cTn id="78" presetID="10" presetClass="exit" presetSubtype="0" fill="hold" nodeType="withEffect">
                                  <p:stCondLst>
                                    <p:cond delay="2500"/>
                                  </p:stCondLst>
                                  <p:childTnLst>
                                    <p:animEffect transition="out" filter="fade">
                                      <p:cBhvr>
                                        <p:cTn id="79" dur="500"/>
                                        <p:tgtEl>
                                          <p:spTgt spid="12"/>
                                        </p:tgtEl>
                                      </p:cBhvr>
                                    </p:animEffect>
                                    <p:set>
                                      <p:cBhvr>
                                        <p:cTn id="80" dur="1" fill="hold">
                                          <p:stCondLst>
                                            <p:cond delay="499"/>
                                          </p:stCondLst>
                                        </p:cTn>
                                        <p:tgtEl>
                                          <p:spTgt spid="12"/>
                                        </p:tgtEl>
                                        <p:attrNameLst>
                                          <p:attrName>style.visibility</p:attrName>
                                        </p:attrNameLst>
                                      </p:cBhvr>
                                      <p:to>
                                        <p:strVal val="hidden"/>
                                      </p:to>
                                    </p:set>
                                  </p:childTnLst>
                                </p:cTn>
                              </p:par>
                              <p:par>
                                <p:cTn id="81" presetID="10" presetClass="exit" presetSubtype="0" fill="hold" nodeType="withEffect">
                                  <p:stCondLst>
                                    <p:cond delay="2500"/>
                                  </p:stCondLst>
                                  <p:childTnLst>
                                    <p:animEffect transition="out" filter="fade">
                                      <p:cBhvr>
                                        <p:cTn id="82" dur="500"/>
                                        <p:tgtEl>
                                          <p:spTgt spid="14"/>
                                        </p:tgtEl>
                                      </p:cBhvr>
                                    </p:animEffect>
                                    <p:set>
                                      <p:cBhvr>
                                        <p:cTn id="83" dur="1" fill="hold">
                                          <p:stCondLst>
                                            <p:cond delay="499"/>
                                          </p:stCondLst>
                                        </p:cTn>
                                        <p:tgtEl>
                                          <p:spTgt spid="14"/>
                                        </p:tgtEl>
                                        <p:attrNameLst>
                                          <p:attrName>style.visibility</p:attrName>
                                        </p:attrNameLst>
                                      </p:cBhvr>
                                      <p:to>
                                        <p:strVal val="hidden"/>
                                      </p:to>
                                    </p:set>
                                  </p:childTnLst>
                                </p:cTn>
                              </p:par>
                              <p:par>
                                <p:cTn id="84" presetID="10" presetClass="exit" presetSubtype="0" fill="hold" nodeType="withEffect">
                                  <p:stCondLst>
                                    <p:cond delay="2500"/>
                                  </p:stCondLst>
                                  <p:childTnLst>
                                    <p:animEffect transition="out" filter="fade">
                                      <p:cBhvr>
                                        <p:cTn id="85" dur="500"/>
                                        <p:tgtEl>
                                          <p:spTgt spid="6"/>
                                        </p:tgtEl>
                                      </p:cBhvr>
                                    </p:animEffect>
                                    <p:set>
                                      <p:cBhvr>
                                        <p:cTn id="86" dur="1" fill="hold">
                                          <p:stCondLst>
                                            <p:cond delay="499"/>
                                          </p:stCondLst>
                                        </p:cTn>
                                        <p:tgtEl>
                                          <p:spTgt spid="6"/>
                                        </p:tgtEl>
                                        <p:attrNameLst>
                                          <p:attrName>style.visibility</p:attrName>
                                        </p:attrNameLst>
                                      </p:cBhvr>
                                      <p:to>
                                        <p:strVal val="hidden"/>
                                      </p:to>
                                    </p:set>
                                  </p:childTnLst>
                                </p:cTn>
                              </p:par>
                              <p:par>
                                <p:cTn id="87" presetID="10" presetClass="exit" presetSubtype="0" fill="hold" nodeType="withEffect">
                                  <p:stCondLst>
                                    <p:cond delay="2500"/>
                                  </p:stCondLst>
                                  <p:childTnLst>
                                    <p:animEffect transition="out" filter="fade">
                                      <p:cBhvr>
                                        <p:cTn id="88" dur="500"/>
                                        <p:tgtEl>
                                          <p:spTgt spid="4"/>
                                        </p:tgtEl>
                                      </p:cBhvr>
                                    </p:animEffect>
                                    <p:set>
                                      <p:cBhvr>
                                        <p:cTn id="89" dur="1" fill="hold">
                                          <p:stCondLst>
                                            <p:cond delay="499"/>
                                          </p:stCondLst>
                                        </p:cTn>
                                        <p:tgtEl>
                                          <p:spTgt spid="4"/>
                                        </p:tgtEl>
                                        <p:attrNameLst>
                                          <p:attrName>style.visibility</p:attrName>
                                        </p:attrNameLst>
                                      </p:cBhvr>
                                      <p:to>
                                        <p:strVal val="hidden"/>
                                      </p:to>
                                    </p:set>
                                  </p:childTnLst>
                                </p:cTn>
                              </p:par>
                              <p:par>
                                <p:cTn id="90" presetID="10" presetClass="exit" presetSubtype="0" fill="hold" nodeType="withEffect">
                                  <p:stCondLst>
                                    <p:cond delay="2500"/>
                                  </p:stCondLst>
                                  <p:childTnLst>
                                    <p:animEffect transition="out" filter="fade">
                                      <p:cBhvr>
                                        <p:cTn id="91" dur="500"/>
                                        <p:tgtEl>
                                          <p:spTgt spid="8"/>
                                        </p:tgtEl>
                                      </p:cBhvr>
                                    </p:animEffect>
                                    <p:set>
                                      <p:cBhvr>
                                        <p:cTn id="92" dur="1" fill="hold">
                                          <p:stCondLst>
                                            <p:cond delay="499"/>
                                          </p:stCondLst>
                                        </p:cTn>
                                        <p:tgtEl>
                                          <p:spTgt spid="8"/>
                                        </p:tgtEl>
                                        <p:attrNameLst>
                                          <p:attrName>style.visibility</p:attrName>
                                        </p:attrNameLst>
                                      </p:cBhvr>
                                      <p:to>
                                        <p:strVal val="hidden"/>
                                      </p:to>
                                    </p:set>
                                  </p:childTnLst>
                                </p:cTn>
                              </p:par>
                              <p:par>
                                <p:cTn id="93" presetID="10" presetClass="entr" presetSubtype="0" fill="hold" nodeType="withEffect">
                                  <p:stCondLst>
                                    <p:cond delay="0"/>
                                  </p:stCondLst>
                                  <p:childTnLst>
                                    <p:set>
                                      <p:cBhvr>
                                        <p:cTn id="94" dur="1" fill="hold">
                                          <p:stCondLst>
                                            <p:cond delay="0"/>
                                          </p:stCondLst>
                                        </p:cTn>
                                        <p:tgtEl>
                                          <p:spTgt spid="15"/>
                                        </p:tgtEl>
                                        <p:attrNameLst>
                                          <p:attrName>style.visibility</p:attrName>
                                        </p:attrNameLst>
                                      </p:cBhvr>
                                      <p:to>
                                        <p:strVal val="visible"/>
                                      </p:to>
                                    </p:set>
                                    <p:animEffect transition="in" filter="fade">
                                      <p:cBhvr>
                                        <p:cTn id="95" dur="100"/>
                                        <p:tgtEl>
                                          <p:spTgt spid="15"/>
                                        </p:tgtEl>
                                      </p:cBhvr>
                                    </p:animEffect>
                                  </p:childTnLst>
                                </p:cTn>
                              </p:par>
                              <p:par>
                                <p:cTn id="96" presetID="10" presetClass="entr" presetSubtype="0" fill="hold" nodeType="withEffect">
                                  <p:stCondLst>
                                    <p:cond delay="600"/>
                                  </p:stCondLst>
                                  <p:childTnLst>
                                    <p:set>
                                      <p:cBhvr>
                                        <p:cTn id="97" dur="1" fill="hold">
                                          <p:stCondLst>
                                            <p:cond delay="0"/>
                                          </p:stCondLst>
                                        </p:cTn>
                                        <p:tgtEl>
                                          <p:spTgt spid="16"/>
                                        </p:tgtEl>
                                        <p:attrNameLst>
                                          <p:attrName>style.visibility</p:attrName>
                                        </p:attrNameLst>
                                      </p:cBhvr>
                                      <p:to>
                                        <p:strVal val="visible"/>
                                      </p:to>
                                    </p:set>
                                    <p:animEffect transition="in" filter="fade">
                                      <p:cBhvr>
                                        <p:cTn id="98" dur="100"/>
                                        <p:tgtEl>
                                          <p:spTgt spid="16"/>
                                        </p:tgtEl>
                                      </p:cBhvr>
                                    </p:animEffect>
                                  </p:childTnLst>
                                </p:cTn>
                              </p:par>
                              <p:par>
                                <p:cTn id="99" presetID="10" presetClass="entr" presetSubtype="0" fill="hold" nodeType="withEffect">
                                  <p:stCondLst>
                                    <p:cond delay="200"/>
                                  </p:stCondLst>
                                  <p:childTnLst>
                                    <p:set>
                                      <p:cBhvr>
                                        <p:cTn id="100" dur="1" fill="hold">
                                          <p:stCondLst>
                                            <p:cond delay="0"/>
                                          </p:stCondLst>
                                        </p:cTn>
                                        <p:tgtEl>
                                          <p:spTgt spid="17"/>
                                        </p:tgtEl>
                                        <p:attrNameLst>
                                          <p:attrName>style.visibility</p:attrName>
                                        </p:attrNameLst>
                                      </p:cBhvr>
                                      <p:to>
                                        <p:strVal val="visible"/>
                                      </p:to>
                                    </p:set>
                                    <p:animEffect transition="in" filter="fade">
                                      <p:cBhvr>
                                        <p:cTn id="101" dur="100"/>
                                        <p:tgtEl>
                                          <p:spTgt spid="17"/>
                                        </p:tgtEl>
                                      </p:cBhvr>
                                    </p:animEffect>
                                  </p:childTnLst>
                                </p:cTn>
                              </p:par>
                              <p:par>
                                <p:cTn id="102" presetID="10" presetClass="entr" presetSubtype="0" fill="hold" nodeType="withEffect">
                                  <p:stCondLst>
                                    <p:cond delay="1800"/>
                                  </p:stCondLst>
                                  <p:childTnLst>
                                    <p:set>
                                      <p:cBhvr>
                                        <p:cTn id="103" dur="1" fill="hold">
                                          <p:stCondLst>
                                            <p:cond delay="0"/>
                                          </p:stCondLst>
                                        </p:cTn>
                                        <p:tgtEl>
                                          <p:spTgt spid="18"/>
                                        </p:tgtEl>
                                        <p:attrNameLst>
                                          <p:attrName>style.visibility</p:attrName>
                                        </p:attrNameLst>
                                      </p:cBhvr>
                                      <p:to>
                                        <p:strVal val="visible"/>
                                      </p:to>
                                    </p:set>
                                    <p:animEffect transition="in" filter="fade">
                                      <p:cBhvr>
                                        <p:cTn id="104" dur="100"/>
                                        <p:tgtEl>
                                          <p:spTgt spid="18"/>
                                        </p:tgtEl>
                                      </p:cBhvr>
                                    </p:animEffect>
                                  </p:childTnLst>
                                </p:cTn>
                              </p:par>
                              <p:par>
                                <p:cTn id="105" presetID="10" presetClass="entr" presetSubtype="0" fill="hold" nodeType="withEffect">
                                  <p:stCondLst>
                                    <p:cond delay="2200"/>
                                  </p:stCondLst>
                                  <p:childTnLst>
                                    <p:set>
                                      <p:cBhvr>
                                        <p:cTn id="106" dur="1" fill="hold">
                                          <p:stCondLst>
                                            <p:cond delay="0"/>
                                          </p:stCondLst>
                                        </p:cTn>
                                        <p:tgtEl>
                                          <p:spTgt spid="19"/>
                                        </p:tgtEl>
                                        <p:attrNameLst>
                                          <p:attrName>style.visibility</p:attrName>
                                        </p:attrNameLst>
                                      </p:cBhvr>
                                      <p:to>
                                        <p:strVal val="visible"/>
                                      </p:to>
                                    </p:set>
                                    <p:animEffect transition="in" filter="fade">
                                      <p:cBhvr>
                                        <p:cTn id="107" dur="100"/>
                                        <p:tgtEl>
                                          <p:spTgt spid="19"/>
                                        </p:tgtEl>
                                      </p:cBhvr>
                                    </p:animEffect>
                                  </p:childTnLst>
                                </p:cTn>
                              </p:par>
                              <p:par>
                                <p:cTn id="108" presetID="53" presetClass="exit" presetSubtype="16" fill="hold" nodeType="withEffect">
                                  <p:stCondLst>
                                    <p:cond delay="100"/>
                                  </p:stCondLst>
                                  <p:childTnLst>
                                    <p:anim calcmode="lin" valueType="num">
                                      <p:cBhvr>
                                        <p:cTn id="109" dur="1000"/>
                                        <p:tgtEl>
                                          <p:spTgt spid="15"/>
                                        </p:tgtEl>
                                        <p:attrNameLst>
                                          <p:attrName>ppt_w</p:attrName>
                                        </p:attrNameLst>
                                      </p:cBhvr>
                                      <p:tavLst>
                                        <p:tav tm="0">
                                          <p:val>
                                            <p:strVal val="ppt_w"/>
                                          </p:val>
                                        </p:tav>
                                        <p:tav tm="100000">
                                          <p:val>
                                            <p:fltVal val="0"/>
                                          </p:val>
                                        </p:tav>
                                      </p:tavLst>
                                    </p:anim>
                                    <p:anim calcmode="lin" valueType="num">
                                      <p:cBhvr>
                                        <p:cTn id="110" dur="1000"/>
                                        <p:tgtEl>
                                          <p:spTgt spid="15"/>
                                        </p:tgtEl>
                                        <p:attrNameLst>
                                          <p:attrName>ppt_h</p:attrName>
                                        </p:attrNameLst>
                                      </p:cBhvr>
                                      <p:tavLst>
                                        <p:tav tm="0">
                                          <p:val>
                                            <p:strVal val="ppt_h"/>
                                          </p:val>
                                        </p:tav>
                                        <p:tav tm="100000">
                                          <p:val>
                                            <p:fltVal val="0"/>
                                          </p:val>
                                        </p:tav>
                                      </p:tavLst>
                                    </p:anim>
                                    <p:animEffect transition="out" filter="fade">
                                      <p:cBhvr>
                                        <p:cTn id="111" dur="1000"/>
                                        <p:tgtEl>
                                          <p:spTgt spid="15"/>
                                        </p:tgtEl>
                                      </p:cBhvr>
                                    </p:animEffect>
                                    <p:set>
                                      <p:cBhvr>
                                        <p:cTn id="112" dur="1" fill="hold">
                                          <p:stCondLst>
                                            <p:cond delay="999"/>
                                          </p:stCondLst>
                                        </p:cTn>
                                        <p:tgtEl>
                                          <p:spTgt spid="15"/>
                                        </p:tgtEl>
                                        <p:attrNameLst>
                                          <p:attrName>style.visibility</p:attrName>
                                        </p:attrNameLst>
                                      </p:cBhvr>
                                      <p:to>
                                        <p:strVal val="hidden"/>
                                      </p:to>
                                    </p:set>
                                  </p:childTnLst>
                                </p:cTn>
                              </p:par>
                              <p:par>
                                <p:cTn id="113" presetID="53" presetClass="exit" presetSubtype="16" fill="hold" nodeType="withEffect">
                                  <p:stCondLst>
                                    <p:cond delay="700"/>
                                  </p:stCondLst>
                                  <p:childTnLst>
                                    <p:anim calcmode="lin" valueType="num">
                                      <p:cBhvr>
                                        <p:cTn id="114" dur="500"/>
                                        <p:tgtEl>
                                          <p:spTgt spid="16"/>
                                        </p:tgtEl>
                                        <p:attrNameLst>
                                          <p:attrName>ppt_w</p:attrName>
                                        </p:attrNameLst>
                                      </p:cBhvr>
                                      <p:tavLst>
                                        <p:tav tm="0">
                                          <p:val>
                                            <p:strVal val="ppt_w"/>
                                          </p:val>
                                        </p:tav>
                                        <p:tav tm="100000">
                                          <p:val>
                                            <p:fltVal val="0"/>
                                          </p:val>
                                        </p:tav>
                                      </p:tavLst>
                                    </p:anim>
                                    <p:anim calcmode="lin" valueType="num">
                                      <p:cBhvr>
                                        <p:cTn id="115" dur="500"/>
                                        <p:tgtEl>
                                          <p:spTgt spid="16"/>
                                        </p:tgtEl>
                                        <p:attrNameLst>
                                          <p:attrName>ppt_h</p:attrName>
                                        </p:attrNameLst>
                                      </p:cBhvr>
                                      <p:tavLst>
                                        <p:tav tm="0">
                                          <p:val>
                                            <p:strVal val="ppt_h"/>
                                          </p:val>
                                        </p:tav>
                                        <p:tav tm="100000">
                                          <p:val>
                                            <p:fltVal val="0"/>
                                          </p:val>
                                        </p:tav>
                                      </p:tavLst>
                                    </p:anim>
                                    <p:animEffect transition="out" filter="fade">
                                      <p:cBhvr>
                                        <p:cTn id="116" dur="500"/>
                                        <p:tgtEl>
                                          <p:spTgt spid="16"/>
                                        </p:tgtEl>
                                      </p:cBhvr>
                                    </p:animEffect>
                                    <p:set>
                                      <p:cBhvr>
                                        <p:cTn id="117" dur="1" fill="hold">
                                          <p:stCondLst>
                                            <p:cond delay="499"/>
                                          </p:stCondLst>
                                        </p:cTn>
                                        <p:tgtEl>
                                          <p:spTgt spid="16"/>
                                        </p:tgtEl>
                                        <p:attrNameLst>
                                          <p:attrName>style.visibility</p:attrName>
                                        </p:attrNameLst>
                                      </p:cBhvr>
                                      <p:to>
                                        <p:strVal val="hidden"/>
                                      </p:to>
                                    </p:set>
                                  </p:childTnLst>
                                </p:cTn>
                              </p:par>
                              <p:par>
                                <p:cTn id="118" presetID="53" presetClass="exit" presetSubtype="16" fill="hold" nodeType="withEffect">
                                  <p:stCondLst>
                                    <p:cond delay="300"/>
                                  </p:stCondLst>
                                  <p:childTnLst>
                                    <p:anim calcmode="lin" valueType="num">
                                      <p:cBhvr>
                                        <p:cTn id="119" dur="500"/>
                                        <p:tgtEl>
                                          <p:spTgt spid="17"/>
                                        </p:tgtEl>
                                        <p:attrNameLst>
                                          <p:attrName>ppt_w</p:attrName>
                                        </p:attrNameLst>
                                      </p:cBhvr>
                                      <p:tavLst>
                                        <p:tav tm="0">
                                          <p:val>
                                            <p:strVal val="ppt_w"/>
                                          </p:val>
                                        </p:tav>
                                        <p:tav tm="100000">
                                          <p:val>
                                            <p:fltVal val="0"/>
                                          </p:val>
                                        </p:tav>
                                      </p:tavLst>
                                    </p:anim>
                                    <p:anim calcmode="lin" valueType="num">
                                      <p:cBhvr>
                                        <p:cTn id="120" dur="500"/>
                                        <p:tgtEl>
                                          <p:spTgt spid="17"/>
                                        </p:tgtEl>
                                        <p:attrNameLst>
                                          <p:attrName>ppt_h</p:attrName>
                                        </p:attrNameLst>
                                      </p:cBhvr>
                                      <p:tavLst>
                                        <p:tav tm="0">
                                          <p:val>
                                            <p:strVal val="ppt_h"/>
                                          </p:val>
                                        </p:tav>
                                        <p:tav tm="100000">
                                          <p:val>
                                            <p:fltVal val="0"/>
                                          </p:val>
                                        </p:tav>
                                      </p:tavLst>
                                    </p:anim>
                                    <p:animEffect transition="out" filter="fade">
                                      <p:cBhvr>
                                        <p:cTn id="121" dur="500"/>
                                        <p:tgtEl>
                                          <p:spTgt spid="17"/>
                                        </p:tgtEl>
                                      </p:cBhvr>
                                    </p:animEffect>
                                    <p:set>
                                      <p:cBhvr>
                                        <p:cTn id="122" dur="1" fill="hold">
                                          <p:stCondLst>
                                            <p:cond delay="499"/>
                                          </p:stCondLst>
                                        </p:cTn>
                                        <p:tgtEl>
                                          <p:spTgt spid="17"/>
                                        </p:tgtEl>
                                        <p:attrNameLst>
                                          <p:attrName>style.visibility</p:attrName>
                                        </p:attrNameLst>
                                      </p:cBhvr>
                                      <p:to>
                                        <p:strVal val="hidden"/>
                                      </p:to>
                                    </p:set>
                                  </p:childTnLst>
                                </p:cTn>
                              </p:par>
                              <p:par>
                                <p:cTn id="123" presetID="53" presetClass="exit" presetSubtype="16" fill="hold" nodeType="withEffect">
                                  <p:stCondLst>
                                    <p:cond delay="1900"/>
                                  </p:stCondLst>
                                  <p:childTnLst>
                                    <p:anim calcmode="lin" valueType="num">
                                      <p:cBhvr>
                                        <p:cTn id="124" dur="500"/>
                                        <p:tgtEl>
                                          <p:spTgt spid="18"/>
                                        </p:tgtEl>
                                        <p:attrNameLst>
                                          <p:attrName>ppt_w</p:attrName>
                                        </p:attrNameLst>
                                      </p:cBhvr>
                                      <p:tavLst>
                                        <p:tav tm="0">
                                          <p:val>
                                            <p:strVal val="ppt_w"/>
                                          </p:val>
                                        </p:tav>
                                        <p:tav tm="100000">
                                          <p:val>
                                            <p:fltVal val="0"/>
                                          </p:val>
                                        </p:tav>
                                      </p:tavLst>
                                    </p:anim>
                                    <p:anim calcmode="lin" valueType="num">
                                      <p:cBhvr>
                                        <p:cTn id="125" dur="500"/>
                                        <p:tgtEl>
                                          <p:spTgt spid="18"/>
                                        </p:tgtEl>
                                        <p:attrNameLst>
                                          <p:attrName>ppt_h</p:attrName>
                                        </p:attrNameLst>
                                      </p:cBhvr>
                                      <p:tavLst>
                                        <p:tav tm="0">
                                          <p:val>
                                            <p:strVal val="ppt_h"/>
                                          </p:val>
                                        </p:tav>
                                        <p:tav tm="100000">
                                          <p:val>
                                            <p:fltVal val="0"/>
                                          </p:val>
                                        </p:tav>
                                      </p:tavLst>
                                    </p:anim>
                                    <p:animEffect transition="out" filter="fade">
                                      <p:cBhvr>
                                        <p:cTn id="126" dur="500"/>
                                        <p:tgtEl>
                                          <p:spTgt spid="18"/>
                                        </p:tgtEl>
                                      </p:cBhvr>
                                    </p:animEffect>
                                    <p:set>
                                      <p:cBhvr>
                                        <p:cTn id="127" dur="1" fill="hold">
                                          <p:stCondLst>
                                            <p:cond delay="499"/>
                                          </p:stCondLst>
                                        </p:cTn>
                                        <p:tgtEl>
                                          <p:spTgt spid="18"/>
                                        </p:tgtEl>
                                        <p:attrNameLst>
                                          <p:attrName>style.visibility</p:attrName>
                                        </p:attrNameLst>
                                      </p:cBhvr>
                                      <p:to>
                                        <p:strVal val="hidden"/>
                                      </p:to>
                                    </p:set>
                                  </p:childTnLst>
                                </p:cTn>
                              </p:par>
                              <p:par>
                                <p:cTn id="128" presetID="53" presetClass="exit" presetSubtype="16" fill="hold" nodeType="withEffect">
                                  <p:stCondLst>
                                    <p:cond delay="2300"/>
                                  </p:stCondLst>
                                  <p:childTnLst>
                                    <p:anim calcmode="lin" valueType="num">
                                      <p:cBhvr>
                                        <p:cTn id="129" dur="500"/>
                                        <p:tgtEl>
                                          <p:spTgt spid="19"/>
                                        </p:tgtEl>
                                        <p:attrNameLst>
                                          <p:attrName>ppt_w</p:attrName>
                                        </p:attrNameLst>
                                      </p:cBhvr>
                                      <p:tavLst>
                                        <p:tav tm="0">
                                          <p:val>
                                            <p:strVal val="ppt_w"/>
                                          </p:val>
                                        </p:tav>
                                        <p:tav tm="100000">
                                          <p:val>
                                            <p:fltVal val="0"/>
                                          </p:val>
                                        </p:tav>
                                      </p:tavLst>
                                    </p:anim>
                                    <p:anim calcmode="lin" valueType="num">
                                      <p:cBhvr>
                                        <p:cTn id="130" dur="500"/>
                                        <p:tgtEl>
                                          <p:spTgt spid="19"/>
                                        </p:tgtEl>
                                        <p:attrNameLst>
                                          <p:attrName>ppt_h</p:attrName>
                                        </p:attrNameLst>
                                      </p:cBhvr>
                                      <p:tavLst>
                                        <p:tav tm="0">
                                          <p:val>
                                            <p:strVal val="ppt_h"/>
                                          </p:val>
                                        </p:tav>
                                        <p:tav tm="100000">
                                          <p:val>
                                            <p:fltVal val="0"/>
                                          </p:val>
                                        </p:tav>
                                      </p:tavLst>
                                    </p:anim>
                                    <p:animEffect transition="out" filter="fade">
                                      <p:cBhvr>
                                        <p:cTn id="131" dur="500"/>
                                        <p:tgtEl>
                                          <p:spTgt spid="19"/>
                                        </p:tgtEl>
                                      </p:cBhvr>
                                    </p:animEffect>
                                    <p:set>
                                      <p:cBhvr>
                                        <p:cTn id="132" dur="1" fill="hold">
                                          <p:stCondLst>
                                            <p:cond delay="499"/>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cSld name="2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pPr fontAlgn="base">
              <a:spcBef>
                <a:spcPct val="0"/>
              </a:spcBef>
              <a:spcAft>
                <a:spcPct val="0"/>
              </a:spcAft>
              <a:buFont typeface="Arial" panose="020B0604020202020204" pitchFamily="34" charset="0"/>
              <a:buNone/>
            </a:pPr>
            <a:fld id="{F6705518-009E-4213-B831-03DFCD67B38D}" type="datetimeFigureOut">
              <a:rPr lang="zh-CN" altLang="en-US" smtClean="0">
                <a:solidFill>
                  <a:srgbClr val="294A5A"/>
                </a:solidFill>
                <a:ea typeface="宋体" panose="02010600030101010101" pitchFamily="2" charset="-122"/>
              </a:rPr>
            </a:fld>
            <a:endParaRPr lang="zh-CN" altLang="en-US">
              <a:solidFill>
                <a:srgbClr val="294A5A"/>
              </a:solidFill>
              <a:ea typeface="宋体" panose="02010600030101010101" pitchFamily="2" charset="-122"/>
            </a:endParaRPr>
          </a:p>
        </p:txBody>
      </p:sp>
      <p:sp>
        <p:nvSpPr>
          <p:cNvPr id="5" name="页脚占位符 4"/>
          <p:cNvSpPr>
            <a:spLocks noGrp="1"/>
          </p:cNvSpPr>
          <p:nvPr>
            <p:ph type="ftr" sz="quarter" idx="11"/>
          </p:nvPr>
        </p:nvSpPr>
        <p:spPr/>
        <p:txBody>
          <a:bodyPr/>
          <a:lstStyle/>
          <a:p>
            <a:pPr fontAlgn="base">
              <a:spcBef>
                <a:spcPct val="0"/>
              </a:spcBef>
              <a:spcAft>
                <a:spcPct val="0"/>
              </a:spcAft>
              <a:buFont typeface="Arial" panose="020B0604020202020204" pitchFamily="34" charset="0"/>
              <a:buNone/>
            </a:pPr>
            <a:endParaRPr lang="zh-CN" altLang="en-US">
              <a:solidFill>
                <a:srgbClr val="294A5A"/>
              </a:solidFill>
              <a:ea typeface="宋体" panose="02010600030101010101" pitchFamily="2" charset="-122"/>
            </a:endParaRPr>
          </a:p>
        </p:txBody>
      </p:sp>
      <p:sp>
        <p:nvSpPr>
          <p:cNvPr id="6" name="灯片编号占位符 5"/>
          <p:cNvSpPr>
            <a:spLocks noGrp="1"/>
          </p:cNvSpPr>
          <p:nvPr>
            <p:ph type="sldNum" sz="quarter" idx="12"/>
          </p:nvPr>
        </p:nvSpPr>
        <p:spPr/>
        <p:txBody>
          <a:bodyPr/>
          <a:lstStyle/>
          <a:p>
            <a:pPr fontAlgn="base">
              <a:spcBef>
                <a:spcPct val="0"/>
              </a:spcBef>
              <a:spcAft>
                <a:spcPct val="0"/>
              </a:spcAft>
              <a:buFont typeface="Arial" panose="020B0604020202020204" pitchFamily="34" charset="0"/>
              <a:buNone/>
            </a:pPr>
            <a:fld id="{CC71060F-CDAF-4D92-AE96-0CF12CCF0ED3}" type="slidenum">
              <a:rPr lang="zh-CN" altLang="en-US" smtClean="0">
                <a:solidFill>
                  <a:srgbClr val="294A5A"/>
                </a:solidFill>
                <a:ea typeface="宋体" panose="02010600030101010101" pitchFamily="2" charset="-122"/>
              </a:rPr>
            </a:fld>
            <a:endParaRPr lang="zh-CN" altLang="en-US">
              <a:solidFill>
                <a:srgbClr val="294A5A"/>
              </a:solidFill>
              <a:ea typeface="宋体" panose="02010600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showMasterSp="0">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4500"/>
            </a:lvl1pPr>
          </a:lstStyle>
          <a:p>
            <a:pPr fontAlgn="base"/>
            <a:r>
              <a:rPr lang="zh-CN" altLang="en-US" strike="noStrike" noProof="1" smtClean="0"/>
              <a:t>单击此处编辑母版标题样式</a:t>
            </a:r>
            <a:endParaRPr lang="zh-CN" altLang="en-US" strike="noStrike" noProof="1"/>
          </a:p>
        </p:txBody>
      </p:sp>
      <p:sp>
        <p:nvSpPr>
          <p:cNvPr id="3" name="副标题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fontAlgn="base"/>
            <a:r>
              <a:rPr lang="zh-CN" altLang="en-US" strike="noStrike" noProof="1" smtClean="0"/>
              <a:t>单击此处编辑母版副标题样式</a:t>
            </a:r>
            <a:endParaRPr lang="zh-CN" altLang="en-US" strike="noStrike" noProof="1"/>
          </a:p>
        </p:txBody>
      </p:sp>
      <p:sp>
        <p:nvSpPr>
          <p:cNvPr id="4" name="日期占位符 3"/>
          <p:cNvSpPr>
            <a:spLocks noGrp="1"/>
          </p:cNvSpPr>
          <p:nvPr>
            <p:ph type="dt" sz="half" idx="10"/>
          </p:nvPr>
        </p:nvSpPr>
        <p:spPr/>
        <p:txBody>
          <a:bodyPr/>
          <a:lstStyle/>
          <a:p>
            <a:fld id="{420A149A-DD3F-420D-ABE5-0B42113B9D1F}" type="datetime1">
              <a:rPr lang="zh-CN" altLang="en-US" noProof="1" smtClean="0">
                <a:solidFill>
                  <a:srgbClr val="000000"/>
                </a:solidFill>
              </a:rPr>
            </a:fld>
            <a:endParaRPr lang="zh-CN" altLang="en-US" noProof="1">
              <a:solidFill>
                <a:srgbClr val="000000"/>
              </a:solidFill>
            </a:endParaRPr>
          </a:p>
        </p:txBody>
      </p:sp>
      <p:sp>
        <p:nvSpPr>
          <p:cNvPr id="5" name="页脚占位符 4"/>
          <p:cNvSpPr>
            <a:spLocks noGrp="1"/>
          </p:cNvSpPr>
          <p:nvPr>
            <p:ph type="ftr" sz="quarter" idx="11"/>
          </p:nvPr>
        </p:nvSpPr>
        <p:spPr/>
        <p:txBody>
          <a:bodyPr/>
          <a:lstStyle/>
          <a:p>
            <a:endParaRPr lang="zh-CN" altLang="en-US" noProof="1">
              <a:solidFill>
                <a:srgbClr val="000000"/>
              </a:solidFill>
            </a:endParaRPr>
          </a:p>
        </p:txBody>
      </p:sp>
      <p:sp>
        <p:nvSpPr>
          <p:cNvPr id="6" name="灯片编号占位符 5"/>
          <p:cNvSpPr>
            <a:spLocks noGrp="1"/>
          </p:cNvSpPr>
          <p:nvPr>
            <p:ph type="sldNum" sz="quarter" idx="12"/>
          </p:nvPr>
        </p:nvSpPr>
        <p:spPr/>
        <p:txBody>
          <a:bodyPr/>
          <a:lstStyle/>
          <a:p>
            <a:fld id="{9A0DB2DC-4C9A-4742-B13C-FB6460FD3503}" type="slidenum">
              <a:rPr lang="en-US" altLang="zh-CN" noProof="1">
                <a:solidFill>
                  <a:srgbClr val="000000"/>
                </a:solidFill>
                <a:cs typeface="+mn-ea"/>
              </a:rPr>
            </a:fld>
            <a:endParaRPr lang="zh-CN" altLang="en-US" noProof="1">
              <a:solidFill>
                <a:srgbClr val="000000"/>
              </a:solidFill>
            </a:endParaRPr>
          </a:p>
        </p:txBody>
      </p:sp>
    </p:spTree>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showMasterSp="0">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lstStyle/>
          <a:p>
            <a:fld id="{BE9D1F27-AC4A-4EF1-9DFB-E9566B4977D7}" type="datetime1">
              <a:rPr lang="zh-CN" altLang="en-US" noProof="1" smtClean="0">
                <a:solidFill>
                  <a:srgbClr val="000000"/>
                </a:solidFill>
              </a:rPr>
            </a:fld>
            <a:endParaRPr lang="zh-CN" altLang="en-US" noProof="1">
              <a:solidFill>
                <a:srgbClr val="000000"/>
              </a:solidFill>
            </a:endParaRPr>
          </a:p>
        </p:txBody>
      </p:sp>
      <p:sp>
        <p:nvSpPr>
          <p:cNvPr id="5" name="页脚占位符 4"/>
          <p:cNvSpPr>
            <a:spLocks noGrp="1"/>
          </p:cNvSpPr>
          <p:nvPr>
            <p:ph type="ftr" sz="quarter" idx="11"/>
          </p:nvPr>
        </p:nvSpPr>
        <p:spPr/>
        <p:txBody>
          <a:bodyPr/>
          <a:lstStyle/>
          <a:p>
            <a:endParaRPr lang="zh-CN" altLang="en-US" noProof="1">
              <a:solidFill>
                <a:srgbClr val="000000"/>
              </a:solidFill>
            </a:endParaRPr>
          </a:p>
        </p:txBody>
      </p:sp>
      <p:sp>
        <p:nvSpPr>
          <p:cNvPr id="6" name="灯片编号占位符 5"/>
          <p:cNvSpPr>
            <a:spLocks noGrp="1"/>
          </p:cNvSpPr>
          <p:nvPr>
            <p:ph type="sldNum" sz="quarter" idx="12"/>
          </p:nvPr>
        </p:nvSpPr>
        <p:spPr/>
        <p:txBody>
          <a:bodyPr/>
          <a:lstStyle/>
          <a:p>
            <a:fld id="{9A0DB2DC-4C9A-4742-B13C-FB6460FD3503}" type="slidenum">
              <a:rPr lang="en-US" altLang="zh-CN" noProof="1">
                <a:solidFill>
                  <a:srgbClr val="000000"/>
                </a:solidFill>
                <a:cs typeface="+mn-ea"/>
              </a:rPr>
            </a:fld>
            <a:endParaRPr lang="zh-CN" altLang="en-US" noProof="1">
              <a:solidFill>
                <a:srgbClr val="000000"/>
              </a:solidFill>
            </a:endParaRPr>
          </a:p>
        </p:txBody>
      </p:sp>
    </p:spTree>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showMasterSp="0">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39"/>
            <a:ext cx="10515600" cy="2852737"/>
          </a:xfrm>
        </p:spPr>
        <p:txBody>
          <a:bodyPr anchor="b"/>
          <a:lstStyle>
            <a:lvl1pPr>
              <a:defRPr sz="4500"/>
            </a:lvl1p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831851" y="4589464"/>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fontAlgn="base"/>
            <a:r>
              <a:rPr lang="zh-CN" altLang="en-US" strike="noStrike" noProof="1" smtClean="0"/>
              <a:t>单击此处编辑母版文本样式</a:t>
            </a:r>
            <a:endParaRPr lang="zh-CN" altLang="en-US" strike="noStrike" noProof="1" smtClean="0"/>
          </a:p>
        </p:txBody>
      </p:sp>
      <p:sp>
        <p:nvSpPr>
          <p:cNvPr id="4" name="日期占位符 3"/>
          <p:cNvSpPr>
            <a:spLocks noGrp="1"/>
          </p:cNvSpPr>
          <p:nvPr>
            <p:ph type="dt" sz="half" idx="10"/>
          </p:nvPr>
        </p:nvSpPr>
        <p:spPr/>
        <p:txBody>
          <a:bodyPr/>
          <a:lstStyle/>
          <a:p>
            <a:fld id="{195082A3-5F22-4FFC-BACA-A71B99156E47}" type="datetime1">
              <a:rPr lang="zh-CN" altLang="en-US" noProof="1" smtClean="0">
                <a:solidFill>
                  <a:srgbClr val="000000"/>
                </a:solidFill>
              </a:rPr>
            </a:fld>
            <a:endParaRPr lang="zh-CN" altLang="en-US" noProof="1">
              <a:solidFill>
                <a:srgbClr val="000000"/>
              </a:solidFill>
            </a:endParaRPr>
          </a:p>
        </p:txBody>
      </p:sp>
      <p:sp>
        <p:nvSpPr>
          <p:cNvPr id="5" name="页脚占位符 4"/>
          <p:cNvSpPr>
            <a:spLocks noGrp="1"/>
          </p:cNvSpPr>
          <p:nvPr>
            <p:ph type="ftr" sz="quarter" idx="11"/>
          </p:nvPr>
        </p:nvSpPr>
        <p:spPr/>
        <p:txBody>
          <a:bodyPr/>
          <a:lstStyle/>
          <a:p>
            <a:endParaRPr lang="zh-CN" altLang="en-US" noProof="1">
              <a:solidFill>
                <a:srgbClr val="000000"/>
              </a:solidFill>
            </a:endParaRPr>
          </a:p>
        </p:txBody>
      </p:sp>
      <p:sp>
        <p:nvSpPr>
          <p:cNvPr id="6" name="灯片编号占位符 5"/>
          <p:cNvSpPr>
            <a:spLocks noGrp="1"/>
          </p:cNvSpPr>
          <p:nvPr>
            <p:ph type="sldNum" sz="quarter" idx="12"/>
          </p:nvPr>
        </p:nvSpPr>
        <p:spPr/>
        <p:txBody>
          <a:bodyPr/>
          <a:lstStyle/>
          <a:p>
            <a:fld id="{9A0DB2DC-4C9A-4742-B13C-FB6460FD3503}" type="slidenum">
              <a:rPr lang="en-US" altLang="zh-CN" noProof="1">
                <a:solidFill>
                  <a:srgbClr val="000000"/>
                </a:solidFill>
                <a:cs typeface="+mn-ea"/>
              </a:rPr>
            </a:fld>
            <a:endParaRPr lang="zh-CN" altLang="en-US" noProof="1">
              <a:solidFill>
                <a:srgbClr val="000000"/>
              </a:solidFill>
            </a:endParaRPr>
          </a:p>
        </p:txBody>
      </p:sp>
    </p:spTree>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showMasterSp="0">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sz="half" idx="1"/>
          </p:nvPr>
        </p:nvSpPr>
        <p:spPr>
          <a:xfrm>
            <a:off x="609600" y="1600201"/>
            <a:ext cx="5376672" cy="4525963"/>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内容占位符 3"/>
          <p:cNvSpPr>
            <a:spLocks noGrp="1"/>
          </p:cNvSpPr>
          <p:nvPr>
            <p:ph sz="half" idx="2"/>
          </p:nvPr>
        </p:nvSpPr>
        <p:spPr>
          <a:xfrm>
            <a:off x="6205728" y="1600201"/>
            <a:ext cx="5376672" cy="4525963"/>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日期占位符 4"/>
          <p:cNvSpPr>
            <a:spLocks noGrp="1"/>
          </p:cNvSpPr>
          <p:nvPr>
            <p:ph type="dt" sz="half" idx="10"/>
          </p:nvPr>
        </p:nvSpPr>
        <p:spPr/>
        <p:txBody>
          <a:bodyPr/>
          <a:lstStyle/>
          <a:p>
            <a:fld id="{8A54DDF3-86BB-4B0D-B394-E4DB756413AA}" type="datetime1">
              <a:rPr lang="zh-CN" altLang="en-US" noProof="1" smtClean="0">
                <a:solidFill>
                  <a:srgbClr val="000000"/>
                </a:solidFill>
              </a:rPr>
            </a:fld>
            <a:endParaRPr lang="zh-CN" altLang="en-US" noProof="1">
              <a:solidFill>
                <a:srgbClr val="000000"/>
              </a:solidFill>
            </a:endParaRPr>
          </a:p>
        </p:txBody>
      </p:sp>
      <p:sp>
        <p:nvSpPr>
          <p:cNvPr id="6" name="页脚占位符 5"/>
          <p:cNvSpPr>
            <a:spLocks noGrp="1"/>
          </p:cNvSpPr>
          <p:nvPr>
            <p:ph type="ftr" sz="quarter" idx="11"/>
          </p:nvPr>
        </p:nvSpPr>
        <p:spPr/>
        <p:txBody>
          <a:bodyPr/>
          <a:lstStyle/>
          <a:p>
            <a:endParaRPr lang="zh-CN" altLang="en-US" noProof="1">
              <a:solidFill>
                <a:srgbClr val="000000"/>
              </a:solidFill>
            </a:endParaRPr>
          </a:p>
        </p:txBody>
      </p:sp>
      <p:sp>
        <p:nvSpPr>
          <p:cNvPr id="7" name="灯片编号占位符 6"/>
          <p:cNvSpPr>
            <a:spLocks noGrp="1"/>
          </p:cNvSpPr>
          <p:nvPr>
            <p:ph type="sldNum" sz="quarter" idx="12"/>
          </p:nvPr>
        </p:nvSpPr>
        <p:spPr/>
        <p:txBody>
          <a:bodyPr/>
          <a:lstStyle/>
          <a:p>
            <a:fld id="{9A0DB2DC-4C9A-4742-B13C-FB6460FD3503}" type="slidenum">
              <a:rPr lang="en-US" altLang="zh-CN" noProof="1">
                <a:solidFill>
                  <a:srgbClr val="000000"/>
                </a:solidFill>
                <a:cs typeface="+mn-ea"/>
              </a:rPr>
            </a:fld>
            <a:endParaRPr lang="zh-CN" altLang="en-US" noProof="1">
              <a:solidFill>
                <a:srgbClr val="000000"/>
              </a:solidFill>
            </a:endParaRPr>
          </a:p>
        </p:txBody>
      </p:sp>
    </p:spTree>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showMasterSp="0">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6"/>
            <a:ext cx="10515600" cy="1325563"/>
          </a:xfrm>
        </p:spPr>
        <p:txBody>
          <a:body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1186775" y="1778438"/>
            <a:ext cx="4873575" cy="823912"/>
          </a:xfrm>
        </p:spPr>
        <p:txBody>
          <a:bodyPr anchor="ctr" anchorCtr="0"/>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fontAlgn="base"/>
            <a:r>
              <a:rPr lang="zh-CN" altLang="en-US" strike="noStrike" noProof="1" smtClean="0"/>
              <a:t>单击此处编辑母版文本样式</a:t>
            </a:r>
            <a:endParaRPr lang="zh-CN" altLang="en-US" strike="noStrike" noProof="1" smtClean="0"/>
          </a:p>
        </p:txBody>
      </p:sp>
      <p:sp>
        <p:nvSpPr>
          <p:cNvPr id="4" name="内容占位符 3"/>
          <p:cNvSpPr>
            <a:spLocks noGrp="1"/>
          </p:cNvSpPr>
          <p:nvPr>
            <p:ph sz="half" idx="2"/>
          </p:nvPr>
        </p:nvSpPr>
        <p:spPr>
          <a:xfrm>
            <a:off x="1186775" y="2665379"/>
            <a:ext cx="4873575" cy="3524284"/>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文本占位符 4"/>
          <p:cNvSpPr>
            <a:spLocks noGrp="1"/>
          </p:cNvSpPr>
          <p:nvPr>
            <p:ph type="body" sz="quarter" idx="3"/>
          </p:nvPr>
        </p:nvSpPr>
        <p:spPr>
          <a:xfrm>
            <a:off x="6256939" y="1778438"/>
            <a:ext cx="4897576" cy="823912"/>
          </a:xfrm>
        </p:spPr>
        <p:txBody>
          <a:bodyPr anchor="ctr" anchorCtr="0"/>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fontAlgn="base"/>
            <a:r>
              <a:rPr lang="zh-CN" altLang="en-US" strike="noStrike" noProof="1" smtClean="0"/>
              <a:t>单击此处编辑母版文本样式</a:t>
            </a:r>
            <a:endParaRPr lang="zh-CN" altLang="en-US" strike="noStrike" noProof="1" smtClean="0"/>
          </a:p>
        </p:txBody>
      </p:sp>
      <p:sp>
        <p:nvSpPr>
          <p:cNvPr id="6" name="内容占位符 5"/>
          <p:cNvSpPr>
            <a:spLocks noGrp="1"/>
          </p:cNvSpPr>
          <p:nvPr>
            <p:ph sz="quarter" idx="4"/>
          </p:nvPr>
        </p:nvSpPr>
        <p:spPr>
          <a:xfrm>
            <a:off x="6256939" y="2665379"/>
            <a:ext cx="4897576" cy="3524284"/>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7" name="日期占位符 6"/>
          <p:cNvSpPr>
            <a:spLocks noGrp="1"/>
          </p:cNvSpPr>
          <p:nvPr>
            <p:ph type="dt" sz="half" idx="10"/>
          </p:nvPr>
        </p:nvSpPr>
        <p:spPr/>
        <p:txBody>
          <a:bodyPr/>
          <a:lstStyle/>
          <a:p>
            <a:fld id="{54C88B3F-5D33-4BB9-BAE3-5892F37AF657}" type="datetime1">
              <a:rPr lang="zh-CN" altLang="en-US" noProof="1" smtClean="0">
                <a:solidFill>
                  <a:srgbClr val="000000"/>
                </a:solidFill>
              </a:rPr>
            </a:fld>
            <a:endParaRPr lang="zh-CN" altLang="en-US" noProof="1">
              <a:solidFill>
                <a:srgbClr val="000000"/>
              </a:solidFill>
            </a:endParaRPr>
          </a:p>
        </p:txBody>
      </p:sp>
      <p:sp>
        <p:nvSpPr>
          <p:cNvPr id="8" name="页脚占位符 7"/>
          <p:cNvSpPr>
            <a:spLocks noGrp="1"/>
          </p:cNvSpPr>
          <p:nvPr>
            <p:ph type="ftr" sz="quarter" idx="11"/>
          </p:nvPr>
        </p:nvSpPr>
        <p:spPr/>
        <p:txBody>
          <a:bodyPr/>
          <a:lstStyle/>
          <a:p>
            <a:endParaRPr lang="zh-CN" altLang="en-US" noProof="1">
              <a:solidFill>
                <a:srgbClr val="000000"/>
              </a:solidFill>
            </a:endParaRPr>
          </a:p>
        </p:txBody>
      </p:sp>
      <p:sp>
        <p:nvSpPr>
          <p:cNvPr id="9" name="灯片编号占位符 8"/>
          <p:cNvSpPr>
            <a:spLocks noGrp="1"/>
          </p:cNvSpPr>
          <p:nvPr>
            <p:ph type="sldNum" sz="quarter" idx="12"/>
          </p:nvPr>
        </p:nvSpPr>
        <p:spPr/>
        <p:txBody>
          <a:bodyPr/>
          <a:lstStyle/>
          <a:p>
            <a:fld id="{9A0DB2DC-4C9A-4742-B13C-FB6460FD3503}" type="slidenum">
              <a:rPr lang="en-US" altLang="zh-CN" noProof="1">
                <a:solidFill>
                  <a:srgbClr val="000000"/>
                </a:solidFill>
                <a:cs typeface="+mn-ea"/>
              </a:rPr>
            </a:fld>
            <a:endParaRPr lang="zh-CN" altLang="en-US" noProof="1">
              <a:solidFill>
                <a:srgbClr val="000000"/>
              </a:solidFill>
            </a:endParaRPr>
          </a:p>
        </p:txBody>
      </p:sp>
    </p:spTree>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showMasterSp="0">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日期占位符 2"/>
          <p:cNvSpPr>
            <a:spLocks noGrp="1"/>
          </p:cNvSpPr>
          <p:nvPr>
            <p:ph type="dt" sz="half" idx="10"/>
          </p:nvPr>
        </p:nvSpPr>
        <p:spPr/>
        <p:txBody>
          <a:bodyPr/>
          <a:lstStyle/>
          <a:p>
            <a:fld id="{237EED4B-32A8-402A-8374-5EC559EE2493}" type="datetime1">
              <a:rPr lang="zh-CN" altLang="en-US" noProof="1" smtClean="0">
                <a:solidFill>
                  <a:srgbClr val="000000"/>
                </a:solidFill>
              </a:rPr>
            </a:fld>
            <a:endParaRPr lang="zh-CN" altLang="en-US" noProof="1">
              <a:solidFill>
                <a:srgbClr val="000000"/>
              </a:solidFill>
            </a:endParaRPr>
          </a:p>
        </p:txBody>
      </p:sp>
      <p:sp>
        <p:nvSpPr>
          <p:cNvPr id="4" name="页脚占位符 3"/>
          <p:cNvSpPr>
            <a:spLocks noGrp="1"/>
          </p:cNvSpPr>
          <p:nvPr>
            <p:ph type="ftr" sz="quarter" idx="11"/>
          </p:nvPr>
        </p:nvSpPr>
        <p:spPr/>
        <p:txBody>
          <a:bodyPr/>
          <a:lstStyle/>
          <a:p>
            <a:endParaRPr lang="zh-CN" altLang="en-US" noProof="1">
              <a:solidFill>
                <a:srgbClr val="000000"/>
              </a:solidFill>
            </a:endParaRPr>
          </a:p>
        </p:txBody>
      </p:sp>
      <p:sp>
        <p:nvSpPr>
          <p:cNvPr id="5" name="灯片编号占位符 4"/>
          <p:cNvSpPr>
            <a:spLocks noGrp="1"/>
          </p:cNvSpPr>
          <p:nvPr>
            <p:ph type="sldNum" sz="quarter" idx="12"/>
          </p:nvPr>
        </p:nvSpPr>
        <p:spPr/>
        <p:txBody>
          <a:bodyPr/>
          <a:lstStyle/>
          <a:p>
            <a:fld id="{9A0DB2DC-4C9A-4742-B13C-FB6460FD3503}" type="slidenum">
              <a:rPr lang="en-US" altLang="zh-CN" noProof="1">
                <a:solidFill>
                  <a:srgbClr val="000000"/>
                </a:solidFill>
                <a:cs typeface="+mn-ea"/>
              </a:rPr>
            </a:fld>
            <a:endParaRPr lang="zh-CN" altLang="en-US" noProof="1">
              <a:solidFill>
                <a:srgbClr val="000000"/>
              </a:solidFill>
            </a:endParaRPr>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showMasterSp="0">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2389717" y="612775"/>
            <a:ext cx="7315200" cy="4114800"/>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100000"/>
              </a:lnSpc>
              <a:spcBef>
                <a:spcPct val="20000"/>
              </a:spcBef>
              <a:spcAft>
                <a:spcPct val="0"/>
              </a:spcAft>
              <a:buClrTx/>
              <a:buSzTx/>
              <a:buFontTx/>
              <a:buNone/>
              <a:defRPr/>
            </a:pPr>
            <a:endParaRPr kumimoji="0" lang="zh-CN" altLang="en-US" sz="3200" b="0" i="0" u="none" strike="noStrike" kern="0" cap="none" spc="0" normalizeH="0" baseline="0" noProof="0" smtClean="0">
              <a:ln>
                <a:noFill/>
              </a:ln>
              <a:solidFill>
                <a:schemeClr val="tx1"/>
              </a:solidFill>
              <a:effectLst/>
              <a:uLnTx/>
              <a:uFillTx/>
              <a:latin typeface="+mn-lt"/>
              <a:ea typeface="+mn-ea"/>
              <a:cs typeface="+mn-cs"/>
            </a:endParaRPr>
          </a:p>
        </p:txBody>
      </p:sp>
      <p:sp>
        <p:nvSpPr>
          <p:cNvPr id="4" name="文本占位符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endParaRPr lang="zh-CN" altLang="en-US" smtClean="0"/>
          </a:p>
        </p:txBody>
      </p:sp>
      <p:sp>
        <p:nvSpPr>
          <p:cNvPr id="7" name="Rectangle 4"/>
          <p:cNvSpPr>
            <a:spLocks noGrp="1" noChangeArrowheads="1"/>
          </p:cNvSpPr>
          <p:nvPr>
            <p:ph type="dt" sz="half" idx="12"/>
          </p:nvPr>
        </p:nvSpPr>
        <p:spPr bwMode="auto">
          <a:xfrm>
            <a:off x="609600" y="6245225"/>
            <a:ext cx="2844800" cy="476250"/>
          </a:xfrm>
          <a:prstGeom prst="rect">
            <a:avLst/>
          </a:prstGeom>
          <a:ln>
            <a:miter lim="800000"/>
          </a:ln>
        </p:spPr>
        <p:txBody>
          <a:bodyPr vert="horz" wrap="square" lIns="91440" tIns="45720" rIns="91440" bIns="45720" numCol="1" anchor="t" anchorCtr="0" compatLnSpc="1"/>
          <a:lstStyle>
            <a:lvl1pPr fontAlgn="auto">
              <a:spcBef>
                <a:spcPct val="0"/>
              </a:spcBef>
              <a:spcAft>
                <a:spcPct val="0"/>
              </a:spcAft>
              <a:defRPr/>
            </a:lvl1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de-DE" altLang="zh-CN" sz="1400" b="0" i="0" u="none" strike="noStrike" kern="1200" cap="none" spc="0" normalizeH="0" baseline="0" noProof="0">
              <a:ln>
                <a:noFill/>
              </a:ln>
              <a:solidFill>
                <a:srgbClr val="000000"/>
              </a:solidFill>
              <a:effectLst/>
              <a:uLnTx/>
              <a:uFillTx/>
              <a:latin typeface="+mn-lt"/>
              <a:ea typeface="宋体" panose="02010600030101010101" pitchFamily="2" charset="-122"/>
              <a:cs typeface="+mn-cs"/>
            </a:endParaRPr>
          </a:p>
        </p:txBody>
      </p:sp>
      <p:sp>
        <p:nvSpPr>
          <p:cNvPr id="8" name="Rectangle 5"/>
          <p:cNvSpPr>
            <a:spLocks noGrp="1" noChangeArrowheads="1"/>
          </p:cNvSpPr>
          <p:nvPr>
            <p:ph type="ftr" sz="quarter" idx="3"/>
          </p:nvPr>
        </p:nvSpPr>
        <p:spPr bwMode="auto">
          <a:xfrm>
            <a:off x="4165600" y="6245225"/>
            <a:ext cx="3860800" cy="476250"/>
          </a:xfrm>
          <a:prstGeom prst="rect">
            <a:avLst/>
          </a:prstGeom>
          <a:ln>
            <a:miter lim="800000"/>
          </a:ln>
        </p:spPr>
        <p:txBody>
          <a:bodyPr vert="horz" wrap="square" lIns="91440" tIns="45720" rIns="91440" bIns="45720" numCol="1" anchor="t" anchorCtr="0" compatLnSpc="1"/>
          <a:lstStyle>
            <a:lvl1pPr fontAlgn="auto">
              <a:spcBef>
                <a:spcPct val="0"/>
              </a:spcBef>
              <a:spcAft>
                <a:spcPct val="0"/>
              </a:spcAft>
              <a:defRPr/>
            </a:lvl1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de-DE" altLang="zh-CN" sz="1400" b="0" i="0" u="none" strike="noStrike" kern="1200" cap="none" spc="0" normalizeH="0" baseline="0" noProof="0">
              <a:ln>
                <a:noFill/>
              </a:ln>
              <a:solidFill>
                <a:srgbClr val="000000"/>
              </a:solidFill>
              <a:effectLst/>
              <a:uLnTx/>
              <a:uFillTx/>
              <a:latin typeface="+mn-lt"/>
              <a:ea typeface="宋体" panose="02010600030101010101" pitchFamily="2" charset="-122"/>
              <a:cs typeface="+mn-cs"/>
            </a:endParaRPr>
          </a:p>
        </p:txBody>
      </p:sp>
      <p:sp>
        <p:nvSpPr>
          <p:cNvPr id="9" name="Rectangle 6"/>
          <p:cNvSpPr>
            <a:spLocks noGrp="1" noChangeArrowheads="1"/>
          </p:cNvSpPr>
          <p:nvPr>
            <p:ph type="sldNum" sz="quarter" idx="4"/>
          </p:nvPr>
        </p:nvSpPr>
        <p:spPr bwMode="auto">
          <a:xfrm>
            <a:off x="8737601" y="6245225"/>
            <a:ext cx="2844800" cy="476250"/>
          </a:xfrm>
          <a:prstGeom prst="rect">
            <a:avLst/>
          </a:prstGeom>
          <a:ln>
            <a:miter lim="800000"/>
          </a:ln>
        </p:spPr>
        <p:txBody>
          <a:bodyPr vert="horz" wrap="square" lIns="91440" tIns="45720" rIns="91440" bIns="45720" numCol="1" anchor="t" anchorCtr="0" compatLnSpc="1"/>
          <a:lstStyle/>
          <a:p>
            <a:pPr algn="r">
              <a:buNone/>
            </a:pPr>
            <a:fld id="{9A0DB2DC-4C9A-4742-B13C-FB6460FD3503}" type="slidenum">
              <a:rPr lang="de-DE" altLang="zh-CN"/>
            </a:fld>
            <a:endParaRPr lang="de-DE" altLang="zh-CN"/>
          </a:p>
        </p:txBody>
      </p:sp>
    </p:spTree>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showMasterSp="0">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7863BB7-2127-4E58-9465-029D67CFD93F}" type="datetime1">
              <a:rPr lang="zh-CN" altLang="en-US" noProof="1" smtClean="0">
                <a:solidFill>
                  <a:srgbClr val="000000"/>
                </a:solidFill>
              </a:rPr>
            </a:fld>
            <a:endParaRPr lang="zh-CN" altLang="en-US" noProof="1">
              <a:solidFill>
                <a:srgbClr val="000000"/>
              </a:solidFill>
            </a:endParaRPr>
          </a:p>
        </p:txBody>
      </p:sp>
      <p:sp>
        <p:nvSpPr>
          <p:cNvPr id="3" name="页脚占位符 2"/>
          <p:cNvSpPr>
            <a:spLocks noGrp="1"/>
          </p:cNvSpPr>
          <p:nvPr>
            <p:ph type="ftr" sz="quarter" idx="11"/>
          </p:nvPr>
        </p:nvSpPr>
        <p:spPr/>
        <p:txBody>
          <a:bodyPr/>
          <a:lstStyle/>
          <a:p>
            <a:endParaRPr lang="zh-CN" altLang="en-US" noProof="1">
              <a:solidFill>
                <a:srgbClr val="000000"/>
              </a:solidFill>
            </a:endParaRPr>
          </a:p>
        </p:txBody>
      </p:sp>
      <p:sp>
        <p:nvSpPr>
          <p:cNvPr id="4" name="灯片编号占位符 3"/>
          <p:cNvSpPr>
            <a:spLocks noGrp="1"/>
          </p:cNvSpPr>
          <p:nvPr>
            <p:ph type="sldNum" sz="quarter" idx="12"/>
          </p:nvPr>
        </p:nvSpPr>
        <p:spPr/>
        <p:txBody>
          <a:bodyPr/>
          <a:lstStyle/>
          <a:p>
            <a:fld id="{9A0DB2DC-4C9A-4742-B13C-FB6460FD3503}" type="slidenum">
              <a:rPr lang="en-US" altLang="zh-CN" noProof="1">
                <a:solidFill>
                  <a:srgbClr val="000000"/>
                </a:solidFill>
                <a:cs typeface="+mn-ea"/>
              </a:rPr>
            </a:fld>
            <a:endParaRPr lang="zh-CN" altLang="en-US" noProof="1">
              <a:solidFill>
                <a:srgbClr val="000000"/>
              </a:solidFill>
            </a:endParaRPr>
          </a:p>
        </p:txBody>
      </p:sp>
    </p:spTree>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showMasterSp="0">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2400"/>
            </a:lvl1p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a:xfrm>
            <a:off x="5183188" y="987426"/>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文本占位符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fontAlgn="base"/>
            <a:r>
              <a:rPr lang="zh-CN" altLang="en-US" strike="noStrike" noProof="1" smtClean="0"/>
              <a:t>单击此处编辑母版文本样式</a:t>
            </a:r>
            <a:endParaRPr lang="zh-CN" altLang="en-US" strike="noStrike" noProof="1" smtClean="0"/>
          </a:p>
        </p:txBody>
      </p:sp>
      <p:sp>
        <p:nvSpPr>
          <p:cNvPr id="5" name="日期占位符 4"/>
          <p:cNvSpPr>
            <a:spLocks noGrp="1"/>
          </p:cNvSpPr>
          <p:nvPr>
            <p:ph type="dt" sz="half" idx="10"/>
          </p:nvPr>
        </p:nvSpPr>
        <p:spPr/>
        <p:txBody>
          <a:bodyPr/>
          <a:lstStyle/>
          <a:p>
            <a:fld id="{62CE63FD-6960-4A6A-8FC9-0CBC098CD106}" type="datetime1">
              <a:rPr lang="zh-CN" altLang="en-US" noProof="1" smtClean="0">
                <a:solidFill>
                  <a:srgbClr val="000000"/>
                </a:solidFill>
              </a:rPr>
            </a:fld>
            <a:endParaRPr lang="zh-CN" altLang="en-US" noProof="1">
              <a:solidFill>
                <a:srgbClr val="000000"/>
              </a:solidFill>
            </a:endParaRPr>
          </a:p>
        </p:txBody>
      </p:sp>
      <p:sp>
        <p:nvSpPr>
          <p:cNvPr id="6" name="页脚占位符 5"/>
          <p:cNvSpPr>
            <a:spLocks noGrp="1"/>
          </p:cNvSpPr>
          <p:nvPr>
            <p:ph type="ftr" sz="quarter" idx="11"/>
          </p:nvPr>
        </p:nvSpPr>
        <p:spPr/>
        <p:txBody>
          <a:bodyPr/>
          <a:lstStyle/>
          <a:p>
            <a:endParaRPr lang="zh-CN" altLang="en-US" noProof="1">
              <a:solidFill>
                <a:srgbClr val="000000"/>
              </a:solidFill>
            </a:endParaRPr>
          </a:p>
        </p:txBody>
      </p:sp>
      <p:sp>
        <p:nvSpPr>
          <p:cNvPr id="7" name="灯片编号占位符 6"/>
          <p:cNvSpPr>
            <a:spLocks noGrp="1"/>
          </p:cNvSpPr>
          <p:nvPr>
            <p:ph type="sldNum" sz="quarter" idx="12"/>
          </p:nvPr>
        </p:nvSpPr>
        <p:spPr/>
        <p:txBody>
          <a:bodyPr/>
          <a:lstStyle/>
          <a:p>
            <a:fld id="{9A0DB2DC-4C9A-4742-B13C-FB6460FD3503}" type="slidenum">
              <a:rPr lang="en-US" altLang="zh-CN" noProof="1">
                <a:solidFill>
                  <a:srgbClr val="000000"/>
                </a:solidFill>
                <a:cs typeface="+mn-ea"/>
              </a:rPr>
            </a:fld>
            <a:endParaRPr lang="zh-CN" altLang="en-US" noProof="1">
              <a:solidFill>
                <a:srgbClr val="000000"/>
              </a:solidFill>
            </a:endParaRPr>
          </a:p>
        </p:txBody>
      </p:sp>
    </p:spTree>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showMasterSp="0">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2400"/>
            </a:lvl1pPr>
          </a:lstStyle>
          <a:p>
            <a:pPr fontAlgn="base"/>
            <a:r>
              <a:rPr lang="zh-CN" altLang="en-US" strike="noStrike" noProof="1" smtClean="0"/>
              <a:t>单击此处编辑母版标题样式</a:t>
            </a:r>
            <a:endParaRPr lang="zh-CN" altLang="en-US" strike="noStrike" noProof="1"/>
          </a:p>
        </p:txBody>
      </p:sp>
      <p:sp>
        <p:nvSpPr>
          <p:cNvPr id="3" name="图片占位符 2"/>
          <p:cNvSpPr>
            <a:spLocks noGrp="1"/>
          </p:cNvSpPr>
          <p:nvPr>
            <p:ph type="pic" idx="1"/>
          </p:nvPr>
        </p:nvSpPr>
        <p:spPr>
          <a:xfrm>
            <a:off x="5183188" y="457201"/>
            <a:ext cx="6172200" cy="540385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fontAlgn="base"/>
            <a:endParaRPr lang="zh-CN" altLang="en-US" strike="noStrike" noProof="1"/>
          </a:p>
        </p:txBody>
      </p:sp>
      <p:sp>
        <p:nvSpPr>
          <p:cNvPr id="4" name="文本占位符 3"/>
          <p:cNvSpPr>
            <a:spLocks noGrp="1"/>
          </p:cNvSpPr>
          <p:nvPr>
            <p:ph type="body" sz="half" idx="2"/>
          </p:nvPr>
        </p:nvSpPr>
        <p:spPr>
          <a:xfrm>
            <a:off x="839788" y="2057400"/>
            <a:ext cx="4165349" cy="3811588"/>
          </a:xfrm>
        </p:spPr>
        <p:txBody>
          <a:bodyPr/>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fontAlgn="base"/>
            <a:r>
              <a:rPr lang="zh-CN" altLang="en-US" strike="noStrike" noProof="1" smtClean="0"/>
              <a:t>单击此处编辑母版文本样式</a:t>
            </a:r>
            <a:endParaRPr lang="zh-CN" altLang="en-US" strike="noStrike" noProof="1" smtClean="0"/>
          </a:p>
        </p:txBody>
      </p:sp>
      <p:sp>
        <p:nvSpPr>
          <p:cNvPr id="5" name="日期占位符 4"/>
          <p:cNvSpPr>
            <a:spLocks noGrp="1"/>
          </p:cNvSpPr>
          <p:nvPr>
            <p:ph type="dt" sz="half" idx="10"/>
          </p:nvPr>
        </p:nvSpPr>
        <p:spPr/>
        <p:txBody>
          <a:bodyPr/>
          <a:lstStyle/>
          <a:p>
            <a:fld id="{F29A96F0-1BB6-43A4-A9C2-5D08BB3FC84C}" type="datetime1">
              <a:rPr lang="zh-CN" altLang="en-US" noProof="1" smtClean="0">
                <a:solidFill>
                  <a:srgbClr val="000000"/>
                </a:solidFill>
              </a:rPr>
            </a:fld>
            <a:endParaRPr lang="zh-CN" altLang="en-US" noProof="1">
              <a:solidFill>
                <a:srgbClr val="000000"/>
              </a:solidFill>
            </a:endParaRPr>
          </a:p>
        </p:txBody>
      </p:sp>
      <p:sp>
        <p:nvSpPr>
          <p:cNvPr id="6" name="页脚占位符 5"/>
          <p:cNvSpPr>
            <a:spLocks noGrp="1"/>
          </p:cNvSpPr>
          <p:nvPr>
            <p:ph type="ftr" sz="quarter" idx="11"/>
          </p:nvPr>
        </p:nvSpPr>
        <p:spPr/>
        <p:txBody>
          <a:bodyPr/>
          <a:lstStyle/>
          <a:p>
            <a:endParaRPr lang="zh-CN" altLang="en-US" noProof="1">
              <a:solidFill>
                <a:srgbClr val="000000"/>
              </a:solidFill>
            </a:endParaRPr>
          </a:p>
        </p:txBody>
      </p:sp>
      <p:sp>
        <p:nvSpPr>
          <p:cNvPr id="7" name="灯片编号占位符 6"/>
          <p:cNvSpPr>
            <a:spLocks noGrp="1"/>
          </p:cNvSpPr>
          <p:nvPr>
            <p:ph type="sldNum" sz="quarter" idx="12"/>
          </p:nvPr>
        </p:nvSpPr>
        <p:spPr/>
        <p:txBody>
          <a:bodyPr/>
          <a:lstStyle/>
          <a:p>
            <a:fld id="{9A0DB2DC-4C9A-4742-B13C-FB6460FD3503}" type="slidenum">
              <a:rPr lang="en-US" altLang="zh-CN" noProof="1">
                <a:solidFill>
                  <a:srgbClr val="000000"/>
                </a:solidFill>
                <a:cs typeface="+mn-ea"/>
              </a:rPr>
            </a:fld>
            <a:endParaRPr lang="zh-CN" altLang="en-US" noProof="1">
              <a:solidFill>
                <a:srgbClr val="000000"/>
              </a:solidFill>
            </a:endParaRPr>
          </a:p>
        </p:txBody>
      </p:sp>
    </p:spTree>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showMasterSp="0">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lstStyle/>
          <a:p>
            <a:fld id="{3C8012F2-4F49-4555-9BFE-DD47461D12C6}" type="datetime1">
              <a:rPr lang="zh-CN" altLang="en-US" noProof="1" smtClean="0">
                <a:solidFill>
                  <a:srgbClr val="000000"/>
                </a:solidFill>
              </a:rPr>
            </a:fld>
            <a:endParaRPr lang="zh-CN" altLang="en-US" noProof="1">
              <a:solidFill>
                <a:srgbClr val="000000"/>
              </a:solidFill>
            </a:endParaRPr>
          </a:p>
        </p:txBody>
      </p:sp>
      <p:sp>
        <p:nvSpPr>
          <p:cNvPr id="5" name="页脚占位符 4"/>
          <p:cNvSpPr>
            <a:spLocks noGrp="1"/>
          </p:cNvSpPr>
          <p:nvPr>
            <p:ph type="ftr" sz="quarter" idx="11"/>
          </p:nvPr>
        </p:nvSpPr>
        <p:spPr/>
        <p:txBody>
          <a:bodyPr/>
          <a:lstStyle/>
          <a:p>
            <a:endParaRPr lang="zh-CN" altLang="en-US" noProof="1">
              <a:solidFill>
                <a:srgbClr val="000000"/>
              </a:solidFill>
            </a:endParaRPr>
          </a:p>
        </p:txBody>
      </p:sp>
      <p:sp>
        <p:nvSpPr>
          <p:cNvPr id="6" name="灯片编号占位符 5"/>
          <p:cNvSpPr>
            <a:spLocks noGrp="1"/>
          </p:cNvSpPr>
          <p:nvPr>
            <p:ph type="sldNum" sz="quarter" idx="12"/>
          </p:nvPr>
        </p:nvSpPr>
        <p:spPr/>
        <p:txBody>
          <a:bodyPr/>
          <a:lstStyle/>
          <a:p>
            <a:fld id="{9A0DB2DC-4C9A-4742-B13C-FB6460FD3503}" type="slidenum">
              <a:rPr lang="en-US" altLang="zh-CN" noProof="1">
                <a:solidFill>
                  <a:srgbClr val="000000"/>
                </a:solidFill>
                <a:cs typeface="+mn-ea"/>
              </a:rPr>
            </a:fld>
            <a:endParaRPr lang="zh-CN" altLang="en-US" noProof="1">
              <a:solidFill>
                <a:srgbClr val="000000"/>
              </a:solidFill>
            </a:endParaRPr>
          </a:p>
        </p:txBody>
      </p:sp>
    </p:spTree>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showMasterSp="0">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p:spPr>
        <p:txBody>
          <a:bodyPr vert="eaVert"/>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a:xfrm>
            <a:off x="609600" y="274639"/>
            <a:ext cx="8070573" cy="5851525"/>
          </a:xfrm>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lstStyle/>
          <a:p>
            <a:fld id="{1EFDD3C6-8006-457C-BD96-5FBBD1B96732}" type="datetime1">
              <a:rPr lang="zh-CN" altLang="en-US" noProof="1" smtClean="0">
                <a:solidFill>
                  <a:srgbClr val="000000"/>
                </a:solidFill>
              </a:rPr>
            </a:fld>
            <a:endParaRPr lang="zh-CN" altLang="en-US" noProof="1">
              <a:solidFill>
                <a:srgbClr val="000000"/>
              </a:solidFill>
            </a:endParaRPr>
          </a:p>
        </p:txBody>
      </p:sp>
      <p:sp>
        <p:nvSpPr>
          <p:cNvPr id="5" name="页脚占位符 4"/>
          <p:cNvSpPr>
            <a:spLocks noGrp="1"/>
          </p:cNvSpPr>
          <p:nvPr>
            <p:ph type="ftr" sz="quarter" idx="11"/>
          </p:nvPr>
        </p:nvSpPr>
        <p:spPr/>
        <p:txBody>
          <a:bodyPr/>
          <a:lstStyle/>
          <a:p>
            <a:endParaRPr lang="zh-CN" altLang="en-US" noProof="1">
              <a:solidFill>
                <a:srgbClr val="000000"/>
              </a:solidFill>
            </a:endParaRPr>
          </a:p>
        </p:txBody>
      </p:sp>
      <p:sp>
        <p:nvSpPr>
          <p:cNvPr id="6" name="灯片编号占位符 5"/>
          <p:cNvSpPr>
            <a:spLocks noGrp="1"/>
          </p:cNvSpPr>
          <p:nvPr>
            <p:ph type="sldNum" sz="quarter" idx="12"/>
          </p:nvPr>
        </p:nvSpPr>
        <p:spPr/>
        <p:txBody>
          <a:bodyPr/>
          <a:lstStyle/>
          <a:p>
            <a:fld id="{9A0DB2DC-4C9A-4742-B13C-FB6460FD3503}" type="slidenum">
              <a:rPr lang="en-US" altLang="zh-CN" noProof="1">
                <a:solidFill>
                  <a:srgbClr val="000000"/>
                </a:solidFill>
                <a:cs typeface="+mn-ea"/>
              </a:rPr>
            </a:fld>
            <a:endParaRPr lang="zh-CN" altLang="en-US" noProof="1">
              <a:solidFill>
                <a:srgbClr val="000000"/>
              </a:solidFill>
            </a:endParaRPr>
          </a:p>
        </p:txBody>
      </p:sp>
    </p:spTree>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objOnly" preserve="1" showMasterSp="0">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1534584" y="617539"/>
            <a:ext cx="10405533" cy="5514975"/>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14" name="日期占位符 12298"/>
          <p:cNvSpPr>
            <a:spLocks noGrp="1"/>
          </p:cNvSpPr>
          <p:nvPr>
            <p:ph type="dt" sz="half" idx="2"/>
          </p:nvPr>
        </p:nvSpPr>
        <p:spPr>
          <a:xfrm>
            <a:off x="1219200" y="6324600"/>
            <a:ext cx="2540000" cy="457200"/>
          </a:xfrm>
          <a:prstGeom prst="rect">
            <a:avLst/>
          </a:prstGeom>
          <a:noFill/>
          <a:ln w="9525">
            <a:noFill/>
          </a:ln>
        </p:spPr>
        <p:txBody>
          <a:bodyPr anchor="b"/>
          <a:lstStyle>
            <a:lvl1pPr>
              <a:defRPr/>
            </a:lvl1pPr>
          </a:lstStyle>
          <a:p>
            <a:pPr rtl="0">
              <a:buFont typeface="Arial" panose="020B0604020202020204" pitchFamily="34" charset="0"/>
              <a:buNone/>
              <a:defRPr/>
            </a:pPr>
            <a:fld id="{E13EEE4D-E82A-4DDA-9C85-94A4EC7DE6BC}" type="datetime1">
              <a:rPr lang="zh-CN" altLang="en-US" noProof="1" smtClean="0">
                <a:solidFill>
                  <a:srgbClr val="000000"/>
                </a:solidFill>
                <a:latin typeface="Tahoma" panose="020B0604030504040204" pitchFamily="34" charset="0"/>
                <a:cs typeface="Arial" panose="020B0604020202020204"/>
              </a:rPr>
            </a:fld>
            <a:endParaRPr lang="zh-CN" altLang="en-US" noProof="1">
              <a:solidFill>
                <a:srgbClr val="000000"/>
              </a:solidFill>
              <a:latin typeface="Tahoma" panose="020B0604030504040204" pitchFamily="34" charset="0"/>
              <a:cs typeface="Arial" panose="020B0604020202020204"/>
            </a:endParaRPr>
          </a:p>
        </p:txBody>
      </p:sp>
      <p:sp>
        <p:nvSpPr>
          <p:cNvPr id="15" name="页脚占位符 12299"/>
          <p:cNvSpPr>
            <a:spLocks noGrp="1"/>
          </p:cNvSpPr>
          <p:nvPr>
            <p:ph type="ftr" sz="quarter" idx="3"/>
          </p:nvPr>
        </p:nvSpPr>
        <p:spPr>
          <a:xfrm>
            <a:off x="4470400" y="6324600"/>
            <a:ext cx="3860800" cy="457200"/>
          </a:xfrm>
          <a:prstGeom prst="rect">
            <a:avLst/>
          </a:prstGeom>
          <a:noFill/>
          <a:ln w="9525">
            <a:noFill/>
          </a:ln>
        </p:spPr>
        <p:txBody>
          <a:bodyPr anchor="b"/>
          <a:lstStyle>
            <a:lvl1pPr>
              <a:defRPr/>
            </a:lvl1pPr>
          </a:lstStyle>
          <a:p>
            <a:pPr rtl="0">
              <a:buFont typeface="Arial" panose="020B0604020202020204" pitchFamily="34" charset="0"/>
              <a:buNone/>
              <a:defRPr/>
            </a:pPr>
            <a:endParaRPr lang="zh-CN" altLang="en-US" noProof="1">
              <a:solidFill>
                <a:srgbClr val="000000"/>
              </a:solidFill>
              <a:latin typeface="Tahoma" panose="020B0604030504040204" pitchFamily="34" charset="0"/>
              <a:cs typeface="Arial" panose="020B0604020202020204"/>
            </a:endParaRPr>
          </a:p>
        </p:txBody>
      </p:sp>
      <p:sp>
        <p:nvSpPr>
          <p:cNvPr id="16" name="灯片编号占位符 12300"/>
          <p:cNvSpPr>
            <a:spLocks noGrp="1"/>
          </p:cNvSpPr>
          <p:nvPr>
            <p:ph type="sldNum" sz="quarter" idx="4"/>
          </p:nvPr>
        </p:nvSpPr>
        <p:spPr>
          <a:xfrm>
            <a:off x="9042400" y="6324600"/>
            <a:ext cx="2540000" cy="457200"/>
          </a:xfrm>
          <a:prstGeom prst="rect">
            <a:avLst/>
          </a:prstGeom>
          <a:noFill/>
          <a:ln w="9525">
            <a:noFill/>
          </a:ln>
        </p:spPr>
        <p:txBody>
          <a:bodyPr anchor="b"/>
          <a:lstStyle>
            <a:lvl1pPr>
              <a:defRPr/>
            </a:lvl1pPr>
          </a:lstStyle>
          <a:p>
            <a:pPr rtl="0">
              <a:buFont typeface="Arial" panose="020B0604020202020204" pitchFamily="34" charset="0"/>
              <a:buNone/>
              <a:defRPr/>
            </a:pPr>
            <a:fld id="{B936F607-6319-43B3-A659-2A0707BD9528}" type="slidenum">
              <a:rPr lang="en-US" altLang="zh-CN" noProof="1">
                <a:solidFill>
                  <a:srgbClr val="000000"/>
                </a:solidFill>
                <a:latin typeface="Tahoma" panose="020B0604030504040204" pitchFamily="34" charset="0"/>
                <a:cs typeface="+mn-ea"/>
              </a:rPr>
            </a:fld>
            <a:endParaRPr lang="zh-CN" altLang="en-US" noProof="1">
              <a:solidFill>
                <a:srgbClr val="000000"/>
              </a:solidFill>
              <a:latin typeface="Tahoma" panose="020B0604030504040204" pitchFamily="34" charset="0"/>
              <a:cs typeface="+mn-ea"/>
            </a:endParaRPr>
          </a:p>
        </p:txBody>
      </p:sp>
    </p:spTree>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userDrawn="1">
  <p:cSld name="1_标题和内容">
    <p:spTree>
      <p:nvGrpSpPr>
        <p:cNvPr id="1" name=""/>
        <p:cNvGrpSpPr/>
        <p:nvPr/>
      </p:nvGrpSpPr>
      <p:grpSpPr>
        <a:xfrm>
          <a:off x="0" y="0"/>
          <a:ext cx="0" cy="0"/>
          <a:chOff x="0" y="0"/>
          <a:chExt cx="0" cy="0"/>
        </a:xfrm>
      </p:grpSpPr>
      <p:sp>
        <p:nvSpPr>
          <p:cNvPr id="3" name="内容占位符 2"/>
          <p:cNvSpPr>
            <a:spLocks noGrp="1"/>
          </p:cNvSpPr>
          <p:nvPr>
            <p:ph idx="1"/>
          </p:nvPr>
        </p:nvSpPr>
        <p:spPr>
          <a:xfrm>
            <a:off x="625046" y="1124843"/>
            <a:ext cx="11013897" cy="5112355"/>
          </a:xfrm>
          <a:prstGeom prst="rect">
            <a:avLst/>
          </a:prstGeom>
        </p:spPr>
        <p:txBody>
          <a:bodyPr lIns="91434" tIns="45717" rIns="91434" bIns="45717"/>
          <a:lstStyle>
            <a:lvl1pPr>
              <a:defRPr sz="2155">
                <a:latin typeface="华文细黑" panose="02010600040101010101" pitchFamily="2" charset="-122"/>
                <a:ea typeface="华文细黑" panose="02010600040101010101" pitchFamily="2" charset="-122"/>
              </a:defRPr>
            </a:lvl1pPr>
          </a:lstStyle>
          <a:p>
            <a:pPr lvl="0"/>
            <a:r>
              <a:rPr lang="zh-CN" altLang="en-US" noProof="1" smtClean="0"/>
              <a:t>单击此处编辑母版文本样式</a:t>
            </a:r>
            <a:endParaRPr lang="zh-CN" altLang="en-US" noProof="1" smtClean="0"/>
          </a:p>
          <a:p>
            <a:pPr lvl="1"/>
            <a:r>
              <a:rPr lang="zh-CN" altLang="en-US" noProof="1" smtClean="0"/>
              <a:t>第二级</a:t>
            </a:r>
            <a:endParaRPr lang="zh-CN" altLang="en-US" noProof="1" smtClean="0"/>
          </a:p>
          <a:p>
            <a:pPr lvl="2"/>
            <a:r>
              <a:rPr lang="zh-CN" altLang="en-US" noProof="1" smtClean="0"/>
              <a:t>第三级</a:t>
            </a:r>
            <a:endParaRPr lang="zh-CN" altLang="en-US" noProof="1" smtClean="0"/>
          </a:p>
          <a:p>
            <a:pPr lvl="3"/>
            <a:r>
              <a:rPr lang="zh-CN" altLang="en-US" noProof="1" smtClean="0"/>
              <a:t>第四级</a:t>
            </a:r>
            <a:endParaRPr lang="zh-CN" altLang="en-US" noProof="1" smtClean="0"/>
          </a:p>
          <a:p>
            <a:pPr lvl="4"/>
            <a:r>
              <a:rPr lang="zh-CN" altLang="en-US" noProof="1" smtClean="0"/>
              <a:t>第五级</a:t>
            </a:r>
            <a:endParaRPr lang="zh-CN" altLang="en-US" noProof="1"/>
          </a:p>
        </p:txBody>
      </p:sp>
    </p:spTree>
  </p:cSld>
  <p:clrMapOvr>
    <a:masterClrMapping/>
  </p:clrMapOvr>
  <p:transition spd="med">
    <p:fade thruBlk="1"/>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tbl" preserve="1" showMasterSp="0">
  <p:cSld name="标题和表格">
    <p:spTree>
      <p:nvGrpSpPr>
        <p:cNvPr id="1" name=""/>
        <p:cNvGrpSpPr/>
        <p:nvPr/>
      </p:nvGrpSpPr>
      <p:grpSpPr>
        <a:xfrm>
          <a:off x="0" y="0"/>
          <a:ext cx="0" cy="0"/>
          <a:chOff x="0" y="0"/>
          <a:chExt cx="0" cy="0"/>
        </a:xfrm>
      </p:grpSpPr>
      <p:sp>
        <p:nvSpPr>
          <p:cNvPr id="2" name="标题 1"/>
          <p:cNvSpPr>
            <a:spLocks noGrp="1"/>
          </p:cNvSpPr>
          <p:nvPr>
            <p:ph type="title"/>
          </p:nvPr>
        </p:nvSpPr>
        <p:spPr>
          <a:xfrm>
            <a:off x="766233" y="304801"/>
            <a:ext cx="10668000" cy="1216025"/>
          </a:xfrm>
        </p:spPr>
        <p:txBody>
          <a:bodyPr/>
          <a:lstStyle/>
          <a:p>
            <a:pPr fontAlgn="base"/>
            <a:r>
              <a:rPr lang="zh-CN" altLang="en-US" strike="noStrike" noProof="1" smtClean="0"/>
              <a:t>单击此处编辑母版标题样式</a:t>
            </a:r>
            <a:endParaRPr lang="zh-CN" altLang="en-US" strike="noStrike" noProof="1"/>
          </a:p>
        </p:txBody>
      </p:sp>
      <p:sp>
        <p:nvSpPr>
          <p:cNvPr id="3" name="表格占位符 2"/>
          <p:cNvSpPr>
            <a:spLocks noGrp="1"/>
          </p:cNvSpPr>
          <p:nvPr>
            <p:ph type="tbl" idx="1"/>
          </p:nvPr>
        </p:nvSpPr>
        <p:spPr>
          <a:xfrm>
            <a:off x="755651" y="1752600"/>
            <a:ext cx="10668000" cy="4267200"/>
          </a:xfrm>
        </p:spPr>
        <p:txBody>
          <a:bodyPr vert="horz" wrap="square" lIns="91440" tIns="45720" rIns="91440" bIns="45720" numCol="1" anchor="t" anchorCtr="0" compatLnSpc="1"/>
          <a:lstStyle/>
          <a:p>
            <a:pPr marL="469900" marR="0" lvl="0" indent="-469900" algn="l" defTabSz="914400" rtl="0" eaLnBrk="1" fontAlgn="base" latinLnBrk="0" hangingPunct="1">
              <a:lnSpc>
                <a:spcPct val="100000"/>
              </a:lnSpc>
              <a:spcBef>
                <a:spcPct val="20000"/>
              </a:spcBef>
              <a:spcAft>
                <a:spcPct val="0"/>
              </a:spcAft>
              <a:buClr>
                <a:schemeClr val="accent2"/>
              </a:buClr>
              <a:buSzTx/>
              <a:buFont typeface="Wingdings" panose="05000000000000000000" pitchFamily="2" charset="2"/>
              <a:buChar char="o"/>
              <a:defRPr/>
            </a:pPr>
            <a:endParaRPr kumimoji="0" lang="zh-CN" altLang="en-US" sz="3000" b="0" i="0" u="none" strike="noStrike" kern="0" cap="none" spc="0" normalizeH="0" baseline="0" noProof="0" smtClean="0">
              <a:ln>
                <a:noFill/>
              </a:ln>
              <a:solidFill>
                <a:schemeClr val="tx1"/>
              </a:solidFill>
              <a:effectLst/>
              <a:uLnTx/>
              <a:uFillTx/>
              <a:latin typeface="+mn-lt"/>
              <a:ea typeface="+mn-ea"/>
              <a:cs typeface="+mn-cs"/>
            </a:endParaRPr>
          </a:p>
        </p:txBody>
      </p:sp>
      <p:sp>
        <p:nvSpPr>
          <p:cNvPr id="4" name="日期占位符 3"/>
          <p:cNvSpPr>
            <a:spLocks noGrp="1"/>
          </p:cNvSpPr>
          <p:nvPr>
            <p:ph type="dt" sz="half" idx="10"/>
          </p:nvPr>
        </p:nvSpPr>
        <p:spPr/>
        <p:txBody>
          <a:bodyPr/>
          <a:lstStyle/>
          <a:p>
            <a:pPr rtl="0">
              <a:defRPr/>
            </a:pPr>
            <a:fld id="{03C2B659-5EFE-4BAE-9F22-725B131AE050}" type="datetime1">
              <a:rPr lang="zh-CN" altLang="en-US" sz="1200" smtClean="0">
                <a:solidFill>
                  <a:srgbClr val="000000"/>
                </a:solidFill>
                <a:latin typeface="Verdana" panose="020B0604030504040204" pitchFamily="34" charset="0"/>
                <a:cs typeface="Arial" panose="020B0604020202020204"/>
              </a:rPr>
            </a:fld>
            <a:endParaRPr lang="en-US" altLang="zh-CN" sz="1200" smtClean="0">
              <a:solidFill>
                <a:srgbClr val="000000"/>
              </a:solidFill>
              <a:latin typeface="Verdana" panose="020B0604030504040204" pitchFamily="34" charset="0"/>
              <a:cs typeface="Arial" panose="020B0604020202020204"/>
            </a:endParaRPr>
          </a:p>
        </p:txBody>
      </p:sp>
      <p:sp>
        <p:nvSpPr>
          <p:cNvPr id="5" name="页脚占位符 4"/>
          <p:cNvSpPr>
            <a:spLocks noGrp="1"/>
          </p:cNvSpPr>
          <p:nvPr>
            <p:ph type="ftr" sz="quarter" idx="11"/>
          </p:nvPr>
        </p:nvSpPr>
        <p:spPr/>
        <p:txBody>
          <a:bodyPr/>
          <a:lstStyle/>
          <a:p>
            <a:pPr rtl="0">
              <a:defRPr/>
            </a:pPr>
            <a:endParaRPr lang="en-US" altLang="zh-CN" sz="1200" smtClean="0">
              <a:solidFill>
                <a:srgbClr val="000000"/>
              </a:solidFill>
              <a:latin typeface="Verdana" panose="020B0604030504040204" pitchFamily="34" charset="0"/>
              <a:cs typeface="Arial" panose="020B0604020202020204"/>
            </a:endParaRPr>
          </a:p>
        </p:txBody>
      </p:sp>
      <p:sp>
        <p:nvSpPr>
          <p:cNvPr id="6" name="灯片编号占位符 5"/>
          <p:cNvSpPr>
            <a:spLocks noGrp="1"/>
          </p:cNvSpPr>
          <p:nvPr>
            <p:ph type="sldNum" sz="quarter" idx="12"/>
          </p:nvPr>
        </p:nvSpPr>
        <p:spPr/>
        <p:txBody>
          <a:bodyPr/>
          <a:lstStyle/>
          <a:p>
            <a:fld id="{9A0DB2DC-4C9A-4742-B13C-FB6460FD3503}" type="slidenum">
              <a:rPr lang="en-US" altLang="zh-CN" sz="1200" noProof="1">
                <a:solidFill>
                  <a:srgbClr val="000000"/>
                </a:solidFill>
                <a:latin typeface="Verdana" panose="020B0604030504040204" pitchFamily="34" charset="0"/>
                <a:cs typeface="+mn-ea"/>
              </a:rPr>
            </a:fld>
            <a:endParaRPr lang="en-US" altLang="zh-CN" sz="1200" noProof="1">
              <a:solidFill>
                <a:srgbClr val="000000"/>
              </a:solidFill>
            </a:endParaRPr>
          </a:p>
        </p:txBody>
      </p:sp>
    </p:spTree>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fourObj" showMasterSp="0">
  <p:cSld name="标题和四项内容">
    <p:spTree>
      <p:nvGrpSpPr>
        <p:cNvPr id="1" name=""/>
        <p:cNvGrpSpPr/>
        <p:nvPr/>
      </p:nvGrpSpPr>
      <p:grpSpPr>
        <a:xfrm>
          <a:off x="0" y="0"/>
          <a:ext cx="0" cy="0"/>
          <a:chOff x="0" y="0"/>
          <a:chExt cx="0" cy="0"/>
        </a:xfrm>
      </p:grpSpPr>
      <p:sp>
        <p:nvSpPr>
          <p:cNvPr id="2" name="标题 1"/>
          <p:cNvSpPr>
            <a:spLocks noGrp="1"/>
          </p:cNvSpPr>
          <p:nvPr>
            <p:ph type="title" sz="quarter"/>
          </p:nvPr>
        </p:nvSpPr>
        <p:spPr/>
        <p:txBody>
          <a:bodyPr/>
          <a:lstStyle/>
          <a:p>
            <a:r>
              <a:rPr lang="zh-CN" altLang="en-US" smtClean="0"/>
              <a:t>单击此处编辑母版标题样式</a:t>
            </a:r>
            <a:endParaRPr lang="zh-CN" altLang="en-US"/>
          </a:p>
        </p:txBody>
      </p:sp>
      <p:sp>
        <p:nvSpPr>
          <p:cNvPr id="3" name="内容占位符 2"/>
          <p:cNvSpPr>
            <a:spLocks noGrp="1"/>
          </p:cNvSpPr>
          <p:nvPr>
            <p:ph sz="quarter" idx="1"/>
          </p:nvPr>
        </p:nvSpPr>
        <p:spPr>
          <a:xfrm>
            <a:off x="838200" y="1825626"/>
            <a:ext cx="5181600" cy="2098675"/>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quarter" idx="2"/>
          </p:nvPr>
        </p:nvSpPr>
        <p:spPr>
          <a:xfrm>
            <a:off x="6172200" y="1825626"/>
            <a:ext cx="5181600" cy="2098675"/>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内容占位符 4"/>
          <p:cNvSpPr>
            <a:spLocks noGrp="1"/>
          </p:cNvSpPr>
          <p:nvPr>
            <p:ph sz="quarter" idx="3"/>
          </p:nvPr>
        </p:nvSpPr>
        <p:spPr>
          <a:xfrm>
            <a:off x="838200" y="4076701"/>
            <a:ext cx="5181600" cy="2100263"/>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内容占位符 5"/>
          <p:cNvSpPr>
            <a:spLocks noGrp="1"/>
          </p:cNvSpPr>
          <p:nvPr>
            <p:ph sz="quarter" idx="4"/>
          </p:nvPr>
        </p:nvSpPr>
        <p:spPr>
          <a:xfrm>
            <a:off x="6172200" y="4076701"/>
            <a:ext cx="5181600" cy="2100263"/>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endParaRPr lang="zh-CN" altLang="en-US">
              <a:solidFill>
                <a:srgbClr val="000000"/>
              </a:solidFill>
            </a:endParaRPr>
          </a:p>
        </p:txBody>
      </p:sp>
      <p:sp>
        <p:nvSpPr>
          <p:cNvPr id="8" name="页脚占位符 7"/>
          <p:cNvSpPr>
            <a:spLocks noGrp="1"/>
          </p:cNvSpPr>
          <p:nvPr>
            <p:ph type="ftr" sz="quarter" idx="11"/>
          </p:nvPr>
        </p:nvSpPr>
        <p:spPr/>
        <p:txBody>
          <a:bodyPr/>
          <a:lstStyle/>
          <a:p>
            <a:endParaRPr lang="zh-CN" altLang="en-US">
              <a:solidFill>
                <a:srgbClr val="000000"/>
              </a:solidFill>
            </a:endParaRPr>
          </a:p>
        </p:txBody>
      </p:sp>
      <p:sp>
        <p:nvSpPr>
          <p:cNvPr id="9" name="灯片编号占位符 8"/>
          <p:cNvSpPr>
            <a:spLocks noGrp="1"/>
          </p:cNvSpPr>
          <p:nvPr>
            <p:ph type="sldNum" sz="quarter" idx="12"/>
          </p:nvPr>
        </p:nvSpPr>
        <p:spPr/>
        <p:txBody>
          <a:bodyPr/>
          <a:lstStyle/>
          <a:p>
            <a:fld id="{9A0DB2DC-4C9A-4742-B13C-FB6460FD3503}" type="slidenum">
              <a:rPr lang="zh-CN" altLang="en-US">
                <a:solidFill>
                  <a:srgbClr val="000000"/>
                </a:solidFill>
              </a:rPr>
            </a:fld>
            <a:endParaRPr lang="zh-CN" altLang="en-US">
              <a:solidFill>
                <a:srgbClr val="000000"/>
              </a:solidFill>
            </a:endParaRPr>
          </a:p>
        </p:txBody>
      </p:sp>
    </p:spTree>
  </p:cSld>
  <p:clrMapOvr>
    <a:masterClrMapping/>
  </p:clrMapOvr>
  <p:transition spd="med">
    <p:zoom/>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txAndObj" showMasterSp="0">
  <p:cSld name="标题，文本与内容">
    <p:spTree>
      <p:nvGrpSpPr>
        <p:cNvPr id="1" name=""/>
        <p:cNvGrpSpPr/>
        <p:nvPr/>
      </p:nvGrpSpPr>
      <p:grpSpPr>
        <a:xfrm>
          <a:off x="0" y="0"/>
          <a:ext cx="0" cy="0"/>
          <a:chOff x="0" y="0"/>
          <a:chExt cx="0" cy="0"/>
        </a:xfrm>
      </p:grpSpPr>
      <p:sp>
        <p:nvSpPr>
          <p:cNvPr id="2" name="标题 1"/>
          <p:cNvSpPr>
            <a:spLocks noGrp="1"/>
          </p:cNvSpPr>
          <p:nvPr>
            <p:ph type="title"/>
          </p:nvPr>
        </p:nvSpPr>
        <p:spPr>
          <a:xfrm>
            <a:off x="914400" y="301625"/>
            <a:ext cx="10363200" cy="1462088"/>
          </a:xfrm>
        </p:spPr>
        <p:txBody>
          <a:body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sz="half" idx="1"/>
          </p:nvPr>
        </p:nvSpPr>
        <p:spPr>
          <a:xfrm>
            <a:off x="914400" y="1981200"/>
            <a:ext cx="5080000" cy="4114800"/>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内容占位符 3"/>
          <p:cNvSpPr>
            <a:spLocks noGrp="1"/>
          </p:cNvSpPr>
          <p:nvPr>
            <p:ph sz="half" idx="2"/>
          </p:nvPr>
        </p:nvSpPr>
        <p:spPr>
          <a:xfrm>
            <a:off x="6197600" y="1981200"/>
            <a:ext cx="5080000" cy="4114800"/>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13" name="日期占位符 4"/>
          <p:cNvSpPr>
            <a:spLocks noGrp="1"/>
          </p:cNvSpPr>
          <p:nvPr>
            <p:ph type="dt" sz="half" idx="12"/>
          </p:nvPr>
        </p:nvSpPr>
        <p:spPr bwMode="auto">
          <a:xfrm>
            <a:off x="914400" y="6248400"/>
            <a:ext cx="2540000" cy="457200"/>
          </a:xfrm>
          <a:prstGeom prst="rect">
            <a:avLst/>
          </a:prstGeom>
          <a:noFill/>
          <a:ln w="9525">
            <a:noFill/>
            <a:miter lim="800000"/>
          </a:ln>
          <a:effectLst/>
        </p:spPr>
        <p:txBody>
          <a:bodyPr vert="horz" wrap="square" lIns="91440" tIns="45720" rIns="91440" bIns="45720" numCol="1" anchor="t" anchorCtr="0" compatLnSpc="1"/>
          <a:lstStyle>
            <a:lvl1pPr>
              <a:defRPr/>
            </a:lvl1pPr>
          </a:lstStyle>
          <a:p>
            <a:pPr rtl="0">
              <a:defRPr/>
            </a:pPr>
            <a:endParaRPr lang="en-US" altLang="zh-CN" sz="1000">
              <a:solidFill>
                <a:srgbClr val="000000"/>
              </a:solidFill>
              <a:cs typeface="Arial" panose="020B0604020202020204"/>
            </a:endParaRPr>
          </a:p>
        </p:txBody>
      </p:sp>
      <p:sp>
        <p:nvSpPr>
          <p:cNvPr id="14" name="页脚占位符 5"/>
          <p:cNvSpPr>
            <a:spLocks noGrp="1"/>
          </p:cNvSpPr>
          <p:nvPr>
            <p:ph type="ftr" sz="quarter" idx="3"/>
          </p:nvPr>
        </p:nvSpPr>
        <p:spPr bwMode="auto">
          <a:xfrm>
            <a:off x="4165600" y="6248400"/>
            <a:ext cx="3860800" cy="457200"/>
          </a:xfrm>
          <a:prstGeom prst="rect">
            <a:avLst/>
          </a:prstGeom>
          <a:noFill/>
          <a:ln w="9525">
            <a:noFill/>
            <a:miter lim="800000"/>
          </a:ln>
          <a:effectLst/>
        </p:spPr>
        <p:txBody>
          <a:bodyPr vert="horz" wrap="square" lIns="91440" tIns="45720" rIns="91440" bIns="45720" numCol="1" anchor="t" anchorCtr="0" compatLnSpc="1"/>
          <a:lstStyle>
            <a:lvl1pPr>
              <a:defRPr/>
            </a:lvl1pPr>
          </a:lstStyle>
          <a:p>
            <a:pPr rtl="0">
              <a:defRPr/>
            </a:pPr>
            <a:endParaRPr lang="en-US" altLang="zh-CN" sz="1000">
              <a:solidFill>
                <a:srgbClr val="000000"/>
              </a:solidFill>
              <a:cs typeface="Arial" panose="020B0604020202020204"/>
            </a:endParaRPr>
          </a:p>
        </p:txBody>
      </p:sp>
      <p:sp>
        <p:nvSpPr>
          <p:cNvPr id="15" name="灯片编号占位符 6"/>
          <p:cNvSpPr>
            <a:spLocks noGrp="1"/>
          </p:cNvSpPr>
          <p:nvPr>
            <p:ph type="sldNum" sz="quarter" idx="4"/>
          </p:nvPr>
        </p:nvSpPr>
        <p:spPr bwMode="auto">
          <a:xfrm>
            <a:off x="8737600" y="6248400"/>
            <a:ext cx="2540000" cy="457200"/>
          </a:xfrm>
          <a:prstGeom prst="rect">
            <a:avLst/>
          </a:prstGeom>
          <a:noFill/>
          <a:ln w="9525">
            <a:noFill/>
            <a:miter lim="800000"/>
          </a:ln>
          <a:effectLst/>
        </p:spPr>
        <p:txBody>
          <a:bodyPr vert="horz" wrap="square" lIns="91440" tIns="45720" rIns="91440" bIns="45720" numCol="1" anchor="t" anchorCtr="0" compatLnSpc="1"/>
          <a:lstStyle/>
          <a:p>
            <a:fld id="{9A0DB2DC-4C9A-4742-B13C-FB6460FD3503}" type="slidenum">
              <a:rPr lang="en-US" altLang="zh-CN" noProof="1">
                <a:solidFill>
                  <a:srgbClr val="000000"/>
                </a:solidFill>
                <a:cs typeface="Arial" panose="020B0604020202020204"/>
              </a:rPr>
            </a:fld>
            <a:endParaRPr lang="en-US" altLang="zh-CN" noProof="1">
              <a:solidFill>
                <a:srgbClr val="000000"/>
              </a:solidFill>
            </a:endParaRPr>
          </a:p>
        </p:txBody>
      </p:sp>
    </p:spTree>
  </p:cSld>
  <p:clrMapOvr>
    <a:masterClrMapping/>
  </p:clrMapOvr>
  <p:transition>
    <p:blinds/>
  </p:transition>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9" Type="http://schemas.openxmlformats.org/officeDocument/2006/relationships/theme" Target="../theme/theme1.xml"/><Relationship Id="rId18" Type="http://schemas.openxmlformats.org/officeDocument/2006/relationships/image" Target="../media/image4.jpeg"/><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6" Type="http://schemas.openxmlformats.org/officeDocument/2006/relationships/theme" Target="../theme/theme2.xml"/><Relationship Id="rId5" Type="http://schemas.openxmlformats.org/officeDocument/2006/relationships/slideLayout" Target="../slideLayouts/slideLayout22.xml"/><Relationship Id="rId4" Type="http://schemas.openxmlformats.org/officeDocument/2006/relationships/slideLayout" Target="../slideLayouts/slideLayout21.xml"/><Relationship Id="rId3" Type="http://schemas.openxmlformats.org/officeDocument/2006/relationships/slideLayout" Target="../slideLayouts/slideLayout20.xml"/><Relationship Id="rId2" Type="http://schemas.openxmlformats.org/officeDocument/2006/relationships/slideLayout" Target="../slideLayouts/slideLayout19.xml"/><Relationship Id="rId1"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1.xml"/><Relationship Id="rId8" Type="http://schemas.openxmlformats.org/officeDocument/2006/relationships/slideLayout" Target="../slideLayouts/slideLayout30.xml"/><Relationship Id="rId7" Type="http://schemas.openxmlformats.org/officeDocument/2006/relationships/slideLayout" Target="../slideLayouts/slideLayout29.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 Id="rId3" Type="http://schemas.openxmlformats.org/officeDocument/2006/relationships/slideLayout" Target="../slideLayouts/slideLayout25.xml"/><Relationship Id="rId2" Type="http://schemas.openxmlformats.org/officeDocument/2006/relationships/slideLayout" Target="../slideLayouts/slideLayout24.xml"/><Relationship Id="rId13" Type="http://schemas.openxmlformats.org/officeDocument/2006/relationships/theme" Target="../theme/theme3.xml"/><Relationship Id="rId12" Type="http://schemas.openxmlformats.org/officeDocument/2006/relationships/image" Target="../media/image6.jpeg"/><Relationship Id="rId11" Type="http://schemas.openxmlformats.org/officeDocument/2006/relationships/slideLayout" Target="../slideLayouts/slideLayout33.xml"/><Relationship Id="rId10" Type="http://schemas.openxmlformats.org/officeDocument/2006/relationships/slideLayout" Target="../slideLayouts/slideLayout32.xml"/><Relationship Id="rId1"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42.xml"/><Relationship Id="rId8" Type="http://schemas.openxmlformats.org/officeDocument/2006/relationships/slideLayout" Target="../slideLayouts/slideLayout41.xml"/><Relationship Id="rId7" Type="http://schemas.openxmlformats.org/officeDocument/2006/relationships/slideLayout" Target="../slideLayouts/slideLayout40.xml"/><Relationship Id="rId6" Type="http://schemas.openxmlformats.org/officeDocument/2006/relationships/slideLayout" Target="../slideLayouts/slideLayout39.xml"/><Relationship Id="rId5" Type="http://schemas.openxmlformats.org/officeDocument/2006/relationships/slideLayout" Target="../slideLayouts/slideLayout38.xml"/><Relationship Id="rId4" Type="http://schemas.openxmlformats.org/officeDocument/2006/relationships/slideLayout" Target="../slideLayouts/slideLayout37.xml"/><Relationship Id="rId3" Type="http://schemas.openxmlformats.org/officeDocument/2006/relationships/slideLayout" Target="../slideLayouts/slideLayout36.xml"/><Relationship Id="rId2" Type="http://schemas.openxmlformats.org/officeDocument/2006/relationships/slideLayout" Target="../slideLayouts/slideLayout35.xml"/><Relationship Id="rId13" Type="http://schemas.openxmlformats.org/officeDocument/2006/relationships/theme" Target="../theme/theme4.xml"/><Relationship Id="rId12" Type="http://schemas.openxmlformats.org/officeDocument/2006/relationships/image" Target="../media/image7.jpeg"/><Relationship Id="rId11" Type="http://schemas.openxmlformats.org/officeDocument/2006/relationships/slideLayout" Target="../slideLayouts/slideLayout44.xml"/><Relationship Id="rId10" Type="http://schemas.openxmlformats.org/officeDocument/2006/relationships/slideLayout" Target="../slideLayouts/slideLayout43.xml"/><Relationship Id="rId1" Type="http://schemas.openxmlformats.org/officeDocument/2006/relationships/slideLayout" Target="../slideLayouts/slideLayout34.xml"/></Relationships>
</file>

<file path=ppt/slideMasters/_rels/slideMaster5.xml.rels><?xml version="1.0" encoding="UTF-8" standalone="yes"?>
<Relationships xmlns="http://schemas.openxmlformats.org/package/2006/relationships"><Relationship Id="rId9" Type="http://schemas.openxmlformats.org/officeDocument/2006/relationships/slideLayout" Target="../slideLayouts/slideLayout53.xml"/><Relationship Id="rId8" Type="http://schemas.openxmlformats.org/officeDocument/2006/relationships/slideLayout" Target="../slideLayouts/slideLayout52.xml"/><Relationship Id="rId7" Type="http://schemas.openxmlformats.org/officeDocument/2006/relationships/slideLayout" Target="../slideLayouts/slideLayout51.xml"/><Relationship Id="rId6" Type="http://schemas.openxmlformats.org/officeDocument/2006/relationships/slideLayout" Target="../slideLayouts/slideLayout50.xml"/><Relationship Id="rId5" Type="http://schemas.openxmlformats.org/officeDocument/2006/relationships/slideLayout" Target="../slideLayouts/slideLayout49.xml"/><Relationship Id="rId4" Type="http://schemas.openxmlformats.org/officeDocument/2006/relationships/slideLayout" Target="../slideLayouts/slideLayout48.xml"/><Relationship Id="rId3" Type="http://schemas.openxmlformats.org/officeDocument/2006/relationships/slideLayout" Target="../slideLayouts/slideLayout47.xml"/><Relationship Id="rId2" Type="http://schemas.openxmlformats.org/officeDocument/2006/relationships/slideLayout" Target="../slideLayouts/slideLayout46.xml"/><Relationship Id="rId19" Type="http://schemas.openxmlformats.org/officeDocument/2006/relationships/theme" Target="../theme/theme5.xml"/><Relationship Id="rId18" Type="http://schemas.openxmlformats.org/officeDocument/2006/relationships/tags" Target="../tags/tag61.xml"/><Relationship Id="rId17" Type="http://schemas.openxmlformats.org/officeDocument/2006/relationships/tags" Target="../tags/tag60.xml"/><Relationship Id="rId16" Type="http://schemas.openxmlformats.org/officeDocument/2006/relationships/tags" Target="../tags/tag59.xml"/><Relationship Id="rId15" Type="http://schemas.openxmlformats.org/officeDocument/2006/relationships/tags" Target="../tags/tag58.xml"/><Relationship Id="rId14" Type="http://schemas.openxmlformats.org/officeDocument/2006/relationships/tags" Target="../tags/tag57.xml"/><Relationship Id="rId13" Type="http://schemas.openxmlformats.org/officeDocument/2006/relationships/tags" Target="../tags/tag56.xml"/><Relationship Id="rId12" Type="http://schemas.openxmlformats.org/officeDocument/2006/relationships/image" Target="../media/image8.jpeg"/><Relationship Id="rId11" Type="http://schemas.openxmlformats.org/officeDocument/2006/relationships/slideLayout" Target="../slideLayouts/slideLayout55.xml"/><Relationship Id="rId10" Type="http://schemas.openxmlformats.org/officeDocument/2006/relationships/slideLayout" Target="../slideLayouts/slideLayout54.xml"/><Relationship Id="rId1" Type="http://schemas.openxmlformats.org/officeDocument/2006/relationships/slideLayout" Target="../slideLayouts/slideLayout45.xml"/></Relationships>
</file>

<file path=ppt/slideMasters/_rels/slideMaster6.xml.rels><?xml version="1.0" encoding="UTF-8" standalone="yes"?>
<Relationships xmlns="http://schemas.openxmlformats.org/package/2006/relationships"><Relationship Id="rId9" Type="http://schemas.openxmlformats.org/officeDocument/2006/relationships/slideLayout" Target="../slideLayouts/slideLayout64.xml"/><Relationship Id="rId8" Type="http://schemas.openxmlformats.org/officeDocument/2006/relationships/slideLayout" Target="../slideLayouts/slideLayout63.xml"/><Relationship Id="rId7" Type="http://schemas.openxmlformats.org/officeDocument/2006/relationships/slideLayout" Target="../slideLayouts/slideLayout62.xml"/><Relationship Id="rId6" Type="http://schemas.openxmlformats.org/officeDocument/2006/relationships/slideLayout" Target="../slideLayouts/slideLayout61.xml"/><Relationship Id="rId5" Type="http://schemas.openxmlformats.org/officeDocument/2006/relationships/slideLayout" Target="../slideLayouts/slideLayout60.xml"/><Relationship Id="rId4" Type="http://schemas.openxmlformats.org/officeDocument/2006/relationships/slideLayout" Target="../slideLayouts/slideLayout59.xml"/><Relationship Id="rId3" Type="http://schemas.openxmlformats.org/officeDocument/2006/relationships/slideLayout" Target="../slideLayouts/slideLayout58.xml"/><Relationship Id="rId2" Type="http://schemas.openxmlformats.org/officeDocument/2006/relationships/slideLayout" Target="../slideLayouts/slideLayout57.xml"/><Relationship Id="rId17" Type="http://schemas.openxmlformats.org/officeDocument/2006/relationships/theme" Target="../theme/theme6.xml"/><Relationship Id="rId16" Type="http://schemas.openxmlformats.org/officeDocument/2006/relationships/image" Target="../media/image9.jpeg"/><Relationship Id="rId15" Type="http://schemas.openxmlformats.org/officeDocument/2006/relationships/image" Target="../media/image17.jpeg"/><Relationship Id="rId14" Type="http://schemas.openxmlformats.org/officeDocument/2006/relationships/slideLayout" Target="../slideLayouts/slideLayout69.xml"/><Relationship Id="rId13" Type="http://schemas.openxmlformats.org/officeDocument/2006/relationships/slideLayout" Target="../slideLayouts/slideLayout68.xml"/><Relationship Id="rId12" Type="http://schemas.openxmlformats.org/officeDocument/2006/relationships/slideLayout" Target="../slideLayouts/slideLayout67.xml"/><Relationship Id="rId11" Type="http://schemas.openxmlformats.org/officeDocument/2006/relationships/slideLayout" Target="../slideLayouts/slideLayout66.xml"/><Relationship Id="rId10" Type="http://schemas.openxmlformats.org/officeDocument/2006/relationships/slideLayout" Target="../slideLayouts/slideLayout65.xml"/><Relationship Id="rId1" Type="http://schemas.openxmlformats.org/officeDocument/2006/relationships/slideLayout" Target="../slideLayouts/slideLayout56.xml"/></Relationships>
</file>

<file path=ppt/slideMasters/_rels/slideMaster7.xml.rels><?xml version="1.0" encoding="UTF-8" standalone="yes"?>
<Relationships xmlns="http://schemas.openxmlformats.org/package/2006/relationships"><Relationship Id="rId9" Type="http://schemas.openxmlformats.org/officeDocument/2006/relationships/slideLayout" Target="../slideLayouts/slideLayout78.xml"/><Relationship Id="rId8" Type="http://schemas.openxmlformats.org/officeDocument/2006/relationships/slideLayout" Target="../slideLayouts/slideLayout77.xml"/><Relationship Id="rId7" Type="http://schemas.openxmlformats.org/officeDocument/2006/relationships/slideLayout" Target="../slideLayouts/slideLayout76.xml"/><Relationship Id="rId6" Type="http://schemas.openxmlformats.org/officeDocument/2006/relationships/slideLayout" Target="../slideLayouts/slideLayout75.xml"/><Relationship Id="rId5" Type="http://schemas.openxmlformats.org/officeDocument/2006/relationships/slideLayout" Target="../slideLayouts/slideLayout74.xml"/><Relationship Id="rId4" Type="http://schemas.openxmlformats.org/officeDocument/2006/relationships/slideLayout" Target="../slideLayouts/slideLayout73.xml"/><Relationship Id="rId3" Type="http://schemas.openxmlformats.org/officeDocument/2006/relationships/slideLayout" Target="../slideLayouts/slideLayout72.xml"/><Relationship Id="rId2" Type="http://schemas.openxmlformats.org/officeDocument/2006/relationships/slideLayout" Target="../slideLayouts/slideLayout71.xml"/><Relationship Id="rId15" Type="http://schemas.openxmlformats.org/officeDocument/2006/relationships/theme" Target="../theme/theme7.xml"/><Relationship Id="rId14" Type="http://schemas.openxmlformats.org/officeDocument/2006/relationships/slideLayout" Target="../slideLayouts/slideLayout83.xml"/><Relationship Id="rId13" Type="http://schemas.openxmlformats.org/officeDocument/2006/relationships/slideLayout" Target="../slideLayouts/slideLayout82.xml"/><Relationship Id="rId12" Type="http://schemas.openxmlformats.org/officeDocument/2006/relationships/slideLayout" Target="../slideLayouts/slideLayout81.xml"/><Relationship Id="rId11" Type="http://schemas.openxmlformats.org/officeDocument/2006/relationships/slideLayout" Target="../slideLayouts/slideLayout80.xml"/><Relationship Id="rId10" Type="http://schemas.openxmlformats.org/officeDocument/2006/relationships/slideLayout" Target="../slideLayouts/slideLayout79.xml"/><Relationship Id="rId1" Type="http://schemas.openxmlformats.org/officeDocument/2006/relationships/slideLayout" Target="../slideLayouts/slideLayout70.xml"/></Relationships>
</file>

<file path=ppt/slideMasters/_rels/slideMaster8.xml.rels><?xml version="1.0" encoding="UTF-8" standalone="yes"?>
<Relationships xmlns="http://schemas.openxmlformats.org/package/2006/relationships"><Relationship Id="rId9" Type="http://schemas.openxmlformats.org/officeDocument/2006/relationships/slideLayout" Target="../slideLayouts/slideLayout92.xml"/><Relationship Id="rId8" Type="http://schemas.openxmlformats.org/officeDocument/2006/relationships/slideLayout" Target="../slideLayouts/slideLayout91.xml"/><Relationship Id="rId7" Type="http://schemas.openxmlformats.org/officeDocument/2006/relationships/slideLayout" Target="../slideLayouts/slideLayout90.xml"/><Relationship Id="rId6" Type="http://schemas.openxmlformats.org/officeDocument/2006/relationships/slideLayout" Target="../slideLayouts/slideLayout89.xml"/><Relationship Id="rId5" Type="http://schemas.openxmlformats.org/officeDocument/2006/relationships/slideLayout" Target="../slideLayouts/slideLayout88.xml"/><Relationship Id="rId4" Type="http://schemas.openxmlformats.org/officeDocument/2006/relationships/slideLayout" Target="../slideLayouts/slideLayout87.xml"/><Relationship Id="rId3" Type="http://schemas.openxmlformats.org/officeDocument/2006/relationships/slideLayout" Target="../slideLayouts/slideLayout86.xml"/><Relationship Id="rId2" Type="http://schemas.openxmlformats.org/officeDocument/2006/relationships/slideLayout" Target="../slideLayouts/slideLayout85.xml"/><Relationship Id="rId18" Type="http://schemas.openxmlformats.org/officeDocument/2006/relationships/theme" Target="../theme/theme8.xml"/><Relationship Id="rId17" Type="http://schemas.openxmlformats.org/officeDocument/2006/relationships/image" Target="../media/image7.jpeg"/><Relationship Id="rId16" Type="http://schemas.openxmlformats.org/officeDocument/2006/relationships/slideLayout" Target="../slideLayouts/slideLayout99.xml"/><Relationship Id="rId15" Type="http://schemas.openxmlformats.org/officeDocument/2006/relationships/slideLayout" Target="../slideLayouts/slideLayout98.xml"/><Relationship Id="rId14" Type="http://schemas.openxmlformats.org/officeDocument/2006/relationships/slideLayout" Target="../slideLayouts/slideLayout97.xml"/><Relationship Id="rId13" Type="http://schemas.openxmlformats.org/officeDocument/2006/relationships/slideLayout" Target="../slideLayouts/slideLayout96.xml"/><Relationship Id="rId12" Type="http://schemas.openxmlformats.org/officeDocument/2006/relationships/slideLayout" Target="../slideLayouts/slideLayout95.xml"/><Relationship Id="rId11" Type="http://schemas.openxmlformats.org/officeDocument/2006/relationships/slideLayout" Target="../slideLayouts/slideLayout94.xml"/><Relationship Id="rId10" Type="http://schemas.openxmlformats.org/officeDocument/2006/relationships/slideLayout" Target="../slideLayouts/slideLayout93.xml"/><Relationship Id="rId1" Type="http://schemas.openxmlformats.org/officeDocument/2006/relationships/slideLayout" Target="../slideLayouts/slideLayout8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8">
            <a:lum/>
          </a:blip>
          <a:stretch>
            <a:fillRect/>
          </a:stretch>
        </a:blipFill>
        <a:effectLst/>
      </p:bgPr>
    </p:bg>
    <p:spTree>
      <p:nvGrpSpPr>
        <p:cNvPr id="1" name=""/>
        <p:cNvGrpSpPr/>
        <p:nvPr/>
      </p:nvGrpSpPr>
      <p:grpSpPr>
        <a:xfrm>
          <a:off x="0" y="0"/>
          <a:ext cx="0" cy="0"/>
          <a:chOff x="0" y="0"/>
          <a:chExt cx="0" cy="0"/>
        </a:xfrm>
      </p:grpSpPr>
      <p:sp>
        <p:nvSpPr>
          <p:cNvPr id="1026" name="Rectangle 2"/>
          <p:cNvSpPr>
            <a:spLocks noGrp="1"/>
          </p:cNvSpPr>
          <p:nvPr>
            <p:ph type="title"/>
          </p:nvPr>
        </p:nvSpPr>
        <p:spPr>
          <a:xfrm>
            <a:off x="609600" y="274638"/>
            <a:ext cx="10972800" cy="1143000"/>
          </a:xfrm>
          <a:prstGeom prst="rect">
            <a:avLst/>
          </a:prstGeom>
          <a:noFill/>
          <a:ln w="9525">
            <a:noFill/>
          </a:ln>
        </p:spPr>
        <p:txBody>
          <a:bodyPr anchor="ctr"/>
          <a:lstStyle/>
          <a:p>
            <a:pPr lvl="0"/>
            <a:r>
              <a:rPr lang="de-DE" altLang="zh-CN"/>
              <a:t>Titelmasterformat durch Klicken bearbeiten</a:t>
            </a:r>
            <a:endParaRPr lang="de-DE" altLang="zh-CN"/>
          </a:p>
        </p:txBody>
      </p:sp>
      <p:sp>
        <p:nvSpPr>
          <p:cNvPr id="1027" name="Rectangle 3"/>
          <p:cNvSpPr>
            <a:spLocks noGrp="1"/>
          </p:cNvSpPr>
          <p:nvPr>
            <p:ph type="body" idx="1"/>
          </p:nvPr>
        </p:nvSpPr>
        <p:spPr>
          <a:xfrm>
            <a:off x="609600" y="1600206"/>
            <a:ext cx="10972800" cy="4525963"/>
          </a:xfrm>
          <a:prstGeom prst="rect">
            <a:avLst/>
          </a:prstGeom>
          <a:noFill/>
          <a:ln w="9525">
            <a:noFill/>
          </a:ln>
        </p:spPr>
        <p:txBody>
          <a:bodyPr/>
          <a:lstStyle/>
          <a:p>
            <a:pPr lvl="0"/>
            <a:r>
              <a:rPr lang="de-DE" altLang="zh-CN"/>
              <a:t>Textmasterformate durch Klicken bearbeiten</a:t>
            </a:r>
            <a:endParaRPr lang="de-DE" altLang="zh-CN"/>
          </a:p>
          <a:p>
            <a:pPr lvl="1"/>
            <a:r>
              <a:rPr lang="de-DE" altLang="zh-CN"/>
              <a:t>Zweite Ebene</a:t>
            </a:r>
            <a:endParaRPr lang="de-DE" altLang="zh-CN"/>
          </a:p>
          <a:p>
            <a:pPr lvl="2"/>
            <a:r>
              <a:rPr lang="de-DE" altLang="zh-CN"/>
              <a:t>Dritte Ebene</a:t>
            </a:r>
            <a:endParaRPr lang="de-DE" altLang="zh-CN"/>
          </a:p>
          <a:p>
            <a:pPr lvl="3"/>
            <a:r>
              <a:rPr lang="de-DE" altLang="zh-CN"/>
              <a:t>Vierte Ebene</a:t>
            </a:r>
            <a:endParaRPr lang="de-DE" altLang="zh-CN"/>
          </a:p>
          <a:p>
            <a:pPr lvl="4"/>
            <a:r>
              <a:rPr lang="de-DE" altLang="zh-CN"/>
              <a:t>Fünfte Ebene</a:t>
            </a:r>
            <a:endParaRPr lang="de-DE" altLang="zh-CN"/>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ln>
          <a:effectLst/>
        </p:spPr>
        <p:txBody>
          <a:bodyPr vert="horz" wrap="square" lIns="91440" tIns="45720" rIns="91440" bIns="45720" numCol="1" anchor="t" anchorCtr="0" compatLnSpc="1"/>
          <a:lstStyle>
            <a:lvl1pPr>
              <a:defRPr sz="1400">
                <a:solidFill>
                  <a:srgbClr val="000000"/>
                </a:solidFill>
                <a:latin typeface="+mn-lt"/>
                <a:ea typeface="宋体" panose="02010600030101010101" pitchFamily="2" charset="-122"/>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de-DE" altLang="zh-CN" sz="1400" b="0" i="0" u="none" strike="noStrike" kern="1200" cap="none" spc="0" normalizeH="0" baseline="0" noProof="0">
              <a:ln>
                <a:noFill/>
              </a:ln>
              <a:solidFill>
                <a:srgbClr val="000000"/>
              </a:solidFill>
              <a:effectLst/>
              <a:uLnTx/>
              <a:uFillTx/>
              <a:latin typeface="+mn-lt"/>
              <a:ea typeface="宋体" panose="02010600030101010101" pitchFamily="2" charset="-122"/>
              <a:cs typeface="+mn-cs"/>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ln>
          <a:effectLst/>
        </p:spPr>
        <p:txBody>
          <a:bodyPr vert="horz" wrap="square" lIns="91440" tIns="45720" rIns="91440" bIns="45720" numCol="1" anchor="t" anchorCtr="0" compatLnSpc="1"/>
          <a:lstStyle>
            <a:lvl1pPr algn="ctr">
              <a:defRPr sz="1400">
                <a:solidFill>
                  <a:srgbClr val="000000"/>
                </a:solidFill>
                <a:latin typeface="+mn-lt"/>
                <a:ea typeface="宋体" panose="02010600030101010101" pitchFamily="2" charset="-122"/>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de-DE" altLang="zh-CN" sz="1400" b="0" i="0" u="none" strike="noStrike" kern="1200" cap="none" spc="0" normalizeH="0" baseline="0" noProof="0">
              <a:ln>
                <a:noFill/>
              </a:ln>
              <a:solidFill>
                <a:srgbClr val="000000"/>
              </a:solidFill>
              <a:effectLst/>
              <a:uLnTx/>
              <a:uFillTx/>
              <a:latin typeface="+mn-lt"/>
              <a:ea typeface="宋体" panose="02010600030101010101" pitchFamily="2" charset="-122"/>
              <a:cs typeface="+mn-cs"/>
            </a:endParaRPr>
          </a:p>
        </p:txBody>
      </p:sp>
      <p:sp>
        <p:nvSpPr>
          <p:cNvPr id="1030" name="Rectangle 6"/>
          <p:cNvSpPr>
            <a:spLocks noGrp="1" noChangeArrowheads="1"/>
          </p:cNvSpPr>
          <p:nvPr>
            <p:ph type="sldNum" sz="quarter" idx="4"/>
          </p:nvPr>
        </p:nvSpPr>
        <p:spPr bwMode="auto">
          <a:xfrm>
            <a:off x="8737601" y="6245225"/>
            <a:ext cx="2844800" cy="476250"/>
          </a:xfrm>
          <a:prstGeom prst="rect">
            <a:avLst/>
          </a:prstGeom>
          <a:noFill/>
          <a:ln w="9525">
            <a:noFill/>
            <a:miter lim="800000"/>
          </a:ln>
          <a:effectLst/>
        </p:spPr>
        <p:txBody>
          <a:bodyPr vert="horz" wrap="square" lIns="91440" tIns="45720" rIns="91440" bIns="45720" numCol="1" anchor="t" anchorCtr="0" compatLnSpc="1"/>
          <a:lstStyle>
            <a:lvl1pPr algn="r">
              <a:defRPr sz="1400">
                <a:solidFill>
                  <a:srgbClr val="000000"/>
                </a:solidFill>
              </a:defRPr>
            </a:lvl1pPr>
          </a:lstStyle>
          <a:p>
            <a:pPr lvl="0" eaLnBrk="1" hangingPunct="1">
              <a:buNone/>
            </a:pPr>
            <a:fld id="{9A0DB2DC-4C9A-4742-B13C-FB6460FD3503}" type="slidenum">
              <a:rPr lang="de-DE" altLang="zh-CN">
                <a:latin typeface="Arial" panose="020B0604020202020204" pitchFamily="34" charset="0"/>
              </a:rPr>
            </a:fld>
            <a:endParaRPr lang="de-DE" altLang="zh-CN">
              <a:latin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9" name="矩形: 圆角 8"/>
          <p:cNvSpPr/>
          <p:nvPr userDrawn="1"/>
        </p:nvSpPr>
        <p:spPr>
          <a:xfrm>
            <a:off x="11090367" y="6494570"/>
            <a:ext cx="994443" cy="271990"/>
          </a:xfrm>
          <a:prstGeom prst="roundRect">
            <a:avLst/>
          </a:prstGeom>
          <a:solidFill>
            <a:schemeClr val="bg1">
              <a:lumMod val="95000"/>
            </a:schemeClr>
          </a:solidFill>
          <a:ln w="25400">
            <a:gradFill flip="none" rotWithShape="1">
              <a:gsLst>
                <a:gs pos="0">
                  <a:schemeClr val="bg1">
                    <a:lumMod val="75000"/>
                  </a:schemeClr>
                </a:gs>
                <a:gs pos="100000">
                  <a:schemeClr val="bg1"/>
                </a:gs>
              </a:gsLst>
              <a:lin ang="2700000" scaled="1"/>
            </a:gradFill>
          </a:ln>
          <a:effectLst>
            <a:innerShdw blurRad="50800" dist="381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100">
              <a:solidFill>
                <a:prstClr val="white"/>
              </a:solidFill>
            </a:endParaRPr>
          </a:p>
        </p:txBody>
      </p:sp>
      <p:sp>
        <p:nvSpPr>
          <p:cNvPr id="10" name="灯片编号占位符 4"/>
          <p:cNvSpPr txBox="1"/>
          <p:nvPr userDrawn="1"/>
        </p:nvSpPr>
        <p:spPr>
          <a:xfrm>
            <a:off x="11090367" y="6495258"/>
            <a:ext cx="994443" cy="365125"/>
          </a:xfrm>
          <a:prstGeom prst="rect">
            <a:avLst/>
          </a:prstGeom>
        </p:spPr>
        <p:txBody>
          <a:bodyPr/>
          <a:lstStyle>
            <a:defPPr>
              <a:defRPr lang="zh-CN"/>
            </a:defPPr>
            <a:lvl1pPr marL="0" algn="l" defTabSz="914400" rtl="0" eaLnBrk="1" latinLnBrk="0" hangingPunct="1">
              <a:defRPr sz="1800" kern="1200">
                <a:solidFill>
                  <a:schemeClr val="tx1"/>
                </a:solidFill>
                <a:latin typeface="微软雅黑" panose="020B0503020204020204" pitchFamily="34" charset="-122"/>
                <a:ea typeface="微软雅黑" panose="020B0503020204020204" pitchFamily="34" charset="-122"/>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DD48D3E-B07C-4BE8-84F7-DD272BD0532C}" type="slidenum">
              <a:rPr lang="zh-CN" altLang="en-US" sz="1400" smtClean="0">
                <a:solidFill>
                  <a:prstClr val="white">
                    <a:lumMod val="65000"/>
                  </a:prstClr>
                </a:solidFill>
              </a:rPr>
            </a:fld>
            <a:endParaRPr lang="zh-CN" altLang="en-US" sz="1400">
              <a:solidFill>
                <a:prstClr val="white">
                  <a:lumMod val="65000"/>
                </a:prstClr>
              </a:solidFill>
            </a:endParaRPr>
          </a:p>
        </p:txBody>
      </p:sp>
    </p:spTree>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tretch>
            <a:fillRect l="-3000" t="-7000" r="-28000" b="-7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3E3E8BA-E4B0-4BB4-B6E1-D042F2677304}" type="datetime1">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D793AA-DD8F-4188-BA02-A20ADE0B92F3}" type="slidenum">
              <a:rPr lang="zh-CN" altLang="en-US" smtClean="0">
                <a:solidFill>
                  <a:prstClr val="black">
                    <a:tint val="75000"/>
                  </a:prstClr>
                </a:solidFill>
              </a:rPr>
            </a:fld>
            <a:endParaRPr lang="zh-CN" alt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2">
            <a:lum/>
          </a:blip>
          <a:stretch>
            <a:fillRect/>
          </a:stretch>
        </a:blipFill>
        <a:effectLst/>
      </p:bgPr>
    </p:bg>
    <p:spTree>
      <p:nvGrpSpPr>
        <p:cNvPr id="1" name=""/>
        <p:cNvGrpSpPr/>
        <p:nvPr/>
      </p:nvGrpSpPr>
      <p:grpSpPr>
        <a:xfrm>
          <a:off x="0" y="0"/>
          <a:ext cx="0" cy="0"/>
          <a:chOff x="0" y="0"/>
          <a:chExt cx="0" cy="0"/>
        </a:xfrm>
      </p:grpSpPr>
      <p:sp>
        <p:nvSpPr>
          <p:cNvPr id="2050" name="标题 1025"/>
          <p:cNvSpPr>
            <a:spLocks noGrp="1"/>
          </p:cNvSpPr>
          <p:nvPr>
            <p:ph type="title"/>
          </p:nvPr>
        </p:nvSpPr>
        <p:spPr>
          <a:xfrm>
            <a:off x="609600" y="274638"/>
            <a:ext cx="10972800" cy="1143000"/>
          </a:xfrm>
          <a:prstGeom prst="rect">
            <a:avLst/>
          </a:prstGeom>
          <a:noFill/>
          <a:ln w="9525">
            <a:noFill/>
          </a:ln>
        </p:spPr>
        <p:txBody>
          <a:bodyPr anchor="ctr"/>
          <a:lstStyle/>
          <a:p>
            <a:pPr lvl="0"/>
            <a:r>
              <a:rPr lang="zh-CN" altLang="en-US"/>
              <a:t>单击此处编辑母版标题样式</a:t>
            </a:r>
            <a:endParaRPr lang="zh-CN" altLang="en-US"/>
          </a:p>
        </p:txBody>
      </p:sp>
      <p:sp>
        <p:nvSpPr>
          <p:cNvPr id="2051" name="文本占位符 1026"/>
          <p:cNvSpPr>
            <a:spLocks noGrp="1"/>
          </p:cNvSpPr>
          <p:nvPr>
            <p:ph type="body" idx="5"/>
          </p:nvPr>
        </p:nvSpPr>
        <p:spPr>
          <a:xfrm>
            <a:off x="609600" y="1600203"/>
            <a:ext cx="10972800" cy="4525963"/>
          </a:xfrm>
          <a:prstGeom prst="rect">
            <a:avLst/>
          </a:prstGeom>
          <a:noFill/>
          <a:ln w="9525">
            <a:noFill/>
          </a:ln>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1028" name="日期占位符 1027"/>
          <p:cNvSpPr>
            <a:spLocks noGrp="1"/>
          </p:cNvSpPr>
          <p:nvPr>
            <p:ph type="dt" sz="half" idx="2"/>
          </p:nvPr>
        </p:nvSpPr>
        <p:spPr>
          <a:xfrm>
            <a:off x="609600" y="6245225"/>
            <a:ext cx="2844800" cy="476250"/>
          </a:xfrm>
          <a:prstGeom prst="rect">
            <a:avLst/>
          </a:prstGeom>
          <a:noFill/>
          <a:ln w="9525">
            <a:noFill/>
            <a:miter/>
          </a:ln>
        </p:spPr>
        <p:txBody>
          <a:bodyPr/>
          <a:lstStyle>
            <a:lvl1pPr>
              <a:buFont typeface="Arial" panose="020B0604020202020204" pitchFamily="34" charset="0"/>
              <a:buNone/>
              <a:defRPr sz="1400" noProof="1">
                <a:latin typeface="Arial" panose="020B0604020202020204" pitchFamily="34" charset="0"/>
                <a:ea typeface="宋体" panose="02010600030101010101" pitchFamily="2" charset="-122"/>
              </a:defRPr>
            </a:lvl1pPr>
          </a:lstStyle>
          <a:p>
            <a:pPr fontAlgn="base">
              <a:spcBef>
                <a:spcPct val="0"/>
              </a:spcBef>
              <a:spcAft>
                <a:spcPct val="0"/>
              </a:spcAft>
              <a:defRPr/>
            </a:pPr>
            <a:endParaRPr lang="zh-CN" altLang="en-US">
              <a:solidFill>
                <a:srgbClr val="000000"/>
              </a:solidFill>
            </a:endParaRPr>
          </a:p>
        </p:txBody>
      </p:sp>
      <p:sp>
        <p:nvSpPr>
          <p:cNvPr id="1029" name="页脚占位符 1028"/>
          <p:cNvSpPr>
            <a:spLocks noGrp="1"/>
          </p:cNvSpPr>
          <p:nvPr>
            <p:ph type="ftr" sz="quarter" idx="3"/>
          </p:nvPr>
        </p:nvSpPr>
        <p:spPr>
          <a:xfrm>
            <a:off x="4165600" y="6245225"/>
            <a:ext cx="3860800" cy="476250"/>
          </a:xfrm>
          <a:prstGeom prst="rect">
            <a:avLst/>
          </a:prstGeom>
          <a:noFill/>
          <a:ln w="9525">
            <a:noFill/>
            <a:miter/>
          </a:ln>
        </p:spPr>
        <p:txBody>
          <a:bodyPr/>
          <a:lstStyle>
            <a:lvl1pPr algn="ctr">
              <a:buFont typeface="Arial" panose="020B0604020202020204" pitchFamily="34" charset="0"/>
              <a:buNone/>
              <a:defRPr sz="1400" noProof="1">
                <a:latin typeface="Arial" panose="020B0604020202020204" pitchFamily="34" charset="0"/>
                <a:ea typeface="宋体" panose="02010600030101010101" pitchFamily="2" charset="-122"/>
              </a:defRPr>
            </a:lvl1pPr>
          </a:lstStyle>
          <a:p>
            <a:pPr fontAlgn="base">
              <a:spcBef>
                <a:spcPct val="0"/>
              </a:spcBef>
              <a:spcAft>
                <a:spcPct val="0"/>
              </a:spcAft>
              <a:defRPr/>
            </a:pPr>
            <a:endParaRPr lang="zh-CN" altLang="en-US">
              <a:solidFill>
                <a:srgbClr val="000000"/>
              </a:solidFill>
            </a:endParaRPr>
          </a:p>
        </p:txBody>
      </p:sp>
      <p:sp>
        <p:nvSpPr>
          <p:cNvPr id="1030" name="灯片编号占位符 1029"/>
          <p:cNvSpPr>
            <a:spLocks noGrp="1"/>
          </p:cNvSpPr>
          <p:nvPr>
            <p:ph type="sldNum" sz="quarter" idx="4"/>
          </p:nvPr>
        </p:nvSpPr>
        <p:spPr>
          <a:xfrm>
            <a:off x="8737601" y="6245225"/>
            <a:ext cx="2844800" cy="476250"/>
          </a:xfrm>
          <a:prstGeom prst="rect">
            <a:avLst/>
          </a:prstGeom>
          <a:noFill/>
          <a:ln w="9525">
            <a:noFill/>
            <a:miter/>
          </a:ln>
        </p:spPr>
        <p:txBody>
          <a:bodyPr vert="horz" wrap="square" lIns="91440" tIns="45720" rIns="91440" bIns="45720" numCol="1" anchor="t" anchorCtr="0" compatLnSpc="1"/>
          <a:lstStyle>
            <a:lvl1pPr algn="r">
              <a:defRPr sz="1400"/>
            </a:lvl1pPr>
          </a:lstStyle>
          <a:p>
            <a:pPr fontAlgn="base">
              <a:spcBef>
                <a:spcPct val="0"/>
              </a:spcBef>
              <a:spcAft>
                <a:spcPct val="0"/>
              </a:spcAft>
              <a:buFont typeface="Arial" panose="020B0604020202020204" pitchFamily="34" charset="0"/>
              <a:buNone/>
            </a:pPr>
            <a:fld id="{9A0DB2DC-4C9A-4742-B13C-FB6460FD3503}" type="slidenum">
              <a:rPr lang="zh-CN" altLang="en-US">
                <a:solidFill>
                  <a:srgbClr val="000000"/>
                </a:solidFill>
              </a:rPr>
            </a:fld>
            <a:endParaRPr lang="zh-CN" alt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2pPr>
      <a:lvl3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3pPr>
      <a:lvl4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4pPr>
      <a:lvl5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5pPr>
      <a:lvl6pPr marL="4572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6pPr>
      <a:lvl7pPr marL="9144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7pPr>
      <a:lvl8pPr marL="13716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8pPr>
      <a:lvl9pPr marL="18288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lvl="1"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lvl="2"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lvl="3"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lvl="4"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lvl="5" indent="-228600" algn="l" defTabSz="914400" eaLnBrk="1" fontAlgn="base" latinLnBrk="0" hangingPunct="1">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spcBef>
          <a:spcPct val="20000"/>
        </a:spcBef>
        <a:spcAft>
          <a:spcPct val="0"/>
        </a:spcAft>
        <a:buChar char="»"/>
        <a:defRPr sz="2000" b="0" i="0" u="none" kern="1200" baseline="0">
          <a:solidFill>
            <a:schemeClr val="tx1"/>
          </a:solidFill>
          <a:latin typeface="+mn-lt"/>
          <a:ea typeface="+mn-ea"/>
          <a:cs typeface="+mn-cs"/>
        </a:defRPr>
      </a:lvl9pPr>
    </p:bodyStyle>
    <p:otherStyle>
      <a:lvl1pPr marL="0" lvl="0" indent="0" algn="l" defTabSz="914400" eaLnBrk="1" fontAlgn="base" latinLnBrk="0" hangingPunct="1">
        <a:spcBef>
          <a:spcPct val="0"/>
        </a:spcBef>
        <a:spcAft>
          <a:spcPct val="0"/>
        </a:spcAft>
        <a:buNone/>
        <a:defRPr sz="1800" b="0" i="0" u="none" kern="1200" baseline="0">
          <a:solidFill>
            <a:schemeClr val="tx1"/>
          </a:solidFill>
          <a:latin typeface="+mn-lt"/>
          <a:ea typeface="+mn-ea"/>
          <a:cs typeface="+mn-cs"/>
        </a:defRPr>
      </a:lvl1pPr>
      <a:lvl2pPr marL="457200" lvl="1" indent="0" algn="l" defTabSz="914400" eaLnBrk="1" fontAlgn="base" latinLnBrk="0" hangingPunct="1">
        <a:spcBef>
          <a:spcPct val="0"/>
        </a:spcBef>
        <a:spcAft>
          <a:spcPct val="0"/>
        </a:spcAft>
        <a:buNone/>
        <a:defRPr sz="1800" b="0" i="0" u="none" kern="1200" baseline="0">
          <a:solidFill>
            <a:schemeClr val="tx1"/>
          </a:solidFill>
          <a:latin typeface="+mn-lt"/>
          <a:ea typeface="+mn-ea"/>
          <a:cs typeface="+mn-cs"/>
        </a:defRPr>
      </a:lvl2pPr>
      <a:lvl3pPr marL="914400" lvl="2" indent="0" algn="l" defTabSz="914400" eaLnBrk="1" fontAlgn="base" latinLnBrk="0" hangingPunct="1">
        <a:spcBef>
          <a:spcPct val="0"/>
        </a:spcBef>
        <a:spcAft>
          <a:spcPct val="0"/>
        </a:spcAft>
        <a:buNone/>
        <a:defRPr sz="1800" b="0" i="0" u="none" kern="1200" baseline="0">
          <a:solidFill>
            <a:schemeClr val="tx1"/>
          </a:solidFill>
          <a:latin typeface="+mn-lt"/>
          <a:ea typeface="+mn-ea"/>
          <a:cs typeface="+mn-cs"/>
        </a:defRPr>
      </a:lvl3pPr>
      <a:lvl4pPr marL="1371600" lvl="3" indent="0" algn="l" defTabSz="914400" eaLnBrk="1" fontAlgn="base" latinLnBrk="0" hangingPunct="1">
        <a:spcBef>
          <a:spcPct val="0"/>
        </a:spcBef>
        <a:spcAft>
          <a:spcPct val="0"/>
        </a:spcAft>
        <a:buNone/>
        <a:defRPr sz="1800" b="0" i="0" u="none" kern="1200" baseline="0">
          <a:solidFill>
            <a:schemeClr val="tx1"/>
          </a:solidFill>
          <a:latin typeface="+mn-lt"/>
          <a:ea typeface="+mn-ea"/>
          <a:cs typeface="+mn-cs"/>
        </a:defRPr>
      </a:lvl4pPr>
      <a:lvl5pPr marL="1828800" lvl="4" indent="0" algn="l" defTabSz="914400" eaLnBrk="1" fontAlgn="base" latinLnBrk="0" hangingPunct="1">
        <a:spcBef>
          <a:spcPct val="0"/>
        </a:spcBef>
        <a:spcAft>
          <a:spcPct val="0"/>
        </a:spcAft>
        <a:buNone/>
        <a:defRPr sz="1800" b="0" i="0" u="none" kern="1200" baseline="0">
          <a:solidFill>
            <a:schemeClr val="tx1"/>
          </a:solidFill>
          <a:latin typeface="+mn-lt"/>
          <a:ea typeface="+mn-ea"/>
          <a:cs typeface="+mn-cs"/>
        </a:defRPr>
      </a:lvl5pPr>
      <a:lvl6pPr marL="2286000" lvl="5" indent="0" algn="l" defTabSz="914400" eaLnBrk="1" fontAlgn="base" latinLnBrk="0" hangingPunct="1">
        <a:spcBef>
          <a:spcPct val="0"/>
        </a:spcBef>
        <a:spcAft>
          <a:spcPct val="0"/>
        </a:spcAft>
        <a:buNone/>
        <a:defRPr sz="1800" b="0" i="0" u="none" kern="1200" baseline="0">
          <a:solidFill>
            <a:schemeClr val="tx1"/>
          </a:solidFill>
          <a:latin typeface="+mn-lt"/>
          <a:ea typeface="+mn-ea"/>
          <a:cs typeface="+mn-cs"/>
        </a:defRPr>
      </a:lvl6pPr>
      <a:lvl7pPr marL="2743200" lvl="6" indent="0" algn="l" defTabSz="914400" eaLnBrk="1" fontAlgn="base" latinLnBrk="0" hangingPunct="1">
        <a:spcBef>
          <a:spcPct val="0"/>
        </a:spcBef>
        <a:spcAft>
          <a:spcPct val="0"/>
        </a:spcAft>
        <a:buNone/>
        <a:defRPr sz="1800" b="0" i="0" u="none" kern="1200" baseline="0">
          <a:solidFill>
            <a:schemeClr val="tx1"/>
          </a:solidFill>
          <a:latin typeface="+mn-lt"/>
          <a:ea typeface="+mn-ea"/>
          <a:cs typeface="+mn-cs"/>
        </a:defRPr>
      </a:lvl7pPr>
      <a:lvl8pPr marL="3200400" lvl="7" indent="0" algn="l" defTabSz="914400" eaLnBrk="1" fontAlgn="base" latinLnBrk="0" hangingPunct="1">
        <a:spcBef>
          <a:spcPct val="0"/>
        </a:spcBef>
        <a:spcAft>
          <a:spcPct val="0"/>
        </a:spcAft>
        <a:buNone/>
        <a:defRPr sz="1800" b="0" i="0" u="none" kern="1200" baseline="0">
          <a:solidFill>
            <a:schemeClr val="tx1"/>
          </a:solidFill>
          <a:latin typeface="+mn-lt"/>
          <a:ea typeface="+mn-ea"/>
          <a:cs typeface="+mn-cs"/>
        </a:defRPr>
      </a:lvl8pPr>
      <a:lvl9pPr marL="3657600" lvl="8" indent="0" algn="l" defTabSz="914400" eaLnBrk="1" fontAlgn="base" latinLnBrk="0" hangingPunct="1">
        <a:spcBef>
          <a:spcPct val="0"/>
        </a:spcBef>
        <a:spcAft>
          <a:spcPct val="0"/>
        </a:spcAft>
        <a:buNone/>
        <a:defRPr sz="1800" b="0" i="0" u="none" kern="1200" baseline="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3"/>
            </p:custDataLst>
          </p:nvPr>
        </p:nvSpPr>
        <p:spPr>
          <a:xfrm>
            <a:off x="669883" y="432000"/>
            <a:ext cx="10852237" cy="648000"/>
          </a:xfrm>
          <a:prstGeom prst="rect">
            <a:avLst/>
          </a:prstGeom>
        </p:spPr>
        <p:txBody>
          <a:bodyPr vert="horz" lIns="101600" tIns="38100" rIns="76200" bIns="38100" rtlCol="0" anchor="ctr" anchorCtr="0">
            <a:noAutofit/>
          </a:bodyPr>
          <a:lstStyle/>
          <a:p>
            <a:r>
              <a:rPr lang="zh-CN" altLang="en-US"/>
              <a:t>单击此处编辑母版标题样式</a:t>
            </a:r>
            <a:endParaRPr lang="zh-CN" altLang="en-US"/>
          </a:p>
        </p:txBody>
      </p:sp>
      <p:sp>
        <p:nvSpPr>
          <p:cNvPr id="3" name="文本占位符 2"/>
          <p:cNvSpPr>
            <a:spLocks noGrp="1"/>
          </p:cNvSpPr>
          <p:nvPr>
            <p:ph type="body" idx="1"/>
            <p:custDataLst>
              <p:tags r:id="rId14"/>
            </p:custDataLst>
          </p:nvPr>
        </p:nvSpPr>
        <p:spPr>
          <a:xfrm>
            <a:off x="669883" y="1296000"/>
            <a:ext cx="10852237" cy="5040000"/>
          </a:xfrm>
          <a:prstGeom prst="rect">
            <a:avLst/>
          </a:prstGeom>
        </p:spPr>
        <p:txBody>
          <a:bodyPr vert="horz" lIns="101600" tIns="0" rIns="82550" bIns="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custDataLst>
              <p:tags r:id="rId15"/>
            </p:custDataLst>
          </p:nvPr>
        </p:nvSpPr>
        <p:spPr>
          <a:xfrm>
            <a:off x="879743" y="6349833"/>
            <a:ext cx="2700000" cy="316800"/>
          </a:xfrm>
          <a:prstGeom prst="rect">
            <a:avLst/>
          </a:prstGeom>
        </p:spPr>
        <p:txBody>
          <a:bodyPr vert="horz" lIns="91440" tIns="45720" rIns="91440" bIns="45720" rtlCol="0" anchor="ctr">
            <a:normAutofit/>
          </a:bodyPr>
          <a:lstStyle>
            <a:lvl1pPr algn="l">
              <a:defRPr sz="1200">
                <a:solidFill>
                  <a:schemeClr val="tx1">
                    <a:tint val="75000"/>
                  </a:schemeClr>
                </a:solidFill>
              </a:defRPr>
            </a:lvl1pPr>
          </a:lstStyle>
          <a:p>
            <a:fld id="{760FBDFE-C587-4B4C-A407-44438C67B59E}"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3"/>
            <p:custDataLst>
              <p:tags r:id="rId16"/>
            </p:custDataLst>
          </p:nvPr>
        </p:nvSpPr>
        <p:spPr>
          <a:xfrm>
            <a:off x="4116000" y="6349833"/>
            <a:ext cx="3960000" cy="316800"/>
          </a:xfrm>
          <a:prstGeom prst="rect">
            <a:avLst/>
          </a:prstGeom>
        </p:spPr>
        <p:txBody>
          <a:bodyPr vert="horz" lIns="91440" tIns="45720" rIns="91440" bIns="45720" rtlCol="0" anchor="ctr">
            <a:normAutofit/>
          </a:bodyP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custDataLst>
              <p:tags r:id="rId17"/>
            </p:custDataLst>
          </p:nvPr>
        </p:nvSpPr>
        <p:spPr>
          <a:xfrm>
            <a:off x="8610601" y="6349833"/>
            <a:ext cx="2700000" cy="316800"/>
          </a:xfrm>
          <a:prstGeom prst="rect">
            <a:avLst/>
          </a:prstGeom>
        </p:spPr>
        <p:txBody>
          <a:bodyPr vert="horz" lIns="91440" tIns="45720" rIns="91440" bIns="45720" rtlCol="0" anchor="ctr">
            <a:normAutofit/>
          </a:bodyPr>
          <a:lstStyle>
            <a:lvl1pPr algn="r">
              <a:defRPr sz="1200">
                <a:solidFill>
                  <a:schemeClr val="tx1">
                    <a:tint val="75000"/>
                  </a:schemeClr>
                </a:solidFill>
              </a:defRPr>
            </a:lvl1pPr>
          </a:lstStyle>
          <a:p>
            <a:fld id="{49AE70B2-8BF9-45C0-BB95-33D1B9D3A854}" type="slidenum">
              <a:rPr lang="zh-CN" altLang="en-US" smtClean="0">
                <a:solidFill>
                  <a:prstClr val="black">
                    <a:tint val="75000"/>
                  </a:prstClr>
                </a:solidFill>
              </a:rPr>
            </a:fld>
            <a:endParaRPr lang="zh-CN" altLang="en-US">
              <a:solidFill>
                <a:prstClr val="black">
                  <a:tint val="75000"/>
                </a:prstClr>
              </a:solidFill>
            </a:endParaRPr>
          </a:p>
        </p:txBody>
      </p:sp>
      <p:sp>
        <p:nvSpPr>
          <p:cNvPr id="7" name="KSO_TEMPLATE" hidden="1"/>
          <p:cNvSpPr/>
          <p:nvPr>
            <p:custDataLst>
              <p:tags r:id="rId18"/>
            </p:custDataLst>
          </p:nvPr>
        </p:nvSpPr>
        <p:spPr>
          <a:xfrm flipH="1">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ransition/>
  <p:txStyles>
    <p:titleStyle>
      <a:lvl1pPr algn="l" defTabSz="914400" rtl="0" eaLnBrk="1" fontAlgn="auto" latinLnBrk="0" hangingPunct="1">
        <a:lnSpc>
          <a:spcPct val="100000"/>
        </a:lnSpc>
        <a:spcBef>
          <a:spcPct val="0"/>
        </a:spcBef>
        <a:buNone/>
        <a:defRPr sz="2800" b="1" u="none" strike="noStrike" kern="1200" cap="none" spc="200" normalizeH="0">
          <a:solidFill>
            <a:schemeClr val="tx1"/>
          </a:solidFill>
          <a:uFillTx/>
          <a:latin typeface="+mj-lt"/>
          <a:ea typeface="+mj-ea"/>
          <a:cs typeface="+mj-cs"/>
        </a:defRPr>
      </a:lvl1pPr>
    </p:titleStyle>
    <p:bodyStyle>
      <a:lvl1pPr marL="228600" indent="-228600" algn="l" defTabSz="914400" rtl="0" eaLnBrk="1" fontAlgn="auto" latinLnBrk="0" hangingPunct="1">
        <a:lnSpc>
          <a:spcPct val="130000"/>
        </a:lnSpc>
        <a:spcBef>
          <a:spcPct val="0"/>
        </a:spcBef>
        <a:spcAft>
          <a:spcPts val="1000"/>
        </a:spcAft>
        <a:buFont typeface="Arial" panose="020B0604020202020204" pitchFamily="34" charset="0"/>
        <a:buChar char="•"/>
        <a:defRPr sz="1600" u="none" strike="noStrike" kern="1200" cap="none" spc="150" normalizeH="0" baseline="0">
          <a:solidFill>
            <a:schemeClr val="tx1"/>
          </a:solidFill>
          <a:uFillTx/>
          <a:latin typeface="+mn-lt"/>
          <a:ea typeface="+mn-ea"/>
          <a:cs typeface="+mn-cs"/>
        </a:defRPr>
      </a:lvl1pPr>
      <a:lvl2pPr marL="685800" indent="-228600" algn="l" defTabSz="914400" rtl="0" eaLnBrk="1" fontAlgn="auto" latinLnBrk="0" hangingPunct="1">
        <a:lnSpc>
          <a:spcPct val="130000"/>
        </a:lnSpc>
        <a:spcBef>
          <a:spcPct val="0"/>
        </a:spcBef>
        <a:spcAft>
          <a:spcPts val="1000"/>
        </a:spcAft>
        <a:buFont typeface="Arial" panose="020B0604020202020204" pitchFamily="34" charset="0"/>
        <a:buChar char="•"/>
        <a:tabLst>
          <a:tab pos="1609725" algn=""/>
        </a:tabLst>
        <a:defRPr sz="1600" u="none" strike="noStrike" kern="1200" cap="none" spc="150" normalizeH="0" baseline="0">
          <a:solidFill>
            <a:schemeClr val="tx1"/>
          </a:solidFill>
          <a:uFillTx/>
          <a:latin typeface="+mn-lt"/>
          <a:ea typeface="+mn-ea"/>
          <a:cs typeface="+mn-cs"/>
        </a:defRPr>
      </a:lvl2pPr>
      <a:lvl3pPr marL="1143000" indent="-228600" algn="l" defTabSz="914400" rtl="0" eaLnBrk="1" fontAlgn="auto" latinLnBrk="0" hangingPunct="1">
        <a:lnSpc>
          <a:spcPct val="130000"/>
        </a:lnSpc>
        <a:spcBef>
          <a:spcPct val="0"/>
        </a:spcBef>
        <a:spcAft>
          <a:spcPts val="1000"/>
        </a:spcAft>
        <a:buFont typeface="Arial" panose="020B0604020202020204" pitchFamily="34" charset="0"/>
        <a:buChar char="•"/>
        <a:defRPr sz="1600" u="none" strike="noStrike" kern="1200" cap="none" spc="150" normalizeH="0" baseline="0">
          <a:solidFill>
            <a:schemeClr val="tx1"/>
          </a:solidFill>
          <a:uFillTx/>
          <a:latin typeface="+mn-lt"/>
          <a:ea typeface="+mn-ea"/>
          <a:cs typeface="+mn-cs"/>
        </a:defRPr>
      </a:lvl3pPr>
      <a:lvl4pPr marL="1600200" indent="-228600" algn="l" defTabSz="914400" rtl="0" eaLnBrk="1" fontAlgn="auto" latinLnBrk="0" hangingPunct="1">
        <a:lnSpc>
          <a:spcPct val="130000"/>
        </a:lnSpc>
        <a:spcBef>
          <a:spcPct val="0"/>
        </a:spcBef>
        <a:spcAft>
          <a:spcPts val="1000"/>
        </a:spcAft>
        <a:buFont typeface="Arial" panose="020B0604020202020204" pitchFamily="34" charset="0"/>
        <a:buChar char="•"/>
        <a:defRPr sz="1600" u="none" strike="noStrike" kern="1200" cap="none" spc="150" normalizeH="0" baseline="0">
          <a:solidFill>
            <a:schemeClr val="tx1"/>
          </a:solidFill>
          <a:uFillTx/>
          <a:latin typeface="+mn-lt"/>
          <a:ea typeface="+mn-ea"/>
          <a:cs typeface="+mn-cs"/>
        </a:defRPr>
      </a:lvl4pPr>
      <a:lvl5pPr marL="2057400" indent="-228600" algn="l" defTabSz="914400" rtl="0" eaLnBrk="1" fontAlgn="auto" latinLnBrk="0" hangingPunct="1">
        <a:lnSpc>
          <a:spcPct val="130000"/>
        </a:lnSpc>
        <a:spcBef>
          <a:spcPct val="0"/>
        </a:spcBef>
        <a:spcAft>
          <a:spcPts val="1000"/>
        </a:spcAft>
        <a:buFont typeface="Arial" panose="020B0604020202020204" pitchFamily="34" charset="0"/>
        <a:buChar char="•"/>
        <a:defRPr sz="1600" u="none" strike="noStrike" kern="1200" cap="none" spc="150" normalizeH="0" baseline="0">
          <a:solidFill>
            <a:schemeClr val="tx1"/>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tretch>
            <a:fillRect/>
          </a:stretch>
        </a:blipFill>
        <a:effectLst/>
      </p:bgPr>
    </p:bg>
    <p:spTree>
      <p:nvGrpSpPr>
        <p:cNvPr id="1" name=""/>
        <p:cNvGrpSpPr/>
        <p:nvPr/>
      </p:nvGrpSpPr>
      <p:grpSpPr>
        <a:xfrm>
          <a:off x="0" y="0"/>
          <a:ext cx="0" cy="0"/>
          <a:chOff x="0" y="0"/>
          <a:chExt cx="0" cy="0"/>
        </a:xfrm>
      </p:grpSpPr>
      <p:pic>
        <p:nvPicPr>
          <p:cNvPr id="4098" name="图片 7"/>
          <p:cNvPicPr>
            <a:picLocks noChangeAspect="1"/>
          </p:cNvPicPr>
          <p:nvPr/>
        </p:nvPicPr>
        <p:blipFill>
          <a:blip r:embed="rId16"/>
          <a:stretch>
            <a:fillRect/>
          </a:stretch>
        </p:blipFill>
        <p:spPr>
          <a:xfrm>
            <a:off x="0" y="0"/>
            <a:ext cx="12192000" cy="6858000"/>
          </a:xfrm>
          <a:prstGeom prst="rect">
            <a:avLst/>
          </a:prstGeom>
          <a:noFill/>
          <a:ln w="9525">
            <a:noFill/>
          </a:ln>
        </p:spPr>
      </p:pic>
      <p:sp>
        <p:nvSpPr>
          <p:cNvPr id="7" name="矩形 6"/>
          <p:cNvSpPr/>
          <p:nvPr/>
        </p:nvSpPr>
        <p:spPr>
          <a:xfrm>
            <a:off x="0" y="0"/>
            <a:ext cx="12192000" cy="6858000"/>
          </a:xfrm>
          <a:prstGeom prst="rect">
            <a:avLst/>
          </a:prstGeom>
          <a:solidFill>
            <a:srgbClr val="F2F2F2">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lvl1pPr marL="0" lvl="0" indent="0" algn="l" defTabSz="914400" rtl="0" eaLnBrk="1" fontAlgn="base" latinLnBrk="0" hangingPunct="1">
              <a:lnSpc>
                <a:spcPct val="100000"/>
              </a:lnSpc>
              <a:spcBef>
                <a:spcPct val="0"/>
              </a:spcBef>
              <a:spcAft>
                <a:spcPct val="0"/>
              </a:spcAft>
              <a:buNone/>
              <a:defRPr sz="1800" b="1" i="0" u="none" kern="1200" baseline="0">
                <a:solidFill>
                  <a:srgbClr val="080808"/>
                </a:solidFill>
                <a:latin typeface="楷体_GB2312" panose="02010609030101010101" pitchFamily="49" charset="-122"/>
                <a:ea typeface="楷体_GB2312" panose="02010609030101010101" pitchFamily="49" charset="-122"/>
              </a:defRPr>
            </a:lvl1pPr>
            <a:lvl2pPr marL="457200" lvl="1" indent="0" algn="l" defTabSz="914400" rtl="0" eaLnBrk="1" fontAlgn="base" latinLnBrk="0" hangingPunct="1">
              <a:lnSpc>
                <a:spcPct val="100000"/>
              </a:lnSpc>
              <a:spcBef>
                <a:spcPct val="0"/>
              </a:spcBef>
              <a:spcAft>
                <a:spcPct val="0"/>
              </a:spcAft>
              <a:buNone/>
              <a:defRPr b="1" i="0" u="none" kern="1200" baseline="0">
                <a:solidFill>
                  <a:srgbClr val="080808"/>
                </a:solidFill>
                <a:latin typeface="楷体_GB2312" panose="02010609030101010101" pitchFamily="49" charset="-122"/>
                <a:ea typeface="楷体_GB2312" panose="02010609030101010101" pitchFamily="49" charset="-122"/>
                <a:cs typeface="+mn-cs"/>
              </a:defRPr>
            </a:lvl2pPr>
            <a:lvl3pPr marL="914400" lvl="2" indent="0" algn="l" defTabSz="914400" rtl="0" eaLnBrk="1" fontAlgn="base" latinLnBrk="0" hangingPunct="1">
              <a:lnSpc>
                <a:spcPct val="100000"/>
              </a:lnSpc>
              <a:spcBef>
                <a:spcPct val="0"/>
              </a:spcBef>
              <a:spcAft>
                <a:spcPct val="0"/>
              </a:spcAft>
              <a:buNone/>
              <a:defRPr b="1" i="0" u="none" kern="1200" baseline="0">
                <a:solidFill>
                  <a:srgbClr val="080808"/>
                </a:solidFill>
                <a:latin typeface="楷体_GB2312" panose="02010609030101010101" pitchFamily="49" charset="-122"/>
                <a:ea typeface="楷体_GB2312" panose="02010609030101010101" pitchFamily="49" charset="-122"/>
                <a:cs typeface="+mn-cs"/>
              </a:defRPr>
            </a:lvl3pPr>
            <a:lvl4pPr marL="1371600" lvl="3" indent="0" algn="l" defTabSz="914400" rtl="0" eaLnBrk="1" fontAlgn="base" latinLnBrk="0" hangingPunct="1">
              <a:lnSpc>
                <a:spcPct val="100000"/>
              </a:lnSpc>
              <a:spcBef>
                <a:spcPct val="0"/>
              </a:spcBef>
              <a:spcAft>
                <a:spcPct val="0"/>
              </a:spcAft>
              <a:buNone/>
              <a:defRPr b="1" i="0" u="none" kern="1200" baseline="0">
                <a:solidFill>
                  <a:srgbClr val="080808"/>
                </a:solidFill>
                <a:latin typeface="楷体_GB2312" panose="02010609030101010101" pitchFamily="49" charset="-122"/>
                <a:ea typeface="楷体_GB2312" panose="02010609030101010101" pitchFamily="49" charset="-122"/>
                <a:cs typeface="+mn-cs"/>
              </a:defRPr>
            </a:lvl4pPr>
            <a:lvl5pPr marL="1828800" lvl="4" indent="0" algn="l" defTabSz="914400" rtl="0" eaLnBrk="1" fontAlgn="base" latinLnBrk="0" hangingPunct="1">
              <a:lnSpc>
                <a:spcPct val="100000"/>
              </a:lnSpc>
              <a:spcBef>
                <a:spcPct val="0"/>
              </a:spcBef>
              <a:spcAft>
                <a:spcPct val="0"/>
              </a:spcAft>
              <a:buNone/>
              <a:defRPr b="1" i="0" u="none" kern="1200" baseline="0">
                <a:solidFill>
                  <a:srgbClr val="080808"/>
                </a:solidFill>
                <a:latin typeface="楷体_GB2312" panose="02010609030101010101" pitchFamily="49" charset="-122"/>
                <a:ea typeface="楷体_GB2312" panose="02010609030101010101" pitchFamily="49" charset="-122"/>
                <a:cs typeface="+mn-cs"/>
              </a:defRPr>
            </a:lvl5pPr>
          </a:lstStyle>
          <a:p>
            <a:pPr algn="ctr"/>
            <a:endParaRPr lang="zh-CN" altLang="en-US">
              <a:solidFill>
                <a:srgbClr val="FFFFFF"/>
              </a:solidFill>
              <a:latin typeface="Calibri" panose="020F0502020204030204" pitchFamily="34" charset="0"/>
              <a:ea typeface="幼圆" panose="02010509060101010101" pitchFamily="49" charset="-122"/>
            </a:endParaRPr>
          </a:p>
        </p:txBody>
      </p:sp>
      <p:sp>
        <p:nvSpPr>
          <p:cNvPr id="4100" name="KSO_BT1"/>
          <p:cNvSpPr>
            <a:spLocks noGrp="1"/>
          </p:cNvSpPr>
          <p:nvPr>
            <p:ph type="title"/>
          </p:nvPr>
        </p:nvSpPr>
        <p:spPr>
          <a:xfrm>
            <a:off x="690035" y="190500"/>
            <a:ext cx="10790767" cy="700088"/>
          </a:xfrm>
          <a:prstGeom prst="rect">
            <a:avLst/>
          </a:prstGeom>
          <a:noFill/>
          <a:ln w="9525">
            <a:noFill/>
          </a:ln>
        </p:spPr>
        <p:txBody>
          <a:bodyPr vert="horz" lIns="121917" tIns="60958" rIns="121917" bIns="60958" anchor="b"/>
          <a:lstStyle/>
          <a:p>
            <a:pPr lvl="0"/>
            <a:r>
              <a:rPr lang="zh-CN" altLang="en-US"/>
              <a:t>单击此处编辑母版标题样式</a:t>
            </a:r>
            <a:endParaRPr lang="en-US" altLang="zh-CN"/>
          </a:p>
        </p:txBody>
      </p:sp>
      <p:sp>
        <p:nvSpPr>
          <p:cNvPr id="4" name="KSO_FD"/>
          <p:cNvSpPr>
            <a:spLocks noGrp="1"/>
          </p:cNvSpPr>
          <p:nvPr>
            <p:ph type="dt" sz="half" idx="2"/>
          </p:nvPr>
        </p:nvSpPr>
        <p:spPr>
          <a:xfrm>
            <a:off x="838200" y="6356353"/>
            <a:ext cx="2743200" cy="365125"/>
          </a:xfrm>
          <a:prstGeom prst="rect">
            <a:avLst/>
          </a:prstGeom>
        </p:spPr>
        <p:txBody>
          <a:bodyPr vert="horz" lIns="121917" tIns="60958" rIns="121917" bIns="60958" rtlCol="0" anchor="ctr"/>
          <a:lstStyle>
            <a:lvl1pPr algn="l">
              <a:defRPr sz="700">
                <a:solidFill>
                  <a:schemeClr val="tx1">
                    <a:tint val="75000"/>
                  </a:schemeClr>
                </a:solidFill>
              </a:defRPr>
            </a:lvl1pPr>
          </a:lstStyle>
          <a:p>
            <a:pPr fontAlgn="base">
              <a:spcBef>
                <a:spcPct val="0"/>
              </a:spcBef>
              <a:spcAft>
                <a:spcPct val="0"/>
              </a:spcAft>
            </a:pPr>
            <a:fld id="{D8F4F5C9-0CCF-40FC-8153-F9D915C4A3C6}" type="datetimeFigureOut">
              <a:rPr lang="zh-CN" altLang="en-US" noProof="1" smtClean="0">
                <a:solidFill>
                  <a:srgbClr val="5F5F5F">
                    <a:tint val="75000"/>
                  </a:srgbClr>
                </a:solidFill>
                <a:latin typeface="楷体_GB2312" panose="02010609030101010101" pitchFamily="49" charset="-122"/>
                <a:ea typeface="楷体_GB2312" panose="02010609030101010101" pitchFamily="49" charset="-122"/>
              </a:rPr>
            </a:fld>
            <a:endParaRPr lang="zh-CN" altLang="en-US" noProof="1">
              <a:solidFill>
                <a:srgbClr val="5F5F5F">
                  <a:tint val="75000"/>
                </a:srgbClr>
              </a:solidFill>
              <a:latin typeface="Arial" panose="020B0604020202020204" pitchFamily="34" charset="0"/>
              <a:ea typeface="宋体" panose="02010600030101010101" pitchFamily="2" charset="-122"/>
            </a:endParaRPr>
          </a:p>
        </p:txBody>
      </p:sp>
      <p:sp>
        <p:nvSpPr>
          <p:cNvPr id="5" name="KSO_FT"/>
          <p:cNvSpPr>
            <a:spLocks noGrp="1"/>
          </p:cNvSpPr>
          <p:nvPr>
            <p:ph type="ftr" sz="quarter" idx="3"/>
          </p:nvPr>
        </p:nvSpPr>
        <p:spPr>
          <a:xfrm>
            <a:off x="4038600" y="6356353"/>
            <a:ext cx="4114800" cy="365125"/>
          </a:xfrm>
          <a:prstGeom prst="rect">
            <a:avLst/>
          </a:prstGeom>
        </p:spPr>
        <p:txBody>
          <a:bodyPr vert="horz" lIns="121917" tIns="60958" rIns="121917" bIns="60958" rtlCol="0" anchor="ctr"/>
          <a:lstStyle>
            <a:lvl1pPr algn="ctr">
              <a:defRPr sz="700">
                <a:solidFill>
                  <a:schemeClr val="tx1">
                    <a:tint val="75000"/>
                  </a:schemeClr>
                </a:solidFill>
              </a:defRPr>
            </a:lvl1pPr>
          </a:lstStyle>
          <a:p>
            <a:pPr fontAlgn="base">
              <a:spcBef>
                <a:spcPct val="0"/>
              </a:spcBef>
              <a:spcAft>
                <a:spcPct val="0"/>
              </a:spcAft>
            </a:pPr>
            <a:endParaRPr lang="zh-CN" altLang="en-US" noProof="1">
              <a:solidFill>
                <a:srgbClr val="5F5F5F">
                  <a:tint val="75000"/>
                </a:srgbClr>
              </a:solidFill>
              <a:latin typeface="Arial" panose="020B0604020202020204" pitchFamily="34" charset="0"/>
              <a:ea typeface="宋体" panose="02010600030101010101" pitchFamily="2" charset="-122"/>
            </a:endParaRPr>
          </a:p>
        </p:txBody>
      </p:sp>
      <p:sp>
        <p:nvSpPr>
          <p:cNvPr id="6" name="KSO_FN"/>
          <p:cNvSpPr>
            <a:spLocks noGrp="1"/>
          </p:cNvSpPr>
          <p:nvPr>
            <p:ph type="sldNum" sz="quarter" idx="4"/>
          </p:nvPr>
        </p:nvSpPr>
        <p:spPr>
          <a:xfrm>
            <a:off x="8610600" y="6356353"/>
            <a:ext cx="2743200" cy="365125"/>
          </a:xfrm>
          <a:prstGeom prst="rect">
            <a:avLst/>
          </a:prstGeom>
        </p:spPr>
        <p:txBody>
          <a:bodyPr vert="horz" lIns="121917" tIns="60958" rIns="121917" bIns="60958" rtlCol="0" anchor="ctr"/>
          <a:lstStyle>
            <a:lvl1pPr algn="r">
              <a:defRPr sz="700">
                <a:solidFill>
                  <a:schemeClr val="tx1">
                    <a:tint val="75000"/>
                  </a:schemeClr>
                </a:solidFill>
              </a:defRPr>
            </a:lvl1pPr>
          </a:lstStyle>
          <a:p>
            <a:pPr fontAlgn="base">
              <a:spcBef>
                <a:spcPct val="0"/>
              </a:spcBef>
              <a:spcAft>
                <a:spcPct val="0"/>
              </a:spcAft>
            </a:pPr>
            <a:fld id="{C957BEC9-A4F1-4D88-B480-4A64B621DB19}" type="slidenum">
              <a:rPr lang="zh-CN" altLang="en-US" noProof="1" smtClean="0">
                <a:solidFill>
                  <a:srgbClr val="5F5F5F">
                    <a:tint val="75000"/>
                  </a:srgbClr>
                </a:solidFill>
                <a:latin typeface="楷体_GB2312" panose="02010609030101010101" pitchFamily="49" charset="-122"/>
                <a:ea typeface="楷体_GB2312" panose="02010609030101010101" pitchFamily="49" charset="-122"/>
              </a:rPr>
            </a:fld>
            <a:endParaRPr lang="zh-CN" altLang="en-US" noProof="1">
              <a:solidFill>
                <a:srgbClr val="5F5F5F">
                  <a:tint val="75000"/>
                </a:srgbClr>
              </a:solidFill>
              <a:latin typeface="Arial" panose="020B0604020202020204" pitchFamily="34" charset="0"/>
              <a:ea typeface="宋体" panose="02010600030101010101" pitchFamily="2" charset="-122"/>
            </a:endParaRPr>
          </a:p>
        </p:txBody>
      </p:sp>
      <p:sp>
        <p:nvSpPr>
          <p:cNvPr id="4104" name="KSO_BC1"/>
          <p:cNvSpPr>
            <a:spLocks noGrp="1"/>
          </p:cNvSpPr>
          <p:nvPr>
            <p:ph type="body" idx="5"/>
          </p:nvPr>
        </p:nvSpPr>
        <p:spPr>
          <a:xfrm>
            <a:off x="690035" y="1027113"/>
            <a:ext cx="10790767" cy="5192712"/>
          </a:xfrm>
          <a:prstGeom prst="rect">
            <a:avLst/>
          </a:prstGeom>
          <a:noFill/>
          <a:ln w="9525">
            <a:noFill/>
          </a:ln>
        </p:spPr>
        <p:txBody>
          <a:bodyPr vert="horz" lIns="121917" tIns="60958" rIns="121917" bIns="60958" anchor="t"/>
          <a:lstStyle/>
          <a:p>
            <a:pPr lvl="0" indent="-201295"/>
            <a:r>
              <a:rPr lang="zh-CN" altLang="en-US"/>
              <a:t>单击此处编辑母版文本样式</a:t>
            </a:r>
            <a:endParaRPr lang="zh-CN" altLang="en-US"/>
          </a:p>
          <a:p>
            <a:pPr lvl="1" indent="-201295"/>
            <a:r>
              <a:rPr lang="zh-CN" altLang="en-US"/>
              <a:t>第二级</a:t>
            </a:r>
            <a:endParaRPr lang="zh-CN" altLang="en-US"/>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 id="2147483722" r:id="rId14"/>
  </p:sldLayoutIdLst>
  <p:transition/>
  <p:txStyles>
    <p:titleStyle>
      <a:lvl1pPr algn="l" defTabSz="514985" rtl="0" eaLnBrk="1" latinLnBrk="0" hangingPunct="1">
        <a:lnSpc>
          <a:spcPct val="90000"/>
        </a:lnSpc>
        <a:spcBef>
          <a:spcPct val="0"/>
        </a:spcBef>
        <a:buNone/>
        <a:defRPr sz="2400" b="1" i="0" kern="1200" baseline="0">
          <a:solidFill>
            <a:schemeClr val="accent1"/>
          </a:solidFill>
          <a:effectLst/>
          <a:latin typeface="+mj-ea"/>
          <a:ea typeface="+mj-ea"/>
          <a:cs typeface="+mj-cs"/>
        </a:defRPr>
      </a:lvl1pPr>
    </p:titleStyle>
    <p:bodyStyle>
      <a:lvl1pPr marL="201295" indent="-200660" algn="just" defTabSz="514985" rtl="0" eaLnBrk="1" latinLnBrk="0" hangingPunct="1">
        <a:lnSpc>
          <a:spcPct val="110000"/>
        </a:lnSpc>
        <a:spcBef>
          <a:spcPct val="203000"/>
        </a:spcBef>
        <a:spcAft>
          <a:spcPct val="0"/>
        </a:spcAft>
        <a:buClr>
          <a:schemeClr val="accent1"/>
        </a:buClr>
        <a:buSzPct val="70000"/>
        <a:buFont typeface="Wingdings" panose="05000000000000000000" pitchFamily="2" charset="2"/>
        <a:buChar char="u"/>
        <a:defRPr sz="1500" kern="1200" baseline="0">
          <a:solidFill>
            <a:schemeClr val="accent1"/>
          </a:solidFill>
          <a:latin typeface="+mj-ea"/>
          <a:ea typeface="+mj-ea"/>
          <a:cs typeface="+mn-cs"/>
        </a:defRPr>
      </a:lvl1pPr>
      <a:lvl2pPr marL="201295" indent="-200660" algn="just" defTabSz="514985" rtl="0" eaLnBrk="1" latinLnBrk="0" hangingPunct="1">
        <a:lnSpc>
          <a:spcPct val="150000"/>
        </a:lnSpc>
        <a:spcBef>
          <a:spcPct val="0"/>
        </a:spcBef>
        <a:spcAft>
          <a:spcPts val="455"/>
        </a:spcAft>
        <a:buClr>
          <a:schemeClr val="accent2">
            <a:lumMod val="60000"/>
            <a:lumOff val="40000"/>
          </a:schemeClr>
        </a:buClr>
        <a:buFont typeface="幼圆" panose="02010509060101010101" pitchFamily="49" charset="-122"/>
        <a:buChar char=" "/>
        <a:defRPr sz="1200" kern="1200" baseline="0">
          <a:solidFill>
            <a:schemeClr val="tx1"/>
          </a:solidFill>
          <a:latin typeface="+mn-ea"/>
          <a:ea typeface="+mn-ea"/>
          <a:cs typeface="+mn-cs"/>
        </a:defRPr>
      </a:lvl2pPr>
      <a:lvl3pPr marL="643255" indent="-128905" algn="l" defTabSz="514985" rtl="0" eaLnBrk="1" latinLnBrk="0" hangingPunct="1">
        <a:lnSpc>
          <a:spcPct val="90000"/>
        </a:lnSpc>
        <a:spcBef>
          <a:spcPts val="280"/>
        </a:spcBef>
        <a:buFont typeface="Arial" panose="020B0604020202020204" pitchFamily="34" charset="0"/>
        <a:buChar char="•"/>
        <a:defRPr sz="1100" kern="1200">
          <a:solidFill>
            <a:schemeClr val="tx1"/>
          </a:solidFill>
          <a:latin typeface="+mn-lt"/>
          <a:ea typeface="+mn-ea"/>
          <a:cs typeface="+mn-cs"/>
        </a:defRPr>
      </a:lvl3pPr>
      <a:lvl4pPr marL="901065" indent="-128905" algn="l" defTabSz="514985" rtl="0" eaLnBrk="1" latinLnBrk="0" hangingPunct="1">
        <a:lnSpc>
          <a:spcPct val="90000"/>
        </a:lnSpc>
        <a:spcBef>
          <a:spcPts val="280"/>
        </a:spcBef>
        <a:buFont typeface="Arial" panose="020B0604020202020204" pitchFamily="34" charset="0"/>
        <a:buChar char="•"/>
        <a:defRPr sz="1000" kern="1200">
          <a:solidFill>
            <a:schemeClr val="tx1"/>
          </a:solidFill>
          <a:latin typeface="+mn-lt"/>
          <a:ea typeface="+mn-ea"/>
          <a:cs typeface="+mn-cs"/>
        </a:defRPr>
      </a:lvl4pPr>
      <a:lvl5pPr marL="1157605" indent="-128905" algn="l" defTabSz="514985" rtl="0" eaLnBrk="1" latinLnBrk="0" hangingPunct="1">
        <a:lnSpc>
          <a:spcPct val="90000"/>
        </a:lnSpc>
        <a:spcBef>
          <a:spcPts val="280"/>
        </a:spcBef>
        <a:buFont typeface="Arial" panose="020B0604020202020204" pitchFamily="34" charset="0"/>
        <a:buChar char="•"/>
        <a:defRPr sz="1000" kern="1200">
          <a:solidFill>
            <a:schemeClr val="tx1"/>
          </a:solidFill>
          <a:latin typeface="+mn-lt"/>
          <a:ea typeface="+mn-ea"/>
          <a:cs typeface="+mn-cs"/>
        </a:defRPr>
      </a:lvl5pPr>
      <a:lvl6pPr marL="1414780" indent="-128905" algn="l" defTabSz="514985" rtl="0" eaLnBrk="1" latinLnBrk="0" hangingPunct="1">
        <a:lnSpc>
          <a:spcPct val="90000"/>
        </a:lnSpc>
        <a:spcBef>
          <a:spcPts val="280"/>
        </a:spcBef>
        <a:buFont typeface="Arial" panose="020B0604020202020204" pitchFamily="34" charset="0"/>
        <a:buChar char="•"/>
        <a:defRPr sz="1000" kern="1200">
          <a:solidFill>
            <a:schemeClr val="tx1"/>
          </a:solidFill>
          <a:latin typeface="+mn-lt"/>
          <a:ea typeface="+mn-ea"/>
          <a:cs typeface="+mn-cs"/>
        </a:defRPr>
      </a:lvl6pPr>
      <a:lvl7pPr marL="1671955" indent="-128905" algn="l" defTabSz="514985" rtl="0" eaLnBrk="1" latinLnBrk="0" hangingPunct="1">
        <a:lnSpc>
          <a:spcPct val="90000"/>
        </a:lnSpc>
        <a:spcBef>
          <a:spcPts val="280"/>
        </a:spcBef>
        <a:buFont typeface="Arial" panose="020B0604020202020204" pitchFamily="34" charset="0"/>
        <a:buChar char="•"/>
        <a:defRPr sz="1000" kern="1200">
          <a:solidFill>
            <a:schemeClr val="tx1"/>
          </a:solidFill>
          <a:latin typeface="+mn-lt"/>
          <a:ea typeface="+mn-ea"/>
          <a:cs typeface="+mn-cs"/>
        </a:defRPr>
      </a:lvl7pPr>
      <a:lvl8pPr marL="1929765" indent="-128905" algn="l" defTabSz="514985" rtl="0" eaLnBrk="1" latinLnBrk="0" hangingPunct="1">
        <a:lnSpc>
          <a:spcPct val="90000"/>
        </a:lnSpc>
        <a:spcBef>
          <a:spcPts val="280"/>
        </a:spcBef>
        <a:buFont typeface="Arial" panose="020B0604020202020204" pitchFamily="34" charset="0"/>
        <a:buChar char="•"/>
        <a:defRPr sz="1000" kern="1200">
          <a:solidFill>
            <a:schemeClr val="tx1"/>
          </a:solidFill>
          <a:latin typeface="+mn-lt"/>
          <a:ea typeface="+mn-ea"/>
          <a:cs typeface="+mn-cs"/>
        </a:defRPr>
      </a:lvl8pPr>
      <a:lvl9pPr marL="2186305" indent="-128905" algn="l" defTabSz="514985" rtl="0" eaLnBrk="1" latinLnBrk="0" hangingPunct="1">
        <a:lnSpc>
          <a:spcPct val="90000"/>
        </a:lnSpc>
        <a:spcBef>
          <a:spcPts val="280"/>
        </a:spcBef>
        <a:buFont typeface="Arial" panose="020B0604020202020204" pitchFamily="34" charset="0"/>
        <a:buChar char="•"/>
        <a:defRPr sz="1000" kern="1200">
          <a:solidFill>
            <a:schemeClr val="tx1"/>
          </a:solidFill>
          <a:latin typeface="+mn-lt"/>
          <a:ea typeface="+mn-ea"/>
          <a:cs typeface="+mn-cs"/>
        </a:defRPr>
      </a:lvl9pPr>
    </p:bodyStyle>
    <p:otherStyle>
      <a:defPPr>
        <a:defRPr lang="en-US"/>
      </a:defPPr>
      <a:lvl1pPr marL="0" algn="l" defTabSz="514985" rtl="0" eaLnBrk="1" latinLnBrk="0" hangingPunct="1">
        <a:defRPr sz="1000" kern="1200">
          <a:solidFill>
            <a:schemeClr val="tx1"/>
          </a:solidFill>
          <a:latin typeface="+mn-lt"/>
          <a:ea typeface="+mn-ea"/>
          <a:cs typeface="+mn-cs"/>
        </a:defRPr>
      </a:lvl1pPr>
      <a:lvl2pPr marL="257175" algn="l" defTabSz="514985" rtl="0" eaLnBrk="1" latinLnBrk="0" hangingPunct="1">
        <a:defRPr sz="1000" kern="1200">
          <a:solidFill>
            <a:schemeClr val="tx1"/>
          </a:solidFill>
          <a:latin typeface="+mn-lt"/>
          <a:ea typeface="+mn-ea"/>
          <a:cs typeface="+mn-cs"/>
        </a:defRPr>
      </a:lvl2pPr>
      <a:lvl3pPr marL="514985" algn="l" defTabSz="514985" rtl="0" eaLnBrk="1" latinLnBrk="0" hangingPunct="1">
        <a:defRPr sz="1000" kern="1200">
          <a:solidFill>
            <a:schemeClr val="tx1"/>
          </a:solidFill>
          <a:latin typeface="+mn-lt"/>
          <a:ea typeface="+mn-ea"/>
          <a:cs typeface="+mn-cs"/>
        </a:defRPr>
      </a:lvl3pPr>
      <a:lvl4pPr marL="771525" algn="l" defTabSz="514985" rtl="0" eaLnBrk="1" latinLnBrk="0" hangingPunct="1">
        <a:defRPr sz="1000" kern="1200">
          <a:solidFill>
            <a:schemeClr val="tx1"/>
          </a:solidFill>
          <a:latin typeface="+mn-lt"/>
          <a:ea typeface="+mn-ea"/>
          <a:cs typeface="+mn-cs"/>
        </a:defRPr>
      </a:lvl4pPr>
      <a:lvl5pPr marL="1028700" algn="l" defTabSz="514985" rtl="0" eaLnBrk="1" latinLnBrk="0" hangingPunct="1">
        <a:defRPr sz="1000" kern="1200">
          <a:solidFill>
            <a:schemeClr val="tx1"/>
          </a:solidFill>
          <a:latin typeface="+mn-lt"/>
          <a:ea typeface="+mn-ea"/>
          <a:cs typeface="+mn-cs"/>
        </a:defRPr>
      </a:lvl5pPr>
      <a:lvl6pPr marL="1285875" algn="l" defTabSz="514985" rtl="0" eaLnBrk="1" latinLnBrk="0" hangingPunct="1">
        <a:defRPr sz="1000" kern="1200">
          <a:solidFill>
            <a:schemeClr val="tx1"/>
          </a:solidFill>
          <a:latin typeface="+mn-lt"/>
          <a:ea typeface="+mn-ea"/>
          <a:cs typeface="+mn-cs"/>
        </a:defRPr>
      </a:lvl6pPr>
      <a:lvl7pPr marL="1543685" algn="l" defTabSz="514985" rtl="0" eaLnBrk="1" latinLnBrk="0" hangingPunct="1">
        <a:defRPr sz="1000" kern="1200">
          <a:solidFill>
            <a:schemeClr val="tx1"/>
          </a:solidFill>
          <a:latin typeface="+mn-lt"/>
          <a:ea typeface="+mn-ea"/>
          <a:cs typeface="+mn-cs"/>
        </a:defRPr>
      </a:lvl7pPr>
      <a:lvl8pPr marL="1800225" algn="l" defTabSz="514985" rtl="0" eaLnBrk="1" latinLnBrk="0" hangingPunct="1">
        <a:defRPr sz="1000" kern="1200">
          <a:solidFill>
            <a:schemeClr val="tx1"/>
          </a:solidFill>
          <a:latin typeface="+mn-lt"/>
          <a:ea typeface="+mn-ea"/>
          <a:cs typeface="+mn-cs"/>
        </a:defRPr>
      </a:lvl8pPr>
      <a:lvl9pPr marL="2057400" algn="l" defTabSz="514985" rtl="0" eaLnBrk="1" latinLnBrk="0" hangingPunct="1">
        <a:defRPr sz="10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bwMode="auto">
      <p:bgPr>
        <a:solidFill>
          <a:schemeClr val="accent2"/>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362" y="908050"/>
            <a:ext cx="10973276"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zh-CN"/>
              <a:t>单击此处编辑母版标题样式</a:t>
            </a:r>
            <a:endParaRPr lang="zh-CN"/>
          </a:p>
        </p:txBody>
      </p:sp>
      <p:sp>
        <p:nvSpPr>
          <p:cNvPr id="1027" name="Rectangle 3"/>
          <p:cNvSpPr>
            <a:spLocks noGrp="1" noChangeArrowheads="1"/>
          </p:cNvSpPr>
          <p:nvPr>
            <p:ph type="body" idx="1"/>
          </p:nvPr>
        </p:nvSpPr>
        <p:spPr bwMode="auto">
          <a:xfrm>
            <a:off x="609362" y="1600201"/>
            <a:ext cx="10973276"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zh-CN"/>
              <a:t>单击此处编辑母版文本样式</a:t>
            </a:r>
            <a:endParaRPr lang="zh-CN"/>
          </a:p>
          <a:p>
            <a:pPr lvl="1"/>
            <a:r>
              <a:rPr lang="zh-CN"/>
              <a:t>第二级</a:t>
            </a:r>
            <a:endParaRPr lang="zh-CN"/>
          </a:p>
        </p:txBody>
      </p:sp>
    </p:spTree>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 id="2147483736" r:id="rId13"/>
    <p:sldLayoutId id="2147483737" r:id="rId14"/>
  </p:sldLayoutIdLst>
  <mc:AlternateContent xmlns:mc="http://schemas.openxmlformats.org/markup-compatibility/2006">
    <mc:Choice xmlns:p14="http://schemas.microsoft.com/office/powerpoint/2010/main" Requires="p14">
      <p:transition spd="slow" p14:dur="2000" advTm="3000"/>
    </mc:Choice>
    <mc:Fallback>
      <p:transition spd="slow" advTm="3000"/>
    </mc:Fallback>
  </mc:AlternateContent>
  <p:txStyles>
    <p:titleStyle>
      <a:lvl1pPr algn="l" rtl="0" fontAlgn="base">
        <a:spcBef>
          <a:spcPct val="0"/>
        </a:spcBef>
        <a:spcAft>
          <a:spcPct val="0"/>
        </a:spcAft>
        <a:defRPr sz="2400">
          <a:solidFill>
            <a:schemeClr val="accent1"/>
          </a:solidFill>
          <a:latin typeface="+mj-lt"/>
          <a:ea typeface="+mj-ea"/>
          <a:cs typeface="+mj-cs"/>
        </a:defRPr>
      </a:lvl1pPr>
      <a:lvl2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2pPr>
      <a:lvl3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3pPr>
      <a:lvl4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4pPr>
      <a:lvl5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5pPr>
      <a:lvl6pPr marL="4572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6pPr>
      <a:lvl7pPr marL="9144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7pPr>
      <a:lvl8pPr marL="13716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8pPr>
      <a:lvl9pPr marL="18288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9pPr>
    </p:titleStyle>
    <p:bodyStyle>
      <a:lvl1pPr marL="342900" indent="-342900" algn="l" rtl="0" fontAlgn="base">
        <a:spcBef>
          <a:spcPct val="20000"/>
        </a:spcBef>
        <a:spcAft>
          <a:spcPct val="0"/>
        </a:spcAft>
        <a:buChar char="•"/>
        <a:defRPr sz="2000">
          <a:solidFill>
            <a:schemeClr val="accent1"/>
          </a:solidFill>
          <a:latin typeface="+mn-lt"/>
          <a:ea typeface="+mn-ea"/>
          <a:cs typeface="+mn-cs"/>
        </a:defRPr>
      </a:lvl1pPr>
      <a:lvl2pPr marL="742950" indent="-285750" algn="l" rtl="0" eaLnBrk="0" fontAlgn="base" hangingPunct="0">
        <a:spcBef>
          <a:spcPct val="20000"/>
        </a:spcBef>
        <a:spcAft>
          <a:spcPct val="0"/>
        </a:spcAft>
        <a:buChar char="–"/>
        <a:defRPr sz="2000">
          <a:solidFill>
            <a:schemeClr val="accent1"/>
          </a:solidFill>
          <a:latin typeface="+mn-lt"/>
          <a:ea typeface="仿宋_GB2312" panose="02010609030101010101" pitchFamily="49" charset="-122"/>
        </a:defRPr>
      </a:lvl2pPr>
      <a:lvl3pPr marL="1143000" indent="-228600" algn="l" rtl="0" eaLnBrk="0" fontAlgn="base" hangingPunct="0">
        <a:spcBef>
          <a:spcPct val="20000"/>
        </a:spcBef>
        <a:spcAft>
          <a:spcPct val="0"/>
        </a:spcAft>
        <a:buChar char="•"/>
        <a:defRPr sz="2400">
          <a:solidFill>
            <a:schemeClr val="tx1"/>
          </a:solidFill>
          <a:latin typeface="+mn-lt"/>
          <a:ea typeface="宋体" panose="02010600030101010101" pitchFamily="2" charset="-122"/>
        </a:defRPr>
      </a:lvl3pPr>
      <a:lvl4pPr marL="1600200" indent="-228600" algn="l" rtl="0" eaLnBrk="0" fontAlgn="base" hangingPunct="0">
        <a:spcBef>
          <a:spcPct val="20000"/>
        </a:spcBef>
        <a:spcAft>
          <a:spcPct val="0"/>
        </a:spcAft>
        <a:buChar char="–"/>
        <a:defRPr sz="2000">
          <a:solidFill>
            <a:schemeClr val="tx1"/>
          </a:solidFill>
          <a:latin typeface="+mn-lt"/>
          <a:ea typeface="宋体" panose="02010600030101010101" pitchFamily="2" charset="-122"/>
        </a:defRPr>
      </a:lvl4pPr>
      <a:lvl5pPr marL="2057400" indent="-228600" algn="l" rtl="0" eaLnBrk="0" fontAlgn="base" hangingPunct="0">
        <a:spcBef>
          <a:spcPct val="20000"/>
        </a:spcBef>
        <a:spcAft>
          <a:spcPct val="0"/>
        </a:spcAft>
        <a:buChar char="»"/>
        <a:defRPr sz="2000">
          <a:solidFill>
            <a:schemeClr val="tx1"/>
          </a:solidFill>
          <a:latin typeface="+mn-lt"/>
          <a:ea typeface="宋体" panose="02010600030101010101" pitchFamily="2" charset="-122"/>
        </a:defRPr>
      </a:lvl5pPr>
      <a:lvl6pPr marL="2514600" indent="-228600" algn="l" rtl="0" eaLnBrk="0" fontAlgn="base" hangingPunct="0">
        <a:spcBef>
          <a:spcPct val="20000"/>
        </a:spcBef>
        <a:spcAft>
          <a:spcPct val="0"/>
        </a:spcAft>
        <a:buChar char="»"/>
        <a:defRPr sz="2000">
          <a:solidFill>
            <a:schemeClr val="tx1"/>
          </a:solidFill>
          <a:latin typeface="+mn-lt"/>
          <a:ea typeface="宋体" panose="02010600030101010101" pitchFamily="2" charset="-122"/>
        </a:defRPr>
      </a:lvl6pPr>
      <a:lvl7pPr marL="2971800" indent="-228600" algn="l" rtl="0" eaLnBrk="0" fontAlgn="base" hangingPunct="0">
        <a:spcBef>
          <a:spcPct val="20000"/>
        </a:spcBef>
        <a:spcAft>
          <a:spcPct val="0"/>
        </a:spcAft>
        <a:buChar char="»"/>
        <a:defRPr sz="2000">
          <a:solidFill>
            <a:schemeClr val="tx1"/>
          </a:solidFill>
          <a:latin typeface="+mn-lt"/>
          <a:ea typeface="宋体" panose="02010600030101010101" pitchFamily="2" charset="-122"/>
        </a:defRPr>
      </a:lvl7pPr>
      <a:lvl8pPr marL="3429000" indent="-228600" algn="l" rtl="0" eaLnBrk="0" fontAlgn="base" hangingPunct="0">
        <a:spcBef>
          <a:spcPct val="20000"/>
        </a:spcBef>
        <a:spcAft>
          <a:spcPct val="0"/>
        </a:spcAft>
        <a:buChar char="»"/>
        <a:defRPr sz="2000">
          <a:solidFill>
            <a:schemeClr val="tx1"/>
          </a:solidFill>
          <a:latin typeface="+mn-lt"/>
          <a:ea typeface="宋体" panose="02010600030101010101" pitchFamily="2" charset="-122"/>
        </a:defRPr>
      </a:lvl8pPr>
      <a:lvl9pPr marL="3886200" indent="-228600" algn="l" rtl="0" eaLnBrk="0" fontAlgn="base" hangingPunct="0">
        <a:spcBef>
          <a:spcPct val="20000"/>
        </a:spcBef>
        <a:spcAft>
          <a:spcPct val="0"/>
        </a:spcAft>
        <a:buChar char="»"/>
        <a:defRPr sz="2000">
          <a:solidFill>
            <a:schemeClr val="tx1"/>
          </a:solidFill>
          <a:latin typeface="+mn-lt"/>
          <a:ea typeface="宋体" panose="02010600030101010101" pitchFamily="2" charset="-122"/>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1">
          <a:blip r:embed="rId17">
            <a:lum/>
          </a:blip>
          <a:stretch>
            <a:fillRect/>
          </a:stretch>
        </a:blipFill>
        <a:effectLst/>
      </p:bgPr>
    </p:bg>
    <p:spTree>
      <p:nvGrpSpPr>
        <p:cNvPr id="1" name=""/>
        <p:cNvGrpSpPr/>
        <p:nvPr/>
      </p:nvGrpSpPr>
      <p:grpSpPr>
        <a:xfrm>
          <a:off x="0" y="0"/>
          <a:ext cx="0" cy="0"/>
          <a:chOff x="0" y="0"/>
          <a:chExt cx="0" cy="0"/>
        </a:xfrm>
      </p:grpSpPr>
      <p:sp>
        <p:nvSpPr>
          <p:cNvPr id="1026" name="标题 1025"/>
          <p:cNvSpPr>
            <a:spLocks noGrp="1"/>
          </p:cNvSpPr>
          <p:nvPr>
            <p:ph type="title"/>
          </p:nvPr>
        </p:nvSpPr>
        <p:spPr>
          <a:xfrm>
            <a:off x="609600" y="274638"/>
            <a:ext cx="10972800" cy="1143000"/>
          </a:xfrm>
          <a:prstGeom prst="rect">
            <a:avLst/>
          </a:prstGeom>
          <a:noFill/>
          <a:ln w="9525">
            <a:noFill/>
          </a:ln>
        </p:spPr>
        <p:txBody>
          <a:bodyPr anchor="ctr"/>
          <a:lstStyle/>
          <a:p>
            <a:pPr lvl="0" indent="0"/>
            <a:r>
              <a:rPr lang="zh-CN" altLang="en-US"/>
              <a:t>单击此处编辑母版标题样式</a:t>
            </a:r>
            <a:endParaRPr lang="zh-CN" altLang="en-US"/>
          </a:p>
        </p:txBody>
      </p:sp>
      <p:sp>
        <p:nvSpPr>
          <p:cNvPr id="1027" name="文本占位符 1026"/>
          <p:cNvSpPr>
            <a:spLocks noGrp="1"/>
          </p:cNvSpPr>
          <p:nvPr>
            <p:ph type="body" idx="5"/>
          </p:nvPr>
        </p:nvSpPr>
        <p:spPr>
          <a:xfrm>
            <a:off x="609600" y="1600201"/>
            <a:ext cx="10972800" cy="4525963"/>
          </a:xfrm>
          <a:prstGeom prst="rect">
            <a:avLst/>
          </a:prstGeom>
          <a:noFill/>
          <a:ln w="9525">
            <a:noFill/>
          </a:ln>
        </p:spPr>
        <p:txBody>
          <a:bodyPr anchor="t"/>
          <a:lstStyle/>
          <a:p>
            <a:pPr lvl="0" indent="-342900"/>
            <a:r>
              <a:rPr lang="zh-CN" altLang="en-US"/>
              <a:t>单击此处编辑母版文本样式</a:t>
            </a:r>
            <a:endParaRPr lang="zh-CN" altLang="en-US"/>
          </a:p>
          <a:p>
            <a:pPr lvl="1" indent="-285750"/>
            <a:r>
              <a:rPr lang="zh-CN" altLang="en-US"/>
              <a:t>第二级</a:t>
            </a:r>
            <a:endParaRPr lang="zh-CN" altLang="en-US"/>
          </a:p>
          <a:p>
            <a:pPr lvl="2" indent="-228600"/>
            <a:r>
              <a:rPr lang="zh-CN" altLang="en-US"/>
              <a:t>第三级</a:t>
            </a:r>
            <a:endParaRPr lang="zh-CN" altLang="en-US"/>
          </a:p>
          <a:p>
            <a:pPr lvl="3" indent="-228600"/>
            <a:r>
              <a:rPr lang="zh-CN" altLang="en-US"/>
              <a:t>第四级</a:t>
            </a:r>
            <a:endParaRPr lang="zh-CN" altLang="en-US"/>
          </a:p>
          <a:p>
            <a:pPr lvl="4" indent="-228600"/>
            <a:r>
              <a:rPr lang="zh-CN" altLang="en-US"/>
              <a:t>第五级</a:t>
            </a:r>
            <a:endParaRPr lang="zh-CN" altLang="en-US"/>
          </a:p>
        </p:txBody>
      </p:sp>
      <p:sp>
        <p:nvSpPr>
          <p:cNvPr id="1028" name="日期占位符 1027"/>
          <p:cNvSpPr>
            <a:spLocks noGrp="1"/>
          </p:cNvSpPr>
          <p:nvPr>
            <p:ph type="dt" sz="half" idx="2"/>
          </p:nvPr>
        </p:nvSpPr>
        <p:spPr>
          <a:xfrm>
            <a:off x="609600" y="6245225"/>
            <a:ext cx="2844800" cy="476250"/>
          </a:xfrm>
          <a:prstGeom prst="rect">
            <a:avLst/>
          </a:prstGeom>
          <a:noFill/>
          <a:ln w="9525">
            <a:noFill/>
          </a:ln>
        </p:spPr>
        <p:txBody>
          <a:bodyPr/>
          <a:lstStyle>
            <a:lvl1pPr>
              <a:defRPr sz="1400" b="0"/>
            </a:lvl1pPr>
          </a:lstStyle>
          <a:p>
            <a:pPr fontAlgn="base">
              <a:spcBef>
                <a:spcPct val="0"/>
              </a:spcBef>
              <a:spcAft>
                <a:spcPct val="0"/>
              </a:spcAft>
            </a:pPr>
            <a:fld id="{51CCFB90-DF0B-498E-BEC5-ABBDF354C227}" type="datetime1">
              <a:rPr lang="zh-CN" altLang="en-US" noProof="1" smtClean="0">
                <a:solidFill>
                  <a:srgbClr val="000000"/>
                </a:solidFill>
              </a:rPr>
            </a:fld>
            <a:endParaRPr lang="zh-CN" altLang="en-US" noProof="1">
              <a:solidFill>
                <a:srgbClr val="000000"/>
              </a:solidFill>
            </a:endParaRPr>
          </a:p>
        </p:txBody>
      </p:sp>
      <p:sp>
        <p:nvSpPr>
          <p:cNvPr id="1029" name="页脚占位符 1028"/>
          <p:cNvSpPr>
            <a:spLocks noGrp="1"/>
          </p:cNvSpPr>
          <p:nvPr>
            <p:ph type="ftr" sz="quarter" idx="3"/>
          </p:nvPr>
        </p:nvSpPr>
        <p:spPr>
          <a:xfrm>
            <a:off x="4165600" y="6245225"/>
            <a:ext cx="3860800" cy="476250"/>
          </a:xfrm>
          <a:prstGeom prst="rect">
            <a:avLst/>
          </a:prstGeom>
          <a:noFill/>
          <a:ln w="9525">
            <a:noFill/>
          </a:ln>
        </p:spPr>
        <p:txBody>
          <a:bodyPr/>
          <a:lstStyle>
            <a:lvl1pPr algn="ctr">
              <a:defRPr sz="1400" b="0"/>
            </a:lvl1pPr>
          </a:lstStyle>
          <a:p>
            <a:pPr fontAlgn="base">
              <a:spcBef>
                <a:spcPct val="0"/>
              </a:spcBef>
              <a:spcAft>
                <a:spcPct val="0"/>
              </a:spcAft>
            </a:pPr>
            <a:endParaRPr lang="zh-CN" altLang="en-US" noProof="1">
              <a:solidFill>
                <a:srgbClr val="000000"/>
              </a:solidFill>
            </a:endParaRPr>
          </a:p>
        </p:txBody>
      </p:sp>
      <p:sp>
        <p:nvSpPr>
          <p:cNvPr id="1030" name="灯片编号占位符 1029"/>
          <p:cNvSpPr>
            <a:spLocks noGrp="1"/>
          </p:cNvSpPr>
          <p:nvPr>
            <p:ph type="sldNum" sz="quarter" idx="4"/>
          </p:nvPr>
        </p:nvSpPr>
        <p:spPr>
          <a:xfrm>
            <a:off x="8737600" y="6245225"/>
            <a:ext cx="2844800" cy="476250"/>
          </a:xfrm>
          <a:prstGeom prst="rect">
            <a:avLst/>
          </a:prstGeom>
          <a:noFill/>
          <a:ln w="9525">
            <a:noFill/>
          </a:ln>
        </p:spPr>
        <p:txBody>
          <a:bodyPr/>
          <a:lstStyle>
            <a:lvl1pPr algn="r">
              <a:defRPr sz="1400" b="0"/>
            </a:lvl1pPr>
          </a:lstStyle>
          <a:p>
            <a:pPr fontAlgn="base">
              <a:spcBef>
                <a:spcPct val="0"/>
              </a:spcBef>
              <a:spcAft>
                <a:spcPct val="0"/>
              </a:spcAft>
            </a:pPr>
            <a:fld id="{9A0DB2DC-4C9A-4742-B13C-FB6460FD3503}" type="slidenum">
              <a:rPr lang="en-US" altLang="zh-CN" noProof="1">
                <a:solidFill>
                  <a:srgbClr val="000000"/>
                </a:solidFill>
                <a:cs typeface="+mn-ea"/>
              </a:rPr>
            </a:fld>
            <a:endParaRPr lang="zh-CN" altLang="en-US" noProof="1">
              <a:solidFill>
                <a:srgbClr val="000000"/>
              </a:solidFill>
            </a:endParaRPr>
          </a:p>
        </p:txBody>
      </p:sp>
    </p:spTree>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 id="2147483750" r:id="rId12"/>
    <p:sldLayoutId id="2147483751" r:id="rId13"/>
    <p:sldLayoutId id="2147483752" r:id="rId14"/>
    <p:sldLayoutId id="2147483753" r:id="rId15"/>
    <p:sldLayoutId id="2147483754" r:id="rId16"/>
  </p:sldLayoutIdLst>
  <p:transition/>
  <p:hf hdr="0" dt="0"/>
  <p:txStyles>
    <p:titleStyle>
      <a:lvl1pPr marL="0" lvl="0" indent="0" algn="ctr" defTabSz="914400" eaLnBrk="1" fontAlgn="base" latinLnBrk="0" hangingPunct="1">
        <a:lnSpc>
          <a:spcPct val="100000"/>
        </a:lnSpc>
        <a:spcBef>
          <a:spcPct val="0"/>
        </a:spcBef>
        <a:spcAft>
          <a:spcPct val="0"/>
        </a:spcAft>
        <a:buClr>
          <a:srgbClr val="000000"/>
        </a:buClr>
        <a:buNone/>
        <a:defRPr sz="4400" b="0" i="0" u="none" kern="1200" baseline="0">
          <a:solidFill>
            <a:schemeClr val="tx2"/>
          </a:solidFill>
          <a:latin typeface="+mj-lt"/>
          <a:ea typeface="+mj-ea"/>
          <a:cs typeface="+mj-cs"/>
        </a:defRPr>
      </a:lvl1pPr>
    </p:titleStyle>
    <p:bodyStyle>
      <a:lvl1pPr marL="342900" lvl="0" indent="-342900" algn="l" defTabSz="914400"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1pPr>
      <a:lvl2pPr marL="742950" lvl="1" indent="-285750" algn="l" defTabSz="914400" eaLnBrk="1" fontAlgn="base" latinLnBrk="0" hangingPunct="1">
        <a:lnSpc>
          <a:spcPct val="100000"/>
        </a:lnSpc>
        <a:spcBef>
          <a:spcPct val="20000"/>
        </a:spcBef>
        <a:spcAft>
          <a:spcPct val="0"/>
        </a:spcAft>
        <a:buChar char="–"/>
        <a:defRPr sz="2800" b="0" i="0" u="none" kern="1200" baseline="0">
          <a:solidFill>
            <a:schemeClr val="tx1"/>
          </a:solidFill>
          <a:latin typeface="+mn-lt"/>
          <a:ea typeface="+mn-ea"/>
          <a:cs typeface="+mn-cs"/>
        </a:defRPr>
      </a:lvl2pPr>
      <a:lvl3pPr marL="1143000" lvl="2" indent="-228600" algn="l" defTabSz="91440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3pPr>
      <a:lvl4pPr marL="1600200" lvl="3"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4pPr>
      <a:lvl5pPr marL="2057400" lvl="4"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p:bodyStyle>
    <p:otherStyle>
      <a:lvl1pPr marL="0" lvl="0"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None/>
        <a:defRPr sz="1800" b="1" i="0" u="none" kern="1200" baseline="0">
          <a:solidFill>
            <a:schemeClr val="tx1"/>
          </a:solidFill>
          <a:latin typeface="+mn-lt"/>
          <a:ea typeface="+mn-ea"/>
          <a:cs typeface="+mn-cs"/>
        </a:defRPr>
      </a:lvl2pPr>
      <a:lvl3pPr marL="914400" lvl="2" indent="0" algn="l" defTabSz="914400" eaLnBrk="1" fontAlgn="base" latinLnBrk="0" hangingPunct="1">
        <a:lnSpc>
          <a:spcPct val="100000"/>
        </a:lnSpc>
        <a:spcBef>
          <a:spcPct val="0"/>
        </a:spcBef>
        <a:spcAft>
          <a:spcPct val="0"/>
        </a:spcAft>
        <a:buNone/>
        <a:defRPr sz="1800" b="1" i="0" u="none" kern="1200" baseline="0">
          <a:solidFill>
            <a:schemeClr val="tx1"/>
          </a:solidFill>
          <a:latin typeface="+mn-lt"/>
          <a:ea typeface="+mn-ea"/>
          <a:cs typeface="+mn-cs"/>
        </a:defRPr>
      </a:lvl3pPr>
      <a:lvl4pPr marL="1371600" lvl="3" indent="0" algn="l" defTabSz="914400" eaLnBrk="1" fontAlgn="base" latinLnBrk="0" hangingPunct="1">
        <a:lnSpc>
          <a:spcPct val="100000"/>
        </a:lnSpc>
        <a:spcBef>
          <a:spcPct val="0"/>
        </a:spcBef>
        <a:spcAft>
          <a:spcPct val="0"/>
        </a:spcAft>
        <a:buNone/>
        <a:defRPr sz="1800" b="1" i="0" u="none" kern="1200" baseline="0">
          <a:solidFill>
            <a:schemeClr val="tx1"/>
          </a:solidFill>
          <a:latin typeface="+mn-lt"/>
          <a:ea typeface="+mn-ea"/>
          <a:cs typeface="+mn-cs"/>
        </a:defRPr>
      </a:lvl4pPr>
      <a:lvl5pPr marL="1828800" lvl="4" indent="0" algn="l" defTabSz="914400" eaLnBrk="1" fontAlgn="base" latinLnBrk="0" hangingPunct="1">
        <a:lnSpc>
          <a:spcPct val="100000"/>
        </a:lnSpc>
        <a:spcBef>
          <a:spcPct val="0"/>
        </a:spcBef>
        <a:spcAft>
          <a:spcPct val="0"/>
        </a:spcAft>
        <a:buNone/>
        <a:defRPr sz="1800" b="1" i="0" u="none" kern="1200" baseline="0">
          <a:solidFill>
            <a:schemeClr val="tx1"/>
          </a:solidFill>
          <a:latin typeface="+mn-lt"/>
          <a:ea typeface="+mn-ea"/>
          <a:cs typeface="+mn-cs"/>
        </a:defRPr>
      </a:lvl5pPr>
      <a:lvl6pPr marL="2286000" lvl="5" indent="0" algn="l" defTabSz="914400" eaLnBrk="1" fontAlgn="base" latinLnBrk="0" hangingPunct="1">
        <a:lnSpc>
          <a:spcPct val="100000"/>
        </a:lnSpc>
        <a:spcBef>
          <a:spcPct val="0"/>
        </a:spcBef>
        <a:spcAft>
          <a:spcPct val="0"/>
        </a:spcAft>
        <a:buNone/>
        <a:defRPr sz="1800" b="1" i="0" u="none" kern="1200" baseline="0">
          <a:solidFill>
            <a:schemeClr val="tx1"/>
          </a:solidFill>
          <a:latin typeface="+mn-lt"/>
          <a:ea typeface="+mn-ea"/>
          <a:cs typeface="+mn-cs"/>
        </a:defRPr>
      </a:lvl6pPr>
      <a:lvl7pPr marL="2743200" lvl="6" indent="0" algn="l" defTabSz="914400" eaLnBrk="1" fontAlgn="base" latinLnBrk="0" hangingPunct="1">
        <a:lnSpc>
          <a:spcPct val="100000"/>
        </a:lnSpc>
        <a:spcBef>
          <a:spcPct val="0"/>
        </a:spcBef>
        <a:spcAft>
          <a:spcPct val="0"/>
        </a:spcAft>
        <a:buNone/>
        <a:defRPr sz="1800" b="1" i="0" u="none" kern="1200" baseline="0">
          <a:solidFill>
            <a:schemeClr val="tx1"/>
          </a:solidFill>
          <a:latin typeface="+mn-lt"/>
          <a:ea typeface="+mn-ea"/>
          <a:cs typeface="+mn-cs"/>
        </a:defRPr>
      </a:lvl7pPr>
      <a:lvl8pPr marL="3200400" lvl="7" indent="0" algn="l" defTabSz="914400" eaLnBrk="1" fontAlgn="base" latinLnBrk="0" hangingPunct="1">
        <a:lnSpc>
          <a:spcPct val="100000"/>
        </a:lnSpc>
        <a:spcBef>
          <a:spcPct val="0"/>
        </a:spcBef>
        <a:spcAft>
          <a:spcPct val="0"/>
        </a:spcAft>
        <a:buNone/>
        <a:defRPr sz="1800" b="1" i="0" u="none" kern="1200" baseline="0">
          <a:solidFill>
            <a:schemeClr val="tx1"/>
          </a:solidFill>
          <a:latin typeface="+mn-lt"/>
          <a:ea typeface="+mn-ea"/>
          <a:cs typeface="+mn-cs"/>
        </a:defRPr>
      </a:lvl8pPr>
      <a:lvl9pPr marL="3657600" lvl="8" indent="0" algn="l" defTabSz="914400" eaLnBrk="1" fontAlgn="base" latinLnBrk="0" hangingPunct="1">
        <a:lnSpc>
          <a:spcPct val="100000"/>
        </a:lnSpc>
        <a:spcBef>
          <a:spcPct val="0"/>
        </a:spcBef>
        <a:spcAft>
          <a:spcPct val="0"/>
        </a:spcAft>
        <a:buNone/>
        <a:defRPr sz="1800" b="1" i="0" u="none" kern="1200" baseline="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57.xml"/><Relationship Id="rId1" Type="http://schemas.openxmlformats.org/officeDocument/2006/relationships/image" Target="../media/image17.jpe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20.xml"/><Relationship Id="rId1" Type="http://schemas.openxmlformats.org/officeDocument/2006/relationships/image" Target="../media/image17.jpeg"/></Relationships>
</file>

<file path=ppt/slides/_rels/slide100.xml.rels><?xml version="1.0" encoding="UTF-8" standalone="yes"?>
<Relationships xmlns="http://schemas.openxmlformats.org/package/2006/relationships"><Relationship Id="rId5" Type="http://schemas.openxmlformats.org/officeDocument/2006/relationships/vmlDrawing" Target="../drawings/vmlDrawing3.vml"/><Relationship Id="rId4" Type="http://schemas.openxmlformats.org/officeDocument/2006/relationships/slideLayout" Target="../slideLayouts/slideLayout90.xml"/><Relationship Id="rId3" Type="http://schemas.openxmlformats.org/officeDocument/2006/relationships/image" Target="../media/image77.emf"/><Relationship Id="rId2" Type="http://schemas.openxmlformats.org/officeDocument/2006/relationships/oleObject" Target="../embeddings/oleObject9.bin"/><Relationship Id="rId1" Type="http://schemas.openxmlformats.org/officeDocument/2006/relationships/image" Target="../media/image17.jpeg"/></Relationships>
</file>

<file path=ppt/slides/_rels/slide101.xml.rels><?xml version="1.0" encoding="UTF-8" standalone="yes"?>
<Relationships xmlns="http://schemas.openxmlformats.org/package/2006/relationships"><Relationship Id="rId9" Type="http://schemas.openxmlformats.org/officeDocument/2006/relationships/vmlDrawing" Target="../drawings/vmlDrawing4.vml"/><Relationship Id="rId8" Type="http://schemas.openxmlformats.org/officeDocument/2006/relationships/slideLayout" Target="../slideLayouts/slideLayout90.xml"/><Relationship Id="rId7" Type="http://schemas.openxmlformats.org/officeDocument/2006/relationships/image" Target="../media/image80.png"/><Relationship Id="rId6" Type="http://schemas.openxmlformats.org/officeDocument/2006/relationships/tags" Target="../tags/tag69.xml"/><Relationship Id="rId5" Type="http://schemas.openxmlformats.org/officeDocument/2006/relationships/image" Target="../media/image79.emf"/><Relationship Id="rId4" Type="http://schemas.openxmlformats.org/officeDocument/2006/relationships/oleObject" Target="../embeddings/oleObject11.bin"/><Relationship Id="rId3" Type="http://schemas.openxmlformats.org/officeDocument/2006/relationships/image" Target="../media/image78.emf"/><Relationship Id="rId2" Type="http://schemas.openxmlformats.org/officeDocument/2006/relationships/oleObject" Target="../embeddings/oleObject10.bin"/><Relationship Id="rId1" Type="http://schemas.openxmlformats.org/officeDocument/2006/relationships/image" Target="../media/image17.jpeg"/></Relationships>
</file>

<file path=ppt/slides/_rels/slide102.xml.rels><?xml version="1.0" encoding="UTF-8" standalone="yes"?>
<Relationships xmlns="http://schemas.openxmlformats.org/package/2006/relationships"><Relationship Id="rId8" Type="http://schemas.openxmlformats.org/officeDocument/2006/relationships/vmlDrawing" Target="../drawings/vmlDrawing5.vml"/><Relationship Id="rId7" Type="http://schemas.openxmlformats.org/officeDocument/2006/relationships/slideLayout" Target="../slideLayouts/slideLayout90.xml"/><Relationship Id="rId6" Type="http://schemas.openxmlformats.org/officeDocument/2006/relationships/image" Target="../media/image83.emf"/><Relationship Id="rId5" Type="http://schemas.openxmlformats.org/officeDocument/2006/relationships/oleObject" Target="../embeddings/oleObject13.bin"/><Relationship Id="rId4" Type="http://schemas.openxmlformats.org/officeDocument/2006/relationships/image" Target="../media/image82.png"/><Relationship Id="rId3" Type="http://schemas.openxmlformats.org/officeDocument/2006/relationships/image" Target="../media/image81.emf"/><Relationship Id="rId2" Type="http://schemas.openxmlformats.org/officeDocument/2006/relationships/oleObject" Target="../embeddings/oleObject12.bin"/><Relationship Id="rId1" Type="http://schemas.openxmlformats.org/officeDocument/2006/relationships/image" Target="../media/image17.jpeg"/></Relationships>
</file>

<file path=ppt/slides/_rels/slide103.xml.rels><?xml version="1.0" encoding="UTF-8" standalone="yes"?>
<Relationships xmlns="http://schemas.openxmlformats.org/package/2006/relationships"><Relationship Id="rId2" Type="http://schemas.openxmlformats.org/officeDocument/2006/relationships/slideLayout" Target="../slideLayouts/slideLayout90.xml"/><Relationship Id="rId1" Type="http://schemas.openxmlformats.org/officeDocument/2006/relationships/image" Target="../media/image17.jpeg"/></Relationships>
</file>

<file path=ppt/slides/_rels/slide104.xml.rels><?xml version="1.0" encoding="UTF-8" standalone="yes"?>
<Relationships xmlns="http://schemas.openxmlformats.org/package/2006/relationships"><Relationship Id="rId2" Type="http://schemas.openxmlformats.org/officeDocument/2006/relationships/slideLayout" Target="../slideLayouts/slideLayout90.xml"/><Relationship Id="rId1" Type="http://schemas.openxmlformats.org/officeDocument/2006/relationships/image" Target="../media/image17.jpeg"/></Relationships>
</file>

<file path=ppt/slides/_rels/slide105.xml.rels><?xml version="1.0" encoding="UTF-8" standalone="yes"?>
<Relationships xmlns="http://schemas.openxmlformats.org/package/2006/relationships"><Relationship Id="rId3" Type="http://schemas.openxmlformats.org/officeDocument/2006/relationships/slideLayout" Target="../slideLayouts/slideLayout90.xml"/><Relationship Id="rId2" Type="http://schemas.openxmlformats.org/officeDocument/2006/relationships/image" Target="../media/image84.png"/><Relationship Id="rId1" Type="http://schemas.openxmlformats.org/officeDocument/2006/relationships/image" Target="../media/image17.jpeg"/></Relationships>
</file>

<file path=ppt/slides/_rels/slide106.xml.rels><?xml version="1.0" encoding="UTF-8" standalone="yes"?>
<Relationships xmlns="http://schemas.openxmlformats.org/package/2006/relationships"><Relationship Id="rId2" Type="http://schemas.openxmlformats.org/officeDocument/2006/relationships/slideLayout" Target="../slideLayouts/slideLayout90.xml"/><Relationship Id="rId1" Type="http://schemas.openxmlformats.org/officeDocument/2006/relationships/image" Target="../media/image17.jpeg"/></Relationships>
</file>

<file path=ppt/slides/_rels/slide107.xml.rels><?xml version="1.0" encoding="UTF-8" standalone="yes"?>
<Relationships xmlns="http://schemas.openxmlformats.org/package/2006/relationships"><Relationship Id="rId2" Type="http://schemas.openxmlformats.org/officeDocument/2006/relationships/slideLayout" Target="../slideLayouts/slideLayout90.xml"/><Relationship Id="rId1" Type="http://schemas.openxmlformats.org/officeDocument/2006/relationships/image" Target="../media/image17.jpeg"/></Relationships>
</file>

<file path=ppt/slides/_rels/slide108.xml.rels><?xml version="1.0" encoding="UTF-8" standalone="yes"?>
<Relationships xmlns="http://schemas.openxmlformats.org/package/2006/relationships"><Relationship Id="rId2" Type="http://schemas.openxmlformats.org/officeDocument/2006/relationships/slideLayout" Target="../slideLayouts/slideLayout90.xml"/><Relationship Id="rId1" Type="http://schemas.openxmlformats.org/officeDocument/2006/relationships/image" Target="../media/image17.jpeg"/></Relationships>
</file>

<file path=ppt/slides/_rels/slide109.xml.rels><?xml version="1.0" encoding="UTF-8" standalone="yes"?>
<Relationships xmlns="http://schemas.openxmlformats.org/package/2006/relationships"><Relationship Id="rId2" Type="http://schemas.openxmlformats.org/officeDocument/2006/relationships/slideLayout" Target="../slideLayouts/slideLayout90.xml"/><Relationship Id="rId1" Type="http://schemas.openxmlformats.org/officeDocument/2006/relationships/image" Target="../media/image17.jpe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20.xml"/><Relationship Id="rId1" Type="http://schemas.openxmlformats.org/officeDocument/2006/relationships/image" Target="../media/image17.jpeg"/></Relationships>
</file>

<file path=ppt/slides/_rels/slide110.xml.rels><?xml version="1.0" encoding="UTF-8" standalone="yes"?>
<Relationships xmlns="http://schemas.openxmlformats.org/package/2006/relationships"><Relationship Id="rId2" Type="http://schemas.openxmlformats.org/officeDocument/2006/relationships/slideLayout" Target="../slideLayouts/slideLayout90.xml"/><Relationship Id="rId1" Type="http://schemas.openxmlformats.org/officeDocument/2006/relationships/image" Target="../media/image17.jpeg"/></Relationships>
</file>

<file path=ppt/slides/_rels/slide111.xml.rels><?xml version="1.0" encoding="UTF-8" standalone="yes"?>
<Relationships xmlns="http://schemas.openxmlformats.org/package/2006/relationships"><Relationship Id="rId5" Type="http://schemas.openxmlformats.org/officeDocument/2006/relationships/slideLayout" Target="../slideLayouts/slideLayout90.xml"/><Relationship Id="rId4" Type="http://schemas.openxmlformats.org/officeDocument/2006/relationships/image" Target="../media/image87.jpeg"/><Relationship Id="rId3" Type="http://schemas.openxmlformats.org/officeDocument/2006/relationships/image" Target="../media/image86.jpeg"/><Relationship Id="rId2" Type="http://schemas.openxmlformats.org/officeDocument/2006/relationships/image" Target="../media/image85.png"/><Relationship Id="rId1" Type="http://schemas.openxmlformats.org/officeDocument/2006/relationships/image" Target="../media/image17.jpeg"/></Relationships>
</file>

<file path=ppt/slides/_rels/slide112.xml.rels><?xml version="1.0" encoding="UTF-8" standalone="yes"?>
<Relationships xmlns="http://schemas.openxmlformats.org/package/2006/relationships"><Relationship Id="rId2" Type="http://schemas.openxmlformats.org/officeDocument/2006/relationships/slideLayout" Target="../slideLayouts/slideLayout90.xml"/><Relationship Id="rId1" Type="http://schemas.openxmlformats.org/officeDocument/2006/relationships/image" Target="../media/image17.jpeg"/></Relationships>
</file>

<file path=ppt/slides/_rels/slide113.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90.xml"/><Relationship Id="rId1" Type="http://schemas.openxmlformats.org/officeDocument/2006/relationships/image" Target="../media/image17.jpeg"/></Relationships>
</file>

<file path=ppt/slides/_rels/slide114.xml.rels><?xml version="1.0" encoding="UTF-8" standalone="yes"?>
<Relationships xmlns="http://schemas.openxmlformats.org/package/2006/relationships"><Relationship Id="rId2" Type="http://schemas.openxmlformats.org/officeDocument/2006/relationships/slideLayout" Target="../slideLayouts/slideLayout90.xml"/><Relationship Id="rId1" Type="http://schemas.openxmlformats.org/officeDocument/2006/relationships/image" Target="../media/image17.jpeg"/></Relationships>
</file>

<file path=ppt/slides/_rels/slide115.xml.rels><?xml version="1.0" encoding="UTF-8" standalone="yes"?>
<Relationships xmlns="http://schemas.openxmlformats.org/package/2006/relationships"><Relationship Id="rId2" Type="http://schemas.openxmlformats.org/officeDocument/2006/relationships/slideLayout" Target="../slideLayouts/slideLayout90.xml"/><Relationship Id="rId1" Type="http://schemas.openxmlformats.org/officeDocument/2006/relationships/image" Target="../media/image17.jpeg"/></Relationships>
</file>

<file path=ppt/slides/_rels/slide116.xml.rels><?xml version="1.0" encoding="UTF-8" standalone="yes"?>
<Relationships xmlns="http://schemas.openxmlformats.org/package/2006/relationships"><Relationship Id="rId3" Type="http://schemas.openxmlformats.org/officeDocument/2006/relationships/slideLayout" Target="../slideLayouts/slideLayout90.xml"/><Relationship Id="rId2" Type="http://schemas.openxmlformats.org/officeDocument/2006/relationships/tags" Target="../tags/tag70.xml"/><Relationship Id="rId1" Type="http://schemas.openxmlformats.org/officeDocument/2006/relationships/image" Target="../media/image17.jpeg"/></Relationships>
</file>

<file path=ppt/slides/_rels/slide117.xml.rels><?xml version="1.0" encoding="UTF-8" standalone="yes"?>
<Relationships xmlns="http://schemas.openxmlformats.org/package/2006/relationships"><Relationship Id="rId2" Type="http://schemas.openxmlformats.org/officeDocument/2006/relationships/slideLayout" Target="../slideLayouts/slideLayout85.xml"/><Relationship Id="rId1" Type="http://schemas.openxmlformats.org/officeDocument/2006/relationships/image" Target="../media/image17.jpeg"/></Relationships>
</file>

<file path=ppt/slides/_rels/slide118.xml.rels><?xml version="1.0" encoding="UTF-8" standalone="yes"?>
<Relationships xmlns="http://schemas.openxmlformats.org/package/2006/relationships"><Relationship Id="rId5" Type="http://schemas.openxmlformats.org/officeDocument/2006/relationships/slideLayout" Target="../slideLayouts/slideLayout85.xml"/><Relationship Id="rId4" Type="http://schemas.openxmlformats.org/officeDocument/2006/relationships/image" Target="../media/image90.png"/><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image" Target="../media/image17.jpeg"/></Relationships>
</file>

<file path=ppt/slides/_rels/slide119.xml.rels><?xml version="1.0" encoding="UTF-8" standalone="yes"?>
<Relationships xmlns="http://schemas.openxmlformats.org/package/2006/relationships"><Relationship Id="rId6" Type="http://schemas.openxmlformats.org/officeDocument/2006/relationships/slideLayout" Target="../slideLayouts/slideLayout85.xml"/><Relationship Id="rId5" Type="http://schemas.openxmlformats.org/officeDocument/2006/relationships/image" Target="../media/image88.png"/><Relationship Id="rId4" Type="http://schemas.openxmlformats.org/officeDocument/2006/relationships/image" Target="../media/image93.png"/><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image" Target="../media/image17.jpeg"/></Relationships>
</file>

<file path=ppt/slides/_rels/slide12.xml.rels><?xml version="1.0" encoding="UTF-8" standalone="yes"?>
<Relationships xmlns="http://schemas.openxmlformats.org/package/2006/relationships"><Relationship Id="rId4" Type="http://schemas.openxmlformats.org/officeDocument/2006/relationships/slideLayout" Target="../slideLayouts/slideLayout20.xml"/><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image" Target="../media/image17.jpeg"/></Relationships>
</file>

<file path=ppt/slides/_rels/slide120.xml.rels><?xml version="1.0" encoding="UTF-8" standalone="yes"?>
<Relationships xmlns="http://schemas.openxmlformats.org/package/2006/relationships"><Relationship Id="rId5" Type="http://schemas.openxmlformats.org/officeDocument/2006/relationships/slideLayout" Target="../slideLayouts/slideLayout85.xml"/><Relationship Id="rId4" Type="http://schemas.openxmlformats.org/officeDocument/2006/relationships/image" Target="../media/image96.png"/><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image" Target="../media/image17.jpeg"/></Relationships>
</file>

<file path=ppt/slides/_rels/slide121.xml.rels><?xml version="1.0" encoding="UTF-8" standalone="yes"?>
<Relationships xmlns="http://schemas.openxmlformats.org/package/2006/relationships"><Relationship Id="rId6" Type="http://schemas.openxmlformats.org/officeDocument/2006/relationships/slideLayout" Target="../slideLayouts/slideLayout85.xml"/><Relationship Id="rId5" Type="http://schemas.openxmlformats.org/officeDocument/2006/relationships/image" Target="../media/image100.png"/><Relationship Id="rId4" Type="http://schemas.openxmlformats.org/officeDocument/2006/relationships/image" Target="../media/image99.png"/><Relationship Id="rId3" Type="http://schemas.openxmlformats.org/officeDocument/2006/relationships/image" Target="../media/image98.jpeg"/><Relationship Id="rId2" Type="http://schemas.openxmlformats.org/officeDocument/2006/relationships/image" Target="../media/image97.png"/><Relationship Id="rId1" Type="http://schemas.openxmlformats.org/officeDocument/2006/relationships/image" Target="../media/image17.jpeg"/></Relationships>
</file>

<file path=ppt/slides/_rels/slide122.xml.rels><?xml version="1.0" encoding="UTF-8" standalone="yes"?>
<Relationships xmlns="http://schemas.openxmlformats.org/package/2006/relationships"><Relationship Id="rId9" Type="http://schemas.openxmlformats.org/officeDocument/2006/relationships/image" Target="../media/image107.png"/><Relationship Id="rId8" Type="http://schemas.openxmlformats.org/officeDocument/2006/relationships/image" Target="../media/image106.png"/><Relationship Id="rId7" Type="http://schemas.openxmlformats.org/officeDocument/2006/relationships/image" Target="../media/image105.png"/><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102.png"/><Relationship Id="rId3" Type="http://schemas.openxmlformats.org/officeDocument/2006/relationships/image" Target="../media/image101.png"/><Relationship Id="rId2" Type="http://schemas.openxmlformats.org/officeDocument/2006/relationships/image" Target="../media/image89.png"/><Relationship Id="rId10" Type="http://schemas.openxmlformats.org/officeDocument/2006/relationships/slideLayout" Target="../slideLayouts/slideLayout85.xml"/><Relationship Id="rId1" Type="http://schemas.openxmlformats.org/officeDocument/2006/relationships/image" Target="../media/image17.jpeg"/></Relationships>
</file>

<file path=ppt/slides/_rels/slide123.xml.rels><?xml version="1.0" encoding="UTF-8" standalone="yes"?>
<Relationships xmlns="http://schemas.openxmlformats.org/package/2006/relationships"><Relationship Id="rId6" Type="http://schemas.openxmlformats.org/officeDocument/2006/relationships/slideLayout" Target="../slideLayouts/slideLayout85.xml"/><Relationship Id="rId5" Type="http://schemas.openxmlformats.org/officeDocument/2006/relationships/image" Target="../media/image111.jpeg"/><Relationship Id="rId4" Type="http://schemas.openxmlformats.org/officeDocument/2006/relationships/image" Target="../media/image110.jpeg"/><Relationship Id="rId3" Type="http://schemas.openxmlformats.org/officeDocument/2006/relationships/image" Target="../media/image109.jpeg"/><Relationship Id="rId2" Type="http://schemas.openxmlformats.org/officeDocument/2006/relationships/image" Target="../media/image108.png"/><Relationship Id="rId1" Type="http://schemas.openxmlformats.org/officeDocument/2006/relationships/image" Target="../media/image17.jpeg"/></Relationships>
</file>

<file path=ppt/slides/_rels/slide124.xml.rels><?xml version="1.0" encoding="UTF-8" standalone="yes"?>
<Relationships xmlns="http://schemas.openxmlformats.org/package/2006/relationships"><Relationship Id="rId6" Type="http://schemas.openxmlformats.org/officeDocument/2006/relationships/slideLayout" Target="../slideLayouts/slideLayout90.xml"/><Relationship Id="rId5" Type="http://schemas.openxmlformats.org/officeDocument/2006/relationships/image" Target="../media/image115.jpeg"/><Relationship Id="rId4" Type="http://schemas.openxmlformats.org/officeDocument/2006/relationships/image" Target="../media/image114.jpeg"/><Relationship Id="rId3" Type="http://schemas.openxmlformats.org/officeDocument/2006/relationships/image" Target="../media/image113.jpeg"/><Relationship Id="rId2" Type="http://schemas.openxmlformats.org/officeDocument/2006/relationships/image" Target="../media/image112.jpeg"/><Relationship Id="rId1" Type="http://schemas.openxmlformats.org/officeDocument/2006/relationships/image" Target="../media/image17.jpeg"/></Relationships>
</file>

<file path=ppt/slides/_rels/slide125.xml.rels><?xml version="1.0" encoding="UTF-8" standalone="yes"?>
<Relationships xmlns="http://schemas.openxmlformats.org/package/2006/relationships"><Relationship Id="rId3" Type="http://schemas.openxmlformats.org/officeDocument/2006/relationships/slideLayout" Target="../slideLayouts/slideLayout84.xml"/><Relationship Id="rId2" Type="http://schemas.openxmlformats.org/officeDocument/2006/relationships/image" Target="../media/image94.png"/><Relationship Id="rId1" Type="http://schemas.openxmlformats.org/officeDocument/2006/relationships/image" Target="../media/image17.jpeg"/></Relationships>
</file>

<file path=ppt/slides/_rels/slide126.xml.rels><?xml version="1.0" encoding="UTF-8" standalone="yes"?>
<Relationships xmlns="http://schemas.openxmlformats.org/package/2006/relationships"><Relationship Id="rId3" Type="http://schemas.openxmlformats.org/officeDocument/2006/relationships/slideLayout" Target="../slideLayouts/slideLayout84.xml"/><Relationship Id="rId2" Type="http://schemas.openxmlformats.org/officeDocument/2006/relationships/image" Target="../media/image116.jpeg"/><Relationship Id="rId1" Type="http://schemas.openxmlformats.org/officeDocument/2006/relationships/image" Target="../media/image17.jpeg"/></Relationships>
</file>

<file path=ppt/slides/_rels/slide127.xml.rels><?xml version="1.0" encoding="UTF-8" standalone="yes"?>
<Relationships xmlns="http://schemas.openxmlformats.org/package/2006/relationships"><Relationship Id="rId2" Type="http://schemas.openxmlformats.org/officeDocument/2006/relationships/slideLayout" Target="../slideLayouts/slideLayout84.xml"/><Relationship Id="rId1" Type="http://schemas.openxmlformats.org/officeDocument/2006/relationships/image" Target="../media/image17.jpeg"/></Relationships>
</file>

<file path=ppt/slides/_rels/slide128.xml.rels><?xml version="1.0" encoding="UTF-8" standalone="yes"?>
<Relationships xmlns="http://schemas.openxmlformats.org/package/2006/relationships"><Relationship Id="rId3" Type="http://schemas.openxmlformats.org/officeDocument/2006/relationships/slideLayout" Target="../slideLayouts/slideLayout84.xml"/><Relationship Id="rId2" Type="http://schemas.openxmlformats.org/officeDocument/2006/relationships/image" Target="../media/image117.jpeg"/><Relationship Id="rId1" Type="http://schemas.openxmlformats.org/officeDocument/2006/relationships/image" Target="../media/image17.jpeg"/></Relationships>
</file>

<file path=ppt/slides/_rels/slide129.xml.rels><?xml version="1.0" encoding="UTF-8" standalone="yes"?>
<Relationships xmlns="http://schemas.openxmlformats.org/package/2006/relationships"><Relationship Id="rId3" Type="http://schemas.openxmlformats.org/officeDocument/2006/relationships/slideLayout" Target="../slideLayouts/slideLayout84.xml"/><Relationship Id="rId2" Type="http://schemas.openxmlformats.org/officeDocument/2006/relationships/image" Target="../media/image118.jpeg"/><Relationship Id="rId1" Type="http://schemas.openxmlformats.org/officeDocument/2006/relationships/image" Target="../media/image17.jpeg"/></Relationships>
</file>

<file path=ppt/slides/_rels/slide13.xml.rels><?xml version="1.0" encoding="UTF-8" standalone="yes"?>
<Relationships xmlns="http://schemas.openxmlformats.org/package/2006/relationships"><Relationship Id="rId5" Type="http://schemas.openxmlformats.org/officeDocument/2006/relationships/slideLayout" Target="../slideLayouts/slideLayout20.xml"/><Relationship Id="rId4" Type="http://schemas.openxmlformats.org/officeDocument/2006/relationships/image" Target="../media/image35.png"/><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image" Target="../media/image17.jpeg"/></Relationships>
</file>

<file path=ppt/slides/_rels/slide130.xml.rels><?xml version="1.0" encoding="UTF-8" standalone="yes"?>
<Relationships xmlns="http://schemas.openxmlformats.org/package/2006/relationships"><Relationship Id="rId2" Type="http://schemas.openxmlformats.org/officeDocument/2006/relationships/slideLayout" Target="../slideLayouts/slideLayout84.xml"/><Relationship Id="rId1" Type="http://schemas.openxmlformats.org/officeDocument/2006/relationships/image" Target="../media/image17.jpeg"/></Relationships>
</file>

<file path=ppt/slides/_rels/slide131.xml.rels><?xml version="1.0" encoding="UTF-8" standalone="yes"?>
<Relationships xmlns="http://schemas.openxmlformats.org/package/2006/relationships"><Relationship Id="rId2" Type="http://schemas.openxmlformats.org/officeDocument/2006/relationships/slideLayout" Target="../slideLayouts/slideLayout84.xml"/><Relationship Id="rId1" Type="http://schemas.openxmlformats.org/officeDocument/2006/relationships/image" Target="../media/image17.jpeg"/></Relationships>
</file>

<file path=ppt/slides/_rels/slide132.xml.rels><?xml version="1.0" encoding="UTF-8" standalone="yes"?>
<Relationships xmlns="http://schemas.openxmlformats.org/package/2006/relationships"><Relationship Id="rId2" Type="http://schemas.openxmlformats.org/officeDocument/2006/relationships/slideLayout" Target="../slideLayouts/slideLayout84.xml"/><Relationship Id="rId1" Type="http://schemas.openxmlformats.org/officeDocument/2006/relationships/image" Target="../media/image17.jpeg"/></Relationships>
</file>

<file path=ppt/slides/_rels/slide133.xml.rels><?xml version="1.0" encoding="UTF-8" standalone="yes"?>
<Relationships xmlns="http://schemas.openxmlformats.org/package/2006/relationships"><Relationship Id="rId2" Type="http://schemas.openxmlformats.org/officeDocument/2006/relationships/slideLayout" Target="../slideLayouts/slideLayout84.xml"/><Relationship Id="rId1" Type="http://schemas.openxmlformats.org/officeDocument/2006/relationships/image" Target="../media/image17.jpeg"/></Relationships>
</file>

<file path=ppt/slides/_rels/slide134.xml.rels><?xml version="1.0" encoding="UTF-8" standalone="yes"?>
<Relationships xmlns="http://schemas.openxmlformats.org/package/2006/relationships"><Relationship Id="rId3" Type="http://schemas.openxmlformats.org/officeDocument/2006/relationships/slideLayout" Target="../slideLayouts/slideLayout84.xml"/><Relationship Id="rId2" Type="http://schemas.openxmlformats.org/officeDocument/2006/relationships/image" Target="../media/image119.jpeg"/><Relationship Id="rId1" Type="http://schemas.openxmlformats.org/officeDocument/2006/relationships/image" Target="../media/image17.jpeg"/></Relationships>
</file>

<file path=ppt/slides/_rels/slide135.xml.rels><?xml version="1.0" encoding="UTF-8" standalone="yes"?>
<Relationships xmlns="http://schemas.openxmlformats.org/package/2006/relationships"><Relationship Id="rId3" Type="http://schemas.openxmlformats.org/officeDocument/2006/relationships/slideLayout" Target="../slideLayouts/slideLayout84.xml"/><Relationship Id="rId2" Type="http://schemas.openxmlformats.org/officeDocument/2006/relationships/image" Target="../media/image120.jpeg"/><Relationship Id="rId1" Type="http://schemas.openxmlformats.org/officeDocument/2006/relationships/image" Target="../media/image17.jpeg"/></Relationships>
</file>

<file path=ppt/slides/_rels/slide136.xml.rels><?xml version="1.0" encoding="UTF-8" standalone="yes"?>
<Relationships xmlns="http://schemas.openxmlformats.org/package/2006/relationships"><Relationship Id="rId2" Type="http://schemas.openxmlformats.org/officeDocument/2006/relationships/slideLayout" Target="../slideLayouts/slideLayout84.xml"/><Relationship Id="rId1" Type="http://schemas.openxmlformats.org/officeDocument/2006/relationships/image" Target="../media/image17.jpeg"/></Relationships>
</file>

<file path=ppt/slides/_rels/slide137.xml.rels><?xml version="1.0" encoding="UTF-8" standalone="yes"?>
<Relationships xmlns="http://schemas.openxmlformats.org/package/2006/relationships"><Relationship Id="rId2" Type="http://schemas.openxmlformats.org/officeDocument/2006/relationships/slideLayout" Target="../slideLayouts/slideLayout90.xml"/><Relationship Id="rId1" Type="http://schemas.openxmlformats.org/officeDocument/2006/relationships/image" Target="../media/image17.jpeg"/></Relationships>
</file>

<file path=ppt/slides/_rels/slide138.xml.rels><?xml version="1.0" encoding="UTF-8" standalone="yes"?>
<Relationships xmlns="http://schemas.openxmlformats.org/package/2006/relationships"><Relationship Id="rId3" Type="http://schemas.openxmlformats.org/officeDocument/2006/relationships/slideLayout" Target="../slideLayouts/slideLayout84.xml"/><Relationship Id="rId2" Type="http://schemas.openxmlformats.org/officeDocument/2006/relationships/image" Target="../media/image121.jpeg"/><Relationship Id="rId1" Type="http://schemas.openxmlformats.org/officeDocument/2006/relationships/image" Target="../media/image17.jpeg"/></Relationships>
</file>

<file path=ppt/slides/_rels/slide139.xml.rels><?xml version="1.0" encoding="UTF-8" standalone="yes"?>
<Relationships xmlns="http://schemas.openxmlformats.org/package/2006/relationships"><Relationship Id="rId3" Type="http://schemas.openxmlformats.org/officeDocument/2006/relationships/slideLayout" Target="../slideLayouts/slideLayout84.xml"/><Relationship Id="rId2" Type="http://schemas.openxmlformats.org/officeDocument/2006/relationships/image" Target="../media/image122.jpeg"/><Relationship Id="rId1" Type="http://schemas.openxmlformats.org/officeDocument/2006/relationships/image" Target="../media/image17.jpe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image" Target="../media/image36.png"/><Relationship Id="rId1" Type="http://schemas.openxmlformats.org/officeDocument/2006/relationships/image" Target="../media/image17.jpeg"/></Relationships>
</file>

<file path=ppt/slides/_rels/slide140.xml.rels><?xml version="1.0" encoding="UTF-8" standalone="yes"?>
<Relationships xmlns="http://schemas.openxmlformats.org/package/2006/relationships"><Relationship Id="rId3" Type="http://schemas.openxmlformats.org/officeDocument/2006/relationships/slideLayout" Target="../slideLayouts/slideLayout84.xml"/><Relationship Id="rId2" Type="http://schemas.openxmlformats.org/officeDocument/2006/relationships/image" Target="../media/image123.jpeg"/><Relationship Id="rId1" Type="http://schemas.openxmlformats.org/officeDocument/2006/relationships/image" Target="../media/image17.jpeg"/></Relationships>
</file>

<file path=ppt/slides/_rels/slide141.xml.rels><?xml version="1.0" encoding="UTF-8" standalone="yes"?>
<Relationships xmlns="http://schemas.openxmlformats.org/package/2006/relationships"><Relationship Id="rId3" Type="http://schemas.openxmlformats.org/officeDocument/2006/relationships/slideLayout" Target="../slideLayouts/slideLayout84.xml"/><Relationship Id="rId2" Type="http://schemas.openxmlformats.org/officeDocument/2006/relationships/image" Target="../media/image124.jpeg"/><Relationship Id="rId1" Type="http://schemas.openxmlformats.org/officeDocument/2006/relationships/image" Target="../media/image17.jpeg"/></Relationships>
</file>

<file path=ppt/slides/_rels/slide142.xml.rels><?xml version="1.0" encoding="UTF-8" standalone="yes"?>
<Relationships xmlns="http://schemas.openxmlformats.org/package/2006/relationships"><Relationship Id="rId3" Type="http://schemas.openxmlformats.org/officeDocument/2006/relationships/slideLayout" Target="../slideLayouts/slideLayout84.xml"/><Relationship Id="rId2" Type="http://schemas.openxmlformats.org/officeDocument/2006/relationships/tags" Target="../tags/tag71.xml"/><Relationship Id="rId1" Type="http://schemas.openxmlformats.org/officeDocument/2006/relationships/image" Target="../media/image17.jpeg"/></Relationships>
</file>

<file path=ppt/slides/_rels/slide143.xml.rels><?xml version="1.0" encoding="UTF-8" standalone="yes"?>
<Relationships xmlns="http://schemas.openxmlformats.org/package/2006/relationships"><Relationship Id="rId2" Type="http://schemas.openxmlformats.org/officeDocument/2006/relationships/slideLayout" Target="../slideLayouts/slideLayout84.xml"/><Relationship Id="rId1" Type="http://schemas.openxmlformats.org/officeDocument/2006/relationships/image" Target="../media/image17.jpeg"/></Relationships>
</file>

<file path=ppt/slides/_rels/slide144.xml.rels><?xml version="1.0" encoding="UTF-8" standalone="yes"?>
<Relationships xmlns="http://schemas.openxmlformats.org/package/2006/relationships"><Relationship Id="rId3" Type="http://schemas.openxmlformats.org/officeDocument/2006/relationships/slideLayout" Target="../slideLayouts/slideLayout84.xml"/><Relationship Id="rId2" Type="http://schemas.openxmlformats.org/officeDocument/2006/relationships/image" Target="../media/image125.jpeg"/><Relationship Id="rId1" Type="http://schemas.openxmlformats.org/officeDocument/2006/relationships/image" Target="../media/image17.jpeg"/></Relationships>
</file>

<file path=ppt/slides/_rels/slide145.xml.rels><?xml version="1.0" encoding="UTF-8" standalone="yes"?>
<Relationships xmlns="http://schemas.openxmlformats.org/package/2006/relationships"><Relationship Id="rId3" Type="http://schemas.openxmlformats.org/officeDocument/2006/relationships/slideLayout" Target="../slideLayouts/slideLayout84.xml"/><Relationship Id="rId2" Type="http://schemas.openxmlformats.org/officeDocument/2006/relationships/image" Target="../media/image126.jpeg"/><Relationship Id="rId1" Type="http://schemas.openxmlformats.org/officeDocument/2006/relationships/image" Target="../media/image17.jpeg"/></Relationships>
</file>

<file path=ppt/slides/_rels/slide146.xml.rels><?xml version="1.0" encoding="UTF-8" standalone="yes"?>
<Relationships xmlns="http://schemas.openxmlformats.org/package/2006/relationships"><Relationship Id="rId3" Type="http://schemas.openxmlformats.org/officeDocument/2006/relationships/slideLayout" Target="../slideLayouts/slideLayout84.xml"/><Relationship Id="rId2" Type="http://schemas.openxmlformats.org/officeDocument/2006/relationships/image" Target="../media/image127.jpeg"/><Relationship Id="rId1" Type="http://schemas.openxmlformats.org/officeDocument/2006/relationships/image" Target="../media/image17.jpeg"/></Relationships>
</file>

<file path=ppt/slides/_rels/slide147.xml.rels><?xml version="1.0" encoding="UTF-8" standalone="yes"?>
<Relationships xmlns="http://schemas.openxmlformats.org/package/2006/relationships"><Relationship Id="rId3" Type="http://schemas.openxmlformats.org/officeDocument/2006/relationships/slideLayout" Target="../slideLayouts/slideLayout84.xml"/><Relationship Id="rId2" Type="http://schemas.openxmlformats.org/officeDocument/2006/relationships/image" Target="../media/image128.jpeg"/><Relationship Id="rId1" Type="http://schemas.openxmlformats.org/officeDocument/2006/relationships/image" Target="../media/image17.jpeg"/></Relationships>
</file>

<file path=ppt/slides/_rels/slide148.xml.rels><?xml version="1.0" encoding="UTF-8" standalone="yes"?>
<Relationships xmlns="http://schemas.openxmlformats.org/package/2006/relationships"><Relationship Id="rId3" Type="http://schemas.openxmlformats.org/officeDocument/2006/relationships/slideLayout" Target="../slideLayouts/slideLayout84.xml"/><Relationship Id="rId2" Type="http://schemas.openxmlformats.org/officeDocument/2006/relationships/image" Target="../media/image129.jpeg"/><Relationship Id="rId1" Type="http://schemas.openxmlformats.org/officeDocument/2006/relationships/image" Target="../media/image17.jpeg"/></Relationships>
</file>

<file path=ppt/slides/_rels/slide149.xml.rels><?xml version="1.0" encoding="UTF-8" standalone="yes"?>
<Relationships xmlns="http://schemas.openxmlformats.org/package/2006/relationships"><Relationship Id="rId2" Type="http://schemas.openxmlformats.org/officeDocument/2006/relationships/slideLayout" Target="../slideLayouts/slideLayout90.xml"/><Relationship Id="rId1" Type="http://schemas.openxmlformats.org/officeDocument/2006/relationships/image" Target="../media/image17.jpe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image" Target="../media/image37.png"/><Relationship Id="rId1" Type="http://schemas.openxmlformats.org/officeDocument/2006/relationships/image" Target="../media/image17.jpeg"/></Relationships>
</file>

<file path=ppt/slides/_rels/slide150.xml.rels><?xml version="1.0" encoding="UTF-8" standalone="yes"?>
<Relationships xmlns="http://schemas.openxmlformats.org/package/2006/relationships"><Relationship Id="rId9" Type="http://schemas.openxmlformats.org/officeDocument/2006/relationships/image" Target="../media/image136.png"/><Relationship Id="rId8" Type="http://schemas.openxmlformats.org/officeDocument/2006/relationships/image" Target="../media/image135.png"/><Relationship Id="rId7" Type="http://schemas.openxmlformats.org/officeDocument/2006/relationships/image" Target="../media/image134.png"/><Relationship Id="rId6" Type="http://schemas.openxmlformats.org/officeDocument/2006/relationships/image" Target="../media/image133.png"/><Relationship Id="rId5" Type="http://schemas.openxmlformats.org/officeDocument/2006/relationships/image" Target="../media/image132.png"/><Relationship Id="rId4" Type="http://schemas.openxmlformats.org/officeDocument/2006/relationships/image" Target="../media/image131.emf"/><Relationship Id="rId3" Type="http://schemas.openxmlformats.org/officeDocument/2006/relationships/oleObject" Target="../embeddings/oleObject14.bin"/><Relationship Id="rId2" Type="http://schemas.openxmlformats.org/officeDocument/2006/relationships/image" Target="../media/image130.png"/><Relationship Id="rId14" Type="http://schemas.openxmlformats.org/officeDocument/2006/relationships/vmlDrawing" Target="../drawings/vmlDrawing6.vml"/><Relationship Id="rId13" Type="http://schemas.openxmlformats.org/officeDocument/2006/relationships/slideLayout" Target="../slideLayouts/slideLayout90.xml"/><Relationship Id="rId12" Type="http://schemas.openxmlformats.org/officeDocument/2006/relationships/image" Target="../media/image139.png"/><Relationship Id="rId11" Type="http://schemas.openxmlformats.org/officeDocument/2006/relationships/image" Target="../media/image138.png"/><Relationship Id="rId10" Type="http://schemas.openxmlformats.org/officeDocument/2006/relationships/image" Target="../media/image137.png"/><Relationship Id="rId1" Type="http://schemas.openxmlformats.org/officeDocument/2006/relationships/image" Target="../media/image17.jpeg"/></Relationships>
</file>

<file path=ppt/slides/_rels/slide151.xml.rels><?xml version="1.0" encoding="UTF-8" standalone="yes"?>
<Relationships xmlns="http://schemas.openxmlformats.org/package/2006/relationships"><Relationship Id="rId9" Type="http://schemas.openxmlformats.org/officeDocument/2006/relationships/image" Target="../media/image147.png"/><Relationship Id="rId8" Type="http://schemas.openxmlformats.org/officeDocument/2006/relationships/image" Target="../media/image146.png"/><Relationship Id="rId7" Type="http://schemas.openxmlformats.org/officeDocument/2006/relationships/image" Target="../media/image145.png"/><Relationship Id="rId6" Type="http://schemas.openxmlformats.org/officeDocument/2006/relationships/image" Target="../media/image144.png"/><Relationship Id="rId5" Type="http://schemas.openxmlformats.org/officeDocument/2006/relationships/image" Target="../media/image143.png"/><Relationship Id="rId4" Type="http://schemas.openxmlformats.org/officeDocument/2006/relationships/image" Target="../media/image142.png"/><Relationship Id="rId3" Type="http://schemas.openxmlformats.org/officeDocument/2006/relationships/image" Target="../media/image141.png"/><Relationship Id="rId2" Type="http://schemas.openxmlformats.org/officeDocument/2006/relationships/image" Target="../media/image140.png"/><Relationship Id="rId14" Type="http://schemas.openxmlformats.org/officeDocument/2006/relationships/slideLayout" Target="../slideLayouts/slideLayout90.xml"/><Relationship Id="rId13" Type="http://schemas.openxmlformats.org/officeDocument/2006/relationships/image" Target="../media/image151.png"/><Relationship Id="rId12" Type="http://schemas.openxmlformats.org/officeDocument/2006/relationships/image" Target="../media/image150.png"/><Relationship Id="rId11" Type="http://schemas.openxmlformats.org/officeDocument/2006/relationships/image" Target="../media/image149.png"/><Relationship Id="rId10" Type="http://schemas.openxmlformats.org/officeDocument/2006/relationships/image" Target="../media/image148.png"/><Relationship Id="rId1" Type="http://schemas.openxmlformats.org/officeDocument/2006/relationships/image" Target="../media/image17.jpeg"/></Relationships>
</file>

<file path=ppt/slides/_rels/slide152.xml.rels><?xml version="1.0" encoding="UTF-8" standalone="yes"?>
<Relationships xmlns="http://schemas.openxmlformats.org/package/2006/relationships"><Relationship Id="rId9" Type="http://schemas.openxmlformats.org/officeDocument/2006/relationships/image" Target="../media/image157.png"/><Relationship Id="rId8" Type="http://schemas.openxmlformats.org/officeDocument/2006/relationships/image" Target="../media/image156.png"/><Relationship Id="rId7" Type="http://schemas.openxmlformats.org/officeDocument/2006/relationships/image" Target="../media/image155.png"/><Relationship Id="rId6" Type="http://schemas.openxmlformats.org/officeDocument/2006/relationships/image" Target="../media/image154.png"/><Relationship Id="rId5" Type="http://schemas.openxmlformats.org/officeDocument/2006/relationships/image" Target="../media/image153.emf"/><Relationship Id="rId4" Type="http://schemas.openxmlformats.org/officeDocument/2006/relationships/oleObject" Target="../embeddings/oleObject16.bin"/><Relationship Id="rId3" Type="http://schemas.openxmlformats.org/officeDocument/2006/relationships/image" Target="../media/image152.emf"/><Relationship Id="rId2" Type="http://schemas.openxmlformats.org/officeDocument/2006/relationships/oleObject" Target="../embeddings/oleObject15.bin"/><Relationship Id="rId14" Type="http://schemas.openxmlformats.org/officeDocument/2006/relationships/vmlDrawing" Target="../drawings/vmlDrawing7.vml"/><Relationship Id="rId13" Type="http://schemas.openxmlformats.org/officeDocument/2006/relationships/slideLayout" Target="../slideLayouts/slideLayout90.xml"/><Relationship Id="rId12" Type="http://schemas.openxmlformats.org/officeDocument/2006/relationships/image" Target="../media/image160.png"/><Relationship Id="rId11" Type="http://schemas.openxmlformats.org/officeDocument/2006/relationships/image" Target="../media/image159.png"/><Relationship Id="rId10" Type="http://schemas.openxmlformats.org/officeDocument/2006/relationships/image" Target="../media/image158.png"/><Relationship Id="rId1" Type="http://schemas.openxmlformats.org/officeDocument/2006/relationships/image" Target="../media/image17.jpeg"/></Relationships>
</file>

<file path=ppt/slides/_rels/slide153.xml.rels><?xml version="1.0" encoding="UTF-8" standalone="yes"?>
<Relationships xmlns="http://schemas.openxmlformats.org/package/2006/relationships"><Relationship Id="rId2" Type="http://schemas.openxmlformats.org/officeDocument/2006/relationships/slideLayout" Target="../slideLayouts/slideLayout85.xml"/><Relationship Id="rId1" Type="http://schemas.openxmlformats.org/officeDocument/2006/relationships/image" Target="../media/image17.jpeg"/></Relationships>
</file>

<file path=ppt/slides/_rels/slide154.xml.rels><?xml version="1.0" encoding="UTF-8" standalone="yes"?>
<Relationships xmlns="http://schemas.openxmlformats.org/package/2006/relationships"><Relationship Id="rId2" Type="http://schemas.openxmlformats.org/officeDocument/2006/relationships/slideLayout" Target="../slideLayouts/slideLayout85.xml"/><Relationship Id="rId1" Type="http://schemas.openxmlformats.org/officeDocument/2006/relationships/image" Target="../media/image17.jpeg"/></Relationships>
</file>

<file path=ppt/slides/_rels/slide155.xml.rels><?xml version="1.0" encoding="UTF-8" standalone="yes"?>
<Relationships xmlns="http://schemas.openxmlformats.org/package/2006/relationships"><Relationship Id="rId3" Type="http://schemas.openxmlformats.org/officeDocument/2006/relationships/slideLayout" Target="../slideLayouts/slideLayout85.xml"/><Relationship Id="rId2" Type="http://schemas.openxmlformats.org/officeDocument/2006/relationships/image" Target="../media/image161.png"/><Relationship Id="rId1" Type="http://schemas.openxmlformats.org/officeDocument/2006/relationships/image" Target="../media/image17.jpeg"/></Relationships>
</file>

<file path=ppt/slides/_rels/slide156.xml.rels><?xml version="1.0" encoding="UTF-8" standalone="yes"?>
<Relationships xmlns="http://schemas.openxmlformats.org/package/2006/relationships"><Relationship Id="rId3" Type="http://schemas.openxmlformats.org/officeDocument/2006/relationships/slideLayout" Target="../slideLayouts/slideLayout85.xml"/><Relationship Id="rId2" Type="http://schemas.openxmlformats.org/officeDocument/2006/relationships/image" Target="../media/image162.png"/><Relationship Id="rId1" Type="http://schemas.openxmlformats.org/officeDocument/2006/relationships/image" Target="../media/image17.jpeg"/></Relationships>
</file>

<file path=ppt/slides/_rels/slide157.xml.rels><?xml version="1.0" encoding="UTF-8" standalone="yes"?>
<Relationships xmlns="http://schemas.openxmlformats.org/package/2006/relationships"><Relationship Id="rId4" Type="http://schemas.openxmlformats.org/officeDocument/2006/relationships/slideLayout" Target="../slideLayouts/slideLayout85.xml"/><Relationship Id="rId3" Type="http://schemas.openxmlformats.org/officeDocument/2006/relationships/image" Target="../media/image164.png"/><Relationship Id="rId2" Type="http://schemas.openxmlformats.org/officeDocument/2006/relationships/image" Target="../media/image163.png"/><Relationship Id="rId1" Type="http://schemas.openxmlformats.org/officeDocument/2006/relationships/image" Target="../media/image17.jpeg"/></Relationships>
</file>

<file path=ppt/slides/_rels/slide158.xml.rels><?xml version="1.0" encoding="UTF-8" standalone="yes"?>
<Relationships xmlns="http://schemas.openxmlformats.org/package/2006/relationships"><Relationship Id="rId3" Type="http://schemas.openxmlformats.org/officeDocument/2006/relationships/slideLayout" Target="../slideLayouts/slideLayout85.xml"/><Relationship Id="rId2" Type="http://schemas.openxmlformats.org/officeDocument/2006/relationships/image" Target="../media/image165.png"/><Relationship Id="rId1" Type="http://schemas.openxmlformats.org/officeDocument/2006/relationships/image" Target="../media/image17.jpeg"/></Relationships>
</file>

<file path=ppt/slides/_rels/slide159.xml.rels><?xml version="1.0" encoding="UTF-8" standalone="yes"?>
<Relationships xmlns="http://schemas.openxmlformats.org/package/2006/relationships"><Relationship Id="rId3" Type="http://schemas.openxmlformats.org/officeDocument/2006/relationships/slideLayout" Target="../slideLayouts/slideLayout90.xml"/><Relationship Id="rId2" Type="http://schemas.openxmlformats.org/officeDocument/2006/relationships/image" Target="../media/image166.GIF"/><Relationship Id="rId1" Type="http://schemas.openxmlformats.org/officeDocument/2006/relationships/image" Target="../media/image17.jpeg"/></Relationships>
</file>

<file path=ppt/slides/_rels/slide16.xml.rels><?xml version="1.0" encoding="UTF-8" standalone="yes"?>
<Relationships xmlns="http://schemas.openxmlformats.org/package/2006/relationships"><Relationship Id="rId4" Type="http://schemas.openxmlformats.org/officeDocument/2006/relationships/slideLayout" Target="../slideLayouts/slideLayout20.xml"/><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image" Target="../media/image17.jpeg"/></Relationships>
</file>

<file path=ppt/slides/_rels/slide160.xml.rels><?xml version="1.0" encoding="UTF-8" standalone="yes"?>
<Relationships xmlns="http://schemas.openxmlformats.org/package/2006/relationships"><Relationship Id="rId2" Type="http://schemas.openxmlformats.org/officeDocument/2006/relationships/slideLayout" Target="../slideLayouts/slideLayout90.xml"/><Relationship Id="rId1" Type="http://schemas.openxmlformats.org/officeDocument/2006/relationships/image" Target="../media/image17.jpeg"/></Relationships>
</file>

<file path=ppt/slides/_rels/slide161.xml.rels><?xml version="1.0" encoding="UTF-8" standalone="yes"?>
<Relationships xmlns="http://schemas.openxmlformats.org/package/2006/relationships"><Relationship Id="rId8" Type="http://schemas.openxmlformats.org/officeDocument/2006/relationships/slideLayout" Target="../slideLayouts/slideLayout90.xml"/><Relationship Id="rId7" Type="http://schemas.openxmlformats.org/officeDocument/2006/relationships/image" Target="../media/image172.png"/><Relationship Id="rId6" Type="http://schemas.openxmlformats.org/officeDocument/2006/relationships/image" Target="../media/image171.png"/><Relationship Id="rId5" Type="http://schemas.openxmlformats.org/officeDocument/2006/relationships/image" Target="../media/image170.png"/><Relationship Id="rId4" Type="http://schemas.openxmlformats.org/officeDocument/2006/relationships/image" Target="../media/image169.png"/><Relationship Id="rId3" Type="http://schemas.openxmlformats.org/officeDocument/2006/relationships/image" Target="../media/image168.png"/><Relationship Id="rId2" Type="http://schemas.openxmlformats.org/officeDocument/2006/relationships/image" Target="../media/image167.jpeg"/><Relationship Id="rId1" Type="http://schemas.openxmlformats.org/officeDocument/2006/relationships/image" Target="../media/image17.jpeg"/></Relationships>
</file>

<file path=ppt/slides/_rels/slide162.xml.rels><?xml version="1.0" encoding="UTF-8" standalone="yes"?>
<Relationships xmlns="http://schemas.openxmlformats.org/package/2006/relationships"><Relationship Id="rId5" Type="http://schemas.openxmlformats.org/officeDocument/2006/relationships/slideLayout" Target="../slideLayouts/slideLayout90.xml"/><Relationship Id="rId4" Type="http://schemas.openxmlformats.org/officeDocument/2006/relationships/image" Target="../media/image175.png"/><Relationship Id="rId3" Type="http://schemas.openxmlformats.org/officeDocument/2006/relationships/image" Target="../media/image174.png"/><Relationship Id="rId2" Type="http://schemas.openxmlformats.org/officeDocument/2006/relationships/image" Target="../media/image173.png"/><Relationship Id="rId1" Type="http://schemas.openxmlformats.org/officeDocument/2006/relationships/image" Target="../media/image17.jpeg"/></Relationships>
</file>

<file path=ppt/slides/_rels/slide163.xml.rels><?xml version="1.0" encoding="UTF-8" standalone="yes"?>
<Relationships xmlns="http://schemas.openxmlformats.org/package/2006/relationships"><Relationship Id="rId5" Type="http://schemas.openxmlformats.org/officeDocument/2006/relationships/slideLayout" Target="../slideLayouts/slideLayout90.xml"/><Relationship Id="rId4" Type="http://schemas.openxmlformats.org/officeDocument/2006/relationships/image" Target="../media/image178.png"/><Relationship Id="rId3" Type="http://schemas.openxmlformats.org/officeDocument/2006/relationships/image" Target="../media/image177.jpeg"/><Relationship Id="rId2" Type="http://schemas.openxmlformats.org/officeDocument/2006/relationships/image" Target="../media/image176.png"/><Relationship Id="rId1" Type="http://schemas.openxmlformats.org/officeDocument/2006/relationships/image" Target="../media/image17.jpeg"/></Relationships>
</file>

<file path=ppt/slides/_rels/slide164.xml.rels><?xml version="1.0" encoding="UTF-8" standalone="yes"?>
<Relationships xmlns="http://schemas.openxmlformats.org/package/2006/relationships"><Relationship Id="rId7" Type="http://schemas.openxmlformats.org/officeDocument/2006/relationships/slideLayout" Target="../slideLayouts/slideLayout90.xml"/><Relationship Id="rId6" Type="http://schemas.openxmlformats.org/officeDocument/2006/relationships/image" Target="../media/image183.png"/><Relationship Id="rId5" Type="http://schemas.openxmlformats.org/officeDocument/2006/relationships/image" Target="../media/image182.png"/><Relationship Id="rId4" Type="http://schemas.openxmlformats.org/officeDocument/2006/relationships/image" Target="../media/image181.png"/><Relationship Id="rId3" Type="http://schemas.openxmlformats.org/officeDocument/2006/relationships/image" Target="../media/image180.png"/><Relationship Id="rId2" Type="http://schemas.openxmlformats.org/officeDocument/2006/relationships/image" Target="../media/image179.jpeg"/><Relationship Id="rId1" Type="http://schemas.openxmlformats.org/officeDocument/2006/relationships/image" Target="../media/image17.jpeg"/></Relationships>
</file>

<file path=ppt/slides/_rels/slide165.xml.rels><?xml version="1.0" encoding="UTF-8" standalone="yes"?>
<Relationships xmlns="http://schemas.openxmlformats.org/package/2006/relationships"><Relationship Id="rId6" Type="http://schemas.openxmlformats.org/officeDocument/2006/relationships/slideLayout" Target="../slideLayouts/slideLayout90.xml"/><Relationship Id="rId5" Type="http://schemas.openxmlformats.org/officeDocument/2006/relationships/image" Target="../media/image187.png"/><Relationship Id="rId4" Type="http://schemas.openxmlformats.org/officeDocument/2006/relationships/image" Target="../media/image186.png"/><Relationship Id="rId3" Type="http://schemas.openxmlformats.org/officeDocument/2006/relationships/image" Target="../media/image185.png"/><Relationship Id="rId2" Type="http://schemas.openxmlformats.org/officeDocument/2006/relationships/image" Target="../media/image184.png"/><Relationship Id="rId1" Type="http://schemas.openxmlformats.org/officeDocument/2006/relationships/image" Target="../media/image17.jpeg"/></Relationships>
</file>

<file path=ppt/slides/_rels/slide166.xml.rels><?xml version="1.0" encoding="UTF-8" standalone="yes"?>
<Relationships xmlns="http://schemas.openxmlformats.org/package/2006/relationships"><Relationship Id="rId2" Type="http://schemas.openxmlformats.org/officeDocument/2006/relationships/slideLayout" Target="../slideLayouts/slideLayout90.xml"/><Relationship Id="rId1" Type="http://schemas.openxmlformats.org/officeDocument/2006/relationships/image" Target="../media/image17.jpeg"/></Relationships>
</file>

<file path=ppt/slides/_rels/slide167.xml.rels><?xml version="1.0" encoding="UTF-8" standalone="yes"?>
<Relationships xmlns="http://schemas.openxmlformats.org/package/2006/relationships"><Relationship Id="rId2" Type="http://schemas.openxmlformats.org/officeDocument/2006/relationships/slideLayout" Target="../slideLayouts/slideLayout85.xml"/><Relationship Id="rId1" Type="http://schemas.openxmlformats.org/officeDocument/2006/relationships/image" Target="../media/image17.jpeg"/></Relationships>
</file>

<file path=ppt/slides/_rels/slide168.xml.rels><?xml version="1.0" encoding="UTF-8" standalone="yes"?>
<Relationships xmlns="http://schemas.openxmlformats.org/package/2006/relationships"><Relationship Id="rId3" Type="http://schemas.openxmlformats.org/officeDocument/2006/relationships/slideLayout" Target="../slideLayouts/slideLayout90.xml"/><Relationship Id="rId2" Type="http://schemas.openxmlformats.org/officeDocument/2006/relationships/tags" Target="../tags/tag72.xml"/><Relationship Id="rId1" Type="http://schemas.openxmlformats.org/officeDocument/2006/relationships/image" Target="../media/image17.jpeg"/></Relationships>
</file>

<file path=ppt/slides/_rels/slide169.xml.rels><?xml version="1.0" encoding="UTF-8" standalone="yes"?>
<Relationships xmlns="http://schemas.openxmlformats.org/package/2006/relationships"><Relationship Id="rId2" Type="http://schemas.openxmlformats.org/officeDocument/2006/relationships/slideLayout" Target="../slideLayouts/slideLayout90.xml"/><Relationship Id="rId1" Type="http://schemas.openxmlformats.org/officeDocument/2006/relationships/image" Target="../media/image17.jpeg"/></Relationships>
</file>

<file path=ppt/slides/_rels/slide17.xml.rels><?xml version="1.0" encoding="UTF-8" standalone="yes"?>
<Relationships xmlns="http://schemas.openxmlformats.org/package/2006/relationships"><Relationship Id="rId5" Type="http://schemas.openxmlformats.org/officeDocument/2006/relationships/slideLayout" Target="../slideLayouts/slideLayout20.xml"/><Relationship Id="rId4" Type="http://schemas.openxmlformats.org/officeDocument/2006/relationships/image" Target="../media/image42.png"/><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image" Target="../media/image17.jpeg"/></Relationships>
</file>

<file path=ppt/slides/_rels/slide170.xml.rels><?xml version="1.0" encoding="UTF-8" standalone="yes"?>
<Relationships xmlns="http://schemas.openxmlformats.org/package/2006/relationships"><Relationship Id="rId2" Type="http://schemas.openxmlformats.org/officeDocument/2006/relationships/slideLayout" Target="../slideLayouts/slideLayout90.xml"/><Relationship Id="rId1" Type="http://schemas.openxmlformats.org/officeDocument/2006/relationships/image" Target="../media/image17.jpeg"/></Relationships>
</file>

<file path=ppt/slides/_rels/slide171.xml.rels><?xml version="1.0" encoding="UTF-8" standalone="yes"?>
<Relationships xmlns="http://schemas.openxmlformats.org/package/2006/relationships"><Relationship Id="rId2" Type="http://schemas.openxmlformats.org/officeDocument/2006/relationships/slideLayout" Target="../slideLayouts/slideLayout90.xml"/><Relationship Id="rId1" Type="http://schemas.openxmlformats.org/officeDocument/2006/relationships/image" Target="../media/image17.jpeg"/></Relationships>
</file>

<file path=ppt/slides/_rels/slide172.xml.rels><?xml version="1.0" encoding="UTF-8" standalone="yes"?>
<Relationships xmlns="http://schemas.openxmlformats.org/package/2006/relationships"><Relationship Id="rId2" Type="http://schemas.openxmlformats.org/officeDocument/2006/relationships/slideLayout" Target="../slideLayouts/slideLayout90.xml"/><Relationship Id="rId1" Type="http://schemas.openxmlformats.org/officeDocument/2006/relationships/image" Target="../media/image17.jpeg"/></Relationships>
</file>

<file path=ppt/slides/_rels/slide173.xml.rels><?xml version="1.0" encoding="UTF-8" standalone="yes"?>
<Relationships xmlns="http://schemas.openxmlformats.org/package/2006/relationships"><Relationship Id="rId2" Type="http://schemas.openxmlformats.org/officeDocument/2006/relationships/slideLayout" Target="../slideLayouts/slideLayout90.xml"/><Relationship Id="rId1" Type="http://schemas.openxmlformats.org/officeDocument/2006/relationships/image" Target="../media/image17.jpeg"/></Relationships>
</file>

<file path=ppt/slides/_rels/slide174.xml.rels><?xml version="1.0" encoding="UTF-8" standalone="yes"?>
<Relationships xmlns="http://schemas.openxmlformats.org/package/2006/relationships"><Relationship Id="rId9" Type="http://schemas.openxmlformats.org/officeDocument/2006/relationships/image" Target="../media/image195.png"/><Relationship Id="rId8" Type="http://schemas.openxmlformats.org/officeDocument/2006/relationships/image" Target="../media/image194.png"/><Relationship Id="rId7" Type="http://schemas.openxmlformats.org/officeDocument/2006/relationships/image" Target="../media/image193.png"/><Relationship Id="rId6" Type="http://schemas.openxmlformats.org/officeDocument/2006/relationships/image" Target="../media/image192.png"/><Relationship Id="rId5" Type="http://schemas.openxmlformats.org/officeDocument/2006/relationships/image" Target="../media/image191.png"/><Relationship Id="rId4" Type="http://schemas.openxmlformats.org/officeDocument/2006/relationships/image" Target="../media/image190.png"/><Relationship Id="rId3" Type="http://schemas.openxmlformats.org/officeDocument/2006/relationships/image" Target="../media/image189.png"/><Relationship Id="rId2" Type="http://schemas.openxmlformats.org/officeDocument/2006/relationships/image" Target="../media/image188.png"/><Relationship Id="rId12" Type="http://schemas.openxmlformats.org/officeDocument/2006/relationships/slideLayout" Target="../slideLayouts/slideLayout90.xml"/><Relationship Id="rId11" Type="http://schemas.openxmlformats.org/officeDocument/2006/relationships/image" Target="../media/image197.png"/><Relationship Id="rId10" Type="http://schemas.openxmlformats.org/officeDocument/2006/relationships/image" Target="../media/image196.png"/><Relationship Id="rId1" Type="http://schemas.openxmlformats.org/officeDocument/2006/relationships/image" Target="../media/image17.jpeg"/></Relationships>
</file>

<file path=ppt/slides/_rels/slide175.xml.rels><?xml version="1.0" encoding="UTF-8" standalone="yes"?>
<Relationships xmlns="http://schemas.openxmlformats.org/package/2006/relationships"><Relationship Id="rId8" Type="http://schemas.openxmlformats.org/officeDocument/2006/relationships/vmlDrawing" Target="../drawings/vmlDrawing8.vml"/><Relationship Id="rId7" Type="http://schemas.openxmlformats.org/officeDocument/2006/relationships/slideLayout" Target="../slideLayouts/slideLayout90.xml"/><Relationship Id="rId6" Type="http://schemas.openxmlformats.org/officeDocument/2006/relationships/image" Target="../media/image201.png"/><Relationship Id="rId5" Type="http://schemas.openxmlformats.org/officeDocument/2006/relationships/image" Target="../media/image200.png"/><Relationship Id="rId4" Type="http://schemas.openxmlformats.org/officeDocument/2006/relationships/image" Target="../media/image199.png"/><Relationship Id="rId3" Type="http://schemas.openxmlformats.org/officeDocument/2006/relationships/image" Target="../media/image198.emf"/><Relationship Id="rId2" Type="http://schemas.openxmlformats.org/officeDocument/2006/relationships/oleObject" Target="../embeddings/Document1.doc"/><Relationship Id="rId1" Type="http://schemas.openxmlformats.org/officeDocument/2006/relationships/image" Target="../media/image17.jpeg"/></Relationships>
</file>

<file path=ppt/slides/_rels/slide176.xml.rels><?xml version="1.0" encoding="UTF-8" standalone="yes"?>
<Relationships xmlns="http://schemas.openxmlformats.org/package/2006/relationships"><Relationship Id="rId8" Type="http://schemas.openxmlformats.org/officeDocument/2006/relationships/slideLayout" Target="../slideLayouts/slideLayout90.xml"/><Relationship Id="rId7" Type="http://schemas.openxmlformats.org/officeDocument/2006/relationships/image" Target="../media/image207.png"/><Relationship Id="rId6" Type="http://schemas.openxmlformats.org/officeDocument/2006/relationships/image" Target="../media/image206.png"/><Relationship Id="rId5" Type="http://schemas.openxmlformats.org/officeDocument/2006/relationships/image" Target="../media/image205.png"/><Relationship Id="rId4" Type="http://schemas.openxmlformats.org/officeDocument/2006/relationships/image" Target="../media/image204.png"/><Relationship Id="rId3" Type="http://schemas.openxmlformats.org/officeDocument/2006/relationships/image" Target="../media/image203.png"/><Relationship Id="rId2" Type="http://schemas.openxmlformats.org/officeDocument/2006/relationships/image" Target="../media/image202.png"/><Relationship Id="rId1" Type="http://schemas.openxmlformats.org/officeDocument/2006/relationships/image" Target="../media/image17.jpeg"/></Relationships>
</file>

<file path=ppt/slides/_rels/slide177.xml.rels><?xml version="1.0" encoding="UTF-8" standalone="yes"?>
<Relationships xmlns="http://schemas.openxmlformats.org/package/2006/relationships"><Relationship Id="rId2" Type="http://schemas.openxmlformats.org/officeDocument/2006/relationships/slideLayout" Target="../slideLayouts/slideLayout90.xml"/><Relationship Id="rId1" Type="http://schemas.openxmlformats.org/officeDocument/2006/relationships/image" Target="../media/image17.jpeg"/></Relationships>
</file>

<file path=ppt/slides/_rels/slide178.xml.rels><?xml version="1.0" encoding="UTF-8" standalone="yes"?>
<Relationships xmlns="http://schemas.openxmlformats.org/package/2006/relationships"><Relationship Id="rId5" Type="http://schemas.openxmlformats.org/officeDocument/2006/relationships/slideLayout" Target="../slideLayouts/slideLayout90.xml"/><Relationship Id="rId4" Type="http://schemas.openxmlformats.org/officeDocument/2006/relationships/image" Target="../media/image87.jpeg"/><Relationship Id="rId3" Type="http://schemas.openxmlformats.org/officeDocument/2006/relationships/image" Target="../media/image86.jpeg"/><Relationship Id="rId2" Type="http://schemas.openxmlformats.org/officeDocument/2006/relationships/image" Target="../media/image85.png"/><Relationship Id="rId1" Type="http://schemas.openxmlformats.org/officeDocument/2006/relationships/image" Target="../media/image17.jpeg"/></Relationships>
</file>

<file path=ppt/slides/_rels/slide179.xml.rels><?xml version="1.0" encoding="UTF-8" standalone="yes"?>
<Relationships xmlns="http://schemas.openxmlformats.org/package/2006/relationships"><Relationship Id="rId2" Type="http://schemas.openxmlformats.org/officeDocument/2006/relationships/slideLayout" Target="../slideLayouts/slideLayout90.xml"/><Relationship Id="rId1" Type="http://schemas.openxmlformats.org/officeDocument/2006/relationships/image" Target="../media/image17.jpeg"/></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20.xml"/><Relationship Id="rId1" Type="http://schemas.openxmlformats.org/officeDocument/2006/relationships/image" Target="../media/image17.jpeg"/></Relationships>
</file>

<file path=ppt/slides/_rels/slide180.xml.rels><?xml version="1.0" encoding="UTF-8" standalone="yes"?>
<Relationships xmlns="http://schemas.openxmlformats.org/package/2006/relationships"><Relationship Id="rId2" Type="http://schemas.openxmlformats.org/officeDocument/2006/relationships/slideLayout" Target="../slideLayouts/slideLayout90.xml"/><Relationship Id="rId1" Type="http://schemas.openxmlformats.org/officeDocument/2006/relationships/image" Target="../media/image17.jpeg"/></Relationships>
</file>

<file path=ppt/slides/_rels/slide181.xml.rels><?xml version="1.0" encoding="UTF-8" standalone="yes"?>
<Relationships xmlns="http://schemas.openxmlformats.org/package/2006/relationships"><Relationship Id="rId3" Type="http://schemas.openxmlformats.org/officeDocument/2006/relationships/slideLayout" Target="../slideLayouts/slideLayout90.xml"/><Relationship Id="rId2" Type="http://schemas.openxmlformats.org/officeDocument/2006/relationships/image" Target="../media/image208.png"/><Relationship Id="rId1" Type="http://schemas.openxmlformats.org/officeDocument/2006/relationships/image" Target="../media/image17.jpeg"/></Relationships>
</file>

<file path=ppt/slides/_rels/slide182.xml.rels><?xml version="1.0" encoding="UTF-8" standalone="yes"?>
<Relationships xmlns="http://schemas.openxmlformats.org/package/2006/relationships"><Relationship Id="rId3" Type="http://schemas.openxmlformats.org/officeDocument/2006/relationships/slideLayout" Target="../slideLayouts/slideLayout90.xml"/><Relationship Id="rId2" Type="http://schemas.openxmlformats.org/officeDocument/2006/relationships/tags" Target="../tags/tag73.xml"/><Relationship Id="rId1" Type="http://schemas.openxmlformats.org/officeDocument/2006/relationships/image" Target="../media/image17.jpeg"/></Relationships>
</file>

<file path=ppt/slides/_rels/slide183.xml.rels><?xml version="1.0" encoding="UTF-8" standalone="yes"?>
<Relationships xmlns="http://schemas.openxmlformats.org/package/2006/relationships"><Relationship Id="rId3" Type="http://schemas.openxmlformats.org/officeDocument/2006/relationships/slideLayout" Target="../slideLayouts/slideLayout90.xml"/><Relationship Id="rId2" Type="http://schemas.openxmlformats.org/officeDocument/2006/relationships/tags" Target="../tags/tag74.xml"/><Relationship Id="rId1" Type="http://schemas.openxmlformats.org/officeDocument/2006/relationships/image" Target="../media/image17.jpeg"/></Relationships>
</file>

<file path=ppt/slides/_rels/slide184.xml.rels><?xml version="1.0" encoding="UTF-8" standalone="yes"?>
<Relationships xmlns="http://schemas.openxmlformats.org/package/2006/relationships"><Relationship Id="rId2" Type="http://schemas.openxmlformats.org/officeDocument/2006/relationships/slideLayout" Target="../slideLayouts/slideLayout90.xml"/><Relationship Id="rId1" Type="http://schemas.openxmlformats.org/officeDocument/2006/relationships/image" Target="../media/image17.jpeg"/></Relationships>
</file>

<file path=ppt/slides/_rels/slide185.xml.rels><?xml version="1.0" encoding="UTF-8" standalone="yes"?>
<Relationships xmlns="http://schemas.openxmlformats.org/package/2006/relationships"><Relationship Id="rId2" Type="http://schemas.openxmlformats.org/officeDocument/2006/relationships/slideLayout" Target="../slideLayouts/slideLayout90.xml"/><Relationship Id="rId1" Type="http://schemas.openxmlformats.org/officeDocument/2006/relationships/image" Target="../media/image17.jpeg"/></Relationships>
</file>

<file path=ppt/slides/_rels/slide186.xml.rels><?xml version="1.0" encoding="UTF-8" standalone="yes"?>
<Relationships xmlns="http://schemas.openxmlformats.org/package/2006/relationships"><Relationship Id="rId4" Type="http://schemas.openxmlformats.org/officeDocument/2006/relationships/slideLayout" Target="../slideLayouts/slideLayout90.xml"/><Relationship Id="rId3" Type="http://schemas.openxmlformats.org/officeDocument/2006/relationships/image" Target="../media/image210.png"/><Relationship Id="rId2" Type="http://schemas.openxmlformats.org/officeDocument/2006/relationships/image" Target="../media/image209.png"/><Relationship Id="rId1" Type="http://schemas.openxmlformats.org/officeDocument/2006/relationships/image" Target="../media/image17.jpeg"/></Relationships>
</file>

<file path=ppt/slides/_rels/slide187.xml.rels><?xml version="1.0" encoding="UTF-8" standalone="yes"?>
<Relationships xmlns="http://schemas.openxmlformats.org/package/2006/relationships"><Relationship Id="rId3" Type="http://schemas.openxmlformats.org/officeDocument/2006/relationships/slideLayout" Target="../slideLayouts/slideLayout90.xml"/><Relationship Id="rId2" Type="http://schemas.openxmlformats.org/officeDocument/2006/relationships/image" Target="../media/image211.png"/><Relationship Id="rId1" Type="http://schemas.openxmlformats.org/officeDocument/2006/relationships/image" Target="../media/image17.jpeg"/></Relationships>
</file>

<file path=ppt/slides/_rels/slide188.xml.rels><?xml version="1.0" encoding="UTF-8" standalone="yes"?>
<Relationships xmlns="http://schemas.openxmlformats.org/package/2006/relationships"><Relationship Id="rId2" Type="http://schemas.openxmlformats.org/officeDocument/2006/relationships/slideLayout" Target="../slideLayouts/slideLayout90.xml"/><Relationship Id="rId1" Type="http://schemas.openxmlformats.org/officeDocument/2006/relationships/image" Target="../media/image17.jpeg"/></Relationships>
</file>

<file path=ppt/slides/_rels/slide189.xml.rels><?xml version="1.0" encoding="UTF-8" standalone="yes"?>
<Relationships xmlns="http://schemas.openxmlformats.org/package/2006/relationships"><Relationship Id="rId2" Type="http://schemas.openxmlformats.org/officeDocument/2006/relationships/slideLayout" Target="../slideLayouts/slideLayout90.xml"/><Relationship Id="rId1" Type="http://schemas.openxmlformats.org/officeDocument/2006/relationships/image" Target="../media/image17.jpe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image" Target="../media/image43.png"/><Relationship Id="rId1" Type="http://schemas.openxmlformats.org/officeDocument/2006/relationships/image" Target="../media/image17.jpeg"/></Relationships>
</file>

<file path=ppt/slides/_rels/slide190.xml.rels><?xml version="1.0" encoding="UTF-8" standalone="yes"?>
<Relationships xmlns="http://schemas.openxmlformats.org/package/2006/relationships"><Relationship Id="rId2" Type="http://schemas.openxmlformats.org/officeDocument/2006/relationships/slideLayout" Target="../slideLayouts/slideLayout90.xml"/><Relationship Id="rId1" Type="http://schemas.openxmlformats.org/officeDocument/2006/relationships/image" Target="../media/image17.jpeg"/></Relationships>
</file>

<file path=ppt/slides/_rels/slide191.xml.rels><?xml version="1.0" encoding="UTF-8" standalone="yes"?>
<Relationships xmlns="http://schemas.openxmlformats.org/package/2006/relationships"><Relationship Id="rId2" Type="http://schemas.openxmlformats.org/officeDocument/2006/relationships/slideLayout" Target="../slideLayouts/slideLayout90.xml"/><Relationship Id="rId1" Type="http://schemas.openxmlformats.org/officeDocument/2006/relationships/image" Target="../media/image17.jpeg"/></Relationships>
</file>

<file path=ppt/slides/_rels/slide192.xml.rels><?xml version="1.0" encoding="UTF-8" standalone="yes"?>
<Relationships xmlns="http://schemas.openxmlformats.org/package/2006/relationships"><Relationship Id="rId2" Type="http://schemas.openxmlformats.org/officeDocument/2006/relationships/slideLayout" Target="../slideLayouts/slideLayout90.xml"/><Relationship Id="rId1" Type="http://schemas.openxmlformats.org/officeDocument/2006/relationships/image" Target="../media/image17.jpeg"/></Relationships>
</file>

<file path=ppt/slides/_rels/slide193.xml.rels><?xml version="1.0" encoding="UTF-8" standalone="yes"?>
<Relationships xmlns="http://schemas.openxmlformats.org/package/2006/relationships"><Relationship Id="rId2" Type="http://schemas.openxmlformats.org/officeDocument/2006/relationships/slideLayout" Target="../slideLayouts/slideLayout90.xml"/><Relationship Id="rId1" Type="http://schemas.openxmlformats.org/officeDocument/2006/relationships/image" Target="../media/image17.jpeg"/></Relationships>
</file>

<file path=ppt/slides/_rels/slide194.xml.rels><?xml version="1.0" encoding="UTF-8" standalone="yes"?>
<Relationships xmlns="http://schemas.openxmlformats.org/package/2006/relationships"><Relationship Id="rId2" Type="http://schemas.openxmlformats.org/officeDocument/2006/relationships/slideLayout" Target="../slideLayouts/slideLayout90.xml"/><Relationship Id="rId1" Type="http://schemas.openxmlformats.org/officeDocument/2006/relationships/image" Target="../media/image17.jpeg"/></Relationships>
</file>

<file path=ppt/slides/_rels/slide195.xml.rels><?xml version="1.0" encoding="UTF-8" standalone="yes"?>
<Relationships xmlns="http://schemas.openxmlformats.org/package/2006/relationships"><Relationship Id="rId2" Type="http://schemas.openxmlformats.org/officeDocument/2006/relationships/slideLayout" Target="../slideLayouts/slideLayout90.xml"/><Relationship Id="rId1" Type="http://schemas.openxmlformats.org/officeDocument/2006/relationships/image" Target="../media/image17.jpeg"/></Relationships>
</file>

<file path=ppt/slides/_rels/slide196.xml.rels><?xml version="1.0" encoding="UTF-8" standalone="yes"?>
<Relationships xmlns="http://schemas.openxmlformats.org/package/2006/relationships"><Relationship Id="rId3" Type="http://schemas.openxmlformats.org/officeDocument/2006/relationships/slideLayout" Target="../slideLayouts/slideLayout90.xml"/><Relationship Id="rId2" Type="http://schemas.openxmlformats.org/officeDocument/2006/relationships/tags" Target="../tags/tag75.xml"/><Relationship Id="rId1" Type="http://schemas.openxmlformats.org/officeDocument/2006/relationships/image" Target="../media/image17.jpeg"/></Relationships>
</file>

<file path=ppt/slides/_rels/slide197.xml.rels><?xml version="1.0" encoding="UTF-8" standalone="yes"?>
<Relationships xmlns="http://schemas.openxmlformats.org/package/2006/relationships"><Relationship Id="rId2" Type="http://schemas.openxmlformats.org/officeDocument/2006/relationships/slideLayout" Target="../slideLayouts/slideLayout85.xml"/><Relationship Id="rId1" Type="http://schemas.openxmlformats.org/officeDocument/2006/relationships/image" Target="../media/image17.jpeg"/></Relationships>
</file>

<file path=ppt/slides/_rels/slide198.xml.rels><?xml version="1.0" encoding="UTF-8" standalone="yes"?>
<Relationships xmlns="http://schemas.openxmlformats.org/package/2006/relationships"><Relationship Id="rId2" Type="http://schemas.openxmlformats.org/officeDocument/2006/relationships/slideLayout" Target="../slideLayouts/slideLayout90.xml"/><Relationship Id="rId1" Type="http://schemas.openxmlformats.org/officeDocument/2006/relationships/image" Target="../media/image17.jpeg"/></Relationships>
</file>

<file path=ppt/slides/_rels/slide199.xml.rels><?xml version="1.0" encoding="UTF-8" standalone="yes"?>
<Relationships xmlns="http://schemas.openxmlformats.org/package/2006/relationships"><Relationship Id="rId2" Type="http://schemas.openxmlformats.org/officeDocument/2006/relationships/slideLayout" Target="../slideLayouts/slideLayout90.xml"/><Relationship Id="rId1" Type="http://schemas.openxmlformats.org/officeDocument/2006/relationships/image" Target="../media/image17.jpe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20.xml"/><Relationship Id="rId1" Type="http://schemas.openxmlformats.org/officeDocument/2006/relationships/image" Target="../media/image17.jpeg"/></Relationships>
</file>

<file path=ppt/slides/_rels/slide20.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20.xml"/><Relationship Id="rId2" Type="http://schemas.openxmlformats.org/officeDocument/2006/relationships/image" Target="../media/image44.png"/><Relationship Id="rId1" Type="http://schemas.openxmlformats.org/officeDocument/2006/relationships/image" Target="../media/image17.jpeg"/></Relationships>
</file>

<file path=ppt/slides/_rels/slide200.xml.rels><?xml version="1.0" encoding="UTF-8" standalone="yes"?>
<Relationships xmlns="http://schemas.openxmlformats.org/package/2006/relationships"><Relationship Id="rId5" Type="http://schemas.openxmlformats.org/officeDocument/2006/relationships/vmlDrawing" Target="../drawings/vmlDrawing9.vml"/><Relationship Id="rId4" Type="http://schemas.openxmlformats.org/officeDocument/2006/relationships/slideLayout" Target="../slideLayouts/slideLayout90.xml"/><Relationship Id="rId3" Type="http://schemas.openxmlformats.org/officeDocument/2006/relationships/image" Target="../media/image212.wmf"/><Relationship Id="rId2" Type="http://schemas.openxmlformats.org/officeDocument/2006/relationships/oleObject" Target="../embeddings/oleObject17.bin"/><Relationship Id="rId1" Type="http://schemas.openxmlformats.org/officeDocument/2006/relationships/image" Target="../media/image17.jpeg"/></Relationships>
</file>

<file path=ppt/slides/_rels/slide201.xml.rels><?xml version="1.0" encoding="UTF-8" standalone="yes"?>
<Relationships xmlns="http://schemas.openxmlformats.org/package/2006/relationships"><Relationship Id="rId2" Type="http://schemas.openxmlformats.org/officeDocument/2006/relationships/slideLayout" Target="../slideLayouts/slideLayout90.xml"/><Relationship Id="rId1" Type="http://schemas.openxmlformats.org/officeDocument/2006/relationships/image" Target="../media/image17.jpeg"/></Relationships>
</file>

<file path=ppt/slides/_rels/slide202.xml.rels><?xml version="1.0" encoding="UTF-8" standalone="yes"?>
<Relationships xmlns="http://schemas.openxmlformats.org/package/2006/relationships"><Relationship Id="rId2" Type="http://schemas.openxmlformats.org/officeDocument/2006/relationships/slideLayout" Target="../slideLayouts/slideLayout90.xml"/><Relationship Id="rId1" Type="http://schemas.openxmlformats.org/officeDocument/2006/relationships/image" Target="../media/image17.jpeg"/></Relationships>
</file>

<file path=ppt/slides/_rels/slide203.xml.rels><?xml version="1.0" encoding="UTF-8" standalone="yes"?>
<Relationships xmlns="http://schemas.openxmlformats.org/package/2006/relationships"><Relationship Id="rId9" Type="http://schemas.openxmlformats.org/officeDocument/2006/relationships/image" Target="../media/image216.wmf"/><Relationship Id="rId8" Type="http://schemas.openxmlformats.org/officeDocument/2006/relationships/oleObject" Target="../embeddings/oleObject21.bin"/><Relationship Id="rId7" Type="http://schemas.openxmlformats.org/officeDocument/2006/relationships/image" Target="../media/image215.wmf"/><Relationship Id="rId6" Type="http://schemas.openxmlformats.org/officeDocument/2006/relationships/oleObject" Target="../embeddings/oleObject20.bin"/><Relationship Id="rId5" Type="http://schemas.openxmlformats.org/officeDocument/2006/relationships/image" Target="../media/image214.wmf"/><Relationship Id="rId4" Type="http://schemas.openxmlformats.org/officeDocument/2006/relationships/oleObject" Target="../embeddings/oleObject19.bin"/><Relationship Id="rId3" Type="http://schemas.openxmlformats.org/officeDocument/2006/relationships/image" Target="../media/image213.emf"/><Relationship Id="rId28" Type="http://schemas.openxmlformats.org/officeDocument/2006/relationships/vmlDrawing" Target="../drawings/vmlDrawing10.vml"/><Relationship Id="rId27" Type="http://schemas.openxmlformats.org/officeDocument/2006/relationships/slideLayout" Target="../slideLayouts/slideLayout85.xml"/><Relationship Id="rId26" Type="http://schemas.openxmlformats.org/officeDocument/2006/relationships/image" Target="../media/image223.wmf"/><Relationship Id="rId25" Type="http://schemas.openxmlformats.org/officeDocument/2006/relationships/oleObject" Target="../embeddings/oleObject31.bin"/><Relationship Id="rId24" Type="http://schemas.openxmlformats.org/officeDocument/2006/relationships/oleObject" Target="../embeddings/oleObject30.bin"/><Relationship Id="rId23" Type="http://schemas.openxmlformats.org/officeDocument/2006/relationships/oleObject" Target="../embeddings/oleObject29.bin"/><Relationship Id="rId22" Type="http://schemas.openxmlformats.org/officeDocument/2006/relationships/image" Target="../media/image222.wmf"/><Relationship Id="rId21" Type="http://schemas.openxmlformats.org/officeDocument/2006/relationships/oleObject" Target="../embeddings/oleObject28.bin"/><Relationship Id="rId20" Type="http://schemas.openxmlformats.org/officeDocument/2006/relationships/image" Target="../media/image221.wmf"/><Relationship Id="rId2" Type="http://schemas.openxmlformats.org/officeDocument/2006/relationships/oleObject" Target="../embeddings/oleObject18.bin"/><Relationship Id="rId19" Type="http://schemas.openxmlformats.org/officeDocument/2006/relationships/oleObject" Target="../embeddings/oleObject27.bin"/><Relationship Id="rId18" Type="http://schemas.openxmlformats.org/officeDocument/2006/relationships/oleObject" Target="../embeddings/oleObject26.bin"/><Relationship Id="rId17" Type="http://schemas.openxmlformats.org/officeDocument/2006/relationships/image" Target="../media/image220.wmf"/><Relationship Id="rId16" Type="http://schemas.openxmlformats.org/officeDocument/2006/relationships/oleObject" Target="../embeddings/oleObject25.bin"/><Relationship Id="rId15" Type="http://schemas.openxmlformats.org/officeDocument/2006/relationships/image" Target="../media/image219.wmf"/><Relationship Id="rId14" Type="http://schemas.openxmlformats.org/officeDocument/2006/relationships/oleObject" Target="../embeddings/oleObject24.bin"/><Relationship Id="rId13" Type="http://schemas.openxmlformats.org/officeDocument/2006/relationships/image" Target="../media/image218.wmf"/><Relationship Id="rId12" Type="http://schemas.openxmlformats.org/officeDocument/2006/relationships/oleObject" Target="../embeddings/oleObject23.bin"/><Relationship Id="rId11" Type="http://schemas.openxmlformats.org/officeDocument/2006/relationships/image" Target="../media/image217.wmf"/><Relationship Id="rId10" Type="http://schemas.openxmlformats.org/officeDocument/2006/relationships/oleObject" Target="../embeddings/oleObject22.bin"/><Relationship Id="rId1" Type="http://schemas.openxmlformats.org/officeDocument/2006/relationships/image" Target="../media/image17.jpeg"/></Relationships>
</file>

<file path=ppt/slides/_rels/slide204.xml.rels><?xml version="1.0" encoding="UTF-8" standalone="yes"?>
<Relationships xmlns="http://schemas.openxmlformats.org/package/2006/relationships"><Relationship Id="rId2" Type="http://schemas.openxmlformats.org/officeDocument/2006/relationships/slideLayout" Target="../slideLayouts/slideLayout90.xml"/><Relationship Id="rId1" Type="http://schemas.openxmlformats.org/officeDocument/2006/relationships/image" Target="../media/image17.jpeg"/></Relationships>
</file>

<file path=ppt/slides/_rels/slide205.xml.rels><?xml version="1.0" encoding="UTF-8" standalone="yes"?>
<Relationships xmlns="http://schemas.openxmlformats.org/package/2006/relationships"><Relationship Id="rId2" Type="http://schemas.openxmlformats.org/officeDocument/2006/relationships/slideLayout" Target="../slideLayouts/slideLayout90.xml"/><Relationship Id="rId1" Type="http://schemas.openxmlformats.org/officeDocument/2006/relationships/image" Target="../media/image17.jpeg"/></Relationships>
</file>

<file path=ppt/slides/_rels/slide206.xml.rels><?xml version="1.0" encoding="UTF-8" standalone="yes"?>
<Relationships xmlns="http://schemas.openxmlformats.org/package/2006/relationships"><Relationship Id="rId2" Type="http://schemas.openxmlformats.org/officeDocument/2006/relationships/slideLayout" Target="../slideLayouts/slideLayout90.xml"/><Relationship Id="rId1" Type="http://schemas.openxmlformats.org/officeDocument/2006/relationships/image" Target="../media/image17.jpeg"/></Relationships>
</file>

<file path=ppt/slides/_rels/slide207.xml.rels><?xml version="1.0" encoding="UTF-8" standalone="yes"?>
<Relationships xmlns="http://schemas.openxmlformats.org/package/2006/relationships"><Relationship Id="rId3" Type="http://schemas.openxmlformats.org/officeDocument/2006/relationships/slideLayout" Target="../slideLayouts/slideLayout90.xml"/><Relationship Id="rId2" Type="http://schemas.openxmlformats.org/officeDocument/2006/relationships/image" Target="../media/image224.jpeg"/><Relationship Id="rId1" Type="http://schemas.openxmlformats.org/officeDocument/2006/relationships/image" Target="../media/image17.jpeg"/></Relationships>
</file>

<file path=ppt/slides/_rels/slide208.xml.rels><?xml version="1.0" encoding="UTF-8" standalone="yes"?>
<Relationships xmlns="http://schemas.openxmlformats.org/package/2006/relationships"><Relationship Id="rId2" Type="http://schemas.openxmlformats.org/officeDocument/2006/relationships/slideLayout" Target="../slideLayouts/slideLayout90.xml"/><Relationship Id="rId1" Type="http://schemas.openxmlformats.org/officeDocument/2006/relationships/image" Target="../media/image17.jpeg"/></Relationships>
</file>

<file path=ppt/slides/_rels/slide209.xml.rels><?xml version="1.0" encoding="UTF-8" standalone="yes"?>
<Relationships xmlns="http://schemas.openxmlformats.org/package/2006/relationships"><Relationship Id="rId5" Type="http://schemas.openxmlformats.org/officeDocument/2006/relationships/vmlDrawing" Target="../drawings/vmlDrawing11.vml"/><Relationship Id="rId4" Type="http://schemas.openxmlformats.org/officeDocument/2006/relationships/slideLayout" Target="../slideLayouts/slideLayout90.xml"/><Relationship Id="rId3" Type="http://schemas.openxmlformats.org/officeDocument/2006/relationships/image" Target="../media/image225.emf"/><Relationship Id="rId2" Type="http://schemas.openxmlformats.org/officeDocument/2006/relationships/oleObject" Target="../embeddings/oleObject32.bin"/><Relationship Id="rId1" Type="http://schemas.openxmlformats.org/officeDocument/2006/relationships/image" Target="../media/image17.jpeg"/></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20.xml"/><Relationship Id="rId1" Type="http://schemas.openxmlformats.org/officeDocument/2006/relationships/image" Target="../media/image17.jpeg"/></Relationships>
</file>

<file path=ppt/slides/_rels/slide210.xml.rels><?xml version="1.0" encoding="UTF-8" standalone="yes"?>
<Relationships xmlns="http://schemas.openxmlformats.org/package/2006/relationships"><Relationship Id="rId5" Type="http://schemas.openxmlformats.org/officeDocument/2006/relationships/vmlDrawing" Target="../drawings/vmlDrawing12.vml"/><Relationship Id="rId4" Type="http://schemas.openxmlformats.org/officeDocument/2006/relationships/slideLayout" Target="../slideLayouts/slideLayout90.xml"/><Relationship Id="rId3" Type="http://schemas.openxmlformats.org/officeDocument/2006/relationships/image" Target="../media/image226.emf"/><Relationship Id="rId2" Type="http://schemas.openxmlformats.org/officeDocument/2006/relationships/oleObject" Target="../embeddings/oleObject33.bin"/><Relationship Id="rId1" Type="http://schemas.openxmlformats.org/officeDocument/2006/relationships/image" Target="../media/image17.jpeg"/></Relationships>
</file>

<file path=ppt/slides/_rels/slide211.xml.rels><?xml version="1.0" encoding="UTF-8" standalone="yes"?>
<Relationships xmlns="http://schemas.openxmlformats.org/package/2006/relationships"><Relationship Id="rId5" Type="http://schemas.openxmlformats.org/officeDocument/2006/relationships/vmlDrawing" Target="../drawings/vmlDrawing13.vml"/><Relationship Id="rId4" Type="http://schemas.openxmlformats.org/officeDocument/2006/relationships/slideLayout" Target="../slideLayouts/slideLayout90.xml"/><Relationship Id="rId3" Type="http://schemas.openxmlformats.org/officeDocument/2006/relationships/image" Target="../media/image227.emf"/><Relationship Id="rId2" Type="http://schemas.openxmlformats.org/officeDocument/2006/relationships/oleObject" Target="../embeddings/oleObject34.bin"/><Relationship Id="rId1" Type="http://schemas.openxmlformats.org/officeDocument/2006/relationships/image" Target="../media/image17.jpeg"/></Relationships>
</file>

<file path=ppt/slides/_rels/slide212.xml.rels><?xml version="1.0" encoding="UTF-8" standalone="yes"?>
<Relationships xmlns="http://schemas.openxmlformats.org/package/2006/relationships"><Relationship Id="rId5" Type="http://schemas.openxmlformats.org/officeDocument/2006/relationships/vmlDrawing" Target="../drawings/vmlDrawing14.vml"/><Relationship Id="rId4" Type="http://schemas.openxmlformats.org/officeDocument/2006/relationships/slideLayout" Target="../slideLayouts/slideLayout90.xml"/><Relationship Id="rId3" Type="http://schemas.openxmlformats.org/officeDocument/2006/relationships/image" Target="../media/image228.emf"/><Relationship Id="rId2" Type="http://schemas.openxmlformats.org/officeDocument/2006/relationships/oleObject" Target="../embeddings/oleObject35.bin"/><Relationship Id="rId1" Type="http://schemas.openxmlformats.org/officeDocument/2006/relationships/image" Target="../media/image17.jpeg"/></Relationships>
</file>

<file path=ppt/slides/_rels/slide213.xml.rels><?xml version="1.0" encoding="UTF-8" standalone="yes"?>
<Relationships xmlns="http://schemas.openxmlformats.org/package/2006/relationships"><Relationship Id="rId5" Type="http://schemas.openxmlformats.org/officeDocument/2006/relationships/vmlDrawing" Target="../drawings/vmlDrawing15.vml"/><Relationship Id="rId4" Type="http://schemas.openxmlformats.org/officeDocument/2006/relationships/slideLayout" Target="../slideLayouts/slideLayout90.xml"/><Relationship Id="rId3" Type="http://schemas.openxmlformats.org/officeDocument/2006/relationships/image" Target="../media/image229.emf"/><Relationship Id="rId2" Type="http://schemas.openxmlformats.org/officeDocument/2006/relationships/oleObject" Target="../embeddings/oleObject36.bin"/><Relationship Id="rId1" Type="http://schemas.openxmlformats.org/officeDocument/2006/relationships/image" Target="../media/image17.jpeg"/></Relationships>
</file>

<file path=ppt/slides/_rels/slide214.xml.rels><?xml version="1.0" encoding="UTF-8" standalone="yes"?>
<Relationships xmlns="http://schemas.openxmlformats.org/package/2006/relationships"><Relationship Id="rId5" Type="http://schemas.openxmlformats.org/officeDocument/2006/relationships/vmlDrawing" Target="../drawings/vmlDrawing16.vml"/><Relationship Id="rId4" Type="http://schemas.openxmlformats.org/officeDocument/2006/relationships/slideLayout" Target="../slideLayouts/slideLayout90.xml"/><Relationship Id="rId3" Type="http://schemas.openxmlformats.org/officeDocument/2006/relationships/image" Target="../media/image230.emf"/><Relationship Id="rId2" Type="http://schemas.openxmlformats.org/officeDocument/2006/relationships/oleObject" Target="../embeddings/oleObject37.bin"/><Relationship Id="rId1" Type="http://schemas.openxmlformats.org/officeDocument/2006/relationships/image" Target="../media/image17.jpeg"/></Relationships>
</file>

<file path=ppt/slides/_rels/slide215.xml.rels><?xml version="1.0" encoding="UTF-8" standalone="yes"?>
<Relationships xmlns="http://schemas.openxmlformats.org/package/2006/relationships"><Relationship Id="rId3" Type="http://schemas.openxmlformats.org/officeDocument/2006/relationships/slideLayout" Target="../slideLayouts/slideLayout85.xml"/><Relationship Id="rId2" Type="http://schemas.openxmlformats.org/officeDocument/2006/relationships/image" Target="../media/image231.jpeg"/><Relationship Id="rId1" Type="http://schemas.openxmlformats.org/officeDocument/2006/relationships/image" Target="../media/image17.jpeg"/></Relationships>
</file>

<file path=ppt/slides/_rels/slide216.xml.rels><?xml version="1.0" encoding="UTF-8" standalone="yes"?>
<Relationships xmlns="http://schemas.openxmlformats.org/package/2006/relationships"><Relationship Id="rId3" Type="http://schemas.openxmlformats.org/officeDocument/2006/relationships/slideLayout" Target="../slideLayouts/slideLayout85.xml"/><Relationship Id="rId2" Type="http://schemas.openxmlformats.org/officeDocument/2006/relationships/image" Target="../media/image232.png"/><Relationship Id="rId1" Type="http://schemas.openxmlformats.org/officeDocument/2006/relationships/image" Target="../media/image17.jpeg"/></Relationships>
</file>

<file path=ppt/slides/_rels/slide217.xml.rels><?xml version="1.0" encoding="UTF-8" standalone="yes"?>
<Relationships xmlns="http://schemas.openxmlformats.org/package/2006/relationships"><Relationship Id="rId2" Type="http://schemas.openxmlformats.org/officeDocument/2006/relationships/slideLayout" Target="../slideLayouts/slideLayout99.xml"/><Relationship Id="rId1" Type="http://schemas.openxmlformats.org/officeDocument/2006/relationships/image" Target="../media/image17.jpeg"/></Relationships>
</file>

<file path=ppt/slides/_rels/slide218.xml.rels><?xml version="1.0" encoding="UTF-8" standalone="yes"?>
<Relationships xmlns="http://schemas.openxmlformats.org/package/2006/relationships"><Relationship Id="rId2" Type="http://schemas.openxmlformats.org/officeDocument/2006/relationships/slideLayout" Target="../slideLayouts/slideLayout85.xml"/><Relationship Id="rId1" Type="http://schemas.openxmlformats.org/officeDocument/2006/relationships/image" Target="../media/image17.jpeg"/></Relationships>
</file>

<file path=ppt/slides/_rels/slide219.xml.rels><?xml version="1.0" encoding="UTF-8" standalone="yes"?>
<Relationships xmlns="http://schemas.openxmlformats.org/package/2006/relationships"><Relationship Id="rId7" Type="http://schemas.openxmlformats.org/officeDocument/2006/relationships/slideLayout" Target="../slideLayouts/slideLayout85.xml"/><Relationship Id="rId6" Type="http://schemas.openxmlformats.org/officeDocument/2006/relationships/image" Target="../media/image237.png"/><Relationship Id="rId5" Type="http://schemas.openxmlformats.org/officeDocument/2006/relationships/image" Target="../media/image236.png"/><Relationship Id="rId4" Type="http://schemas.openxmlformats.org/officeDocument/2006/relationships/image" Target="../media/image235.png"/><Relationship Id="rId3" Type="http://schemas.openxmlformats.org/officeDocument/2006/relationships/image" Target="../media/image234.png"/><Relationship Id="rId2" Type="http://schemas.openxmlformats.org/officeDocument/2006/relationships/image" Target="../media/image233.png"/><Relationship Id="rId1" Type="http://schemas.openxmlformats.org/officeDocument/2006/relationships/image" Target="../media/image17.jpeg"/></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20.xml"/><Relationship Id="rId1" Type="http://schemas.openxmlformats.org/officeDocument/2006/relationships/image" Target="../media/image17.jpeg"/></Relationships>
</file>

<file path=ppt/slides/_rels/slide220.xml.rels><?xml version="1.0" encoding="UTF-8" standalone="yes"?>
<Relationships xmlns="http://schemas.openxmlformats.org/package/2006/relationships"><Relationship Id="rId3" Type="http://schemas.openxmlformats.org/officeDocument/2006/relationships/slideLayout" Target="../slideLayouts/slideLayout90.xml"/><Relationship Id="rId2" Type="http://schemas.openxmlformats.org/officeDocument/2006/relationships/image" Target="../media/image238.png"/><Relationship Id="rId1" Type="http://schemas.openxmlformats.org/officeDocument/2006/relationships/image" Target="../media/image17.jpeg"/></Relationships>
</file>

<file path=ppt/slides/_rels/slide221.xml.rels><?xml version="1.0" encoding="UTF-8" standalone="yes"?>
<Relationships xmlns="http://schemas.openxmlformats.org/package/2006/relationships"><Relationship Id="rId2" Type="http://schemas.openxmlformats.org/officeDocument/2006/relationships/slideLayout" Target="../slideLayouts/slideLayout90.xml"/><Relationship Id="rId1" Type="http://schemas.openxmlformats.org/officeDocument/2006/relationships/image" Target="../media/image17.jpeg"/></Relationships>
</file>

<file path=ppt/slides/_rels/slide222.xml.rels><?xml version="1.0" encoding="UTF-8" standalone="yes"?>
<Relationships xmlns="http://schemas.openxmlformats.org/package/2006/relationships"><Relationship Id="rId3" Type="http://schemas.openxmlformats.org/officeDocument/2006/relationships/slideLayout" Target="../slideLayouts/slideLayout90.xml"/><Relationship Id="rId2" Type="http://schemas.openxmlformats.org/officeDocument/2006/relationships/image" Target="../media/image239.png"/><Relationship Id="rId1" Type="http://schemas.openxmlformats.org/officeDocument/2006/relationships/image" Target="../media/image17.jpeg"/></Relationships>
</file>

<file path=ppt/slides/_rels/slide223.xml.rels><?xml version="1.0" encoding="UTF-8" standalone="yes"?>
<Relationships xmlns="http://schemas.openxmlformats.org/package/2006/relationships"><Relationship Id="rId3" Type="http://schemas.openxmlformats.org/officeDocument/2006/relationships/slideLayout" Target="../slideLayouts/slideLayout90.xml"/><Relationship Id="rId2" Type="http://schemas.openxmlformats.org/officeDocument/2006/relationships/image" Target="../media/image240.png"/><Relationship Id="rId1" Type="http://schemas.openxmlformats.org/officeDocument/2006/relationships/image" Target="../media/image17.jpeg"/></Relationships>
</file>

<file path=ppt/slides/_rels/slide224.xml.rels><?xml version="1.0" encoding="UTF-8" standalone="yes"?>
<Relationships xmlns="http://schemas.openxmlformats.org/package/2006/relationships"><Relationship Id="rId2" Type="http://schemas.openxmlformats.org/officeDocument/2006/relationships/slideLayout" Target="../slideLayouts/slideLayout90.xml"/><Relationship Id="rId1" Type="http://schemas.openxmlformats.org/officeDocument/2006/relationships/image" Target="../media/image17.jpeg"/></Relationships>
</file>

<file path=ppt/slides/_rels/slide225.xml.rels><?xml version="1.0" encoding="UTF-8" standalone="yes"?>
<Relationships xmlns="http://schemas.openxmlformats.org/package/2006/relationships"><Relationship Id="rId3" Type="http://schemas.openxmlformats.org/officeDocument/2006/relationships/slideLayout" Target="../slideLayouts/slideLayout90.xml"/><Relationship Id="rId2" Type="http://schemas.openxmlformats.org/officeDocument/2006/relationships/image" Target="../media/image84.png"/><Relationship Id="rId1" Type="http://schemas.openxmlformats.org/officeDocument/2006/relationships/image" Target="../media/image17.jpeg"/></Relationships>
</file>

<file path=ppt/slides/_rels/slide226.xml.rels><?xml version="1.0" encoding="UTF-8" standalone="yes"?>
<Relationships xmlns="http://schemas.openxmlformats.org/package/2006/relationships"><Relationship Id="rId2" Type="http://schemas.openxmlformats.org/officeDocument/2006/relationships/slideLayout" Target="../slideLayouts/slideLayout90.xml"/><Relationship Id="rId1" Type="http://schemas.openxmlformats.org/officeDocument/2006/relationships/image" Target="../media/image17.jpeg"/></Relationships>
</file>

<file path=ppt/slides/_rels/slide227.xml.rels><?xml version="1.0" encoding="UTF-8" standalone="yes"?>
<Relationships xmlns="http://schemas.openxmlformats.org/package/2006/relationships"><Relationship Id="rId2" Type="http://schemas.openxmlformats.org/officeDocument/2006/relationships/slideLayout" Target="../slideLayouts/slideLayout90.xml"/><Relationship Id="rId1" Type="http://schemas.openxmlformats.org/officeDocument/2006/relationships/image" Target="../media/image17.jpeg"/></Relationships>
</file>

<file path=ppt/slides/_rels/slide228.xml.rels><?xml version="1.0" encoding="UTF-8" standalone="yes"?>
<Relationships xmlns="http://schemas.openxmlformats.org/package/2006/relationships"><Relationship Id="rId9" Type="http://schemas.openxmlformats.org/officeDocument/2006/relationships/image" Target="../media/image244.emf"/><Relationship Id="rId8" Type="http://schemas.openxmlformats.org/officeDocument/2006/relationships/oleObject" Target="../embeddings/Document5.doc"/><Relationship Id="rId7" Type="http://schemas.openxmlformats.org/officeDocument/2006/relationships/image" Target="../media/image243.emf"/><Relationship Id="rId6" Type="http://schemas.openxmlformats.org/officeDocument/2006/relationships/oleObject" Target="../embeddings/Document4.doc"/><Relationship Id="rId5" Type="http://schemas.openxmlformats.org/officeDocument/2006/relationships/image" Target="../media/image242.emf"/><Relationship Id="rId4" Type="http://schemas.openxmlformats.org/officeDocument/2006/relationships/oleObject" Target="../embeddings/Document3.doc"/><Relationship Id="rId3" Type="http://schemas.openxmlformats.org/officeDocument/2006/relationships/image" Target="../media/image241.emf"/><Relationship Id="rId2" Type="http://schemas.openxmlformats.org/officeDocument/2006/relationships/oleObject" Target="../embeddings/Document2.doc"/><Relationship Id="rId17" Type="http://schemas.openxmlformats.org/officeDocument/2006/relationships/vmlDrawing" Target="../drawings/vmlDrawing17.vml"/><Relationship Id="rId16" Type="http://schemas.openxmlformats.org/officeDocument/2006/relationships/slideLayout" Target="../slideLayouts/slideLayout90.xml"/><Relationship Id="rId15" Type="http://schemas.openxmlformats.org/officeDocument/2006/relationships/image" Target="../media/image247.emf"/><Relationship Id="rId14" Type="http://schemas.openxmlformats.org/officeDocument/2006/relationships/oleObject" Target="../embeddings/Document8.doc"/><Relationship Id="rId13" Type="http://schemas.openxmlformats.org/officeDocument/2006/relationships/image" Target="../media/image246.emf"/><Relationship Id="rId12" Type="http://schemas.openxmlformats.org/officeDocument/2006/relationships/oleObject" Target="../embeddings/Document7.doc"/><Relationship Id="rId11" Type="http://schemas.openxmlformats.org/officeDocument/2006/relationships/image" Target="../media/image245.emf"/><Relationship Id="rId10" Type="http://schemas.openxmlformats.org/officeDocument/2006/relationships/oleObject" Target="../embeddings/Document6.doc"/><Relationship Id="rId1" Type="http://schemas.openxmlformats.org/officeDocument/2006/relationships/image" Target="../media/image17.jpeg"/></Relationships>
</file>

<file path=ppt/slides/_rels/slide229.xml.rels><?xml version="1.0" encoding="UTF-8" standalone="yes"?>
<Relationships xmlns="http://schemas.openxmlformats.org/package/2006/relationships"><Relationship Id="rId3" Type="http://schemas.openxmlformats.org/officeDocument/2006/relationships/slideLayout" Target="../slideLayouts/slideLayout90.xml"/><Relationship Id="rId2" Type="http://schemas.openxmlformats.org/officeDocument/2006/relationships/image" Target="../media/image248.png"/><Relationship Id="rId1" Type="http://schemas.openxmlformats.org/officeDocument/2006/relationships/image" Target="../media/image17.jpeg"/></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20.xml"/><Relationship Id="rId1" Type="http://schemas.openxmlformats.org/officeDocument/2006/relationships/image" Target="../media/image17.jpeg"/></Relationships>
</file>

<file path=ppt/slides/_rels/slide230.xml.rels><?xml version="1.0" encoding="UTF-8" standalone="yes"?>
<Relationships xmlns="http://schemas.openxmlformats.org/package/2006/relationships"><Relationship Id="rId5" Type="http://schemas.openxmlformats.org/officeDocument/2006/relationships/vmlDrawing" Target="../drawings/vmlDrawing18.vml"/><Relationship Id="rId4" Type="http://schemas.openxmlformats.org/officeDocument/2006/relationships/slideLayout" Target="../slideLayouts/slideLayout90.xml"/><Relationship Id="rId3" Type="http://schemas.openxmlformats.org/officeDocument/2006/relationships/image" Target="../media/image249.emf"/><Relationship Id="rId2" Type="http://schemas.openxmlformats.org/officeDocument/2006/relationships/oleObject" Target="../embeddings/Document9.doc"/><Relationship Id="rId1" Type="http://schemas.openxmlformats.org/officeDocument/2006/relationships/image" Target="../media/image17.jpeg"/></Relationships>
</file>

<file path=ppt/slides/_rels/slide231.xml.rels><?xml version="1.0" encoding="UTF-8" standalone="yes"?>
<Relationships xmlns="http://schemas.openxmlformats.org/package/2006/relationships"><Relationship Id="rId2" Type="http://schemas.openxmlformats.org/officeDocument/2006/relationships/slideLayout" Target="../slideLayouts/slideLayout90.xml"/><Relationship Id="rId1" Type="http://schemas.openxmlformats.org/officeDocument/2006/relationships/image" Target="../media/image17.jpeg"/></Relationships>
</file>

<file path=ppt/slides/_rels/slide232.xml.rels><?xml version="1.0" encoding="UTF-8" standalone="yes"?>
<Relationships xmlns="http://schemas.openxmlformats.org/package/2006/relationships"><Relationship Id="rId2" Type="http://schemas.openxmlformats.org/officeDocument/2006/relationships/slideLayout" Target="../slideLayouts/slideLayout85.xml"/><Relationship Id="rId1" Type="http://schemas.openxmlformats.org/officeDocument/2006/relationships/image" Target="../media/image17.jpeg"/></Relationships>
</file>

<file path=ppt/slides/_rels/slide233.xml.rels><?xml version="1.0" encoding="UTF-8" standalone="yes"?>
<Relationships xmlns="http://schemas.openxmlformats.org/package/2006/relationships"><Relationship Id="rId2" Type="http://schemas.openxmlformats.org/officeDocument/2006/relationships/slideLayout" Target="../slideLayouts/slideLayout85.xml"/><Relationship Id="rId1" Type="http://schemas.openxmlformats.org/officeDocument/2006/relationships/image" Target="../media/image17.jpeg"/></Relationships>
</file>

<file path=ppt/slides/_rels/slide234.xml.rels><?xml version="1.0" encoding="UTF-8" standalone="yes"?>
<Relationships xmlns="http://schemas.openxmlformats.org/package/2006/relationships"><Relationship Id="rId2" Type="http://schemas.openxmlformats.org/officeDocument/2006/relationships/slideLayout" Target="../slideLayouts/slideLayout90.xml"/><Relationship Id="rId1" Type="http://schemas.openxmlformats.org/officeDocument/2006/relationships/image" Target="../media/image17.jpeg"/></Relationships>
</file>

<file path=ppt/slides/_rels/slide235.xml.rels><?xml version="1.0" encoding="UTF-8" standalone="yes"?>
<Relationships xmlns="http://schemas.openxmlformats.org/package/2006/relationships"><Relationship Id="rId4" Type="http://schemas.openxmlformats.org/officeDocument/2006/relationships/notesSlide" Target="../notesSlides/notesSlide5.xml"/><Relationship Id="rId3" Type="http://schemas.openxmlformats.org/officeDocument/2006/relationships/slideLayout" Target="../slideLayouts/slideLayout85.xml"/><Relationship Id="rId2" Type="http://schemas.openxmlformats.org/officeDocument/2006/relationships/image" Target="../media/image250.png"/><Relationship Id="rId1" Type="http://schemas.openxmlformats.org/officeDocument/2006/relationships/image" Target="../media/image17.jpeg"/></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20.xml"/><Relationship Id="rId1" Type="http://schemas.openxmlformats.org/officeDocument/2006/relationships/image" Target="../media/image17.jpeg"/></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20.xml"/><Relationship Id="rId1" Type="http://schemas.openxmlformats.org/officeDocument/2006/relationships/image" Target="../media/image17.jpeg"/></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20.xml"/><Relationship Id="rId1" Type="http://schemas.openxmlformats.org/officeDocument/2006/relationships/image" Target="../media/image17.jpeg"/></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20.xml"/><Relationship Id="rId1" Type="http://schemas.openxmlformats.org/officeDocument/2006/relationships/image" Target="../media/image17.jpeg"/></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20.xml"/><Relationship Id="rId1" Type="http://schemas.openxmlformats.org/officeDocument/2006/relationships/image" Target="../media/image17.jpeg"/></Relationships>
</file>

<file path=ppt/slides/_rels/slide29.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7.xml"/><Relationship Id="rId2" Type="http://schemas.openxmlformats.org/officeDocument/2006/relationships/image" Target="../media/image44.png"/><Relationship Id="rId1" Type="http://schemas.openxmlformats.org/officeDocument/2006/relationships/image" Target="../media/image17.jpe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45.xml"/><Relationship Id="rId1" Type="http://schemas.openxmlformats.org/officeDocument/2006/relationships/image" Target="../media/image17.jpeg"/></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29.xml"/><Relationship Id="rId1" Type="http://schemas.openxmlformats.org/officeDocument/2006/relationships/image" Target="../media/image17.jpeg"/></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29.xml"/><Relationship Id="rId1" Type="http://schemas.openxmlformats.org/officeDocument/2006/relationships/image" Target="../media/image17.jpeg"/></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40.xml"/><Relationship Id="rId1" Type="http://schemas.openxmlformats.org/officeDocument/2006/relationships/image" Target="../media/image17.jpeg"/></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40.xml"/><Relationship Id="rId1" Type="http://schemas.openxmlformats.org/officeDocument/2006/relationships/image" Target="../media/image17.jpeg"/></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40.xml"/><Relationship Id="rId1" Type="http://schemas.openxmlformats.org/officeDocument/2006/relationships/image" Target="../media/image17.jpeg"/></Relationships>
</file>

<file path=ppt/slides/_rels/slide35.xml.rels><?xml version="1.0" encoding="UTF-8" standalone="yes"?>
<Relationships xmlns="http://schemas.openxmlformats.org/package/2006/relationships"><Relationship Id="rId2" Type="http://schemas.openxmlformats.org/officeDocument/2006/relationships/slideLayout" Target="../slideLayouts/slideLayout40.xml"/><Relationship Id="rId1" Type="http://schemas.openxmlformats.org/officeDocument/2006/relationships/image" Target="../media/image17.jpeg"/></Relationships>
</file>

<file path=ppt/slides/_rels/slide36.xml.rels><?xml version="1.0" encoding="UTF-8" standalone="yes"?>
<Relationships xmlns="http://schemas.openxmlformats.org/package/2006/relationships"><Relationship Id="rId2" Type="http://schemas.openxmlformats.org/officeDocument/2006/relationships/slideLayout" Target="../slideLayouts/slideLayout40.xml"/><Relationship Id="rId1" Type="http://schemas.openxmlformats.org/officeDocument/2006/relationships/image" Target="../media/image17.jpeg"/></Relationships>
</file>

<file path=ppt/slides/_rels/slide37.xml.rels><?xml version="1.0" encoding="UTF-8" standalone="yes"?>
<Relationships xmlns="http://schemas.openxmlformats.org/package/2006/relationships"><Relationship Id="rId2" Type="http://schemas.openxmlformats.org/officeDocument/2006/relationships/slideLayout" Target="../slideLayouts/slideLayout40.xml"/><Relationship Id="rId1" Type="http://schemas.openxmlformats.org/officeDocument/2006/relationships/image" Target="../media/image17.jpeg"/></Relationships>
</file>

<file path=ppt/slides/_rels/slide38.xml.rels><?xml version="1.0" encoding="UTF-8" standalone="yes"?>
<Relationships xmlns="http://schemas.openxmlformats.org/package/2006/relationships"><Relationship Id="rId2" Type="http://schemas.openxmlformats.org/officeDocument/2006/relationships/slideLayout" Target="../slideLayouts/slideLayout40.xml"/><Relationship Id="rId1" Type="http://schemas.openxmlformats.org/officeDocument/2006/relationships/image" Target="../media/image17.jpeg"/></Relationships>
</file>

<file path=ppt/slides/_rels/slide39.xml.rels><?xml version="1.0" encoding="UTF-8" standalone="yes"?>
<Relationships xmlns="http://schemas.openxmlformats.org/package/2006/relationships"><Relationship Id="rId2" Type="http://schemas.openxmlformats.org/officeDocument/2006/relationships/slideLayout" Target="../slideLayouts/slideLayout40.xml"/><Relationship Id="rId1" Type="http://schemas.openxmlformats.org/officeDocument/2006/relationships/image" Target="../media/image17.jpeg"/></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20.xml"/><Relationship Id="rId1" Type="http://schemas.openxmlformats.org/officeDocument/2006/relationships/image" Target="../media/image17.jpeg"/></Relationships>
</file>

<file path=ppt/slides/_rels/slide40.xml.rels><?xml version="1.0" encoding="UTF-8" standalone="yes"?>
<Relationships xmlns="http://schemas.openxmlformats.org/package/2006/relationships"><Relationship Id="rId2" Type="http://schemas.openxmlformats.org/officeDocument/2006/relationships/slideLayout" Target="../slideLayouts/slideLayout40.xml"/><Relationship Id="rId1" Type="http://schemas.openxmlformats.org/officeDocument/2006/relationships/image" Target="../media/image17.jpeg"/></Relationships>
</file>

<file path=ppt/slides/_rels/slide41.xml.rels><?xml version="1.0" encoding="UTF-8" standalone="yes"?>
<Relationships xmlns="http://schemas.openxmlformats.org/package/2006/relationships"><Relationship Id="rId2" Type="http://schemas.openxmlformats.org/officeDocument/2006/relationships/slideLayout" Target="../slideLayouts/slideLayout40.xml"/><Relationship Id="rId1" Type="http://schemas.openxmlformats.org/officeDocument/2006/relationships/image" Target="../media/image17.jpeg"/></Relationships>
</file>

<file path=ppt/slides/_rels/slide42.xml.rels><?xml version="1.0" encoding="UTF-8" standalone="yes"?>
<Relationships xmlns="http://schemas.openxmlformats.org/package/2006/relationships"><Relationship Id="rId2" Type="http://schemas.openxmlformats.org/officeDocument/2006/relationships/slideLayout" Target="../slideLayouts/slideLayout40.xml"/><Relationship Id="rId1" Type="http://schemas.openxmlformats.org/officeDocument/2006/relationships/image" Target="../media/image17.jpeg"/></Relationships>
</file>

<file path=ppt/slides/_rels/slide43.xml.rels><?xml version="1.0" encoding="UTF-8" standalone="yes"?>
<Relationships xmlns="http://schemas.openxmlformats.org/package/2006/relationships"><Relationship Id="rId2" Type="http://schemas.openxmlformats.org/officeDocument/2006/relationships/slideLayout" Target="../slideLayouts/slideLayout40.xml"/><Relationship Id="rId1" Type="http://schemas.openxmlformats.org/officeDocument/2006/relationships/image" Target="../media/image17.jpeg"/></Relationships>
</file>

<file path=ppt/slides/_rels/slide44.xml.rels><?xml version="1.0" encoding="UTF-8" standalone="yes"?>
<Relationships xmlns="http://schemas.openxmlformats.org/package/2006/relationships"><Relationship Id="rId2" Type="http://schemas.openxmlformats.org/officeDocument/2006/relationships/slideLayout" Target="../slideLayouts/slideLayout29.xml"/><Relationship Id="rId1" Type="http://schemas.openxmlformats.org/officeDocument/2006/relationships/image" Target="../media/image17.jpeg"/></Relationships>
</file>

<file path=ppt/slides/_rels/slide45.xml.rels><?xml version="1.0" encoding="UTF-8" standalone="yes"?>
<Relationships xmlns="http://schemas.openxmlformats.org/package/2006/relationships"><Relationship Id="rId2" Type="http://schemas.openxmlformats.org/officeDocument/2006/relationships/slideLayout" Target="../slideLayouts/slideLayout29.xml"/><Relationship Id="rId1" Type="http://schemas.openxmlformats.org/officeDocument/2006/relationships/image" Target="../media/image17.jpeg"/></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image" Target="../media/image45.png"/><Relationship Id="rId1" Type="http://schemas.openxmlformats.org/officeDocument/2006/relationships/image" Target="../media/image17.jpeg"/></Relationships>
</file>

<file path=ppt/slides/_rels/slide47.xml.rels><?xml version="1.0" encoding="UTF-8" standalone="yes"?>
<Relationships xmlns="http://schemas.openxmlformats.org/package/2006/relationships"><Relationship Id="rId8" Type="http://schemas.openxmlformats.org/officeDocument/2006/relationships/slideLayout" Target="../slideLayouts/slideLayout29.xml"/><Relationship Id="rId7" Type="http://schemas.openxmlformats.org/officeDocument/2006/relationships/image" Target="../media/image51.jpeg"/><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image" Target="../media/image17.jpeg"/></Relationships>
</file>

<file path=ppt/slides/_rels/slide48.xml.rels><?xml version="1.0" encoding="UTF-8" standalone="yes"?>
<Relationships xmlns="http://schemas.openxmlformats.org/package/2006/relationships"><Relationship Id="rId2" Type="http://schemas.openxmlformats.org/officeDocument/2006/relationships/slideLayout" Target="../slideLayouts/slideLayout29.xml"/><Relationship Id="rId1" Type="http://schemas.openxmlformats.org/officeDocument/2006/relationships/image" Target="../media/image17.jpeg"/></Relationships>
</file>

<file path=ppt/slides/_rels/slide49.xml.rels><?xml version="1.0" encoding="UTF-8" standalone="yes"?>
<Relationships xmlns="http://schemas.openxmlformats.org/package/2006/relationships"><Relationship Id="rId2" Type="http://schemas.openxmlformats.org/officeDocument/2006/relationships/slideLayout" Target="../slideLayouts/slideLayout29.xml"/><Relationship Id="rId1" Type="http://schemas.openxmlformats.org/officeDocument/2006/relationships/image" Target="../media/image17.jpe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20.xml"/><Relationship Id="rId1" Type="http://schemas.openxmlformats.org/officeDocument/2006/relationships/image" Target="../media/image17.jpeg"/></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image" Target="../media/image52.jpeg"/><Relationship Id="rId1" Type="http://schemas.openxmlformats.org/officeDocument/2006/relationships/image" Target="../media/image17.jpeg"/></Relationships>
</file>

<file path=ppt/slides/_rels/slide51.xml.rels><?xml version="1.0" encoding="UTF-8" standalone="yes"?>
<Relationships xmlns="http://schemas.openxmlformats.org/package/2006/relationships"><Relationship Id="rId2" Type="http://schemas.openxmlformats.org/officeDocument/2006/relationships/slideLayout" Target="../slideLayouts/slideLayout29.xml"/><Relationship Id="rId1" Type="http://schemas.openxmlformats.org/officeDocument/2006/relationships/image" Target="../media/image17.jpeg"/></Relationships>
</file>

<file path=ppt/slides/_rels/slide52.xml.rels><?xml version="1.0" encoding="UTF-8" standalone="yes"?>
<Relationships xmlns="http://schemas.openxmlformats.org/package/2006/relationships"><Relationship Id="rId5" Type="http://schemas.openxmlformats.org/officeDocument/2006/relationships/slideLayout" Target="../slideLayouts/slideLayout29.xml"/><Relationship Id="rId4" Type="http://schemas.openxmlformats.org/officeDocument/2006/relationships/image" Target="../media/image55.png"/><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image" Target="../media/image17.jpeg"/></Relationships>
</file>

<file path=ppt/slides/_rels/slide53.xml.rels><?xml version="1.0" encoding="UTF-8" standalone="yes"?>
<Relationships xmlns="http://schemas.openxmlformats.org/package/2006/relationships"><Relationship Id="rId2" Type="http://schemas.openxmlformats.org/officeDocument/2006/relationships/slideLayout" Target="../slideLayouts/slideLayout29.xml"/><Relationship Id="rId1" Type="http://schemas.openxmlformats.org/officeDocument/2006/relationships/image" Target="../media/image17.jpeg"/></Relationships>
</file>

<file path=ppt/slides/_rels/slide54.xml.rels><?xml version="1.0" encoding="UTF-8" standalone="yes"?>
<Relationships xmlns="http://schemas.openxmlformats.org/package/2006/relationships"><Relationship Id="rId2" Type="http://schemas.openxmlformats.org/officeDocument/2006/relationships/slideLayout" Target="../slideLayouts/slideLayout29.xml"/><Relationship Id="rId1" Type="http://schemas.openxmlformats.org/officeDocument/2006/relationships/image" Target="../media/image17.jpeg"/></Relationships>
</file>

<file path=ppt/slides/_rels/slide55.xml.rels><?xml version="1.0" encoding="UTF-8" standalone="yes"?>
<Relationships xmlns="http://schemas.openxmlformats.org/package/2006/relationships"><Relationship Id="rId2" Type="http://schemas.openxmlformats.org/officeDocument/2006/relationships/slideLayout" Target="../slideLayouts/slideLayout29.xml"/><Relationship Id="rId1" Type="http://schemas.openxmlformats.org/officeDocument/2006/relationships/image" Target="../media/image17.jpeg"/></Relationships>
</file>

<file path=ppt/slides/_rels/slide56.xml.rels><?xml version="1.0" encoding="UTF-8" standalone="yes"?>
<Relationships xmlns="http://schemas.openxmlformats.org/package/2006/relationships"><Relationship Id="rId2" Type="http://schemas.openxmlformats.org/officeDocument/2006/relationships/slideLayout" Target="../slideLayouts/slideLayout29.xml"/><Relationship Id="rId1" Type="http://schemas.openxmlformats.org/officeDocument/2006/relationships/image" Target="../media/image17.jpeg"/></Relationships>
</file>

<file path=ppt/slides/_rels/slide57.xml.rels><?xml version="1.0" encoding="UTF-8" standalone="yes"?>
<Relationships xmlns="http://schemas.openxmlformats.org/package/2006/relationships"><Relationship Id="rId2" Type="http://schemas.openxmlformats.org/officeDocument/2006/relationships/slideLayout" Target="../slideLayouts/slideLayout29.xml"/><Relationship Id="rId1" Type="http://schemas.openxmlformats.org/officeDocument/2006/relationships/image" Target="../media/image17.jpeg"/></Relationships>
</file>

<file path=ppt/slides/_rels/slide58.xml.rels><?xml version="1.0" encoding="UTF-8" standalone="yes"?>
<Relationships xmlns="http://schemas.openxmlformats.org/package/2006/relationships"><Relationship Id="rId2" Type="http://schemas.openxmlformats.org/officeDocument/2006/relationships/slideLayout" Target="../slideLayouts/slideLayout29.xml"/><Relationship Id="rId1" Type="http://schemas.openxmlformats.org/officeDocument/2006/relationships/image" Target="../media/image17.jpeg"/></Relationships>
</file>

<file path=ppt/slides/_rels/slide59.xml.rels><?xml version="1.0" encoding="UTF-8" standalone="yes"?>
<Relationships xmlns="http://schemas.openxmlformats.org/package/2006/relationships"><Relationship Id="rId2" Type="http://schemas.openxmlformats.org/officeDocument/2006/relationships/slideLayout" Target="../slideLayouts/slideLayout29.xml"/><Relationship Id="rId1" Type="http://schemas.openxmlformats.org/officeDocument/2006/relationships/image" Target="../media/image17.jpeg"/></Relationships>
</file>

<file path=ppt/slides/_rels/slide6.xml.rels><?xml version="1.0" encoding="UTF-8" standalone="yes"?>
<Relationships xmlns="http://schemas.openxmlformats.org/package/2006/relationships"><Relationship Id="rId7" Type="http://schemas.openxmlformats.org/officeDocument/2006/relationships/notesSlide" Target="../notesSlides/notesSlide1.xml"/><Relationship Id="rId6" Type="http://schemas.openxmlformats.org/officeDocument/2006/relationships/slideLayout" Target="../slideLayouts/slideLayout82.xml"/><Relationship Id="rId5" Type="http://schemas.openxmlformats.org/officeDocument/2006/relationships/tags" Target="../tags/tag65.xml"/><Relationship Id="rId4" Type="http://schemas.openxmlformats.org/officeDocument/2006/relationships/tags" Target="../tags/tag64.xml"/><Relationship Id="rId3" Type="http://schemas.openxmlformats.org/officeDocument/2006/relationships/tags" Target="../tags/tag63.xml"/><Relationship Id="rId2" Type="http://schemas.openxmlformats.org/officeDocument/2006/relationships/tags" Target="../tags/tag62.xml"/><Relationship Id="rId1" Type="http://schemas.openxmlformats.org/officeDocument/2006/relationships/image" Target="../media/image17.jpeg"/></Relationships>
</file>

<file path=ppt/slides/_rels/slide60.xml.rels><?xml version="1.0" encoding="UTF-8" standalone="yes"?>
<Relationships xmlns="http://schemas.openxmlformats.org/package/2006/relationships"><Relationship Id="rId2" Type="http://schemas.openxmlformats.org/officeDocument/2006/relationships/slideLayout" Target="../slideLayouts/slideLayout29.xml"/><Relationship Id="rId1" Type="http://schemas.openxmlformats.org/officeDocument/2006/relationships/image" Target="../media/image17.jpeg"/></Relationships>
</file>

<file path=ppt/slides/_rels/slide61.xml.rels><?xml version="1.0" encoding="UTF-8" standalone="yes"?>
<Relationships xmlns="http://schemas.openxmlformats.org/package/2006/relationships"><Relationship Id="rId2" Type="http://schemas.openxmlformats.org/officeDocument/2006/relationships/slideLayout" Target="../slideLayouts/slideLayout29.xml"/><Relationship Id="rId1" Type="http://schemas.openxmlformats.org/officeDocument/2006/relationships/image" Target="../media/image17.jpeg"/></Relationships>
</file>

<file path=ppt/slides/_rels/slide62.xml.rels><?xml version="1.0" encoding="UTF-8" standalone="yes"?>
<Relationships xmlns="http://schemas.openxmlformats.org/package/2006/relationships"><Relationship Id="rId2" Type="http://schemas.openxmlformats.org/officeDocument/2006/relationships/slideLayout" Target="../slideLayouts/slideLayout29.xml"/><Relationship Id="rId1" Type="http://schemas.openxmlformats.org/officeDocument/2006/relationships/image" Target="../media/image17.jpeg"/></Relationships>
</file>

<file path=ppt/slides/_rels/slide63.xml.rels><?xml version="1.0" encoding="UTF-8" standalone="yes"?>
<Relationships xmlns="http://schemas.openxmlformats.org/package/2006/relationships"><Relationship Id="rId2" Type="http://schemas.openxmlformats.org/officeDocument/2006/relationships/slideLayout" Target="../slideLayouts/slideLayout29.xml"/><Relationship Id="rId1" Type="http://schemas.openxmlformats.org/officeDocument/2006/relationships/image" Target="../media/image17.jpeg"/></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image" Target="../media/image56.png"/><Relationship Id="rId1" Type="http://schemas.openxmlformats.org/officeDocument/2006/relationships/image" Target="../media/image17.jpeg"/></Relationships>
</file>

<file path=ppt/slides/_rels/slide65.xml.rels><?xml version="1.0" encoding="UTF-8" standalone="yes"?>
<Relationships xmlns="http://schemas.openxmlformats.org/package/2006/relationships"><Relationship Id="rId2" Type="http://schemas.openxmlformats.org/officeDocument/2006/relationships/slideLayout" Target="../slideLayouts/slideLayout29.xml"/><Relationship Id="rId1" Type="http://schemas.openxmlformats.org/officeDocument/2006/relationships/image" Target="../media/image17.jpeg"/></Relationships>
</file>

<file path=ppt/slides/_rels/slide66.xml.rels><?xml version="1.0" encoding="UTF-8" standalone="yes"?>
<Relationships xmlns="http://schemas.openxmlformats.org/package/2006/relationships"><Relationship Id="rId2" Type="http://schemas.openxmlformats.org/officeDocument/2006/relationships/slideLayout" Target="../slideLayouts/slideLayout29.xml"/><Relationship Id="rId1" Type="http://schemas.openxmlformats.org/officeDocument/2006/relationships/image" Target="../media/image17.jpeg"/></Relationships>
</file>

<file path=ppt/slides/_rels/slide67.xml.rels><?xml version="1.0" encoding="UTF-8" standalone="yes"?>
<Relationships xmlns="http://schemas.openxmlformats.org/package/2006/relationships"><Relationship Id="rId2" Type="http://schemas.openxmlformats.org/officeDocument/2006/relationships/slideLayout" Target="../slideLayouts/slideLayout29.xml"/><Relationship Id="rId1" Type="http://schemas.openxmlformats.org/officeDocument/2006/relationships/image" Target="../media/image17.jpeg"/></Relationships>
</file>

<file path=ppt/slides/_rels/slide68.xml.rels><?xml version="1.0" encoding="UTF-8" standalone="yes"?>
<Relationships xmlns="http://schemas.openxmlformats.org/package/2006/relationships"><Relationship Id="rId2" Type="http://schemas.openxmlformats.org/officeDocument/2006/relationships/slideLayout" Target="../slideLayouts/slideLayout29.xml"/><Relationship Id="rId1" Type="http://schemas.openxmlformats.org/officeDocument/2006/relationships/image" Target="../media/image17.jpeg"/></Relationships>
</file>

<file path=ppt/slides/_rels/slide69.xml.rels><?xml version="1.0" encoding="UTF-8" standalone="yes"?>
<Relationships xmlns="http://schemas.openxmlformats.org/package/2006/relationships"><Relationship Id="rId2" Type="http://schemas.openxmlformats.org/officeDocument/2006/relationships/slideLayout" Target="../slideLayouts/slideLayout29.xml"/><Relationship Id="rId1" Type="http://schemas.openxmlformats.org/officeDocument/2006/relationships/image" Target="../media/image17.jpe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20.xml"/><Relationship Id="rId1" Type="http://schemas.openxmlformats.org/officeDocument/2006/relationships/image" Target="../media/image17.jpeg"/></Relationships>
</file>

<file path=ppt/slides/_rels/slide70.xml.rels><?xml version="1.0" encoding="UTF-8" standalone="yes"?>
<Relationships xmlns="http://schemas.openxmlformats.org/package/2006/relationships"><Relationship Id="rId2" Type="http://schemas.openxmlformats.org/officeDocument/2006/relationships/slideLayout" Target="../slideLayouts/slideLayout29.xml"/><Relationship Id="rId1" Type="http://schemas.openxmlformats.org/officeDocument/2006/relationships/image" Target="../media/image17.jpeg"/></Relationships>
</file>

<file path=ppt/slides/_rels/slide71.xml.rels><?xml version="1.0" encoding="UTF-8" standalone="yes"?>
<Relationships xmlns="http://schemas.openxmlformats.org/package/2006/relationships"><Relationship Id="rId2" Type="http://schemas.openxmlformats.org/officeDocument/2006/relationships/slideLayout" Target="../slideLayouts/slideLayout29.xml"/><Relationship Id="rId1" Type="http://schemas.openxmlformats.org/officeDocument/2006/relationships/image" Target="../media/image17.jpeg"/></Relationships>
</file>

<file path=ppt/slides/_rels/slide72.xml.rels><?xml version="1.0" encoding="UTF-8" standalone="yes"?>
<Relationships xmlns="http://schemas.openxmlformats.org/package/2006/relationships"><Relationship Id="rId2" Type="http://schemas.openxmlformats.org/officeDocument/2006/relationships/slideLayout" Target="../slideLayouts/slideLayout29.xml"/><Relationship Id="rId1" Type="http://schemas.openxmlformats.org/officeDocument/2006/relationships/image" Target="../media/image17.jpeg"/></Relationships>
</file>

<file path=ppt/slides/_rels/slide73.xml.rels><?xml version="1.0" encoding="UTF-8" standalone="yes"?>
<Relationships xmlns="http://schemas.openxmlformats.org/package/2006/relationships"><Relationship Id="rId2" Type="http://schemas.openxmlformats.org/officeDocument/2006/relationships/slideLayout" Target="../slideLayouts/slideLayout29.xml"/><Relationship Id="rId1" Type="http://schemas.openxmlformats.org/officeDocument/2006/relationships/image" Target="../media/image17.jpeg"/></Relationships>
</file>

<file path=ppt/slides/_rels/slide74.xml.rels><?xml version="1.0" encoding="UTF-8" standalone="yes"?>
<Relationships xmlns="http://schemas.openxmlformats.org/package/2006/relationships"><Relationship Id="rId2" Type="http://schemas.openxmlformats.org/officeDocument/2006/relationships/slideLayout" Target="../slideLayouts/slideLayout29.xml"/><Relationship Id="rId1" Type="http://schemas.openxmlformats.org/officeDocument/2006/relationships/image" Target="../media/image17.jpeg"/></Relationships>
</file>

<file path=ppt/slides/_rels/slide75.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image" Target="../media/image57.jpeg"/><Relationship Id="rId1" Type="http://schemas.openxmlformats.org/officeDocument/2006/relationships/image" Target="../media/image17.jpeg"/></Relationships>
</file>

<file path=ppt/slides/_rels/slide76.xml.rels><?xml version="1.0" encoding="UTF-8" standalone="yes"?>
<Relationships xmlns="http://schemas.openxmlformats.org/package/2006/relationships"><Relationship Id="rId2" Type="http://schemas.openxmlformats.org/officeDocument/2006/relationships/slideLayout" Target="../slideLayouts/slideLayout29.xml"/><Relationship Id="rId1" Type="http://schemas.openxmlformats.org/officeDocument/2006/relationships/image" Target="../media/image17.jpeg"/></Relationships>
</file>

<file path=ppt/slides/_rels/slide77.xml.rels><?xml version="1.0" encoding="UTF-8" standalone="yes"?>
<Relationships xmlns="http://schemas.openxmlformats.org/package/2006/relationships"><Relationship Id="rId2" Type="http://schemas.openxmlformats.org/officeDocument/2006/relationships/slideLayout" Target="../slideLayouts/slideLayout90.xml"/><Relationship Id="rId1" Type="http://schemas.openxmlformats.org/officeDocument/2006/relationships/image" Target="../media/image17.jpeg"/></Relationships>
</file>

<file path=ppt/slides/_rels/slide78.xml.rels><?xml version="1.0" encoding="UTF-8" standalone="yes"?>
<Relationships xmlns="http://schemas.openxmlformats.org/package/2006/relationships"><Relationship Id="rId2" Type="http://schemas.openxmlformats.org/officeDocument/2006/relationships/slideLayout" Target="../slideLayouts/slideLayout90.xml"/><Relationship Id="rId1" Type="http://schemas.openxmlformats.org/officeDocument/2006/relationships/image" Target="../media/image17.jpeg"/></Relationships>
</file>

<file path=ppt/slides/_rels/slide79.xml.rels><?xml version="1.0" encoding="UTF-8" standalone="yes"?>
<Relationships xmlns="http://schemas.openxmlformats.org/package/2006/relationships"><Relationship Id="rId3" Type="http://schemas.openxmlformats.org/officeDocument/2006/relationships/slideLayout" Target="../slideLayouts/slideLayout90.xml"/><Relationship Id="rId2" Type="http://schemas.openxmlformats.org/officeDocument/2006/relationships/tags" Target="../tags/tag66.xml"/><Relationship Id="rId1" Type="http://schemas.openxmlformats.org/officeDocument/2006/relationships/image" Target="../media/image17.jpe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20.xml"/><Relationship Id="rId1" Type="http://schemas.openxmlformats.org/officeDocument/2006/relationships/image" Target="../media/image17.jpeg"/></Relationships>
</file>

<file path=ppt/slides/_rels/slide80.xml.rels><?xml version="1.0" encoding="UTF-8" standalone="yes"?>
<Relationships xmlns="http://schemas.openxmlformats.org/package/2006/relationships"><Relationship Id="rId9" Type="http://schemas.openxmlformats.org/officeDocument/2006/relationships/image" Target="../media/image65.png"/><Relationship Id="rId8" Type="http://schemas.openxmlformats.org/officeDocument/2006/relationships/image" Target="../media/image64.png"/><Relationship Id="rId7" Type="http://schemas.openxmlformats.org/officeDocument/2006/relationships/image" Target="../media/image63.png"/><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 Id="rId3" Type="http://schemas.openxmlformats.org/officeDocument/2006/relationships/image" Target="../media/image59.png"/><Relationship Id="rId22" Type="http://schemas.openxmlformats.org/officeDocument/2006/relationships/vmlDrawing" Target="../drawings/vmlDrawing2.vml"/><Relationship Id="rId21" Type="http://schemas.openxmlformats.org/officeDocument/2006/relationships/slideLayout" Target="../slideLayouts/slideLayout90.xml"/><Relationship Id="rId20" Type="http://schemas.openxmlformats.org/officeDocument/2006/relationships/image" Target="../media/image71.png"/><Relationship Id="rId2" Type="http://schemas.openxmlformats.org/officeDocument/2006/relationships/image" Target="../media/image58.png"/><Relationship Id="rId19" Type="http://schemas.openxmlformats.org/officeDocument/2006/relationships/image" Target="../media/image70.emf"/><Relationship Id="rId18" Type="http://schemas.openxmlformats.org/officeDocument/2006/relationships/oleObject" Target="../embeddings/oleObject8.bin"/><Relationship Id="rId17" Type="http://schemas.openxmlformats.org/officeDocument/2006/relationships/image" Target="../media/image69.emf"/><Relationship Id="rId16" Type="http://schemas.openxmlformats.org/officeDocument/2006/relationships/oleObject" Target="../embeddings/oleObject7.bin"/><Relationship Id="rId15" Type="http://schemas.openxmlformats.org/officeDocument/2006/relationships/image" Target="../media/image68.emf"/><Relationship Id="rId14" Type="http://schemas.openxmlformats.org/officeDocument/2006/relationships/oleObject" Target="../embeddings/oleObject6.bin"/><Relationship Id="rId13" Type="http://schemas.openxmlformats.org/officeDocument/2006/relationships/image" Target="../media/image67.emf"/><Relationship Id="rId12" Type="http://schemas.openxmlformats.org/officeDocument/2006/relationships/oleObject" Target="../embeddings/oleObject5.bin"/><Relationship Id="rId11" Type="http://schemas.openxmlformats.org/officeDocument/2006/relationships/image" Target="../media/image66.emf"/><Relationship Id="rId10" Type="http://schemas.openxmlformats.org/officeDocument/2006/relationships/oleObject" Target="../embeddings/oleObject4.bin"/><Relationship Id="rId1" Type="http://schemas.openxmlformats.org/officeDocument/2006/relationships/image" Target="../media/image17.jpeg"/></Relationships>
</file>

<file path=ppt/slides/_rels/slide81.xml.rels><?xml version="1.0" encoding="UTF-8" standalone="yes"?>
<Relationships xmlns="http://schemas.openxmlformats.org/package/2006/relationships"><Relationship Id="rId5" Type="http://schemas.openxmlformats.org/officeDocument/2006/relationships/slideLayout" Target="../slideLayouts/slideLayout90.xml"/><Relationship Id="rId4" Type="http://schemas.openxmlformats.org/officeDocument/2006/relationships/image" Target="../media/image74.png"/><Relationship Id="rId3" Type="http://schemas.openxmlformats.org/officeDocument/2006/relationships/image" Target="../media/image73.jpeg"/><Relationship Id="rId2" Type="http://schemas.openxmlformats.org/officeDocument/2006/relationships/image" Target="../media/image72.png"/><Relationship Id="rId1" Type="http://schemas.openxmlformats.org/officeDocument/2006/relationships/image" Target="../media/image17.jpeg"/></Relationships>
</file>

<file path=ppt/slides/_rels/slide82.xml.rels><?xml version="1.0" encoding="UTF-8" standalone="yes"?>
<Relationships xmlns="http://schemas.openxmlformats.org/package/2006/relationships"><Relationship Id="rId4" Type="http://schemas.openxmlformats.org/officeDocument/2006/relationships/slideLayout" Target="../slideLayouts/slideLayout90.xml"/><Relationship Id="rId3" Type="http://schemas.openxmlformats.org/officeDocument/2006/relationships/image" Target="../media/image75.png"/><Relationship Id="rId2" Type="http://schemas.openxmlformats.org/officeDocument/2006/relationships/tags" Target="../tags/tag67.xml"/><Relationship Id="rId1" Type="http://schemas.openxmlformats.org/officeDocument/2006/relationships/image" Target="../media/image17.jpeg"/></Relationships>
</file>

<file path=ppt/slides/_rels/slide83.xml.rels><?xml version="1.0" encoding="UTF-8" standalone="yes"?>
<Relationships xmlns="http://schemas.openxmlformats.org/package/2006/relationships"><Relationship Id="rId2" Type="http://schemas.openxmlformats.org/officeDocument/2006/relationships/slideLayout" Target="../slideLayouts/slideLayout90.xml"/><Relationship Id="rId1" Type="http://schemas.openxmlformats.org/officeDocument/2006/relationships/image" Target="../media/image17.jpeg"/></Relationships>
</file>

<file path=ppt/slides/_rels/slide84.xml.rels><?xml version="1.0" encoding="UTF-8" standalone="yes"?>
<Relationships xmlns="http://schemas.openxmlformats.org/package/2006/relationships"><Relationship Id="rId2" Type="http://schemas.openxmlformats.org/officeDocument/2006/relationships/slideLayout" Target="../slideLayouts/slideLayout90.xml"/><Relationship Id="rId1" Type="http://schemas.openxmlformats.org/officeDocument/2006/relationships/image" Target="../media/image17.jpeg"/></Relationships>
</file>

<file path=ppt/slides/_rels/slide85.xml.rels><?xml version="1.0" encoding="UTF-8" standalone="yes"?>
<Relationships xmlns="http://schemas.openxmlformats.org/package/2006/relationships"><Relationship Id="rId2" Type="http://schemas.openxmlformats.org/officeDocument/2006/relationships/slideLayout" Target="../slideLayouts/slideLayout90.xml"/><Relationship Id="rId1" Type="http://schemas.openxmlformats.org/officeDocument/2006/relationships/image" Target="../media/image17.jpeg"/></Relationships>
</file>

<file path=ppt/slides/_rels/slide86.xml.rels><?xml version="1.0" encoding="UTF-8" standalone="yes"?>
<Relationships xmlns="http://schemas.openxmlformats.org/package/2006/relationships"><Relationship Id="rId3" Type="http://schemas.openxmlformats.org/officeDocument/2006/relationships/slideLayout" Target="../slideLayouts/slideLayout90.xml"/><Relationship Id="rId2" Type="http://schemas.openxmlformats.org/officeDocument/2006/relationships/image" Target="../media/image76.png"/><Relationship Id="rId1" Type="http://schemas.openxmlformats.org/officeDocument/2006/relationships/image" Target="../media/image17.jpeg"/></Relationships>
</file>

<file path=ppt/slides/_rels/slide87.xml.rels><?xml version="1.0" encoding="UTF-8" standalone="yes"?>
<Relationships xmlns="http://schemas.openxmlformats.org/package/2006/relationships"><Relationship Id="rId2" Type="http://schemas.openxmlformats.org/officeDocument/2006/relationships/slideLayout" Target="../slideLayouts/slideLayout90.xml"/><Relationship Id="rId1" Type="http://schemas.openxmlformats.org/officeDocument/2006/relationships/image" Target="../media/image17.jpeg"/></Relationships>
</file>

<file path=ppt/slides/_rels/slide88.xml.rels><?xml version="1.0" encoding="UTF-8" standalone="yes"?>
<Relationships xmlns="http://schemas.openxmlformats.org/package/2006/relationships"><Relationship Id="rId2" Type="http://schemas.openxmlformats.org/officeDocument/2006/relationships/slideLayout" Target="../slideLayouts/slideLayout90.xml"/><Relationship Id="rId1" Type="http://schemas.openxmlformats.org/officeDocument/2006/relationships/image" Target="../media/image17.jpeg"/></Relationships>
</file>

<file path=ppt/slides/_rels/slide89.xml.rels><?xml version="1.0" encoding="UTF-8" standalone="yes"?>
<Relationships xmlns="http://schemas.openxmlformats.org/package/2006/relationships"><Relationship Id="rId2" Type="http://schemas.openxmlformats.org/officeDocument/2006/relationships/slideLayout" Target="../slideLayouts/slideLayout90.xml"/><Relationship Id="rId1" Type="http://schemas.openxmlformats.org/officeDocument/2006/relationships/image" Target="../media/image17.jpe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20.xml"/><Relationship Id="rId1" Type="http://schemas.openxmlformats.org/officeDocument/2006/relationships/image" Target="../media/image17.jpeg"/></Relationships>
</file>

<file path=ppt/slides/_rels/slide90.xml.rels><?xml version="1.0" encoding="UTF-8" standalone="yes"?>
<Relationships xmlns="http://schemas.openxmlformats.org/package/2006/relationships"><Relationship Id="rId2" Type="http://schemas.openxmlformats.org/officeDocument/2006/relationships/slideLayout" Target="../slideLayouts/slideLayout90.xml"/><Relationship Id="rId1" Type="http://schemas.openxmlformats.org/officeDocument/2006/relationships/image" Target="../media/image17.jpeg"/></Relationships>
</file>

<file path=ppt/slides/_rels/slide91.xml.rels><?xml version="1.0" encoding="UTF-8" standalone="yes"?>
<Relationships xmlns="http://schemas.openxmlformats.org/package/2006/relationships"><Relationship Id="rId2" Type="http://schemas.openxmlformats.org/officeDocument/2006/relationships/slideLayout" Target="../slideLayouts/slideLayout90.xml"/><Relationship Id="rId1" Type="http://schemas.openxmlformats.org/officeDocument/2006/relationships/image" Target="../media/image17.jpeg"/></Relationships>
</file>

<file path=ppt/slides/_rels/slide92.xml.rels><?xml version="1.0" encoding="UTF-8" standalone="yes"?>
<Relationships xmlns="http://schemas.openxmlformats.org/package/2006/relationships"><Relationship Id="rId2" Type="http://schemas.openxmlformats.org/officeDocument/2006/relationships/slideLayout" Target="../slideLayouts/slideLayout85.xml"/><Relationship Id="rId1" Type="http://schemas.openxmlformats.org/officeDocument/2006/relationships/image" Target="../media/image17.jpeg"/></Relationships>
</file>

<file path=ppt/slides/_rels/slide93.xml.rels><?xml version="1.0" encoding="UTF-8" standalone="yes"?>
<Relationships xmlns="http://schemas.openxmlformats.org/package/2006/relationships"><Relationship Id="rId2" Type="http://schemas.openxmlformats.org/officeDocument/2006/relationships/slideLayout" Target="../slideLayouts/slideLayout90.xml"/><Relationship Id="rId1" Type="http://schemas.openxmlformats.org/officeDocument/2006/relationships/image" Target="../media/image17.jpeg"/></Relationships>
</file>

<file path=ppt/slides/_rels/slide94.xml.rels><?xml version="1.0" encoding="UTF-8" standalone="yes"?>
<Relationships xmlns="http://schemas.openxmlformats.org/package/2006/relationships"><Relationship Id="rId2" Type="http://schemas.openxmlformats.org/officeDocument/2006/relationships/slideLayout" Target="../slideLayouts/slideLayout90.xml"/><Relationship Id="rId1" Type="http://schemas.openxmlformats.org/officeDocument/2006/relationships/image" Target="../media/image17.jpeg"/></Relationships>
</file>

<file path=ppt/slides/_rels/slide95.xml.rels><?xml version="1.0" encoding="UTF-8" standalone="yes"?>
<Relationships xmlns="http://schemas.openxmlformats.org/package/2006/relationships"><Relationship Id="rId2" Type="http://schemas.openxmlformats.org/officeDocument/2006/relationships/slideLayout" Target="../slideLayouts/slideLayout90.xml"/><Relationship Id="rId1" Type="http://schemas.openxmlformats.org/officeDocument/2006/relationships/image" Target="../media/image17.jpeg"/></Relationships>
</file>

<file path=ppt/slides/_rels/slide96.xml.rels><?xml version="1.0" encoding="UTF-8" standalone="yes"?>
<Relationships xmlns="http://schemas.openxmlformats.org/package/2006/relationships"><Relationship Id="rId2" Type="http://schemas.openxmlformats.org/officeDocument/2006/relationships/slideLayout" Target="../slideLayouts/slideLayout90.xml"/><Relationship Id="rId1" Type="http://schemas.openxmlformats.org/officeDocument/2006/relationships/image" Target="../media/image17.jpeg"/></Relationships>
</file>

<file path=ppt/slides/_rels/slide97.xml.rels><?xml version="1.0" encoding="UTF-8" standalone="yes"?>
<Relationships xmlns="http://schemas.openxmlformats.org/package/2006/relationships"><Relationship Id="rId2" Type="http://schemas.openxmlformats.org/officeDocument/2006/relationships/slideLayout" Target="../slideLayouts/slideLayout90.xml"/><Relationship Id="rId1" Type="http://schemas.openxmlformats.org/officeDocument/2006/relationships/image" Target="../media/image17.jpeg"/></Relationships>
</file>

<file path=ppt/slides/_rels/slide98.xml.rels><?xml version="1.0" encoding="UTF-8" standalone="yes"?>
<Relationships xmlns="http://schemas.openxmlformats.org/package/2006/relationships"><Relationship Id="rId2" Type="http://schemas.openxmlformats.org/officeDocument/2006/relationships/slideLayout" Target="../slideLayouts/slideLayout90.xml"/><Relationship Id="rId1" Type="http://schemas.openxmlformats.org/officeDocument/2006/relationships/image" Target="../media/image17.jpeg"/></Relationships>
</file>

<file path=ppt/slides/_rels/slide99.xml.rels><?xml version="1.0" encoding="UTF-8" standalone="yes"?>
<Relationships xmlns="http://schemas.openxmlformats.org/package/2006/relationships"><Relationship Id="rId3" Type="http://schemas.openxmlformats.org/officeDocument/2006/relationships/slideLayout" Target="../slideLayouts/slideLayout90.xml"/><Relationship Id="rId2" Type="http://schemas.openxmlformats.org/officeDocument/2006/relationships/tags" Target="../tags/tag68.xml"/><Relationship Id="rId1"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
            <a:lum/>
          </a:blip>
          <a:stretch>
            <a:fillRect/>
          </a:stretch>
        </a:blipFill>
        <a:effectLst/>
      </p:bgPr>
    </p:bg>
    <p:spTree>
      <p:nvGrpSpPr>
        <p:cNvPr id="1" name=""/>
        <p:cNvGrpSpPr/>
        <p:nvPr/>
      </p:nvGrpSpPr>
      <p:grpSpPr>
        <a:xfrm>
          <a:off x="0" y="0"/>
          <a:ext cx="0" cy="0"/>
          <a:chOff x="0" y="0"/>
          <a:chExt cx="0" cy="0"/>
        </a:xfrm>
      </p:grpSpPr>
      <p:sp>
        <p:nvSpPr>
          <p:cNvPr id="5" name="五角星 4"/>
          <p:cNvSpPr/>
          <p:nvPr/>
        </p:nvSpPr>
        <p:spPr>
          <a:xfrm>
            <a:off x="4940135" y="2873829"/>
            <a:ext cx="2046454" cy="1315586"/>
          </a:xfrm>
          <a:prstGeom prst="star5">
            <a:avLst/>
          </a:prstGeom>
          <a:solidFill>
            <a:schemeClr val="accent5">
              <a:lumMod val="40000"/>
              <a:lumOff val="60000"/>
            </a:schemeClr>
          </a:solidFill>
        </p:spPr>
        <p:style>
          <a:lnRef idx="2">
            <a:schemeClr val="accent4">
              <a:shade val="50000"/>
            </a:schemeClr>
          </a:lnRef>
          <a:fillRef idx="1">
            <a:schemeClr val="accent4"/>
          </a:fillRef>
          <a:effectRef idx="0">
            <a:schemeClr val="accent4"/>
          </a:effectRef>
          <a:fontRef idx="minor">
            <a:schemeClr val="lt1"/>
          </a:fontRef>
        </p:style>
        <p:txBody>
          <a:bodyPr lIns="121914" tIns="60957" rIns="121914" bIns="60957" rtlCol="0" anchor="ctr"/>
          <a:lstStyle/>
          <a:p>
            <a:pPr algn="ctr" defTabSz="914400" fontAlgn="base">
              <a:spcBef>
                <a:spcPct val="0"/>
              </a:spcBef>
              <a:spcAft>
                <a:spcPct val="0"/>
              </a:spcAft>
              <a:defRPr/>
            </a:pPr>
            <a:r>
              <a:rPr lang="zh-CN" altLang="en-US" sz="1900" b="1" noProof="1" smtClean="0">
                <a:solidFill>
                  <a:srgbClr val="FF0000"/>
                </a:solidFill>
                <a:latin typeface="黑体" panose="02010600030101010101" pitchFamily="49" charset="-122"/>
                <a:ea typeface="黑体" panose="02010600030101010101" pitchFamily="49" charset="-122"/>
              </a:rPr>
              <a:t>必备</a:t>
            </a:r>
            <a:endParaRPr lang="en-US" altLang="zh-CN" sz="1900" b="1" noProof="1" smtClean="0">
              <a:solidFill>
                <a:srgbClr val="FF0000"/>
              </a:solidFill>
              <a:latin typeface="黑体" panose="02010600030101010101" pitchFamily="49" charset="-122"/>
              <a:ea typeface="黑体" panose="02010600030101010101" pitchFamily="49" charset="-122"/>
            </a:endParaRPr>
          </a:p>
          <a:p>
            <a:pPr algn="ctr" defTabSz="914400" fontAlgn="base">
              <a:spcBef>
                <a:spcPct val="0"/>
              </a:spcBef>
              <a:spcAft>
                <a:spcPct val="0"/>
              </a:spcAft>
              <a:defRPr/>
            </a:pPr>
            <a:r>
              <a:rPr lang="zh-CN" altLang="en-US" sz="1900" b="1" noProof="1" smtClean="0">
                <a:solidFill>
                  <a:srgbClr val="FF0000"/>
                </a:solidFill>
                <a:latin typeface="黑体" panose="02010600030101010101" pitchFamily="49" charset="-122"/>
                <a:ea typeface="黑体" panose="02010600030101010101" pitchFamily="49" charset="-122"/>
              </a:rPr>
              <a:t>知识</a:t>
            </a:r>
            <a:endParaRPr lang="zh-CN" altLang="en-US" sz="1500" b="1" noProof="1">
              <a:solidFill>
                <a:srgbClr val="FF0000"/>
              </a:solidFill>
              <a:latin typeface="黑体" panose="02010600030101010101" pitchFamily="49" charset="-122"/>
              <a:ea typeface="黑体" panose="02010600030101010101" pitchFamily="49" charset="-122"/>
            </a:endParaRPr>
          </a:p>
        </p:txBody>
      </p:sp>
      <p:sp>
        <p:nvSpPr>
          <p:cNvPr id="6" name="圆角矩形 5"/>
          <p:cNvSpPr/>
          <p:nvPr/>
        </p:nvSpPr>
        <p:spPr>
          <a:xfrm>
            <a:off x="5214941" y="2552702"/>
            <a:ext cx="1762125" cy="365125"/>
          </a:xfrm>
          <a:prstGeom prst="roundRect">
            <a:avLst/>
          </a:prstGeom>
          <a:solidFill>
            <a:srgbClr val="F1FBE9"/>
          </a:solidFill>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defTabSz="914400" fontAlgn="base">
              <a:spcBef>
                <a:spcPct val="0"/>
              </a:spcBef>
              <a:spcAft>
                <a:spcPct val="0"/>
              </a:spcAft>
              <a:defRPr/>
            </a:pPr>
            <a:r>
              <a:rPr lang="zh-CN" altLang="en-US" sz="1500" b="1" noProof="1">
                <a:solidFill>
                  <a:srgbClr val="0000FF"/>
                </a:solidFill>
                <a:latin typeface="黑体" panose="02010600030101010101" pitchFamily="49" charset="-122"/>
                <a:ea typeface="黑体" panose="02010600030101010101" pitchFamily="49" charset="-122"/>
              </a:rPr>
              <a:t>物质转化与应用</a:t>
            </a:r>
            <a:endParaRPr lang="zh-CN" altLang="en-US" sz="1500" b="1" noProof="1">
              <a:solidFill>
                <a:srgbClr val="0000FF"/>
              </a:solidFill>
              <a:latin typeface="黑体" panose="02010600030101010101" pitchFamily="49" charset="-122"/>
              <a:ea typeface="黑体" panose="02010600030101010101" pitchFamily="49" charset="-122"/>
            </a:endParaRPr>
          </a:p>
        </p:txBody>
      </p:sp>
      <p:sp>
        <p:nvSpPr>
          <p:cNvPr id="7" name="圆角矩形 6"/>
          <p:cNvSpPr/>
          <p:nvPr/>
        </p:nvSpPr>
        <p:spPr>
          <a:xfrm>
            <a:off x="3336928" y="3170242"/>
            <a:ext cx="1762125" cy="365125"/>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defTabSz="914400" fontAlgn="base">
              <a:spcBef>
                <a:spcPct val="0"/>
              </a:spcBef>
              <a:spcAft>
                <a:spcPct val="0"/>
              </a:spcAft>
              <a:defRPr/>
            </a:pPr>
            <a:r>
              <a:rPr lang="zh-CN" altLang="en-US" sz="1500" b="1" noProof="1">
                <a:solidFill>
                  <a:srgbClr val="0000FF"/>
                </a:solidFill>
                <a:latin typeface="黑体" panose="02010600030101010101" pitchFamily="49" charset="-122"/>
                <a:ea typeface="黑体" panose="02010600030101010101" pitchFamily="49" charset="-122"/>
              </a:rPr>
              <a:t>反应变化与规律</a:t>
            </a:r>
            <a:endParaRPr lang="zh-CN" altLang="en-US" sz="1500" b="1" noProof="1">
              <a:solidFill>
                <a:srgbClr val="0000FF"/>
              </a:solidFill>
              <a:latin typeface="黑体" panose="02010600030101010101" pitchFamily="49" charset="-122"/>
              <a:ea typeface="黑体" panose="02010600030101010101" pitchFamily="49" charset="-122"/>
            </a:endParaRPr>
          </a:p>
        </p:txBody>
      </p:sp>
      <p:sp>
        <p:nvSpPr>
          <p:cNvPr id="8" name="圆角矩形 7"/>
          <p:cNvSpPr/>
          <p:nvPr/>
        </p:nvSpPr>
        <p:spPr>
          <a:xfrm>
            <a:off x="3694114" y="4046542"/>
            <a:ext cx="1760539" cy="365125"/>
          </a:xfrm>
          <a:prstGeom prst="roundRect">
            <a:avLst/>
          </a:prstGeom>
          <a:solidFill>
            <a:srgbClr val="E0D9FD"/>
          </a:solidFill>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defTabSz="914400" fontAlgn="base">
              <a:spcBef>
                <a:spcPct val="0"/>
              </a:spcBef>
              <a:spcAft>
                <a:spcPct val="0"/>
              </a:spcAft>
              <a:defRPr/>
            </a:pPr>
            <a:r>
              <a:rPr lang="zh-CN" altLang="en-US" sz="1500" b="1" noProof="1">
                <a:solidFill>
                  <a:srgbClr val="0000FF"/>
                </a:solidFill>
                <a:latin typeface="黑体" panose="02010600030101010101" pitchFamily="49" charset="-122"/>
                <a:ea typeface="黑体" panose="02010600030101010101" pitchFamily="49" charset="-122"/>
              </a:rPr>
              <a:t>化学语言与概念</a:t>
            </a:r>
            <a:endParaRPr lang="zh-CN" altLang="en-US" sz="1500" b="1" noProof="1">
              <a:solidFill>
                <a:srgbClr val="0000FF"/>
              </a:solidFill>
              <a:latin typeface="黑体" panose="02010600030101010101" pitchFamily="49" charset="-122"/>
              <a:ea typeface="黑体" panose="02010600030101010101" pitchFamily="49" charset="-122"/>
            </a:endParaRPr>
          </a:p>
        </p:txBody>
      </p:sp>
      <p:sp>
        <p:nvSpPr>
          <p:cNvPr id="9" name="圆角矩形 8"/>
          <p:cNvSpPr/>
          <p:nvPr/>
        </p:nvSpPr>
        <p:spPr>
          <a:xfrm>
            <a:off x="6618289" y="4044954"/>
            <a:ext cx="1762125" cy="365125"/>
          </a:xfrm>
          <a:prstGeom prst="roundRect">
            <a:avLst/>
          </a:prstGeom>
          <a:solidFill>
            <a:srgbClr val="DDE6F9"/>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defTabSz="914400" fontAlgn="base">
              <a:spcBef>
                <a:spcPct val="0"/>
              </a:spcBef>
              <a:spcAft>
                <a:spcPct val="0"/>
              </a:spcAft>
              <a:defRPr/>
            </a:pPr>
            <a:r>
              <a:rPr lang="zh-CN" altLang="en-US" sz="1500" b="1" noProof="1">
                <a:solidFill>
                  <a:srgbClr val="0000FF"/>
                </a:solidFill>
                <a:latin typeface="黑体" panose="02010600030101010101" pitchFamily="49" charset="-122"/>
                <a:ea typeface="黑体" panose="02010600030101010101" pitchFamily="49" charset="-122"/>
              </a:rPr>
              <a:t>实验原理与方法</a:t>
            </a:r>
            <a:endParaRPr lang="zh-CN" altLang="en-US" sz="1500" b="1" noProof="1">
              <a:solidFill>
                <a:srgbClr val="0000FF"/>
              </a:solidFill>
              <a:latin typeface="黑体" panose="02010600030101010101" pitchFamily="49" charset="-122"/>
              <a:ea typeface="黑体" panose="02010600030101010101" pitchFamily="49" charset="-122"/>
            </a:endParaRPr>
          </a:p>
        </p:txBody>
      </p:sp>
      <p:sp>
        <p:nvSpPr>
          <p:cNvPr id="10" name="圆角矩形 9"/>
          <p:cNvSpPr/>
          <p:nvPr/>
        </p:nvSpPr>
        <p:spPr>
          <a:xfrm>
            <a:off x="6986590" y="3170242"/>
            <a:ext cx="1760539" cy="365125"/>
          </a:xfrm>
          <a:prstGeom prst="roundRect">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defTabSz="914400" fontAlgn="base">
              <a:spcBef>
                <a:spcPct val="0"/>
              </a:spcBef>
              <a:spcAft>
                <a:spcPct val="0"/>
              </a:spcAft>
              <a:defRPr/>
            </a:pPr>
            <a:r>
              <a:rPr lang="zh-CN" altLang="en-US" sz="1500" b="1" noProof="1">
                <a:solidFill>
                  <a:srgbClr val="0000FF"/>
                </a:solidFill>
                <a:latin typeface="黑体" panose="02010600030101010101" pitchFamily="49" charset="-122"/>
                <a:ea typeface="黑体" panose="02010600030101010101" pitchFamily="49" charset="-122"/>
              </a:rPr>
              <a:t>物质结构与性质</a:t>
            </a:r>
            <a:endParaRPr lang="zh-CN" altLang="en-US" sz="1500" b="1" noProof="1">
              <a:solidFill>
                <a:srgbClr val="0000FF"/>
              </a:solidFill>
              <a:latin typeface="黑体" panose="02010600030101010101" pitchFamily="49" charset="-122"/>
              <a:ea typeface="黑体" panose="02010600030101010101" pitchFamily="49" charset="-122"/>
            </a:endParaRPr>
          </a:p>
        </p:txBody>
      </p:sp>
      <p:sp>
        <p:nvSpPr>
          <p:cNvPr id="11" name="矩形标注 10"/>
          <p:cNvSpPr/>
          <p:nvPr/>
        </p:nvSpPr>
        <p:spPr>
          <a:xfrm>
            <a:off x="445011" y="4869162"/>
            <a:ext cx="4018808" cy="1461988"/>
          </a:xfrm>
          <a:prstGeom prst="wedgeRectCallout">
            <a:avLst>
              <a:gd name="adj1" fmla="val 77794"/>
              <a:gd name="adj2" fmla="val -82196"/>
            </a:avLst>
          </a:prstGeom>
          <a:solidFill>
            <a:srgbClr val="E0D9FD"/>
          </a:solidFill>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defTabSz="914400" fontAlgn="base">
              <a:spcBef>
                <a:spcPct val="0"/>
              </a:spcBef>
              <a:spcAft>
                <a:spcPct val="0"/>
              </a:spcAft>
              <a:defRPr/>
            </a:pPr>
            <a:r>
              <a:rPr lang="zh-CN" altLang="en-US" b="1" noProof="1">
                <a:solidFill>
                  <a:srgbClr val="000000"/>
                </a:solidFill>
                <a:latin typeface="黑体" panose="02010600030101010101" pitchFamily="49" charset="-122"/>
                <a:ea typeface="黑体" panose="02010600030101010101" pitchFamily="49" charset="-122"/>
              </a:rPr>
              <a:t>如元素符号和方程式等，是使用化学专业术语的基础</a:t>
            </a:r>
            <a:endParaRPr lang="zh-CN" altLang="en-US" b="1" noProof="1">
              <a:solidFill>
                <a:srgbClr val="000000"/>
              </a:solidFill>
              <a:latin typeface="黑体" panose="02010600030101010101" pitchFamily="49" charset="-122"/>
              <a:ea typeface="黑体" panose="02010600030101010101" pitchFamily="49" charset="-122"/>
            </a:endParaRPr>
          </a:p>
        </p:txBody>
      </p:sp>
      <p:sp>
        <p:nvSpPr>
          <p:cNvPr id="12" name="矩形标注 11"/>
          <p:cNvSpPr/>
          <p:nvPr/>
        </p:nvSpPr>
        <p:spPr>
          <a:xfrm>
            <a:off x="5711957" y="4789490"/>
            <a:ext cx="5568619" cy="1711852"/>
          </a:xfrm>
          <a:prstGeom prst="wedgeRectCallout">
            <a:avLst>
              <a:gd name="adj1" fmla="val -22257"/>
              <a:gd name="adj2" fmla="val -69654"/>
            </a:avLst>
          </a:prstGeom>
          <a:solidFill>
            <a:srgbClr val="DDE6F9"/>
          </a:solidFill>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defTabSz="914400" fontAlgn="base">
              <a:spcBef>
                <a:spcPct val="0"/>
              </a:spcBef>
              <a:spcAft>
                <a:spcPct val="0"/>
              </a:spcAft>
              <a:defRPr/>
            </a:pPr>
            <a:r>
              <a:rPr lang="zh-CN" altLang="en-US" sz="2100" b="1" noProof="1">
                <a:solidFill>
                  <a:srgbClr val="000000"/>
                </a:solidFill>
                <a:latin typeface="黑体" panose="02010600030101010101" pitchFamily="49" charset="-122"/>
                <a:ea typeface="黑体" panose="02010600030101010101" pitchFamily="49" charset="-122"/>
              </a:rPr>
              <a:t>化学品安全使用标识，实验室一般事故的预防和处理方法，常用仪器的主要用途和使用方法，化学实验的基本操作，物质的检验、分离、提纯，实验数据的处理与分析。</a:t>
            </a:r>
            <a:endParaRPr lang="zh-CN" altLang="en-US" sz="2100" b="1" noProof="1">
              <a:solidFill>
                <a:srgbClr val="000000"/>
              </a:solidFill>
              <a:latin typeface="黑体" panose="02010600030101010101" pitchFamily="49" charset="-122"/>
              <a:ea typeface="黑体" panose="02010600030101010101" pitchFamily="49" charset="-122"/>
            </a:endParaRPr>
          </a:p>
        </p:txBody>
      </p:sp>
      <p:sp>
        <p:nvSpPr>
          <p:cNvPr id="13" name="矩形标注 12"/>
          <p:cNvSpPr/>
          <p:nvPr/>
        </p:nvSpPr>
        <p:spPr>
          <a:xfrm>
            <a:off x="344596" y="1349480"/>
            <a:ext cx="2992331" cy="1461987"/>
          </a:xfrm>
          <a:prstGeom prst="wedgeRectCallout">
            <a:avLst>
              <a:gd name="adj1" fmla="val 95840"/>
              <a:gd name="adj2" fmla="val 73138"/>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defTabSz="914400" fontAlgn="base">
              <a:spcBef>
                <a:spcPct val="0"/>
              </a:spcBef>
              <a:spcAft>
                <a:spcPct val="0"/>
              </a:spcAft>
              <a:defRPr/>
            </a:pPr>
            <a:r>
              <a:rPr lang="zh-CN" altLang="en-US" b="1" noProof="1">
                <a:solidFill>
                  <a:srgbClr val="000000"/>
                </a:solidFill>
                <a:latin typeface="黑体" panose="02010600030101010101" pitchFamily="49" charset="-122"/>
                <a:ea typeface="黑体" panose="02010600030101010101" pitchFamily="49" charset="-122"/>
              </a:rPr>
              <a:t>电解质溶液、电化学、热力学、动力学等方面知识</a:t>
            </a:r>
            <a:endParaRPr lang="zh-CN" altLang="en-US" b="1" noProof="1">
              <a:solidFill>
                <a:srgbClr val="000000"/>
              </a:solidFill>
              <a:latin typeface="黑体" panose="02010600030101010101" pitchFamily="49" charset="-122"/>
              <a:ea typeface="黑体" panose="02010600030101010101" pitchFamily="49" charset="-122"/>
            </a:endParaRPr>
          </a:p>
        </p:txBody>
      </p:sp>
      <p:sp>
        <p:nvSpPr>
          <p:cNvPr id="14" name="矩形标注 13"/>
          <p:cNvSpPr/>
          <p:nvPr/>
        </p:nvSpPr>
        <p:spPr>
          <a:xfrm>
            <a:off x="3694115" y="1054771"/>
            <a:ext cx="3938056" cy="1112073"/>
          </a:xfrm>
          <a:prstGeom prst="wedgeRectCallout">
            <a:avLst>
              <a:gd name="adj1" fmla="val 13172"/>
              <a:gd name="adj2" fmla="val 82385"/>
            </a:avLst>
          </a:prstGeom>
          <a:solidFill>
            <a:srgbClr val="F1FBE9"/>
          </a:solidFill>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defTabSz="914400" fontAlgn="base">
              <a:spcBef>
                <a:spcPct val="0"/>
              </a:spcBef>
              <a:spcAft>
                <a:spcPct val="0"/>
              </a:spcAft>
              <a:defRPr/>
            </a:pPr>
            <a:r>
              <a:rPr lang="zh-CN" altLang="en-US" b="1" noProof="1">
                <a:solidFill>
                  <a:srgbClr val="000000"/>
                </a:solidFill>
                <a:latin typeface="黑体" panose="02010600030101010101" pitchFamily="49" charset="-122"/>
                <a:ea typeface="黑体" panose="02010600030101010101" pitchFamily="49" charset="-122"/>
              </a:rPr>
              <a:t>典型无机物的性质、系列有机物的性质及其转化关系</a:t>
            </a:r>
            <a:endParaRPr lang="zh-CN" altLang="en-US" b="1" noProof="1">
              <a:solidFill>
                <a:srgbClr val="000000"/>
              </a:solidFill>
              <a:latin typeface="黑体" panose="02010600030101010101" pitchFamily="49" charset="-122"/>
              <a:ea typeface="黑体" panose="02010600030101010101" pitchFamily="49" charset="-122"/>
            </a:endParaRPr>
          </a:p>
        </p:txBody>
      </p:sp>
      <p:sp>
        <p:nvSpPr>
          <p:cNvPr id="15" name="矩形标注 14"/>
          <p:cNvSpPr/>
          <p:nvPr/>
        </p:nvSpPr>
        <p:spPr>
          <a:xfrm>
            <a:off x="7824192" y="1232669"/>
            <a:ext cx="3360373" cy="1578797"/>
          </a:xfrm>
          <a:prstGeom prst="wedgeRectCallout">
            <a:avLst>
              <a:gd name="adj1" fmla="val -38919"/>
              <a:gd name="adj2" fmla="val 74573"/>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defTabSz="914400" fontAlgn="base">
              <a:spcBef>
                <a:spcPct val="0"/>
              </a:spcBef>
              <a:spcAft>
                <a:spcPct val="0"/>
              </a:spcAft>
              <a:defRPr/>
            </a:pPr>
            <a:r>
              <a:rPr lang="zh-CN" altLang="en-US" b="1" noProof="1">
                <a:solidFill>
                  <a:srgbClr val="000000"/>
                </a:solidFill>
                <a:latin typeface="黑体" panose="02010600030101010101" pitchFamily="49" charset="-122"/>
                <a:ea typeface="黑体" panose="02010600030101010101" pitchFamily="49" charset="-122"/>
              </a:rPr>
              <a:t>原子结构、分子结构和晶体结构，重点是物质结构和性质之间的关系</a:t>
            </a:r>
            <a:endParaRPr lang="zh-CN" altLang="en-US" b="1" noProof="1">
              <a:solidFill>
                <a:srgbClr val="000000"/>
              </a:solidFill>
              <a:latin typeface="黑体" panose="02010600030101010101" pitchFamily="49" charset="-122"/>
              <a:ea typeface="黑体" panose="02010600030101010101" pitchFamily="49" charset="-122"/>
            </a:endParaRPr>
          </a:p>
        </p:txBody>
      </p:sp>
      <p:sp>
        <p:nvSpPr>
          <p:cNvPr id="16" name="文本框 15"/>
          <p:cNvSpPr txBox="1"/>
          <p:nvPr/>
        </p:nvSpPr>
        <p:spPr>
          <a:xfrm>
            <a:off x="344594" y="107531"/>
            <a:ext cx="10133531" cy="615547"/>
          </a:xfrm>
          <a:prstGeom prst="rect">
            <a:avLst/>
          </a:prstGeom>
          <a:noFill/>
        </p:spPr>
        <p:txBody>
          <a:bodyPr wrap="none" lIns="121914" tIns="60957" rIns="121914" bIns="60957" rtlCol="0" anchor="t">
            <a:spAutoFit/>
          </a:bodyPr>
          <a:lstStyle/>
          <a:p>
            <a:pPr defTabSz="1219200" fontAlgn="base">
              <a:spcBef>
                <a:spcPct val="0"/>
              </a:spcBef>
              <a:spcAft>
                <a:spcPct val="0"/>
              </a:spcAft>
              <a:defRPr/>
            </a:pPr>
            <a:r>
              <a:rPr lang="zh-CN" altLang="en-US" sz="3200" b="1">
                <a:solidFill>
                  <a:srgbClr val="002060"/>
                </a:solidFill>
                <a:latin typeface="黑体" panose="02010600030101010101" pitchFamily="49" charset="-122"/>
                <a:ea typeface="黑体" panose="02010600030101010101" pitchFamily="49" charset="-122"/>
                <a:sym typeface="+mn-ea"/>
              </a:rPr>
              <a:t>四层：“</a:t>
            </a:r>
            <a:r>
              <a:rPr lang="zh-CN" altLang="en-US" sz="3200" b="1">
                <a:solidFill>
                  <a:srgbClr val="FF0000"/>
                </a:solidFill>
                <a:latin typeface="黑体" panose="02010600030101010101" pitchFamily="49" charset="-122"/>
                <a:ea typeface="黑体" panose="02010600030101010101" pitchFamily="49" charset="-122"/>
                <a:sym typeface="+mn-ea"/>
              </a:rPr>
              <a:t>必备知识</a:t>
            </a:r>
            <a:r>
              <a:rPr lang="zh-CN" altLang="en-US" sz="3200" b="1">
                <a:solidFill>
                  <a:srgbClr val="002060"/>
                </a:solidFill>
                <a:latin typeface="黑体" panose="02010600030101010101" pitchFamily="49" charset="-122"/>
                <a:ea typeface="黑体" panose="02010600030101010101" pitchFamily="49" charset="-122"/>
                <a:sym typeface="+mn-ea"/>
              </a:rPr>
              <a:t>、关键能力、学科素养、核心价值”</a:t>
            </a:r>
            <a:endParaRPr lang="zh-CN" altLang="en-US" sz="3200" b="1">
              <a:solidFill>
                <a:srgbClr val="002060"/>
              </a:solidFill>
              <a:latin typeface="黑体" panose="02010600030101010101" pitchFamily="49" charset="-122"/>
              <a:ea typeface="黑体" panose="02010600030101010101" pitchFamily="49" charset="-122"/>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15"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tretch>
            <a:fillRect/>
          </a:stretch>
        </a:blipFill>
        <a:effectLst/>
      </p:bgPr>
    </p:bg>
    <p:spTree>
      <p:nvGrpSpPr>
        <p:cNvPr id="1" name=""/>
        <p:cNvGrpSpPr/>
        <p:nvPr/>
      </p:nvGrpSpPr>
      <p:grpSpPr>
        <a:xfrm>
          <a:off x="0" y="0"/>
          <a:ext cx="0" cy="0"/>
          <a:chOff x="0" y="0"/>
          <a:chExt cx="0" cy="0"/>
        </a:xfrm>
      </p:grpSpPr>
      <p:sp>
        <p:nvSpPr>
          <p:cNvPr id="4" name="文本框 3"/>
          <p:cNvSpPr txBox="1"/>
          <p:nvPr/>
        </p:nvSpPr>
        <p:spPr>
          <a:xfrm>
            <a:off x="936171" y="1055209"/>
            <a:ext cx="2177142" cy="523220"/>
          </a:xfrm>
          <a:prstGeom prst="rect">
            <a:avLst/>
          </a:prstGeom>
          <a:solidFill>
            <a:srgbClr val="00B050"/>
          </a:solidFill>
        </p:spPr>
        <p:txBody>
          <a:bodyPr wrap="square" rtlCol="0">
            <a:spAutoFit/>
          </a:bodyPr>
          <a:lstStyle/>
          <a:p>
            <a:r>
              <a:rPr lang="zh-CN" altLang="en-US" sz="2800" b="1"/>
              <a:t>情境的分类</a:t>
            </a:r>
            <a:endParaRPr lang="zh-CN" altLang="en-US" sz="2800" b="1"/>
          </a:p>
        </p:txBody>
      </p:sp>
      <p:sp>
        <p:nvSpPr>
          <p:cNvPr id="5" name="文本框 4"/>
          <p:cNvSpPr txBox="1"/>
          <p:nvPr/>
        </p:nvSpPr>
        <p:spPr>
          <a:xfrm>
            <a:off x="2024744" y="1780306"/>
            <a:ext cx="8577943" cy="1384353"/>
          </a:xfrm>
          <a:prstGeom prst="rect">
            <a:avLst/>
          </a:prstGeom>
          <a:noFill/>
        </p:spPr>
        <p:txBody>
          <a:bodyPr wrap="square" rtlCol="0">
            <a:spAutoFit/>
          </a:bodyPr>
          <a:lstStyle/>
          <a:p>
            <a:pPr>
              <a:lnSpc>
                <a:spcPct val="120000"/>
              </a:lnSpc>
            </a:pPr>
            <a:r>
              <a:rPr lang="zh-CN" altLang="en-US" sz="2400" b="1">
                <a:solidFill>
                  <a:srgbClr val="FF0000"/>
                </a:solidFill>
              </a:rPr>
              <a:t>第一类是“生活实践情境”。</a:t>
            </a:r>
            <a:r>
              <a:rPr lang="zh-CN" altLang="en-US" sz="2400" b="1"/>
              <a:t>这类情境与日常生活以及生产实践密切相关，考查学生运用所学知识解释生活中的现象、解决生产实践中的问题的能力。</a:t>
            </a:r>
            <a:endParaRPr lang="zh-CN" altLang="en-US" sz="2400" b="1"/>
          </a:p>
        </p:txBody>
      </p:sp>
      <p:sp>
        <p:nvSpPr>
          <p:cNvPr id="6" name="文本框 5"/>
          <p:cNvSpPr txBox="1"/>
          <p:nvPr/>
        </p:nvSpPr>
        <p:spPr>
          <a:xfrm>
            <a:off x="2024743" y="3411399"/>
            <a:ext cx="8577943" cy="1827552"/>
          </a:xfrm>
          <a:prstGeom prst="rect">
            <a:avLst/>
          </a:prstGeom>
          <a:noFill/>
        </p:spPr>
        <p:txBody>
          <a:bodyPr wrap="square" rtlCol="0">
            <a:spAutoFit/>
          </a:bodyPr>
          <a:lstStyle/>
          <a:p>
            <a:pPr>
              <a:lnSpc>
                <a:spcPct val="120000"/>
              </a:lnSpc>
            </a:pPr>
            <a:r>
              <a:rPr lang="zh-CN" altLang="en-US" sz="2400" b="1">
                <a:solidFill>
                  <a:srgbClr val="FF0000"/>
                </a:solidFill>
              </a:rPr>
              <a:t>第二类是“学习探索情境”。</a:t>
            </a:r>
            <a:r>
              <a:rPr lang="zh-CN" altLang="en-US" sz="2400" b="1"/>
              <a:t>这类情境源于真实的研究过程或实际的探索过程，涵盖学习探索与科学探究过程中所涉及的问</a:t>
            </a:r>
            <a:endParaRPr lang="zh-CN" altLang="en-US" sz="2400" b="1"/>
          </a:p>
          <a:p>
            <a:pPr>
              <a:lnSpc>
                <a:spcPct val="120000"/>
              </a:lnSpc>
            </a:pPr>
            <a:r>
              <a:rPr lang="zh-CN" altLang="en-US" sz="2400" b="1"/>
              <a:t>题。学生在解决这类情境中的问题时，必须启动已有知识开</a:t>
            </a:r>
            <a:endParaRPr lang="zh-CN" altLang="en-US" sz="2400" b="1"/>
          </a:p>
          <a:p>
            <a:pPr>
              <a:lnSpc>
                <a:spcPct val="120000"/>
              </a:lnSpc>
            </a:pPr>
            <a:r>
              <a:rPr lang="zh-CN" altLang="en-US" sz="2400" b="1"/>
              <a:t>展智力活动，同时在解决问题的过程中运用创新的思维方式。</a:t>
            </a:r>
            <a:endParaRPr lang="zh-CN" altLang="en-US" sz="2400" b="1"/>
          </a:p>
        </p:txBody>
      </p:sp>
      <p:sp>
        <p:nvSpPr>
          <p:cNvPr id="7" name="文本框 6"/>
          <p:cNvSpPr txBox="1"/>
          <p:nvPr/>
        </p:nvSpPr>
        <p:spPr>
          <a:xfrm>
            <a:off x="642258" y="315333"/>
            <a:ext cx="5747656" cy="523220"/>
          </a:xfrm>
          <a:prstGeom prst="rect">
            <a:avLst/>
          </a:prstGeom>
          <a:solidFill>
            <a:srgbClr val="FFC000"/>
          </a:solidFill>
        </p:spPr>
        <p:txBody>
          <a:bodyPr wrap="square" rtlCol="0">
            <a:spAutoFit/>
          </a:bodyPr>
          <a:lstStyle/>
          <a:p>
            <a:r>
              <a:rPr lang="zh-CN" altLang="en-US" sz="2800" b="1"/>
              <a:t>情境：高考评价体系中的考查载体</a:t>
            </a:r>
            <a:endParaRPr lang="zh-CN" altLang="en-US" sz="2800" b="1"/>
          </a:p>
        </p:txBody>
      </p:sp>
      <p:sp>
        <p:nvSpPr>
          <p:cNvPr id="2" name="灯片编号占位符 1"/>
          <p:cNvSpPr>
            <a:spLocks noGrp="1"/>
          </p:cNvSpPr>
          <p:nvPr>
            <p:ph type="sldNum" sz="quarter" idx="12"/>
          </p:nvPr>
        </p:nvSpPr>
        <p:spPr/>
        <p:txBody>
          <a:bodyPr/>
          <a:lstStyle/>
          <a:p>
            <a:fld id="{9FDC6F41-5359-43B2-BB2E-F4C51E0D81FC}" type="slidenum">
              <a:rPr lang="zh-CN" altLang="en-US" smtClean="0"/>
            </a:fld>
            <a:endParaRPr lang="zh-CN" altLang="en-US"/>
          </a:p>
        </p:txBody>
      </p:sp>
    </p:spTree>
  </p:cSld>
  <p:clrMapOvr>
    <a:masterClrMapping/>
  </p:clrMapOvr>
  <p:transition spd="slow">
    <p:push dir="u"/>
  </p:transition>
</p:sld>
</file>

<file path=ppt/slides/slide10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
            <a:lum/>
          </a:blip>
          <a:stretch>
            <a:fillRect/>
          </a:stretch>
        </a:blipFill>
        <a:effectLst/>
      </p:bgPr>
    </p:bg>
    <p:spTree>
      <p:nvGrpSpPr>
        <p:cNvPr id="1" name=""/>
        <p:cNvGrpSpPr/>
        <p:nvPr/>
      </p:nvGrpSpPr>
      <p:grpSpPr>
        <a:xfrm>
          <a:off x="0" y="0"/>
          <a:ext cx="0" cy="0"/>
          <a:chOff x="0" y="0"/>
          <a:chExt cx="0" cy="0"/>
        </a:xfrm>
      </p:grpSpPr>
      <p:sp>
        <p:nvSpPr>
          <p:cNvPr id="4" name="文本框 3"/>
          <p:cNvSpPr txBox="1"/>
          <p:nvPr/>
        </p:nvSpPr>
        <p:spPr>
          <a:xfrm>
            <a:off x="639236" y="463553"/>
            <a:ext cx="10199793" cy="460375"/>
          </a:xfrm>
          <a:prstGeom prst="rect">
            <a:avLst/>
          </a:prstGeom>
          <a:noFill/>
        </p:spPr>
        <p:txBody>
          <a:bodyPr wrap="square" rtlCol="0" anchor="t">
            <a:spAutoFit/>
          </a:bodyPr>
          <a:lstStyle/>
          <a:p>
            <a:pPr fontAlgn="base">
              <a:spcBef>
                <a:spcPct val="0"/>
              </a:spcBef>
              <a:spcAft>
                <a:spcPct val="0"/>
              </a:spcAft>
            </a:pPr>
            <a:r>
              <a:rPr lang="en-US" altLang="zh-CN" sz="2400" b="1">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02. </a:t>
            </a:r>
            <a:r>
              <a:rPr lang="zh-CN" altLang="en-US" sz="2400" b="1">
                <a:solidFill>
                  <a:srgbClr val="FF0000"/>
                </a:solidFill>
                <a:latin typeface="微软雅黑" panose="020B0503020204020204" pitchFamily="34" charset="-122"/>
                <a:ea typeface="微软雅黑" panose="020B0503020204020204" pitchFamily="34" charset="-122"/>
                <a:sym typeface="微软雅黑" panose="020B0503020204020204" pitchFamily="34" charset="-122"/>
              </a:rPr>
              <a:t>性质考查</a:t>
            </a:r>
            <a:r>
              <a:rPr lang="en-US" altLang="zh-CN" sz="2400" b="1">
                <a:solidFill>
                  <a:srgbClr val="FF0000"/>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400" b="1">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以</a:t>
            </a:r>
            <a:r>
              <a:rPr lang="en-US" altLang="zh-CN" sz="2400" b="1">
                <a:solidFill>
                  <a:srgbClr val="0000FF"/>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400" b="1">
                <a:solidFill>
                  <a:srgbClr val="0000FF"/>
                </a:solidFill>
                <a:latin typeface="微软雅黑" panose="020B0503020204020204" pitchFamily="34" charset="-122"/>
                <a:ea typeface="微软雅黑" panose="020B0503020204020204" pitchFamily="34" charset="-122"/>
                <a:sym typeface="微软雅黑" panose="020B0503020204020204" pitchFamily="34" charset="-122"/>
              </a:rPr>
              <a:t>转化</a:t>
            </a:r>
            <a:r>
              <a:rPr lang="en-US" altLang="zh-CN" sz="2400" b="1">
                <a:solidFill>
                  <a:srgbClr val="0000FF"/>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400" b="1">
                <a:solidFill>
                  <a:srgbClr val="0000FF"/>
                </a:solidFill>
                <a:latin typeface="微软雅黑" panose="020B0503020204020204" pitchFamily="34" charset="-122"/>
                <a:ea typeface="微软雅黑" panose="020B0503020204020204" pitchFamily="34" charset="-122"/>
                <a:sym typeface="微软雅黑" panose="020B0503020204020204" pitchFamily="34" charset="-122"/>
              </a:rPr>
              <a:t>推断</a:t>
            </a:r>
            <a:r>
              <a:rPr lang="en-US" altLang="zh-CN" sz="2400" b="1">
                <a:solidFill>
                  <a:srgbClr val="0000FF"/>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400" b="1">
                <a:solidFill>
                  <a:srgbClr val="C00000"/>
                </a:solidFill>
                <a:latin typeface="微软雅黑" panose="020B0503020204020204" pitchFamily="34" charset="-122"/>
                <a:ea typeface="微软雅黑" panose="020B0503020204020204" pitchFamily="34" charset="-122"/>
                <a:sym typeface="微软雅黑" panose="020B0503020204020204" pitchFamily="34" charset="-122"/>
              </a:rPr>
              <a:t>小路线</a:t>
            </a:r>
            <a:r>
              <a:rPr lang="zh-CN" altLang="en-US" sz="2400" b="1">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载体</a:t>
            </a:r>
            <a:endParaRPr lang="zh-CN" altLang="en-US" sz="2400" b="1">
              <a:solidFill>
                <a:srgbClr val="000000"/>
              </a:solidFill>
              <a:latin typeface="微软雅黑" panose="020B0503020204020204" pitchFamily="34" charset="-122"/>
              <a:ea typeface="微软雅黑" panose="020B0503020204020204" pitchFamily="34" charset="-122"/>
              <a:sym typeface="微软雅黑" panose="020B0503020204020204" pitchFamily="34" charset="-122"/>
            </a:endParaRPr>
          </a:p>
        </p:txBody>
      </p:sp>
      <p:cxnSp>
        <p:nvCxnSpPr>
          <p:cNvPr id="35" name="直接连接符 34"/>
          <p:cNvCxnSpPr/>
          <p:nvPr/>
        </p:nvCxnSpPr>
        <p:spPr>
          <a:xfrm>
            <a:off x="382695" y="1114724"/>
            <a:ext cx="11425767" cy="0"/>
          </a:xfrm>
          <a:prstGeom prst="line">
            <a:avLst/>
          </a:prstGeom>
          <a:ln w="57150">
            <a:solidFill>
              <a:srgbClr val="FF0000"/>
            </a:solidFill>
          </a:ln>
          <a:scene3d>
            <a:camera prst="obliqueTopRight"/>
            <a:lightRig rig="threePt" dir="t"/>
          </a:scene3d>
        </p:spPr>
        <p:style>
          <a:lnRef idx="1">
            <a:schemeClr val="accent1"/>
          </a:lnRef>
          <a:fillRef idx="0">
            <a:schemeClr val="accent1"/>
          </a:fillRef>
          <a:effectRef idx="0">
            <a:schemeClr val="accent1"/>
          </a:effectRef>
          <a:fontRef idx="minor">
            <a:schemeClr val="tx1"/>
          </a:fontRef>
        </p:style>
      </p:cxnSp>
      <p:graphicFrame>
        <p:nvGraphicFramePr>
          <p:cNvPr id="633859" name="对象 606212"/>
          <p:cNvGraphicFramePr>
            <a:graphicFrameLocks noChangeAspect="1"/>
          </p:cNvGraphicFramePr>
          <p:nvPr/>
        </p:nvGraphicFramePr>
        <p:xfrm>
          <a:off x="1476588" y="1929765"/>
          <a:ext cx="8525933" cy="2999105"/>
        </p:xfrm>
        <a:graphic>
          <a:graphicData uri="http://schemas.openxmlformats.org/presentationml/2006/ole">
            <mc:AlternateContent xmlns:mc="http://schemas.openxmlformats.org/markup-compatibility/2006">
              <mc:Choice xmlns:v="urn:schemas-microsoft-com:vml" Requires="v">
                <p:oleObj spid="_x0000_s1046" name="" r:id="rId2" imgW="8248650" imgH="3571875" progId="">
                  <p:embed/>
                </p:oleObj>
              </mc:Choice>
              <mc:Fallback>
                <p:oleObj name="" r:id="rId2" imgW="8248650" imgH="3571875" progId="">
                  <p:embed/>
                  <p:pic>
                    <p:nvPicPr>
                      <p:cNvPr id="0" name="OLE substitute image"/>
                      <p:cNvPicPr/>
                      <p:nvPr/>
                    </p:nvPicPr>
                    <p:blipFill>
                      <a:blip r:embed="rId3"/>
                      <a:stretch>
                        <a:fillRect/>
                      </a:stretch>
                    </p:blipFill>
                    <p:spPr>
                      <a:xfrm>
                        <a:off x="1476588" y="1929765"/>
                        <a:ext cx="8525933" cy="2999105"/>
                      </a:xfrm>
                      <a:prstGeom prst="rect">
                        <a:avLst/>
                      </a:prstGeom>
                      <a:noFill/>
                      <a:ln w="9525">
                        <a:noFill/>
                      </a:ln>
                    </p:spPr>
                  </p:pic>
                </p:oleObj>
              </mc:Fallback>
            </mc:AlternateContent>
          </a:graphicData>
        </a:graphic>
      </p:graphicFrame>
    </p:spTree>
  </p:cSld>
  <p:clrMapOvr>
    <a:masterClrMapping/>
  </p:clrMapOvr>
  <p:transition/>
</p:sld>
</file>

<file path=ppt/slides/slide10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
            <a:lum/>
          </a:blip>
          <a:stretch>
            <a:fillRect/>
          </a:stretch>
        </a:blipFill>
        <a:effectLst/>
      </p:bgPr>
    </p:bg>
    <p:spTree>
      <p:nvGrpSpPr>
        <p:cNvPr id="1" name=""/>
        <p:cNvGrpSpPr/>
        <p:nvPr/>
      </p:nvGrpSpPr>
      <p:grpSpPr>
        <a:xfrm>
          <a:off x="0" y="0"/>
          <a:ext cx="0" cy="0"/>
          <a:chOff x="0" y="0"/>
          <a:chExt cx="0" cy="0"/>
        </a:xfrm>
      </p:grpSpPr>
      <p:graphicFrame>
        <p:nvGraphicFramePr>
          <p:cNvPr id="635906" name="对象 608259"/>
          <p:cNvGraphicFramePr>
            <a:graphicFrameLocks noChangeAspect="1"/>
          </p:cNvGraphicFramePr>
          <p:nvPr/>
        </p:nvGraphicFramePr>
        <p:xfrm>
          <a:off x="1548555" y="3451863"/>
          <a:ext cx="9679093" cy="2864485"/>
        </p:xfrm>
        <a:graphic>
          <a:graphicData uri="http://schemas.openxmlformats.org/presentationml/2006/ole">
            <mc:AlternateContent xmlns:mc="http://schemas.openxmlformats.org/markup-compatibility/2006">
              <mc:Choice xmlns:v="urn:schemas-microsoft-com:vml" Requires="v">
                <p:oleObj spid="_x0000_s1047" name="" r:id="rId2" imgW="8582025" imgH="3609975" progId="">
                  <p:embed/>
                </p:oleObj>
              </mc:Choice>
              <mc:Fallback>
                <p:oleObj name="" r:id="rId2" imgW="8582025" imgH="3609975" progId="">
                  <p:embed/>
                  <p:pic>
                    <p:nvPicPr>
                      <p:cNvPr id="0" name="OLE substitute image"/>
                      <p:cNvPicPr/>
                      <p:nvPr/>
                    </p:nvPicPr>
                    <p:blipFill>
                      <a:blip r:embed="rId3"/>
                      <a:stretch>
                        <a:fillRect/>
                      </a:stretch>
                    </p:blipFill>
                    <p:spPr>
                      <a:xfrm>
                        <a:off x="1548555" y="3451863"/>
                        <a:ext cx="9679093" cy="2864485"/>
                      </a:xfrm>
                      <a:prstGeom prst="rect">
                        <a:avLst/>
                      </a:prstGeom>
                      <a:noFill/>
                      <a:ln w="9525">
                        <a:noFill/>
                      </a:ln>
                    </p:spPr>
                  </p:pic>
                </p:oleObj>
              </mc:Fallback>
            </mc:AlternateContent>
          </a:graphicData>
        </a:graphic>
      </p:graphicFrame>
      <p:graphicFrame>
        <p:nvGraphicFramePr>
          <p:cNvPr id="634882" name="对象 607235"/>
          <p:cNvGraphicFramePr>
            <a:graphicFrameLocks noChangeAspect="1"/>
          </p:cNvGraphicFramePr>
          <p:nvPr/>
        </p:nvGraphicFramePr>
        <p:xfrm>
          <a:off x="603673" y="966153"/>
          <a:ext cx="10982960" cy="482600"/>
        </p:xfrm>
        <a:graphic>
          <a:graphicData uri="http://schemas.openxmlformats.org/presentationml/2006/ole">
            <mc:AlternateContent xmlns:mc="http://schemas.openxmlformats.org/markup-compatibility/2006">
              <mc:Choice xmlns:v="urn:schemas-microsoft-com:vml" Requires="v">
                <p:oleObj spid="_x0000_s1048" name="" r:id="rId4" imgW="8239125" imgH="609600" progId="">
                  <p:embed/>
                </p:oleObj>
              </mc:Choice>
              <mc:Fallback>
                <p:oleObj name="" r:id="rId4" imgW="8239125" imgH="609600" progId="">
                  <p:embed/>
                  <p:pic>
                    <p:nvPicPr>
                      <p:cNvPr id="0" name="OLE substitute image"/>
                      <p:cNvPicPr/>
                      <p:nvPr/>
                    </p:nvPicPr>
                    <p:blipFill>
                      <a:blip r:embed="rId5"/>
                      <a:stretch>
                        <a:fillRect/>
                      </a:stretch>
                    </p:blipFill>
                    <p:spPr>
                      <a:xfrm>
                        <a:off x="603673" y="966153"/>
                        <a:ext cx="10982960" cy="482600"/>
                      </a:xfrm>
                      <a:prstGeom prst="rect">
                        <a:avLst/>
                      </a:prstGeom>
                      <a:noFill/>
                      <a:ln w="9525">
                        <a:noFill/>
                      </a:ln>
                    </p:spPr>
                  </p:pic>
                </p:oleObj>
              </mc:Fallback>
            </mc:AlternateContent>
          </a:graphicData>
        </a:graphic>
      </p:graphicFrame>
      <p:graphicFrame>
        <p:nvGraphicFramePr>
          <p:cNvPr id="607456" name="表格 607455"/>
          <p:cNvGraphicFramePr>
            <a:graphicFrameLocks noGrp="1"/>
          </p:cNvGraphicFramePr>
          <p:nvPr>
            <p:custDataLst>
              <p:tags r:id="rId6"/>
            </p:custDataLst>
          </p:nvPr>
        </p:nvGraphicFramePr>
        <p:xfrm>
          <a:off x="1937173" y="1449070"/>
          <a:ext cx="5410200" cy="1676400"/>
        </p:xfrm>
        <a:graphic>
          <a:graphicData uri="http://schemas.openxmlformats.org/drawingml/2006/table">
            <a:tbl>
              <a:tblPr/>
              <a:tblGrid>
                <a:gridCol w="794173"/>
                <a:gridCol w="942340"/>
                <a:gridCol w="982133"/>
                <a:gridCol w="1341967"/>
                <a:gridCol w="1349587"/>
              </a:tblGrid>
              <a:tr h="335280">
                <a:tc>
                  <a:txBody>
                    <a:bodyPr wrap="square"/>
                    <a:lstStyle/>
                    <a:p>
                      <a:pPr algn="ctr" defTabSz="0">
                        <a:buNone/>
                        <a:tabLst>
                          <a:tab pos="2514600" algn=""/>
                        </a:tabLst>
                      </a:pPr>
                      <a:r>
                        <a:rPr lang="zh-CN" altLang="en-US" sz="1600" b="1">
                          <a:latin typeface="Times New Roman" panose="02020603050405020304" pitchFamily="18" charset="0"/>
                          <a:cs typeface="Times New Roman" panose="02020603050405020304" pitchFamily="18" charset="0"/>
                        </a:rPr>
                        <a:t>选项</a:t>
                      </a:r>
                      <a:endParaRPr lang="zh-CN" altLang="en-US" sz="1600" b="1">
                        <a:latin typeface="Times New Roman" panose="02020603050405020304" pitchFamily="18" charset="0"/>
                        <a:cs typeface="Times New Roman" panose="02020603050405020304" pitchFamily="18" charset="0"/>
                      </a:endParaRPr>
                    </a:p>
                  </a:txBody>
                  <a:tcPr marL="121920" marR="121920" vert="horz" anchor="ctr">
                    <a:lnL w="19050" cap="flat" cmpd="sng">
                      <a:solidFill>
                        <a:schemeClr val="tx1"/>
                      </a:solidFill>
                      <a:prstDash val="solid"/>
                      <a:headEnd type="none" w="med" len="med"/>
                      <a:tailEnd type="none" w="med" len="med"/>
                    </a:lnL>
                    <a:lnR w="19050" cap="flat" cmpd="sng">
                      <a:solidFill>
                        <a:schemeClr val="tx1"/>
                      </a:solidFill>
                      <a:prstDash val="solid"/>
                      <a:headEnd type="none" w="med" len="med"/>
                      <a:tailEnd type="none" w="med" len="med"/>
                    </a:lnR>
                    <a:lnT w="19050" cap="flat" cmpd="sng">
                      <a:solidFill>
                        <a:schemeClr val="tx1"/>
                      </a:solidFill>
                      <a:prstDash val="solid"/>
                      <a:headEnd type="none" w="med" len="med"/>
                      <a:tailEnd type="none" w="med" len="med"/>
                    </a:lnT>
                    <a:lnB w="19050" cap="flat" cmpd="sng">
                      <a:solidFill>
                        <a:schemeClr val="tx1"/>
                      </a:solidFill>
                      <a:prstDash val="solid"/>
                      <a:headEnd type="none" w="med" len="med"/>
                      <a:tailEnd type="none" w="med" len="med"/>
                    </a:lnB>
                    <a:lnTlToBr>
                      <a:noFill/>
                    </a:lnTlToBr>
                    <a:lnBlToTr>
                      <a:noFill/>
                    </a:lnBlToTr>
                    <a:noFill/>
                  </a:tcPr>
                </a:tc>
                <a:tc>
                  <a:txBody>
                    <a:bodyPr wrap="square"/>
                    <a:lstStyle/>
                    <a:p>
                      <a:pPr algn="ctr" defTabSz="0">
                        <a:buNone/>
                        <a:tabLst>
                          <a:tab pos="2514600" algn=""/>
                        </a:tabLst>
                      </a:pPr>
                      <a:r>
                        <a:rPr lang="en-US" altLang="zh-CN" sz="1600" b="1">
                          <a:latin typeface="Times New Roman" panose="02020603050405020304" pitchFamily="18" charset="0"/>
                          <a:cs typeface="Times New Roman" panose="02020603050405020304" pitchFamily="18" charset="0"/>
                        </a:rPr>
                        <a:t>X</a:t>
                      </a:r>
                      <a:endParaRPr lang="en-US" altLang="zh-CN" sz="1600" b="1">
                        <a:latin typeface="Times New Roman" panose="02020603050405020304" pitchFamily="18" charset="0"/>
                        <a:cs typeface="Times New Roman" panose="02020603050405020304" pitchFamily="18" charset="0"/>
                      </a:endParaRPr>
                    </a:p>
                  </a:txBody>
                  <a:tcPr marL="121920" marR="121920" vert="horz" anchor="ctr">
                    <a:lnL w="19050" cap="flat" cmpd="sng">
                      <a:solidFill>
                        <a:schemeClr val="tx1"/>
                      </a:solidFill>
                      <a:prstDash val="solid"/>
                      <a:headEnd type="none" w="med" len="med"/>
                      <a:tailEnd type="none" w="med" len="med"/>
                    </a:lnL>
                    <a:lnR w="19050" cap="flat" cmpd="sng">
                      <a:solidFill>
                        <a:schemeClr val="tx1"/>
                      </a:solidFill>
                      <a:prstDash val="solid"/>
                      <a:headEnd type="none" w="med" len="med"/>
                      <a:tailEnd type="none" w="med" len="med"/>
                    </a:lnR>
                    <a:lnT w="19050" cap="flat" cmpd="sng">
                      <a:solidFill>
                        <a:schemeClr val="tx1"/>
                      </a:solidFill>
                      <a:prstDash val="solid"/>
                      <a:headEnd type="none" w="med" len="med"/>
                      <a:tailEnd type="none" w="med" len="med"/>
                    </a:lnT>
                    <a:lnB w="19050" cap="flat" cmpd="sng">
                      <a:solidFill>
                        <a:schemeClr val="tx1"/>
                      </a:solidFill>
                      <a:prstDash val="solid"/>
                      <a:headEnd type="none" w="med" len="med"/>
                      <a:tailEnd type="none" w="med" len="med"/>
                    </a:lnB>
                    <a:lnTlToBr>
                      <a:noFill/>
                    </a:lnTlToBr>
                    <a:lnBlToTr>
                      <a:noFill/>
                    </a:lnBlToTr>
                    <a:noFill/>
                  </a:tcPr>
                </a:tc>
                <a:tc>
                  <a:txBody>
                    <a:bodyPr wrap="square"/>
                    <a:lstStyle/>
                    <a:p>
                      <a:pPr algn="ctr" defTabSz="0">
                        <a:buNone/>
                        <a:tabLst>
                          <a:tab pos="2514600" algn="l"/>
                        </a:tabLst>
                      </a:pPr>
                      <a:r>
                        <a:rPr lang="en-US" altLang="zh-CN" sz="1600" b="1">
                          <a:latin typeface="Times New Roman" panose="02020603050405020304" pitchFamily="18" charset="0"/>
                          <a:cs typeface="Times New Roman" panose="02020603050405020304" pitchFamily="18" charset="0"/>
                        </a:rPr>
                        <a:t>Y</a:t>
                      </a:r>
                      <a:endParaRPr lang="en-US" altLang="zh-CN" sz="1600" b="1">
                        <a:latin typeface="Times New Roman" panose="02020603050405020304" pitchFamily="18" charset="0"/>
                        <a:cs typeface="Times New Roman" panose="02020603050405020304" pitchFamily="18" charset="0"/>
                      </a:endParaRPr>
                    </a:p>
                  </a:txBody>
                  <a:tcPr marL="121920" marR="121920" vert="horz" anchor="ctr">
                    <a:lnL w="19050" cap="flat" cmpd="sng">
                      <a:solidFill>
                        <a:schemeClr val="tx1"/>
                      </a:solidFill>
                      <a:prstDash val="solid"/>
                      <a:headEnd type="none" w="med" len="med"/>
                      <a:tailEnd type="none" w="med" len="med"/>
                    </a:lnL>
                    <a:lnR w="19050" cap="flat" cmpd="sng">
                      <a:solidFill>
                        <a:schemeClr val="tx1"/>
                      </a:solidFill>
                      <a:prstDash val="solid"/>
                      <a:headEnd type="none" w="med" len="med"/>
                      <a:tailEnd type="none" w="med" len="med"/>
                    </a:lnR>
                    <a:lnT w="19050" cap="flat" cmpd="sng">
                      <a:solidFill>
                        <a:schemeClr val="tx1"/>
                      </a:solidFill>
                      <a:prstDash val="solid"/>
                      <a:headEnd type="none" w="med" len="med"/>
                      <a:tailEnd type="none" w="med" len="med"/>
                    </a:lnT>
                    <a:lnB w="19050" cap="flat" cmpd="sng">
                      <a:solidFill>
                        <a:schemeClr val="tx1"/>
                      </a:solidFill>
                      <a:prstDash val="solid"/>
                      <a:headEnd type="none" w="med" len="med"/>
                      <a:tailEnd type="none" w="med" len="med"/>
                    </a:lnB>
                    <a:lnTlToBr>
                      <a:noFill/>
                    </a:lnTlToBr>
                    <a:lnBlToTr>
                      <a:noFill/>
                    </a:lnBlToTr>
                    <a:noFill/>
                  </a:tcPr>
                </a:tc>
                <a:tc>
                  <a:txBody>
                    <a:bodyPr wrap="square"/>
                    <a:lstStyle/>
                    <a:p>
                      <a:pPr algn="ctr" defTabSz="0">
                        <a:buNone/>
                        <a:tabLst>
                          <a:tab pos="2514600" algn=""/>
                        </a:tabLst>
                      </a:pPr>
                      <a:r>
                        <a:rPr lang="en-US" altLang="zh-CN" sz="1600" b="1">
                          <a:latin typeface="Times New Roman" panose="02020603050405020304" pitchFamily="18" charset="0"/>
                          <a:cs typeface="Times New Roman" panose="02020603050405020304" pitchFamily="18" charset="0"/>
                        </a:rPr>
                        <a:t>Z</a:t>
                      </a:r>
                      <a:endParaRPr lang="en-US" altLang="zh-CN" sz="1600" b="1">
                        <a:latin typeface="Times New Roman" panose="02020603050405020304" pitchFamily="18" charset="0"/>
                        <a:cs typeface="Times New Roman" panose="02020603050405020304" pitchFamily="18" charset="0"/>
                      </a:endParaRPr>
                    </a:p>
                  </a:txBody>
                  <a:tcPr marL="121920" marR="121920" vert="horz" anchor="ctr">
                    <a:lnL w="19050" cap="flat" cmpd="sng">
                      <a:solidFill>
                        <a:schemeClr val="tx1"/>
                      </a:solidFill>
                      <a:prstDash val="solid"/>
                      <a:headEnd type="none" w="med" len="med"/>
                      <a:tailEnd type="none" w="med" len="med"/>
                    </a:lnL>
                    <a:lnR w="19050" cap="flat" cmpd="sng">
                      <a:solidFill>
                        <a:schemeClr val="tx1"/>
                      </a:solidFill>
                      <a:prstDash val="solid"/>
                      <a:headEnd type="none" w="med" len="med"/>
                      <a:tailEnd type="none" w="med" len="med"/>
                    </a:lnR>
                    <a:lnT w="19050" cap="flat" cmpd="sng">
                      <a:solidFill>
                        <a:schemeClr val="tx1"/>
                      </a:solidFill>
                      <a:prstDash val="solid"/>
                      <a:headEnd type="none" w="med" len="med"/>
                      <a:tailEnd type="none" w="med" len="med"/>
                    </a:lnT>
                    <a:lnB w="19050" cap="flat" cmpd="sng">
                      <a:solidFill>
                        <a:schemeClr val="tx1"/>
                      </a:solidFill>
                      <a:prstDash val="solid"/>
                      <a:headEnd type="none" w="med" len="med"/>
                      <a:tailEnd type="none" w="med" len="med"/>
                    </a:lnB>
                    <a:lnTlToBr>
                      <a:noFill/>
                    </a:lnTlToBr>
                    <a:lnBlToTr>
                      <a:noFill/>
                    </a:lnBlToTr>
                    <a:noFill/>
                  </a:tcPr>
                </a:tc>
                <a:tc>
                  <a:txBody>
                    <a:bodyPr wrap="square"/>
                    <a:lstStyle/>
                    <a:p>
                      <a:pPr algn="ctr" defTabSz="0">
                        <a:buNone/>
                        <a:tabLst>
                          <a:tab pos="2514600" algn=""/>
                        </a:tabLst>
                      </a:pPr>
                      <a:r>
                        <a:rPr lang="en-US" altLang="zh-CN" sz="1600" b="1">
                          <a:latin typeface="Times New Roman" panose="02020603050405020304" pitchFamily="18" charset="0"/>
                          <a:cs typeface="Times New Roman" panose="02020603050405020304" pitchFamily="18" charset="0"/>
                        </a:rPr>
                        <a:t>R</a:t>
                      </a:r>
                      <a:endParaRPr lang="en-US" altLang="zh-CN" sz="1600" b="1">
                        <a:latin typeface="Times New Roman" panose="02020603050405020304" pitchFamily="18" charset="0"/>
                        <a:cs typeface="Times New Roman" panose="02020603050405020304" pitchFamily="18" charset="0"/>
                      </a:endParaRPr>
                    </a:p>
                  </a:txBody>
                  <a:tcPr marL="121920" marR="121920" vert="horz" anchor="ctr">
                    <a:lnL w="19050" cap="flat" cmpd="sng">
                      <a:solidFill>
                        <a:schemeClr val="tx1"/>
                      </a:solidFill>
                      <a:prstDash val="solid"/>
                      <a:headEnd type="none" w="med" len="med"/>
                      <a:tailEnd type="none" w="med" len="med"/>
                    </a:lnL>
                    <a:lnR w="19050" cap="flat" cmpd="sng">
                      <a:solidFill>
                        <a:schemeClr val="tx1"/>
                      </a:solidFill>
                      <a:prstDash val="solid"/>
                      <a:headEnd type="none" w="med" len="med"/>
                      <a:tailEnd type="none" w="med" len="med"/>
                    </a:lnR>
                    <a:lnT w="19050" cap="flat" cmpd="sng">
                      <a:solidFill>
                        <a:schemeClr val="tx1"/>
                      </a:solidFill>
                      <a:prstDash val="solid"/>
                      <a:headEnd type="none" w="med" len="med"/>
                      <a:tailEnd type="none" w="med" len="med"/>
                    </a:lnT>
                    <a:lnB w="19050" cap="flat" cmpd="sng">
                      <a:solidFill>
                        <a:schemeClr val="tx1"/>
                      </a:solidFill>
                      <a:prstDash val="solid"/>
                      <a:headEnd type="none" w="med" len="med"/>
                      <a:tailEnd type="none" w="med" len="med"/>
                    </a:lnB>
                    <a:lnTlToBr>
                      <a:noFill/>
                    </a:lnTlToBr>
                    <a:lnBlToTr>
                      <a:noFill/>
                    </a:lnBlToTr>
                    <a:noFill/>
                  </a:tcPr>
                </a:tc>
              </a:tr>
              <a:tr h="335280">
                <a:tc>
                  <a:txBody>
                    <a:bodyPr wrap="square"/>
                    <a:lstStyle/>
                    <a:p>
                      <a:pPr algn="ctr" defTabSz="0">
                        <a:buNone/>
                        <a:tabLst>
                          <a:tab pos="2514600" algn="l"/>
                        </a:tabLst>
                      </a:pPr>
                      <a:r>
                        <a:rPr lang="en-US" altLang="zh-CN" sz="1600" b="1">
                          <a:latin typeface="Times New Roman" panose="02020603050405020304" pitchFamily="18" charset="0"/>
                          <a:cs typeface="Times New Roman" panose="02020603050405020304" pitchFamily="18" charset="0"/>
                        </a:rPr>
                        <a:t>A</a:t>
                      </a:r>
                      <a:endParaRPr lang="en-US" altLang="zh-CN" sz="1600" b="1">
                        <a:latin typeface="Times New Roman" panose="02020603050405020304" pitchFamily="18" charset="0"/>
                        <a:cs typeface="Times New Roman" panose="02020603050405020304" pitchFamily="18" charset="0"/>
                      </a:endParaRPr>
                    </a:p>
                  </a:txBody>
                  <a:tcPr marL="121920" marR="121920" vert="horz" anchor="ctr">
                    <a:lnL w="19050" cap="flat" cmpd="sng">
                      <a:solidFill>
                        <a:schemeClr val="tx1"/>
                      </a:solidFill>
                      <a:prstDash val="solid"/>
                      <a:headEnd type="none" w="med" len="med"/>
                      <a:tailEnd type="none" w="med" len="med"/>
                    </a:lnL>
                    <a:lnR w="19050" cap="flat" cmpd="sng">
                      <a:solidFill>
                        <a:schemeClr val="tx1"/>
                      </a:solidFill>
                      <a:prstDash val="solid"/>
                      <a:headEnd type="none" w="med" len="med"/>
                      <a:tailEnd type="none" w="med" len="med"/>
                    </a:lnR>
                    <a:lnT w="19050" cap="flat" cmpd="sng">
                      <a:solidFill>
                        <a:schemeClr val="tx1"/>
                      </a:solidFill>
                      <a:prstDash val="solid"/>
                      <a:headEnd type="none" w="med" len="med"/>
                      <a:tailEnd type="none" w="med" len="med"/>
                    </a:lnT>
                    <a:lnB w="19050" cap="flat" cmpd="sng">
                      <a:solidFill>
                        <a:schemeClr val="tx1"/>
                      </a:solidFill>
                      <a:prstDash val="solid"/>
                      <a:headEnd type="none" w="med" len="med"/>
                      <a:tailEnd type="none" w="med" len="med"/>
                    </a:lnB>
                    <a:lnTlToBr>
                      <a:noFill/>
                    </a:lnTlToBr>
                    <a:lnBlToTr>
                      <a:noFill/>
                    </a:lnBlToTr>
                    <a:noFill/>
                  </a:tcPr>
                </a:tc>
                <a:tc>
                  <a:txBody>
                    <a:bodyPr wrap="square"/>
                    <a:lstStyle/>
                    <a:p>
                      <a:pPr algn="ctr" defTabSz="0">
                        <a:buNone/>
                        <a:tabLst>
                          <a:tab pos="2514600" algn="l"/>
                        </a:tabLst>
                      </a:pPr>
                      <a:r>
                        <a:rPr lang="en-US" altLang="zh-CN" sz="1600" b="1">
                          <a:latin typeface="Times New Roman" panose="02020603050405020304" pitchFamily="18" charset="0"/>
                          <a:cs typeface="Times New Roman" panose="02020603050405020304" pitchFamily="18" charset="0"/>
                        </a:rPr>
                        <a:t>Al</a:t>
                      </a:r>
                      <a:endParaRPr lang="en-US" altLang="zh-CN" sz="1600" b="1">
                        <a:latin typeface="Times New Roman" panose="02020603050405020304" pitchFamily="18" charset="0"/>
                        <a:cs typeface="Times New Roman" panose="02020603050405020304" pitchFamily="18" charset="0"/>
                      </a:endParaRPr>
                    </a:p>
                  </a:txBody>
                  <a:tcPr marL="121920" marR="121920" vert="horz" anchor="ctr">
                    <a:lnL w="19050" cap="flat" cmpd="sng">
                      <a:solidFill>
                        <a:schemeClr val="tx1"/>
                      </a:solidFill>
                      <a:prstDash val="solid"/>
                      <a:headEnd type="none" w="med" len="med"/>
                      <a:tailEnd type="none" w="med" len="med"/>
                    </a:lnL>
                    <a:lnR w="19050" cap="flat" cmpd="sng">
                      <a:solidFill>
                        <a:schemeClr val="tx1"/>
                      </a:solidFill>
                      <a:prstDash val="solid"/>
                      <a:headEnd type="none" w="med" len="med"/>
                      <a:tailEnd type="none" w="med" len="med"/>
                    </a:lnR>
                    <a:lnT w="19050" cap="flat" cmpd="sng">
                      <a:solidFill>
                        <a:schemeClr val="tx1"/>
                      </a:solidFill>
                      <a:prstDash val="solid"/>
                      <a:headEnd type="none" w="med" len="med"/>
                      <a:tailEnd type="none" w="med" len="med"/>
                    </a:lnT>
                    <a:lnB w="19050" cap="flat" cmpd="sng">
                      <a:solidFill>
                        <a:schemeClr val="tx1"/>
                      </a:solidFill>
                      <a:prstDash val="solid"/>
                      <a:headEnd type="none" w="med" len="med"/>
                      <a:tailEnd type="none" w="med" len="med"/>
                    </a:lnB>
                    <a:lnTlToBr>
                      <a:noFill/>
                    </a:lnTlToBr>
                    <a:lnBlToTr>
                      <a:noFill/>
                    </a:lnBlToTr>
                    <a:noFill/>
                  </a:tcPr>
                </a:tc>
                <a:tc>
                  <a:txBody>
                    <a:bodyPr wrap="square"/>
                    <a:lstStyle/>
                    <a:p>
                      <a:pPr algn="ctr" defTabSz="0">
                        <a:buNone/>
                        <a:tabLst>
                          <a:tab pos="2514600" algn=""/>
                        </a:tabLst>
                      </a:pPr>
                      <a:r>
                        <a:rPr lang="en-US" altLang="zh-CN" sz="1600" b="1">
                          <a:latin typeface="Times New Roman" panose="02020603050405020304" pitchFamily="18" charset="0"/>
                          <a:cs typeface="Times New Roman" panose="02020603050405020304" pitchFamily="18" charset="0"/>
                        </a:rPr>
                        <a:t>AlCl</a:t>
                      </a:r>
                      <a:r>
                        <a:rPr lang="en-US" altLang="zh-CN" sz="1600" b="1" baseline="-30000">
                          <a:latin typeface="Times New Roman" panose="02020603050405020304" pitchFamily="18" charset="0"/>
                          <a:cs typeface="Times New Roman" panose="02020603050405020304" pitchFamily="18" charset="0"/>
                        </a:rPr>
                        <a:t>3</a:t>
                      </a:r>
                      <a:endParaRPr lang="en-US" altLang="zh-CN" sz="1600" b="1">
                        <a:latin typeface="Times New Roman" panose="02020603050405020304" pitchFamily="18" charset="0"/>
                        <a:cs typeface="Times New Roman" panose="02020603050405020304" pitchFamily="18" charset="0"/>
                      </a:endParaRPr>
                    </a:p>
                  </a:txBody>
                  <a:tcPr marL="121920" marR="121920" vert="horz" anchor="ctr">
                    <a:lnL w="19050" cap="flat" cmpd="sng">
                      <a:solidFill>
                        <a:schemeClr val="tx1"/>
                      </a:solidFill>
                      <a:prstDash val="solid"/>
                      <a:headEnd type="none" w="med" len="med"/>
                      <a:tailEnd type="none" w="med" len="med"/>
                    </a:lnL>
                    <a:lnR w="19050" cap="flat" cmpd="sng">
                      <a:solidFill>
                        <a:schemeClr val="tx1"/>
                      </a:solidFill>
                      <a:prstDash val="solid"/>
                      <a:headEnd type="none" w="med" len="med"/>
                      <a:tailEnd type="none" w="med" len="med"/>
                    </a:lnR>
                    <a:lnT w="19050" cap="flat" cmpd="sng">
                      <a:solidFill>
                        <a:schemeClr val="tx1"/>
                      </a:solidFill>
                      <a:prstDash val="solid"/>
                      <a:headEnd type="none" w="med" len="med"/>
                      <a:tailEnd type="none" w="med" len="med"/>
                    </a:lnT>
                    <a:lnB w="19050" cap="flat" cmpd="sng">
                      <a:solidFill>
                        <a:schemeClr val="tx1"/>
                      </a:solidFill>
                      <a:prstDash val="solid"/>
                      <a:headEnd type="none" w="med" len="med"/>
                      <a:tailEnd type="none" w="med" len="med"/>
                    </a:lnB>
                    <a:lnTlToBr>
                      <a:noFill/>
                    </a:lnTlToBr>
                    <a:lnBlToTr>
                      <a:noFill/>
                    </a:lnBlToTr>
                    <a:noFill/>
                  </a:tcPr>
                </a:tc>
                <a:tc>
                  <a:txBody>
                    <a:bodyPr wrap="square"/>
                    <a:lstStyle/>
                    <a:p>
                      <a:pPr algn="ctr" defTabSz="0">
                        <a:buNone/>
                        <a:tabLst>
                          <a:tab pos="2514600" algn="l"/>
                        </a:tabLst>
                      </a:pPr>
                      <a:r>
                        <a:rPr lang="en-US" altLang="zh-CN" sz="1600" b="1">
                          <a:latin typeface="Times New Roman" panose="02020603050405020304" pitchFamily="18" charset="0"/>
                          <a:cs typeface="Times New Roman" panose="02020603050405020304" pitchFamily="18" charset="0"/>
                        </a:rPr>
                        <a:t>Al(OH)</a:t>
                      </a:r>
                      <a:r>
                        <a:rPr lang="en-US" altLang="zh-CN" sz="1600" b="1" baseline="-30000">
                          <a:latin typeface="Times New Roman" panose="02020603050405020304" pitchFamily="18" charset="0"/>
                          <a:cs typeface="Times New Roman" panose="02020603050405020304" pitchFamily="18" charset="0"/>
                        </a:rPr>
                        <a:t>3</a:t>
                      </a:r>
                      <a:endParaRPr lang="en-US" altLang="zh-CN" sz="1600" b="1">
                        <a:latin typeface="Times New Roman" panose="02020603050405020304" pitchFamily="18" charset="0"/>
                        <a:cs typeface="Times New Roman" panose="02020603050405020304" pitchFamily="18" charset="0"/>
                      </a:endParaRPr>
                    </a:p>
                  </a:txBody>
                  <a:tcPr marL="121920" marR="121920" vert="horz" anchor="ctr">
                    <a:lnL w="19050" cap="flat" cmpd="sng">
                      <a:solidFill>
                        <a:schemeClr val="tx1"/>
                      </a:solidFill>
                      <a:prstDash val="solid"/>
                      <a:headEnd type="none" w="med" len="med"/>
                      <a:tailEnd type="none" w="med" len="med"/>
                    </a:lnL>
                    <a:lnR w="19050" cap="flat" cmpd="sng">
                      <a:solidFill>
                        <a:schemeClr val="tx1"/>
                      </a:solidFill>
                      <a:prstDash val="solid"/>
                      <a:headEnd type="none" w="med" len="med"/>
                      <a:tailEnd type="none" w="med" len="med"/>
                    </a:lnR>
                    <a:lnT w="19050" cap="flat" cmpd="sng">
                      <a:solidFill>
                        <a:schemeClr val="tx1"/>
                      </a:solidFill>
                      <a:prstDash val="solid"/>
                      <a:headEnd type="none" w="med" len="med"/>
                      <a:tailEnd type="none" w="med" len="med"/>
                    </a:lnT>
                    <a:lnB w="19050" cap="flat" cmpd="sng">
                      <a:solidFill>
                        <a:schemeClr val="tx1"/>
                      </a:solidFill>
                      <a:prstDash val="solid"/>
                      <a:headEnd type="none" w="med" len="med"/>
                      <a:tailEnd type="none" w="med" len="med"/>
                    </a:lnB>
                    <a:lnTlToBr>
                      <a:noFill/>
                    </a:lnTlToBr>
                    <a:lnBlToTr>
                      <a:noFill/>
                    </a:lnBlToTr>
                    <a:noFill/>
                  </a:tcPr>
                </a:tc>
                <a:tc>
                  <a:txBody>
                    <a:bodyPr wrap="square"/>
                    <a:lstStyle/>
                    <a:p>
                      <a:pPr algn="ctr" defTabSz="0">
                        <a:buNone/>
                        <a:tabLst>
                          <a:tab pos="2514600" algn=""/>
                        </a:tabLst>
                      </a:pPr>
                      <a:r>
                        <a:rPr lang="en-US" altLang="zh-CN" sz="1600" b="1">
                          <a:latin typeface="Times New Roman" panose="02020603050405020304" pitchFamily="18" charset="0"/>
                          <a:cs typeface="Times New Roman" panose="02020603050405020304" pitchFamily="18" charset="0"/>
                        </a:rPr>
                        <a:t>NaAlO</a:t>
                      </a:r>
                      <a:r>
                        <a:rPr lang="en-US" altLang="zh-CN" sz="1600" b="1" baseline="-30000">
                          <a:latin typeface="Times New Roman" panose="02020603050405020304" pitchFamily="18" charset="0"/>
                          <a:cs typeface="Times New Roman" panose="02020603050405020304" pitchFamily="18" charset="0"/>
                        </a:rPr>
                        <a:t>2</a:t>
                      </a:r>
                      <a:endParaRPr lang="en-US" altLang="zh-CN" sz="1600" b="1">
                        <a:latin typeface="Times New Roman" panose="02020603050405020304" pitchFamily="18" charset="0"/>
                        <a:cs typeface="Times New Roman" panose="02020603050405020304" pitchFamily="18" charset="0"/>
                      </a:endParaRPr>
                    </a:p>
                  </a:txBody>
                  <a:tcPr marL="121920" marR="121920" vert="horz" anchor="ctr">
                    <a:lnL w="19050" cap="flat" cmpd="sng">
                      <a:solidFill>
                        <a:schemeClr val="tx1"/>
                      </a:solidFill>
                      <a:prstDash val="solid"/>
                      <a:headEnd type="none" w="med" len="med"/>
                      <a:tailEnd type="none" w="med" len="med"/>
                    </a:lnL>
                    <a:lnR w="19050" cap="flat" cmpd="sng">
                      <a:solidFill>
                        <a:schemeClr val="tx1"/>
                      </a:solidFill>
                      <a:prstDash val="solid"/>
                      <a:headEnd type="none" w="med" len="med"/>
                      <a:tailEnd type="none" w="med" len="med"/>
                    </a:lnR>
                    <a:lnT w="19050" cap="flat" cmpd="sng">
                      <a:solidFill>
                        <a:schemeClr val="tx1"/>
                      </a:solidFill>
                      <a:prstDash val="solid"/>
                      <a:headEnd type="none" w="med" len="med"/>
                      <a:tailEnd type="none" w="med" len="med"/>
                    </a:lnT>
                    <a:lnB w="19050" cap="flat" cmpd="sng">
                      <a:solidFill>
                        <a:schemeClr val="tx1"/>
                      </a:solidFill>
                      <a:prstDash val="solid"/>
                      <a:headEnd type="none" w="med" len="med"/>
                      <a:tailEnd type="none" w="med" len="med"/>
                    </a:lnB>
                    <a:lnTlToBr>
                      <a:noFill/>
                    </a:lnTlToBr>
                    <a:lnBlToTr>
                      <a:noFill/>
                    </a:lnBlToTr>
                    <a:noFill/>
                  </a:tcPr>
                </a:tc>
              </a:tr>
              <a:tr h="335280">
                <a:tc>
                  <a:txBody>
                    <a:bodyPr wrap="square"/>
                    <a:lstStyle/>
                    <a:p>
                      <a:pPr algn="ctr" defTabSz="0">
                        <a:buNone/>
                        <a:tabLst>
                          <a:tab pos="2514600" algn="l"/>
                        </a:tabLst>
                      </a:pPr>
                      <a:r>
                        <a:rPr lang="en-US" altLang="zh-CN" sz="1600" b="1">
                          <a:solidFill>
                            <a:srgbClr val="0000FF"/>
                          </a:solidFill>
                          <a:latin typeface="Times New Roman" panose="02020603050405020304" pitchFamily="18" charset="0"/>
                          <a:cs typeface="Times New Roman" panose="02020603050405020304" pitchFamily="18" charset="0"/>
                        </a:rPr>
                        <a:t>B</a:t>
                      </a:r>
                      <a:endParaRPr lang="en-US" altLang="zh-CN" sz="1600" b="1">
                        <a:solidFill>
                          <a:srgbClr val="0000FF"/>
                        </a:solidFill>
                        <a:latin typeface="Times New Roman" panose="02020603050405020304" pitchFamily="18" charset="0"/>
                        <a:cs typeface="Times New Roman" panose="02020603050405020304" pitchFamily="18" charset="0"/>
                      </a:endParaRPr>
                    </a:p>
                  </a:txBody>
                  <a:tcPr marL="121920" marR="121920" vert="horz" anchor="ctr">
                    <a:lnL w="19050" cap="flat" cmpd="sng">
                      <a:solidFill>
                        <a:schemeClr val="tx1"/>
                      </a:solidFill>
                      <a:prstDash val="solid"/>
                      <a:headEnd type="none" w="med" len="med"/>
                      <a:tailEnd type="none" w="med" len="med"/>
                    </a:lnL>
                    <a:lnR w="19050" cap="flat" cmpd="sng">
                      <a:solidFill>
                        <a:schemeClr val="tx1"/>
                      </a:solidFill>
                      <a:prstDash val="solid"/>
                      <a:headEnd type="none" w="med" len="med"/>
                      <a:tailEnd type="none" w="med" len="med"/>
                    </a:lnR>
                    <a:lnT w="19050" cap="flat" cmpd="sng">
                      <a:solidFill>
                        <a:schemeClr val="tx1"/>
                      </a:solidFill>
                      <a:prstDash val="solid"/>
                      <a:headEnd type="none" w="med" len="med"/>
                      <a:tailEnd type="none" w="med" len="med"/>
                    </a:lnT>
                    <a:lnB w="19050" cap="flat" cmpd="sng">
                      <a:solidFill>
                        <a:schemeClr val="tx1"/>
                      </a:solidFill>
                      <a:prstDash val="solid"/>
                      <a:headEnd type="none" w="med" len="med"/>
                      <a:tailEnd type="none" w="med" len="med"/>
                    </a:lnB>
                    <a:lnTlToBr>
                      <a:noFill/>
                    </a:lnTlToBr>
                    <a:lnBlToTr>
                      <a:noFill/>
                    </a:lnBlToTr>
                    <a:noFill/>
                  </a:tcPr>
                </a:tc>
                <a:tc>
                  <a:txBody>
                    <a:bodyPr wrap="square"/>
                    <a:lstStyle/>
                    <a:p>
                      <a:pPr algn="ctr" defTabSz="0">
                        <a:buNone/>
                        <a:tabLst>
                          <a:tab pos="2514600" algn="l"/>
                        </a:tabLst>
                      </a:pPr>
                      <a:r>
                        <a:rPr lang="en-US" altLang="zh-CN" sz="1600" b="1">
                          <a:latin typeface="Times New Roman" panose="02020603050405020304" pitchFamily="18" charset="0"/>
                          <a:cs typeface="Times New Roman" panose="02020603050405020304" pitchFamily="18" charset="0"/>
                        </a:rPr>
                        <a:t>Na</a:t>
                      </a:r>
                      <a:endParaRPr lang="en-US" altLang="zh-CN" sz="1600" b="1">
                        <a:latin typeface="Times New Roman" panose="02020603050405020304" pitchFamily="18" charset="0"/>
                        <a:cs typeface="Times New Roman" panose="02020603050405020304" pitchFamily="18" charset="0"/>
                      </a:endParaRPr>
                    </a:p>
                  </a:txBody>
                  <a:tcPr marL="121920" marR="121920" vert="horz" anchor="ctr">
                    <a:lnL w="19050" cap="flat" cmpd="sng">
                      <a:solidFill>
                        <a:schemeClr val="tx1"/>
                      </a:solidFill>
                      <a:prstDash val="solid"/>
                      <a:headEnd type="none" w="med" len="med"/>
                      <a:tailEnd type="none" w="med" len="med"/>
                    </a:lnL>
                    <a:lnR w="19050" cap="flat" cmpd="sng">
                      <a:solidFill>
                        <a:schemeClr val="tx1"/>
                      </a:solidFill>
                      <a:prstDash val="solid"/>
                      <a:headEnd type="none" w="med" len="med"/>
                      <a:tailEnd type="none" w="med" len="med"/>
                    </a:lnR>
                    <a:lnT w="19050" cap="flat" cmpd="sng">
                      <a:solidFill>
                        <a:schemeClr val="tx1"/>
                      </a:solidFill>
                      <a:prstDash val="solid"/>
                      <a:headEnd type="none" w="med" len="med"/>
                      <a:tailEnd type="none" w="med" len="med"/>
                    </a:lnT>
                    <a:lnB w="19050" cap="flat" cmpd="sng">
                      <a:solidFill>
                        <a:schemeClr val="tx1"/>
                      </a:solidFill>
                      <a:prstDash val="solid"/>
                      <a:headEnd type="none" w="med" len="med"/>
                      <a:tailEnd type="none" w="med" len="med"/>
                    </a:lnB>
                    <a:lnTlToBr>
                      <a:noFill/>
                    </a:lnTlToBr>
                    <a:lnBlToTr>
                      <a:noFill/>
                    </a:lnBlToTr>
                    <a:noFill/>
                  </a:tcPr>
                </a:tc>
                <a:tc>
                  <a:txBody>
                    <a:bodyPr wrap="square"/>
                    <a:lstStyle/>
                    <a:p>
                      <a:pPr algn="ctr" defTabSz="0">
                        <a:buNone/>
                        <a:tabLst>
                          <a:tab pos="2514600" algn="l"/>
                        </a:tabLst>
                      </a:pPr>
                      <a:r>
                        <a:rPr lang="en-US" altLang="zh-CN" sz="1600" b="1">
                          <a:latin typeface="Times New Roman" panose="02020603050405020304" pitchFamily="18" charset="0"/>
                          <a:cs typeface="Times New Roman" panose="02020603050405020304" pitchFamily="18" charset="0"/>
                        </a:rPr>
                        <a:t>Na</a:t>
                      </a:r>
                      <a:r>
                        <a:rPr lang="en-US" altLang="zh-CN" sz="1600" b="1" baseline="-30000">
                          <a:latin typeface="Times New Roman" panose="02020603050405020304" pitchFamily="18" charset="0"/>
                          <a:cs typeface="Times New Roman" panose="02020603050405020304" pitchFamily="18" charset="0"/>
                        </a:rPr>
                        <a:t>2</a:t>
                      </a:r>
                      <a:r>
                        <a:rPr lang="en-US" altLang="zh-CN" sz="1600" b="1">
                          <a:latin typeface="Times New Roman" panose="02020603050405020304" pitchFamily="18" charset="0"/>
                          <a:cs typeface="Times New Roman" panose="02020603050405020304" pitchFamily="18" charset="0"/>
                        </a:rPr>
                        <a:t>O</a:t>
                      </a:r>
                      <a:endParaRPr lang="en-US" altLang="zh-CN" sz="1600" b="1">
                        <a:latin typeface="Times New Roman" panose="02020603050405020304" pitchFamily="18" charset="0"/>
                        <a:cs typeface="Times New Roman" panose="02020603050405020304" pitchFamily="18" charset="0"/>
                      </a:endParaRPr>
                    </a:p>
                  </a:txBody>
                  <a:tcPr marL="121920" marR="121920" vert="horz" anchor="ctr">
                    <a:lnL w="19050" cap="flat" cmpd="sng">
                      <a:solidFill>
                        <a:schemeClr val="tx1"/>
                      </a:solidFill>
                      <a:prstDash val="solid"/>
                      <a:headEnd type="none" w="med" len="med"/>
                      <a:tailEnd type="none" w="med" len="med"/>
                    </a:lnL>
                    <a:lnR w="19050" cap="flat" cmpd="sng">
                      <a:solidFill>
                        <a:schemeClr val="tx1"/>
                      </a:solidFill>
                      <a:prstDash val="solid"/>
                      <a:headEnd type="none" w="med" len="med"/>
                      <a:tailEnd type="none" w="med" len="med"/>
                    </a:lnR>
                    <a:lnT w="19050" cap="flat" cmpd="sng">
                      <a:solidFill>
                        <a:schemeClr val="tx1"/>
                      </a:solidFill>
                      <a:prstDash val="solid"/>
                      <a:headEnd type="none" w="med" len="med"/>
                      <a:tailEnd type="none" w="med" len="med"/>
                    </a:lnT>
                    <a:lnB w="19050" cap="flat" cmpd="sng">
                      <a:solidFill>
                        <a:schemeClr val="tx1"/>
                      </a:solidFill>
                      <a:prstDash val="solid"/>
                      <a:headEnd type="none" w="med" len="med"/>
                      <a:tailEnd type="none" w="med" len="med"/>
                    </a:lnB>
                    <a:lnTlToBr>
                      <a:noFill/>
                    </a:lnTlToBr>
                    <a:lnBlToTr>
                      <a:noFill/>
                    </a:lnBlToTr>
                    <a:noFill/>
                  </a:tcPr>
                </a:tc>
                <a:tc>
                  <a:txBody>
                    <a:bodyPr wrap="square"/>
                    <a:lstStyle/>
                    <a:p>
                      <a:pPr algn="ctr" defTabSz="0">
                        <a:buNone/>
                        <a:tabLst>
                          <a:tab pos="2514600" algn=""/>
                        </a:tabLst>
                      </a:pPr>
                      <a:r>
                        <a:rPr lang="en-US" altLang="zh-CN" sz="1600" b="1">
                          <a:latin typeface="Times New Roman" panose="02020603050405020304" pitchFamily="18" charset="0"/>
                          <a:cs typeface="Times New Roman" panose="02020603050405020304" pitchFamily="18" charset="0"/>
                        </a:rPr>
                        <a:t>Na</a:t>
                      </a:r>
                      <a:r>
                        <a:rPr lang="en-US" altLang="zh-CN" sz="1600" b="1" baseline="-30000">
                          <a:latin typeface="Times New Roman" panose="02020603050405020304" pitchFamily="18" charset="0"/>
                          <a:cs typeface="Times New Roman" panose="02020603050405020304" pitchFamily="18" charset="0"/>
                        </a:rPr>
                        <a:t>2</a:t>
                      </a:r>
                      <a:r>
                        <a:rPr lang="en-US" altLang="zh-CN" sz="1600" b="1">
                          <a:latin typeface="Times New Roman" panose="02020603050405020304" pitchFamily="18" charset="0"/>
                          <a:cs typeface="Times New Roman" panose="02020603050405020304" pitchFamily="18" charset="0"/>
                        </a:rPr>
                        <a:t>O</a:t>
                      </a:r>
                      <a:r>
                        <a:rPr lang="en-US" altLang="zh-CN" sz="1600" b="1" baseline="-30000">
                          <a:latin typeface="Times New Roman" panose="02020603050405020304" pitchFamily="18" charset="0"/>
                          <a:cs typeface="Times New Roman" panose="02020603050405020304" pitchFamily="18" charset="0"/>
                        </a:rPr>
                        <a:t>2</a:t>
                      </a:r>
                      <a:endParaRPr lang="en-US" altLang="zh-CN" sz="1600" b="1">
                        <a:latin typeface="Times New Roman" panose="02020603050405020304" pitchFamily="18" charset="0"/>
                        <a:cs typeface="Times New Roman" panose="02020603050405020304" pitchFamily="18" charset="0"/>
                      </a:endParaRPr>
                    </a:p>
                  </a:txBody>
                  <a:tcPr marL="121920" marR="121920" vert="horz" anchor="ctr">
                    <a:lnL w="19050" cap="flat" cmpd="sng">
                      <a:solidFill>
                        <a:schemeClr val="tx1"/>
                      </a:solidFill>
                      <a:prstDash val="solid"/>
                      <a:headEnd type="none" w="med" len="med"/>
                      <a:tailEnd type="none" w="med" len="med"/>
                    </a:lnL>
                    <a:lnR w="19050" cap="flat" cmpd="sng">
                      <a:solidFill>
                        <a:schemeClr val="tx1"/>
                      </a:solidFill>
                      <a:prstDash val="solid"/>
                      <a:headEnd type="none" w="med" len="med"/>
                      <a:tailEnd type="none" w="med" len="med"/>
                    </a:lnR>
                    <a:lnT w="19050" cap="flat" cmpd="sng">
                      <a:solidFill>
                        <a:schemeClr val="tx1"/>
                      </a:solidFill>
                      <a:prstDash val="solid"/>
                      <a:headEnd type="none" w="med" len="med"/>
                      <a:tailEnd type="none" w="med" len="med"/>
                    </a:lnT>
                    <a:lnB w="19050" cap="flat" cmpd="sng">
                      <a:solidFill>
                        <a:schemeClr val="tx1"/>
                      </a:solidFill>
                      <a:prstDash val="solid"/>
                      <a:headEnd type="none" w="med" len="med"/>
                      <a:tailEnd type="none" w="med" len="med"/>
                    </a:lnB>
                    <a:lnTlToBr>
                      <a:noFill/>
                    </a:lnTlToBr>
                    <a:lnBlToTr>
                      <a:noFill/>
                    </a:lnBlToTr>
                    <a:noFill/>
                  </a:tcPr>
                </a:tc>
                <a:tc>
                  <a:txBody>
                    <a:bodyPr wrap="square"/>
                    <a:lstStyle/>
                    <a:p>
                      <a:pPr algn="ctr" defTabSz="0">
                        <a:buNone/>
                        <a:tabLst>
                          <a:tab pos="2514600" algn="l"/>
                        </a:tabLst>
                      </a:pPr>
                      <a:r>
                        <a:rPr lang="en-US" altLang="zh-CN" sz="1600" b="1" err="1">
                          <a:latin typeface="Times New Roman" panose="02020603050405020304" pitchFamily="18" charset="0"/>
                          <a:cs typeface="Times New Roman" panose="02020603050405020304" pitchFamily="18" charset="0"/>
                        </a:rPr>
                        <a:t>NaOH</a:t>
                      </a:r>
                      <a:endParaRPr lang="en-US" altLang="zh-CN" sz="1600" b="1" err="1">
                        <a:latin typeface="Times New Roman" panose="02020603050405020304" pitchFamily="18" charset="0"/>
                        <a:cs typeface="Times New Roman" panose="02020603050405020304" pitchFamily="18" charset="0"/>
                      </a:endParaRPr>
                    </a:p>
                  </a:txBody>
                  <a:tcPr marL="121920" marR="121920" vert="horz" anchor="ctr">
                    <a:lnL w="19050" cap="flat" cmpd="sng">
                      <a:solidFill>
                        <a:schemeClr val="tx1"/>
                      </a:solidFill>
                      <a:prstDash val="solid"/>
                      <a:headEnd type="none" w="med" len="med"/>
                      <a:tailEnd type="none" w="med" len="med"/>
                    </a:lnL>
                    <a:lnR w="19050" cap="flat" cmpd="sng">
                      <a:solidFill>
                        <a:schemeClr val="tx1"/>
                      </a:solidFill>
                      <a:prstDash val="solid"/>
                      <a:headEnd type="none" w="med" len="med"/>
                      <a:tailEnd type="none" w="med" len="med"/>
                    </a:lnR>
                    <a:lnT w="19050" cap="flat" cmpd="sng">
                      <a:solidFill>
                        <a:schemeClr val="tx1"/>
                      </a:solidFill>
                      <a:prstDash val="solid"/>
                      <a:headEnd type="none" w="med" len="med"/>
                      <a:tailEnd type="none" w="med" len="med"/>
                    </a:lnT>
                    <a:lnB w="19050" cap="flat" cmpd="sng">
                      <a:solidFill>
                        <a:schemeClr val="tx1"/>
                      </a:solidFill>
                      <a:prstDash val="solid"/>
                      <a:headEnd type="none" w="med" len="med"/>
                      <a:tailEnd type="none" w="med" len="med"/>
                    </a:lnB>
                    <a:lnTlToBr>
                      <a:noFill/>
                    </a:lnTlToBr>
                    <a:lnBlToTr>
                      <a:noFill/>
                    </a:lnBlToTr>
                    <a:noFill/>
                  </a:tcPr>
                </a:tc>
              </a:tr>
              <a:tr h="335280">
                <a:tc>
                  <a:txBody>
                    <a:bodyPr wrap="square"/>
                    <a:lstStyle/>
                    <a:p>
                      <a:pPr algn="ctr" defTabSz="0">
                        <a:buNone/>
                        <a:tabLst>
                          <a:tab pos="2514600" algn="l"/>
                        </a:tabLst>
                      </a:pPr>
                      <a:r>
                        <a:rPr lang="en-US" altLang="zh-CN" sz="1600" b="1">
                          <a:latin typeface="Times New Roman" panose="02020603050405020304" pitchFamily="18" charset="0"/>
                          <a:cs typeface="Times New Roman" panose="02020603050405020304" pitchFamily="18" charset="0"/>
                        </a:rPr>
                        <a:t>C</a:t>
                      </a:r>
                      <a:endParaRPr lang="en-US" altLang="zh-CN" sz="1600" b="1">
                        <a:latin typeface="Times New Roman" panose="02020603050405020304" pitchFamily="18" charset="0"/>
                        <a:cs typeface="Times New Roman" panose="02020603050405020304" pitchFamily="18" charset="0"/>
                      </a:endParaRPr>
                    </a:p>
                  </a:txBody>
                  <a:tcPr marL="121920" marR="121920" vert="horz" anchor="ctr">
                    <a:lnL w="19050" cap="flat" cmpd="sng">
                      <a:solidFill>
                        <a:schemeClr val="tx1"/>
                      </a:solidFill>
                      <a:prstDash val="solid"/>
                      <a:headEnd type="none" w="med" len="med"/>
                      <a:tailEnd type="none" w="med" len="med"/>
                    </a:lnL>
                    <a:lnR w="19050" cap="flat" cmpd="sng">
                      <a:solidFill>
                        <a:schemeClr val="tx1"/>
                      </a:solidFill>
                      <a:prstDash val="solid"/>
                      <a:headEnd type="none" w="med" len="med"/>
                      <a:tailEnd type="none" w="med" len="med"/>
                    </a:lnR>
                    <a:lnT w="19050" cap="flat" cmpd="sng">
                      <a:solidFill>
                        <a:schemeClr val="tx1"/>
                      </a:solidFill>
                      <a:prstDash val="solid"/>
                      <a:headEnd type="none" w="med" len="med"/>
                      <a:tailEnd type="none" w="med" len="med"/>
                    </a:lnT>
                    <a:lnB w="19050" cap="flat" cmpd="sng">
                      <a:solidFill>
                        <a:schemeClr val="tx1"/>
                      </a:solidFill>
                      <a:prstDash val="solid"/>
                      <a:headEnd type="none" w="med" len="med"/>
                      <a:tailEnd type="none" w="med" len="med"/>
                    </a:lnB>
                    <a:lnTlToBr>
                      <a:noFill/>
                    </a:lnTlToBr>
                    <a:lnBlToTr>
                      <a:noFill/>
                    </a:lnBlToTr>
                    <a:noFill/>
                  </a:tcPr>
                </a:tc>
                <a:tc>
                  <a:txBody>
                    <a:bodyPr wrap="square"/>
                    <a:lstStyle/>
                    <a:p>
                      <a:pPr algn="ctr" defTabSz="0">
                        <a:buNone/>
                        <a:tabLst>
                          <a:tab pos="2514600" algn=""/>
                        </a:tabLst>
                      </a:pPr>
                      <a:r>
                        <a:rPr lang="en-US" altLang="zh-CN" sz="1600" b="1">
                          <a:latin typeface="Times New Roman" panose="02020603050405020304" pitchFamily="18" charset="0"/>
                          <a:cs typeface="Times New Roman" panose="02020603050405020304" pitchFamily="18" charset="0"/>
                        </a:rPr>
                        <a:t>H</a:t>
                      </a:r>
                      <a:r>
                        <a:rPr lang="en-US" altLang="zh-CN" sz="1600" b="1" baseline="-30000">
                          <a:latin typeface="Times New Roman" panose="02020603050405020304" pitchFamily="18" charset="0"/>
                          <a:cs typeface="Times New Roman" panose="02020603050405020304" pitchFamily="18" charset="0"/>
                        </a:rPr>
                        <a:t>2</a:t>
                      </a:r>
                      <a:r>
                        <a:rPr lang="en-US" altLang="zh-CN" sz="1600" b="1">
                          <a:latin typeface="Times New Roman" panose="02020603050405020304" pitchFamily="18" charset="0"/>
                          <a:cs typeface="Times New Roman" panose="02020603050405020304" pitchFamily="18" charset="0"/>
                        </a:rPr>
                        <a:t>S</a:t>
                      </a:r>
                      <a:endParaRPr lang="en-US" altLang="zh-CN" sz="1600" b="1">
                        <a:latin typeface="Times New Roman" panose="02020603050405020304" pitchFamily="18" charset="0"/>
                        <a:cs typeface="Times New Roman" panose="02020603050405020304" pitchFamily="18" charset="0"/>
                      </a:endParaRPr>
                    </a:p>
                  </a:txBody>
                  <a:tcPr marL="121920" marR="121920" vert="horz" anchor="ctr">
                    <a:lnL w="19050" cap="flat" cmpd="sng">
                      <a:solidFill>
                        <a:schemeClr val="tx1"/>
                      </a:solidFill>
                      <a:prstDash val="solid"/>
                      <a:headEnd type="none" w="med" len="med"/>
                      <a:tailEnd type="none" w="med" len="med"/>
                    </a:lnL>
                    <a:lnR w="19050" cap="flat" cmpd="sng">
                      <a:solidFill>
                        <a:schemeClr val="tx1"/>
                      </a:solidFill>
                      <a:prstDash val="solid"/>
                      <a:headEnd type="none" w="med" len="med"/>
                      <a:tailEnd type="none" w="med" len="med"/>
                    </a:lnR>
                    <a:lnT w="19050" cap="flat" cmpd="sng">
                      <a:solidFill>
                        <a:schemeClr val="tx1"/>
                      </a:solidFill>
                      <a:prstDash val="solid"/>
                      <a:headEnd type="none" w="med" len="med"/>
                      <a:tailEnd type="none" w="med" len="med"/>
                    </a:lnT>
                    <a:lnB w="19050" cap="flat" cmpd="sng">
                      <a:solidFill>
                        <a:schemeClr val="tx1"/>
                      </a:solidFill>
                      <a:prstDash val="solid"/>
                      <a:headEnd type="none" w="med" len="med"/>
                      <a:tailEnd type="none" w="med" len="med"/>
                    </a:lnB>
                    <a:lnTlToBr>
                      <a:noFill/>
                    </a:lnTlToBr>
                    <a:lnBlToTr>
                      <a:noFill/>
                    </a:lnBlToTr>
                    <a:noFill/>
                  </a:tcPr>
                </a:tc>
                <a:tc>
                  <a:txBody>
                    <a:bodyPr wrap="square"/>
                    <a:lstStyle/>
                    <a:p>
                      <a:pPr algn="ctr" defTabSz="0">
                        <a:buNone/>
                        <a:tabLst>
                          <a:tab pos="2514600" algn="l"/>
                        </a:tabLst>
                      </a:pPr>
                      <a:r>
                        <a:rPr lang="en-US" altLang="zh-CN" sz="1600" b="1">
                          <a:latin typeface="Times New Roman" panose="02020603050405020304" pitchFamily="18" charset="0"/>
                          <a:cs typeface="Times New Roman" panose="02020603050405020304" pitchFamily="18" charset="0"/>
                        </a:rPr>
                        <a:t>S</a:t>
                      </a:r>
                      <a:endParaRPr lang="en-US" altLang="zh-CN" sz="1600" b="1">
                        <a:latin typeface="Times New Roman" panose="02020603050405020304" pitchFamily="18" charset="0"/>
                        <a:cs typeface="Times New Roman" panose="02020603050405020304" pitchFamily="18" charset="0"/>
                      </a:endParaRPr>
                    </a:p>
                  </a:txBody>
                  <a:tcPr marL="121920" marR="121920" vert="horz" anchor="ctr">
                    <a:lnL w="19050" cap="flat" cmpd="sng">
                      <a:solidFill>
                        <a:schemeClr val="tx1"/>
                      </a:solidFill>
                      <a:prstDash val="solid"/>
                      <a:headEnd type="none" w="med" len="med"/>
                      <a:tailEnd type="none" w="med" len="med"/>
                    </a:lnL>
                    <a:lnR w="19050" cap="flat" cmpd="sng">
                      <a:solidFill>
                        <a:schemeClr val="tx1"/>
                      </a:solidFill>
                      <a:prstDash val="solid"/>
                      <a:headEnd type="none" w="med" len="med"/>
                      <a:tailEnd type="none" w="med" len="med"/>
                    </a:lnR>
                    <a:lnT w="19050" cap="flat" cmpd="sng">
                      <a:solidFill>
                        <a:schemeClr val="tx1"/>
                      </a:solidFill>
                      <a:prstDash val="solid"/>
                      <a:headEnd type="none" w="med" len="med"/>
                      <a:tailEnd type="none" w="med" len="med"/>
                    </a:lnT>
                    <a:lnB w="19050" cap="flat" cmpd="sng">
                      <a:solidFill>
                        <a:schemeClr val="tx1"/>
                      </a:solidFill>
                      <a:prstDash val="solid"/>
                      <a:headEnd type="none" w="med" len="med"/>
                      <a:tailEnd type="none" w="med" len="med"/>
                    </a:lnB>
                    <a:lnTlToBr>
                      <a:noFill/>
                    </a:lnTlToBr>
                    <a:lnBlToTr>
                      <a:noFill/>
                    </a:lnBlToTr>
                    <a:noFill/>
                  </a:tcPr>
                </a:tc>
                <a:tc>
                  <a:txBody>
                    <a:bodyPr wrap="square"/>
                    <a:lstStyle/>
                    <a:p>
                      <a:pPr algn="ctr" defTabSz="0">
                        <a:buNone/>
                        <a:tabLst>
                          <a:tab pos="2514600" algn="l"/>
                        </a:tabLst>
                      </a:pPr>
                      <a:r>
                        <a:rPr lang="en-US" altLang="zh-CN" sz="1600" b="1">
                          <a:latin typeface="Times New Roman" panose="02020603050405020304" pitchFamily="18" charset="0"/>
                          <a:cs typeface="Times New Roman" panose="02020603050405020304" pitchFamily="18" charset="0"/>
                        </a:rPr>
                        <a:t>SO</a:t>
                      </a:r>
                      <a:r>
                        <a:rPr lang="en-US" altLang="zh-CN" sz="1600" b="1" baseline="-30000">
                          <a:latin typeface="Times New Roman" panose="02020603050405020304" pitchFamily="18" charset="0"/>
                          <a:cs typeface="Times New Roman" panose="02020603050405020304" pitchFamily="18" charset="0"/>
                        </a:rPr>
                        <a:t>2</a:t>
                      </a:r>
                      <a:endParaRPr lang="en-US" altLang="zh-CN" sz="1600" b="1">
                        <a:latin typeface="Times New Roman" panose="02020603050405020304" pitchFamily="18" charset="0"/>
                        <a:cs typeface="Times New Roman" panose="02020603050405020304" pitchFamily="18" charset="0"/>
                      </a:endParaRPr>
                    </a:p>
                  </a:txBody>
                  <a:tcPr marL="121920" marR="121920" vert="horz" anchor="ctr">
                    <a:lnL w="19050" cap="flat" cmpd="sng">
                      <a:solidFill>
                        <a:schemeClr val="tx1"/>
                      </a:solidFill>
                      <a:prstDash val="solid"/>
                      <a:headEnd type="none" w="med" len="med"/>
                      <a:tailEnd type="none" w="med" len="med"/>
                    </a:lnL>
                    <a:lnR w="19050" cap="flat" cmpd="sng">
                      <a:solidFill>
                        <a:schemeClr val="tx1"/>
                      </a:solidFill>
                      <a:prstDash val="solid"/>
                      <a:headEnd type="none" w="med" len="med"/>
                      <a:tailEnd type="none" w="med" len="med"/>
                    </a:lnR>
                    <a:lnT w="19050" cap="flat" cmpd="sng">
                      <a:solidFill>
                        <a:schemeClr val="tx1"/>
                      </a:solidFill>
                      <a:prstDash val="solid"/>
                      <a:headEnd type="none" w="med" len="med"/>
                      <a:tailEnd type="none" w="med" len="med"/>
                    </a:lnT>
                    <a:lnB w="19050" cap="flat" cmpd="sng">
                      <a:solidFill>
                        <a:schemeClr val="tx1"/>
                      </a:solidFill>
                      <a:prstDash val="solid"/>
                      <a:headEnd type="none" w="med" len="med"/>
                      <a:tailEnd type="none" w="med" len="med"/>
                    </a:lnB>
                    <a:lnTlToBr>
                      <a:noFill/>
                    </a:lnTlToBr>
                    <a:lnBlToTr>
                      <a:noFill/>
                    </a:lnBlToTr>
                    <a:noFill/>
                  </a:tcPr>
                </a:tc>
                <a:tc>
                  <a:txBody>
                    <a:bodyPr wrap="square"/>
                    <a:lstStyle/>
                    <a:p>
                      <a:pPr algn="ctr" defTabSz="0">
                        <a:buNone/>
                        <a:tabLst>
                          <a:tab pos="2514600" algn=""/>
                        </a:tabLst>
                      </a:pPr>
                      <a:r>
                        <a:rPr lang="en-US" altLang="zh-CN" sz="1600" b="1">
                          <a:latin typeface="Times New Roman" panose="02020603050405020304" pitchFamily="18" charset="0"/>
                          <a:cs typeface="Times New Roman" panose="02020603050405020304" pitchFamily="18" charset="0"/>
                        </a:rPr>
                        <a:t>SO</a:t>
                      </a:r>
                      <a:r>
                        <a:rPr lang="en-US" altLang="zh-CN" sz="1600" b="1" baseline="-30000">
                          <a:latin typeface="Times New Roman" panose="02020603050405020304" pitchFamily="18" charset="0"/>
                          <a:cs typeface="Times New Roman" panose="02020603050405020304" pitchFamily="18" charset="0"/>
                        </a:rPr>
                        <a:t>3</a:t>
                      </a:r>
                      <a:endParaRPr lang="en-US" altLang="zh-CN" sz="1600" b="1">
                        <a:latin typeface="Times New Roman" panose="02020603050405020304" pitchFamily="18" charset="0"/>
                        <a:cs typeface="Times New Roman" panose="02020603050405020304" pitchFamily="18" charset="0"/>
                      </a:endParaRPr>
                    </a:p>
                  </a:txBody>
                  <a:tcPr marL="121920" marR="121920" vert="horz" anchor="ctr">
                    <a:lnL w="19050" cap="flat" cmpd="sng">
                      <a:solidFill>
                        <a:schemeClr val="tx1"/>
                      </a:solidFill>
                      <a:prstDash val="solid"/>
                      <a:headEnd type="none" w="med" len="med"/>
                      <a:tailEnd type="none" w="med" len="med"/>
                    </a:lnL>
                    <a:lnR w="19050" cap="flat" cmpd="sng">
                      <a:solidFill>
                        <a:schemeClr val="tx1"/>
                      </a:solidFill>
                      <a:prstDash val="solid"/>
                      <a:headEnd type="none" w="med" len="med"/>
                      <a:tailEnd type="none" w="med" len="med"/>
                    </a:lnR>
                    <a:lnT w="19050" cap="flat" cmpd="sng">
                      <a:solidFill>
                        <a:schemeClr val="tx1"/>
                      </a:solidFill>
                      <a:prstDash val="solid"/>
                      <a:headEnd type="none" w="med" len="med"/>
                      <a:tailEnd type="none" w="med" len="med"/>
                    </a:lnT>
                    <a:lnB w="19050" cap="flat" cmpd="sng">
                      <a:solidFill>
                        <a:schemeClr val="tx1"/>
                      </a:solidFill>
                      <a:prstDash val="solid"/>
                      <a:headEnd type="none" w="med" len="med"/>
                      <a:tailEnd type="none" w="med" len="med"/>
                    </a:lnB>
                    <a:lnTlToBr>
                      <a:noFill/>
                    </a:lnTlToBr>
                    <a:lnBlToTr>
                      <a:noFill/>
                    </a:lnBlToTr>
                    <a:noFill/>
                  </a:tcPr>
                </a:tc>
              </a:tr>
              <a:tr h="335280">
                <a:tc>
                  <a:txBody>
                    <a:bodyPr wrap="square"/>
                    <a:lstStyle/>
                    <a:p>
                      <a:pPr algn="ctr" defTabSz="0">
                        <a:buNone/>
                        <a:tabLst>
                          <a:tab pos="2514600" algn="l"/>
                        </a:tabLst>
                      </a:pPr>
                      <a:r>
                        <a:rPr lang="en-US" altLang="zh-CN" sz="1600" b="1">
                          <a:latin typeface="Times New Roman" panose="02020603050405020304" pitchFamily="18" charset="0"/>
                          <a:cs typeface="Times New Roman" panose="02020603050405020304" pitchFamily="18" charset="0"/>
                        </a:rPr>
                        <a:t>D</a:t>
                      </a:r>
                      <a:endParaRPr lang="en-US" altLang="zh-CN" sz="1600" b="1">
                        <a:latin typeface="Times New Roman" panose="02020603050405020304" pitchFamily="18" charset="0"/>
                        <a:cs typeface="Times New Roman" panose="02020603050405020304" pitchFamily="18" charset="0"/>
                      </a:endParaRPr>
                    </a:p>
                  </a:txBody>
                  <a:tcPr marL="121920" marR="121920" vert="horz" anchor="ctr">
                    <a:lnL w="19050" cap="flat" cmpd="sng">
                      <a:solidFill>
                        <a:schemeClr val="tx1"/>
                      </a:solidFill>
                      <a:prstDash val="solid"/>
                      <a:headEnd type="none" w="med" len="med"/>
                      <a:tailEnd type="none" w="med" len="med"/>
                    </a:lnL>
                    <a:lnR w="19050" cap="flat" cmpd="sng">
                      <a:solidFill>
                        <a:schemeClr val="tx1"/>
                      </a:solidFill>
                      <a:prstDash val="solid"/>
                      <a:headEnd type="none" w="med" len="med"/>
                      <a:tailEnd type="none" w="med" len="med"/>
                    </a:lnR>
                    <a:lnT w="19050" cap="flat" cmpd="sng">
                      <a:solidFill>
                        <a:schemeClr val="tx1"/>
                      </a:solidFill>
                      <a:prstDash val="solid"/>
                      <a:headEnd type="none" w="med" len="med"/>
                      <a:tailEnd type="none" w="med" len="med"/>
                    </a:lnT>
                    <a:lnB w="19050" cap="flat" cmpd="sng">
                      <a:solidFill>
                        <a:schemeClr val="tx1"/>
                      </a:solidFill>
                      <a:prstDash val="solid"/>
                      <a:headEnd type="none" w="med" len="med"/>
                      <a:tailEnd type="none" w="med" len="med"/>
                    </a:lnB>
                    <a:lnTlToBr>
                      <a:noFill/>
                    </a:lnTlToBr>
                    <a:lnBlToTr>
                      <a:noFill/>
                    </a:lnBlToTr>
                    <a:noFill/>
                  </a:tcPr>
                </a:tc>
                <a:tc>
                  <a:txBody>
                    <a:bodyPr wrap="square"/>
                    <a:lstStyle/>
                    <a:p>
                      <a:pPr algn="ctr" defTabSz="0">
                        <a:buNone/>
                        <a:tabLst>
                          <a:tab pos="2514600" algn="l"/>
                        </a:tabLst>
                      </a:pPr>
                      <a:r>
                        <a:rPr lang="en-US" altLang="zh-CN" sz="1600" b="1">
                          <a:latin typeface="Times New Roman" panose="02020603050405020304" pitchFamily="18" charset="0"/>
                          <a:cs typeface="Times New Roman" panose="02020603050405020304" pitchFamily="18" charset="0"/>
                        </a:rPr>
                        <a:t>N</a:t>
                      </a:r>
                      <a:r>
                        <a:rPr lang="en-US" altLang="zh-CN" sz="1600" b="1" baseline="-30000">
                          <a:latin typeface="Times New Roman" panose="02020603050405020304" pitchFamily="18" charset="0"/>
                          <a:cs typeface="Times New Roman" panose="02020603050405020304" pitchFamily="18" charset="0"/>
                        </a:rPr>
                        <a:t>2</a:t>
                      </a:r>
                      <a:endParaRPr lang="en-US" altLang="zh-CN" sz="1600" b="1">
                        <a:latin typeface="Times New Roman" panose="02020603050405020304" pitchFamily="18" charset="0"/>
                        <a:cs typeface="Times New Roman" panose="02020603050405020304" pitchFamily="18" charset="0"/>
                      </a:endParaRPr>
                    </a:p>
                  </a:txBody>
                  <a:tcPr marL="121920" marR="121920" vert="horz" anchor="ctr">
                    <a:lnL w="19050" cap="flat" cmpd="sng">
                      <a:solidFill>
                        <a:schemeClr val="tx1"/>
                      </a:solidFill>
                      <a:prstDash val="solid"/>
                      <a:headEnd type="none" w="med" len="med"/>
                      <a:tailEnd type="none" w="med" len="med"/>
                    </a:lnL>
                    <a:lnR w="19050" cap="flat" cmpd="sng">
                      <a:solidFill>
                        <a:schemeClr val="tx1"/>
                      </a:solidFill>
                      <a:prstDash val="solid"/>
                      <a:headEnd type="none" w="med" len="med"/>
                      <a:tailEnd type="none" w="med" len="med"/>
                    </a:lnR>
                    <a:lnT w="19050" cap="flat" cmpd="sng">
                      <a:solidFill>
                        <a:schemeClr val="tx1"/>
                      </a:solidFill>
                      <a:prstDash val="solid"/>
                      <a:headEnd type="none" w="med" len="med"/>
                      <a:tailEnd type="none" w="med" len="med"/>
                    </a:lnT>
                    <a:lnB w="19050" cap="flat" cmpd="sng">
                      <a:solidFill>
                        <a:schemeClr val="tx1"/>
                      </a:solidFill>
                      <a:prstDash val="solid"/>
                      <a:headEnd type="none" w="med" len="med"/>
                      <a:tailEnd type="none" w="med" len="med"/>
                    </a:lnB>
                    <a:lnTlToBr>
                      <a:noFill/>
                    </a:lnTlToBr>
                    <a:lnBlToTr>
                      <a:noFill/>
                    </a:lnBlToTr>
                    <a:noFill/>
                  </a:tcPr>
                </a:tc>
                <a:tc>
                  <a:txBody>
                    <a:bodyPr wrap="square"/>
                    <a:lstStyle/>
                    <a:p>
                      <a:pPr algn="ctr" defTabSz="0">
                        <a:buNone/>
                        <a:tabLst>
                          <a:tab pos="2514600" algn="l"/>
                        </a:tabLst>
                      </a:pPr>
                      <a:r>
                        <a:rPr lang="en-US" altLang="zh-CN" sz="1600" b="1">
                          <a:latin typeface="Times New Roman" panose="02020603050405020304" pitchFamily="18" charset="0"/>
                          <a:cs typeface="Times New Roman" panose="02020603050405020304" pitchFamily="18" charset="0"/>
                        </a:rPr>
                        <a:t>NH</a:t>
                      </a:r>
                      <a:r>
                        <a:rPr lang="en-US" altLang="zh-CN" sz="1600" b="1" baseline="-30000">
                          <a:latin typeface="Times New Roman" panose="02020603050405020304" pitchFamily="18" charset="0"/>
                          <a:cs typeface="Times New Roman" panose="02020603050405020304" pitchFamily="18" charset="0"/>
                        </a:rPr>
                        <a:t>3</a:t>
                      </a:r>
                      <a:endParaRPr lang="en-US" altLang="zh-CN" sz="1600" b="1">
                        <a:latin typeface="Times New Roman" panose="02020603050405020304" pitchFamily="18" charset="0"/>
                        <a:cs typeface="Times New Roman" panose="02020603050405020304" pitchFamily="18" charset="0"/>
                      </a:endParaRPr>
                    </a:p>
                  </a:txBody>
                  <a:tcPr marL="121920" marR="121920" vert="horz" anchor="ctr">
                    <a:lnL w="19050" cap="flat" cmpd="sng">
                      <a:solidFill>
                        <a:schemeClr val="tx1"/>
                      </a:solidFill>
                      <a:prstDash val="solid"/>
                      <a:headEnd type="none" w="med" len="med"/>
                      <a:tailEnd type="none" w="med" len="med"/>
                    </a:lnL>
                    <a:lnR w="19050" cap="flat" cmpd="sng">
                      <a:solidFill>
                        <a:schemeClr val="tx1"/>
                      </a:solidFill>
                      <a:prstDash val="solid"/>
                      <a:headEnd type="none" w="med" len="med"/>
                      <a:tailEnd type="none" w="med" len="med"/>
                    </a:lnR>
                    <a:lnT w="19050" cap="flat" cmpd="sng">
                      <a:solidFill>
                        <a:schemeClr val="tx1"/>
                      </a:solidFill>
                      <a:prstDash val="solid"/>
                      <a:headEnd type="none" w="med" len="med"/>
                      <a:tailEnd type="none" w="med" len="med"/>
                    </a:lnT>
                    <a:lnB w="19050" cap="flat" cmpd="sng">
                      <a:solidFill>
                        <a:schemeClr val="tx1"/>
                      </a:solidFill>
                      <a:prstDash val="solid"/>
                      <a:headEnd type="none" w="med" len="med"/>
                      <a:tailEnd type="none" w="med" len="med"/>
                    </a:lnB>
                    <a:lnTlToBr>
                      <a:noFill/>
                    </a:lnTlToBr>
                    <a:lnBlToTr>
                      <a:noFill/>
                    </a:lnBlToTr>
                    <a:noFill/>
                  </a:tcPr>
                </a:tc>
                <a:tc>
                  <a:txBody>
                    <a:bodyPr wrap="square"/>
                    <a:lstStyle/>
                    <a:p>
                      <a:pPr algn="ctr" defTabSz="0">
                        <a:buNone/>
                        <a:tabLst>
                          <a:tab pos="2514600" algn=""/>
                        </a:tabLst>
                      </a:pPr>
                      <a:r>
                        <a:rPr lang="en-US" altLang="zh-CN" sz="1600" b="1">
                          <a:latin typeface="Times New Roman" panose="02020603050405020304" pitchFamily="18" charset="0"/>
                          <a:cs typeface="Times New Roman" panose="02020603050405020304" pitchFamily="18" charset="0"/>
                        </a:rPr>
                        <a:t>NO</a:t>
                      </a:r>
                      <a:endParaRPr lang="en-US" altLang="zh-CN" sz="1600" b="1">
                        <a:latin typeface="Times New Roman" panose="02020603050405020304" pitchFamily="18" charset="0"/>
                        <a:cs typeface="Times New Roman" panose="02020603050405020304" pitchFamily="18" charset="0"/>
                      </a:endParaRPr>
                    </a:p>
                  </a:txBody>
                  <a:tcPr marL="121920" marR="121920" vert="horz" anchor="ctr">
                    <a:lnL w="19050" cap="flat" cmpd="sng">
                      <a:solidFill>
                        <a:schemeClr val="tx1"/>
                      </a:solidFill>
                      <a:prstDash val="solid"/>
                      <a:headEnd type="none" w="med" len="med"/>
                      <a:tailEnd type="none" w="med" len="med"/>
                    </a:lnL>
                    <a:lnR w="19050" cap="flat" cmpd="sng">
                      <a:solidFill>
                        <a:schemeClr val="tx1"/>
                      </a:solidFill>
                      <a:prstDash val="solid"/>
                      <a:headEnd type="none" w="med" len="med"/>
                      <a:tailEnd type="none" w="med" len="med"/>
                    </a:lnR>
                    <a:lnT w="19050" cap="flat" cmpd="sng">
                      <a:solidFill>
                        <a:schemeClr val="tx1"/>
                      </a:solidFill>
                      <a:prstDash val="solid"/>
                      <a:headEnd type="none" w="med" len="med"/>
                      <a:tailEnd type="none" w="med" len="med"/>
                    </a:lnT>
                    <a:lnB w="19050" cap="flat" cmpd="sng">
                      <a:solidFill>
                        <a:schemeClr val="tx1"/>
                      </a:solidFill>
                      <a:prstDash val="solid"/>
                      <a:headEnd type="none" w="med" len="med"/>
                      <a:tailEnd type="none" w="med" len="med"/>
                    </a:lnB>
                    <a:lnTlToBr>
                      <a:noFill/>
                    </a:lnTlToBr>
                    <a:lnBlToTr>
                      <a:noFill/>
                    </a:lnBlToTr>
                    <a:noFill/>
                  </a:tcPr>
                </a:tc>
                <a:tc>
                  <a:txBody>
                    <a:bodyPr wrap="square"/>
                    <a:lstStyle/>
                    <a:p>
                      <a:pPr algn="ctr" defTabSz="0">
                        <a:buNone/>
                        <a:tabLst>
                          <a:tab pos="2514600" algn="l"/>
                        </a:tabLst>
                      </a:pPr>
                      <a:r>
                        <a:rPr lang="en-US" altLang="zh-CN" sz="1600" b="1">
                          <a:latin typeface="Times New Roman" panose="02020603050405020304" pitchFamily="18" charset="0"/>
                          <a:cs typeface="Times New Roman" panose="02020603050405020304" pitchFamily="18" charset="0"/>
                        </a:rPr>
                        <a:t>NO</a:t>
                      </a:r>
                      <a:r>
                        <a:rPr lang="en-US" altLang="zh-CN" sz="1600" b="1" baseline="-30000">
                          <a:latin typeface="Times New Roman" panose="02020603050405020304" pitchFamily="18" charset="0"/>
                          <a:cs typeface="Times New Roman" panose="02020603050405020304" pitchFamily="18" charset="0"/>
                        </a:rPr>
                        <a:t>2</a:t>
                      </a:r>
                      <a:endParaRPr lang="en-US" altLang="zh-CN" sz="1600" b="1">
                        <a:latin typeface="Times New Roman" panose="02020603050405020304" pitchFamily="18" charset="0"/>
                        <a:cs typeface="Times New Roman" panose="02020603050405020304" pitchFamily="18" charset="0"/>
                      </a:endParaRPr>
                    </a:p>
                  </a:txBody>
                  <a:tcPr marL="121920" marR="121920" vert="horz" anchor="ctr">
                    <a:lnL w="19050" cap="flat" cmpd="sng">
                      <a:solidFill>
                        <a:schemeClr val="tx1"/>
                      </a:solidFill>
                      <a:prstDash val="solid"/>
                      <a:headEnd type="none" w="med" len="med"/>
                      <a:tailEnd type="none" w="med" len="med"/>
                    </a:lnL>
                    <a:lnR w="19050" cap="flat" cmpd="sng">
                      <a:solidFill>
                        <a:schemeClr val="tx1"/>
                      </a:solidFill>
                      <a:prstDash val="solid"/>
                      <a:headEnd type="none" w="med" len="med"/>
                      <a:tailEnd type="none" w="med" len="med"/>
                    </a:lnR>
                    <a:lnT w="19050" cap="flat" cmpd="sng">
                      <a:solidFill>
                        <a:schemeClr val="tx1"/>
                      </a:solidFill>
                      <a:prstDash val="solid"/>
                      <a:headEnd type="none" w="med" len="med"/>
                      <a:tailEnd type="none" w="med" len="med"/>
                    </a:lnT>
                    <a:lnB w="19050" cap="flat" cmpd="sng">
                      <a:solidFill>
                        <a:schemeClr val="tx1"/>
                      </a:solidFill>
                      <a:prstDash val="solid"/>
                      <a:headEnd type="none" w="med" len="med"/>
                      <a:tailEnd type="none" w="med" len="med"/>
                    </a:lnB>
                    <a:lnTlToBr>
                      <a:noFill/>
                    </a:lnTlToBr>
                    <a:lnBlToTr>
                      <a:noFill/>
                    </a:lnBlToTr>
                    <a:noFill/>
                  </a:tcPr>
                </a:tc>
              </a:tr>
            </a:tbl>
          </a:graphicData>
        </a:graphic>
      </p:graphicFrame>
      <p:pic>
        <p:nvPicPr>
          <p:cNvPr id="634921" name="图片 607451" descr="D:/化学组专用（勿删）/三维设计二轮/2019二轮/二轮课件样/第一部分   确保7个选择题不失分/18SWAH1-11.TIF"/>
          <p:cNvPicPr>
            <a:picLocks noChangeAspect="1"/>
          </p:cNvPicPr>
          <p:nvPr/>
        </p:nvPicPr>
        <p:blipFill>
          <a:blip r:embed="rId7"/>
          <a:stretch>
            <a:fillRect/>
          </a:stretch>
        </p:blipFill>
        <p:spPr>
          <a:xfrm>
            <a:off x="7915489" y="1546228"/>
            <a:ext cx="3313007" cy="1500505"/>
          </a:xfrm>
          <a:prstGeom prst="rect">
            <a:avLst/>
          </a:prstGeom>
          <a:noFill/>
          <a:ln w="9525">
            <a:noFill/>
          </a:ln>
        </p:spPr>
      </p:pic>
      <p:sp>
        <p:nvSpPr>
          <p:cNvPr id="4" name="文本框 3"/>
          <p:cNvSpPr txBox="1"/>
          <p:nvPr/>
        </p:nvSpPr>
        <p:spPr>
          <a:xfrm>
            <a:off x="639236" y="248288"/>
            <a:ext cx="10199793" cy="460375"/>
          </a:xfrm>
          <a:prstGeom prst="rect">
            <a:avLst/>
          </a:prstGeom>
          <a:noFill/>
        </p:spPr>
        <p:txBody>
          <a:bodyPr wrap="square" rtlCol="0" anchor="t">
            <a:spAutoFit/>
          </a:bodyPr>
          <a:lstStyle/>
          <a:p>
            <a:pPr fontAlgn="base">
              <a:spcBef>
                <a:spcPct val="0"/>
              </a:spcBef>
              <a:spcAft>
                <a:spcPct val="0"/>
              </a:spcAft>
            </a:pPr>
            <a:r>
              <a:rPr lang="en-US" altLang="zh-CN" sz="2400" b="1">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03. </a:t>
            </a:r>
            <a:r>
              <a:rPr lang="zh-CN" altLang="en-US" sz="2400" b="1">
                <a:solidFill>
                  <a:srgbClr val="FF0000"/>
                </a:solidFill>
                <a:latin typeface="微软雅黑" panose="020B0503020204020204" pitchFamily="34" charset="-122"/>
                <a:ea typeface="微软雅黑" panose="020B0503020204020204" pitchFamily="34" charset="-122"/>
                <a:sym typeface="微软雅黑" panose="020B0503020204020204" pitchFamily="34" charset="-122"/>
              </a:rPr>
              <a:t>性质考查</a:t>
            </a:r>
            <a:r>
              <a:rPr lang="en-US" altLang="zh-CN" sz="2400" b="1">
                <a:solidFill>
                  <a:srgbClr val="FF0000"/>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400" b="1">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以</a:t>
            </a:r>
            <a:r>
              <a:rPr lang="en-US" altLang="zh-CN" sz="2400" b="1">
                <a:solidFill>
                  <a:srgbClr val="0000FF"/>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400" b="1">
                <a:solidFill>
                  <a:srgbClr val="0000FF"/>
                </a:solidFill>
                <a:latin typeface="微软雅黑" panose="020B0503020204020204" pitchFamily="34" charset="-122"/>
                <a:ea typeface="微软雅黑" panose="020B0503020204020204" pitchFamily="34" charset="-122"/>
                <a:sym typeface="微软雅黑" panose="020B0503020204020204" pitchFamily="34" charset="-122"/>
              </a:rPr>
              <a:t>转化</a:t>
            </a:r>
            <a:r>
              <a:rPr lang="en-US" altLang="zh-CN" sz="2400" b="1">
                <a:solidFill>
                  <a:srgbClr val="0000FF"/>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400" b="1">
                <a:solidFill>
                  <a:srgbClr val="0000FF"/>
                </a:solidFill>
                <a:latin typeface="微软雅黑" panose="020B0503020204020204" pitchFamily="34" charset="-122"/>
                <a:ea typeface="微软雅黑" panose="020B0503020204020204" pitchFamily="34" charset="-122"/>
                <a:sym typeface="微软雅黑" panose="020B0503020204020204" pitchFamily="34" charset="-122"/>
              </a:rPr>
              <a:t>推断</a:t>
            </a:r>
            <a:r>
              <a:rPr lang="en-US" altLang="zh-CN" sz="2400" b="1">
                <a:solidFill>
                  <a:srgbClr val="0000FF"/>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400" b="1">
                <a:solidFill>
                  <a:srgbClr val="C00000"/>
                </a:solidFill>
                <a:latin typeface="微软雅黑" panose="020B0503020204020204" pitchFamily="34" charset="-122"/>
                <a:ea typeface="微软雅黑" panose="020B0503020204020204" pitchFamily="34" charset="-122"/>
                <a:sym typeface="微软雅黑" panose="020B0503020204020204" pitchFamily="34" charset="-122"/>
              </a:rPr>
              <a:t>小路线</a:t>
            </a:r>
            <a:r>
              <a:rPr lang="zh-CN" altLang="en-US" sz="2400" b="1">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载体</a:t>
            </a:r>
            <a:endParaRPr lang="zh-CN" altLang="en-US" sz="2400" b="1">
              <a:solidFill>
                <a:srgbClr val="000000"/>
              </a:solidFill>
              <a:latin typeface="微软雅黑" panose="020B0503020204020204" pitchFamily="34" charset="-122"/>
              <a:ea typeface="微软雅黑" panose="020B0503020204020204" pitchFamily="34" charset="-122"/>
              <a:sym typeface="微软雅黑" panose="020B0503020204020204" pitchFamily="34" charset="-122"/>
            </a:endParaRPr>
          </a:p>
        </p:txBody>
      </p:sp>
      <p:cxnSp>
        <p:nvCxnSpPr>
          <p:cNvPr id="35" name="直接连接符 34"/>
          <p:cNvCxnSpPr/>
          <p:nvPr/>
        </p:nvCxnSpPr>
        <p:spPr>
          <a:xfrm>
            <a:off x="382695" y="755949"/>
            <a:ext cx="11425767" cy="0"/>
          </a:xfrm>
          <a:prstGeom prst="line">
            <a:avLst/>
          </a:prstGeom>
          <a:ln w="57150">
            <a:solidFill>
              <a:srgbClr val="FF0000"/>
            </a:solidFill>
          </a:ln>
          <a:scene3d>
            <a:camera prst="obliqueTopRight"/>
            <a:lightRig rig="threePt" dir="t"/>
          </a:scene3d>
        </p:spPr>
        <p:style>
          <a:lnRef idx="1">
            <a:schemeClr val="accent1"/>
          </a:lnRef>
          <a:fillRef idx="0">
            <a:schemeClr val="accent1"/>
          </a:fillRef>
          <a:effectRef idx="0">
            <a:schemeClr val="accent1"/>
          </a:effectRef>
          <a:fontRef idx="minor">
            <a:schemeClr val="tx1"/>
          </a:fontRef>
        </p:style>
      </p:cxnSp>
    </p:spTree>
  </p:cSld>
  <p:clrMapOvr>
    <a:masterClrMapping/>
  </p:clrMapOvr>
  <p:transition/>
</p:sld>
</file>

<file path=ppt/slides/slide10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
            <a:lum/>
          </a:blip>
          <a:stretch>
            <a:fillRect/>
          </a:stretch>
        </a:blipFill>
        <a:effectLst/>
      </p:bgPr>
    </p:bg>
    <p:spTree>
      <p:nvGrpSpPr>
        <p:cNvPr id="1" name=""/>
        <p:cNvGrpSpPr/>
        <p:nvPr/>
      </p:nvGrpSpPr>
      <p:grpSpPr>
        <a:xfrm>
          <a:off x="0" y="0"/>
          <a:ext cx="0" cy="0"/>
          <a:chOff x="0" y="0"/>
          <a:chExt cx="0" cy="0"/>
        </a:xfrm>
      </p:grpSpPr>
      <p:sp>
        <p:nvSpPr>
          <p:cNvPr id="4" name="文本框 3"/>
          <p:cNvSpPr txBox="1"/>
          <p:nvPr/>
        </p:nvSpPr>
        <p:spPr>
          <a:xfrm>
            <a:off x="639235" y="463553"/>
            <a:ext cx="10843260" cy="460375"/>
          </a:xfrm>
          <a:prstGeom prst="rect">
            <a:avLst/>
          </a:prstGeom>
          <a:noFill/>
        </p:spPr>
        <p:txBody>
          <a:bodyPr wrap="square" rtlCol="0" anchor="t">
            <a:spAutoFit/>
          </a:bodyPr>
          <a:lstStyle/>
          <a:p>
            <a:pPr fontAlgn="base">
              <a:spcBef>
                <a:spcPct val="0"/>
              </a:spcBef>
              <a:spcAft>
                <a:spcPct val="0"/>
              </a:spcAft>
            </a:pPr>
            <a:r>
              <a:rPr lang="en-US" altLang="zh-CN" sz="2400" b="1">
                <a:solidFill>
                  <a:srgbClr val="0000FF"/>
                </a:solidFill>
                <a:latin typeface="微软雅黑" panose="020B0503020204020204" pitchFamily="34" charset="-122"/>
                <a:ea typeface="微软雅黑" panose="020B0503020204020204" pitchFamily="34" charset="-122"/>
                <a:sym typeface="微软雅黑" panose="020B0503020204020204" pitchFamily="34" charset="-122"/>
              </a:rPr>
              <a:t>03. </a:t>
            </a:r>
            <a:r>
              <a:rPr lang="zh-CN" altLang="en-US" sz="2400" b="1">
                <a:solidFill>
                  <a:srgbClr val="FF0000"/>
                </a:solidFill>
                <a:latin typeface="微软雅黑" panose="020B0503020204020204" pitchFamily="34" charset="-122"/>
                <a:ea typeface="微软雅黑" panose="020B0503020204020204" pitchFamily="34" charset="-122"/>
                <a:sym typeface="微软雅黑" panose="020B0503020204020204" pitchFamily="34" charset="-122"/>
              </a:rPr>
              <a:t>性质考查</a:t>
            </a:r>
            <a:r>
              <a:rPr lang="en-US" altLang="zh-CN" sz="2400" b="1">
                <a:solidFill>
                  <a:srgbClr val="FF0000"/>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400" b="1">
                <a:solidFill>
                  <a:srgbClr val="0000FF"/>
                </a:solidFill>
                <a:latin typeface="微软雅黑" panose="020B0503020204020204" pitchFamily="34" charset="-122"/>
                <a:ea typeface="微软雅黑" panose="020B0503020204020204" pitchFamily="34" charset="-122"/>
                <a:sym typeface="微软雅黑" panose="020B0503020204020204" pitchFamily="34" charset="-122"/>
              </a:rPr>
              <a:t>以</a:t>
            </a:r>
            <a:r>
              <a:rPr lang="en-US" altLang="zh-CN" sz="2400" b="1">
                <a:solidFill>
                  <a:srgbClr val="0000FF"/>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400" b="1">
                <a:solidFill>
                  <a:srgbClr val="0000FF"/>
                </a:solidFill>
                <a:latin typeface="微软雅黑" panose="020B0503020204020204" pitchFamily="34" charset="-122"/>
                <a:ea typeface="微软雅黑" panose="020B0503020204020204" pitchFamily="34" charset="-122"/>
                <a:sym typeface="微软雅黑" panose="020B0503020204020204" pitchFamily="34" charset="-122"/>
              </a:rPr>
              <a:t>化工流程</a:t>
            </a:r>
            <a:r>
              <a:rPr lang="en-US" altLang="zh-CN" sz="2400" b="1">
                <a:solidFill>
                  <a:srgbClr val="0000FF"/>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400" b="1">
                <a:solidFill>
                  <a:srgbClr val="C00000"/>
                </a:solidFill>
                <a:latin typeface="微软雅黑" panose="020B0503020204020204" pitchFamily="34" charset="-122"/>
                <a:ea typeface="微软雅黑" panose="020B0503020204020204" pitchFamily="34" charset="-122"/>
                <a:sym typeface="微软雅黑" panose="020B0503020204020204" pitchFamily="34" charset="-122"/>
              </a:rPr>
              <a:t>小路线</a:t>
            </a:r>
            <a:r>
              <a:rPr lang="zh-CN" altLang="en-US" sz="2400" b="1">
                <a:solidFill>
                  <a:srgbClr val="0000FF"/>
                </a:solidFill>
                <a:latin typeface="微软雅黑" panose="020B0503020204020204" pitchFamily="34" charset="-122"/>
                <a:ea typeface="微软雅黑" panose="020B0503020204020204" pitchFamily="34" charset="-122"/>
                <a:sym typeface="微软雅黑" panose="020B0503020204020204" pitchFamily="34" charset="-122"/>
              </a:rPr>
              <a:t>载体</a:t>
            </a:r>
            <a:endParaRPr lang="zh-CN" altLang="en-US" sz="2400" b="1">
              <a:solidFill>
                <a:srgbClr val="0000FF"/>
              </a:solidFill>
              <a:latin typeface="微软雅黑" panose="020B0503020204020204" pitchFamily="34" charset="-122"/>
              <a:ea typeface="微软雅黑" panose="020B0503020204020204" pitchFamily="34" charset="-122"/>
              <a:sym typeface="微软雅黑" panose="020B0503020204020204" pitchFamily="34" charset="-122"/>
            </a:endParaRPr>
          </a:p>
        </p:txBody>
      </p:sp>
      <p:cxnSp>
        <p:nvCxnSpPr>
          <p:cNvPr id="35" name="直接连接符 34"/>
          <p:cNvCxnSpPr/>
          <p:nvPr/>
        </p:nvCxnSpPr>
        <p:spPr>
          <a:xfrm>
            <a:off x="382695" y="1013124"/>
            <a:ext cx="11425767" cy="0"/>
          </a:xfrm>
          <a:prstGeom prst="line">
            <a:avLst/>
          </a:prstGeom>
          <a:ln w="57150">
            <a:solidFill>
              <a:srgbClr val="FF0000"/>
            </a:solidFill>
          </a:ln>
          <a:scene3d>
            <a:camera prst="obliqueTopRight"/>
            <a:lightRig rig="threePt" dir="t"/>
          </a:scene3d>
        </p:spPr>
        <p:style>
          <a:lnRef idx="1">
            <a:schemeClr val="accent1"/>
          </a:lnRef>
          <a:fillRef idx="0">
            <a:schemeClr val="accent1"/>
          </a:fillRef>
          <a:effectRef idx="0">
            <a:schemeClr val="accent1"/>
          </a:effectRef>
          <a:fontRef idx="minor">
            <a:schemeClr val="tx1"/>
          </a:fontRef>
        </p:style>
      </p:cxnSp>
      <p:graphicFrame>
        <p:nvGraphicFramePr>
          <p:cNvPr id="637955" name="对象 433160"/>
          <p:cNvGraphicFramePr>
            <a:graphicFrameLocks noChangeAspect="1"/>
          </p:cNvGraphicFramePr>
          <p:nvPr/>
        </p:nvGraphicFramePr>
        <p:xfrm>
          <a:off x="639235" y="1256667"/>
          <a:ext cx="10643447" cy="1237615"/>
        </p:xfrm>
        <a:graphic>
          <a:graphicData uri="http://schemas.openxmlformats.org/presentationml/2006/ole">
            <mc:AlternateContent xmlns:mc="http://schemas.openxmlformats.org/markup-compatibility/2006">
              <mc:Choice xmlns:v="urn:schemas-microsoft-com:vml" Requires="v">
                <p:oleObj spid="_x0000_s1049" name="" r:id="rId2" imgW="8239125" imgH="1466850" progId="">
                  <p:embed/>
                </p:oleObj>
              </mc:Choice>
              <mc:Fallback>
                <p:oleObj name="" r:id="rId2" imgW="8239125" imgH="1466850" progId="">
                  <p:embed/>
                  <p:pic>
                    <p:nvPicPr>
                      <p:cNvPr id="0" name="OLE substitute image"/>
                      <p:cNvPicPr/>
                      <p:nvPr/>
                    </p:nvPicPr>
                    <p:blipFill>
                      <a:blip r:embed="rId3"/>
                      <a:stretch>
                        <a:fillRect/>
                      </a:stretch>
                    </p:blipFill>
                    <p:spPr>
                      <a:xfrm>
                        <a:off x="639235" y="1256667"/>
                        <a:ext cx="10643447" cy="1237615"/>
                      </a:xfrm>
                      <a:prstGeom prst="rect">
                        <a:avLst/>
                      </a:prstGeom>
                      <a:noFill/>
                      <a:ln w="9525">
                        <a:noFill/>
                      </a:ln>
                    </p:spPr>
                  </p:pic>
                </p:oleObj>
              </mc:Fallback>
            </mc:AlternateContent>
          </a:graphicData>
        </a:graphic>
      </p:graphicFrame>
      <p:pic>
        <p:nvPicPr>
          <p:cNvPr id="637956" name="图片 433161" descr="D:/化学组专用（勿删）/三维设计二轮/2019二轮/二轮课件样/第一部分   确保7个选择题不失分/18SWAH-458.tif"/>
          <p:cNvPicPr>
            <a:picLocks noChangeAspect="1"/>
          </p:cNvPicPr>
          <p:nvPr/>
        </p:nvPicPr>
        <p:blipFill>
          <a:blip r:embed="rId4"/>
          <a:stretch>
            <a:fillRect/>
          </a:stretch>
        </p:blipFill>
        <p:spPr>
          <a:xfrm>
            <a:off x="1293708" y="2493648"/>
            <a:ext cx="9988973" cy="1724025"/>
          </a:xfrm>
          <a:prstGeom prst="rect">
            <a:avLst/>
          </a:prstGeom>
          <a:noFill/>
          <a:ln w="9525">
            <a:noFill/>
          </a:ln>
        </p:spPr>
      </p:pic>
      <p:graphicFrame>
        <p:nvGraphicFramePr>
          <p:cNvPr id="637957" name="对象 433162"/>
          <p:cNvGraphicFramePr>
            <a:graphicFrameLocks noChangeAspect="1"/>
          </p:cNvGraphicFramePr>
          <p:nvPr/>
        </p:nvGraphicFramePr>
        <p:xfrm>
          <a:off x="810260" y="4218308"/>
          <a:ext cx="11380893" cy="2381885"/>
        </p:xfrm>
        <a:graphic>
          <a:graphicData uri="http://schemas.openxmlformats.org/presentationml/2006/ole">
            <mc:AlternateContent xmlns:mc="http://schemas.openxmlformats.org/markup-compatibility/2006">
              <mc:Choice xmlns:v="urn:schemas-microsoft-com:vml" Requires="v">
                <p:oleObj spid="_x0000_s1050" name="" r:id="rId5" imgW="8067675" imgH="2085975" progId="">
                  <p:embed/>
                </p:oleObj>
              </mc:Choice>
              <mc:Fallback>
                <p:oleObj name="" r:id="rId5" imgW="8067675" imgH="2085975" progId="">
                  <p:embed/>
                  <p:pic>
                    <p:nvPicPr>
                      <p:cNvPr id="0" name="OLE substitute image"/>
                      <p:cNvPicPr/>
                      <p:nvPr/>
                    </p:nvPicPr>
                    <p:blipFill>
                      <a:blip r:embed="rId6"/>
                      <a:stretch>
                        <a:fillRect/>
                      </a:stretch>
                    </p:blipFill>
                    <p:spPr>
                      <a:xfrm>
                        <a:off x="810260" y="4218308"/>
                        <a:ext cx="11380893" cy="2381885"/>
                      </a:xfrm>
                      <a:prstGeom prst="rect">
                        <a:avLst/>
                      </a:prstGeom>
                      <a:noFill/>
                      <a:ln w="9525">
                        <a:noFill/>
                      </a:ln>
                    </p:spPr>
                  </p:pic>
                </p:oleObj>
              </mc:Fallback>
            </mc:AlternateContent>
          </a:graphicData>
        </a:graphic>
      </p:graphicFrame>
    </p:spTree>
  </p:cSld>
  <p:clrMapOvr>
    <a:masterClrMapping/>
  </p:clrMapOvr>
  <p:transition/>
</p:sld>
</file>

<file path=ppt/slides/slide103.xml><?xml version="1.0" encoding="utf-8"?>
<p:sld xmlns:a="http://schemas.openxmlformats.org/drawingml/2006/main" xmlns:r="http://schemas.openxmlformats.org/officeDocument/2006/relationships" xmlns:p="http://schemas.openxmlformats.org/presentationml/2006/main" show="0" showMasterSp="0">
  <p:cSld>
    <p:bg>
      <p:bgPr>
        <a:blipFill dpi="0" rotWithShape="1">
          <a:blip r:embed="rId1">
            <a:lum/>
          </a:blip>
          <a:stretch>
            <a:fillRect/>
          </a:stretch>
        </a:blipFill>
        <a:effectLst/>
      </p:bgPr>
    </p:bg>
    <p:spTree>
      <p:nvGrpSpPr>
        <p:cNvPr id="1" name=""/>
        <p:cNvGrpSpPr/>
        <p:nvPr/>
      </p:nvGrpSpPr>
      <p:grpSpPr>
        <a:xfrm>
          <a:off x="0" y="0"/>
          <a:ext cx="0" cy="0"/>
          <a:chOff x="0" y="0"/>
          <a:chExt cx="0" cy="0"/>
        </a:xfrm>
      </p:grpSpPr>
      <p:sp>
        <p:nvSpPr>
          <p:cNvPr id="4" name="文本框 3"/>
          <p:cNvSpPr txBox="1"/>
          <p:nvPr/>
        </p:nvSpPr>
        <p:spPr>
          <a:xfrm>
            <a:off x="639235" y="463553"/>
            <a:ext cx="10843260" cy="460375"/>
          </a:xfrm>
          <a:prstGeom prst="rect">
            <a:avLst/>
          </a:prstGeom>
          <a:noFill/>
        </p:spPr>
        <p:txBody>
          <a:bodyPr wrap="square" rtlCol="0" anchor="t">
            <a:spAutoFit/>
          </a:bodyPr>
          <a:lstStyle/>
          <a:p>
            <a:pPr fontAlgn="base">
              <a:spcBef>
                <a:spcPct val="0"/>
              </a:spcBef>
              <a:spcAft>
                <a:spcPct val="0"/>
              </a:spcAft>
            </a:pPr>
            <a:r>
              <a:rPr lang="en-US" altLang="zh-CN" sz="2400">
                <a:solidFill>
                  <a:srgbClr val="0000FF"/>
                </a:solidFill>
                <a:latin typeface="微软雅黑" panose="020B0503020204020204" pitchFamily="34" charset="-122"/>
                <a:ea typeface="微软雅黑" panose="020B0503020204020204" pitchFamily="34" charset="-122"/>
                <a:sym typeface="微软雅黑" panose="020B0503020204020204" pitchFamily="34" charset="-122"/>
              </a:rPr>
              <a:t>04.</a:t>
            </a:r>
            <a:r>
              <a:rPr lang="zh-CN" altLang="en-US" sz="2400">
                <a:solidFill>
                  <a:srgbClr val="FF0000"/>
                </a:solidFill>
                <a:latin typeface="微软雅黑" panose="020B0503020204020204" pitchFamily="34" charset="-122"/>
                <a:ea typeface="微软雅黑" panose="020B0503020204020204" pitchFamily="34" charset="-122"/>
                <a:sym typeface="微软雅黑" panose="020B0503020204020204" pitchFamily="34" charset="-122"/>
              </a:rPr>
              <a:t>性质考查</a:t>
            </a:r>
            <a:r>
              <a:rPr lang="en-US" altLang="zh-CN" sz="2400">
                <a:solidFill>
                  <a:srgbClr val="FF0000"/>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400">
                <a:solidFill>
                  <a:srgbClr val="0000FF"/>
                </a:solidFill>
                <a:latin typeface="微软雅黑" panose="020B0503020204020204" pitchFamily="34" charset="-122"/>
                <a:ea typeface="微软雅黑" panose="020B0503020204020204" pitchFamily="34" charset="-122"/>
                <a:sym typeface="微软雅黑" panose="020B0503020204020204" pitchFamily="34" charset="-122"/>
              </a:rPr>
              <a:t>以</a:t>
            </a:r>
            <a:r>
              <a:rPr lang="en-US" altLang="zh-CN" sz="2400">
                <a:solidFill>
                  <a:srgbClr val="0000FF"/>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400">
                <a:solidFill>
                  <a:srgbClr val="FF0000"/>
                </a:solidFill>
                <a:latin typeface="微软雅黑" panose="020B0503020204020204" pitchFamily="34" charset="-122"/>
                <a:ea typeface="微软雅黑" panose="020B0503020204020204" pitchFamily="34" charset="-122"/>
                <a:sym typeface="微软雅黑" panose="020B0503020204020204" pitchFamily="34" charset="-122"/>
              </a:rPr>
              <a:t>书写方程式</a:t>
            </a:r>
            <a:r>
              <a:rPr lang="en-US" altLang="zh-CN" sz="2400">
                <a:solidFill>
                  <a:srgbClr val="0000FF"/>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400">
                <a:solidFill>
                  <a:srgbClr val="0000FF"/>
                </a:solidFill>
                <a:latin typeface="微软雅黑" panose="020B0503020204020204" pitchFamily="34" charset="-122"/>
                <a:ea typeface="微软雅黑" panose="020B0503020204020204" pitchFamily="34" charset="-122"/>
                <a:sym typeface="微软雅黑" panose="020B0503020204020204" pitchFamily="34" charset="-122"/>
              </a:rPr>
              <a:t>为载体</a:t>
            </a:r>
            <a:endParaRPr lang="zh-CN" altLang="en-US" sz="2400">
              <a:solidFill>
                <a:srgbClr val="0000FF"/>
              </a:solidFill>
              <a:latin typeface="微软雅黑" panose="020B0503020204020204" pitchFamily="34" charset="-122"/>
              <a:ea typeface="微软雅黑" panose="020B0503020204020204" pitchFamily="34" charset="-122"/>
              <a:sym typeface="微软雅黑" panose="020B0503020204020204" pitchFamily="34" charset="-122"/>
            </a:endParaRPr>
          </a:p>
        </p:txBody>
      </p:sp>
      <p:cxnSp>
        <p:nvCxnSpPr>
          <p:cNvPr id="35" name="直接连接符 34"/>
          <p:cNvCxnSpPr/>
          <p:nvPr/>
        </p:nvCxnSpPr>
        <p:spPr>
          <a:xfrm>
            <a:off x="382695" y="1013124"/>
            <a:ext cx="11425767" cy="0"/>
          </a:xfrm>
          <a:prstGeom prst="line">
            <a:avLst/>
          </a:prstGeom>
          <a:ln w="57150">
            <a:solidFill>
              <a:srgbClr val="FF0000"/>
            </a:solidFill>
          </a:ln>
          <a:scene3d>
            <a:camera prst="obliqueTopRight"/>
            <a:lightRig rig="threePt" dir="t"/>
          </a:scene3d>
        </p:spPr>
        <p:style>
          <a:lnRef idx="1">
            <a:schemeClr val="accent1"/>
          </a:lnRef>
          <a:fillRef idx="0">
            <a:schemeClr val="accent1"/>
          </a:fillRef>
          <a:effectRef idx="0">
            <a:schemeClr val="accent1"/>
          </a:effectRef>
          <a:fontRef idx="minor">
            <a:schemeClr val="tx1"/>
          </a:fontRef>
        </p:style>
      </p:cxnSp>
      <p:sp>
        <p:nvSpPr>
          <p:cNvPr id="2" name="文本框 1"/>
          <p:cNvSpPr txBox="1"/>
          <p:nvPr/>
        </p:nvSpPr>
        <p:spPr>
          <a:xfrm>
            <a:off x="1645075" y="2459990"/>
            <a:ext cx="666327" cy="1938020"/>
          </a:xfrm>
          <a:prstGeom prst="rect">
            <a:avLst/>
          </a:prstGeom>
          <a:noFill/>
          <a:ln>
            <a:solidFill>
              <a:srgbClr val="FF0000"/>
            </a:solidFill>
          </a:ln>
        </p:spPr>
        <p:txBody>
          <a:bodyPr wrap="square" rtlCol="0" anchor="t">
            <a:spAutoFit/>
          </a:bodyPr>
          <a:lstStyle/>
          <a:p>
            <a:pPr fontAlgn="base">
              <a:spcBef>
                <a:spcPct val="0"/>
              </a:spcBef>
              <a:spcAft>
                <a:spcPct val="0"/>
              </a:spcAft>
            </a:pPr>
            <a:r>
              <a:rPr lang="zh-CN" altLang="en-US" sz="2400">
                <a:solidFill>
                  <a:srgbClr val="FF0000"/>
                </a:solidFill>
                <a:latin typeface="微软雅黑" panose="020B0503020204020204" pitchFamily="34" charset="-122"/>
                <a:ea typeface="微软雅黑" panose="020B0503020204020204" pitchFamily="34" charset="-122"/>
                <a:sym typeface="微软雅黑" panose="020B0503020204020204" pitchFamily="34" charset="-122"/>
              </a:rPr>
              <a:t>书写方程式</a:t>
            </a:r>
            <a:endParaRPr lang="zh-CN" altLang="en-US" sz="2400">
              <a:solidFill>
                <a:srgbClr val="0000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 name="左大括号 6"/>
          <p:cNvSpPr/>
          <p:nvPr/>
        </p:nvSpPr>
        <p:spPr>
          <a:xfrm>
            <a:off x="2311514" y="1822230"/>
            <a:ext cx="288020" cy="3177527"/>
          </a:xfrm>
          <a:prstGeom prst="leftBrace">
            <a:avLst/>
          </a:prstGeom>
          <a:solidFill>
            <a:srgbClr val="008000"/>
          </a:solidFill>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fontAlgn="base">
              <a:spcBef>
                <a:spcPct val="0"/>
              </a:spcBef>
              <a:spcAft>
                <a:spcPct val="0"/>
              </a:spcAft>
            </a:pPr>
            <a:endParaRPr lang="zh-CN" altLang="en-US" b="1">
              <a:solidFill>
                <a:srgbClr val="000000"/>
              </a:solidFill>
            </a:endParaRPr>
          </a:p>
        </p:txBody>
      </p:sp>
      <p:sp>
        <p:nvSpPr>
          <p:cNvPr id="9" name="矩形 8"/>
          <p:cNvSpPr/>
          <p:nvPr/>
        </p:nvSpPr>
        <p:spPr>
          <a:xfrm>
            <a:off x="2888240" y="1822446"/>
            <a:ext cx="1811713" cy="369332"/>
          </a:xfrm>
          <a:prstGeom prst="rect">
            <a:avLst/>
          </a:prstGeom>
          <a:ln>
            <a:solidFill>
              <a:srgbClr val="FF0000"/>
            </a:solidFill>
          </a:ln>
        </p:spPr>
        <p:txBody>
          <a:bodyPr wrap="none">
            <a:spAutoFit/>
          </a:bodyPr>
          <a:lstStyle/>
          <a:p>
            <a:pPr algn="ctr" fontAlgn="base">
              <a:spcBef>
                <a:spcPct val="0"/>
              </a:spcBef>
              <a:spcAft>
                <a:spcPct val="0"/>
              </a:spcAft>
            </a:pPr>
            <a:r>
              <a:rPr lang="zh-CN" altLang="en-US" b="1">
                <a:solidFill>
                  <a:srgbClr val="000000"/>
                </a:solidFill>
              </a:rPr>
              <a:t>重要常规方程式</a:t>
            </a:r>
            <a:endParaRPr lang="zh-CN" altLang="en-US" b="1">
              <a:solidFill>
                <a:srgbClr val="000000"/>
              </a:solidFill>
            </a:endParaRPr>
          </a:p>
        </p:txBody>
      </p:sp>
      <p:sp>
        <p:nvSpPr>
          <p:cNvPr id="10" name="矩形 9"/>
          <p:cNvSpPr/>
          <p:nvPr/>
        </p:nvSpPr>
        <p:spPr>
          <a:xfrm>
            <a:off x="2599268" y="3763011"/>
            <a:ext cx="2389293" cy="369332"/>
          </a:xfrm>
          <a:prstGeom prst="rect">
            <a:avLst/>
          </a:prstGeom>
          <a:ln>
            <a:solidFill>
              <a:srgbClr val="FF0000"/>
            </a:solidFill>
          </a:ln>
        </p:spPr>
        <p:txBody>
          <a:bodyPr wrap="square">
            <a:spAutoFit/>
          </a:bodyPr>
          <a:lstStyle/>
          <a:p>
            <a:pPr fontAlgn="base">
              <a:spcBef>
                <a:spcPct val="0"/>
              </a:spcBef>
              <a:spcAft>
                <a:spcPct val="0"/>
              </a:spcAft>
            </a:pPr>
            <a:r>
              <a:rPr lang="zh-CN" altLang="en-US" b="1">
                <a:solidFill>
                  <a:srgbClr val="000000"/>
                </a:solidFill>
              </a:rPr>
              <a:t>重要复分解反应</a:t>
            </a:r>
            <a:endParaRPr lang="zh-CN" altLang="en-US" b="1">
              <a:solidFill>
                <a:srgbClr val="000000"/>
              </a:solidFill>
            </a:endParaRPr>
          </a:p>
        </p:txBody>
      </p:sp>
      <p:sp>
        <p:nvSpPr>
          <p:cNvPr id="16" name="矩形 15"/>
          <p:cNvSpPr/>
          <p:nvPr/>
        </p:nvSpPr>
        <p:spPr>
          <a:xfrm>
            <a:off x="2599268" y="2926080"/>
            <a:ext cx="2389293" cy="368300"/>
          </a:xfrm>
          <a:prstGeom prst="rect">
            <a:avLst/>
          </a:prstGeom>
          <a:ln>
            <a:solidFill>
              <a:srgbClr val="FF0000"/>
            </a:solidFill>
          </a:ln>
        </p:spPr>
        <p:txBody>
          <a:bodyPr wrap="square">
            <a:spAutoFit/>
          </a:bodyPr>
          <a:lstStyle/>
          <a:p>
            <a:pPr fontAlgn="base">
              <a:spcBef>
                <a:spcPct val="0"/>
              </a:spcBef>
              <a:spcAft>
                <a:spcPct val="0"/>
              </a:spcAft>
            </a:pPr>
            <a:r>
              <a:rPr lang="zh-CN" altLang="en-US" b="1" smtClean="0">
                <a:solidFill>
                  <a:srgbClr val="000000"/>
                </a:solidFill>
              </a:rPr>
              <a:t>氧化还原反应</a:t>
            </a:r>
            <a:endParaRPr lang="zh-CN" altLang="en-US" b="1" smtClean="0">
              <a:solidFill>
                <a:srgbClr val="000000"/>
              </a:solidFill>
            </a:endParaRPr>
          </a:p>
        </p:txBody>
      </p:sp>
      <p:sp>
        <p:nvSpPr>
          <p:cNvPr id="17" name="矩形 16"/>
          <p:cNvSpPr/>
          <p:nvPr/>
        </p:nvSpPr>
        <p:spPr>
          <a:xfrm>
            <a:off x="5339080" y="1332230"/>
            <a:ext cx="3718560" cy="368300"/>
          </a:xfrm>
          <a:prstGeom prst="rect">
            <a:avLst/>
          </a:prstGeom>
          <a:ln>
            <a:solidFill>
              <a:srgbClr val="FF0000"/>
            </a:solidFill>
          </a:ln>
        </p:spPr>
        <p:txBody>
          <a:bodyPr wrap="square">
            <a:spAutoFit/>
          </a:bodyPr>
          <a:lstStyle/>
          <a:p>
            <a:pPr fontAlgn="base">
              <a:spcBef>
                <a:spcPct val="0"/>
              </a:spcBef>
              <a:spcAft>
                <a:spcPct val="0"/>
              </a:spcAft>
            </a:pPr>
            <a:r>
              <a:rPr lang="zh-CN" altLang="en-US" b="1">
                <a:solidFill>
                  <a:srgbClr val="000000"/>
                </a:solidFill>
              </a:rPr>
              <a:t>制备</a:t>
            </a:r>
            <a:r>
              <a:rPr lang="en-US" altLang="zh-CN" b="1">
                <a:solidFill>
                  <a:srgbClr val="000000"/>
                </a:solidFill>
                <a:sym typeface="+mn-ea"/>
              </a:rPr>
              <a:t>Cl</a:t>
            </a:r>
            <a:r>
              <a:rPr lang="en-US" altLang="zh-CN" b="1" baseline="-25000">
                <a:solidFill>
                  <a:srgbClr val="000000"/>
                </a:solidFill>
                <a:sym typeface="+mn-ea"/>
              </a:rPr>
              <a:t>2</a:t>
            </a:r>
            <a:r>
              <a:rPr lang="zh-CN" altLang="en-US" b="1">
                <a:solidFill>
                  <a:srgbClr val="000000"/>
                </a:solidFill>
              </a:rPr>
              <a:t>、</a:t>
            </a:r>
            <a:r>
              <a:rPr lang="en-US" altLang="zh-CN" b="1">
                <a:solidFill>
                  <a:srgbClr val="000000"/>
                </a:solidFill>
              </a:rPr>
              <a:t>NH</a:t>
            </a:r>
            <a:r>
              <a:rPr lang="en-US" altLang="zh-CN" b="1" baseline="-25000">
                <a:solidFill>
                  <a:srgbClr val="000000"/>
                </a:solidFill>
                <a:sym typeface="+mn-ea"/>
              </a:rPr>
              <a:t>3</a:t>
            </a:r>
            <a:r>
              <a:rPr lang="zh-CN" altLang="en-US" b="1">
                <a:solidFill>
                  <a:srgbClr val="000000"/>
                </a:solidFill>
              </a:rPr>
              <a:t>、乙酸乙酯</a:t>
            </a:r>
            <a:endParaRPr lang="en-US" altLang="zh-CN" b="1" baseline="-25000">
              <a:solidFill>
                <a:srgbClr val="000000"/>
              </a:solidFill>
            </a:endParaRPr>
          </a:p>
        </p:txBody>
      </p:sp>
      <p:sp>
        <p:nvSpPr>
          <p:cNvPr id="18" name="矩形 17"/>
          <p:cNvSpPr/>
          <p:nvPr/>
        </p:nvSpPr>
        <p:spPr>
          <a:xfrm>
            <a:off x="5339080" y="2190750"/>
            <a:ext cx="3718560" cy="368300"/>
          </a:xfrm>
          <a:prstGeom prst="rect">
            <a:avLst/>
          </a:prstGeom>
          <a:ln>
            <a:solidFill>
              <a:srgbClr val="FF0000"/>
            </a:solidFill>
          </a:ln>
        </p:spPr>
        <p:txBody>
          <a:bodyPr wrap="square">
            <a:spAutoFit/>
          </a:bodyPr>
          <a:lstStyle/>
          <a:p>
            <a:pPr fontAlgn="base">
              <a:spcBef>
                <a:spcPct val="0"/>
              </a:spcBef>
              <a:spcAft>
                <a:spcPct val="0"/>
              </a:spcAft>
            </a:pPr>
            <a:r>
              <a:rPr lang="zh-CN" altLang="en-US" b="1" smtClean="0">
                <a:solidFill>
                  <a:srgbClr val="000000"/>
                </a:solidFill>
              </a:rPr>
              <a:t>金属</a:t>
            </a:r>
            <a:r>
              <a:rPr lang="en-US" altLang="zh-CN" b="1" smtClean="0">
                <a:solidFill>
                  <a:srgbClr val="000000"/>
                </a:solidFill>
              </a:rPr>
              <a:t>Fe</a:t>
            </a:r>
            <a:r>
              <a:rPr lang="zh-CN" altLang="en-US" b="1" smtClean="0">
                <a:solidFill>
                  <a:srgbClr val="000000"/>
                </a:solidFill>
              </a:rPr>
              <a:t>、</a:t>
            </a:r>
            <a:r>
              <a:rPr lang="en-US" altLang="zh-CN" b="1" smtClean="0">
                <a:solidFill>
                  <a:srgbClr val="000000"/>
                </a:solidFill>
              </a:rPr>
              <a:t>Cu</a:t>
            </a:r>
            <a:endParaRPr lang="en-US" altLang="zh-CN" b="1" smtClean="0">
              <a:solidFill>
                <a:srgbClr val="000000"/>
              </a:solidFill>
            </a:endParaRPr>
          </a:p>
        </p:txBody>
      </p:sp>
      <p:sp>
        <p:nvSpPr>
          <p:cNvPr id="5" name="左大括号 4"/>
          <p:cNvSpPr/>
          <p:nvPr/>
        </p:nvSpPr>
        <p:spPr>
          <a:xfrm>
            <a:off x="5123182" y="1332233"/>
            <a:ext cx="215900" cy="1222375"/>
          </a:xfrm>
          <a:prstGeom prst="leftBrace">
            <a:avLst/>
          </a:prstGeom>
          <a:solidFill>
            <a:srgbClr val="008000"/>
          </a:solidFill>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fontAlgn="base">
              <a:spcBef>
                <a:spcPct val="0"/>
              </a:spcBef>
              <a:spcAft>
                <a:spcPct val="0"/>
              </a:spcAft>
            </a:pPr>
            <a:endParaRPr lang="zh-CN" altLang="en-US" b="1">
              <a:solidFill>
                <a:srgbClr val="000000"/>
              </a:solidFill>
            </a:endParaRPr>
          </a:p>
        </p:txBody>
      </p:sp>
      <p:sp>
        <p:nvSpPr>
          <p:cNvPr id="6" name="矩形 5"/>
          <p:cNvSpPr/>
          <p:nvPr/>
        </p:nvSpPr>
        <p:spPr>
          <a:xfrm>
            <a:off x="5339080" y="1759585"/>
            <a:ext cx="3718560" cy="368300"/>
          </a:xfrm>
          <a:prstGeom prst="rect">
            <a:avLst/>
          </a:prstGeom>
          <a:ln>
            <a:solidFill>
              <a:srgbClr val="FF0000"/>
            </a:solidFill>
          </a:ln>
        </p:spPr>
        <p:txBody>
          <a:bodyPr wrap="square">
            <a:spAutoFit/>
          </a:bodyPr>
          <a:lstStyle/>
          <a:p>
            <a:pPr fontAlgn="base">
              <a:spcBef>
                <a:spcPct val="0"/>
              </a:spcBef>
              <a:spcAft>
                <a:spcPct val="0"/>
              </a:spcAft>
            </a:pPr>
            <a:r>
              <a:rPr lang="zh-CN" altLang="en-US" b="1">
                <a:solidFill>
                  <a:srgbClr val="000000"/>
                </a:solidFill>
              </a:rPr>
              <a:t>尾气</a:t>
            </a:r>
            <a:r>
              <a:rPr lang="en-US" altLang="zh-CN" b="1">
                <a:solidFill>
                  <a:srgbClr val="000000"/>
                </a:solidFill>
                <a:sym typeface="+mn-ea"/>
              </a:rPr>
              <a:t>Cl</a:t>
            </a:r>
            <a:r>
              <a:rPr lang="en-US" altLang="zh-CN" b="1" baseline="-25000">
                <a:solidFill>
                  <a:srgbClr val="000000"/>
                </a:solidFill>
                <a:sym typeface="+mn-ea"/>
              </a:rPr>
              <a:t>2</a:t>
            </a:r>
            <a:r>
              <a:rPr lang="zh-CN" altLang="en-US" b="1">
                <a:solidFill>
                  <a:srgbClr val="000000"/>
                </a:solidFill>
                <a:sym typeface="+mn-ea"/>
              </a:rPr>
              <a:t>、</a:t>
            </a:r>
            <a:r>
              <a:rPr lang="en-US" altLang="zh-CN" b="1">
                <a:solidFill>
                  <a:srgbClr val="000000"/>
                </a:solidFill>
                <a:sym typeface="+mn-ea"/>
              </a:rPr>
              <a:t>NO</a:t>
            </a:r>
            <a:r>
              <a:rPr lang="en-US" altLang="zh-CN" b="1" baseline="-25000">
                <a:solidFill>
                  <a:srgbClr val="000000"/>
                </a:solidFill>
                <a:sym typeface="+mn-ea"/>
              </a:rPr>
              <a:t>2</a:t>
            </a:r>
            <a:r>
              <a:rPr lang="zh-CN" altLang="en-US" b="1">
                <a:solidFill>
                  <a:srgbClr val="000000"/>
                </a:solidFill>
                <a:sym typeface="+mn-ea"/>
              </a:rPr>
              <a:t>、</a:t>
            </a:r>
            <a:r>
              <a:rPr lang="en-US" altLang="zh-CN" b="1">
                <a:solidFill>
                  <a:srgbClr val="000000"/>
                </a:solidFill>
                <a:sym typeface="+mn-ea"/>
              </a:rPr>
              <a:t>SO</a:t>
            </a:r>
            <a:r>
              <a:rPr lang="en-US" altLang="zh-CN" b="1" baseline="-25000">
                <a:solidFill>
                  <a:srgbClr val="000000"/>
                </a:solidFill>
                <a:sym typeface="+mn-ea"/>
              </a:rPr>
              <a:t>2</a:t>
            </a:r>
            <a:endParaRPr lang="en-US" altLang="zh-CN" b="1" baseline="-25000">
              <a:solidFill>
                <a:srgbClr val="000000"/>
              </a:solidFill>
            </a:endParaRPr>
          </a:p>
        </p:txBody>
      </p:sp>
      <p:sp>
        <p:nvSpPr>
          <p:cNvPr id="19" name="矩形 18"/>
          <p:cNvSpPr/>
          <p:nvPr/>
        </p:nvSpPr>
        <p:spPr>
          <a:xfrm>
            <a:off x="2599268" y="4631690"/>
            <a:ext cx="2389293" cy="368300"/>
          </a:xfrm>
          <a:prstGeom prst="rect">
            <a:avLst/>
          </a:prstGeom>
          <a:ln>
            <a:solidFill>
              <a:srgbClr val="FF0000"/>
            </a:solidFill>
          </a:ln>
        </p:spPr>
        <p:txBody>
          <a:bodyPr wrap="square">
            <a:spAutoFit/>
          </a:bodyPr>
          <a:lstStyle/>
          <a:p>
            <a:pPr fontAlgn="base">
              <a:spcBef>
                <a:spcPct val="0"/>
              </a:spcBef>
              <a:spcAft>
                <a:spcPct val="0"/>
              </a:spcAft>
            </a:pPr>
            <a:r>
              <a:rPr lang="zh-CN" altLang="en-US" b="1">
                <a:solidFill>
                  <a:srgbClr val="000000"/>
                </a:solidFill>
              </a:rPr>
              <a:t>固体热融反应</a:t>
            </a:r>
            <a:endParaRPr lang="zh-CN" altLang="en-US" b="1">
              <a:solidFill>
                <a:srgbClr val="000000"/>
              </a:solidFill>
            </a:endParaRPr>
          </a:p>
        </p:txBody>
      </p:sp>
    </p:spTree>
  </p:cSld>
  <p:clrMapOvr>
    <a:masterClrMapping/>
  </p:clrMapOvr>
  <p:transition>
    <p:circle/>
  </p:transition>
</p:sld>
</file>

<file path=ppt/slides/slide10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
            <a:lum/>
          </a:blip>
          <a:stretch>
            <a:fillRect/>
          </a:stretch>
        </a:blipFill>
        <a:effectLst/>
      </p:bgPr>
    </p:bg>
    <p:spTree>
      <p:nvGrpSpPr>
        <p:cNvPr id="1" name=""/>
        <p:cNvGrpSpPr/>
        <p:nvPr/>
      </p:nvGrpSpPr>
      <p:grpSpPr>
        <a:xfrm>
          <a:off x="0" y="0"/>
          <a:ext cx="0" cy="0"/>
          <a:chOff x="0" y="0"/>
          <a:chExt cx="0" cy="0"/>
        </a:xfrm>
      </p:grpSpPr>
      <p:sp>
        <p:nvSpPr>
          <p:cNvPr id="9" name="文本框 8"/>
          <p:cNvSpPr txBox="1"/>
          <p:nvPr/>
        </p:nvSpPr>
        <p:spPr>
          <a:xfrm>
            <a:off x="560495" y="1368428"/>
            <a:ext cx="10756900" cy="865505"/>
          </a:xfrm>
          <a:prstGeom prst="rect">
            <a:avLst/>
          </a:prstGeom>
          <a:noFill/>
          <a:ln>
            <a:solidFill>
              <a:srgbClr val="FF0000"/>
            </a:solidFill>
          </a:ln>
        </p:spPr>
        <p:txBody>
          <a:bodyPr wrap="square" rtlCol="0" anchor="t">
            <a:spAutoFit/>
          </a:bodyPr>
          <a:lstStyle/>
          <a:p>
            <a:pPr fontAlgn="base">
              <a:lnSpc>
                <a:spcPct val="90000"/>
              </a:lnSpc>
              <a:spcBef>
                <a:spcPct val="0"/>
              </a:spcBef>
              <a:spcAft>
                <a:spcPct val="0"/>
              </a:spcAft>
            </a:pPr>
            <a:r>
              <a:rPr lang="en-US" altLang="zh-CN" sz="2400" b="1">
                <a:solidFill>
                  <a:srgbClr val="C00000"/>
                </a:solidFill>
                <a:latin typeface="黑体" panose="02010600030101010101" pitchFamily="49" charset="-122"/>
                <a:ea typeface="黑体" panose="02010600030101010101" pitchFamily="49" charset="-122"/>
                <a:sym typeface="+mn-ea"/>
              </a:rPr>
              <a:t> </a:t>
            </a:r>
            <a:r>
              <a:rPr lang="zh-CN" altLang="pt-BR" sz="2400" b="1">
                <a:solidFill>
                  <a:srgbClr val="C00000"/>
                </a:solidFill>
                <a:latin typeface="黑体" panose="02010600030101010101" pitchFamily="49" charset="-122"/>
                <a:ea typeface="黑体" panose="02010600030101010101" pitchFamily="49" charset="-122"/>
                <a:sym typeface="+mn-ea"/>
              </a:rPr>
              <a:t>氧化性强弱顺序为：</a:t>
            </a:r>
            <a:endParaRPr lang="zh-CN" altLang="pt-BR" sz="2400" b="1">
              <a:solidFill>
                <a:srgbClr val="C00000"/>
              </a:solidFill>
              <a:latin typeface="黑体" panose="02010600030101010101" pitchFamily="49" charset="-122"/>
              <a:ea typeface="黑体" panose="02010600030101010101" pitchFamily="49" charset="-122"/>
              <a:sym typeface="+mn-ea"/>
            </a:endParaRPr>
          </a:p>
          <a:p>
            <a:pPr fontAlgn="base">
              <a:lnSpc>
                <a:spcPct val="90000"/>
              </a:lnSpc>
              <a:spcBef>
                <a:spcPct val="0"/>
              </a:spcBef>
              <a:spcAft>
                <a:spcPct val="0"/>
              </a:spcAft>
            </a:pPr>
            <a:endParaRPr lang="zh-CN" altLang="pt-BR" sz="800" b="1">
              <a:solidFill>
                <a:srgbClr val="C00000"/>
              </a:solidFill>
              <a:latin typeface="黑体" panose="02010600030101010101" pitchFamily="49" charset="-122"/>
              <a:ea typeface="黑体" panose="02010600030101010101" pitchFamily="49" charset="-122"/>
              <a:sym typeface="+mn-ea"/>
            </a:endParaRPr>
          </a:p>
          <a:p>
            <a:pPr fontAlgn="base">
              <a:lnSpc>
                <a:spcPct val="90000"/>
              </a:lnSpc>
              <a:spcBef>
                <a:spcPct val="0"/>
              </a:spcBef>
              <a:spcAft>
                <a:spcPct val="0"/>
              </a:spcAft>
            </a:pPr>
            <a:r>
              <a:rPr lang="zh-CN" altLang="pt-BR" sz="2400" b="1">
                <a:solidFill>
                  <a:srgbClr val="000000"/>
                </a:solidFill>
                <a:sym typeface="+mn-ea"/>
              </a:rPr>
              <a:t> </a:t>
            </a:r>
            <a:r>
              <a:rPr lang="pt-BR" altLang="zh-CN" sz="2400" b="1">
                <a:solidFill>
                  <a:srgbClr val="000000"/>
                </a:solidFill>
                <a:latin typeface="宋体" panose="02010600030101010101" pitchFamily="2" charset="-122"/>
                <a:sym typeface="+mn-ea"/>
              </a:rPr>
              <a:t>MnO</a:t>
            </a:r>
            <a:r>
              <a:rPr lang="pt-BR" altLang="zh-CN" sz="2400" b="1" baseline="-25000">
                <a:solidFill>
                  <a:srgbClr val="000000"/>
                </a:solidFill>
                <a:latin typeface="宋体" panose="02010600030101010101" pitchFamily="2" charset="-122"/>
                <a:sym typeface="+mn-ea"/>
              </a:rPr>
              <a:t>4</a:t>
            </a:r>
            <a:r>
              <a:rPr lang="pt-BR" altLang="zh-CN" sz="2400" b="1" baseline="30000">
                <a:solidFill>
                  <a:srgbClr val="000000"/>
                </a:solidFill>
                <a:latin typeface="宋体" panose="02010600030101010101" pitchFamily="2" charset="-122"/>
                <a:sym typeface="+mn-ea"/>
              </a:rPr>
              <a:t>-</a:t>
            </a:r>
            <a:r>
              <a:rPr lang="zh-CN" altLang="en-US" sz="2400" b="1">
                <a:solidFill>
                  <a:srgbClr val="FF0000"/>
                </a:solidFill>
                <a:sym typeface="+mn-ea"/>
              </a:rPr>
              <a:t>﹥</a:t>
            </a:r>
            <a:r>
              <a:rPr lang="zh-CN" altLang="en-US" sz="2400" b="1">
                <a:solidFill>
                  <a:srgbClr val="000000"/>
                </a:solidFill>
                <a:sym typeface="+mn-ea"/>
              </a:rPr>
              <a:t> </a:t>
            </a:r>
            <a:r>
              <a:rPr lang="en-US" altLang="zh-CN" sz="2400" b="1">
                <a:solidFill>
                  <a:srgbClr val="000000"/>
                </a:solidFill>
                <a:sym typeface="+mn-ea"/>
              </a:rPr>
              <a:t>Cl</a:t>
            </a:r>
            <a:r>
              <a:rPr lang="pt-BR" altLang="zh-CN" sz="2400" b="1" baseline="-25000">
                <a:solidFill>
                  <a:srgbClr val="000000"/>
                </a:solidFill>
                <a:latin typeface="宋体" panose="02010600030101010101" pitchFamily="2" charset="-122"/>
                <a:sym typeface="+mn-ea"/>
              </a:rPr>
              <a:t>2</a:t>
            </a:r>
            <a:r>
              <a:rPr lang="zh-CN" altLang="en-US" sz="2400" b="1">
                <a:solidFill>
                  <a:srgbClr val="FF0000"/>
                </a:solidFill>
                <a:sym typeface="+mn-ea"/>
              </a:rPr>
              <a:t>﹥</a:t>
            </a:r>
            <a:r>
              <a:rPr lang="zh-CN" altLang="en-US" sz="2400" b="1">
                <a:solidFill>
                  <a:srgbClr val="0000FF"/>
                </a:solidFill>
                <a:sym typeface="+mn-ea"/>
              </a:rPr>
              <a:t>三酸</a:t>
            </a:r>
            <a:r>
              <a:rPr lang="zh-CN" altLang="en-US" sz="2400" b="1">
                <a:solidFill>
                  <a:srgbClr val="FF0000"/>
                </a:solidFill>
                <a:sym typeface="+mn-ea"/>
              </a:rPr>
              <a:t>﹥</a:t>
            </a:r>
            <a:r>
              <a:rPr lang="en-US" altLang="zh-CN" sz="2400" b="1">
                <a:solidFill>
                  <a:srgbClr val="000000"/>
                </a:solidFill>
                <a:sym typeface="+mn-ea"/>
              </a:rPr>
              <a:t>Br</a:t>
            </a:r>
            <a:r>
              <a:rPr lang="pt-BR" altLang="zh-CN" sz="2400" b="1" baseline="-25000">
                <a:solidFill>
                  <a:srgbClr val="000000"/>
                </a:solidFill>
                <a:latin typeface="宋体" panose="02010600030101010101" pitchFamily="2" charset="-122"/>
                <a:sym typeface="+mn-ea"/>
              </a:rPr>
              <a:t>2</a:t>
            </a:r>
            <a:r>
              <a:rPr lang="zh-CN" altLang="en-US" sz="2400" b="1">
                <a:solidFill>
                  <a:srgbClr val="FF0000"/>
                </a:solidFill>
                <a:sym typeface="+mn-ea"/>
              </a:rPr>
              <a:t>﹥</a:t>
            </a:r>
            <a:r>
              <a:rPr lang="en-US" altLang="zh-CN" sz="2400" b="1">
                <a:solidFill>
                  <a:srgbClr val="000000"/>
                </a:solidFill>
                <a:sym typeface="+mn-ea"/>
              </a:rPr>
              <a:t>Fe</a:t>
            </a:r>
            <a:r>
              <a:rPr lang="pt-BR" altLang="zh-CN" sz="2400" b="1" baseline="30000">
                <a:solidFill>
                  <a:srgbClr val="000000"/>
                </a:solidFill>
                <a:latin typeface="宋体" panose="02010600030101010101" pitchFamily="2" charset="-122"/>
                <a:sym typeface="+mn-ea"/>
              </a:rPr>
              <a:t>3+ </a:t>
            </a:r>
            <a:r>
              <a:rPr lang="zh-CN" altLang="en-US" sz="2400" b="1">
                <a:solidFill>
                  <a:srgbClr val="FF0000"/>
                </a:solidFill>
                <a:sym typeface="+mn-ea"/>
              </a:rPr>
              <a:t>﹥</a:t>
            </a:r>
            <a:r>
              <a:rPr lang="zh-CN" altLang="en-US" sz="2400" b="1">
                <a:solidFill>
                  <a:srgbClr val="000000"/>
                </a:solidFill>
                <a:latin typeface="微软雅黑" panose="020B0503020204020204" pitchFamily="34" charset="-122"/>
                <a:ea typeface="微软雅黑" panose="020B0503020204020204" pitchFamily="34" charset="-122"/>
                <a:sym typeface="+mn-ea"/>
              </a:rPr>
              <a:t>I</a:t>
            </a:r>
            <a:r>
              <a:rPr lang="pt-BR" altLang="zh-CN" sz="2400" b="1" baseline="-25000">
                <a:solidFill>
                  <a:srgbClr val="000000"/>
                </a:solidFill>
                <a:latin typeface="宋体" panose="02010600030101010101" pitchFamily="2" charset="-122"/>
                <a:sym typeface="+mn-ea"/>
              </a:rPr>
              <a:t>2</a:t>
            </a:r>
            <a:r>
              <a:rPr lang="zh-CN" altLang="en-US" sz="2400" b="1">
                <a:solidFill>
                  <a:srgbClr val="FF0000"/>
                </a:solidFill>
                <a:sym typeface="+mn-ea"/>
              </a:rPr>
              <a:t>﹥</a:t>
            </a:r>
            <a:r>
              <a:rPr lang="zh-CN" altLang="en-US" sz="2400" b="1">
                <a:solidFill>
                  <a:srgbClr val="0000FF"/>
                </a:solidFill>
                <a:sym typeface="+mn-ea"/>
              </a:rPr>
              <a:t>硫氏家族</a:t>
            </a:r>
            <a:endParaRPr lang="zh-CN" altLang="en-US" sz="2400" b="1">
              <a:solidFill>
                <a:srgbClr val="0000FF"/>
              </a:solidFill>
              <a:sym typeface="+mn-ea"/>
            </a:endParaRPr>
          </a:p>
        </p:txBody>
      </p:sp>
      <p:sp>
        <p:nvSpPr>
          <p:cNvPr id="4" name="文本框 3"/>
          <p:cNvSpPr txBox="1"/>
          <p:nvPr/>
        </p:nvSpPr>
        <p:spPr>
          <a:xfrm>
            <a:off x="992293" y="351790"/>
            <a:ext cx="6522720" cy="521970"/>
          </a:xfrm>
          <a:prstGeom prst="rect">
            <a:avLst/>
          </a:prstGeom>
          <a:noFill/>
          <a:ln w="9525">
            <a:noFill/>
          </a:ln>
        </p:spPr>
        <p:txBody>
          <a:bodyPr wrap="square">
            <a:spAutoFit/>
          </a:bodyPr>
          <a:lstStyle/>
          <a:p>
            <a:pPr fontAlgn="base">
              <a:spcBef>
                <a:spcPct val="0"/>
              </a:spcBef>
              <a:spcAft>
                <a:spcPct val="0"/>
              </a:spcAft>
            </a:pPr>
            <a:r>
              <a:rPr lang="zh-CN" altLang="en-US" sz="2800" b="1">
                <a:solidFill>
                  <a:srgbClr val="000000"/>
                </a:solidFill>
                <a:latin typeface="黑体" panose="02010600030101010101" pitchFamily="49" charset="-122"/>
                <a:ea typeface="黑体" panose="02010600030101010101" pitchFamily="49" charset="-122"/>
                <a:sym typeface="+mn-ea"/>
              </a:rPr>
              <a:t>第一，</a:t>
            </a:r>
            <a:r>
              <a:rPr lang="zh-CN" altLang="en-US" sz="2800" b="1">
                <a:solidFill>
                  <a:srgbClr val="C00000"/>
                </a:solidFill>
                <a:latin typeface="黑体" panose="02010600030101010101" pitchFamily="49" charset="-122"/>
                <a:ea typeface="黑体" panose="02010600030101010101" pitchFamily="49" charset="-122"/>
                <a:sym typeface="+mn-ea"/>
              </a:rPr>
              <a:t>“霸气”的氧化性线</a:t>
            </a:r>
            <a:endParaRPr lang="zh-CN" altLang="en-US" sz="2800" b="1">
              <a:solidFill>
                <a:srgbClr val="FF0000"/>
              </a:solidFill>
              <a:latin typeface="Times New Roman" panose="02020603050405020304" pitchFamily="18" charset="0"/>
              <a:ea typeface="黑体" panose="02010600030101010101" pitchFamily="49" charset="-122"/>
            </a:endParaRPr>
          </a:p>
        </p:txBody>
      </p:sp>
      <p:sp>
        <p:nvSpPr>
          <p:cNvPr id="5" name="矩形 4"/>
          <p:cNvSpPr/>
          <p:nvPr/>
        </p:nvSpPr>
        <p:spPr>
          <a:xfrm flipV="1">
            <a:off x="157482" y="878841"/>
            <a:ext cx="11876193" cy="76835"/>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b="1">
              <a:solidFill>
                <a:srgbClr val="FFFFFF"/>
              </a:solidFill>
            </a:endParaRPr>
          </a:p>
        </p:txBody>
      </p:sp>
      <p:grpSp>
        <p:nvGrpSpPr>
          <p:cNvPr id="3" name="组合 13"/>
          <p:cNvGrpSpPr/>
          <p:nvPr/>
        </p:nvGrpSpPr>
        <p:grpSpPr>
          <a:xfrm>
            <a:off x="679028" y="2482853"/>
            <a:ext cx="4666827" cy="1503045"/>
            <a:chOff x="1514" y="4541"/>
            <a:chExt cx="5512" cy="2367"/>
          </a:xfrm>
        </p:grpSpPr>
        <p:sp>
          <p:nvSpPr>
            <p:cNvPr id="179208" name="矩形 179207"/>
            <p:cNvSpPr/>
            <p:nvPr/>
          </p:nvSpPr>
          <p:spPr>
            <a:xfrm>
              <a:off x="1552" y="4541"/>
              <a:ext cx="5474" cy="628"/>
            </a:xfrm>
            <a:prstGeom prst="rect">
              <a:avLst/>
            </a:prstGeom>
            <a:noFill/>
            <a:ln w="9525">
              <a:noFill/>
            </a:ln>
          </p:spPr>
          <p:txBody>
            <a:bodyPr wrap="square">
              <a:spAutoFit/>
            </a:bodyPr>
            <a:lstStyle/>
            <a:p>
              <a:pPr fontAlgn="base">
                <a:spcBef>
                  <a:spcPct val="0"/>
                </a:spcBef>
                <a:spcAft>
                  <a:spcPct val="0"/>
                </a:spcAft>
              </a:pPr>
              <a:r>
                <a:rPr lang="pt-BR" altLang="zh-CN" sz="2000" b="1">
                  <a:solidFill>
                    <a:srgbClr val="C00000"/>
                  </a:solidFill>
                  <a:latin typeface="宋体" panose="02010600030101010101" pitchFamily="2" charset="-122"/>
                </a:rPr>
                <a:t>MnO</a:t>
              </a:r>
              <a:r>
                <a:rPr lang="pt-BR" altLang="zh-CN" sz="2000" b="1" baseline="-25000">
                  <a:solidFill>
                    <a:srgbClr val="C00000"/>
                  </a:solidFill>
                  <a:latin typeface="宋体" panose="02010600030101010101" pitchFamily="2" charset="-122"/>
                </a:rPr>
                <a:t>4</a:t>
              </a:r>
              <a:r>
                <a:rPr lang="pt-BR" altLang="zh-CN" sz="2000" b="1" baseline="30000">
                  <a:solidFill>
                    <a:srgbClr val="C00000"/>
                  </a:solidFill>
                  <a:latin typeface="宋体" panose="02010600030101010101" pitchFamily="2" charset="-122"/>
                </a:rPr>
                <a:t>-</a:t>
              </a:r>
              <a:r>
                <a:rPr lang="zh-CN" altLang="pt-BR" sz="2000" b="1">
                  <a:solidFill>
                    <a:srgbClr val="000000"/>
                  </a:solidFill>
                  <a:latin typeface="宋体" panose="02010600030101010101" pitchFamily="2" charset="-122"/>
                </a:rPr>
                <a:t>＋</a:t>
              </a:r>
              <a:r>
                <a:rPr lang="pt-BR" altLang="zh-CN" sz="2000" b="1">
                  <a:solidFill>
                    <a:srgbClr val="0000FF"/>
                  </a:solidFill>
                  <a:latin typeface="宋体" panose="02010600030101010101" pitchFamily="2" charset="-122"/>
                </a:rPr>
                <a:t> </a:t>
              </a:r>
              <a:r>
                <a:rPr lang="en-US" altLang="zh-CN" sz="2000" b="1" err="1">
                  <a:solidFill>
                    <a:srgbClr val="0000FF"/>
                  </a:solidFill>
                  <a:latin typeface="宋体" panose="02010600030101010101" pitchFamily="2" charset="-122"/>
                </a:rPr>
                <a:t>Cl</a:t>
              </a:r>
              <a:r>
                <a:rPr lang="pt-BR" altLang="zh-CN" sz="2000" b="1" baseline="30000">
                  <a:solidFill>
                    <a:srgbClr val="0000FF"/>
                  </a:solidFill>
                  <a:latin typeface="宋体" panose="02010600030101010101" pitchFamily="2" charset="-122"/>
                </a:rPr>
                <a:t>-</a:t>
              </a:r>
              <a:r>
                <a:rPr lang="pt-BR" altLang="zh-CN" sz="2000" b="1">
                  <a:solidFill>
                    <a:srgbClr val="000000"/>
                  </a:solidFill>
                  <a:latin typeface="宋体" panose="02010600030101010101" pitchFamily="2" charset="-122"/>
                </a:rPr>
                <a:t>  == </a:t>
              </a:r>
              <a:r>
                <a:rPr lang="en-US" altLang="zh-CN" sz="2000" b="1">
                  <a:solidFill>
                    <a:srgbClr val="0000FF"/>
                  </a:solidFill>
                  <a:latin typeface="宋体" panose="02010600030101010101" pitchFamily="2" charset="-122"/>
                  <a:sym typeface="+mn-ea"/>
                </a:rPr>
                <a:t>Cl</a:t>
              </a:r>
              <a:r>
                <a:rPr lang="en-US" altLang="zh-CN" sz="2000" b="1" baseline="-25000">
                  <a:solidFill>
                    <a:srgbClr val="0000FF"/>
                  </a:solidFill>
                  <a:latin typeface="宋体" panose="02010600030101010101" pitchFamily="2" charset="-122"/>
                  <a:sym typeface="+mn-ea"/>
                </a:rPr>
                <a:t>2  </a:t>
              </a:r>
              <a:r>
                <a:rPr lang="zh-CN" altLang="pt-BR" sz="2000" b="1">
                  <a:solidFill>
                    <a:srgbClr val="000000"/>
                  </a:solidFill>
                  <a:latin typeface="宋体" panose="02010600030101010101" pitchFamily="2" charset="-122"/>
                  <a:sym typeface="+mn-ea"/>
                </a:rPr>
                <a:t>＋ </a:t>
              </a:r>
              <a:r>
                <a:rPr lang="pt-BR" altLang="zh-CN" sz="2000" b="1">
                  <a:solidFill>
                    <a:srgbClr val="C00000"/>
                  </a:solidFill>
                  <a:latin typeface="宋体" panose="02010600030101010101" pitchFamily="2" charset="-122"/>
                </a:rPr>
                <a:t>Mn</a:t>
              </a:r>
              <a:r>
                <a:rPr lang="pt-BR" altLang="zh-CN" sz="2000" b="1" baseline="30000">
                  <a:solidFill>
                    <a:srgbClr val="C00000"/>
                  </a:solidFill>
                  <a:latin typeface="宋体" panose="02010600030101010101" pitchFamily="2" charset="-122"/>
                </a:rPr>
                <a:t>2+</a:t>
              </a:r>
              <a:r>
                <a:rPr lang="pt-BR" altLang="zh-CN" sz="2000" b="1">
                  <a:solidFill>
                    <a:srgbClr val="C00000"/>
                  </a:solidFill>
                  <a:latin typeface="宋体" panose="02010600030101010101" pitchFamily="2" charset="-122"/>
                </a:rPr>
                <a:t> </a:t>
              </a:r>
              <a:r>
                <a:rPr lang="pt-BR" altLang="zh-CN" sz="2000" b="1">
                  <a:solidFill>
                    <a:srgbClr val="000000"/>
                  </a:solidFill>
                  <a:latin typeface="宋体" panose="02010600030101010101" pitchFamily="2" charset="-122"/>
                </a:rPr>
                <a:t>  </a:t>
              </a:r>
              <a:r>
                <a:rPr lang="zh-CN" altLang="pt-BR" sz="2000" b="1">
                  <a:solidFill>
                    <a:srgbClr val="000000"/>
                  </a:solidFill>
                  <a:latin typeface="宋体" panose="02010600030101010101" pitchFamily="2" charset="-122"/>
                </a:rPr>
                <a:t> </a:t>
              </a:r>
              <a:endParaRPr lang="zh-CN" altLang="en-US" sz="2000" b="1">
                <a:solidFill>
                  <a:srgbClr val="000000"/>
                </a:solidFill>
                <a:latin typeface="宋体" panose="02010600030101010101" pitchFamily="2" charset="-122"/>
              </a:endParaRPr>
            </a:p>
          </p:txBody>
        </p:sp>
        <p:sp>
          <p:nvSpPr>
            <p:cNvPr id="7" name="矩形 6"/>
            <p:cNvSpPr/>
            <p:nvPr/>
          </p:nvSpPr>
          <p:spPr>
            <a:xfrm>
              <a:off x="1514" y="5652"/>
              <a:ext cx="5474" cy="628"/>
            </a:xfrm>
            <a:prstGeom prst="rect">
              <a:avLst/>
            </a:prstGeom>
            <a:noFill/>
            <a:ln w="9525">
              <a:noFill/>
            </a:ln>
          </p:spPr>
          <p:txBody>
            <a:bodyPr wrap="square">
              <a:spAutoFit/>
            </a:bodyPr>
            <a:lstStyle/>
            <a:p>
              <a:pPr fontAlgn="base">
                <a:spcBef>
                  <a:spcPct val="0"/>
                </a:spcBef>
                <a:spcAft>
                  <a:spcPct val="0"/>
                </a:spcAft>
              </a:pPr>
              <a:r>
                <a:rPr lang="pt-BR" altLang="zh-CN" sz="2000" b="1">
                  <a:solidFill>
                    <a:srgbClr val="C00000"/>
                  </a:solidFill>
                  <a:latin typeface="宋体" panose="02010600030101010101" pitchFamily="2" charset="-122"/>
                </a:rPr>
                <a:t>MnO</a:t>
              </a:r>
              <a:r>
                <a:rPr lang="pt-BR" altLang="zh-CN" sz="2000" b="1" baseline="-25000">
                  <a:solidFill>
                    <a:srgbClr val="C00000"/>
                  </a:solidFill>
                  <a:latin typeface="宋体" panose="02010600030101010101" pitchFamily="2" charset="-122"/>
                </a:rPr>
                <a:t>4</a:t>
              </a:r>
              <a:r>
                <a:rPr lang="pt-BR" altLang="zh-CN" sz="2000" b="1" baseline="30000">
                  <a:solidFill>
                    <a:srgbClr val="C00000"/>
                  </a:solidFill>
                  <a:latin typeface="宋体" panose="02010600030101010101" pitchFamily="2" charset="-122"/>
                </a:rPr>
                <a:t>- </a:t>
              </a:r>
              <a:r>
                <a:rPr lang="zh-CN" altLang="pt-BR" sz="2000" b="1">
                  <a:solidFill>
                    <a:srgbClr val="000000"/>
                  </a:solidFill>
                  <a:latin typeface="宋体" panose="02010600030101010101" pitchFamily="2" charset="-122"/>
                </a:rPr>
                <a:t>＋</a:t>
              </a:r>
              <a:r>
                <a:rPr lang="pt-BR" altLang="zh-CN" sz="2000" b="1">
                  <a:solidFill>
                    <a:srgbClr val="0000FF"/>
                  </a:solidFill>
                  <a:latin typeface="宋体" panose="02010600030101010101" pitchFamily="2" charset="-122"/>
                </a:rPr>
                <a:t> </a:t>
              </a:r>
              <a:r>
                <a:rPr lang="en-US" altLang="pt-BR" sz="2000" b="1">
                  <a:solidFill>
                    <a:srgbClr val="0000FF"/>
                  </a:solidFill>
                  <a:latin typeface="宋体" panose="02010600030101010101" pitchFamily="2" charset="-122"/>
                </a:rPr>
                <a:t>Fe</a:t>
              </a:r>
              <a:r>
                <a:rPr lang="pt-BR" altLang="zh-CN" sz="2000" b="1" baseline="30000">
                  <a:solidFill>
                    <a:srgbClr val="0000FF"/>
                  </a:solidFill>
                  <a:latin typeface="宋体" panose="02010600030101010101" pitchFamily="2" charset="-122"/>
                  <a:sym typeface="+mn-ea"/>
                </a:rPr>
                <a:t>2+</a:t>
              </a:r>
              <a:r>
                <a:rPr lang="pt-BR" altLang="zh-CN" sz="2000" b="1">
                  <a:solidFill>
                    <a:srgbClr val="000000"/>
                  </a:solidFill>
                  <a:latin typeface="宋体" panose="02010600030101010101" pitchFamily="2" charset="-122"/>
                </a:rPr>
                <a:t> == </a:t>
              </a:r>
              <a:r>
                <a:rPr lang="en-US" altLang="pt-BR" sz="2000" b="1">
                  <a:solidFill>
                    <a:srgbClr val="0000FF"/>
                  </a:solidFill>
                  <a:latin typeface="宋体" panose="02010600030101010101" pitchFamily="2" charset="-122"/>
                  <a:sym typeface="+mn-ea"/>
                </a:rPr>
                <a:t>Fe</a:t>
              </a:r>
              <a:r>
                <a:rPr lang="en-US" altLang="pt-BR" sz="2000" b="1" baseline="30000">
                  <a:solidFill>
                    <a:srgbClr val="0000FF"/>
                  </a:solidFill>
                  <a:latin typeface="宋体" panose="02010600030101010101" pitchFamily="2" charset="-122"/>
                  <a:sym typeface="+mn-ea"/>
                </a:rPr>
                <a:t>3</a:t>
              </a:r>
              <a:r>
                <a:rPr lang="pt-BR" altLang="zh-CN" sz="2000" b="1" baseline="30000">
                  <a:solidFill>
                    <a:srgbClr val="0000FF"/>
                  </a:solidFill>
                  <a:latin typeface="宋体" panose="02010600030101010101" pitchFamily="2" charset="-122"/>
                  <a:sym typeface="+mn-ea"/>
                </a:rPr>
                <a:t>+</a:t>
              </a:r>
              <a:r>
                <a:rPr lang="zh-CN" altLang="pt-BR" sz="2000" b="1">
                  <a:solidFill>
                    <a:srgbClr val="000000"/>
                  </a:solidFill>
                  <a:latin typeface="宋体" panose="02010600030101010101" pitchFamily="2" charset="-122"/>
                  <a:sym typeface="+mn-ea"/>
                </a:rPr>
                <a:t>＋ </a:t>
              </a:r>
              <a:r>
                <a:rPr lang="pt-BR" altLang="zh-CN" sz="2000" b="1">
                  <a:solidFill>
                    <a:srgbClr val="C00000"/>
                  </a:solidFill>
                  <a:latin typeface="宋体" panose="02010600030101010101" pitchFamily="2" charset="-122"/>
                </a:rPr>
                <a:t>Mn</a:t>
              </a:r>
              <a:r>
                <a:rPr lang="pt-BR" altLang="zh-CN" sz="2000" b="1" baseline="30000">
                  <a:solidFill>
                    <a:srgbClr val="C00000"/>
                  </a:solidFill>
                  <a:latin typeface="宋体" panose="02010600030101010101" pitchFamily="2" charset="-122"/>
                </a:rPr>
                <a:t>2+</a:t>
              </a:r>
              <a:r>
                <a:rPr lang="pt-BR" altLang="zh-CN" sz="2000" b="1">
                  <a:solidFill>
                    <a:srgbClr val="C00000"/>
                  </a:solidFill>
                  <a:latin typeface="宋体" panose="02010600030101010101" pitchFamily="2" charset="-122"/>
                </a:rPr>
                <a:t> </a:t>
              </a:r>
              <a:r>
                <a:rPr lang="pt-BR" altLang="zh-CN" sz="2000" b="1">
                  <a:solidFill>
                    <a:srgbClr val="000000"/>
                  </a:solidFill>
                  <a:latin typeface="宋体" panose="02010600030101010101" pitchFamily="2" charset="-122"/>
                </a:rPr>
                <a:t>  </a:t>
              </a:r>
              <a:r>
                <a:rPr lang="zh-CN" altLang="pt-BR" sz="2000" b="1">
                  <a:solidFill>
                    <a:srgbClr val="000000"/>
                  </a:solidFill>
                  <a:latin typeface="宋体" panose="02010600030101010101" pitchFamily="2" charset="-122"/>
                </a:rPr>
                <a:t> </a:t>
              </a:r>
              <a:endParaRPr lang="zh-CN" altLang="en-US" sz="2000" b="1">
                <a:solidFill>
                  <a:srgbClr val="000000"/>
                </a:solidFill>
                <a:latin typeface="宋体" panose="02010600030101010101" pitchFamily="2" charset="-122"/>
              </a:endParaRPr>
            </a:p>
          </p:txBody>
        </p:sp>
        <p:sp>
          <p:nvSpPr>
            <p:cNvPr id="8" name="矩形 7"/>
            <p:cNvSpPr/>
            <p:nvPr/>
          </p:nvSpPr>
          <p:spPr>
            <a:xfrm>
              <a:off x="1514" y="5103"/>
              <a:ext cx="5474" cy="628"/>
            </a:xfrm>
            <a:prstGeom prst="rect">
              <a:avLst/>
            </a:prstGeom>
            <a:noFill/>
            <a:ln w="9525">
              <a:noFill/>
            </a:ln>
          </p:spPr>
          <p:txBody>
            <a:bodyPr wrap="square">
              <a:spAutoFit/>
            </a:bodyPr>
            <a:lstStyle/>
            <a:p>
              <a:pPr fontAlgn="base">
                <a:spcBef>
                  <a:spcPct val="0"/>
                </a:spcBef>
                <a:spcAft>
                  <a:spcPct val="0"/>
                </a:spcAft>
              </a:pPr>
              <a:r>
                <a:rPr lang="pt-BR" altLang="zh-CN" sz="2000" b="1">
                  <a:solidFill>
                    <a:srgbClr val="C00000"/>
                  </a:solidFill>
                  <a:latin typeface="宋体" panose="02010600030101010101" pitchFamily="2" charset="-122"/>
                </a:rPr>
                <a:t>MnO</a:t>
              </a:r>
              <a:r>
                <a:rPr lang="pt-BR" altLang="zh-CN" sz="2000" b="1" baseline="-25000">
                  <a:solidFill>
                    <a:srgbClr val="C00000"/>
                  </a:solidFill>
                  <a:latin typeface="宋体" panose="02010600030101010101" pitchFamily="2" charset="-122"/>
                </a:rPr>
                <a:t>4</a:t>
              </a:r>
              <a:r>
                <a:rPr lang="pt-BR" altLang="zh-CN" sz="2000" b="1" baseline="30000">
                  <a:solidFill>
                    <a:srgbClr val="C00000"/>
                  </a:solidFill>
                  <a:latin typeface="宋体" panose="02010600030101010101" pitchFamily="2" charset="-122"/>
                </a:rPr>
                <a:t>- </a:t>
              </a:r>
              <a:r>
                <a:rPr lang="zh-CN" altLang="pt-BR" sz="2000" b="1">
                  <a:solidFill>
                    <a:srgbClr val="000000"/>
                  </a:solidFill>
                  <a:latin typeface="宋体" panose="02010600030101010101" pitchFamily="2" charset="-122"/>
                </a:rPr>
                <a:t>＋</a:t>
              </a:r>
              <a:r>
                <a:rPr lang="zh-CN" altLang="pt-BR" sz="2000" b="1">
                  <a:solidFill>
                    <a:srgbClr val="0000FF"/>
                  </a:solidFill>
                  <a:latin typeface="宋体" panose="02010600030101010101" pitchFamily="2" charset="-122"/>
                </a:rPr>
                <a:t> </a:t>
              </a:r>
              <a:r>
                <a:rPr lang="en-US" altLang="zh-CN" sz="2000" b="1">
                  <a:solidFill>
                    <a:srgbClr val="0000FF"/>
                  </a:solidFill>
                  <a:latin typeface="宋体" panose="02010600030101010101" pitchFamily="2" charset="-122"/>
                </a:rPr>
                <a:t>Br</a:t>
              </a:r>
              <a:r>
                <a:rPr lang="pt-BR" altLang="zh-CN" sz="2000" b="1" baseline="30000">
                  <a:solidFill>
                    <a:srgbClr val="0000FF"/>
                  </a:solidFill>
                  <a:latin typeface="宋体" panose="02010600030101010101" pitchFamily="2" charset="-122"/>
                  <a:sym typeface="+mn-ea"/>
                </a:rPr>
                <a:t>- </a:t>
              </a:r>
              <a:r>
                <a:rPr lang="pt-BR" altLang="zh-CN" sz="2000" b="1">
                  <a:solidFill>
                    <a:srgbClr val="000000"/>
                  </a:solidFill>
                  <a:latin typeface="宋体" panose="02010600030101010101" pitchFamily="2" charset="-122"/>
                </a:rPr>
                <a:t> ==</a:t>
              </a:r>
              <a:r>
                <a:rPr lang="pt-BR" altLang="zh-CN" sz="2000" b="1">
                  <a:solidFill>
                    <a:srgbClr val="0000FF"/>
                  </a:solidFill>
                  <a:latin typeface="宋体" panose="02010600030101010101" pitchFamily="2" charset="-122"/>
                </a:rPr>
                <a:t> </a:t>
              </a:r>
              <a:r>
                <a:rPr lang="en-US" altLang="zh-CN" sz="2000" b="1">
                  <a:solidFill>
                    <a:srgbClr val="0000FF"/>
                  </a:solidFill>
                  <a:latin typeface="宋体" panose="02010600030101010101" pitchFamily="2" charset="-122"/>
                  <a:sym typeface="+mn-ea"/>
                </a:rPr>
                <a:t>Br</a:t>
              </a:r>
              <a:r>
                <a:rPr lang="en-US" altLang="zh-CN" sz="2000" b="1" baseline="-25000">
                  <a:solidFill>
                    <a:srgbClr val="0000FF"/>
                  </a:solidFill>
                  <a:latin typeface="宋体" panose="02010600030101010101" pitchFamily="2" charset="-122"/>
                  <a:sym typeface="+mn-ea"/>
                </a:rPr>
                <a:t>2 </a:t>
              </a:r>
              <a:r>
                <a:rPr lang="zh-CN" altLang="pt-BR" sz="2000" b="1">
                  <a:solidFill>
                    <a:srgbClr val="000000"/>
                  </a:solidFill>
                  <a:latin typeface="宋体" panose="02010600030101010101" pitchFamily="2" charset="-122"/>
                  <a:sym typeface="+mn-ea"/>
                </a:rPr>
                <a:t>＋ </a:t>
              </a:r>
              <a:r>
                <a:rPr lang="pt-BR" altLang="zh-CN" sz="2000" b="1">
                  <a:solidFill>
                    <a:srgbClr val="C00000"/>
                  </a:solidFill>
                  <a:latin typeface="宋体" panose="02010600030101010101" pitchFamily="2" charset="-122"/>
                </a:rPr>
                <a:t>Mn</a:t>
              </a:r>
              <a:r>
                <a:rPr lang="pt-BR" altLang="zh-CN" sz="2000" b="1" baseline="30000">
                  <a:solidFill>
                    <a:srgbClr val="C00000"/>
                  </a:solidFill>
                  <a:latin typeface="宋体" panose="02010600030101010101" pitchFamily="2" charset="-122"/>
                </a:rPr>
                <a:t>2+</a:t>
              </a:r>
              <a:r>
                <a:rPr lang="pt-BR" altLang="zh-CN" sz="2000" b="1">
                  <a:solidFill>
                    <a:srgbClr val="C00000"/>
                  </a:solidFill>
                  <a:latin typeface="宋体" panose="02010600030101010101" pitchFamily="2" charset="-122"/>
                </a:rPr>
                <a:t> </a:t>
              </a:r>
              <a:r>
                <a:rPr lang="pt-BR" altLang="zh-CN" sz="2000" b="1">
                  <a:solidFill>
                    <a:srgbClr val="000000"/>
                  </a:solidFill>
                  <a:latin typeface="宋体" panose="02010600030101010101" pitchFamily="2" charset="-122"/>
                </a:rPr>
                <a:t>  </a:t>
              </a:r>
              <a:r>
                <a:rPr lang="zh-CN" altLang="pt-BR" sz="2000" b="1">
                  <a:solidFill>
                    <a:srgbClr val="000000"/>
                  </a:solidFill>
                  <a:latin typeface="宋体" panose="02010600030101010101" pitchFamily="2" charset="-122"/>
                </a:rPr>
                <a:t> </a:t>
              </a:r>
              <a:endParaRPr lang="zh-CN" altLang="en-US" sz="2000" b="1">
                <a:solidFill>
                  <a:srgbClr val="000000"/>
                </a:solidFill>
                <a:latin typeface="宋体" panose="02010600030101010101" pitchFamily="2" charset="-122"/>
              </a:endParaRPr>
            </a:p>
          </p:txBody>
        </p:sp>
        <p:sp>
          <p:nvSpPr>
            <p:cNvPr id="10" name="矩形 9"/>
            <p:cNvSpPr/>
            <p:nvPr/>
          </p:nvSpPr>
          <p:spPr>
            <a:xfrm>
              <a:off x="1552" y="6280"/>
              <a:ext cx="5474" cy="628"/>
            </a:xfrm>
            <a:prstGeom prst="rect">
              <a:avLst/>
            </a:prstGeom>
            <a:noFill/>
            <a:ln w="9525">
              <a:noFill/>
            </a:ln>
          </p:spPr>
          <p:txBody>
            <a:bodyPr wrap="square">
              <a:spAutoFit/>
            </a:bodyPr>
            <a:lstStyle/>
            <a:p>
              <a:pPr fontAlgn="base">
                <a:spcBef>
                  <a:spcPct val="0"/>
                </a:spcBef>
                <a:spcAft>
                  <a:spcPct val="0"/>
                </a:spcAft>
              </a:pPr>
              <a:r>
                <a:rPr lang="pt-BR" altLang="zh-CN" sz="2000" b="1">
                  <a:solidFill>
                    <a:srgbClr val="C00000"/>
                  </a:solidFill>
                  <a:latin typeface="宋体" panose="02010600030101010101" pitchFamily="2" charset="-122"/>
                </a:rPr>
                <a:t>MnO</a:t>
              </a:r>
              <a:r>
                <a:rPr lang="pt-BR" altLang="zh-CN" sz="2000" b="1" baseline="-25000">
                  <a:solidFill>
                    <a:srgbClr val="C00000"/>
                  </a:solidFill>
                  <a:latin typeface="宋体" panose="02010600030101010101" pitchFamily="2" charset="-122"/>
                </a:rPr>
                <a:t>4</a:t>
              </a:r>
              <a:r>
                <a:rPr lang="pt-BR" altLang="zh-CN" sz="2000" b="1" baseline="30000">
                  <a:solidFill>
                    <a:srgbClr val="C00000"/>
                  </a:solidFill>
                  <a:latin typeface="宋体" panose="02010600030101010101" pitchFamily="2" charset="-122"/>
                </a:rPr>
                <a:t>- </a:t>
              </a:r>
              <a:r>
                <a:rPr lang="zh-CN" altLang="pt-BR" sz="2000" b="1">
                  <a:solidFill>
                    <a:srgbClr val="000000"/>
                  </a:solidFill>
                  <a:latin typeface="宋体" panose="02010600030101010101" pitchFamily="2" charset="-122"/>
                </a:rPr>
                <a:t>＋</a:t>
              </a:r>
              <a:r>
                <a:rPr lang="zh-CN" altLang="pt-BR" sz="2000">
                  <a:solidFill>
                    <a:srgbClr val="0000FF"/>
                  </a:solidFill>
                  <a:latin typeface="宋体" panose="02010600030101010101" pitchFamily="2" charset="-122"/>
                </a:rPr>
                <a:t> </a:t>
              </a:r>
              <a:r>
                <a:rPr lang="zh-CN" altLang="en-US" sz="2000">
                  <a:solidFill>
                    <a:srgbClr val="0000FF"/>
                  </a:solidFill>
                  <a:latin typeface="微软雅黑" panose="020B0503020204020204" pitchFamily="34" charset="-122"/>
                  <a:ea typeface="微软雅黑" panose="020B0503020204020204" pitchFamily="34" charset="-122"/>
                  <a:sym typeface="+mn-ea"/>
                </a:rPr>
                <a:t>I </a:t>
              </a:r>
              <a:r>
                <a:rPr lang="pt-BR" altLang="zh-CN" sz="2000" baseline="30000">
                  <a:solidFill>
                    <a:srgbClr val="0000FF"/>
                  </a:solidFill>
                  <a:latin typeface="宋体" panose="02010600030101010101" pitchFamily="2" charset="-122"/>
                  <a:sym typeface="+mn-ea"/>
                </a:rPr>
                <a:t>-  </a:t>
              </a:r>
              <a:r>
                <a:rPr lang="pt-BR" altLang="zh-CN" sz="2000" b="1">
                  <a:solidFill>
                    <a:srgbClr val="000000"/>
                  </a:solidFill>
                  <a:latin typeface="宋体" panose="02010600030101010101" pitchFamily="2" charset="-122"/>
                </a:rPr>
                <a:t> ==</a:t>
              </a:r>
              <a:r>
                <a:rPr lang="zh-CN" altLang="pt-BR" sz="2000">
                  <a:solidFill>
                    <a:srgbClr val="0000FF"/>
                  </a:solidFill>
                  <a:latin typeface="宋体" panose="02010600030101010101" pitchFamily="2" charset="-122"/>
                  <a:sym typeface="+mn-ea"/>
                </a:rPr>
                <a:t> </a:t>
              </a:r>
              <a:r>
                <a:rPr lang="zh-CN" altLang="en-US" sz="2000">
                  <a:solidFill>
                    <a:srgbClr val="0000FF"/>
                  </a:solidFill>
                  <a:latin typeface="微软雅黑" panose="020B0503020204020204" pitchFamily="34" charset="-122"/>
                  <a:ea typeface="微软雅黑" panose="020B0503020204020204" pitchFamily="34" charset="-122"/>
                  <a:sym typeface="+mn-ea"/>
                </a:rPr>
                <a:t>I</a:t>
              </a:r>
              <a:r>
                <a:rPr lang="en-US" altLang="zh-CN" sz="2000" baseline="-25000">
                  <a:solidFill>
                    <a:srgbClr val="0000FF"/>
                  </a:solidFill>
                  <a:latin typeface="宋体" panose="02010600030101010101" pitchFamily="2" charset="-122"/>
                  <a:sym typeface="+mn-ea"/>
                </a:rPr>
                <a:t>2   </a:t>
              </a:r>
              <a:r>
                <a:rPr lang="zh-CN" altLang="pt-BR" sz="2000" b="1">
                  <a:solidFill>
                    <a:srgbClr val="000000"/>
                  </a:solidFill>
                  <a:latin typeface="宋体" panose="02010600030101010101" pitchFamily="2" charset="-122"/>
                  <a:sym typeface="+mn-ea"/>
                </a:rPr>
                <a:t>＋ </a:t>
              </a:r>
              <a:r>
                <a:rPr lang="pt-BR" altLang="zh-CN" sz="2000" b="1">
                  <a:solidFill>
                    <a:srgbClr val="C00000"/>
                  </a:solidFill>
                  <a:latin typeface="宋体" panose="02010600030101010101" pitchFamily="2" charset="-122"/>
                </a:rPr>
                <a:t>Mn</a:t>
              </a:r>
              <a:r>
                <a:rPr lang="pt-BR" altLang="zh-CN" sz="2000" b="1" baseline="30000">
                  <a:solidFill>
                    <a:srgbClr val="C00000"/>
                  </a:solidFill>
                  <a:latin typeface="宋体" panose="02010600030101010101" pitchFamily="2" charset="-122"/>
                </a:rPr>
                <a:t>2+</a:t>
              </a:r>
              <a:r>
                <a:rPr lang="pt-BR" altLang="zh-CN" sz="2000" b="1">
                  <a:solidFill>
                    <a:srgbClr val="C00000"/>
                  </a:solidFill>
                  <a:latin typeface="宋体" panose="02010600030101010101" pitchFamily="2" charset="-122"/>
                </a:rPr>
                <a:t> </a:t>
              </a:r>
              <a:r>
                <a:rPr lang="pt-BR" altLang="zh-CN" sz="2000" b="1">
                  <a:solidFill>
                    <a:srgbClr val="000000"/>
                  </a:solidFill>
                  <a:latin typeface="宋体" panose="02010600030101010101" pitchFamily="2" charset="-122"/>
                </a:rPr>
                <a:t>  </a:t>
              </a:r>
              <a:r>
                <a:rPr lang="zh-CN" altLang="pt-BR" sz="2000" b="1">
                  <a:solidFill>
                    <a:srgbClr val="000000"/>
                  </a:solidFill>
                  <a:latin typeface="宋体" panose="02010600030101010101" pitchFamily="2" charset="-122"/>
                </a:rPr>
                <a:t> </a:t>
              </a:r>
              <a:endParaRPr lang="zh-CN" altLang="en-US" sz="2000" b="1">
                <a:solidFill>
                  <a:srgbClr val="000000"/>
                </a:solidFill>
                <a:latin typeface="宋体" panose="02010600030101010101" pitchFamily="2" charset="-122"/>
              </a:endParaRPr>
            </a:p>
          </p:txBody>
        </p:sp>
      </p:grpSp>
      <p:grpSp>
        <p:nvGrpSpPr>
          <p:cNvPr id="6" name="组合 14"/>
          <p:cNvGrpSpPr/>
          <p:nvPr/>
        </p:nvGrpSpPr>
        <p:grpSpPr>
          <a:xfrm>
            <a:off x="6204375" y="2444117"/>
            <a:ext cx="5007108" cy="2592705"/>
            <a:chOff x="1514" y="4023"/>
            <a:chExt cx="5512" cy="4083"/>
          </a:xfrm>
        </p:grpSpPr>
        <p:sp>
          <p:nvSpPr>
            <p:cNvPr id="16" name="矩形 15"/>
            <p:cNvSpPr/>
            <p:nvPr/>
          </p:nvSpPr>
          <p:spPr>
            <a:xfrm>
              <a:off x="1552" y="4654"/>
              <a:ext cx="5473" cy="628"/>
            </a:xfrm>
            <a:prstGeom prst="rect">
              <a:avLst/>
            </a:prstGeom>
            <a:noFill/>
            <a:ln w="9525">
              <a:noFill/>
            </a:ln>
          </p:spPr>
          <p:txBody>
            <a:bodyPr wrap="square">
              <a:spAutoFit/>
            </a:bodyPr>
            <a:lstStyle/>
            <a:p>
              <a:pPr fontAlgn="base">
                <a:spcBef>
                  <a:spcPct val="0"/>
                </a:spcBef>
                <a:spcAft>
                  <a:spcPct val="0"/>
                </a:spcAft>
              </a:pPr>
              <a:r>
                <a:rPr lang="pt-BR" altLang="zh-CN" sz="2000" b="1">
                  <a:solidFill>
                    <a:srgbClr val="C00000"/>
                  </a:solidFill>
                  <a:latin typeface="宋体" panose="02010600030101010101" pitchFamily="2" charset="-122"/>
                </a:rPr>
                <a:t>MnO</a:t>
              </a:r>
              <a:r>
                <a:rPr lang="pt-BR" altLang="zh-CN" sz="2000" b="1" baseline="-25000">
                  <a:solidFill>
                    <a:srgbClr val="C00000"/>
                  </a:solidFill>
                  <a:latin typeface="宋体" panose="02010600030101010101" pitchFamily="2" charset="-122"/>
                </a:rPr>
                <a:t>4</a:t>
              </a:r>
              <a:r>
                <a:rPr lang="pt-BR" altLang="zh-CN" sz="2000" b="1" baseline="30000">
                  <a:solidFill>
                    <a:srgbClr val="C00000"/>
                  </a:solidFill>
                  <a:latin typeface="宋体" panose="02010600030101010101" pitchFamily="2" charset="-122"/>
                </a:rPr>
                <a:t>-</a:t>
              </a:r>
              <a:r>
                <a:rPr lang="zh-CN" altLang="pt-BR" sz="2000" b="1">
                  <a:solidFill>
                    <a:srgbClr val="000000"/>
                  </a:solidFill>
                  <a:latin typeface="宋体" panose="02010600030101010101" pitchFamily="2" charset="-122"/>
                </a:rPr>
                <a:t>＋</a:t>
              </a:r>
              <a:r>
                <a:rPr lang="pt-BR" altLang="zh-CN" sz="2000" b="1">
                  <a:solidFill>
                    <a:srgbClr val="0000FF"/>
                  </a:solidFill>
                  <a:latin typeface="宋体" panose="02010600030101010101" pitchFamily="2" charset="-122"/>
                </a:rPr>
                <a:t> </a:t>
              </a:r>
              <a:r>
                <a:rPr lang="en-US" altLang="pt-BR" sz="2000" b="1">
                  <a:solidFill>
                    <a:srgbClr val="0000FF"/>
                  </a:solidFill>
                  <a:latin typeface="宋体" panose="02010600030101010101" pitchFamily="2" charset="-122"/>
                </a:rPr>
                <a:t>H</a:t>
              </a:r>
              <a:r>
                <a:rPr lang="en-US" altLang="zh-CN" sz="2000" b="1" baseline="-25000">
                  <a:solidFill>
                    <a:srgbClr val="0000FF"/>
                  </a:solidFill>
                  <a:latin typeface="宋体" panose="02010600030101010101" pitchFamily="2" charset="-122"/>
                  <a:sym typeface="+mn-ea"/>
                </a:rPr>
                <a:t>2</a:t>
              </a:r>
              <a:r>
                <a:rPr lang="en-US" altLang="zh-CN" sz="2000" b="1">
                  <a:solidFill>
                    <a:srgbClr val="0000FF"/>
                  </a:solidFill>
                  <a:latin typeface="宋体" panose="02010600030101010101" pitchFamily="2" charset="-122"/>
                  <a:sym typeface="+mn-ea"/>
                </a:rPr>
                <a:t>SO</a:t>
              </a:r>
              <a:r>
                <a:rPr lang="en-US" altLang="zh-CN" sz="2000" b="1" baseline="-25000">
                  <a:solidFill>
                    <a:srgbClr val="0000FF"/>
                  </a:solidFill>
                  <a:latin typeface="宋体" panose="02010600030101010101" pitchFamily="2" charset="-122"/>
                  <a:sym typeface="+mn-ea"/>
                </a:rPr>
                <a:t>3</a:t>
              </a:r>
              <a:r>
                <a:rPr lang="pt-BR" altLang="zh-CN" sz="2000" b="1">
                  <a:solidFill>
                    <a:srgbClr val="000000"/>
                  </a:solidFill>
                  <a:latin typeface="宋体" panose="02010600030101010101" pitchFamily="2" charset="-122"/>
                </a:rPr>
                <a:t>  == </a:t>
              </a:r>
              <a:r>
                <a:rPr lang="en-US" altLang="zh-CN" sz="2000" b="1">
                  <a:solidFill>
                    <a:srgbClr val="0000FF"/>
                  </a:solidFill>
                  <a:latin typeface="宋体" panose="02010600030101010101" pitchFamily="2" charset="-122"/>
                  <a:sym typeface="+mn-ea"/>
                </a:rPr>
                <a:t>SO</a:t>
              </a:r>
              <a:r>
                <a:rPr lang="en-US" altLang="zh-CN" sz="2000" b="1" baseline="-25000">
                  <a:solidFill>
                    <a:srgbClr val="0000FF"/>
                  </a:solidFill>
                  <a:latin typeface="宋体" panose="02010600030101010101" pitchFamily="2" charset="-122"/>
                  <a:sym typeface="+mn-ea"/>
                </a:rPr>
                <a:t>4</a:t>
              </a:r>
              <a:r>
                <a:rPr lang="en-US" altLang="pt-BR" sz="2000" b="1" baseline="30000">
                  <a:solidFill>
                    <a:srgbClr val="0000FF"/>
                  </a:solidFill>
                  <a:latin typeface="宋体" panose="02010600030101010101" pitchFamily="2" charset="-122"/>
                  <a:sym typeface="+mn-ea"/>
                </a:rPr>
                <a:t>2</a:t>
              </a:r>
              <a:r>
                <a:rPr lang="pt-BR" altLang="zh-CN" sz="2000" b="1" baseline="30000">
                  <a:solidFill>
                    <a:srgbClr val="0000FF"/>
                  </a:solidFill>
                  <a:latin typeface="宋体" panose="02010600030101010101" pitchFamily="2" charset="-122"/>
                  <a:sym typeface="+mn-ea"/>
                </a:rPr>
                <a:t>-</a:t>
              </a:r>
              <a:r>
                <a:rPr lang="zh-CN" altLang="pt-BR" sz="2000" b="1">
                  <a:solidFill>
                    <a:srgbClr val="000000"/>
                  </a:solidFill>
                  <a:latin typeface="宋体" panose="02010600030101010101" pitchFamily="2" charset="-122"/>
                  <a:sym typeface="+mn-ea"/>
                </a:rPr>
                <a:t>＋ </a:t>
              </a:r>
              <a:r>
                <a:rPr lang="pt-BR" altLang="zh-CN" sz="2000" b="1">
                  <a:solidFill>
                    <a:srgbClr val="C00000"/>
                  </a:solidFill>
                  <a:latin typeface="宋体" panose="02010600030101010101" pitchFamily="2" charset="-122"/>
                </a:rPr>
                <a:t>Mn</a:t>
              </a:r>
              <a:r>
                <a:rPr lang="pt-BR" altLang="zh-CN" sz="2000" b="1" baseline="30000">
                  <a:solidFill>
                    <a:srgbClr val="C00000"/>
                  </a:solidFill>
                  <a:latin typeface="宋体" panose="02010600030101010101" pitchFamily="2" charset="-122"/>
                </a:rPr>
                <a:t>2+</a:t>
              </a:r>
              <a:r>
                <a:rPr lang="pt-BR" altLang="zh-CN" sz="2000" b="1">
                  <a:solidFill>
                    <a:srgbClr val="C00000"/>
                  </a:solidFill>
                  <a:latin typeface="宋体" panose="02010600030101010101" pitchFamily="2" charset="-122"/>
                </a:rPr>
                <a:t> </a:t>
              </a:r>
              <a:r>
                <a:rPr lang="pt-BR" altLang="zh-CN" sz="2000" b="1">
                  <a:solidFill>
                    <a:srgbClr val="000000"/>
                  </a:solidFill>
                  <a:latin typeface="宋体" panose="02010600030101010101" pitchFamily="2" charset="-122"/>
                </a:rPr>
                <a:t>  </a:t>
              </a:r>
              <a:r>
                <a:rPr lang="zh-CN" altLang="pt-BR" sz="2000" b="1">
                  <a:solidFill>
                    <a:srgbClr val="000000"/>
                  </a:solidFill>
                  <a:latin typeface="宋体" panose="02010600030101010101" pitchFamily="2" charset="-122"/>
                </a:rPr>
                <a:t> </a:t>
              </a:r>
              <a:endParaRPr lang="zh-CN" altLang="en-US" sz="2000" b="1">
                <a:solidFill>
                  <a:srgbClr val="000000"/>
                </a:solidFill>
                <a:latin typeface="宋体" panose="02010600030101010101" pitchFamily="2" charset="-122"/>
              </a:endParaRPr>
            </a:p>
          </p:txBody>
        </p:sp>
        <p:sp>
          <p:nvSpPr>
            <p:cNvPr id="17" name="矩形 16"/>
            <p:cNvSpPr/>
            <p:nvPr/>
          </p:nvSpPr>
          <p:spPr>
            <a:xfrm>
              <a:off x="1552" y="4023"/>
              <a:ext cx="5474" cy="628"/>
            </a:xfrm>
            <a:prstGeom prst="rect">
              <a:avLst/>
            </a:prstGeom>
            <a:noFill/>
            <a:ln w="9525">
              <a:noFill/>
            </a:ln>
          </p:spPr>
          <p:txBody>
            <a:bodyPr wrap="square">
              <a:spAutoFit/>
            </a:bodyPr>
            <a:lstStyle/>
            <a:p>
              <a:pPr fontAlgn="base">
                <a:spcBef>
                  <a:spcPct val="0"/>
                </a:spcBef>
                <a:spcAft>
                  <a:spcPct val="0"/>
                </a:spcAft>
              </a:pPr>
              <a:r>
                <a:rPr lang="pt-BR" altLang="zh-CN" sz="2000" b="1">
                  <a:solidFill>
                    <a:srgbClr val="C00000"/>
                  </a:solidFill>
                  <a:latin typeface="宋体" panose="02010600030101010101" pitchFamily="2" charset="-122"/>
                </a:rPr>
                <a:t>MnO</a:t>
              </a:r>
              <a:r>
                <a:rPr lang="pt-BR" altLang="zh-CN" sz="2000" b="1" baseline="-25000">
                  <a:solidFill>
                    <a:srgbClr val="C00000"/>
                  </a:solidFill>
                  <a:latin typeface="宋体" panose="02010600030101010101" pitchFamily="2" charset="-122"/>
                </a:rPr>
                <a:t>4</a:t>
              </a:r>
              <a:r>
                <a:rPr lang="pt-BR" altLang="zh-CN" sz="2000" b="1" baseline="30000">
                  <a:solidFill>
                    <a:srgbClr val="C00000"/>
                  </a:solidFill>
                  <a:latin typeface="宋体" panose="02010600030101010101" pitchFamily="2" charset="-122"/>
                </a:rPr>
                <a:t>-</a:t>
              </a:r>
              <a:r>
                <a:rPr lang="zh-CN" altLang="pt-BR" sz="2000" b="1">
                  <a:solidFill>
                    <a:srgbClr val="000000"/>
                  </a:solidFill>
                  <a:latin typeface="宋体" panose="02010600030101010101" pitchFamily="2" charset="-122"/>
                </a:rPr>
                <a:t>＋ </a:t>
              </a:r>
              <a:r>
                <a:rPr lang="en-US" altLang="zh-CN" sz="2000" b="1">
                  <a:solidFill>
                    <a:srgbClr val="0000FF"/>
                  </a:solidFill>
                  <a:latin typeface="宋体" panose="02010600030101010101" pitchFamily="2" charset="-122"/>
                </a:rPr>
                <a:t>SO</a:t>
              </a:r>
              <a:r>
                <a:rPr lang="en-US" altLang="zh-CN" sz="2000" b="1" baseline="-25000">
                  <a:solidFill>
                    <a:srgbClr val="0000FF"/>
                  </a:solidFill>
                  <a:latin typeface="宋体" panose="02010600030101010101" pitchFamily="2" charset="-122"/>
                  <a:sym typeface="+mn-ea"/>
                </a:rPr>
                <a:t>2</a:t>
              </a:r>
              <a:r>
                <a:rPr lang="pt-BR" altLang="zh-CN" sz="2000" b="1">
                  <a:solidFill>
                    <a:srgbClr val="000000"/>
                  </a:solidFill>
                  <a:latin typeface="宋体" panose="02010600030101010101" pitchFamily="2" charset="-122"/>
                </a:rPr>
                <a:t>   ==  </a:t>
              </a:r>
              <a:r>
                <a:rPr lang="en-US" altLang="zh-CN" sz="2000" b="1">
                  <a:solidFill>
                    <a:srgbClr val="0000FF"/>
                  </a:solidFill>
                  <a:latin typeface="宋体" panose="02010600030101010101" pitchFamily="2" charset="-122"/>
                  <a:sym typeface="+mn-ea"/>
                </a:rPr>
                <a:t>SO</a:t>
              </a:r>
              <a:r>
                <a:rPr lang="en-US" altLang="zh-CN" sz="2000" b="1" baseline="-25000">
                  <a:solidFill>
                    <a:srgbClr val="0000FF"/>
                  </a:solidFill>
                  <a:latin typeface="宋体" panose="02010600030101010101" pitchFamily="2" charset="-122"/>
                  <a:sym typeface="+mn-ea"/>
                </a:rPr>
                <a:t>4</a:t>
              </a:r>
              <a:r>
                <a:rPr lang="en-US" altLang="pt-BR" sz="2000" b="1" baseline="30000">
                  <a:solidFill>
                    <a:srgbClr val="0000FF"/>
                  </a:solidFill>
                  <a:latin typeface="宋体" panose="02010600030101010101" pitchFamily="2" charset="-122"/>
                  <a:sym typeface="+mn-ea"/>
                </a:rPr>
                <a:t>2</a:t>
              </a:r>
              <a:r>
                <a:rPr lang="pt-BR" altLang="zh-CN" sz="2000" b="1" baseline="30000">
                  <a:solidFill>
                    <a:srgbClr val="0000FF"/>
                  </a:solidFill>
                  <a:latin typeface="宋体" panose="02010600030101010101" pitchFamily="2" charset="-122"/>
                  <a:sym typeface="+mn-ea"/>
                </a:rPr>
                <a:t>-</a:t>
              </a:r>
              <a:r>
                <a:rPr lang="zh-CN" altLang="pt-BR" sz="2000" b="1">
                  <a:solidFill>
                    <a:srgbClr val="000000"/>
                  </a:solidFill>
                  <a:latin typeface="宋体" panose="02010600030101010101" pitchFamily="2" charset="-122"/>
                  <a:sym typeface="+mn-ea"/>
                </a:rPr>
                <a:t>＋ </a:t>
              </a:r>
              <a:r>
                <a:rPr lang="pt-BR" altLang="zh-CN" sz="2000" b="1">
                  <a:solidFill>
                    <a:srgbClr val="C00000"/>
                  </a:solidFill>
                  <a:latin typeface="宋体" panose="02010600030101010101" pitchFamily="2" charset="-122"/>
                </a:rPr>
                <a:t>Mn</a:t>
              </a:r>
              <a:r>
                <a:rPr lang="pt-BR" altLang="zh-CN" sz="2000" b="1" baseline="30000">
                  <a:solidFill>
                    <a:srgbClr val="C00000"/>
                  </a:solidFill>
                  <a:latin typeface="宋体" panose="02010600030101010101" pitchFamily="2" charset="-122"/>
                </a:rPr>
                <a:t>2+</a:t>
              </a:r>
              <a:r>
                <a:rPr lang="pt-BR" altLang="zh-CN" sz="2000" b="1">
                  <a:solidFill>
                    <a:srgbClr val="C00000"/>
                  </a:solidFill>
                  <a:latin typeface="宋体" panose="02010600030101010101" pitchFamily="2" charset="-122"/>
                </a:rPr>
                <a:t> </a:t>
              </a:r>
              <a:r>
                <a:rPr lang="pt-BR" altLang="zh-CN" sz="2000" b="1">
                  <a:solidFill>
                    <a:srgbClr val="000000"/>
                  </a:solidFill>
                  <a:latin typeface="宋体" panose="02010600030101010101" pitchFamily="2" charset="-122"/>
                </a:rPr>
                <a:t>  </a:t>
              </a:r>
              <a:r>
                <a:rPr lang="zh-CN" altLang="pt-BR" sz="2000" b="1">
                  <a:solidFill>
                    <a:srgbClr val="000000"/>
                  </a:solidFill>
                  <a:latin typeface="宋体" panose="02010600030101010101" pitchFamily="2" charset="-122"/>
                </a:rPr>
                <a:t> </a:t>
              </a:r>
              <a:endParaRPr lang="zh-CN" altLang="en-US" sz="2000" b="1">
                <a:solidFill>
                  <a:srgbClr val="000000"/>
                </a:solidFill>
                <a:latin typeface="宋体" panose="02010600030101010101" pitchFamily="2" charset="-122"/>
              </a:endParaRPr>
            </a:p>
          </p:txBody>
        </p:sp>
        <p:sp>
          <p:nvSpPr>
            <p:cNvPr id="18" name="矩形 17"/>
            <p:cNvSpPr/>
            <p:nvPr/>
          </p:nvSpPr>
          <p:spPr>
            <a:xfrm>
              <a:off x="1514" y="5844"/>
              <a:ext cx="5474" cy="628"/>
            </a:xfrm>
            <a:prstGeom prst="rect">
              <a:avLst/>
            </a:prstGeom>
            <a:noFill/>
            <a:ln w="9525">
              <a:noFill/>
            </a:ln>
          </p:spPr>
          <p:txBody>
            <a:bodyPr wrap="square">
              <a:spAutoFit/>
            </a:bodyPr>
            <a:lstStyle/>
            <a:p>
              <a:pPr fontAlgn="base">
                <a:spcBef>
                  <a:spcPct val="0"/>
                </a:spcBef>
                <a:spcAft>
                  <a:spcPct val="0"/>
                </a:spcAft>
              </a:pPr>
              <a:r>
                <a:rPr lang="pt-BR" altLang="zh-CN" sz="2000" b="1">
                  <a:solidFill>
                    <a:srgbClr val="C00000"/>
                  </a:solidFill>
                  <a:latin typeface="宋体" panose="02010600030101010101" pitchFamily="2" charset="-122"/>
                </a:rPr>
                <a:t>MnO</a:t>
              </a:r>
              <a:r>
                <a:rPr lang="pt-BR" altLang="zh-CN" sz="2000" b="1" baseline="-25000">
                  <a:solidFill>
                    <a:srgbClr val="C00000"/>
                  </a:solidFill>
                  <a:latin typeface="宋体" panose="02010600030101010101" pitchFamily="2" charset="-122"/>
                </a:rPr>
                <a:t>4</a:t>
              </a:r>
              <a:r>
                <a:rPr lang="pt-BR" altLang="zh-CN" sz="2000" b="1" baseline="30000">
                  <a:solidFill>
                    <a:srgbClr val="C00000"/>
                  </a:solidFill>
                  <a:latin typeface="宋体" panose="02010600030101010101" pitchFamily="2" charset="-122"/>
                </a:rPr>
                <a:t>- </a:t>
              </a:r>
              <a:r>
                <a:rPr lang="zh-CN" altLang="pt-BR" sz="2000" b="1">
                  <a:solidFill>
                    <a:srgbClr val="000000"/>
                  </a:solidFill>
                  <a:latin typeface="宋体" panose="02010600030101010101" pitchFamily="2" charset="-122"/>
                </a:rPr>
                <a:t>＋ </a:t>
              </a:r>
              <a:r>
                <a:rPr lang="en-US" altLang="zh-CN" sz="2000" b="1">
                  <a:solidFill>
                    <a:srgbClr val="0000FF"/>
                  </a:solidFill>
                  <a:latin typeface="宋体" panose="02010600030101010101" pitchFamily="2" charset="-122"/>
                  <a:sym typeface="+mn-ea"/>
                </a:rPr>
                <a:t>SO</a:t>
              </a:r>
              <a:r>
                <a:rPr lang="en-US" altLang="zh-CN" sz="2000" b="1" baseline="-25000">
                  <a:solidFill>
                    <a:srgbClr val="0000FF"/>
                  </a:solidFill>
                  <a:latin typeface="宋体" panose="02010600030101010101" pitchFamily="2" charset="-122"/>
                  <a:sym typeface="+mn-ea"/>
                </a:rPr>
                <a:t>3</a:t>
              </a:r>
              <a:r>
                <a:rPr lang="pt-BR" altLang="zh-CN" sz="2000" b="1" baseline="30000">
                  <a:solidFill>
                    <a:srgbClr val="0000FF"/>
                  </a:solidFill>
                  <a:latin typeface="宋体" panose="02010600030101010101" pitchFamily="2" charset="-122"/>
                  <a:sym typeface="+mn-ea"/>
                </a:rPr>
                <a:t>2-</a:t>
              </a:r>
              <a:r>
                <a:rPr lang="pt-BR" altLang="zh-CN" sz="2000" b="1">
                  <a:solidFill>
                    <a:srgbClr val="000000"/>
                  </a:solidFill>
                  <a:latin typeface="宋体" panose="02010600030101010101" pitchFamily="2" charset="-122"/>
                </a:rPr>
                <a:t> ==  </a:t>
              </a:r>
              <a:r>
                <a:rPr lang="en-US" altLang="zh-CN" sz="2000" b="1">
                  <a:solidFill>
                    <a:srgbClr val="0000FF"/>
                  </a:solidFill>
                  <a:latin typeface="宋体" panose="02010600030101010101" pitchFamily="2" charset="-122"/>
                  <a:sym typeface="+mn-ea"/>
                </a:rPr>
                <a:t>SO</a:t>
              </a:r>
              <a:r>
                <a:rPr lang="en-US" altLang="zh-CN" sz="2000" b="1" baseline="-25000">
                  <a:solidFill>
                    <a:srgbClr val="0000FF"/>
                  </a:solidFill>
                  <a:latin typeface="宋体" panose="02010600030101010101" pitchFamily="2" charset="-122"/>
                  <a:sym typeface="+mn-ea"/>
                </a:rPr>
                <a:t>4</a:t>
              </a:r>
              <a:r>
                <a:rPr lang="en-US" altLang="pt-BR" sz="2000" b="1" baseline="30000">
                  <a:solidFill>
                    <a:srgbClr val="0000FF"/>
                  </a:solidFill>
                  <a:latin typeface="宋体" panose="02010600030101010101" pitchFamily="2" charset="-122"/>
                  <a:sym typeface="+mn-ea"/>
                </a:rPr>
                <a:t>2</a:t>
              </a:r>
              <a:r>
                <a:rPr lang="pt-BR" altLang="zh-CN" sz="2000" b="1" baseline="30000">
                  <a:solidFill>
                    <a:srgbClr val="0000FF"/>
                  </a:solidFill>
                  <a:latin typeface="宋体" panose="02010600030101010101" pitchFamily="2" charset="-122"/>
                  <a:sym typeface="+mn-ea"/>
                </a:rPr>
                <a:t>-</a:t>
              </a:r>
              <a:r>
                <a:rPr lang="zh-CN" altLang="pt-BR" sz="2000" b="1">
                  <a:solidFill>
                    <a:srgbClr val="000000"/>
                  </a:solidFill>
                  <a:latin typeface="宋体" panose="02010600030101010101" pitchFamily="2" charset="-122"/>
                  <a:sym typeface="+mn-ea"/>
                </a:rPr>
                <a:t>＋ </a:t>
              </a:r>
              <a:r>
                <a:rPr lang="pt-BR" altLang="zh-CN" sz="2000" b="1">
                  <a:solidFill>
                    <a:srgbClr val="C00000"/>
                  </a:solidFill>
                  <a:latin typeface="宋体" panose="02010600030101010101" pitchFamily="2" charset="-122"/>
                </a:rPr>
                <a:t>Mn</a:t>
              </a:r>
              <a:r>
                <a:rPr lang="pt-BR" altLang="zh-CN" sz="2000" b="1" baseline="30000">
                  <a:solidFill>
                    <a:srgbClr val="C00000"/>
                  </a:solidFill>
                  <a:latin typeface="宋体" panose="02010600030101010101" pitchFamily="2" charset="-122"/>
                </a:rPr>
                <a:t>2+</a:t>
              </a:r>
              <a:r>
                <a:rPr lang="pt-BR" altLang="zh-CN" sz="2000" b="1">
                  <a:solidFill>
                    <a:srgbClr val="C00000"/>
                  </a:solidFill>
                  <a:latin typeface="宋体" panose="02010600030101010101" pitchFamily="2" charset="-122"/>
                </a:rPr>
                <a:t> </a:t>
              </a:r>
              <a:r>
                <a:rPr lang="pt-BR" altLang="zh-CN" sz="2000" b="1">
                  <a:solidFill>
                    <a:srgbClr val="000000"/>
                  </a:solidFill>
                  <a:latin typeface="宋体" panose="02010600030101010101" pitchFamily="2" charset="-122"/>
                </a:rPr>
                <a:t>  </a:t>
              </a:r>
              <a:r>
                <a:rPr lang="zh-CN" altLang="pt-BR" sz="2000" b="1">
                  <a:solidFill>
                    <a:srgbClr val="000000"/>
                  </a:solidFill>
                  <a:latin typeface="宋体" panose="02010600030101010101" pitchFamily="2" charset="-122"/>
                </a:rPr>
                <a:t> </a:t>
              </a:r>
              <a:endParaRPr lang="zh-CN" altLang="en-US" sz="2000" b="1">
                <a:solidFill>
                  <a:srgbClr val="000000"/>
                </a:solidFill>
                <a:latin typeface="宋体" panose="02010600030101010101" pitchFamily="2" charset="-122"/>
              </a:endParaRPr>
            </a:p>
          </p:txBody>
        </p:sp>
        <p:sp>
          <p:nvSpPr>
            <p:cNvPr id="19" name="矩形 18"/>
            <p:cNvSpPr/>
            <p:nvPr/>
          </p:nvSpPr>
          <p:spPr>
            <a:xfrm>
              <a:off x="1552" y="5282"/>
              <a:ext cx="5474" cy="628"/>
            </a:xfrm>
            <a:prstGeom prst="rect">
              <a:avLst/>
            </a:prstGeom>
            <a:noFill/>
            <a:ln w="9525">
              <a:noFill/>
            </a:ln>
          </p:spPr>
          <p:txBody>
            <a:bodyPr wrap="square">
              <a:spAutoFit/>
            </a:bodyPr>
            <a:lstStyle/>
            <a:p>
              <a:pPr fontAlgn="base">
                <a:spcBef>
                  <a:spcPct val="0"/>
                </a:spcBef>
                <a:spcAft>
                  <a:spcPct val="0"/>
                </a:spcAft>
              </a:pPr>
              <a:r>
                <a:rPr lang="pt-BR" altLang="zh-CN" sz="2000" b="1">
                  <a:solidFill>
                    <a:srgbClr val="C00000"/>
                  </a:solidFill>
                  <a:latin typeface="宋体" panose="02010600030101010101" pitchFamily="2" charset="-122"/>
                </a:rPr>
                <a:t>MnO</a:t>
              </a:r>
              <a:r>
                <a:rPr lang="pt-BR" altLang="zh-CN" sz="2000" b="1" baseline="-25000">
                  <a:solidFill>
                    <a:srgbClr val="C00000"/>
                  </a:solidFill>
                  <a:latin typeface="宋体" panose="02010600030101010101" pitchFamily="2" charset="-122"/>
                </a:rPr>
                <a:t>4</a:t>
              </a:r>
              <a:r>
                <a:rPr lang="pt-BR" altLang="zh-CN" sz="2000" b="1" baseline="30000">
                  <a:solidFill>
                    <a:srgbClr val="C00000"/>
                  </a:solidFill>
                  <a:latin typeface="宋体" panose="02010600030101010101" pitchFamily="2" charset="-122"/>
                </a:rPr>
                <a:t>-</a:t>
              </a:r>
              <a:r>
                <a:rPr lang="zh-CN" altLang="pt-BR" sz="2000" b="1">
                  <a:solidFill>
                    <a:srgbClr val="000000"/>
                  </a:solidFill>
                  <a:latin typeface="宋体" panose="02010600030101010101" pitchFamily="2" charset="-122"/>
                </a:rPr>
                <a:t>＋ </a:t>
              </a:r>
              <a:r>
                <a:rPr lang="en-US" altLang="pt-BR" sz="2000" b="1">
                  <a:solidFill>
                    <a:srgbClr val="0000FF"/>
                  </a:solidFill>
                  <a:latin typeface="宋体" panose="02010600030101010101" pitchFamily="2" charset="-122"/>
                  <a:sym typeface="+mn-ea"/>
                </a:rPr>
                <a:t>H</a:t>
              </a:r>
              <a:r>
                <a:rPr lang="en-US" altLang="zh-CN" sz="2000" b="1">
                  <a:solidFill>
                    <a:srgbClr val="0000FF"/>
                  </a:solidFill>
                  <a:latin typeface="宋体" panose="02010600030101010101" pitchFamily="2" charset="-122"/>
                  <a:sym typeface="+mn-ea"/>
                </a:rPr>
                <a:t>SO</a:t>
              </a:r>
              <a:r>
                <a:rPr lang="en-US" altLang="zh-CN" sz="2000" b="1" baseline="-25000">
                  <a:solidFill>
                    <a:srgbClr val="0000FF"/>
                  </a:solidFill>
                  <a:latin typeface="宋体" panose="02010600030101010101" pitchFamily="2" charset="-122"/>
                  <a:sym typeface="+mn-ea"/>
                </a:rPr>
                <a:t>3</a:t>
              </a:r>
              <a:r>
                <a:rPr lang="pt-BR" altLang="zh-CN" sz="2000" b="1" baseline="30000">
                  <a:solidFill>
                    <a:srgbClr val="0000FF"/>
                  </a:solidFill>
                  <a:latin typeface="宋体" panose="02010600030101010101" pitchFamily="2" charset="-122"/>
                  <a:sym typeface="+mn-ea"/>
                </a:rPr>
                <a:t>-  </a:t>
              </a:r>
              <a:r>
                <a:rPr lang="pt-BR" altLang="zh-CN" sz="2000" b="1">
                  <a:solidFill>
                    <a:srgbClr val="000000"/>
                  </a:solidFill>
                  <a:latin typeface="宋体" panose="02010600030101010101" pitchFamily="2" charset="-122"/>
                </a:rPr>
                <a:t>==</a:t>
              </a:r>
              <a:r>
                <a:rPr lang="pt-BR" altLang="zh-CN" sz="2000" b="1">
                  <a:solidFill>
                    <a:srgbClr val="0000FF"/>
                  </a:solidFill>
                  <a:latin typeface="宋体" panose="02010600030101010101" pitchFamily="2" charset="-122"/>
                </a:rPr>
                <a:t>  </a:t>
              </a:r>
              <a:r>
                <a:rPr lang="en-US" altLang="zh-CN" sz="2000" b="1">
                  <a:solidFill>
                    <a:srgbClr val="0000FF"/>
                  </a:solidFill>
                  <a:latin typeface="宋体" panose="02010600030101010101" pitchFamily="2" charset="-122"/>
                  <a:sym typeface="+mn-ea"/>
                </a:rPr>
                <a:t>SO</a:t>
              </a:r>
              <a:r>
                <a:rPr lang="en-US" altLang="zh-CN" sz="2000" b="1" baseline="-25000">
                  <a:solidFill>
                    <a:srgbClr val="0000FF"/>
                  </a:solidFill>
                  <a:latin typeface="宋体" panose="02010600030101010101" pitchFamily="2" charset="-122"/>
                  <a:sym typeface="+mn-ea"/>
                </a:rPr>
                <a:t>4</a:t>
              </a:r>
              <a:r>
                <a:rPr lang="en-US" altLang="pt-BR" sz="2000" b="1" baseline="30000">
                  <a:solidFill>
                    <a:srgbClr val="0000FF"/>
                  </a:solidFill>
                  <a:latin typeface="宋体" panose="02010600030101010101" pitchFamily="2" charset="-122"/>
                  <a:sym typeface="+mn-ea"/>
                </a:rPr>
                <a:t>2</a:t>
              </a:r>
              <a:r>
                <a:rPr lang="pt-BR" altLang="zh-CN" sz="2000" b="1" baseline="30000">
                  <a:solidFill>
                    <a:srgbClr val="0000FF"/>
                  </a:solidFill>
                  <a:latin typeface="宋体" panose="02010600030101010101" pitchFamily="2" charset="-122"/>
                  <a:sym typeface="+mn-ea"/>
                </a:rPr>
                <a:t>-</a:t>
              </a:r>
              <a:r>
                <a:rPr lang="zh-CN" altLang="pt-BR" sz="2000" b="1">
                  <a:solidFill>
                    <a:srgbClr val="000000"/>
                  </a:solidFill>
                  <a:latin typeface="宋体" panose="02010600030101010101" pitchFamily="2" charset="-122"/>
                  <a:sym typeface="+mn-ea"/>
                </a:rPr>
                <a:t>＋ </a:t>
              </a:r>
              <a:r>
                <a:rPr lang="pt-BR" altLang="zh-CN" sz="2000" b="1">
                  <a:solidFill>
                    <a:srgbClr val="C00000"/>
                  </a:solidFill>
                  <a:latin typeface="宋体" panose="02010600030101010101" pitchFamily="2" charset="-122"/>
                </a:rPr>
                <a:t>Mn</a:t>
              </a:r>
              <a:r>
                <a:rPr lang="pt-BR" altLang="zh-CN" sz="2000" b="1" baseline="30000">
                  <a:solidFill>
                    <a:srgbClr val="C00000"/>
                  </a:solidFill>
                  <a:latin typeface="宋体" panose="02010600030101010101" pitchFamily="2" charset="-122"/>
                </a:rPr>
                <a:t>2+</a:t>
              </a:r>
              <a:r>
                <a:rPr lang="pt-BR" altLang="zh-CN" sz="2000" b="1">
                  <a:solidFill>
                    <a:srgbClr val="C00000"/>
                  </a:solidFill>
                  <a:latin typeface="宋体" panose="02010600030101010101" pitchFamily="2" charset="-122"/>
                </a:rPr>
                <a:t> </a:t>
              </a:r>
              <a:r>
                <a:rPr lang="pt-BR" altLang="zh-CN" sz="2000" b="1">
                  <a:solidFill>
                    <a:srgbClr val="000000"/>
                  </a:solidFill>
                  <a:latin typeface="宋体" panose="02010600030101010101" pitchFamily="2" charset="-122"/>
                </a:rPr>
                <a:t>  </a:t>
              </a:r>
              <a:r>
                <a:rPr lang="zh-CN" altLang="pt-BR" sz="2000" b="1">
                  <a:solidFill>
                    <a:srgbClr val="000000"/>
                  </a:solidFill>
                  <a:latin typeface="宋体" panose="02010600030101010101" pitchFamily="2" charset="-122"/>
                </a:rPr>
                <a:t> </a:t>
              </a:r>
              <a:endParaRPr lang="zh-CN" altLang="en-US" sz="2000" b="1">
                <a:solidFill>
                  <a:srgbClr val="000000"/>
                </a:solidFill>
                <a:latin typeface="宋体" panose="02010600030101010101" pitchFamily="2" charset="-122"/>
              </a:endParaRPr>
            </a:p>
          </p:txBody>
        </p:sp>
        <p:sp>
          <p:nvSpPr>
            <p:cNvPr id="20" name="矩形 19"/>
            <p:cNvSpPr/>
            <p:nvPr/>
          </p:nvSpPr>
          <p:spPr>
            <a:xfrm>
              <a:off x="1552" y="6393"/>
              <a:ext cx="5474" cy="628"/>
            </a:xfrm>
            <a:prstGeom prst="rect">
              <a:avLst/>
            </a:prstGeom>
            <a:noFill/>
            <a:ln w="9525">
              <a:noFill/>
            </a:ln>
          </p:spPr>
          <p:txBody>
            <a:bodyPr wrap="square">
              <a:spAutoFit/>
            </a:bodyPr>
            <a:lstStyle/>
            <a:p>
              <a:pPr fontAlgn="base">
                <a:spcBef>
                  <a:spcPct val="0"/>
                </a:spcBef>
                <a:spcAft>
                  <a:spcPct val="0"/>
                </a:spcAft>
              </a:pPr>
              <a:r>
                <a:rPr lang="pt-BR" altLang="zh-CN" sz="2000" b="1">
                  <a:solidFill>
                    <a:srgbClr val="C00000"/>
                  </a:solidFill>
                  <a:latin typeface="宋体" panose="02010600030101010101" pitchFamily="2" charset="-122"/>
                </a:rPr>
                <a:t>MnO</a:t>
              </a:r>
              <a:r>
                <a:rPr lang="pt-BR" altLang="zh-CN" sz="2000" b="1" baseline="-25000">
                  <a:solidFill>
                    <a:srgbClr val="C00000"/>
                  </a:solidFill>
                  <a:latin typeface="宋体" panose="02010600030101010101" pitchFamily="2" charset="-122"/>
                </a:rPr>
                <a:t>4</a:t>
              </a:r>
              <a:r>
                <a:rPr lang="pt-BR" altLang="zh-CN" sz="2000" b="1" baseline="30000">
                  <a:solidFill>
                    <a:srgbClr val="C00000"/>
                  </a:solidFill>
                  <a:latin typeface="宋体" panose="02010600030101010101" pitchFamily="2" charset="-122"/>
                </a:rPr>
                <a:t>- </a:t>
              </a:r>
              <a:r>
                <a:rPr lang="zh-CN" altLang="pt-BR" sz="2000" b="1">
                  <a:solidFill>
                    <a:srgbClr val="000000"/>
                  </a:solidFill>
                  <a:latin typeface="宋体" panose="02010600030101010101" pitchFamily="2" charset="-122"/>
                </a:rPr>
                <a:t>＋</a:t>
              </a:r>
              <a:r>
                <a:rPr lang="zh-CN" altLang="pt-BR" sz="2000">
                  <a:solidFill>
                    <a:srgbClr val="0000FF"/>
                  </a:solidFill>
                  <a:latin typeface="宋体" panose="02010600030101010101" pitchFamily="2" charset="-122"/>
                </a:rPr>
                <a:t> </a:t>
              </a:r>
              <a:r>
                <a:rPr lang="en-US" altLang="zh-CN" sz="2000">
                  <a:solidFill>
                    <a:srgbClr val="0000FF"/>
                  </a:solidFill>
                  <a:latin typeface="宋体" panose="02010600030101010101" pitchFamily="2" charset="-122"/>
                </a:rPr>
                <a:t>H</a:t>
              </a:r>
              <a:r>
                <a:rPr lang="en-US" altLang="pt-BR" sz="2000" b="1" baseline="-25000">
                  <a:solidFill>
                    <a:srgbClr val="0000FF"/>
                  </a:solidFill>
                  <a:latin typeface="宋体" panose="02010600030101010101" pitchFamily="2" charset="-122"/>
                  <a:sym typeface="+mn-ea"/>
                </a:rPr>
                <a:t>2</a:t>
              </a:r>
              <a:r>
                <a:rPr lang="en-US" altLang="zh-CN" sz="2000" b="1">
                  <a:solidFill>
                    <a:srgbClr val="0000FF"/>
                  </a:solidFill>
                  <a:latin typeface="宋体" panose="02010600030101010101" pitchFamily="2" charset="-122"/>
                  <a:sym typeface="+mn-ea"/>
                </a:rPr>
                <a:t>S</a:t>
              </a:r>
              <a:r>
                <a:rPr lang="pt-BR" altLang="zh-CN" sz="2000" baseline="30000">
                  <a:solidFill>
                    <a:srgbClr val="0000FF"/>
                  </a:solidFill>
                  <a:latin typeface="宋体" panose="02010600030101010101" pitchFamily="2" charset="-122"/>
                  <a:sym typeface="+mn-ea"/>
                </a:rPr>
                <a:t>  </a:t>
              </a:r>
              <a:r>
                <a:rPr lang="pt-BR" altLang="zh-CN" sz="2000" b="1">
                  <a:solidFill>
                    <a:srgbClr val="000000"/>
                  </a:solidFill>
                  <a:latin typeface="宋体" panose="02010600030101010101" pitchFamily="2" charset="-122"/>
                </a:rPr>
                <a:t> == </a:t>
              </a:r>
              <a:r>
                <a:rPr lang="zh-CN" altLang="pt-BR" sz="2000">
                  <a:solidFill>
                    <a:srgbClr val="0000FF"/>
                  </a:solidFill>
                  <a:latin typeface="宋体" panose="02010600030101010101" pitchFamily="2" charset="-122"/>
                  <a:sym typeface="+mn-ea"/>
                </a:rPr>
                <a:t> </a:t>
              </a:r>
              <a:r>
                <a:rPr lang="en-US" altLang="zh-CN" sz="2000" b="1">
                  <a:solidFill>
                    <a:srgbClr val="0000FF"/>
                  </a:solidFill>
                  <a:latin typeface="宋体" panose="02010600030101010101" pitchFamily="2" charset="-122"/>
                  <a:sym typeface="+mn-ea"/>
                </a:rPr>
                <a:t>S   </a:t>
              </a:r>
              <a:r>
                <a:rPr lang="zh-CN" altLang="pt-BR" sz="2000" b="1">
                  <a:solidFill>
                    <a:srgbClr val="000000"/>
                  </a:solidFill>
                  <a:latin typeface="宋体" panose="02010600030101010101" pitchFamily="2" charset="-122"/>
                  <a:sym typeface="+mn-ea"/>
                </a:rPr>
                <a:t>＋ </a:t>
              </a:r>
              <a:r>
                <a:rPr lang="pt-BR" altLang="zh-CN" sz="2000" b="1">
                  <a:solidFill>
                    <a:srgbClr val="C00000"/>
                  </a:solidFill>
                  <a:latin typeface="宋体" panose="02010600030101010101" pitchFamily="2" charset="-122"/>
                </a:rPr>
                <a:t>Mn</a:t>
              </a:r>
              <a:r>
                <a:rPr lang="pt-BR" altLang="zh-CN" sz="2000" b="1" baseline="30000">
                  <a:solidFill>
                    <a:srgbClr val="C00000"/>
                  </a:solidFill>
                  <a:latin typeface="宋体" panose="02010600030101010101" pitchFamily="2" charset="-122"/>
                </a:rPr>
                <a:t>2+</a:t>
              </a:r>
              <a:r>
                <a:rPr lang="pt-BR" altLang="zh-CN" sz="2000" b="1">
                  <a:solidFill>
                    <a:srgbClr val="C00000"/>
                  </a:solidFill>
                  <a:latin typeface="宋体" panose="02010600030101010101" pitchFamily="2" charset="-122"/>
                </a:rPr>
                <a:t> </a:t>
              </a:r>
              <a:r>
                <a:rPr lang="pt-BR" altLang="zh-CN" sz="2000" b="1">
                  <a:solidFill>
                    <a:srgbClr val="000000"/>
                  </a:solidFill>
                  <a:latin typeface="宋体" panose="02010600030101010101" pitchFamily="2" charset="-122"/>
                </a:rPr>
                <a:t>  </a:t>
              </a:r>
              <a:r>
                <a:rPr lang="zh-CN" altLang="pt-BR" sz="2000" b="1">
                  <a:solidFill>
                    <a:srgbClr val="000000"/>
                  </a:solidFill>
                  <a:latin typeface="宋体" panose="02010600030101010101" pitchFamily="2" charset="-122"/>
                </a:rPr>
                <a:t> </a:t>
              </a:r>
              <a:endParaRPr lang="zh-CN" altLang="en-US" sz="2000" b="1">
                <a:solidFill>
                  <a:srgbClr val="000000"/>
                </a:solidFill>
                <a:latin typeface="宋体" panose="02010600030101010101" pitchFamily="2" charset="-122"/>
              </a:endParaRPr>
            </a:p>
          </p:txBody>
        </p:sp>
        <p:sp>
          <p:nvSpPr>
            <p:cNvPr id="21" name="矩形 20"/>
            <p:cNvSpPr/>
            <p:nvPr/>
          </p:nvSpPr>
          <p:spPr>
            <a:xfrm>
              <a:off x="1552" y="6978"/>
              <a:ext cx="5474" cy="628"/>
            </a:xfrm>
            <a:prstGeom prst="rect">
              <a:avLst/>
            </a:prstGeom>
            <a:noFill/>
            <a:ln w="9525">
              <a:noFill/>
            </a:ln>
          </p:spPr>
          <p:txBody>
            <a:bodyPr wrap="square">
              <a:spAutoFit/>
            </a:bodyPr>
            <a:lstStyle/>
            <a:p>
              <a:pPr fontAlgn="base">
                <a:spcBef>
                  <a:spcPct val="0"/>
                </a:spcBef>
                <a:spcAft>
                  <a:spcPct val="0"/>
                </a:spcAft>
              </a:pPr>
              <a:r>
                <a:rPr lang="pt-BR" altLang="zh-CN" sz="2000" b="1">
                  <a:solidFill>
                    <a:srgbClr val="C00000"/>
                  </a:solidFill>
                  <a:latin typeface="宋体" panose="02010600030101010101" pitchFamily="2" charset="-122"/>
                </a:rPr>
                <a:t>MnO</a:t>
              </a:r>
              <a:r>
                <a:rPr lang="pt-BR" altLang="zh-CN" sz="2000" b="1" baseline="-25000">
                  <a:solidFill>
                    <a:srgbClr val="C00000"/>
                  </a:solidFill>
                  <a:latin typeface="宋体" panose="02010600030101010101" pitchFamily="2" charset="-122"/>
                </a:rPr>
                <a:t>4</a:t>
              </a:r>
              <a:r>
                <a:rPr lang="pt-BR" altLang="zh-CN" sz="2000" b="1" baseline="30000">
                  <a:solidFill>
                    <a:srgbClr val="C00000"/>
                  </a:solidFill>
                  <a:latin typeface="宋体" panose="02010600030101010101" pitchFamily="2" charset="-122"/>
                </a:rPr>
                <a:t>- </a:t>
              </a:r>
              <a:r>
                <a:rPr lang="zh-CN" altLang="pt-BR" sz="2000" b="1">
                  <a:solidFill>
                    <a:srgbClr val="000000"/>
                  </a:solidFill>
                  <a:latin typeface="宋体" panose="02010600030101010101" pitchFamily="2" charset="-122"/>
                </a:rPr>
                <a:t>＋</a:t>
              </a:r>
              <a:r>
                <a:rPr lang="zh-CN" altLang="pt-BR" sz="2000">
                  <a:solidFill>
                    <a:srgbClr val="0000FF"/>
                  </a:solidFill>
                  <a:latin typeface="宋体" panose="02010600030101010101" pitchFamily="2" charset="-122"/>
                </a:rPr>
                <a:t> </a:t>
              </a:r>
              <a:r>
                <a:rPr lang="en-US" altLang="zh-CN" sz="2000">
                  <a:solidFill>
                    <a:srgbClr val="0000FF"/>
                  </a:solidFill>
                  <a:latin typeface="宋体" panose="02010600030101010101" pitchFamily="2" charset="-122"/>
                  <a:sym typeface="+mn-ea"/>
                </a:rPr>
                <a:t>H</a:t>
              </a:r>
              <a:r>
                <a:rPr lang="en-US" altLang="zh-CN" sz="2000" b="1">
                  <a:solidFill>
                    <a:srgbClr val="0000FF"/>
                  </a:solidFill>
                  <a:latin typeface="宋体" panose="02010600030101010101" pitchFamily="2" charset="-122"/>
                  <a:sym typeface="+mn-ea"/>
                </a:rPr>
                <a:t>S</a:t>
              </a:r>
              <a:r>
                <a:rPr lang="pt-BR" altLang="zh-CN" sz="2000" baseline="30000">
                  <a:solidFill>
                    <a:srgbClr val="0000FF"/>
                  </a:solidFill>
                  <a:latin typeface="宋体" panose="02010600030101010101" pitchFamily="2" charset="-122"/>
                  <a:sym typeface="+mn-ea"/>
                </a:rPr>
                <a:t>-  </a:t>
              </a:r>
              <a:r>
                <a:rPr lang="pt-BR" altLang="zh-CN" sz="2000" b="1">
                  <a:solidFill>
                    <a:srgbClr val="000000"/>
                  </a:solidFill>
                  <a:latin typeface="宋体" panose="02010600030101010101" pitchFamily="2" charset="-122"/>
                </a:rPr>
                <a:t> ==</a:t>
              </a:r>
              <a:r>
                <a:rPr lang="zh-CN" altLang="pt-BR" sz="2000">
                  <a:solidFill>
                    <a:srgbClr val="0000FF"/>
                  </a:solidFill>
                  <a:latin typeface="宋体" panose="02010600030101010101" pitchFamily="2" charset="-122"/>
                  <a:sym typeface="+mn-ea"/>
                </a:rPr>
                <a:t>  </a:t>
              </a:r>
              <a:r>
                <a:rPr lang="en-US" altLang="zh-CN" sz="2000" b="1">
                  <a:solidFill>
                    <a:srgbClr val="0000FF"/>
                  </a:solidFill>
                  <a:latin typeface="宋体" panose="02010600030101010101" pitchFamily="2" charset="-122"/>
                  <a:sym typeface="+mn-ea"/>
                </a:rPr>
                <a:t>S   </a:t>
              </a:r>
              <a:r>
                <a:rPr lang="zh-CN" altLang="pt-BR" sz="2000" b="1">
                  <a:solidFill>
                    <a:srgbClr val="000000"/>
                  </a:solidFill>
                  <a:latin typeface="宋体" panose="02010600030101010101" pitchFamily="2" charset="-122"/>
                  <a:sym typeface="+mn-ea"/>
                </a:rPr>
                <a:t>＋ </a:t>
              </a:r>
              <a:r>
                <a:rPr lang="pt-BR" altLang="zh-CN" sz="2000" b="1">
                  <a:solidFill>
                    <a:srgbClr val="C00000"/>
                  </a:solidFill>
                  <a:latin typeface="宋体" panose="02010600030101010101" pitchFamily="2" charset="-122"/>
                </a:rPr>
                <a:t>Mn</a:t>
              </a:r>
              <a:r>
                <a:rPr lang="pt-BR" altLang="zh-CN" sz="2000" b="1" baseline="30000">
                  <a:solidFill>
                    <a:srgbClr val="C00000"/>
                  </a:solidFill>
                  <a:latin typeface="宋体" panose="02010600030101010101" pitchFamily="2" charset="-122"/>
                </a:rPr>
                <a:t>2+</a:t>
              </a:r>
              <a:r>
                <a:rPr lang="pt-BR" altLang="zh-CN" sz="2000" b="1">
                  <a:solidFill>
                    <a:srgbClr val="C00000"/>
                  </a:solidFill>
                  <a:latin typeface="宋体" panose="02010600030101010101" pitchFamily="2" charset="-122"/>
                </a:rPr>
                <a:t> </a:t>
              </a:r>
              <a:r>
                <a:rPr lang="pt-BR" altLang="zh-CN" sz="2000" b="1">
                  <a:solidFill>
                    <a:srgbClr val="000000"/>
                  </a:solidFill>
                  <a:latin typeface="宋体" panose="02010600030101010101" pitchFamily="2" charset="-122"/>
                </a:rPr>
                <a:t>  </a:t>
              </a:r>
              <a:r>
                <a:rPr lang="zh-CN" altLang="pt-BR" sz="2000" b="1">
                  <a:solidFill>
                    <a:srgbClr val="000000"/>
                  </a:solidFill>
                  <a:latin typeface="宋体" panose="02010600030101010101" pitchFamily="2" charset="-122"/>
                </a:rPr>
                <a:t> </a:t>
              </a:r>
              <a:endParaRPr lang="zh-CN" altLang="en-US" sz="2000" b="1">
                <a:solidFill>
                  <a:srgbClr val="000000"/>
                </a:solidFill>
                <a:latin typeface="宋体" panose="02010600030101010101" pitchFamily="2" charset="-122"/>
              </a:endParaRPr>
            </a:p>
          </p:txBody>
        </p:sp>
        <p:sp>
          <p:nvSpPr>
            <p:cNvPr id="22" name="矩形 21"/>
            <p:cNvSpPr/>
            <p:nvPr/>
          </p:nvSpPr>
          <p:spPr>
            <a:xfrm>
              <a:off x="1552" y="7478"/>
              <a:ext cx="5474" cy="628"/>
            </a:xfrm>
            <a:prstGeom prst="rect">
              <a:avLst/>
            </a:prstGeom>
            <a:noFill/>
            <a:ln w="9525">
              <a:noFill/>
            </a:ln>
          </p:spPr>
          <p:txBody>
            <a:bodyPr wrap="square">
              <a:spAutoFit/>
            </a:bodyPr>
            <a:lstStyle/>
            <a:p>
              <a:pPr fontAlgn="base">
                <a:spcBef>
                  <a:spcPct val="0"/>
                </a:spcBef>
                <a:spcAft>
                  <a:spcPct val="0"/>
                </a:spcAft>
              </a:pPr>
              <a:r>
                <a:rPr lang="pt-BR" altLang="zh-CN" sz="2000" b="1">
                  <a:solidFill>
                    <a:srgbClr val="C00000"/>
                  </a:solidFill>
                  <a:latin typeface="宋体" panose="02010600030101010101" pitchFamily="2" charset="-122"/>
                </a:rPr>
                <a:t>MnO</a:t>
              </a:r>
              <a:r>
                <a:rPr lang="pt-BR" altLang="zh-CN" sz="2000" b="1" baseline="-25000">
                  <a:solidFill>
                    <a:srgbClr val="C00000"/>
                  </a:solidFill>
                  <a:latin typeface="宋体" panose="02010600030101010101" pitchFamily="2" charset="-122"/>
                </a:rPr>
                <a:t>4</a:t>
              </a:r>
              <a:r>
                <a:rPr lang="pt-BR" altLang="zh-CN" sz="2000" b="1" baseline="30000">
                  <a:solidFill>
                    <a:srgbClr val="C00000"/>
                  </a:solidFill>
                  <a:latin typeface="宋体" panose="02010600030101010101" pitchFamily="2" charset="-122"/>
                </a:rPr>
                <a:t>- </a:t>
              </a:r>
              <a:r>
                <a:rPr lang="zh-CN" altLang="pt-BR" sz="2000" b="1">
                  <a:solidFill>
                    <a:srgbClr val="000000"/>
                  </a:solidFill>
                  <a:latin typeface="宋体" panose="02010600030101010101" pitchFamily="2" charset="-122"/>
                </a:rPr>
                <a:t>＋</a:t>
              </a:r>
              <a:r>
                <a:rPr lang="zh-CN" altLang="pt-BR" sz="2000">
                  <a:solidFill>
                    <a:srgbClr val="0000FF"/>
                  </a:solidFill>
                  <a:latin typeface="宋体" panose="02010600030101010101" pitchFamily="2" charset="-122"/>
                </a:rPr>
                <a:t> </a:t>
              </a:r>
              <a:r>
                <a:rPr lang="en-US" altLang="zh-CN" sz="2000" b="1">
                  <a:solidFill>
                    <a:srgbClr val="0000FF"/>
                  </a:solidFill>
                  <a:latin typeface="宋体" panose="02010600030101010101" pitchFamily="2" charset="-122"/>
                  <a:sym typeface="+mn-ea"/>
                </a:rPr>
                <a:t>S</a:t>
              </a:r>
              <a:r>
                <a:rPr lang="pt-BR" altLang="zh-CN" sz="2000" b="1" baseline="30000">
                  <a:solidFill>
                    <a:srgbClr val="0000FF"/>
                  </a:solidFill>
                  <a:latin typeface="宋体" panose="02010600030101010101" pitchFamily="2" charset="-122"/>
                  <a:sym typeface="+mn-ea"/>
                </a:rPr>
                <a:t>2</a:t>
              </a:r>
              <a:r>
                <a:rPr lang="pt-BR" altLang="zh-CN" sz="2000" baseline="30000">
                  <a:solidFill>
                    <a:srgbClr val="0000FF"/>
                  </a:solidFill>
                  <a:latin typeface="宋体" panose="02010600030101010101" pitchFamily="2" charset="-122"/>
                  <a:sym typeface="+mn-ea"/>
                </a:rPr>
                <a:t>-  </a:t>
              </a:r>
              <a:r>
                <a:rPr lang="pt-BR" altLang="zh-CN" sz="2000" b="1">
                  <a:solidFill>
                    <a:srgbClr val="000000"/>
                  </a:solidFill>
                  <a:latin typeface="宋体" panose="02010600030101010101" pitchFamily="2" charset="-122"/>
                </a:rPr>
                <a:t> ==</a:t>
              </a:r>
              <a:r>
                <a:rPr lang="zh-CN" altLang="pt-BR" sz="2000">
                  <a:solidFill>
                    <a:srgbClr val="0000FF"/>
                  </a:solidFill>
                  <a:latin typeface="宋体" panose="02010600030101010101" pitchFamily="2" charset="-122"/>
                  <a:sym typeface="+mn-ea"/>
                </a:rPr>
                <a:t>   </a:t>
              </a:r>
              <a:r>
                <a:rPr lang="en-US" altLang="zh-CN" sz="2000" b="1">
                  <a:solidFill>
                    <a:srgbClr val="0000FF"/>
                  </a:solidFill>
                  <a:latin typeface="宋体" panose="02010600030101010101" pitchFamily="2" charset="-122"/>
                  <a:sym typeface="+mn-ea"/>
                </a:rPr>
                <a:t>S  </a:t>
              </a:r>
              <a:r>
                <a:rPr lang="zh-CN" altLang="pt-BR" sz="2000" b="1">
                  <a:solidFill>
                    <a:srgbClr val="000000"/>
                  </a:solidFill>
                  <a:latin typeface="宋体" panose="02010600030101010101" pitchFamily="2" charset="-122"/>
                  <a:sym typeface="+mn-ea"/>
                </a:rPr>
                <a:t>＋ </a:t>
              </a:r>
              <a:r>
                <a:rPr lang="pt-BR" altLang="zh-CN" sz="2000" b="1">
                  <a:solidFill>
                    <a:srgbClr val="C00000"/>
                  </a:solidFill>
                  <a:latin typeface="宋体" panose="02010600030101010101" pitchFamily="2" charset="-122"/>
                </a:rPr>
                <a:t>Mn</a:t>
              </a:r>
              <a:r>
                <a:rPr lang="pt-BR" altLang="zh-CN" sz="2000" b="1" baseline="30000">
                  <a:solidFill>
                    <a:srgbClr val="C00000"/>
                  </a:solidFill>
                  <a:latin typeface="宋体" panose="02010600030101010101" pitchFamily="2" charset="-122"/>
                </a:rPr>
                <a:t>2+</a:t>
              </a:r>
              <a:r>
                <a:rPr lang="pt-BR" altLang="zh-CN" sz="2000" b="1">
                  <a:solidFill>
                    <a:srgbClr val="C00000"/>
                  </a:solidFill>
                  <a:latin typeface="宋体" panose="02010600030101010101" pitchFamily="2" charset="-122"/>
                </a:rPr>
                <a:t> </a:t>
              </a:r>
              <a:r>
                <a:rPr lang="pt-BR" altLang="zh-CN" sz="2000" b="1">
                  <a:solidFill>
                    <a:srgbClr val="000000"/>
                  </a:solidFill>
                  <a:latin typeface="宋体" panose="02010600030101010101" pitchFamily="2" charset="-122"/>
                </a:rPr>
                <a:t>  </a:t>
              </a:r>
              <a:r>
                <a:rPr lang="zh-CN" altLang="pt-BR" sz="2000" b="1">
                  <a:solidFill>
                    <a:srgbClr val="000000"/>
                  </a:solidFill>
                  <a:latin typeface="宋体" panose="02010600030101010101" pitchFamily="2" charset="-122"/>
                </a:rPr>
                <a:t> </a:t>
              </a:r>
              <a:endParaRPr lang="zh-CN" altLang="en-US" sz="2000" b="1">
                <a:solidFill>
                  <a:srgbClr val="000000"/>
                </a:solidFill>
                <a:latin typeface="宋体" panose="02010600030101010101" pitchFamily="2" charset="-122"/>
              </a:endParaRPr>
            </a:p>
          </p:txBody>
        </p:sp>
      </p:grpSp>
      <p:sp>
        <p:nvSpPr>
          <p:cNvPr id="23" name="文本框 22"/>
          <p:cNvSpPr txBox="1"/>
          <p:nvPr/>
        </p:nvSpPr>
        <p:spPr>
          <a:xfrm>
            <a:off x="815340" y="5182238"/>
            <a:ext cx="6029960" cy="460375"/>
          </a:xfrm>
          <a:prstGeom prst="rect">
            <a:avLst/>
          </a:prstGeom>
          <a:noFill/>
        </p:spPr>
        <p:txBody>
          <a:bodyPr wrap="square" rtlCol="0">
            <a:spAutoFit/>
          </a:bodyPr>
          <a:lstStyle/>
          <a:p>
            <a:pPr fontAlgn="base">
              <a:spcBef>
                <a:spcPct val="0"/>
              </a:spcBef>
              <a:spcAft>
                <a:spcPct val="0"/>
              </a:spcAft>
            </a:pPr>
            <a:r>
              <a:rPr lang="en-US" altLang="zh-CN" sz="2400" b="1">
                <a:solidFill>
                  <a:srgbClr val="FF0000"/>
                </a:solidFill>
                <a:sym typeface="+mn-ea"/>
              </a:rPr>
              <a:t>Fe</a:t>
            </a:r>
            <a:r>
              <a:rPr lang="pt-BR" altLang="zh-CN" sz="2400" b="1" baseline="30000">
                <a:solidFill>
                  <a:srgbClr val="FF0000"/>
                </a:solidFill>
                <a:latin typeface="宋体" panose="02010600030101010101" pitchFamily="2" charset="-122"/>
                <a:sym typeface="+mn-ea"/>
              </a:rPr>
              <a:t>3+ </a:t>
            </a:r>
            <a:r>
              <a:rPr lang="zh-CN" altLang="pt-BR" sz="2400" b="1">
                <a:solidFill>
                  <a:srgbClr val="000000"/>
                </a:solidFill>
                <a:latin typeface="宋体" panose="02010600030101010101" pitchFamily="2" charset="-122"/>
                <a:sym typeface="+mn-ea"/>
              </a:rPr>
              <a:t>＋ </a:t>
            </a:r>
            <a:r>
              <a:rPr lang="en-US" altLang="zh-CN" sz="2400" b="1">
                <a:solidFill>
                  <a:srgbClr val="0000FF"/>
                </a:solidFill>
                <a:latin typeface="宋体" panose="02010600030101010101" pitchFamily="2" charset="-122"/>
                <a:sym typeface="+mn-ea"/>
              </a:rPr>
              <a:t>SO</a:t>
            </a:r>
            <a:r>
              <a:rPr lang="en-US" altLang="zh-CN" sz="2400" b="1" baseline="-25000">
                <a:solidFill>
                  <a:srgbClr val="0000FF"/>
                </a:solidFill>
                <a:latin typeface="宋体" panose="02010600030101010101" pitchFamily="2" charset="-122"/>
                <a:sym typeface="+mn-ea"/>
              </a:rPr>
              <a:t>2</a:t>
            </a:r>
            <a:r>
              <a:rPr lang="pt-BR" altLang="zh-CN" sz="2400" b="1">
                <a:solidFill>
                  <a:srgbClr val="000000"/>
                </a:solidFill>
                <a:latin typeface="宋体" panose="02010600030101010101" pitchFamily="2" charset="-122"/>
                <a:sym typeface="+mn-ea"/>
              </a:rPr>
              <a:t>  == </a:t>
            </a:r>
            <a:r>
              <a:rPr lang="en-US" altLang="zh-CN" sz="2400" b="1">
                <a:solidFill>
                  <a:srgbClr val="0000FF"/>
                </a:solidFill>
                <a:latin typeface="宋体" panose="02010600030101010101" pitchFamily="2" charset="-122"/>
                <a:sym typeface="+mn-ea"/>
              </a:rPr>
              <a:t>SO</a:t>
            </a:r>
            <a:r>
              <a:rPr lang="en-US" altLang="zh-CN" sz="2400" b="1" baseline="-25000">
                <a:solidFill>
                  <a:srgbClr val="0000FF"/>
                </a:solidFill>
                <a:latin typeface="宋体" panose="02010600030101010101" pitchFamily="2" charset="-122"/>
                <a:sym typeface="+mn-ea"/>
              </a:rPr>
              <a:t>4</a:t>
            </a:r>
            <a:r>
              <a:rPr lang="en-US" altLang="pt-BR" sz="2400" b="1" baseline="30000">
                <a:solidFill>
                  <a:srgbClr val="0000FF"/>
                </a:solidFill>
                <a:latin typeface="宋体" panose="02010600030101010101" pitchFamily="2" charset="-122"/>
                <a:sym typeface="+mn-ea"/>
              </a:rPr>
              <a:t>2</a:t>
            </a:r>
            <a:r>
              <a:rPr lang="pt-BR" altLang="zh-CN" sz="2400" b="1" baseline="30000">
                <a:solidFill>
                  <a:srgbClr val="0000FF"/>
                </a:solidFill>
                <a:latin typeface="宋体" panose="02010600030101010101" pitchFamily="2" charset="-122"/>
                <a:sym typeface="+mn-ea"/>
              </a:rPr>
              <a:t>-</a:t>
            </a:r>
            <a:r>
              <a:rPr lang="zh-CN" altLang="pt-BR" sz="2400" b="1">
                <a:solidFill>
                  <a:srgbClr val="000000"/>
                </a:solidFill>
                <a:latin typeface="宋体" panose="02010600030101010101" pitchFamily="2" charset="-122"/>
                <a:sym typeface="+mn-ea"/>
              </a:rPr>
              <a:t>＋ </a:t>
            </a:r>
            <a:r>
              <a:rPr lang="en-US" altLang="pt-BR" sz="2400" b="1">
                <a:solidFill>
                  <a:srgbClr val="FF0000"/>
                </a:solidFill>
                <a:latin typeface="宋体" panose="02010600030101010101" pitchFamily="2" charset="-122"/>
                <a:sym typeface="+mn-ea"/>
              </a:rPr>
              <a:t>Fe</a:t>
            </a:r>
            <a:r>
              <a:rPr lang="pt-BR" altLang="zh-CN" sz="2400" b="1" baseline="30000">
                <a:solidFill>
                  <a:srgbClr val="FF0000"/>
                </a:solidFill>
                <a:latin typeface="宋体" panose="02010600030101010101" pitchFamily="2" charset="-122"/>
                <a:sym typeface="+mn-ea"/>
              </a:rPr>
              <a:t>2+</a:t>
            </a:r>
            <a:endParaRPr lang="pt-BR" altLang="zh-CN" sz="2400" b="1" baseline="30000">
              <a:solidFill>
                <a:srgbClr val="FF0000"/>
              </a:solidFill>
              <a:latin typeface="宋体" panose="02010600030101010101" pitchFamily="2" charset="-122"/>
              <a:sym typeface="+mn-ea"/>
            </a:endParaRPr>
          </a:p>
        </p:txBody>
      </p:sp>
      <p:sp>
        <p:nvSpPr>
          <p:cNvPr id="24" name="文本框 23"/>
          <p:cNvSpPr txBox="1"/>
          <p:nvPr/>
        </p:nvSpPr>
        <p:spPr>
          <a:xfrm>
            <a:off x="806873" y="4853308"/>
            <a:ext cx="6029960" cy="460375"/>
          </a:xfrm>
          <a:prstGeom prst="rect">
            <a:avLst/>
          </a:prstGeom>
          <a:noFill/>
        </p:spPr>
        <p:txBody>
          <a:bodyPr wrap="square" rtlCol="0">
            <a:spAutoFit/>
          </a:bodyPr>
          <a:lstStyle/>
          <a:p>
            <a:pPr fontAlgn="base">
              <a:spcBef>
                <a:spcPct val="0"/>
              </a:spcBef>
              <a:spcAft>
                <a:spcPct val="0"/>
              </a:spcAft>
            </a:pPr>
            <a:r>
              <a:rPr lang="en-US" altLang="zh-CN" sz="2400" b="1">
                <a:solidFill>
                  <a:srgbClr val="FF0000"/>
                </a:solidFill>
                <a:sym typeface="+mn-ea"/>
              </a:rPr>
              <a:t>Fe</a:t>
            </a:r>
            <a:r>
              <a:rPr lang="pt-BR" altLang="zh-CN" sz="2400" b="1" baseline="30000">
                <a:solidFill>
                  <a:srgbClr val="FF0000"/>
                </a:solidFill>
                <a:latin typeface="宋体" panose="02010600030101010101" pitchFamily="2" charset="-122"/>
                <a:sym typeface="+mn-ea"/>
              </a:rPr>
              <a:t>3+ </a:t>
            </a:r>
            <a:r>
              <a:rPr lang="zh-CN" altLang="pt-BR" sz="2400" b="1">
                <a:solidFill>
                  <a:srgbClr val="000000"/>
                </a:solidFill>
                <a:latin typeface="宋体" panose="02010600030101010101" pitchFamily="2" charset="-122"/>
                <a:sym typeface="+mn-ea"/>
              </a:rPr>
              <a:t>＋ </a:t>
            </a:r>
            <a:r>
              <a:rPr lang="en-US" altLang="zh-CN" sz="2400" b="1">
                <a:solidFill>
                  <a:srgbClr val="0000FF"/>
                </a:solidFill>
                <a:latin typeface="宋体" panose="02010600030101010101" pitchFamily="2" charset="-122"/>
                <a:sym typeface="+mn-ea"/>
              </a:rPr>
              <a:t>SO</a:t>
            </a:r>
            <a:r>
              <a:rPr lang="en-US" altLang="zh-CN" sz="2400" b="1" baseline="-25000">
                <a:solidFill>
                  <a:srgbClr val="0000FF"/>
                </a:solidFill>
                <a:latin typeface="宋体" panose="02010600030101010101" pitchFamily="2" charset="-122"/>
                <a:sym typeface="+mn-ea"/>
              </a:rPr>
              <a:t>2</a:t>
            </a:r>
            <a:r>
              <a:rPr lang="pt-BR" altLang="zh-CN" sz="2400" b="1">
                <a:solidFill>
                  <a:srgbClr val="000000"/>
                </a:solidFill>
                <a:latin typeface="宋体" panose="02010600030101010101" pitchFamily="2" charset="-122"/>
                <a:sym typeface="+mn-ea"/>
              </a:rPr>
              <a:t>  == </a:t>
            </a:r>
            <a:endParaRPr lang="pt-BR" altLang="zh-CN" sz="2400" b="1" baseline="30000">
              <a:solidFill>
                <a:srgbClr val="FF0000"/>
              </a:solidFill>
              <a:latin typeface="宋体" panose="02010600030101010101" pitchFamily="2" charset="-122"/>
              <a:sym typeface="+mn-ea"/>
            </a:endParaRPr>
          </a:p>
        </p:txBody>
      </p:sp>
      <p:sp>
        <p:nvSpPr>
          <p:cNvPr id="25" name="文本框 24"/>
          <p:cNvSpPr txBox="1"/>
          <p:nvPr/>
        </p:nvSpPr>
        <p:spPr>
          <a:xfrm>
            <a:off x="806873" y="5548633"/>
            <a:ext cx="6029960" cy="460375"/>
          </a:xfrm>
          <a:prstGeom prst="rect">
            <a:avLst/>
          </a:prstGeom>
          <a:noFill/>
        </p:spPr>
        <p:txBody>
          <a:bodyPr wrap="square" rtlCol="0">
            <a:spAutoFit/>
          </a:bodyPr>
          <a:lstStyle/>
          <a:p>
            <a:pPr fontAlgn="base">
              <a:spcBef>
                <a:spcPct val="0"/>
              </a:spcBef>
              <a:spcAft>
                <a:spcPct val="0"/>
              </a:spcAft>
            </a:pPr>
            <a:r>
              <a:rPr lang="en-US" altLang="zh-CN" sz="2400" b="1">
                <a:solidFill>
                  <a:srgbClr val="FF0000"/>
                </a:solidFill>
                <a:sym typeface="+mn-ea"/>
              </a:rPr>
              <a:t>2Fe</a:t>
            </a:r>
            <a:r>
              <a:rPr lang="pt-BR" altLang="zh-CN" sz="2400" b="1" baseline="30000">
                <a:solidFill>
                  <a:srgbClr val="FF0000"/>
                </a:solidFill>
                <a:latin typeface="宋体" panose="02010600030101010101" pitchFamily="2" charset="-122"/>
                <a:sym typeface="+mn-ea"/>
              </a:rPr>
              <a:t>3+ </a:t>
            </a:r>
            <a:r>
              <a:rPr lang="zh-CN" altLang="pt-BR" sz="2400" b="1">
                <a:solidFill>
                  <a:srgbClr val="000000"/>
                </a:solidFill>
                <a:latin typeface="宋体" panose="02010600030101010101" pitchFamily="2" charset="-122"/>
                <a:sym typeface="+mn-ea"/>
              </a:rPr>
              <a:t>＋ </a:t>
            </a:r>
            <a:r>
              <a:rPr lang="en-US" altLang="zh-CN" sz="2400" b="1">
                <a:solidFill>
                  <a:srgbClr val="0000FF"/>
                </a:solidFill>
                <a:latin typeface="宋体" panose="02010600030101010101" pitchFamily="2" charset="-122"/>
                <a:sym typeface="+mn-ea"/>
              </a:rPr>
              <a:t>SO</a:t>
            </a:r>
            <a:r>
              <a:rPr lang="en-US" altLang="zh-CN" sz="2400" b="1" baseline="-25000">
                <a:solidFill>
                  <a:srgbClr val="0000FF"/>
                </a:solidFill>
                <a:latin typeface="宋体" panose="02010600030101010101" pitchFamily="2" charset="-122"/>
                <a:sym typeface="+mn-ea"/>
              </a:rPr>
              <a:t>2</a:t>
            </a:r>
            <a:r>
              <a:rPr lang="pt-BR" altLang="zh-CN" sz="2400" b="1">
                <a:solidFill>
                  <a:srgbClr val="000000"/>
                </a:solidFill>
                <a:latin typeface="宋体" panose="02010600030101010101" pitchFamily="2" charset="-122"/>
                <a:sym typeface="+mn-ea"/>
              </a:rPr>
              <a:t>  == </a:t>
            </a:r>
            <a:r>
              <a:rPr lang="en-US" altLang="zh-CN" sz="2400" b="1">
                <a:solidFill>
                  <a:srgbClr val="0000FF"/>
                </a:solidFill>
                <a:latin typeface="宋体" panose="02010600030101010101" pitchFamily="2" charset="-122"/>
                <a:sym typeface="+mn-ea"/>
              </a:rPr>
              <a:t>SO</a:t>
            </a:r>
            <a:r>
              <a:rPr lang="en-US" altLang="zh-CN" sz="2400" b="1" baseline="-25000">
                <a:solidFill>
                  <a:srgbClr val="0000FF"/>
                </a:solidFill>
                <a:latin typeface="宋体" panose="02010600030101010101" pitchFamily="2" charset="-122"/>
                <a:sym typeface="+mn-ea"/>
              </a:rPr>
              <a:t>4</a:t>
            </a:r>
            <a:r>
              <a:rPr lang="en-US" altLang="pt-BR" sz="2400" b="1" baseline="30000">
                <a:solidFill>
                  <a:srgbClr val="0000FF"/>
                </a:solidFill>
                <a:latin typeface="宋体" panose="02010600030101010101" pitchFamily="2" charset="-122"/>
                <a:sym typeface="+mn-ea"/>
              </a:rPr>
              <a:t>2</a:t>
            </a:r>
            <a:r>
              <a:rPr lang="pt-BR" altLang="zh-CN" sz="2400" b="1" baseline="30000">
                <a:solidFill>
                  <a:srgbClr val="0000FF"/>
                </a:solidFill>
                <a:latin typeface="宋体" panose="02010600030101010101" pitchFamily="2" charset="-122"/>
                <a:sym typeface="+mn-ea"/>
              </a:rPr>
              <a:t>-</a:t>
            </a:r>
            <a:r>
              <a:rPr lang="zh-CN" altLang="pt-BR" sz="2400" b="1">
                <a:solidFill>
                  <a:srgbClr val="000000"/>
                </a:solidFill>
                <a:latin typeface="宋体" panose="02010600030101010101" pitchFamily="2" charset="-122"/>
                <a:sym typeface="+mn-ea"/>
              </a:rPr>
              <a:t>＋</a:t>
            </a:r>
            <a:r>
              <a:rPr lang="en-US" altLang="zh-CN" sz="2400" b="1">
                <a:solidFill>
                  <a:srgbClr val="000000"/>
                </a:solidFill>
                <a:latin typeface="宋体" panose="02010600030101010101" pitchFamily="2" charset="-122"/>
                <a:sym typeface="+mn-ea"/>
              </a:rPr>
              <a:t>2</a:t>
            </a:r>
            <a:r>
              <a:rPr lang="en-US" altLang="pt-BR" sz="2400" b="1">
                <a:solidFill>
                  <a:srgbClr val="FF0000"/>
                </a:solidFill>
                <a:latin typeface="宋体" panose="02010600030101010101" pitchFamily="2" charset="-122"/>
                <a:sym typeface="+mn-ea"/>
              </a:rPr>
              <a:t>Fe</a:t>
            </a:r>
            <a:r>
              <a:rPr lang="pt-BR" altLang="zh-CN" sz="2400" b="1" baseline="30000">
                <a:solidFill>
                  <a:srgbClr val="FF0000"/>
                </a:solidFill>
                <a:latin typeface="宋体" panose="02010600030101010101" pitchFamily="2" charset="-122"/>
                <a:sym typeface="+mn-ea"/>
              </a:rPr>
              <a:t>2+</a:t>
            </a:r>
            <a:endParaRPr lang="pt-BR" altLang="zh-CN" sz="2400" b="1" baseline="30000">
              <a:solidFill>
                <a:srgbClr val="FF0000"/>
              </a:solidFill>
              <a:latin typeface="宋体" panose="02010600030101010101" pitchFamily="2" charset="-122"/>
              <a:sym typeface="+mn-ea"/>
            </a:endParaRPr>
          </a:p>
        </p:txBody>
      </p:sp>
      <p:sp>
        <p:nvSpPr>
          <p:cNvPr id="26" name="文本框 25"/>
          <p:cNvSpPr txBox="1"/>
          <p:nvPr/>
        </p:nvSpPr>
        <p:spPr>
          <a:xfrm>
            <a:off x="806875" y="6025518"/>
            <a:ext cx="9654540" cy="460375"/>
          </a:xfrm>
          <a:prstGeom prst="rect">
            <a:avLst/>
          </a:prstGeom>
          <a:noFill/>
        </p:spPr>
        <p:txBody>
          <a:bodyPr wrap="square" rtlCol="0">
            <a:spAutoFit/>
          </a:bodyPr>
          <a:lstStyle/>
          <a:p>
            <a:pPr fontAlgn="base">
              <a:spcBef>
                <a:spcPct val="0"/>
              </a:spcBef>
              <a:spcAft>
                <a:spcPct val="0"/>
              </a:spcAft>
            </a:pPr>
            <a:r>
              <a:rPr lang="en-US" altLang="zh-CN" sz="2400" b="1">
                <a:solidFill>
                  <a:srgbClr val="000000"/>
                </a:solidFill>
                <a:sym typeface="+mn-ea"/>
              </a:rPr>
              <a:t>2Fe</a:t>
            </a:r>
            <a:r>
              <a:rPr lang="pt-BR" altLang="zh-CN" sz="2400" b="1" baseline="30000">
                <a:solidFill>
                  <a:srgbClr val="000000"/>
                </a:solidFill>
                <a:latin typeface="宋体" panose="02010600030101010101" pitchFamily="2" charset="-122"/>
                <a:sym typeface="+mn-ea"/>
              </a:rPr>
              <a:t>3+ </a:t>
            </a:r>
            <a:r>
              <a:rPr lang="zh-CN" altLang="pt-BR" sz="2400" b="1">
                <a:solidFill>
                  <a:srgbClr val="000000"/>
                </a:solidFill>
                <a:latin typeface="宋体" panose="02010600030101010101" pitchFamily="2" charset="-122"/>
                <a:sym typeface="+mn-ea"/>
              </a:rPr>
              <a:t>＋ </a:t>
            </a:r>
            <a:r>
              <a:rPr lang="en-US" altLang="zh-CN" sz="2400" b="1">
                <a:solidFill>
                  <a:srgbClr val="000000"/>
                </a:solidFill>
                <a:latin typeface="宋体" panose="02010600030101010101" pitchFamily="2" charset="-122"/>
                <a:sym typeface="+mn-ea"/>
              </a:rPr>
              <a:t>SO</a:t>
            </a:r>
            <a:r>
              <a:rPr lang="en-US" altLang="zh-CN" sz="2400" b="1" baseline="-25000">
                <a:solidFill>
                  <a:srgbClr val="000000"/>
                </a:solidFill>
                <a:latin typeface="宋体" panose="02010600030101010101" pitchFamily="2" charset="-122"/>
                <a:sym typeface="+mn-ea"/>
              </a:rPr>
              <a:t>2</a:t>
            </a:r>
            <a:r>
              <a:rPr lang="zh-CN" altLang="pt-BR" sz="2400" b="1">
                <a:solidFill>
                  <a:srgbClr val="000000"/>
                </a:solidFill>
                <a:latin typeface="宋体" panose="02010600030101010101" pitchFamily="2" charset="-122"/>
                <a:sym typeface="+mn-ea"/>
              </a:rPr>
              <a:t>＋ </a:t>
            </a:r>
            <a:r>
              <a:rPr lang="en-US" altLang="zh-CN" sz="2400" b="1">
                <a:solidFill>
                  <a:srgbClr val="FF0000"/>
                </a:solidFill>
                <a:latin typeface="宋体" panose="02010600030101010101" pitchFamily="2" charset="-122"/>
                <a:sym typeface="+mn-ea"/>
              </a:rPr>
              <a:t>2H</a:t>
            </a:r>
            <a:r>
              <a:rPr lang="en-US" altLang="zh-CN" sz="2400" b="1" baseline="-25000">
                <a:solidFill>
                  <a:srgbClr val="FF0000"/>
                </a:solidFill>
                <a:latin typeface="宋体" panose="02010600030101010101" pitchFamily="2" charset="-122"/>
                <a:sym typeface="+mn-ea"/>
              </a:rPr>
              <a:t>2</a:t>
            </a:r>
            <a:r>
              <a:rPr lang="en-US" altLang="zh-CN" sz="2400" b="1">
                <a:solidFill>
                  <a:srgbClr val="FF0000"/>
                </a:solidFill>
                <a:latin typeface="宋体" panose="02010600030101010101" pitchFamily="2" charset="-122"/>
                <a:sym typeface="+mn-ea"/>
              </a:rPr>
              <a:t>O</a:t>
            </a:r>
            <a:r>
              <a:rPr lang="pt-BR" altLang="zh-CN" sz="2400" b="1">
                <a:solidFill>
                  <a:srgbClr val="FF0000"/>
                </a:solidFill>
                <a:latin typeface="宋体" panose="02010600030101010101" pitchFamily="2" charset="-122"/>
                <a:sym typeface="+mn-ea"/>
              </a:rPr>
              <a:t> </a:t>
            </a:r>
            <a:r>
              <a:rPr lang="pt-BR" altLang="zh-CN" sz="2400" b="1">
                <a:solidFill>
                  <a:srgbClr val="000000"/>
                </a:solidFill>
                <a:latin typeface="宋体" panose="02010600030101010101" pitchFamily="2" charset="-122"/>
                <a:sym typeface="+mn-ea"/>
              </a:rPr>
              <a:t> == </a:t>
            </a:r>
            <a:r>
              <a:rPr lang="en-US" altLang="zh-CN" sz="2400" b="1">
                <a:solidFill>
                  <a:srgbClr val="000000"/>
                </a:solidFill>
                <a:latin typeface="宋体" panose="02010600030101010101" pitchFamily="2" charset="-122"/>
                <a:sym typeface="+mn-ea"/>
              </a:rPr>
              <a:t>SO</a:t>
            </a:r>
            <a:r>
              <a:rPr lang="en-US" altLang="zh-CN" sz="2400" b="1" baseline="-25000">
                <a:solidFill>
                  <a:srgbClr val="000000"/>
                </a:solidFill>
                <a:latin typeface="宋体" panose="02010600030101010101" pitchFamily="2" charset="-122"/>
                <a:sym typeface="+mn-ea"/>
              </a:rPr>
              <a:t>4</a:t>
            </a:r>
            <a:r>
              <a:rPr lang="en-US" altLang="pt-BR" sz="2400" b="1" baseline="30000">
                <a:solidFill>
                  <a:srgbClr val="000000"/>
                </a:solidFill>
                <a:latin typeface="宋体" panose="02010600030101010101" pitchFamily="2" charset="-122"/>
                <a:sym typeface="+mn-ea"/>
              </a:rPr>
              <a:t>2</a:t>
            </a:r>
            <a:r>
              <a:rPr lang="pt-BR" altLang="zh-CN" sz="2400" b="1" baseline="30000">
                <a:solidFill>
                  <a:srgbClr val="000000"/>
                </a:solidFill>
                <a:latin typeface="宋体" panose="02010600030101010101" pitchFamily="2" charset="-122"/>
                <a:sym typeface="+mn-ea"/>
              </a:rPr>
              <a:t>- </a:t>
            </a:r>
            <a:r>
              <a:rPr lang="zh-CN" altLang="pt-BR" sz="2400" b="1">
                <a:solidFill>
                  <a:srgbClr val="000000"/>
                </a:solidFill>
                <a:latin typeface="宋体" panose="02010600030101010101" pitchFamily="2" charset="-122"/>
                <a:sym typeface="+mn-ea"/>
              </a:rPr>
              <a:t>＋ </a:t>
            </a:r>
            <a:r>
              <a:rPr lang="en-US" altLang="zh-CN" sz="2400" b="1">
                <a:solidFill>
                  <a:srgbClr val="000000"/>
                </a:solidFill>
                <a:latin typeface="宋体" panose="02010600030101010101" pitchFamily="2" charset="-122"/>
                <a:sym typeface="+mn-ea"/>
              </a:rPr>
              <a:t>2</a:t>
            </a:r>
            <a:r>
              <a:rPr lang="en-US" altLang="pt-BR" sz="2400" b="1">
                <a:solidFill>
                  <a:srgbClr val="000000"/>
                </a:solidFill>
                <a:latin typeface="宋体" panose="02010600030101010101" pitchFamily="2" charset="-122"/>
                <a:sym typeface="+mn-ea"/>
              </a:rPr>
              <a:t>Fe</a:t>
            </a:r>
            <a:r>
              <a:rPr lang="pt-BR" altLang="zh-CN" sz="2400" b="1" baseline="30000">
                <a:solidFill>
                  <a:srgbClr val="000000"/>
                </a:solidFill>
                <a:latin typeface="宋体" panose="02010600030101010101" pitchFamily="2" charset="-122"/>
                <a:sym typeface="+mn-ea"/>
              </a:rPr>
              <a:t>2+ </a:t>
            </a:r>
            <a:r>
              <a:rPr lang="zh-CN" altLang="pt-BR" sz="2400" b="1">
                <a:solidFill>
                  <a:srgbClr val="000000"/>
                </a:solidFill>
                <a:latin typeface="宋体" panose="02010600030101010101" pitchFamily="2" charset="-122"/>
                <a:sym typeface="+mn-ea"/>
              </a:rPr>
              <a:t>＋</a:t>
            </a:r>
            <a:r>
              <a:rPr lang="zh-CN" altLang="pt-BR" sz="2400" b="1">
                <a:solidFill>
                  <a:srgbClr val="FF0000"/>
                </a:solidFill>
                <a:latin typeface="宋体" panose="02010600030101010101" pitchFamily="2" charset="-122"/>
                <a:sym typeface="+mn-ea"/>
              </a:rPr>
              <a:t> </a:t>
            </a:r>
            <a:r>
              <a:rPr lang="en-US" altLang="zh-CN" sz="2400" b="1">
                <a:solidFill>
                  <a:srgbClr val="FF0000"/>
                </a:solidFill>
                <a:latin typeface="宋体" panose="02010600030101010101" pitchFamily="2" charset="-122"/>
                <a:sym typeface="+mn-ea"/>
              </a:rPr>
              <a:t>4H</a:t>
            </a:r>
            <a:r>
              <a:rPr lang="pt-BR" altLang="zh-CN" sz="2400" b="1" baseline="30000">
                <a:solidFill>
                  <a:srgbClr val="FF0000"/>
                </a:solidFill>
                <a:latin typeface="宋体" panose="02010600030101010101" pitchFamily="2" charset="-122"/>
                <a:sym typeface="+mn-ea"/>
              </a:rPr>
              <a:t>+</a:t>
            </a:r>
            <a:endParaRPr lang="pt-BR" altLang="zh-CN" sz="2400" b="1" baseline="30000">
              <a:solidFill>
                <a:srgbClr val="FF0000"/>
              </a:solidFill>
              <a:latin typeface="宋体" panose="02010600030101010101" pitchFamily="2" charset="-122"/>
              <a:sym typeface="+mn-ea"/>
            </a:endParaRPr>
          </a:p>
        </p:txBody>
      </p:sp>
      <p:sp>
        <p:nvSpPr>
          <p:cNvPr id="2" name="矩形 1"/>
          <p:cNvSpPr/>
          <p:nvPr/>
        </p:nvSpPr>
        <p:spPr>
          <a:xfrm>
            <a:off x="711200" y="4012568"/>
            <a:ext cx="4634653" cy="706755"/>
          </a:xfrm>
          <a:prstGeom prst="rect">
            <a:avLst/>
          </a:prstGeom>
          <a:noFill/>
          <a:ln w="9525">
            <a:noFill/>
          </a:ln>
        </p:spPr>
        <p:txBody>
          <a:bodyPr wrap="square">
            <a:spAutoFit/>
          </a:bodyPr>
          <a:lstStyle/>
          <a:p>
            <a:pPr fontAlgn="base">
              <a:spcBef>
                <a:spcPct val="0"/>
              </a:spcBef>
              <a:spcAft>
                <a:spcPct val="0"/>
              </a:spcAft>
            </a:pPr>
            <a:r>
              <a:rPr lang="pt-BR" altLang="zh-CN" sz="2000" b="1">
                <a:solidFill>
                  <a:srgbClr val="C00000"/>
                </a:solidFill>
                <a:latin typeface="宋体" panose="02010600030101010101" pitchFamily="2" charset="-122"/>
              </a:rPr>
              <a:t>MnO</a:t>
            </a:r>
            <a:r>
              <a:rPr lang="pt-BR" altLang="zh-CN" sz="2000" b="1" baseline="-25000">
                <a:solidFill>
                  <a:srgbClr val="C00000"/>
                </a:solidFill>
                <a:latin typeface="宋体" panose="02010600030101010101" pitchFamily="2" charset="-122"/>
              </a:rPr>
              <a:t>4</a:t>
            </a:r>
            <a:r>
              <a:rPr lang="pt-BR" altLang="zh-CN" sz="2000" b="1" baseline="30000">
                <a:solidFill>
                  <a:srgbClr val="C00000"/>
                </a:solidFill>
                <a:latin typeface="宋体" panose="02010600030101010101" pitchFamily="2" charset="-122"/>
              </a:rPr>
              <a:t>-</a:t>
            </a:r>
            <a:r>
              <a:rPr lang="zh-CN" altLang="pt-BR" sz="2000" b="1">
                <a:solidFill>
                  <a:srgbClr val="000000"/>
                </a:solidFill>
                <a:latin typeface="宋体" panose="02010600030101010101" pitchFamily="2" charset="-122"/>
              </a:rPr>
              <a:t>＋ </a:t>
            </a:r>
            <a:r>
              <a:rPr lang="en-US" altLang="zh-CN" sz="2000" b="1">
                <a:solidFill>
                  <a:srgbClr val="0000FF"/>
                </a:solidFill>
                <a:latin typeface="宋体" panose="02010600030101010101" pitchFamily="2" charset="-122"/>
              </a:rPr>
              <a:t>H</a:t>
            </a:r>
            <a:r>
              <a:rPr lang="en-US" altLang="zh-CN" sz="2000" b="1" baseline="-25000">
                <a:solidFill>
                  <a:srgbClr val="0000FF"/>
                </a:solidFill>
                <a:latin typeface="宋体" panose="02010600030101010101" pitchFamily="2" charset="-122"/>
                <a:sym typeface="+mn-ea"/>
              </a:rPr>
              <a:t>2</a:t>
            </a:r>
            <a:r>
              <a:rPr lang="en-US" altLang="zh-CN" sz="2000" b="1">
                <a:solidFill>
                  <a:srgbClr val="0000FF"/>
                </a:solidFill>
                <a:latin typeface="宋体" panose="02010600030101010101" pitchFamily="2" charset="-122"/>
              </a:rPr>
              <a:t>O</a:t>
            </a:r>
            <a:r>
              <a:rPr lang="en-US" altLang="zh-CN" sz="2000" b="1" baseline="-25000">
                <a:solidFill>
                  <a:srgbClr val="0000FF"/>
                </a:solidFill>
                <a:latin typeface="宋体" panose="02010600030101010101" pitchFamily="2" charset="-122"/>
                <a:sym typeface="+mn-ea"/>
              </a:rPr>
              <a:t>2</a:t>
            </a:r>
            <a:r>
              <a:rPr lang="pt-BR" altLang="zh-CN" sz="2000" b="1">
                <a:solidFill>
                  <a:srgbClr val="000000"/>
                </a:solidFill>
                <a:latin typeface="宋体" panose="02010600030101010101" pitchFamily="2" charset="-122"/>
              </a:rPr>
              <a:t> == </a:t>
            </a:r>
            <a:r>
              <a:rPr lang="en-US" altLang="zh-CN" sz="2000" b="1">
                <a:solidFill>
                  <a:srgbClr val="0000FF"/>
                </a:solidFill>
                <a:latin typeface="宋体" panose="02010600030101010101" pitchFamily="2" charset="-122"/>
                <a:sym typeface="+mn-ea"/>
              </a:rPr>
              <a:t>O</a:t>
            </a:r>
            <a:r>
              <a:rPr lang="en-US" altLang="zh-CN" sz="2000" b="1" baseline="-25000">
                <a:solidFill>
                  <a:srgbClr val="0000FF"/>
                </a:solidFill>
                <a:latin typeface="宋体" panose="02010600030101010101" pitchFamily="2" charset="-122"/>
                <a:sym typeface="+mn-ea"/>
              </a:rPr>
              <a:t>2   </a:t>
            </a:r>
            <a:r>
              <a:rPr lang="zh-CN" altLang="pt-BR" sz="2000" b="1">
                <a:solidFill>
                  <a:srgbClr val="000000"/>
                </a:solidFill>
                <a:latin typeface="宋体" panose="02010600030101010101" pitchFamily="2" charset="-122"/>
                <a:sym typeface="+mn-ea"/>
              </a:rPr>
              <a:t>＋ </a:t>
            </a:r>
            <a:r>
              <a:rPr lang="pt-BR" altLang="zh-CN" sz="2000" b="1">
                <a:solidFill>
                  <a:srgbClr val="C00000"/>
                </a:solidFill>
                <a:latin typeface="宋体" panose="02010600030101010101" pitchFamily="2" charset="-122"/>
              </a:rPr>
              <a:t>Mn</a:t>
            </a:r>
            <a:r>
              <a:rPr lang="pt-BR" altLang="zh-CN" sz="2000" b="1" baseline="30000">
                <a:solidFill>
                  <a:srgbClr val="C00000"/>
                </a:solidFill>
                <a:latin typeface="宋体" panose="02010600030101010101" pitchFamily="2" charset="-122"/>
              </a:rPr>
              <a:t>2+</a:t>
            </a:r>
            <a:endParaRPr lang="pt-BR" altLang="zh-CN" sz="2000" b="1" baseline="30000">
              <a:solidFill>
                <a:srgbClr val="C00000"/>
              </a:solidFill>
              <a:latin typeface="宋体" panose="02010600030101010101" pitchFamily="2" charset="-122"/>
            </a:endParaRPr>
          </a:p>
          <a:p>
            <a:pPr fontAlgn="base">
              <a:spcBef>
                <a:spcPct val="0"/>
              </a:spcBef>
              <a:spcAft>
                <a:spcPct val="0"/>
              </a:spcAft>
            </a:pPr>
            <a:r>
              <a:rPr lang="en-US" altLang="pt-BR" sz="2000" b="1">
                <a:solidFill>
                  <a:srgbClr val="C00000"/>
                </a:solidFill>
                <a:latin typeface="宋体" panose="02010600030101010101" pitchFamily="2" charset="-122"/>
                <a:sym typeface="+mn-ea"/>
              </a:rPr>
              <a:t>Fe</a:t>
            </a:r>
            <a:r>
              <a:rPr lang="en-US" altLang="pt-BR" sz="2000" b="1" baseline="30000">
                <a:solidFill>
                  <a:srgbClr val="C00000"/>
                </a:solidFill>
                <a:latin typeface="宋体" panose="02010600030101010101" pitchFamily="2" charset="-122"/>
                <a:sym typeface="+mn-ea"/>
              </a:rPr>
              <a:t>2+ </a:t>
            </a:r>
            <a:r>
              <a:rPr lang="zh-CN" altLang="pt-BR" sz="2000" b="1">
                <a:solidFill>
                  <a:srgbClr val="000000"/>
                </a:solidFill>
                <a:latin typeface="宋体" panose="02010600030101010101" pitchFamily="2" charset="-122"/>
                <a:sym typeface="+mn-ea"/>
              </a:rPr>
              <a:t>＋ </a:t>
            </a:r>
            <a:r>
              <a:rPr lang="en-US" altLang="zh-CN" sz="2000" b="1">
                <a:solidFill>
                  <a:srgbClr val="0000FF"/>
                </a:solidFill>
                <a:latin typeface="宋体" panose="02010600030101010101" pitchFamily="2" charset="-122"/>
                <a:sym typeface="+mn-ea"/>
              </a:rPr>
              <a:t>H</a:t>
            </a:r>
            <a:r>
              <a:rPr lang="en-US" altLang="zh-CN" sz="2000" b="1" baseline="-25000">
                <a:solidFill>
                  <a:srgbClr val="0000FF"/>
                </a:solidFill>
                <a:latin typeface="宋体" panose="02010600030101010101" pitchFamily="2" charset="-122"/>
                <a:sym typeface="+mn-ea"/>
              </a:rPr>
              <a:t>2</a:t>
            </a:r>
            <a:r>
              <a:rPr lang="en-US" altLang="zh-CN" sz="2000" b="1">
                <a:solidFill>
                  <a:srgbClr val="0000FF"/>
                </a:solidFill>
                <a:latin typeface="宋体" panose="02010600030101010101" pitchFamily="2" charset="-122"/>
                <a:sym typeface="+mn-ea"/>
              </a:rPr>
              <a:t>O</a:t>
            </a:r>
            <a:r>
              <a:rPr lang="en-US" altLang="zh-CN" sz="2000" b="1" baseline="-25000">
                <a:solidFill>
                  <a:srgbClr val="0000FF"/>
                </a:solidFill>
                <a:latin typeface="宋体" panose="02010600030101010101" pitchFamily="2" charset="-122"/>
                <a:sym typeface="+mn-ea"/>
              </a:rPr>
              <a:t>2</a:t>
            </a:r>
            <a:r>
              <a:rPr lang="pt-BR" altLang="zh-CN" sz="2000" b="1">
                <a:solidFill>
                  <a:srgbClr val="000000"/>
                </a:solidFill>
                <a:latin typeface="宋体" panose="02010600030101010101" pitchFamily="2" charset="-122"/>
                <a:sym typeface="+mn-ea"/>
              </a:rPr>
              <a:t> == </a:t>
            </a:r>
            <a:r>
              <a:rPr lang="en-US" altLang="zh-CN" sz="2000" b="1">
                <a:solidFill>
                  <a:srgbClr val="0000FF"/>
                </a:solidFill>
                <a:latin typeface="宋体" panose="02010600030101010101" pitchFamily="2" charset="-122"/>
                <a:sym typeface="+mn-ea"/>
              </a:rPr>
              <a:t>H</a:t>
            </a:r>
            <a:r>
              <a:rPr lang="en-US" altLang="zh-CN" sz="2000" b="1" baseline="-25000">
                <a:solidFill>
                  <a:srgbClr val="0000FF"/>
                </a:solidFill>
                <a:latin typeface="宋体" panose="02010600030101010101" pitchFamily="2" charset="-122"/>
                <a:sym typeface="+mn-ea"/>
              </a:rPr>
              <a:t>2</a:t>
            </a:r>
            <a:r>
              <a:rPr lang="en-US" altLang="zh-CN" sz="2000" b="1">
                <a:solidFill>
                  <a:srgbClr val="0000FF"/>
                </a:solidFill>
                <a:latin typeface="宋体" panose="02010600030101010101" pitchFamily="2" charset="-122"/>
                <a:sym typeface="+mn-ea"/>
              </a:rPr>
              <a:t>O</a:t>
            </a:r>
            <a:r>
              <a:rPr lang="en-US" altLang="zh-CN" sz="2000" b="1" baseline="-25000">
                <a:solidFill>
                  <a:srgbClr val="0000FF"/>
                </a:solidFill>
                <a:latin typeface="宋体" panose="02010600030101010101" pitchFamily="2" charset="-122"/>
                <a:sym typeface="+mn-ea"/>
              </a:rPr>
              <a:t>  </a:t>
            </a:r>
            <a:r>
              <a:rPr lang="zh-CN" altLang="pt-BR" sz="2000" b="1">
                <a:solidFill>
                  <a:srgbClr val="000000"/>
                </a:solidFill>
                <a:latin typeface="宋体" panose="02010600030101010101" pitchFamily="2" charset="-122"/>
                <a:sym typeface="+mn-ea"/>
              </a:rPr>
              <a:t>＋ </a:t>
            </a:r>
            <a:r>
              <a:rPr lang="en-US" altLang="pt-BR" sz="2000" b="1">
                <a:solidFill>
                  <a:srgbClr val="C00000"/>
                </a:solidFill>
                <a:latin typeface="宋体" panose="02010600030101010101" pitchFamily="2" charset="-122"/>
                <a:sym typeface="+mn-ea"/>
              </a:rPr>
              <a:t>Fe</a:t>
            </a:r>
            <a:r>
              <a:rPr lang="en-US" altLang="pt-BR" sz="2000" b="1" baseline="30000">
                <a:solidFill>
                  <a:srgbClr val="C00000"/>
                </a:solidFill>
                <a:latin typeface="宋体" panose="02010600030101010101" pitchFamily="2" charset="-122"/>
                <a:sym typeface="+mn-ea"/>
              </a:rPr>
              <a:t>3</a:t>
            </a:r>
            <a:r>
              <a:rPr lang="pt-BR" altLang="zh-CN" sz="2000" b="1" baseline="30000">
                <a:solidFill>
                  <a:srgbClr val="C00000"/>
                </a:solidFill>
                <a:latin typeface="宋体" panose="02010600030101010101" pitchFamily="2" charset="-122"/>
                <a:sym typeface="+mn-ea"/>
              </a:rPr>
              <a:t>+</a:t>
            </a:r>
            <a:endParaRPr lang="pt-BR" altLang="zh-CN" sz="2000" b="1" baseline="30000">
              <a:solidFill>
                <a:srgbClr val="C00000"/>
              </a:solidFill>
              <a:latin typeface="宋体" panose="02010600030101010101"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5" fill="hold" nodeType="clickEffect">
                                  <p:stCondLst>
                                    <p:cond delay="0"/>
                                  </p:stCondLst>
                                  <p:childTnLst>
                                    <p:set>
                                      <p:cBhvr>
                                        <p:cTn id="6" dur="500" fill="hold">
                                          <p:stCondLst>
                                            <p:cond delay="0"/>
                                          </p:stCondLst>
                                        </p:cTn>
                                        <p:tgtEl>
                                          <p:spTgt spid="3"/>
                                        </p:tgtEl>
                                        <p:attrNameLst>
                                          <p:attrName>style.visibility</p:attrName>
                                        </p:attrNameLst>
                                      </p:cBhvr>
                                      <p:to>
                                        <p:strVal val="visible"/>
                                      </p:to>
                                    </p:set>
                                    <p:animEffect transition="in" filter="blinds(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5" fill="hold" nodeType="clickEffect">
                                  <p:stCondLst>
                                    <p:cond delay="0"/>
                                  </p:stCondLst>
                                  <p:childTnLst>
                                    <p:set>
                                      <p:cBhvr>
                                        <p:cTn id="11" dur="500" fill="hold">
                                          <p:stCondLst>
                                            <p:cond delay="0"/>
                                          </p:stCondLst>
                                        </p:cTn>
                                        <p:tgtEl>
                                          <p:spTgt spid="6"/>
                                        </p:tgtEl>
                                        <p:attrNameLst>
                                          <p:attrName>style.visibility</p:attrName>
                                        </p:attrNameLst>
                                      </p:cBhvr>
                                      <p:to>
                                        <p:strVal val="visible"/>
                                      </p:to>
                                    </p:set>
                                    <p:animEffect transition="in" filter="blinds(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left)">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wipe(left)">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blinds(horizontal)">
                                      <p:cBhvr>
                                        <p:cTn id="27" dur="500"/>
                                        <p:tgtEl>
                                          <p:spTgt spid="23"/>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blinds(horizontal)">
                                      <p:cBhvr>
                                        <p:cTn id="32" dur="500"/>
                                        <p:tgtEl>
                                          <p:spTgt spid="25"/>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32" fill="hold" grpId="0" nodeType="clickEffect">
                                  <p:stCondLst>
                                    <p:cond delay="0"/>
                                  </p:stCondLst>
                                  <p:childTnLst>
                                    <p:set>
                                      <p:cBhvr>
                                        <p:cTn id="36" dur="500" fill="hold">
                                          <p:stCondLst>
                                            <p:cond delay="0"/>
                                          </p:stCondLst>
                                        </p:cTn>
                                        <p:tgtEl>
                                          <p:spTgt spid="26"/>
                                        </p:tgtEl>
                                        <p:attrNameLst>
                                          <p:attrName>style.visibility</p:attrName>
                                        </p:attrNameLst>
                                      </p:cBhvr>
                                      <p:to>
                                        <p:strVal val="visible"/>
                                      </p:to>
                                    </p:set>
                                    <p:animEffect transition="in" filter="box(out)">
                                      <p:cBhvr>
                                        <p:cTn id="3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P spid="26" grpId="0"/>
      <p:bldP spid="2" grpId="0"/>
    </p:bldLst>
  </p:timing>
</p:sld>
</file>

<file path=ppt/slides/slide10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
            <a:lum/>
          </a:blip>
          <a:stretch>
            <a:fillRect/>
          </a:stretch>
        </a:blipFill>
        <a:effectLst/>
      </p:bgPr>
    </p:bg>
    <p:spTree>
      <p:nvGrpSpPr>
        <p:cNvPr id="1" name=""/>
        <p:cNvGrpSpPr/>
        <p:nvPr/>
      </p:nvGrpSpPr>
      <p:grpSpPr>
        <a:xfrm>
          <a:off x="0" y="0"/>
          <a:ext cx="0" cy="0"/>
          <a:chOff x="0" y="0"/>
          <a:chExt cx="0" cy="0"/>
        </a:xfrm>
      </p:grpSpPr>
      <p:cxnSp>
        <p:nvCxnSpPr>
          <p:cNvPr id="9" name="直接连接符 8"/>
          <p:cNvCxnSpPr/>
          <p:nvPr/>
        </p:nvCxnSpPr>
        <p:spPr>
          <a:xfrm flipV="1">
            <a:off x="60976" y="1122938"/>
            <a:ext cx="11891433" cy="1905"/>
          </a:xfrm>
          <a:prstGeom prst="line">
            <a:avLst/>
          </a:prstGeom>
          <a:ln w="57150">
            <a:solidFill>
              <a:srgbClr val="FF0000"/>
            </a:solidFill>
          </a:ln>
          <a:scene3d>
            <a:camera prst="obliqueTopRight"/>
            <a:lightRig rig="threePt" dir="t"/>
          </a:scene3d>
        </p:spPr>
        <p:style>
          <a:lnRef idx="1">
            <a:schemeClr val="accent1"/>
          </a:lnRef>
          <a:fillRef idx="0">
            <a:schemeClr val="accent1"/>
          </a:fillRef>
          <a:effectRef idx="0">
            <a:schemeClr val="accent1"/>
          </a:effectRef>
          <a:fontRef idx="minor">
            <a:schemeClr val="tx1"/>
          </a:fontRef>
        </p:style>
      </p:cxnSp>
      <p:pic>
        <p:nvPicPr>
          <p:cNvPr id="13" name="Picture 5" descr="18SWAH8-3.TIF"/>
          <p:cNvPicPr>
            <a:picLocks noChangeAspect="1" noChangeArrowheads="1"/>
          </p:cNvPicPr>
          <p:nvPr/>
        </p:nvPicPr>
        <p:blipFill>
          <a:blip r:embed="rId2">
            <a:clrChange>
              <a:clrFrom>
                <a:srgbClr val="E5E5E5"/>
              </a:clrFrom>
              <a:clrTo>
                <a:srgbClr val="E5E5E5">
                  <a:alpha val="0"/>
                </a:srgbClr>
              </a:clrTo>
            </a:clrChange>
          </a:blip>
          <a:stretch>
            <a:fillRect/>
          </a:stretch>
        </p:blipFill>
        <p:spPr bwMode="auto">
          <a:xfrm>
            <a:off x="1007535" y="1307468"/>
            <a:ext cx="10202333" cy="1914525"/>
          </a:xfrm>
          <a:prstGeom prst="rect">
            <a:avLst/>
          </a:prstGeom>
          <a:noFill/>
          <a:ln w="9525">
            <a:noFill/>
            <a:miter lim="800000"/>
            <a:headEnd/>
            <a:tailEnd/>
          </a:ln>
        </p:spPr>
      </p:pic>
      <p:sp>
        <p:nvSpPr>
          <p:cNvPr id="1178627" name="Rectangle 3"/>
          <p:cNvSpPr>
            <a:spLocks noChangeArrowheads="1"/>
          </p:cNvSpPr>
          <p:nvPr/>
        </p:nvSpPr>
        <p:spPr bwMode="auto">
          <a:xfrm>
            <a:off x="770469" y="3655698"/>
            <a:ext cx="10826327" cy="829945"/>
          </a:xfrm>
          <a:prstGeom prst="rect">
            <a:avLst/>
          </a:prstGeom>
          <a:noFill/>
          <a:ln w="9525">
            <a:solidFill>
              <a:srgbClr val="FF0000"/>
            </a:solidFill>
            <a:miter lim="800000"/>
          </a:ln>
          <a:effectLst/>
        </p:spPr>
        <p:txBody>
          <a:bodyPr vert="horz" wrap="square" lIns="91440" tIns="45720" rIns="91440" bIns="45720" numCol="1" anchor="ctr" anchorCtr="0" compatLnSpc="1">
            <a:spAutoFit/>
          </a:bodyPr>
          <a:lstStyle/>
          <a:p>
            <a:pPr fontAlgn="base">
              <a:spcBef>
                <a:spcPct val="0"/>
              </a:spcBef>
              <a:spcAft>
                <a:spcPct val="0"/>
              </a:spcAft>
              <a:tabLst>
                <a:tab pos="2514600" algn="l"/>
              </a:tabLst>
            </a:pPr>
            <a:r>
              <a:rPr lang="en-US" altLang="zh-CN" sz="2400" b="1" smtClean="0">
                <a:solidFill>
                  <a:srgbClr val="000000"/>
                </a:solidFill>
                <a:latin typeface="Times New Roman" panose="02020603050405020304" pitchFamily="18" charset="0"/>
                <a:cs typeface="Times New Roman" panose="02020603050405020304" pitchFamily="18" charset="0"/>
              </a:rPr>
              <a:t>FeTiO</a:t>
            </a:r>
            <a:r>
              <a:rPr lang="en-US" altLang="zh-CN" sz="2400" b="1" baseline="-30000" smtClean="0">
                <a:solidFill>
                  <a:srgbClr val="000000"/>
                </a:solidFill>
                <a:latin typeface="Times New Roman" panose="02020603050405020304" pitchFamily="18" charset="0"/>
                <a:cs typeface="Times New Roman" panose="02020603050405020304" pitchFamily="18" charset="0"/>
              </a:rPr>
              <a:t>3</a:t>
            </a:r>
            <a:r>
              <a:rPr lang="zh-CN" altLang="en-US" sz="2400" b="1" smtClean="0">
                <a:solidFill>
                  <a:srgbClr val="000000"/>
                </a:solidFill>
                <a:latin typeface="Times New Roman" panose="02020603050405020304" pitchFamily="18" charset="0"/>
                <a:cs typeface="Times New Roman" panose="02020603050405020304" pitchFamily="18" charset="0"/>
              </a:rPr>
              <a:t>＋</a:t>
            </a:r>
            <a:r>
              <a:rPr lang="en-US" altLang="zh-CN" sz="2400" b="1" smtClean="0">
                <a:solidFill>
                  <a:srgbClr val="FF0000"/>
                </a:solidFill>
                <a:latin typeface="Times New Roman" panose="02020603050405020304" pitchFamily="18" charset="0"/>
                <a:cs typeface="Times New Roman" panose="02020603050405020304" pitchFamily="18" charset="0"/>
              </a:rPr>
              <a:t>4H</a:t>
            </a:r>
            <a:r>
              <a:rPr lang="zh-CN" altLang="en-US" sz="2400" b="1" baseline="30000" smtClean="0">
                <a:solidFill>
                  <a:srgbClr val="FF0000"/>
                </a:solidFill>
                <a:latin typeface="Times New Roman" panose="02020603050405020304" pitchFamily="18" charset="0"/>
                <a:cs typeface="Times New Roman" panose="02020603050405020304" pitchFamily="18" charset="0"/>
              </a:rPr>
              <a:t>＋</a:t>
            </a:r>
            <a:r>
              <a:rPr lang="zh-CN" altLang="en-US" sz="2400" b="1" smtClean="0">
                <a:solidFill>
                  <a:srgbClr val="FF0000"/>
                </a:solidFill>
                <a:latin typeface="Times New Roman" panose="02020603050405020304" pitchFamily="18" charset="0"/>
                <a:cs typeface="Times New Roman" panose="02020603050405020304" pitchFamily="18" charset="0"/>
              </a:rPr>
              <a:t>＋</a:t>
            </a:r>
            <a:r>
              <a:rPr lang="en-US" altLang="zh-CN" sz="2400" b="1" smtClean="0">
                <a:solidFill>
                  <a:srgbClr val="FF0000"/>
                </a:solidFill>
                <a:latin typeface="Times New Roman" panose="02020603050405020304" pitchFamily="18" charset="0"/>
                <a:cs typeface="Times New Roman" panose="02020603050405020304" pitchFamily="18" charset="0"/>
              </a:rPr>
              <a:t>4Cl</a:t>
            </a:r>
            <a:r>
              <a:rPr lang="zh-CN" altLang="en-US" sz="2400" b="1" baseline="30000" smtClean="0">
                <a:solidFill>
                  <a:srgbClr val="FF0000"/>
                </a:solidFill>
                <a:latin typeface="Times New Roman" panose="02020603050405020304" pitchFamily="18" charset="0"/>
                <a:cs typeface="Times New Roman" panose="02020603050405020304" pitchFamily="18" charset="0"/>
              </a:rPr>
              <a:t>－</a:t>
            </a:r>
            <a:r>
              <a:rPr lang="en-US" altLang="zh-CN" sz="2400" b="1" smtClean="0">
                <a:solidFill>
                  <a:srgbClr val="000000"/>
                </a:solidFill>
                <a:latin typeface="Times New Roman" panose="02020603050405020304" pitchFamily="18" charset="0"/>
                <a:cs typeface="Times New Roman" panose="02020603050405020304" pitchFamily="18" charset="0"/>
              </a:rPr>
              <a:t>== TiOCl</a:t>
            </a:r>
            <a:r>
              <a:rPr lang="en-US" altLang="zh-CN" sz="2400" b="1" baseline="-30000" smtClean="0">
                <a:solidFill>
                  <a:srgbClr val="000000"/>
                </a:solidFill>
                <a:latin typeface="Times New Roman" panose="02020603050405020304" pitchFamily="18" charset="0"/>
                <a:cs typeface="Times New Roman" panose="02020603050405020304" pitchFamily="18" charset="0"/>
              </a:rPr>
              <a:t>4</a:t>
            </a:r>
            <a:r>
              <a:rPr lang="en-US" altLang="zh-CN" sz="2400" b="1" baseline="30000" smtClean="0">
                <a:solidFill>
                  <a:srgbClr val="000000"/>
                </a:solidFill>
                <a:latin typeface="Times New Roman" panose="02020603050405020304" pitchFamily="18" charset="0"/>
                <a:cs typeface="Times New Roman" panose="02020603050405020304" pitchFamily="18" charset="0"/>
              </a:rPr>
              <a:t>2</a:t>
            </a:r>
            <a:r>
              <a:rPr lang="zh-CN" altLang="en-US" sz="2400" b="1" baseline="30000" smtClean="0">
                <a:solidFill>
                  <a:srgbClr val="000000"/>
                </a:solidFill>
                <a:latin typeface="Times New Roman" panose="02020603050405020304" pitchFamily="18" charset="0"/>
                <a:cs typeface="Times New Roman" panose="02020603050405020304" pitchFamily="18" charset="0"/>
              </a:rPr>
              <a:t>－</a:t>
            </a:r>
            <a:r>
              <a:rPr lang="zh-CN" altLang="en-US" sz="2400" b="1" smtClean="0">
                <a:solidFill>
                  <a:srgbClr val="000000"/>
                </a:solidFill>
                <a:latin typeface="Times New Roman" panose="02020603050405020304" pitchFamily="18" charset="0"/>
                <a:cs typeface="Times New Roman" panose="02020603050405020304" pitchFamily="18" charset="0"/>
              </a:rPr>
              <a:t>＋</a:t>
            </a:r>
            <a:r>
              <a:rPr lang="en-US" altLang="zh-CN" sz="2400" b="1" smtClean="0">
                <a:solidFill>
                  <a:srgbClr val="FF0000"/>
                </a:solidFill>
                <a:latin typeface="Times New Roman" panose="02020603050405020304" pitchFamily="18" charset="0"/>
                <a:cs typeface="Times New Roman" panose="02020603050405020304" pitchFamily="18" charset="0"/>
              </a:rPr>
              <a:t>Fe</a:t>
            </a:r>
            <a:r>
              <a:rPr lang="en-US" altLang="zh-CN" sz="2400" b="1" baseline="30000" smtClean="0">
                <a:solidFill>
                  <a:srgbClr val="FF0000"/>
                </a:solidFill>
                <a:latin typeface="Times New Roman" panose="02020603050405020304" pitchFamily="18" charset="0"/>
                <a:cs typeface="Times New Roman" panose="02020603050405020304" pitchFamily="18" charset="0"/>
              </a:rPr>
              <a:t>2</a:t>
            </a:r>
            <a:r>
              <a:rPr lang="zh-CN" altLang="en-US" sz="2400" b="1" baseline="30000" smtClean="0">
                <a:solidFill>
                  <a:srgbClr val="FF0000"/>
                </a:solidFill>
                <a:latin typeface="Times New Roman" panose="02020603050405020304" pitchFamily="18" charset="0"/>
                <a:cs typeface="Times New Roman" panose="02020603050405020304" pitchFamily="18" charset="0"/>
              </a:rPr>
              <a:t>＋</a:t>
            </a:r>
            <a:r>
              <a:rPr lang="zh-CN" altLang="en-US" sz="2400" b="1" smtClean="0">
                <a:solidFill>
                  <a:srgbClr val="FF0000"/>
                </a:solidFill>
                <a:latin typeface="Times New Roman" panose="02020603050405020304" pitchFamily="18" charset="0"/>
                <a:cs typeface="Times New Roman" panose="02020603050405020304" pitchFamily="18" charset="0"/>
              </a:rPr>
              <a:t>＋</a:t>
            </a:r>
            <a:r>
              <a:rPr lang="en-US" altLang="zh-CN" sz="2400" b="1" smtClean="0">
                <a:solidFill>
                  <a:srgbClr val="FF0000"/>
                </a:solidFill>
                <a:latin typeface="Times New Roman" panose="02020603050405020304" pitchFamily="18" charset="0"/>
                <a:cs typeface="Times New Roman" panose="02020603050405020304" pitchFamily="18" charset="0"/>
              </a:rPr>
              <a:t>2H</a:t>
            </a:r>
            <a:r>
              <a:rPr lang="en-US" altLang="zh-CN" sz="2400" b="1" baseline="-30000" smtClean="0">
                <a:solidFill>
                  <a:srgbClr val="FF0000"/>
                </a:solidFill>
                <a:latin typeface="Times New Roman" panose="02020603050405020304" pitchFamily="18" charset="0"/>
                <a:cs typeface="Times New Roman" panose="02020603050405020304" pitchFamily="18" charset="0"/>
              </a:rPr>
              <a:t>2</a:t>
            </a:r>
            <a:r>
              <a:rPr lang="en-US" altLang="zh-CN" sz="2400" b="1" smtClean="0">
                <a:solidFill>
                  <a:srgbClr val="FF0000"/>
                </a:solidFill>
                <a:latin typeface="Times New Roman" panose="02020603050405020304" pitchFamily="18" charset="0"/>
                <a:cs typeface="Times New Roman" panose="02020603050405020304" pitchFamily="18" charset="0"/>
              </a:rPr>
              <a:t>O</a:t>
            </a:r>
            <a:endParaRPr lang="en-US" altLang="zh-CN" sz="2400" smtClean="0">
              <a:solidFill>
                <a:srgbClr val="FF0000"/>
              </a:solidFill>
              <a:cs typeface="宋体" panose="02010600030101010101" pitchFamily="2" charset="-122"/>
            </a:endParaRPr>
          </a:p>
          <a:p>
            <a:pPr eaLnBrk="0" fontAlgn="base" hangingPunct="0">
              <a:spcBef>
                <a:spcPct val="0"/>
              </a:spcBef>
              <a:spcAft>
                <a:spcPct val="0"/>
              </a:spcAft>
              <a:tabLst>
                <a:tab pos="2514600" algn=""/>
              </a:tabLst>
            </a:pPr>
            <a:r>
              <a:rPr lang="en-US" altLang="zh-CN" sz="2400" b="1" smtClean="0">
                <a:solidFill>
                  <a:srgbClr val="000000"/>
                </a:solidFill>
                <a:latin typeface="Times New Roman" panose="02020603050405020304" pitchFamily="18" charset="0"/>
                <a:cs typeface="Times New Roman" panose="02020603050405020304" pitchFamily="18" charset="0"/>
              </a:rPr>
              <a:t>2FePO</a:t>
            </a:r>
            <a:r>
              <a:rPr lang="en-US" altLang="zh-CN" sz="2400" b="1" baseline="-30000" smtClean="0">
                <a:solidFill>
                  <a:srgbClr val="000000"/>
                </a:solidFill>
                <a:latin typeface="Times New Roman" panose="02020603050405020304" pitchFamily="18" charset="0"/>
                <a:cs typeface="Times New Roman" panose="02020603050405020304" pitchFamily="18" charset="0"/>
              </a:rPr>
              <a:t>4</a:t>
            </a:r>
            <a:r>
              <a:rPr lang="zh-CN" altLang="en-US" sz="2400" b="1" smtClean="0">
                <a:solidFill>
                  <a:srgbClr val="000000"/>
                </a:solidFill>
                <a:latin typeface="Times New Roman" panose="02020603050405020304" pitchFamily="18" charset="0"/>
                <a:cs typeface="Times New Roman" panose="02020603050405020304" pitchFamily="18" charset="0"/>
              </a:rPr>
              <a:t>＋</a:t>
            </a:r>
            <a:r>
              <a:rPr lang="en-US" altLang="zh-CN" sz="2400" b="1" smtClean="0">
                <a:solidFill>
                  <a:srgbClr val="000000"/>
                </a:solidFill>
                <a:latin typeface="Times New Roman" panose="02020603050405020304" pitchFamily="18" charset="0"/>
                <a:cs typeface="Times New Roman" panose="02020603050405020304" pitchFamily="18" charset="0"/>
              </a:rPr>
              <a:t>Li</a:t>
            </a:r>
            <a:r>
              <a:rPr lang="en-US" altLang="zh-CN" sz="2400" b="1" baseline="-30000" smtClean="0">
                <a:solidFill>
                  <a:srgbClr val="000000"/>
                </a:solidFill>
                <a:latin typeface="Times New Roman" panose="02020603050405020304" pitchFamily="18" charset="0"/>
                <a:cs typeface="Times New Roman" panose="02020603050405020304" pitchFamily="18" charset="0"/>
              </a:rPr>
              <a:t>2</a:t>
            </a:r>
            <a:r>
              <a:rPr lang="en-US" altLang="zh-CN" sz="2400" b="1" smtClean="0">
                <a:solidFill>
                  <a:srgbClr val="000000"/>
                </a:solidFill>
                <a:latin typeface="Times New Roman" panose="02020603050405020304" pitchFamily="18" charset="0"/>
                <a:cs typeface="Times New Roman" panose="02020603050405020304" pitchFamily="18" charset="0"/>
              </a:rPr>
              <a:t>CO</a:t>
            </a:r>
            <a:r>
              <a:rPr lang="en-US" altLang="zh-CN" sz="2400" b="1" baseline="-30000" smtClean="0">
                <a:solidFill>
                  <a:srgbClr val="000000"/>
                </a:solidFill>
                <a:latin typeface="Times New Roman" panose="02020603050405020304" pitchFamily="18" charset="0"/>
                <a:cs typeface="Times New Roman" panose="02020603050405020304" pitchFamily="18" charset="0"/>
              </a:rPr>
              <a:t>3</a:t>
            </a:r>
            <a:r>
              <a:rPr lang="zh-CN" altLang="en-US" sz="2400" b="1" smtClean="0">
                <a:solidFill>
                  <a:srgbClr val="000000"/>
                </a:solidFill>
                <a:latin typeface="Times New Roman" panose="02020603050405020304" pitchFamily="18" charset="0"/>
                <a:cs typeface="Times New Roman" panose="02020603050405020304" pitchFamily="18" charset="0"/>
              </a:rPr>
              <a:t>＋</a:t>
            </a:r>
            <a:r>
              <a:rPr lang="en-US" altLang="zh-CN" sz="2400" b="1" smtClean="0">
                <a:solidFill>
                  <a:srgbClr val="000000"/>
                </a:solidFill>
                <a:latin typeface="Times New Roman" panose="02020603050405020304" pitchFamily="18" charset="0"/>
                <a:cs typeface="Times New Roman" panose="02020603050405020304" pitchFamily="18" charset="0"/>
              </a:rPr>
              <a:t>H</a:t>
            </a:r>
            <a:r>
              <a:rPr lang="en-US" altLang="zh-CN" sz="2400" b="1" baseline="-30000" smtClean="0">
                <a:solidFill>
                  <a:srgbClr val="000000"/>
                </a:solidFill>
                <a:latin typeface="Times New Roman" panose="02020603050405020304" pitchFamily="18" charset="0"/>
                <a:cs typeface="Times New Roman" panose="02020603050405020304" pitchFamily="18" charset="0"/>
              </a:rPr>
              <a:t>2</a:t>
            </a:r>
            <a:r>
              <a:rPr lang="en-US" altLang="zh-CN" sz="2400" b="1" smtClean="0">
                <a:solidFill>
                  <a:srgbClr val="000000"/>
                </a:solidFill>
                <a:latin typeface="Times New Roman" panose="02020603050405020304" pitchFamily="18" charset="0"/>
                <a:cs typeface="Times New Roman" panose="02020603050405020304" pitchFamily="18" charset="0"/>
              </a:rPr>
              <a:t>C</a:t>
            </a:r>
            <a:r>
              <a:rPr lang="en-US" altLang="zh-CN" sz="2400" b="1" baseline="-30000" smtClean="0">
                <a:solidFill>
                  <a:srgbClr val="000000"/>
                </a:solidFill>
                <a:latin typeface="Times New Roman" panose="02020603050405020304" pitchFamily="18" charset="0"/>
                <a:cs typeface="Times New Roman" panose="02020603050405020304" pitchFamily="18" charset="0"/>
              </a:rPr>
              <a:t>2</a:t>
            </a:r>
            <a:r>
              <a:rPr lang="en-US" altLang="zh-CN" sz="2400" b="1" smtClean="0">
                <a:solidFill>
                  <a:srgbClr val="000000"/>
                </a:solidFill>
                <a:latin typeface="Times New Roman" panose="02020603050405020304" pitchFamily="18" charset="0"/>
                <a:cs typeface="Times New Roman" panose="02020603050405020304" pitchFamily="18" charset="0"/>
              </a:rPr>
              <a:t>O</a:t>
            </a:r>
            <a:r>
              <a:rPr lang="en-US" altLang="zh-CN" sz="2400" b="1" baseline="-30000" smtClean="0">
                <a:solidFill>
                  <a:srgbClr val="000000"/>
                </a:solidFill>
                <a:latin typeface="Times New Roman" panose="02020603050405020304" pitchFamily="18" charset="0"/>
                <a:cs typeface="Times New Roman" panose="02020603050405020304" pitchFamily="18" charset="0"/>
              </a:rPr>
              <a:t>4    </a:t>
            </a:r>
            <a:r>
              <a:rPr lang="en-US" altLang="zh-CN" sz="2400" b="1" smtClean="0">
                <a:solidFill>
                  <a:srgbClr val="000000"/>
                </a:solidFill>
                <a:latin typeface="Times New Roman" panose="02020603050405020304" pitchFamily="18" charset="0"/>
                <a:cs typeface="Times New Roman" panose="02020603050405020304" pitchFamily="18" charset="0"/>
              </a:rPr>
              <a:t>== </a:t>
            </a:r>
            <a:r>
              <a:rPr lang="en-US" altLang="zh-CN" sz="2400" b="1" baseline="-30000" smtClean="0">
                <a:solidFill>
                  <a:srgbClr val="000000"/>
                </a:solidFill>
                <a:latin typeface="Times New Roman" panose="02020603050405020304" pitchFamily="18" charset="0"/>
                <a:cs typeface="Times New Roman" panose="02020603050405020304" pitchFamily="18" charset="0"/>
              </a:rPr>
              <a:t> </a:t>
            </a:r>
            <a:r>
              <a:rPr lang="en-US" altLang="zh-CN" sz="2400" b="1" smtClean="0">
                <a:solidFill>
                  <a:srgbClr val="000000"/>
                </a:solidFill>
                <a:latin typeface="Times New Roman" panose="02020603050405020304" pitchFamily="18" charset="0"/>
                <a:cs typeface="Times New Roman" panose="02020603050405020304" pitchFamily="18" charset="0"/>
              </a:rPr>
              <a:t>2LiFePO</a:t>
            </a:r>
            <a:r>
              <a:rPr lang="en-US" altLang="zh-CN" sz="2400" b="1" baseline="-30000" smtClean="0">
                <a:solidFill>
                  <a:srgbClr val="000000"/>
                </a:solidFill>
                <a:latin typeface="Times New Roman" panose="02020603050405020304" pitchFamily="18" charset="0"/>
                <a:cs typeface="Times New Roman" panose="02020603050405020304" pitchFamily="18" charset="0"/>
              </a:rPr>
              <a:t>4</a:t>
            </a:r>
            <a:r>
              <a:rPr lang="zh-CN" altLang="en-US" sz="2400" b="1" smtClean="0">
                <a:solidFill>
                  <a:srgbClr val="000000"/>
                </a:solidFill>
                <a:latin typeface="Times New Roman" panose="02020603050405020304" pitchFamily="18" charset="0"/>
                <a:cs typeface="Times New Roman" panose="02020603050405020304" pitchFamily="18" charset="0"/>
              </a:rPr>
              <a:t>＋</a:t>
            </a:r>
            <a:r>
              <a:rPr lang="en-US" altLang="zh-CN" sz="2400" b="1" smtClean="0">
                <a:solidFill>
                  <a:srgbClr val="FF0000"/>
                </a:solidFill>
                <a:latin typeface="Times New Roman" panose="02020603050405020304" pitchFamily="18" charset="0"/>
                <a:cs typeface="Times New Roman" panose="02020603050405020304" pitchFamily="18" charset="0"/>
              </a:rPr>
              <a:t>3CO</a:t>
            </a:r>
            <a:r>
              <a:rPr lang="en-US" altLang="zh-CN" sz="2400" b="1" baseline="-30000" smtClean="0">
                <a:solidFill>
                  <a:srgbClr val="FF0000"/>
                </a:solidFill>
                <a:latin typeface="Times New Roman" panose="02020603050405020304" pitchFamily="18" charset="0"/>
                <a:cs typeface="Times New Roman" panose="02020603050405020304" pitchFamily="18" charset="0"/>
              </a:rPr>
              <a:t>2</a:t>
            </a:r>
            <a:r>
              <a:rPr lang="en-US" altLang="zh-CN" sz="2400" b="1" smtClean="0">
                <a:solidFill>
                  <a:srgbClr val="FF0000"/>
                </a:solidFill>
                <a:cs typeface="Times New Roman" panose="02020603050405020304" pitchFamily="18" charset="0"/>
              </a:rPr>
              <a:t>↑</a:t>
            </a:r>
            <a:r>
              <a:rPr lang="zh-CN" altLang="en-US" sz="2400" b="1" smtClean="0">
                <a:solidFill>
                  <a:srgbClr val="FF0000"/>
                </a:solidFill>
                <a:latin typeface="Times New Roman" panose="02020603050405020304" pitchFamily="18" charset="0"/>
                <a:cs typeface="Times New Roman" panose="02020603050405020304" pitchFamily="18" charset="0"/>
              </a:rPr>
              <a:t>＋</a:t>
            </a:r>
            <a:r>
              <a:rPr lang="en-US" altLang="zh-CN" sz="2400" b="1" smtClean="0">
                <a:solidFill>
                  <a:srgbClr val="FF0000"/>
                </a:solidFill>
                <a:latin typeface="Times New Roman" panose="02020603050405020304" pitchFamily="18" charset="0"/>
                <a:cs typeface="Times New Roman" panose="02020603050405020304" pitchFamily="18" charset="0"/>
              </a:rPr>
              <a:t>H</a:t>
            </a:r>
            <a:r>
              <a:rPr lang="en-US" altLang="zh-CN" sz="2400" b="1" baseline="-30000" smtClean="0">
                <a:solidFill>
                  <a:srgbClr val="FF0000"/>
                </a:solidFill>
                <a:latin typeface="Times New Roman" panose="02020603050405020304" pitchFamily="18" charset="0"/>
                <a:cs typeface="Times New Roman" panose="02020603050405020304" pitchFamily="18" charset="0"/>
              </a:rPr>
              <a:t>2</a:t>
            </a:r>
            <a:r>
              <a:rPr lang="en-US" altLang="zh-CN" sz="2400" b="1" smtClean="0">
                <a:solidFill>
                  <a:srgbClr val="FF0000"/>
                </a:solidFill>
                <a:latin typeface="Times New Roman" panose="02020603050405020304" pitchFamily="18" charset="0"/>
                <a:cs typeface="Times New Roman" panose="02020603050405020304" pitchFamily="18" charset="0"/>
              </a:rPr>
              <a:t>O</a:t>
            </a:r>
            <a:endParaRPr lang="en-US" altLang="zh-CN" sz="2400" smtClean="0">
              <a:solidFill>
                <a:srgbClr val="FF0000"/>
              </a:solidFill>
              <a:cs typeface="宋体" panose="02010600030101010101" pitchFamily="2" charset="-122"/>
            </a:endParaRPr>
          </a:p>
        </p:txBody>
      </p:sp>
      <p:sp>
        <p:nvSpPr>
          <p:cNvPr id="11" name="矩形 10"/>
          <p:cNvSpPr/>
          <p:nvPr/>
        </p:nvSpPr>
        <p:spPr>
          <a:xfrm>
            <a:off x="623620" y="548803"/>
            <a:ext cx="10368720" cy="460375"/>
          </a:xfrm>
          <a:prstGeom prst="rect">
            <a:avLst/>
          </a:prstGeom>
        </p:spPr>
        <p:txBody>
          <a:bodyPr wrap="square">
            <a:spAutoFit/>
          </a:bodyPr>
          <a:lstStyle/>
          <a:p>
            <a:pPr fontAlgn="base">
              <a:spcBef>
                <a:spcPct val="0"/>
              </a:spcBef>
              <a:spcAft>
                <a:spcPct val="0"/>
              </a:spcAft>
              <a:tabLst>
                <a:tab pos="2514600" algn=""/>
              </a:tabLst>
            </a:pPr>
            <a:r>
              <a:rPr lang="zh-CN" altLang="en-US" sz="2400" b="1" smtClean="0">
                <a:solidFill>
                  <a:srgbClr val="000000"/>
                </a:solidFill>
                <a:latin typeface="Times New Roman" panose="02020603050405020304" pitchFamily="18" charset="0"/>
                <a:ea typeface="黑体" panose="02010600030101010101" pitchFamily="49" charset="-122"/>
                <a:cs typeface="Times New Roman" panose="02020603050405020304" pitchFamily="18" charset="0"/>
              </a:rPr>
              <a:t>第二，</a:t>
            </a:r>
            <a:r>
              <a:rPr lang="zh-CN" altLang="en-US" sz="2400" b="1" smtClean="0">
                <a:solidFill>
                  <a:srgbClr val="FF0000"/>
                </a:solidFill>
                <a:latin typeface="Times New Roman" panose="02020603050405020304" pitchFamily="18" charset="0"/>
                <a:ea typeface="黑体" panose="02010600030101010101" pitchFamily="49" charset="-122"/>
                <a:cs typeface="Times New Roman" panose="02020603050405020304" pitchFamily="18" charset="0"/>
              </a:rPr>
              <a:t>无机工艺流程</a:t>
            </a:r>
            <a:r>
              <a:rPr lang="zh-CN" altLang="en-US" sz="2400" b="1" smtClean="0">
                <a:solidFill>
                  <a:srgbClr val="000000"/>
                </a:solidFill>
                <a:latin typeface="Times New Roman" panose="02020603050405020304" pitchFamily="18" charset="0"/>
                <a:ea typeface="黑体" panose="02010600030101010101" pitchFamily="49" charset="-122"/>
                <a:cs typeface="Times New Roman" panose="02020603050405020304" pitchFamily="18" charset="0"/>
              </a:rPr>
              <a:t>中的化学反应</a:t>
            </a:r>
            <a:endParaRPr lang="en-US" altLang="zh-CN" sz="2400" smtClean="0">
              <a:solidFill>
                <a:srgbClr val="000000"/>
              </a:solidFill>
              <a:cs typeface="Times New Roman" panose="02020603050405020304" pitchFamily="18" charset="0"/>
            </a:endParaRPr>
          </a:p>
        </p:txBody>
      </p:sp>
      <p:sp>
        <p:nvSpPr>
          <p:cNvPr id="2" name="文本框 1"/>
          <p:cNvSpPr txBox="1"/>
          <p:nvPr/>
        </p:nvSpPr>
        <p:spPr>
          <a:xfrm>
            <a:off x="770469" y="5181603"/>
            <a:ext cx="5444119" cy="461665"/>
          </a:xfrm>
          <a:prstGeom prst="rect">
            <a:avLst/>
          </a:prstGeom>
          <a:noFill/>
        </p:spPr>
        <p:txBody>
          <a:bodyPr wrap="none" rtlCol="0">
            <a:spAutoFit/>
          </a:bodyPr>
          <a:lstStyle/>
          <a:p>
            <a:pPr fontAlgn="base">
              <a:spcBef>
                <a:spcPct val="0"/>
              </a:spcBef>
              <a:spcAft>
                <a:spcPct val="0"/>
              </a:spcAft>
              <a:tabLst>
                <a:tab pos="2514600" algn="l"/>
              </a:tabLst>
            </a:pPr>
            <a:r>
              <a:rPr lang="zh-CN" altLang="en-US" sz="2400" b="1" smtClean="0">
                <a:solidFill>
                  <a:srgbClr val="C00000"/>
                </a:solidFill>
                <a:latin typeface="黑体" panose="02010600030101010101" pitchFamily="49" charset="-122"/>
                <a:ea typeface="黑体" panose="02010600030101010101" pitchFamily="49" charset="-122"/>
                <a:cs typeface="Times New Roman" panose="02020603050405020304" pitchFamily="18" charset="0"/>
                <a:sym typeface="+mn-ea"/>
              </a:rPr>
              <a:t>①抓守恒，写方程；</a:t>
            </a:r>
            <a:r>
              <a:rPr lang="en-US" altLang="zh-CN" sz="2400" b="1" smtClean="0">
                <a:solidFill>
                  <a:srgbClr val="C00000"/>
                </a:solidFill>
                <a:latin typeface="黑体" panose="02010600030101010101" pitchFamily="49" charset="-122"/>
                <a:ea typeface="黑体" panose="02010600030101010101" pitchFamily="49" charset="-122"/>
                <a:sym typeface="+mn-ea"/>
              </a:rPr>
              <a:t>②</a:t>
            </a:r>
            <a:r>
              <a:rPr lang="zh-CN" altLang="en-US" sz="2400" b="1" smtClean="0">
                <a:solidFill>
                  <a:srgbClr val="C00000"/>
                </a:solidFill>
                <a:latin typeface="黑体" panose="02010600030101010101" pitchFamily="49" charset="-122"/>
                <a:ea typeface="黑体" panose="02010600030101010101" pitchFamily="49" charset="-122"/>
                <a:sym typeface="+mn-ea"/>
              </a:rPr>
              <a:t>抓主干，看三线</a:t>
            </a:r>
            <a:endParaRPr lang="en-US" altLang="zh-CN" sz="2400" smtClean="0">
              <a:solidFill>
                <a:srgbClr val="000000"/>
              </a:solidFill>
              <a:cs typeface="Times New Roman" panose="02020603050405020304" pitchFamily="18" charset="0"/>
            </a:endParaRPr>
          </a:p>
        </p:txBody>
      </p:sp>
    </p:spTree>
  </p:cSld>
  <p:clrMapOvr>
    <a:masterClrMapping/>
  </p:clrMapOvr>
  <p:transition>
    <p:push dir="u"/>
  </p:transition>
</p:sld>
</file>

<file path=ppt/slides/slide10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
            <a:lum/>
          </a:blip>
          <a:stretch>
            <a:fillRect/>
          </a:stretch>
        </a:blipFill>
        <a:effectLst/>
      </p:bgPr>
    </p:bg>
    <p:spTree>
      <p:nvGrpSpPr>
        <p:cNvPr id="1" name=""/>
        <p:cNvGrpSpPr/>
        <p:nvPr/>
      </p:nvGrpSpPr>
      <p:grpSpPr>
        <a:xfrm>
          <a:off x="0" y="0"/>
          <a:ext cx="0" cy="0"/>
          <a:chOff x="0" y="0"/>
          <a:chExt cx="0" cy="0"/>
        </a:xfrm>
      </p:grpSpPr>
      <p:cxnSp>
        <p:nvCxnSpPr>
          <p:cNvPr id="35" name="直接连接符 34"/>
          <p:cNvCxnSpPr/>
          <p:nvPr/>
        </p:nvCxnSpPr>
        <p:spPr>
          <a:xfrm>
            <a:off x="235375" y="1072814"/>
            <a:ext cx="11425767" cy="0"/>
          </a:xfrm>
          <a:prstGeom prst="line">
            <a:avLst/>
          </a:prstGeom>
          <a:ln w="57150">
            <a:solidFill>
              <a:srgbClr val="FF0000"/>
            </a:solidFill>
          </a:ln>
          <a:scene3d>
            <a:camera prst="obliqueTopRight"/>
            <a:lightRig rig="threePt" dir="t"/>
          </a:scene3d>
        </p:spPr>
        <p:style>
          <a:lnRef idx="1">
            <a:schemeClr val="accent1"/>
          </a:lnRef>
          <a:fillRef idx="0">
            <a:schemeClr val="accent1"/>
          </a:fillRef>
          <a:effectRef idx="0">
            <a:schemeClr val="accent1"/>
          </a:effectRef>
          <a:fontRef idx="minor">
            <a:schemeClr val="tx1"/>
          </a:fontRef>
        </p:style>
      </p:cxnSp>
      <p:sp>
        <p:nvSpPr>
          <p:cNvPr id="98" name="Rectangle 24"/>
          <p:cNvSpPr/>
          <p:nvPr/>
        </p:nvSpPr>
        <p:spPr>
          <a:xfrm>
            <a:off x="505460" y="391163"/>
            <a:ext cx="10537613" cy="537845"/>
          </a:xfrm>
          <a:prstGeom prst="rect">
            <a:avLst/>
          </a:prstGeom>
          <a:noFill/>
          <a:ln w="9525">
            <a:noFill/>
          </a:ln>
        </p:spPr>
        <p:txBody>
          <a:bodyPr wrap="none" lIns="69398" tIns="36165" rIns="69398" bIns="36165" anchor="ctr"/>
          <a:lstStyle/>
          <a:p>
            <a:pPr fontAlgn="base">
              <a:spcBef>
                <a:spcPct val="0"/>
              </a:spcBef>
              <a:spcAft>
                <a:spcPct val="0"/>
              </a:spcAft>
            </a:pPr>
            <a:r>
              <a:rPr lang="en-US" altLang="zh-CN" sz="2800" b="1" smtClean="0">
                <a:solidFill>
                  <a:srgbClr val="000000"/>
                </a:solidFill>
                <a:latin typeface="黑体" panose="02010600030101010101" pitchFamily="49" charset="-122"/>
                <a:ea typeface="黑体" panose="02010600030101010101" pitchFamily="49" charset="-122"/>
                <a:cs typeface="黑体" panose="02010600030101010101" pitchFamily="49" charset="-122"/>
                <a:sym typeface="+mn-ea"/>
              </a:rPr>
              <a:t>7.</a:t>
            </a:r>
            <a:r>
              <a:rPr lang="zh-CN" altLang="en-US" sz="2800" b="1" smtClean="0">
                <a:solidFill>
                  <a:srgbClr val="000000"/>
                </a:solidFill>
                <a:latin typeface="黑体" panose="02010600030101010101" pitchFamily="49" charset="-122"/>
                <a:ea typeface="黑体" panose="02010600030101010101" pitchFamily="49" charset="-122"/>
                <a:cs typeface="黑体" panose="02010600030101010101" pitchFamily="49" charset="-122"/>
                <a:sym typeface="+mn-ea"/>
              </a:rPr>
              <a:t>考查</a:t>
            </a:r>
            <a:r>
              <a:rPr lang="zh-CN" altLang="en-US" sz="2800" b="1" smtClean="0">
                <a:solidFill>
                  <a:srgbClr val="FF0000"/>
                </a:solidFill>
                <a:latin typeface="黑体" panose="02010600030101010101" pitchFamily="49" charset="-122"/>
                <a:ea typeface="黑体" panose="02010600030101010101" pitchFamily="49" charset="-122"/>
                <a:cs typeface="黑体" panose="02010600030101010101" pitchFamily="49" charset="-122"/>
                <a:sym typeface="+mn-ea"/>
              </a:rPr>
              <a:t>性质</a:t>
            </a:r>
            <a:r>
              <a:rPr lang="en-US" altLang="zh-CN" sz="2800" b="1" smtClean="0">
                <a:solidFill>
                  <a:srgbClr val="000000"/>
                </a:solidFill>
                <a:latin typeface="黑体" panose="02010600030101010101" pitchFamily="49" charset="-122"/>
                <a:ea typeface="黑体" panose="02010600030101010101" pitchFamily="49" charset="-122"/>
                <a:cs typeface="黑体" panose="02010600030101010101" pitchFamily="49" charset="-122"/>
                <a:sym typeface="+mn-ea"/>
              </a:rPr>
              <a:t>+</a:t>
            </a:r>
            <a:r>
              <a:rPr lang="zh-CN" altLang="en-US" sz="2800" b="1" smtClean="0">
                <a:solidFill>
                  <a:srgbClr val="FF0000"/>
                </a:solidFill>
                <a:latin typeface="黑体" panose="02010600030101010101" pitchFamily="49" charset="-122"/>
                <a:ea typeface="黑体" panose="02010600030101010101" pitchFamily="49" charset="-122"/>
                <a:cs typeface="黑体" panose="02010600030101010101" pitchFamily="49" charset="-122"/>
                <a:sym typeface="+mn-ea"/>
              </a:rPr>
              <a:t>验证</a:t>
            </a:r>
            <a:r>
              <a:rPr lang="en-US" altLang="zh-CN" sz="2800" b="1" smtClean="0">
                <a:solidFill>
                  <a:srgbClr val="000000"/>
                </a:solidFill>
                <a:latin typeface="黑体" panose="02010600030101010101" pitchFamily="49" charset="-122"/>
                <a:ea typeface="黑体" panose="02010600030101010101" pitchFamily="49" charset="-122"/>
                <a:cs typeface="黑体" panose="02010600030101010101" pitchFamily="49" charset="-122"/>
                <a:sym typeface="+mn-ea"/>
              </a:rPr>
              <a:t>+</a:t>
            </a:r>
            <a:r>
              <a:rPr lang="zh-CN" altLang="en-US" sz="2800" b="1" smtClean="0">
                <a:solidFill>
                  <a:srgbClr val="FF0000"/>
                </a:solidFill>
                <a:latin typeface="黑体" panose="02010600030101010101" pitchFamily="49" charset="-122"/>
                <a:ea typeface="黑体" panose="02010600030101010101" pitchFamily="49" charset="-122"/>
                <a:cs typeface="黑体" panose="02010600030101010101" pitchFamily="49" charset="-122"/>
                <a:sym typeface="+mn-ea"/>
              </a:rPr>
              <a:t>制备</a:t>
            </a:r>
            <a:r>
              <a:rPr lang="en-US" altLang="zh-CN" sz="2800" b="1" smtClean="0">
                <a:solidFill>
                  <a:srgbClr val="FF0000"/>
                </a:solidFill>
                <a:latin typeface="黑体" panose="02010600030101010101" pitchFamily="49" charset="-122"/>
                <a:ea typeface="黑体" panose="02010600030101010101" pitchFamily="49" charset="-122"/>
                <a:cs typeface="黑体" panose="02010600030101010101" pitchFamily="49" charset="-122"/>
                <a:sym typeface="+mn-ea"/>
              </a:rPr>
              <a:t>——</a:t>
            </a:r>
            <a:r>
              <a:rPr lang="zh-CN" altLang="en-US" sz="2000" b="1" smtClean="0">
                <a:solidFill>
                  <a:srgbClr val="0000FF"/>
                </a:solidFill>
                <a:latin typeface="黑体" panose="02010600030101010101" pitchFamily="49" charset="-122"/>
                <a:ea typeface="黑体" panose="02010600030101010101" pitchFamily="49" charset="-122"/>
                <a:cs typeface="黑体" panose="02010600030101010101" pitchFamily="49" charset="-122"/>
                <a:sym typeface="+mn-ea"/>
              </a:rPr>
              <a:t>元素化合物的归宿：</a:t>
            </a:r>
            <a:r>
              <a:rPr lang="zh-CN" altLang="en-US" sz="2000" b="1" smtClean="0">
                <a:solidFill>
                  <a:srgbClr val="FF0000"/>
                </a:solidFill>
                <a:latin typeface="黑体" panose="02010600030101010101" pitchFamily="49" charset="-122"/>
                <a:ea typeface="黑体" panose="02010600030101010101" pitchFamily="49" charset="-122"/>
                <a:cs typeface="黑体" panose="02010600030101010101" pitchFamily="49" charset="-122"/>
                <a:sym typeface="+mn-ea"/>
              </a:rPr>
              <a:t>实验</a:t>
            </a:r>
            <a:endParaRPr lang="zh-CN" altLang="en-US" sz="2000" b="1" smtClean="0">
              <a:solidFill>
                <a:srgbClr val="FF0000"/>
              </a:solidFill>
              <a:latin typeface="黑体" panose="02010600030101010101" pitchFamily="49" charset="-122"/>
              <a:ea typeface="黑体" panose="02010600030101010101" pitchFamily="49" charset="-122"/>
              <a:cs typeface="黑体" panose="02010600030101010101" pitchFamily="49" charset="-122"/>
              <a:sym typeface="+mn-ea"/>
            </a:endParaRPr>
          </a:p>
        </p:txBody>
      </p:sp>
      <p:sp>
        <p:nvSpPr>
          <p:cNvPr id="4" name="文本框 3"/>
          <p:cNvSpPr txBox="1"/>
          <p:nvPr/>
        </p:nvSpPr>
        <p:spPr>
          <a:xfrm>
            <a:off x="3266440" y="1891668"/>
            <a:ext cx="4515980" cy="461665"/>
          </a:xfrm>
          <a:prstGeom prst="rect">
            <a:avLst/>
          </a:prstGeom>
          <a:noFill/>
        </p:spPr>
        <p:txBody>
          <a:bodyPr wrap="none" rtlCol="0">
            <a:spAutoFit/>
          </a:bodyPr>
          <a:lstStyle/>
          <a:p>
            <a:pPr fontAlgn="base">
              <a:spcBef>
                <a:spcPct val="0"/>
              </a:spcBef>
              <a:spcAft>
                <a:spcPct val="0"/>
              </a:spcAft>
            </a:pPr>
            <a:r>
              <a:rPr lang="zh-CN" altLang="en-US" sz="2400" b="1" smtClean="0">
                <a:solidFill>
                  <a:srgbClr val="0000FF"/>
                </a:solidFill>
                <a:latin typeface="华文中宋" panose="02010600040101010101" pitchFamily="2" charset="-122"/>
                <a:ea typeface="华文中宋" panose="02010600040101010101" pitchFamily="2" charset="-122"/>
                <a:cs typeface="宋体" panose="02010600030101010101" pitchFamily="2" charset="-122"/>
                <a:sym typeface="+mn-ea"/>
              </a:rPr>
              <a:t>无机实验</a:t>
            </a:r>
            <a:r>
              <a:rPr lang="zh-CN" altLang="en-US" sz="2400" b="1" smtClean="0">
                <a:solidFill>
                  <a:srgbClr val="FF0000"/>
                </a:solidFill>
                <a:latin typeface="华文中宋" panose="02010600040101010101" pitchFamily="2" charset="-122"/>
                <a:ea typeface="华文中宋" panose="02010600040101010101" pitchFamily="2" charset="-122"/>
                <a:cs typeface="宋体" panose="02010600030101010101" pitchFamily="2" charset="-122"/>
                <a:sym typeface="+mn-ea"/>
              </a:rPr>
              <a:t>（验证、制备、纯化）</a:t>
            </a:r>
            <a:endParaRPr lang="zh-CN" altLang="en-US" sz="2400" b="1" smtClean="0">
              <a:solidFill>
                <a:srgbClr val="FF0000"/>
              </a:solidFill>
              <a:latin typeface="华文中宋" panose="02010600040101010101" pitchFamily="2" charset="-122"/>
              <a:ea typeface="华文中宋" panose="02010600040101010101" pitchFamily="2" charset="-122"/>
              <a:cs typeface="宋体" panose="02010600030101010101" pitchFamily="2" charset="-122"/>
              <a:sym typeface="+mn-ea"/>
            </a:endParaRPr>
          </a:p>
        </p:txBody>
      </p:sp>
      <p:sp>
        <p:nvSpPr>
          <p:cNvPr id="5" name="文本框 4"/>
          <p:cNvSpPr txBox="1"/>
          <p:nvPr/>
        </p:nvSpPr>
        <p:spPr>
          <a:xfrm>
            <a:off x="1852509" y="2894968"/>
            <a:ext cx="803425" cy="461665"/>
          </a:xfrm>
          <a:prstGeom prst="rect">
            <a:avLst/>
          </a:prstGeom>
          <a:noFill/>
        </p:spPr>
        <p:txBody>
          <a:bodyPr wrap="none" rtlCol="0">
            <a:spAutoFit/>
          </a:bodyPr>
          <a:lstStyle/>
          <a:p>
            <a:pPr fontAlgn="base">
              <a:spcBef>
                <a:spcPct val="0"/>
              </a:spcBef>
              <a:spcAft>
                <a:spcPct val="0"/>
              </a:spcAft>
            </a:pPr>
            <a:r>
              <a:rPr lang="zh-CN" altLang="en-US" sz="2400" b="1" smtClean="0">
                <a:solidFill>
                  <a:srgbClr val="FF0000"/>
                </a:solidFill>
                <a:latin typeface="黑体" panose="02010600030101010101" pitchFamily="49" charset="-122"/>
                <a:ea typeface="黑体" panose="02010600030101010101" pitchFamily="49" charset="-122"/>
                <a:cs typeface="黑体" panose="02010600030101010101" pitchFamily="49" charset="-122"/>
                <a:sym typeface="+mn-ea"/>
              </a:rPr>
              <a:t>实验</a:t>
            </a:r>
            <a:endParaRPr lang="zh-CN" altLang="en-US" sz="2400" b="1" smtClean="0">
              <a:solidFill>
                <a:srgbClr val="FF0000"/>
              </a:solidFill>
              <a:latin typeface="黑体" panose="02010600030101010101" pitchFamily="49" charset="-122"/>
              <a:ea typeface="黑体" panose="02010600030101010101" pitchFamily="49" charset="-122"/>
              <a:cs typeface="黑体" panose="02010600030101010101" pitchFamily="49" charset="-122"/>
              <a:sym typeface="+mn-ea"/>
            </a:endParaRPr>
          </a:p>
        </p:txBody>
      </p:sp>
      <p:sp>
        <p:nvSpPr>
          <p:cNvPr id="6" name="文本框 5"/>
          <p:cNvSpPr txBox="1"/>
          <p:nvPr/>
        </p:nvSpPr>
        <p:spPr>
          <a:xfrm>
            <a:off x="3266440" y="3936368"/>
            <a:ext cx="4515980" cy="461665"/>
          </a:xfrm>
          <a:prstGeom prst="rect">
            <a:avLst/>
          </a:prstGeom>
          <a:noFill/>
        </p:spPr>
        <p:txBody>
          <a:bodyPr wrap="none" rtlCol="0">
            <a:spAutoFit/>
          </a:bodyPr>
          <a:lstStyle/>
          <a:p>
            <a:pPr fontAlgn="base">
              <a:spcBef>
                <a:spcPct val="0"/>
              </a:spcBef>
              <a:spcAft>
                <a:spcPct val="0"/>
              </a:spcAft>
            </a:pPr>
            <a:r>
              <a:rPr lang="zh-CN" altLang="en-US" sz="2400" b="1" smtClean="0">
                <a:solidFill>
                  <a:srgbClr val="0000FF"/>
                </a:solidFill>
                <a:latin typeface="华文中宋" panose="02010600040101010101" pitchFamily="2" charset="-122"/>
                <a:ea typeface="华文中宋" panose="02010600040101010101" pitchFamily="2" charset="-122"/>
                <a:cs typeface="宋体" panose="02010600030101010101" pitchFamily="2" charset="-122"/>
                <a:sym typeface="+mn-ea"/>
              </a:rPr>
              <a:t>有机实验</a:t>
            </a:r>
            <a:r>
              <a:rPr lang="zh-CN" altLang="en-US" sz="2400" b="1" smtClean="0">
                <a:solidFill>
                  <a:srgbClr val="FF0000"/>
                </a:solidFill>
                <a:latin typeface="华文中宋" panose="02010600040101010101" pitchFamily="2" charset="-122"/>
                <a:ea typeface="华文中宋" panose="02010600040101010101" pitchFamily="2" charset="-122"/>
                <a:cs typeface="宋体" panose="02010600030101010101" pitchFamily="2" charset="-122"/>
                <a:sym typeface="+mn-ea"/>
              </a:rPr>
              <a:t>（验证、制备、纯化）</a:t>
            </a:r>
            <a:endParaRPr lang="zh-CN" altLang="en-US" sz="2400" b="1" smtClean="0">
              <a:solidFill>
                <a:srgbClr val="FF0000"/>
              </a:solidFill>
              <a:latin typeface="华文中宋" panose="02010600040101010101" pitchFamily="2" charset="-122"/>
              <a:ea typeface="华文中宋" panose="02010600040101010101" pitchFamily="2" charset="-122"/>
              <a:cs typeface="宋体" panose="02010600030101010101" pitchFamily="2" charset="-122"/>
              <a:sym typeface="+mn-ea"/>
            </a:endParaRPr>
          </a:p>
        </p:txBody>
      </p:sp>
      <p:sp>
        <p:nvSpPr>
          <p:cNvPr id="7" name="左大括号 6"/>
          <p:cNvSpPr/>
          <p:nvPr/>
        </p:nvSpPr>
        <p:spPr>
          <a:xfrm>
            <a:off x="2912536" y="1972948"/>
            <a:ext cx="354753" cy="2304415"/>
          </a:xfrm>
          <a:prstGeom prst="leftBrace">
            <a:avLst>
              <a:gd name="adj1" fmla="val 8333"/>
              <a:gd name="adj2" fmla="val 48911"/>
            </a:avLst>
          </a:prstGeom>
          <a:solidFill>
            <a:schemeClr val="accent1"/>
          </a:solidFill>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fontAlgn="base">
              <a:spcBef>
                <a:spcPct val="0"/>
              </a:spcBef>
              <a:spcAft>
                <a:spcPct val="0"/>
              </a:spcAft>
            </a:pPr>
            <a:endParaRPr lang="zh-CN" altLang="en-US" b="1">
              <a:solidFill>
                <a:srgbClr val="000000"/>
              </a:solidFill>
            </a:endParaRPr>
          </a:p>
        </p:txBody>
      </p:sp>
    </p:spTree>
  </p:cSld>
  <p:clrMapOvr>
    <a:masterClrMapping/>
  </p:clrMapOvr>
  <p:transition/>
</p:sld>
</file>

<file path=ppt/slides/slide10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
            <a:lum/>
          </a:blip>
          <a:stretch>
            <a:fillRect/>
          </a:stretch>
        </a:blipFill>
        <a:effectLst/>
      </p:bgPr>
    </p:bg>
    <p:spTree>
      <p:nvGrpSpPr>
        <p:cNvPr id="1" name=""/>
        <p:cNvGrpSpPr/>
        <p:nvPr/>
      </p:nvGrpSpPr>
      <p:grpSpPr>
        <a:xfrm>
          <a:off x="0" y="0"/>
          <a:ext cx="0" cy="0"/>
          <a:chOff x="0" y="0"/>
          <a:chExt cx="0" cy="0"/>
        </a:xfrm>
      </p:grpSpPr>
      <p:sp>
        <p:nvSpPr>
          <p:cNvPr id="2" name="圆角矩形 1"/>
          <p:cNvSpPr/>
          <p:nvPr/>
        </p:nvSpPr>
        <p:spPr>
          <a:xfrm>
            <a:off x="2492776" y="3530966"/>
            <a:ext cx="6999393" cy="1741550"/>
          </a:xfrm>
          <a:prstGeom prst="roundRect">
            <a:avLst/>
          </a:prstGeom>
          <a:ln>
            <a:solidFill>
              <a:srgbClr val="0000FF"/>
            </a:solidFill>
            <a:prstDash val="sysDash"/>
          </a:ln>
        </p:spPr>
        <p:style>
          <a:lnRef idx="2">
            <a:schemeClr val="accent2"/>
          </a:lnRef>
          <a:fillRef idx="1">
            <a:schemeClr val="lt1"/>
          </a:fillRef>
          <a:effectRef idx="0">
            <a:schemeClr val="accent2"/>
          </a:effectRef>
          <a:fontRef idx="minor">
            <a:schemeClr val="dk1"/>
          </a:fontRef>
        </p:style>
        <p:txBody>
          <a:bodyPr rtlCol="0" anchor="ctr"/>
          <a:lstStyle/>
          <a:p>
            <a:pPr algn="ctr" fontAlgn="base">
              <a:spcBef>
                <a:spcPct val="0"/>
              </a:spcBef>
              <a:spcAft>
                <a:spcPct val="0"/>
              </a:spcAft>
            </a:pPr>
            <a:endParaRPr lang="zh-CN" altLang="en-US" b="1">
              <a:solidFill>
                <a:srgbClr val="000000"/>
              </a:solidFill>
            </a:endParaRPr>
          </a:p>
        </p:txBody>
      </p:sp>
      <p:sp>
        <p:nvSpPr>
          <p:cNvPr id="3" name="圆角矩形 2"/>
          <p:cNvSpPr/>
          <p:nvPr/>
        </p:nvSpPr>
        <p:spPr>
          <a:xfrm>
            <a:off x="2493621" y="1744272"/>
            <a:ext cx="6998547" cy="1654615"/>
          </a:xfrm>
          <a:prstGeom prst="roundRect">
            <a:avLst/>
          </a:prstGeom>
          <a:ln>
            <a:solidFill>
              <a:srgbClr val="0000FF"/>
            </a:solidFill>
            <a:prstDash val="sysDash"/>
          </a:ln>
        </p:spPr>
        <p:style>
          <a:lnRef idx="2">
            <a:schemeClr val="accent2"/>
          </a:lnRef>
          <a:fillRef idx="1">
            <a:schemeClr val="lt1"/>
          </a:fillRef>
          <a:effectRef idx="0">
            <a:schemeClr val="accent2"/>
          </a:effectRef>
          <a:fontRef idx="minor">
            <a:schemeClr val="dk1"/>
          </a:fontRef>
        </p:style>
        <p:txBody>
          <a:bodyPr rtlCol="0" anchor="ctr"/>
          <a:lstStyle/>
          <a:p>
            <a:pPr algn="ctr" fontAlgn="base">
              <a:spcBef>
                <a:spcPct val="0"/>
              </a:spcBef>
              <a:spcAft>
                <a:spcPct val="0"/>
              </a:spcAft>
            </a:pPr>
            <a:endParaRPr lang="zh-CN" altLang="en-US" b="1">
              <a:solidFill>
                <a:srgbClr val="000000"/>
              </a:solidFill>
            </a:endParaRPr>
          </a:p>
        </p:txBody>
      </p:sp>
      <p:grpSp>
        <p:nvGrpSpPr>
          <p:cNvPr id="4" name="组合 3"/>
          <p:cNvGrpSpPr/>
          <p:nvPr/>
        </p:nvGrpSpPr>
        <p:grpSpPr>
          <a:xfrm>
            <a:off x="2819587" y="1855200"/>
            <a:ext cx="6316980" cy="1445260"/>
            <a:chOff x="3231" y="3195"/>
            <a:chExt cx="7461" cy="2276"/>
          </a:xfrm>
        </p:grpSpPr>
        <p:sp>
          <p:nvSpPr>
            <p:cNvPr id="6" name="下箭头 5"/>
            <p:cNvSpPr/>
            <p:nvPr/>
          </p:nvSpPr>
          <p:spPr>
            <a:xfrm>
              <a:off x="6751" y="4123"/>
              <a:ext cx="169" cy="25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b="1">
                <a:solidFill>
                  <a:srgbClr val="FFFFFF"/>
                </a:solidFill>
              </a:endParaRPr>
            </a:p>
          </p:txBody>
        </p:sp>
        <p:sp>
          <p:nvSpPr>
            <p:cNvPr id="7" name="流程图: 可选过程 6"/>
            <p:cNvSpPr/>
            <p:nvPr/>
          </p:nvSpPr>
          <p:spPr>
            <a:xfrm>
              <a:off x="5612" y="3195"/>
              <a:ext cx="2381" cy="861"/>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zh-CN" altLang="en-US" b="1" smtClean="0">
                  <a:solidFill>
                    <a:srgbClr val="FF0000"/>
                  </a:solidFill>
                </a:rPr>
                <a:t>化学实验</a:t>
              </a:r>
              <a:endParaRPr lang="en-US" altLang="zh-CN" b="1" smtClean="0">
                <a:solidFill>
                  <a:srgbClr val="FF0000"/>
                </a:solidFill>
              </a:endParaRPr>
            </a:p>
            <a:p>
              <a:pPr algn="ctr" fontAlgn="base">
                <a:spcBef>
                  <a:spcPct val="0"/>
                </a:spcBef>
                <a:spcAft>
                  <a:spcPct val="0"/>
                </a:spcAft>
              </a:pPr>
              <a:r>
                <a:rPr lang="zh-CN" altLang="en-US" b="1" smtClean="0">
                  <a:solidFill>
                    <a:srgbClr val="FF0000"/>
                  </a:solidFill>
                </a:rPr>
                <a:t>常识</a:t>
              </a:r>
              <a:endParaRPr lang="zh-CN" altLang="en-US" b="1">
                <a:solidFill>
                  <a:srgbClr val="FF0000"/>
                </a:solidFill>
              </a:endParaRPr>
            </a:p>
          </p:txBody>
        </p:sp>
        <p:cxnSp>
          <p:nvCxnSpPr>
            <p:cNvPr id="9" name="直接连接符 8"/>
            <p:cNvCxnSpPr>
              <a:stCxn id="10" idx="0"/>
              <a:endCxn id="14" idx="0"/>
            </p:cNvCxnSpPr>
            <p:nvPr/>
          </p:nvCxnSpPr>
          <p:spPr>
            <a:xfrm flipV="1">
              <a:off x="3787" y="4467"/>
              <a:ext cx="6474" cy="1"/>
            </a:xfrm>
            <a:prstGeom prst="line">
              <a:avLst/>
            </a:prstGeom>
            <a:ln w="57150">
              <a:solidFill>
                <a:schemeClr val="accent1">
                  <a:lumMod val="75000"/>
                </a:schemeClr>
              </a:solidFill>
            </a:ln>
          </p:spPr>
          <p:style>
            <a:lnRef idx="3">
              <a:schemeClr val="dk1"/>
            </a:lnRef>
            <a:fillRef idx="0">
              <a:schemeClr val="dk1"/>
            </a:fillRef>
            <a:effectRef idx="2">
              <a:schemeClr val="dk1"/>
            </a:effectRef>
            <a:fontRef idx="minor">
              <a:schemeClr val="tx1"/>
            </a:fontRef>
          </p:style>
        </p:cxnSp>
        <p:sp>
          <p:nvSpPr>
            <p:cNvPr id="10" name="下箭头 9"/>
            <p:cNvSpPr/>
            <p:nvPr/>
          </p:nvSpPr>
          <p:spPr>
            <a:xfrm>
              <a:off x="3683" y="4468"/>
              <a:ext cx="208" cy="32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b="1">
                <a:solidFill>
                  <a:srgbClr val="FFFFFF"/>
                </a:solidFill>
              </a:endParaRPr>
            </a:p>
          </p:txBody>
        </p:sp>
        <p:sp>
          <p:nvSpPr>
            <p:cNvPr id="11" name="下箭头 10"/>
            <p:cNvSpPr/>
            <p:nvPr/>
          </p:nvSpPr>
          <p:spPr>
            <a:xfrm>
              <a:off x="5049" y="4468"/>
              <a:ext cx="208" cy="32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b="1">
                <a:solidFill>
                  <a:srgbClr val="FFFFFF"/>
                </a:solidFill>
              </a:endParaRPr>
            </a:p>
          </p:txBody>
        </p:sp>
        <p:sp>
          <p:nvSpPr>
            <p:cNvPr id="12" name="下箭头 11"/>
            <p:cNvSpPr/>
            <p:nvPr/>
          </p:nvSpPr>
          <p:spPr>
            <a:xfrm>
              <a:off x="6307" y="4468"/>
              <a:ext cx="217" cy="64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b="1">
                <a:solidFill>
                  <a:srgbClr val="FFFFFF"/>
                </a:solidFill>
              </a:endParaRPr>
            </a:p>
          </p:txBody>
        </p:sp>
        <p:sp>
          <p:nvSpPr>
            <p:cNvPr id="13" name="下箭头 12"/>
            <p:cNvSpPr/>
            <p:nvPr/>
          </p:nvSpPr>
          <p:spPr>
            <a:xfrm>
              <a:off x="7539" y="4467"/>
              <a:ext cx="217" cy="33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b="1">
                <a:solidFill>
                  <a:srgbClr val="FFFFFF"/>
                </a:solidFill>
              </a:endParaRPr>
            </a:p>
          </p:txBody>
        </p:sp>
        <p:sp>
          <p:nvSpPr>
            <p:cNvPr id="14" name="下箭头 13"/>
            <p:cNvSpPr/>
            <p:nvPr/>
          </p:nvSpPr>
          <p:spPr>
            <a:xfrm>
              <a:off x="10152" y="4467"/>
              <a:ext cx="217" cy="33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b="1">
                <a:solidFill>
                  <a:srgbClr val="FFFFFF"/>
                </a:solidFill>
              </a:endParaRPr>
            </a:p>
          </p:txBody>
        </p:sp>
        <p:sp>
          <p:nvSpPr>
            <p:cNvPr id="15" name="流程图: 可选过程 14"/>
            <p:cNvSpPr/>
            <p:nvPr/>
          </p:nvSpPr>
          <p:spPr>
            <a:xfrm>
              <a:off x="3231" y="4608"/>
              <a:ext cx="1247" cy="863"/>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zh-CN" altLang="en-US" b="1" smtClean="0">
                  <a:solidFill>
                    <a:srgbClr val="FF0000"/>
                  </a:solidFill>
                </a:rPr>
                <a:t>仪器</a:t>
              </a:r>
              <a:endParaRPr lang="en-US" altLang="zh-CN" b="1" smtClean="0">
                <a:solidFill>
                  <a:srgbClr val="FF0000"/>
                </a:solidFill>
              </a:endParaRPr>
            </a:p>
            <a:p>
              <a:pPr algn="ctr" fontAlgn="base">
                <a:spcBef>
                  <a:spcPct val="0"/>
                </a:spcBef>
                <a:spcAft>
                  <a:spcPct val="0"/>
                </a:spcAft>
              </a:pPr>
              <a:r>
                <a:rPr lang="zh-CN" altLang="en-US" b="1" smtClean="0">
                  <a:solidFill>
                    <a:srgbClr val="FF0000"/>
                  </a:solidFill>
                </a:rPr>
                <a:t>识别</a:t>
              </a:r>
              <a:endParaRPr lang="zh-CN" altLang="en-US" b="1">
                <a:solidFill>
                  <a:srgbClr val="FF0000"/>
                </a:solidFill>
              </a:endParaRPr>
            </a:p>
          </p:txBody>
        </p:sp>
        <p:sp>
          <p:nvSpPr>
            <p:cNvPr id="16" name="流程图: 可选过程 15"/>
            <p:cNvSpPr/>
            <p:nvPr/>
          </p:nvSpPr>
          <p:spPr>
            <a:xfrm>
              <a:off x="4587" y="4608"/>
              <a:ext cx="1103" cy="863"/>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zh-CN" altLang="en-US" b="1" smtClean="0">
                  <a:solidFill>
                    <a:srgbClr val="FF0000"/>
                  </a:solidFill>
                </a:rPr>
                <a:t>仪器</a:t>
              </a:r>
              <a:endParaRPr lang="en-US" altLang="zh-CN" b="1" smtClean="0">
                <a:solidFill>
                  <a:srgbClr val="FF0000"/>
                </a:solidFill>
              </a:endParaRPr>
            </a:p>
            <a:p>
              <a:pPr algn="ctr" fontAlgn="base">
                <a:spcBef>
                  <a:spcPct val="0"/>
                </a:spcBef>
                <a:spcAft>
                  <a:spcPct val="0"/>
                </a:spcAft>
              </a:pPr>
              <a:r>
                <a:rPr lang="zh-CN" altLang="en-US" b="1" smtClean="0">
                  <a:solidFill>
                    <a:srgbClr val="FF0000"/>
                  </a:solidFill>
                </a:rPr>
                <a:t>连接</a:t>
              </a:r>
              <a:endParaRPr lang="zh-CN" altLang="en-US" b="1">
                <a:solidFill>
                  <a:srgbClr val="FF0000"/>
                </a:solidFill>
              </a:endParaRPr>
            </a:p>
          </p:txBody>
        </p:sp>
        <p:sp>
          <p:nvSpPr>
            <p:cNvPr id="17" name="流程图: 可选过程 16"/>
            <p:cNvSpPr/>
            <p:nvPr/>
          </p:nvSpPr>
          <p:spPr>
            <a:xfrm>
              <a:off x="7096" y="4608"/>
              <a:ext cx="1103" cy="863"/>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zh-CN" altLang="en-US" b="1" smtClean="0">
                  <a:solidFill>
                    <a:srgbClr val="FF0000"/>
                  </a:solidFill>
                </a:rPr>
                <a:t>基本操作</a:t>
              </a:r>
              <a:endParaRPr lang="zh-CN" altLang="en-US" b="1">
                <a:solidFill>
                  <a:srgbClr val="FF0000"/>
                </a:solidFill>
              </a:endParaRPr>
            </a:p>
          </p:txBody>
        </p:sp>
        <p:sp>
          <p:nvSpPr>
            <p:cNvPr id="18" name="流程图: 可选过程 17"/>
            <p:cNvSpPr/>
            <p:nvPr/>
          </p:nvSpPr>
          <p:spPr>
            <a:xfrm>
              <a:off x="8326" y="4608"/>
              <a:ext cx="1103" cy="863"/>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zh-CN" altLang="en-US" b="1" smtClean="0">
                  <a:solidFill>
                    <a:srgbClr val="FF0000"/>
                  </a:solidFill>
                </a:rPr>
                <a:t>实验评价</a:t>
              </a:r>
              <a:endParaRPr lang="zh-CN" altLang="en-US" b="1">
                <a:solidFill>
                  <a:srgbClr val="FF0000"/>
                </a:solidFill>
              </a:endParaRPr>
            </a:p>
          </p:txBody>
        </p:sp>
        <p:sp>
          <p:nvSpPr>
            <p:cNvPr id="19" name="流程图: 可选过程 18"/>
            <p:cNvSpPr/>
            <p:nvPr/>
          </p:nvSpPr>
          <p:spPr>
            <a:xfrm>
              <a:off x="9589" y="4608"/>
              <a:ext cx="1103" cy="863"/>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zh-CN" altLang="en-US" b="1" smtClean="0">
                  <a:solidFill>
                    <a:srgbClr val="FF0000"/>
                  </a:solidFill>
                </a:rPr>
                <a:t>安全处理</a:t>
              </a:r>
              <a:endParaRPr lang="zh-CN" altLang="en-US" b="1">
                <a:solidFill>
                  <a:srgbClr val="FF0000"/>
                </a:solidFill>
              </a:endParaRPr>
            </a:p>
          </p:txBody>
        </p:sp>
        <p:sp>
          <p:nvSpPr>
            <p:cNvPr id="20" name="下箭头 19"/>
            <p:cNvSpPr/>
            <p:nvPr/>
          </p:nvSpPr>
          <p:spPr>
            <a:xfrm>
              <a:off x="8745" y="4467"/>
              <a:ext cx="120" cy="33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b="1">
                <a:solidFill>
                  <a:srgbClr val="FFFFFF"/>
                </a:solidFill>
              </a:endParaRPr>
            </a:p>
          </p:txBody>
        </p:sp>
        <p:sp>
          <p:nvSpPr>
            <p:cNvPr id="21" name="流程图: 可选过程 20"/>
            <p:cNvSpPr/>
            <p:nvPr/>
          </p:nvSpPr>
          <p:spPr>
            <a:xfrm>
              <a:off x="5866" y="4608"/>
              <a:ext cx="1103" cy="863"/>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zh-CN" altLang="en-US" b="1" smtClean="0">
                  <a:solidFill>
                    <a:srgbClr val="FF0000"/>
                  </a:solidFill>
                </a:rPr>
                <a:t>条件控制</a:t>
              </a:r>
              <a:endParaRPr lang="zh-CN" altLang="en-US" b="1">
                <a:solidFill>
                  <a:srgbClr val="FF0000"/>
                </a:solidFill>
              </a:endParaRPr>
            </a:p>
          </p:txBody>
        </p:sp>
      </p:grpSp>
      <p:cxnSp>
        <p:nvCxnSpPr>
          <p:cNvPr id="22" name="直接连接符 21"/>
          <p:cNvCxnSpPr/>
          <p:nvPr/>
        </p:nvCxnSpPr>
        <p:spPr>
          <a:xfrm>
            <a:off x="2331907" y="3436350"/>
            <a:ext cx="7584440" cy="0"/>
          </a:xfrm>
          <a:prstGeom prst="line">
            <a:avLst/>
          </a:prstGeom>
          <a:ln w="28575">
            <a:solidFill>
              <a:srgbClr val="C00000"/>
            </a:solidFill>
            <a:prstDash val="sysDash"/>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a:off x="2331907" y="3490960"/>
            <a:ext cx="7584440" cy="0"/>
          </a:xfrm>
          <a:prstGeom prst="line">
            <a:avLst/>
          </a:prstGeom>
          <a:ln w="28575">
            <a:solidFill>
              <a:srgbClr val="C00000"/>
            </a:solidFill>
            <a:prstDash val="sysDash"/>
          </a:ln>
        </p:spPr>
        <p:style>
          <a:lnRef idx="1">
            <a:schemeClr val="accent1"/>
          </a:lnRef>
          <a:fillRef idx="0">
            <a:schemeClr val="accent1"/>
          </a:fillRef>
          <a:effectRef idx="0">
            <a:schemeClr val="accent1"/>
          </a:effectRef>
          <a:fontRef idx="minor">
            <a:schemeClr val="tx1"/>
          </a:fontRef>
        </p:style>
      </p:cxnSp>
      <p:grpSp>
        <p:nvGrpSpPr>
          <p:cNvPr id="5" name="组合 23"/>
          <p:cNvGrpSpPr/>
          <p:nvPr/>
        </p:nvGrpSpPr>
        <p:grpSpPr>
          <a:xfrm>
            <a:off x="2735769" y="3717020"/>
            <a:ext cx="6650567" cy="1483360"/>
            <a:chOff x="3132" y="6127"/>
            <a:chExt cx="7855" cy="2336"/>
          </a:xfrm>
        </p:grpSpPr>
        <p:sp>
          <p:nvSpPr>
            <p:cNvPr id="25" name="流程图: 可选过程 24"/>
            <p:cNvSpPr/>
            <p:nvPr/>
          </p:nvSpPr>
          <p:spPr>
            <a:xfrm>
              <a:off x="5159" y="7484"/>
              <a:ext cx="2984" cy="979"/>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zh-CN" altLang="en-US" b="1" smtClean="0">
                  <a:solidFill>
                    <a:srgbClr val="FF0000"/>
                  </a:solidFill>
                </a:rPr>
                <a:t>元素化合物</a:t>
              </a:r>
              <a:endParaRPr lang="en-US" altLang="zh-CN" b="1" smtClean="0">
                <a:solidFill>
                  <a:srgbClr val="FF0000"/>
                </a:solidFill>
              </a:endParaRPr>
            </a:p>
            <a:p>
              <a:pPr algn="ctr" fontAlgn="base">
                <a:spcBef>
                  <a:spcPct val="0"/>
                </a:spcBef>
                <a:spcAft>
                  <a:spcPct val="0"/>
                </a:spcAft>
              </a:pPr>
              <a:r>
                <a:rPr lang="zh-CN" altLang="en-US" b="1" smtClean="0">
                  <a:solidFill>
                    <a:srgbClr val="FF0000"/>
                  </a:solidFill>
                </a:rPr>
                <a:t>性质</a:t>
              </a:r>
              <a:endParaRPr lang="zh-CN" altLang="en-US" b="1" smtClean="0">
                <a:solidFill>
                  <a:srgbClr val="FF0000"/>
                </a:solidFill>
              </a:endParaRPr>
            </a:p>
          </p:txBody>
        </p:sp>
        <p:cxnSp>
          <p:nvCxnSpPr>
            <p:cNvPr id="26" name="直接连接符 25"/>
            <p:cNvCxnSpPr>
              <a:endCxn id="32" idx="2"/>
            </p:cNvCxnSpPr>
            <p:nvPr/>
          </p:nvCxnSpPr>
          <p:spPr>
            <a:xfrm flipV="1">
              <a:off x="3647" y="7104"/>
              <a:ext cx="6639" cy="1"/>
            </a:xfrm>
            <a:prstGeom prst="line">
              <a:avLst/>
            </a:prstGeom>
            <a:ln w="57150">
              <a:solidFill>
                <a:schemeClr val="accent1">
                  <a:lumMod val="75000"/>
                </a:schemeClr>
              </a:solidFill>
            </a:ln>
          </p:spPr>
          <p:style>
            <a:lnRef idx="3">
              <a:schemeClr val="dk1"/>
            </a:lnRef>
            <a:fillRef idx="0">
              <a:schemeClr val="dk1"/>
            </a:fillRef>
            <a:effectRef idx="2">
              <a:schemeClr val="dk1"/>
            </a:effectRef>
            <a:fontRef idx="minor">
              <a:schemeClr val="tx1"/>
            </a:fontRef>
          </p:style>
        </p:cxnSp>
        <p:sp>
          <p:nvSpPr>
            <p:cNvPr id="27" name="上箭头 26"/>
            <p:cNvSpPr/>
            <p:nvPr/>
          </p:nvSpPr>
          <p:spPr>
            <a:xfrm>
              <a:off x="6524" y="7178"/>
              <a:ext cx="218" cy="306"/>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b="1">
                <a:solidFill>
                  <a:srgbClr val="FFFFFF"/>
                </a:solidFill>
              </a:endParaRPr>
            </a:p>
          </p:txBody>
        </p:sp>
        <p:sp>
          <p:nvSpPr>
            <p:cNvPr id="28" name="上箭头 27"/>
            <p:cNvSpPr/>
            <p:nvPr/>
          </p:nvSpPr>
          <p:spPr>
            <a:xfrm>
              <a:off x="3674" y="6801"/>
              <a:ext cx="120" cy="305"/>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600" b="1">
                <a:solidFill>
                  <a:srgbClr val="FFFFFF"/>
                </a:solidFill>
              </a:endParaRPr>
            </a:p>
          </p:txBody>
        </p:sp>
        <p:sp>
          <p:nvSpPr>
            <p:cNvPr id="29" name="上箭头 28"/>
            <p:cNvSpPr/>
            <p:nvPr/>
          </p:nvSpPr>
          <p:spPr>
            <a:xfrm>
              <a:off x="5040" y="6801"/>
              <a:ext cx="218" cy="304"/>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600" b="1">
                <a:solidFill>
                  <a:srgbClr val="FFFFFF"/>
                </a:solidFill>
              </a:endParaRPr>
            </a:p>
          </p:txBody>
        </p:sp>
        <p:sp>
          <p:nvSpPr>
            <p:cNvPr id="30" name="上箭头 29"/>
            <p:cNvSpPr/>
            <p:nvPr/>
          </p:nvSpPr>
          <p:spPr>
            <a:xfrm>
              <a:off x="6133" y="6801"/>
              <a:ext cx="175" cy="304"/>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600" b="1">
                <a:solidFill>
                  <a:srgbClr val="FFFFFF"/>
                </a:solidFill>
              </a:endParaRPr>
            </a:p>
          </p:txBody>
        </p:sp>
        <p:sp>
          <p:nvSpPr>
            <p:cNvPr id="31" name="上箭头 30"/>
            <p:cNvSpPr/>
            <p:nvPr/>
          </p:nvSpPr>
          <p:spPr>
            <a:xfrm>
              <a:off x="7363" y="6801"/>
              <a:ext cx="214" cy="304"/>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600" b="1">
                <a:solidFill>
                  <a:srgbClr val="FFFFFF"/>
                </a:solidFill>
              </a:endParaRPr>
            </a:p>
          </p:txBody>
        </p:sp>
        <p:sp>
          <p:nvSpPr>
            <p:cNvPr id="32" name="上箭头 31"/>
            <p:cNvSpPr/>
            <p:nvPr/>
          </p:nvSpPr>
          <p:spPr>
            <a:xfrm>
              <a:off x="10204" y="6801"/>
              <a:ext cx="164" cy="303"/>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600" b="1">
                <a:solidFill>
                  <a:srgbClr val="FFFFFF"/>
                </a:solidFill>
              </a:endParaRPr>
            </a:p>
          </p:txBody>
        </p:sp>
        <p:sp>
          <p:nvSpPr>
            <p:cNvPr id="33" name="流程图: 可选过程 32"/>
            <p:cNvSpPr/>
            <p:nvPr/>
          </p:nvSpPr>
          <p:spPr>
            <a:xfrm>
              <a:off x="3132" y="6127"/>
              <a:ext cx="1103" cy="674"/>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zh-CN" altLang="en-US" sz="1600" b="1" smtClean="0">
                  <a:solidFill>
                    <a:srgbClr val="FF0000"/>
                  </a:solidFill>
                </a:rPr>
                <a:t>组成</a:t>
              </a:r>
              <a:endParaRPr lang="zh-CN" altLang="en-US" sz="1600" b="1" smtClean="0">
                <a:solidFill>
                  <a:srgbClr val="FF0000"/>
                </a:solidFill>
              </a:endParaRPr>
            </a:p>
          </p:txBody>
        </p:sp>
        <p:sp>
          <p:nvSpPr>
            <p:cNvPr id="34" name="流程图: 可选过程 33"/>
            <p:cNvSpPr/>
            <p:nvPr/>
          </p:nvSpPr>
          <p:spPr>
            <a:xfrm>
              <a:off x="4411" y="6127"/>
              <a:ext cx="1103" cy="674"/>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zh-CN" altLang="en-US" sz="1600" b="1" smtClean="0">
                  <a:solidFill>
                    <a:srgbClr val="FF0000"/>
                  </a:solidFill>
                </a:rPr>
                <a:t>类别</a:t>
              </a:r>
              <a:endParaRPr lang="zh-CN" altLang="en-US" sz="1600" b="1" smtClean="0">
                <a:solidFill>
                  <a:srgbClr val="FF0000"/>
                </a:solidFill>
              </a:endParaRPr>
            </a:p>
          </p:txBody>
        </p:sp>
        <p:sp>
          <p:nvSpPr>
            <p:cNvPr id="35" name="流程图: 可选过程 34"/>
            <p:cNvSpPr/>
            <p:nvPr/>
          </p:nvSpPr>
          <p:spPr>
            <a:xfrm>
              <a:off x="6920" y="6127"/>
              <a:ext cx="1103" cy="674"/>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zh-CN" altLang="en-US" sz="1600" b="1" smtClean="0">
                  <a:solidFill>
                    <a:srgbClr val="FF0000"/>
                  </a:solidFill>
                </a:rPr>
                <a:t>碱性</a:t>
              </a:r>
              <a:endParaRPr lang="zh-CN" altLang="en-US" sz="1600" b="1">
                <a:solidFill>
                  <a:srgbClr val="FF0000"/>
                </a:solidFill>
              </a:endParaRPr>
            </a:p>
          </p:txBody>
        </p:sp>
        <p:sp>
          <p:nvSpPr>
            <p:cNvPr id="36" name="流程图: 可选过程 35"/>
            <p:cNvSpPr/>
            <p:nvPr/>
          </p:nvSpPr>
          <p:spPr>
            <a:xfrm>
              <a:off x="8150" y="6127"/>
              <a:ext cx="1363" cy="674"/>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zh-CN" altLang="en-US" sz="1600" b="1" smtClean="0">
                  <a:solidFill>
                    <a:srgbClr val="FF0000"/>
                  </a:solidFill>
                </a:rPr>
                <a:t>氧化性</a:t>
              </a:r>
              <a:endParaRPr lang="zh-CN" altLang="en-US" sz="1600" b="1">
                <a:solidFill>
                  <a:srgbClr val="FF0000"/>
                </a:solidFill>
              </a:endParaRPr>
            </a:p>
          </p:txBody>
        </p:sp>
        <p:sp>
          <p:nvSpPr>
            <p:cNvPr id="37" name="流程图: 可选过程 36"/>
            <p:cNvSpPr/>
            <p:nvPr/>
          </p:nvSpPr>
          <p:spPr>
            <a:xfrm>
              <a:off x="9639" y="6127"/>
              <a:ext cx="1348" cy="674"/>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zh-CN" altLang="en-US" sz="1600" b="1" smtClean="0">
                  <a:solidFill>
                    <a:srgbClr val="FF0000"/>
                  </a:solidFill>
                </a:rPr>
                <a:t>还原性</a:t>
              </a:r>
              <a:endParaRPr lang="zh-CN" altLang="en-US" sz="1600" b="1">
                <a:solidFill>
                  <a:srgbClr val="FF0000"/>
                </a:solidFill>
              </a:endParaRPr>
            </a:p>
          </p:txBody>
        </p:sp>
        <p:sp>
          <p:nvSpPr>
            <p:cNvPr id="38" name="流程图: 可选过程 37"/>
            <p:cNvSpPr/>
            <p:nvPr/>
          </p:nvSpPr>
          <p:spPr>
            <a:xfrm>
              <a:off x="5690" y="6127"/>
              <a:ext cx="1103" cy="674"/>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zh-CN" altLang="en-US" sz="1600" b="1" smtClean="0">
                  <a:solidFill>
                    <a:srgbClr val="FF0000"/>
                  </a:solidFill>
                </a:rPr>
                <a:t>酸性</a:t>
              </a:r>
              <a:endParaRPr lang="zh-CN" altLang="en-US" sz="1600" b="1" smtClean="0">
                <a:solidFill>
                  <a:srgbClr val="FF0000"/>
                </a:solidFill>
              </a:endParaRPr>
            </a:p>
          </p:txBody>
        </p:sp>
        <p:sp>
          <p:nvSpPr>
            <p:cNvPr id="39" name="上箭头 38"/>
            <p:cNvSpPr/>
            <p:nvPr/>
          </p:nvSpPr>
          <p:spPr>
            <a:xfrm>
              <a:off x="8648" y="6801"/>
              <a:ext cx="217" cy="303"/>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600" b="1">
                <a:solidFill>
                  <a:srgbClr val="FFFFFF"/>
                </a:solidFill>
              </a:endParaRPr>
            </a:p>
          </p:txBody>
        </p:sp>
      </p:grpSp>
      <p:cxnSp>
        <p:nvCxnSpPr>
          <p:cNvPr id="47" name="直接连接符 46"/>
          <p:cNvCxnSpPr/>
          <p:nvPr/>
        </p:nvCxnSpPr>
        <p:spPr>
          <a:xfrm>
            <a:off x="239609" y="1196845"/>
            <a:ext cx="11617113" cy="0"/>
          </a:xfrm>
          <a:prstGeom prst="line">
            <a:avLst/>
          </a:prstGeom>
          <a:ln w="57150">
            <a:solidFill>
              <a:srgbClr val="FF0000"/>
            </a:solidFill>
          </a:ln>
          <a:scene3d>
            <a:camera prst="obliqueTopRight"/>
            <a:lightRig rig="threePt" dir="t"/>
          </a:scene3d>
        </p:spPr>
        <p:style>
          <a:lnRef idx="1">
            <a:schemeClr val="accent1"/>
          </a:lnRef>
          <a:fillRef idx="0">
            <a:schemeClr val="accent1"/>
          </a:fillRef>
          <a:effectRef idx="0">
            <a:schemeClr val="accent1"/>
          </a:effectRef>
          <a:fontRef idx="minor">
            <a:schemeClr val="tx1"/>
          </a:fontRef>
        </p:style>
      </p:cxnSp>
      <p:sp>
        <p:nvSpPr>
          <p:cNvPr id="48" name="标题 1"/>
          <p:cNvSpPr txBox="1"/>
          <p:nvPr/>
        </p:nvSpPr>
        <p:spPr>
          <a:xfrm>
            <a:off x="527613" y="621613"/>
            <a:ext cx="6912480" cy="438785"/>
          </a:xfrm>
          <a:prstGeom prst="rect">
            <a:avLst/>
          </a:prstGeom>
        </p:spPr>
        <p:txBody>
          <a:bodyPr wrap="square" lIns="70376" tIns="35188" rIns="70376" bIns="35188" anchor="ctr">
            <a:spAutoFit/>
          </a:bodyPr>
          <a:lstStyle/>
          <a:p>
            <a:pPr fontAlgn="base">
              <a:spcBef>
                <a:spcPct val="0"/>
              </a:spcBef>
              <a:spcAft>
                <a:spcPct val="0"/>
              </a:spcAft>
              <a:buClr>
                <a:srgbClr val="000000"/>
              </a:buClr>
            </a:pPr>
            <a:r>
              <a:rPr lang="en-US" altLang="zh-CN" sz="2400" b="1" smtClean="0">
                <a:solidFill>
                  <a:srgbClr val="000000"/>
                </a:solidFill>
                <a:latin typeface="黑体" panose="02010600030101010101" pitchFamily="49" charset="-122"/>
                <a:ea typeface="黑体" panose="02010600030101010101" pitchFamily="49" charset="-122"/>
              </a:rPr>
              <a:t>(1) </a:t>
            </a:r>
            <a:r>
              <a:rPr lang="zh-CN" altLang="en-US" sz="2400" b="1" smtClean="0">
                <a:solidFill>
                  <a:srgbClr val="000000"/>
                </a:solidFill>
                <a:latin typeface="黑体" panose="02010600030101010101" pitchFamily="49" charset="-122"/>
                <a:ea typeface="黑体" panose="02010600030101010101" pitchFamily="49" charset="-122"/>
              </a:rPr>
              <a:t>化学“</a:t>
            </a:r>
            <a:r>
              <a:rPr lang="zh-CN" altLang="en-US" sz="2400" b="1" smtClean="0">
                <a:solidFill>
                  <a:srgbClr val="FF0000"/>
                </a:solidFill>
                <a:latin typeface="黑体" panose="02010600030101010101" pitchFamily="49" charset="-122"/>
                <a:ea typeface="黑体" panose="02010600030101010101" pitchFamily="49" charset="-122"/>
              </a:rPr>
              <a:t>实验</a:t>
            </a:r>
            <a:r>
              <a:rPr lang="zh-CN" altLang="en-US" sz="2400" b="1" smtClean="0">
                <a:solidFill>
                  <a:srgbClr val="000000"/>
                </a:solidFill>
                <a:latin typeface="黑体" panose="02010600030101010101" pitchFamily="49" charset="-122"/>
                <a:ea typeface="黑体" panose="02010600030101010101" pitchFamily="49" charset="-122"/>
              </a:rPr>
              <a:t>”的两大基础</a:t>
            </a:r>
            <a:endParaRPr lang="zh-CN" altLang="en-US" sz="2400" b="1" smtClean="0">
              <a:solidFill>
                <a:srgbClr val="000000"/>
              </a:solidFill>
              <a:latin typeface="黑体" panose="02010600030101010101" pitchFamily="49" charset="-122"/>
              <a:ea typeface="黑体" panose="02010600030101010101" pitchFamily="49" charset="-122"/>
            </a:endParaRPr>
          </a:p>
        </p:txBody>
      </p:sp>
      <p:sp>
        <p:nvSpPr>
          <p:cNvPr id="41" name="灯片编号占位符 40"/>
          <p:cNvSpPr>
            <a:spLocks noGrp="1"/>
          </p:cNvSpPr>
          <p:nvPr>
            <p:ph type="sldNum" sz="quarter" idx="12"/>
          </p:nvPr>
        </p:nvSpPr>
        <p:spPr/>
        <p:txBody>
          <a:bodyPr/>
          <a:lstStyle/>
          <a:p>
            <a:fld id="{9A0DB2DC-4C9A-4742-B13C-FB6460FD3503}" type="slidenum">
              <a:rPr lang="en-US" altLang="zh-CN" noProof="1" smtClean="0">
                <a:solidFill>
                  <a:srgbClr val="000000"/>
                </a:solidFill>
                <a:cs typeface="+mn-ea"/>
              </a:rPr>
            </a:fld>
            <a:endParaRPr lang="zh-CN" altLang="en-US" noProof="1">
              <a:solidFill>
                <a:srgbClr val="0000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heckerboard(across)">
                                      <p:cBhvr>
                                        <p:cTn id="10" dur="500"/>
                                        <p:tgtEl>
                                          <p:spTgt spid="2"/>
                                        </p:tgtEl>
                                      </p:cBhvr>
                                    </p:animEffect>
                                  </p:childTnLst>
                                </p:cTn>
                              </p:par>
                              <p:par>
                                <p:cTn id="11" presetID="8" presetClass="entr" presetSubtype="16" fill="hold" nodeType="withEffect">
                                  <p:stCondLst>
                                    <p:cond delay="0"/>
                                  </p:stCondLst>
                                  <p:childTnLst>
                                    <p:set>
                                      <p:cBhvr>
                                        <p:cTn id="12" dur="500" fill="hold">
                                          <p:stCondLst>
                                            <p:cond delay="0"/>
                                          </p:stCondLst>
                                        </p:cTn>
                                        <p:tgtEl>
                                          <p:spTgt spid="23"/>
                                        </p:tgtEl>
                                        <p:attrNameLst>
                                          <p:attrName>style.visibility</p:attrName>
                                        </p:attrNameLst>
                                      </p:cBhvr>
                                      <p:to>
                                        <p:strVal val="visible"/>
                                      </p:to>
                                    </p:set>
                                    <p:animEffect transition="in" filter="diamond(in)">
                                      <p:cBhvr>
                                        <p:cTn id="13" dur="500"/>
                                        <p:tgtEl>
                                          <p:spTgt spid="2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up)">
                                      <p:cBhvr>
                                        <p:cTn id="18" dur="500"/>
                                        <p:tgtEl>
                                          <p:spTgt spid="4"/>
                                        </p:tgtEl>
                                      </p:cBhvr>
                                    </p:animEffect>
                                  </p:childTnLst>
                                </p:cTn>
                              </p:par>
                              <p:par>
                                <p:cTn id="19" presetID="5" presetClass="entr" presetSubtype="10"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checkerboard(across)">
                                      <p:cBhvr>
                                        <p:cTn id="21" dur="500"/>
                                        <p:tgtEl>
                                          <p:spTgt spid="3"/>
                                        </p:tgtEl>
                                      </p:cBhvr>
                                    </p:animEffect>
                                  </p:childTnLst>
                                </p:cTn>
                              </p:par>
                              <p:par>
                                <p:cTn id="22" presetID="3" presetClass="entr" presetSubtype="10" fill="hold" nodeType="with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blinds(horizontal)">
                                      <p:cBhvr>
                                        <p:cTn id="2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0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
            <a:lum/>
          </a:blip>
          <a:stretch>
            <a:fillRect/>
          </a:stretch>
        </a:blipFill>
        <a:effectLst/>
      </p:bgPr>
    </p:bg>
    <p:spTree>
      <p:nvGrpSpPr>
        <p:cNvPr id="1" name=""/>
        <p:cNvGrpSpPr/>
        <p:nvPr/>
      </p:nvGrpSpPr>
      <p:grpSpPr>
        <a:xfrm>
          <a:off x="0" y="0"/>
          <a:ext cx="0" cy="0"/>
          <a:chOff x="0" y="0"/>
          <a:chExt cx="0" cy="0"/>
        </a:xfrm>
      </p:grpSpPr>
      <p:cxnSp>
        <p:nvCxnSpPr>
          <p:cNvPr id="2" name="直接连接符 1"/>
          <p:cNvCxnSpPr/>
          <p:nvPr/>
        </p:nvCxnSpPr>
        <p:spPr>
          <a:xfrm>
            <a:off x="239609" y="980829"/>
            <a:ext cx="11617113" cy="0"/>
          </a:xfrm>
          <a:prstGeom prst="line">
            <a:avLst/>
          </a:prstGeom>
          <a:ln w="57150">
            <a:solidFill>
              <a:srgbClr val="FF0000"/>
            </a:solidFill>
          </a:ln>
          <a:scene3d>
            <a:camera prst="obliqueTopRight"/>
            <a:lightRig rig="threePt" dir="t"/>
          </a:scene3d>
        </p:spPr>
        <p:style>
          <a:lnRef idx="1">
            <a:schemeClr val="accent1"/>
          </a:lnRef>
          <a:fillRef idx="0">
            <a:schemeClr val="accent1"/>
          </a:fillRef>
          <a:effectRef idx="0">
            <a:schemeClr val="accent1"/>
          </a:effectRef>
          <a:fontRef idx="minor">
            <a:schemeClr val="tx1"/>
          </a:fontRef>
        </p:style>
      </p:cxnSp>
      <p:sp>
        <p:nvSpPr>
          <p:cNvPr id="3" name="标题 1"/>
          <p:cNvSpPr txBox="1"/>
          <p:nvPr/>
        </p:nvSpPr>
        <p:spPr>
          <a:xfrm>
            <a:off x="527613" y="405598"/>
            <a:ext cx="6912480" cy="438785"/>
          </a:xfrm>
          <a:prstGeom prst="rect">
            <a:avLst/>
          </a:prstGeom>
        </p:spPr>
        <p:txBody>
          <a:bodyPr wrap="square" lIns="70376" tIns="35188" rIns="70376" bIns="35188" anchor="ctr">
            <a:spAutoFit/>
          </a:bodyPr>
          <a:lstStyle/>
          <a:p>
            <a:pPr fontAlgn="base">
              <a:spcBef>
                <a:spcPct val="0"/>
              </a:spcBef>
              <a:spcAft>
                <a:spcPct val="0"/>
              </a:spcAft>
            </a:pPr>
            <a:r>
              <a:rPr lang="zh-CN" altLang="en-US" sz="2400" b="1" smtClean="0">
                <a:solidFill>
                  <a:srgbClr val="000000"/>
                </a:solidFill>
              </a:rPr>
              <a:t>（</a:t>
            </a:r>
            <a:r>
              <a:rPr lang="en-US" altLang="zh-CN" sz="2400" b="1" smtClean="0">
                <a:solidFill>
                  <a:srgbClr val="000000"/>
                </a:solidFill>
              </a:rPr>
              <a:t>2</a:t>
            </a:r>
            <a:r>
              <a:rPr lang="zh-CN" altLang="en-US" sz="2400" b="1" smtClean="0">
                <a:solidFill>
                  <a:srgbClr val="000000"/>
                </a:solidFill>
              </a:rPr>
              <a:t>）元素化合物的性质</a:t>
            </a:r>
            <a:endParaRPr lang="zh-CN" altLang="en-US" sz="2400" b="1" smtClean="0">
              <a:solidFill>
                <a:srgbClr val="000000"/>
              </a:solidFill>
            </a:endParaRPr>
          </a:p>
        </p:txBody>
      </p:sp>
      <p:grpSp>
        <p:nvGrpSpPr>
          <p:cNvPr id="4" name="组合 89"/>
          <p:cNvGrpSpPr/>
          <p:nvPr/>
        </p:nvGrpSpPr>
        <p:grpSpPr>
          <a:xfrm>
            <a:off x="719628" y="1518166"/>
            <a:ext cx="10752667" cy="4070985"/>
            <a:chOff x="539720" y="1196845"/>
            <a:chExt cx="8064500" cy="4070985"/>
          </a:xfrm>
        </p:grpSpPr>
        <p:sp>
          <p:nvSpPr>
            <p:cNvPr id="5" name="Rectangle 129"/>
            <p:cNvSpPr/>
            <p:nvPr/>
          </p:nvSpPr>
          <p:spPr>
            <a:xfrm>
              <a:off x="539720" y="2347465"/>
              <a:ext cx="864235" cy="923330"/>
            </a:xfrm>
            <a:prstGeom prst="rect">
              <a:avLst/>
            </a:prstGeom>
            <a:noFill/>
            <a:ln w="9525">
              <a:solidFill>
                <a:srgbClr val="FF0000"/>
              </a:solidFill>
            </a:ln>
          </p:spPr>
          <p:txBody>
            <a:bodyPr wrap="square" anchor="t">
              <a:spAutoFit/>
            </a:bodyPr>
            <a:lstStyle/>
            <a:p>
              <a:pPr algn="ctr" fontAlgn="base">
                <a:spcBef>
                  <a:spcPct val="0"/>
                </a:spcBef>
                <a:spcAft>
                  <a:spcPct val="0"/>
                </a:spcAft>
              </a:pPr>
              <a:r>
                <a:rPr lang="zh-CN" altLang="en-US" b="1">
                  <a:solidFill>
                    <a:srgbClr val="FF0000"/>
                  </a:solidFill>
                  <a:latin typeface="黑体" panose="02010600030101010101" pitchFamily="49" charset="-122"/>
                  <a:ea typeface="黑体" panose="02010600030101010101" pitchFamily="49" charset="-122"/>
                </a:rPr>
                <a:t>十类物</a:t>
              </a:r>
              <a:r>
                <a:rPr lang="zh-CN" altLang="en-US" b="1" smtClean="0">
                  <a:solidFill>
                    <a:srgbClr val="FF0000"/>
                  </a:solidFill>
                  <a:latin typeface="黑体" panose="02010600030101010101" pitchFamily="49" charset="-122"/>
                  <a:ea typeface="黑体" panose="02010600030101010101" pitchFamily="49" charset="-122"/>
                </a:rPr>
                <a:t>质</a:t>
              </a:r>
              <a:endParaRPr lang="en-US" altLang="zh-CN" b="1" smtClean="0">
                <a:solidFill>
                  <a:srgbClr val="FF0000"/>
                </a:solidFill>
                <a:latin typeface="黑体" panose="02010600030101010101" pitchFamily="49" charset="-122"/>
                <a:ea typeface="黑体" panose="02010600030101010101" pitchFamily="49" charset="-122"/>
              </a:endParaRPr>
            </a:p>
            <a:p>
              <a:pPr algn="ctr" fontAlgn="base">
                <a:spcBef>
                  <a:spcPct val="0"/>
                </a:spcBef>
                <a:spcAft>
                  <a:spcPct val="0"/>
                </a:spcAft>
              </a:pPr>
              <a:endParaRPr lang="en-US" altLang="zh-CN" b="1" smtClean="0">
                <a:solidFill>
                  <a:srgbClr val="FF0000"/>
                </a:solidFill>
                <a:latin typeface="黑体" panose="02010600030101010101" pitchFamily="49" charset="-122"/>
                <a:ea typeface="黑体" panose="02010600030101010101" pitchFamily="49" charset="-122"/>
              </a:endParaRPr>
            </a:p>
            <a:p>
              <a:pPr algn="ctr" fontAlgn="base">
                <a:spcBef>
                  <a:spcPct val="0"/>
                </a:spcBef>
                <a:spcAft>
                  <a:spcPct val="0"/>
                </a:spcAft>
              </a:pPr>
              <a:r>
                <a:rPr lang="zh-CN" altLang="en-US" b="1" smtClean="0">
                  <a:solidFill>
                    <a:srgbClr val="FF0000"/>
                  </a:solidFill>
                  <a:latin typeface="黑体" panose="02010600030101010101" pitchFamily="49" charset="-122"/>
                  <a:ea typeface="黑体" panose="02010600030101010101" pitchFamily="49" charset="-122"/>
                </a:rPr>
                <a:t>性质实验</a:t>
              </a:r>
              <a:endParaRPr lang="zh-CN" altLang="en-US" b="1">
                <a:solidFill>
                  <a:srgbClr val="FF0000"/>
                </a:solidFill>
                <a:latin typeface="黑体" panose="02010600030101010101" pitchFamily="49" charset="-122"/>
                <a:ea typeface="黑体" panose="02010600030101010101" pitchFamily="49" charset="-122"/>
              </a:endParaRPr>
            </a:p>
          </p:txBody>
        </p:sp>
        <p:sp>
          <p:nvSpPr>
            <p:cNvPr id="6" name="左大括号 5"/>
            <p:cNvSpPr/>
            <p:nvPr/>
          </p:nvSpPr>
          <p:spPr>
            <a:xfrm>
              <a:off x="1447135" y="1304160"/>
              <a:ext cx="76200" cy="3817620"/>
            </a:xfrm>
            <a:prstGeom prst="leftBrace">
              <a:avLst/>
            </a:prstGeom>
            <a:solidFill>
              <a:schemeClr val="accent1"/>
            </a:solidFill>
          </p:spPr>
          <p:style>
            <a:lnRef idx="2">
              <a:schemeClr val="accent2"/>
            </a:lnRef>
            <a:fillRef idx="0">
              <a:schemeClr val="accent2"/>
            </a:fillRef>
            <a:effectRef idx="1">
              <a:schemeClr val="accent2"/>
            </a:effectRef>
            <a:fontRef idx="minor">
              <a:schemeClr val="tx1"/>
            </a:fontRef>
          </p:style>
          <p:txBody>
            <a:bodyPr rtlCol="0" anchor="ctr"/>
            <a:lstStyle/>
            <a:p>
              <a:pPr algn="ctr" fontAlgn="base">
                <a:spcBef>
                  <a:spcPct val="0"/>
                </a:spcBef>
                <a:spcAft>
                  <a:spcPct val="0"/>
                </a:spcAft>
              </a:pPr>
              <a:endParaRPr lang="zh-CN" altLang="en-US" sz="1400" b="1">
                <a:solidFill>
                  <a:srgbClr val="000000"/>
                </a:solidFill>
              </a:endParaRPr>
            </a:p>
          </p:txBody>
        </p:sp>
        <p:sp>
          <p:nvSpPr>
            <p:cNvPr id="7" name="右箭头 6"/>
            <p:cNvSpPr/>
            <p:nvPr/>
          </p:nvSpPr>
          <p:spPr>
            <a:xfrm>
              <a:off x="1554450" y="1309875"/>
              <a:ext cx="294640" cy="76200"/>
            </a:xfrm>
            <a:prstGeom prst="rightArrow">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400" b="1">
                <a:solidFill>
                  <a:srgbClr val="FFFFFF"/>
                </a:solidFill>
              </a:endParaRPr>
            </a:p>
          </p:txBody>
        </p:sp>
        <p:sp>
          <p:nvSpPr>
            <p:cNvPr id="8" name="右箭头 7"/>
            <p:cNvSpPr/>
            <p:nvPr/>
          </p:nvSpPr>
          <p:spPr>
            <a:xfrm>
              <a:off x="1554450" y="1740405"/>
              <a:ext cx="294640" cy="76200"/>
            </a:xfrm>
            <a:prstGeom prst="rightArrow">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400" b="1">
                <a:solidFill>
                  <a:srgbClr val="FFFFFF"/>
                </a:solidFill>
              </a:endParaRPr>
            </a:p>
          </p:txBody>
        </p:sp>
        <p:sp>
          <p:nvSpPr>
            <p:cNvPr id="9" name="右箭头 8"/>
            <p:cNvSpPr/>
            <p:nvPr/>
          </p:nvSpPr>
          <p:spPr>
            <a:xfrm>
              <a:off x="1554450" y="2136645"/>
              <a:ext cx="294640" cy="76200"/>
            </a:xfrm>
            <a:prstGeom prst="rightArrow">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400" b="1">
                <a:solidFill>
                  <a:srgbClr val="FFFFFF"/>
                </a:solidFill>
              </a:endParaRPr>
            </a:p>
          </p:txBody>
        </p:sp>
        <p:sp>
          <p:nvSpPr>
            <p:cNvPr id="10" name="文本框 54"/>
            <p:cNvSpPr txBox="1"/>
            <p:nvPr/>
          </p:nvSpPr>
          <p:spPr>
            <a:xfrm>
              <a:off x="1849090" y="1196845"/>
              <a:ext cx="1020445" cy="306705"/>
            </a:xfrm>
            <a:prstGeom prst="rect">
              <a:avLst/>
            </a:prstGeom>
          </p:spPr>
          <p:style>
            <a:lnRef idx="2">
              <a:schemeClr val="accent2"/>
            </a:lnRef>
            <a:fillRef idx="1">
              <a:schemeClr val="lt1"/>
            </a:fillRef>
            <a:effectRef idx="0">
              <a:schemeClr val="accent2"/>
            </a:effectRef>
            <a:fontRef idx="minor">
              <a:schemeClr val="dk1"/>
            </a:fontRef>
          </p:style>
          <p:txBody>
            <a:bodyPr wrap="square" rtlCol="0" anchor="t">
              <a:spAutoFit/>
            </a:bodyPr>
            <a:lstStyle/>
            <a:p>
              <a:pPr algn="ctr" fontAlgn="base">
                <a:spcBef>
                  <a:spcPct val="0"/>
                </a:spcBef>
                <a:spcAft>
                  <a:spcPct val="0"/>
                </a:spcAft>
              </a:pPr>
              <a:r>
                <a:rPr lang="en-US" altLang="zh-CN" sz="1400" b="1">
                  <a:solidFill>
                    <a:srgbClr val="FF0000"/>
                  </a:solidFill>
                </a:rPr>
                <a:t>Na</a:t>
              </a:r>
              <a:endParaRPr lang="en-US" altLang="zh-CN" sz="1400" b="1" baseline="-25000">
                <a:solidFill>
                  <a:srgbClr val="FF0000"/>
                </a:solidFill>
                <a:sym typeface="+mn-ea"/>
              </a:endParaRPr>
            </a:p>
          </p:txBody>
        </p:sp>
        <p:sp>
          <p:nvSpPr>
            <p:cNvPr id="11" name="右箭头 10"/>
            <p:cNvSpPr/>
            <p:nvPr/>
          </p:nvSpPr>
          <p:spPr>
            <a:xfrm>
              <a:off x="2868900" y="1309875"/>
              <a:ext cx="222250" cy="76200"/>
            </a:xfrm>
            <a:prstGeom prst="rightArrow">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400" b="1">
                <a:solidFill>
                  <a:srgbClr val="FFFFFF"/>
                </a:solidFill>
              </a:endParaRPr>
            </a:p>
          </p:txBody>
        </p:sp>
        <p:sp>
          <p:nvSpPr>
            <p:cNvPr id="12" name="文本框 56"/>
            <p:cNvSpPr txBox="1"/>
            <p:nvPr/>
          </p:nvSpPr>
          <p:spPr>
            <a:xfrm>
              <a:off x="3091150" y="1196845"/>
              <a:ext cx="5513070" cy="306705"/>
            </a:xfrm>
            <a:prstGeom prst="rect">
              <a:avLst/>
            </a:prstGeom>
          </p:spPr>
          <p:style>
            <a:lnRef idx="2">
              <a:schemeClr val="accent2"/>
            </a:lnRef>
            <a:fillRef idx="1">
              <a:schemeClr val="lt1"/>
            </a:fillRef>
            <a:effectRef idx="0">
              <a:schemeClr val="accent2"/>
            </a:effectRef>
            <a:fontRef idx="minor">
              <a:schemeClr val="dk1"/>
            </a:fontRef>
          </p:style>
          <p:txBody>
            <a:bodyPr wrap="square" rtlCol="0" anchor="t">
              <a:spAutoFit/>
            </a:bodyPr>
            <a:lstStyle/>
            <a:p>
              <a:pPr fontAlgn="base">
                <a:spcBef>
                  <a:spcPct val="0"/>
                </a:spcBef>
                <a:spcAft>
                  <a:spcPct val="0"/>
                </a:spcAft>
              </a:pPr>
              <a:r>
                <a:rPr lang="en-US" altLang="zh-CN" sz="1400" b="1" baseline="-25000">
                  <a:solidFill>
                    <a:srgbClr val="000000"/>
                  </a:solidFill>
                  <a:sym typeface="+mn-ea"/>
                </a:rPr>
                <a:t> </a:t>
              </a:r>
              <a:r>
                <a:rPr lang="en-US" altLang="zh-CN" sz="1400" b="1" smtClean="0">
                  <a:solidFill>
                    <a:srgbClr val="000000"/>
                  </a:solidFill>
                  <a:sym typeface="+mn-ea"/>
                </a:rPr>
                <a:t>Na</a:t>
              </a:r>
              <a:r>
                <a:rPr lang="en-US" altLang="zh-CN" sz="1400" b="1" baseline="-25000" smtClean="0">
                  <a:solidFill>
                    <a:srgbClr val="000000"/>
                  </a:solidFill>
                  <a:sym typeface="+mn-ea"/>
                </a:rPr>
                <a:t>2</a:t>
              </a:r>
              <a:r>
                <a:rPr lang="en-US" altLang="zh-CN" sz="1400" b="1" smtClean="0">
                  <a:solidFill>
                    <a:srgbClr val="000000"/>
                  </a:solidFill>
                  <a:sym typeface="+mn-ea"/>
                </a:rPr>
                <a:t>O </a:t>
              </a:r>
              <a:r>
                <a:rPr lang="en-US" altLang="zh-CN" sz="1400" b="1" smtClean="0">
                  <a:solidFill>
                    <a:srgbClr val="FF0000"/>
                  </a:solidFill>
                  <a:sym typeface="+mn-ea"/>
                </a:rPr>
                <a:t>NaOH</a:t>
              </a:r>
              <a:r>
                <a:rPr lang="en-US" altLang="zh-CN" sz="1400" b="1" smtClean="0">
                  <a:solidFill>
                    <a:srgbClr val="000000"/>
                  </a:solidFill>
                  <a:sym typeface="+mn-ea"/>
                </a:rPr>
                <a:t>  </a:t>
              </a:r>
              <a:r>
                <a:rPr lang="en-US" altLang="zh-CN" sz="1400" b="1" smtClean="0">
                  <a:solidFill>
                    <a:srgbClr val="FF0000"/>
                  </a:solidFill>
                  <a:sym typeface="+mn-ea"/>
                </a:rPr>
                <a:t>Na</a:t>
              </a:r>
              <a:r>
                <a:rPr lang="en-US" altLang="zh-CN" sz="1400" b="1" baseline="-25000" smtClean="0">
                  <a:solidFill>
                    <a:srgbClr val="FF0000"/>
                  </a:solidFill>
                  <a:sym typeface="+mn-ea"/>
                </a:rPr>
                <a:t>2</a:t>
              </a:r>
              <a:r>
                <a:rPr lang="en-US" altLang="zh-CN" sz="1400" b="1" smtClean="0">
                  <a:solidFill>
                    <a:srgbClr val="FF0000"/>
                  </a:solidFill>
                  <a:sym typeface="+mn-ea"/>
                </a:rPr>
                <a:t>O</a:t>
              </a:r>
              <a:r>
                <a:rPr lang="en-US" altLang="zh-CN" sz="1400" b="1" baseline="-25000" smtClean="0">
                  <a:solidFill>
                    <a:srgbClr val="FF0000"/>
                  </a:solidFill>
                  <a:sym typeface="+mn-ea"/>
                </a:rPr>
                <a:t>2  </a:t>
              </a:r>
              <a:r>
                <a:rPr lang="en-US" altLang="zh-CN" sz="1400" b="1" baseline="-25000" smtClean="0">
                  <a:solidFill>
                    <a:srgbClr val="000000"/>
                  </a:solidFill>
                  <a:sym typeface="+mn-ea"/>
                </a:rPr>
                <a:t>  </a:t>
              </a:r>
              <a:r>
                <a:rPr lang="en-US" altLang="zh-CN" sz="1400" b="1">
                  <a:solidFill>
                    <a:srgbClr val="FF0000"/>
                  </a:solidFill>
                  <a:sym typeface="+mn-ea"/>
                </a:rPr>
                <a:t>NaHCO</a:t>
              </a:r>
              <a:r>
                <a:rPr lang="en-US" altLang="zh-CN" sz="1400" b="1" baseline="-25000">
                  <a:solidFill>
                    <a:srgbClr val="FF0000"/>
                  </a:solidFill>
                  <a:sym typeface="+mn-ea"/>
                </a:rPr>
                <a:t>3   </a:t>
              </a:r>
              <a:r>
                <a:rPr lang="en-US" altLang="zh-CN" sz="1400" b="1" smtClean="0">
                  <a:solidFill>
                    <a:srgbClr val="FF0000"/>
                  </a:solidFill>
                  <a:sym typeface="+mn-ea"/>
                </a:rPr>
                <a:t>Na</a:t>
              </a:r>
              <a:r>
                <a:rPr lang="en-US" altLang="zh-CN" sz="1400" b="1" baseline="-25000" smtClean="0">
                  <a:solidFill>
                    <a:srgbClr val="FF0000"/>
                  </a:solidFill>
                  <a:sym typeface="+mn-ea"/>
                </a:rPr>
                <a:t>2</a:t>
              </a:r>
              <a:r>
                <a:rPr lang="en-US" altLang="zh-CN" sz="1400" b="1" smtClean="0">
                  <a:solidFill>
                    <a:srgbClr val="FF0000"/>
                  </a:solidFill>
                  <a:sym typeface="+mn-ea"/>
                </a:rPr>
                <a:t>CO</a:t>
              </a:r>
              <a:r>
                <a:rPr lang="en-US" altLang="zh-CN" sz="1400" b="1" baseline="-25000" smtClean="0">
                  <a:solidFill>
                    <a:srgbClr val="FF0000"/>
                  </a:solidFill>
                  <a:sym typeface="+mn-ea"/>
                </a:rPr>
                <a:t>3</a:t>
              </a:r>
              <a:endParaRPr lang="en-US" altLang="zh-CN" sz="1400" b="1" baseline="-25000">
                <a:solidFill>
                  <a:srgbClr val="000000"/>
                </a:solidFill>
                <a:sym typeface="+mn-ea"/>
              </a:endParaRPr>
            </a:p>
          </p:txBody>
        </p:sp>
        <p:sp>
          <p:nvSpPr>
            <p:cNvPr id="13" name="文本框 57"/>
            <p:cNvSpPr txBox="1"/>
            <p:nvPr/>
          </p:nvSpPr>
          <p:spPr>
            <a:xfrm>
              <a:off x="1835810" y="1628875"/>
              <a:ext cx="1019810" cy="306705"/>
            </a:xfrm>
            <a:prstGeom prst="rect">
              <a:avLst/>
            </a:prstGeom>
          </p:spPr>
          <p:style>
            <a:lnRef idx="2">
              <a:schemeClr val="accent2"/>
            </a:lnRef>
            <a:fillRef idx="1">
              <a:schemeClr val="lt1"/>
            </a:fillRef>
            <a:effectRef idx="0">
              <a:schemeClr val="accent2"/>
            </a:effectRef>
            <a:fontRef idx="minor">
              <a:schemeClr val="dk1"/>
            </a:fontRef>
          </p:style>
          <p:txBody>
            <a:bodyPr wrap="square" rtlCol="0" anchor="t">
              <a:spAutoFit/>
            </a:bodyPr>
            <a:lstStyle/>
            <a:p>
              <a:pPr algn="ctr" fontAlgn="base">
                <a:spcBef>
                  <a:spcPct val="0"/>
                </a:spcBef>
                <a:spcAft>
                  <a:spcPct val="0"/>
                </a:spcAft>
              </a:pPr>
              <a:r>
                <a:rPr lang="en-US" altLang="zh-CN" sz="1400" b="1">
                  <a:solidFill>
                    <a:srgbClr val="FF0000"/>
                  </a:solidFill>
                </a:rPr>
                <a:t>Mg</a:t>
              </a:r>
              <a:endParaRPr lang="zh-CN" altLang="en-US" sz="1400" b="1" baseline="-25000">
                <a:solidFill>
                  <a:srgbClr val="FF0000"/>
                </a:solidFill>
                <a:sym typeface="+mn-ea"/>
              </a:endParaRPr>
            </a:p>
          </p:txBody>
        </p:sp>
        <p:sp>
          <p:nvSpPr>
            <p:cNvPr id="14" name="右箭头 13"/>
            <p:cNvSpPr/>
            <p:nvPr/>
          </p:nvSpPr>
          <p:spPr>
            <a:xfrm>
              <a:off x="2869535" y="1741040"/>
              <a:ext cx="221615" cy="58420"/>
            </a:xfrm>
            <a:prstGeom prst="rightArrow">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400" b="1">
                <a:solidFill>
                  <a:srgbClr val="FFFFFF"/>
                </a:solidFill>
              </a:endParaRPr>
            </a:p>
          </p:txBody>
        </p:sp>
        <p:sp>
          <p:nvSpPr>
            <p:cNvPr id="15" name="文本框 59"/>
            <p:cNvSpPr txBox="1"/>
            <p:nvPr/>
          </p:nvSpPr>
          <p:spPr>
            <a:xfrm>
              <a:off x="3074640" y="1639440"/>
              <a:ext cx="5529580" cy="276860"/>
            </a:xfrm>
            <a:prstGeom prst="rect">
              <a:avLst/>
            </a:prstGeom>
          </p:spPr>
          <p:style>
            <a:lnRef idx="2">
              <a:schemeClr val="accent2"/>
            </a:lnRef>
            <a:fillRef idx="1">
              <a:schemeClr val="lt1"/>
            </a:fillRef>
            <a:effectRef idx="0">
              <a:schemeClr val="accent2"/>
            </a:effectRef>
            <a:fontRef idx="minor">
              <a:schemeClr val="dk1"/>
            </a:fontRef>
          </p:style>
          <p:txBody>
            <a:bodyPr wrap="square" rtlCol="0" anchor="t">
              <a:spAutoFit/>
            </a:bodyPr>
            <a:lstStyle/>
            <a:p>
              <a:pPr fontAlgn="base">
                <a:spcBef>
                  <a:spcPct val="0"/>
                </a:spcBef>
                <a:spcAft>
                  <a:spcPct val="0"/>
                </a:spcAft>
              </a:pPr>
              <a:r>
                <a:rPr lang="en-US" altLang="zh-CN" sz="1200" b="1">
                  <a:solidFill>
                    <a:srgbClr val="000000"/>
                  </a:solidFill>
                  <a:sym typeface="+mn-ea"/>
                </a:rPr>
                <a:t>MgO  Mg(OH)</a:t>
              </a:r>
              <a:r>
                <a:rPr lang="en-US" altLang="zh-CN" sz="1200" b="1" baseline="-25000">
                  <a:solidFill>
                    <a:srgbClr val="000000"/>
                  </a:solidFill>
                  <a:sym typeface="+mn-ea"/>
                </a:rPr>
                <a:t>2</a:t>
              </a:r>
              <a:r>
                <a:rPr lang="en-US" altLang="zh-CN" sz="1200" b="1">
                  <a:solidFill>
                    <a:srgbClr val="000000"/>
                  </a:solidFill>
                  <a:sym typeface="+mn-ea"/>
                </a:rPr>
                <a:t>  MgCl</a:t>
              </a:r>
              <a:r>
                <a:rPr lang="en-US" altLang="zh-CN" sz="1200" b="1" baseline="-25000">
                  <a:solidFill>
                    <a:srgbClr val="000000"/>
                  </a:solidFill>
                  <a:sym typeface="+mn-ea"/>
                </a:rPr>
                <a:t>2</a:t>
              </a:r>
              <a:endParaRPr lang="en-US" altLang="zh-CN" sz="1200" b="1" baseline="-25000">
                <a:solidFill>
                  <a:srgbClr val="000000"/>
                </a:solidFill>
                <a:sym typeface="+mn-ea"/>
              </a:endParaRPr>
            </a:p>
          </p:txBody>
        </p:sp>
        <p:sp>
          <p:nvSpPr>
            <p:cNvPr id="16" name="文本框 60"/>
            <p:cNvSpPr txBox="1"/>
            <p:nvPr/>
          </p:nvSpPr>
          <p:spPr>
            <a:xfrm>
              <a:off x="1849725" y="2052190"/>
              <a:ext cx="1019175" cy="369332"/>
            </a:xfrm>
            <a:prstGeom prst="rect">
              <a:avLst/>
            </a:prstGeom>
          </p:spPr>
          <p:style>
            <a:lnRef idx="2">
              <a:schemeClr val="accent2"/>
            </a:lnRef>
            <a:fillRef idx="1">
              <a:schemeClr val="lt1"/>
            </a:fillRef>
            <a:effectRef idx="0">
              <a:schemeClr val="accent2"/>
            </a:effectRef>
            <a:fontRef idx="minor">
              <a:schemeClr val="dk1"/>
            </a:fontRef>
          </p:style>
          <p:txBody>
            <a:bodyPr wrap="square" rtlCol="0" anchor="t">
              <a:spAutoFit/>
            </a:bodyPr>
            <a:lstStyle/>
            <a:p>
              <a:pPr algn="ctr" fontAlgn="base">
                <a:spcBef>
                  <a:spcPct val="0"/>
                </a:spcBef>
                <a:spcAft>
                  <a:spcPct val="0"/>
                </a:spcAft>
              </a:pPr>
              <a:r>
                <a:rPr lang="en-US" altLang="zh-CN" b="1">
                  <a:solidFill>
                    <a:srgbClr val="FF0000"/>
                  </a:solidFill>
                  <a:latin typeface="黑体" panose="02010600030101010101" pitchFamily="49" charset="-122"/>
                  <a:ea typeface="黑体" panose="02010600030101010101" pitchFamily="49" charset="-122"/>
                  <a:sym typeface="+mn-ea"/>
                </a:rPr>
                <a:t>Al</a:t>
              </a:r>
              <a:endParaRPr lang="en-US" altLang="zh-CN" b="1">
                <a:solidFill>
                  <a:srgbClr val="FF0000"/>
                </a:solidFill>
                <a:latin typeface="黑体" panose="02010600030101010101" pitchFamily="49" charset="-122"/>
                <a:ea typeface="黑体" panose="02010600030101010101" pitchFamily="49" charset="-122"/>
                <a:sym typeface="+mn-ea"/>
              </a:endParaRPr>
            </a:p>
          </p:txBody>
        </p:sp>
        <p:sp>
          <p:nvSpPr>
            <p:cNvPr id="17" name="右箭头 16"/>
            <p:cNvSpPr/>
            <p:nvPr/>
          </p:nvSpPr>
          <p:spPr>
            <a:xfrm>
              <a:off x="2887315" y="2151885"/>
              <a:ext cx="221615" cy="58420"/>
            </a:xfrm>
            <a:prstGeom prst="rightArrow">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400" b="1">
                <a:solidFill>
                  <a:srgbClr val="FFFFFF"/>
                </a:solidFill>
              </a:endParaRPr>
            </a:p>
          </p:txBody>
        </p:sp>
        <p:sp>
          <p:nvSpPr>
            <p:cNvPr id="18" name="文本框 62"/>
            <p:cNvSpPr txBox="1"/>
            <p:nvPr/>
          </p:nvSpPr>
          <p:spPr>
            <a:xfrm>
              <a:off x="3108930" y="1999485"/>
              <a:ext cx="5495290" cy="276860"/>
            </a:xfrm>
            <a:prstGeom prst="rect">
              <a:avLst/>
            </a:prstGeom>
          </p:spPr>
          <p:style>
            <a:lnRef idx="2">
              <a:schemeClr val="accent2"/>
            </a:lnRef>
            <a:fillRef idx="1">
              <a:schemeClr val="lt1"/>
            </a:fillRef>
            <a:effectRef idx="0">
              <a:schemeClr val="accent2"/>
            </a:effectRef>
            <a:fontRef idx="minor">
              <a:schemeClr val="dk1"/>
            </a:fontRef>
          </p:style>
          <p:txBody>
            <a:bodyPr wrap="square" rtlCol="0" anchor="t">
              <a:spAutoFit/>
            </a:bodyPr>
            <a:lstStyle/>
            <a:p>
              <a:pPr fontAlgn="base">
                <a:spcBef>
                  <a:spcPct val="0"/>
                </a:spcBef>
                <a:spcAft>
                  <a:spcPct val="0"/>
                </a:spcAft>
              </a:pPr>
              <a:r>
                <a:rPr lang="en-US" altLang="zh-CN" sz="1200" b="1">
                  <a:solidFill>
                    <a:srgbClr val="FF0000"/>
                  </a:solidFill>
                  <a:sym typeface="+mn-ea"/>
                </a:rPr>
                <a:t>Al</a:t>
              </a:r>
              <a:r>
                <a:rPr lang="en-US" altLang="zh-CN" sz="1200" b="1" baseline="-25000">
                  <a:solidFill>
                    <a:srgbClr val="FF0000"/>
                  </a:solidFill>
                  <a:sym typeface="+mn-ea"/>
                </a:rPr>
                <a:t>2</a:t>
              </a:r>
              <a:r>
                <a:rPr lang="en-US" altLang="zh-CN" sz="1200" b="1">
                  <a:solidFill>
                    <a:srgbClr val="FF0000"/>
                  </a:solidFill>
                  <a:sym typeface="+mn-ea"/>
                </a:rPr>
                <a:t>O</a:t>
              </a:r>
              <a:r>
                <a:rPr lang="en-US" altLang="zh-CN" sz="1200" b="1" baseline="-25000">
                  <a:solidFill>
                    <a:srgbClr val="FF0000"/>
                  </a:solidFill>
                  <a:sym typeface="+mn-ea"/>
                </a:rPr>
                <a:t>3 </a:t>
              </a:r>
              <a:r>
                <a:rPr lang="en-US" altLang="zh-CN" sz="1200" b="1">
                  <a:solidFill>
                    <a:srgbClr val="000000"/>
                  </a:solidFill>
                  <a:sym typeface="+mn-ea"/>
                </a:rPr>
                <a:t>  </a:t>
              </a:r>
              <a:r>
                <a:rPr lang="en-US" altLang="zh-CN" sz="1200" b="1">
                  <a:solidFill>
                    <a:srgbClr val="FF0000"/>
                  </a:solidFill>
                  <a:sym typeface="+mn-ea"/>
                </a:rPr>
                <a:t>Al(OH)</a:t>
              </a:r>
              <a:r>
                <a:rPr lang="en-US" altLang="zh-CN" sz="1200" b="1" baseline="-25000">
                  <a:solidFill>
                    <a:srgbClr val="FF0000"/>
                  </a:solidFill>
                  <a:sym typeface="+mn-ea"/>
                </a:rPr>
                <a:t>3</a:t>
              </a:r>
              <a:r>
                <a:rPr lang="en-US" altLang="zh-CN" sz="1200" b="1">
                  <a:solidFill>
                    <a:srgbClr val="FF0000"/>
                  </a:solidFill>
                  <a:sym typeface="+mn-ea"/>
                </a:rPr>
                <a:t>  </a:t>
              </a:r>
              <a:r>
                <a:rPr lang="en-US" altLang="zh-CN" sz="1200" b="1" baseline="-25000">
                  <a:solidFill>
                    <a:srgbClr val="FF0000"/>
                  </a:solidFill>
                  <a:sym typeface="+mn-ea"/>
                </a:rPr>
                <a:t> </a:t>
              </a:r>
              <a:r>
                <a:rPr lang="en-US" altLang="zh-CN" sz="1200" b="1">
                  <a:solidFill>
                    <a:srgbClr val="FF0000"/>
                  </a:solidFill>
                  <a:sym typeface="+mn-ea"/>
                </a:rPr>
                <a:t>AlCl</a:t>
              </a:r>
              <a:r>
                <a:rPr lang="en-US" altLang="zh-CN" sz="1200" b="1" baseline="-25000">
                  <a:solidFill>
                    <a:srgbClr val="FF0000"/>
                  </a:solidFill>
                  <a:sym typeface="+mn-ea"/>
                </a:rPr>
                <a:t>3     </a:t>
              </a:r>
              <a:r>
                <a:rPr lang="en-US" altLang="zh-CN" sz="1200" b="1">
                  <a:solidFill>
                    <a:srgbClr val="FF0000"/>
                  </a:solidFill>
                  <a:sym typeface="+mn-ea"/>
                </a:rPr>
                <a:t>NaAlO</a:t>
              </a:r>
              <a:r>
                <a:rPr lang="en-US" altLang="zh-CN" sz="1200" b="1" baseline="-25000">
                  <a:solidFill>
                    <a:srgbClr val="FF0000"/>
                  </a:solidFill>
                  <a:sym typeface="+mn-ea"/>
                </a:rPr>
                <a:t>2</a:t>
              </a:r>
              <a:endParaRPr lang="zh-CN" altLang="en-US" sz="2000" b="1" baseline="30000">
                <a:solidFill>
                  <a:srgbClr val="FF0000"/>
                </a:solidFill>
                <a:sym typeface="+mn-ea"/>
              </a:endParaRPr>
            </a:p>
          </p:txBody>
        </p:sp>
        <p:sp>
          <p:nvSpPr>
            <p:cNvPr id="19" name="右箭头 18"/>
            <p:cNvSpPr/>
            <p:nvPr/>
          </p:nvSpPr>
          <p:spPr>
            <a:xfrm>
              <a:off x="1523335" y="2587495"/>
              <a:ext cx="294640" cy="76200"/>
            </a:xfrm>
            <a:prstGeom prst="rightArrow">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400" b="1">
                <a:solidFill>
                  <a:srgbClr val="FFFFFF"/>
                </a:solidFill>
              </a:endParaRPr>
            </a:p>
          </p:txBody>
        </p:sp>
        <p:sp>
          <p:nvSpPr>
            <p:cNvPr id="20" name="右箭头 19"/>
            <p:cNvSpPr/>
            <p:nvPr/>
          </p:nvSpPr>
          <p:spPr>
            <a:xfrm>
              <a:off x="1537940" y="3015485"/>
              <a:ext cx="294640" cy="76200"/>
            </a:xfrm>
            <a:prstGeom prst="rightArrow">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400" b="1">
                <a:solidFill>
                  <a:srgbClr val="FFFFFF"/>
                </a:solidFill>
              </a:endParaRPr>
            </a:p>
          </p:txBody>
        </p:sp>
        <p:sp>
          <p:nvSpPr>
            <p:cNvPr id="21" name="右箭头 20"/>
            <p:cNvSpPr/>
            <p:nvPr/>
          </p:nvSpPr>
          <p:spPr>
            <a:xfrm>
              <a:off x="1537940" y="3411725"/>
              <a:ext cx="294640" cy="76200"/>
            </a:xfrm>
            <a:prstGeom prst="rightArrow">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400" b="1">
                <a:solidFill>
                  <a:srgbClr val="FFFFFF"/>
                </a:solidFill>
              </a:endParaRPr>
            </a:p>
          </p:txBody>
        </p:sp>
        <p:sp>
          <p:nvSpPr>
            <p:cNvPr id="22" name="文本框 5"/>
            <p:cNvSpPr txBox="1"/>
            <p:nvPr/>
          </p:nvSpPr>
          <p:spPr>
            <a:xfrm>
              <a:off x="1832580" y="2471925"/>
              <a:ext cx="1020445" cy="369332"/>
            </a:xfrm>
            <a:prstGeom prst="rect">
              <a:avLst/>
            </a:prstGeom>
          </p:spPr>
          <p:style>
            <a:lnRef idx="2">
              <a:schemeClr val="accent2"/>
            </a:lnRef>
            <a:fillRef idx="1">
              <a:schemeClr val="lt1"/>
            </a:fillRef>
            <a:effectRef idx="0">
              <a:schemeClr val="accent2"/>
            </a:effectRef>
            <a:fontRef idx="minor">
              <a:schemeClr val="dk1"/>
            </a:fontRef>
          </p:style>
          <p:txBody>
            <a:bodyPr wrap="square" rtlCol="0" anchor="t">
              <a:spAutoFit/>
            </a:bodyPr>
            <a:lstStyle/>
            <a:p>
              <a:pPr algn="ctr" fontAlgn="base">
                <a:spcBef>
                  <a:spcPct val="0"/>
                </a:spcBef>
                <a:spcAft>
                  <a:spcPct val="0"/>
                </a:spcAft>
              </a:pPr>
              <a:r>
                <a:rPr lang="en-US" altLang="zh-CN" b="1">
                  <a:solidFill>
                    <a:srgbClr val="FF0000"/>
                  </a:solidFill>
                </a:rPr>
                <a:t>Fe</a:t>
              </a:r>
              <a:endParaRPr lang="en-US" altLang="zh-CN" b="1" baseline="30000">
                <a:solidFill>
                  <a:srgbClr val="FF0000"/>
                </a:solidFill>
                <a:sym typeface="+mn-ea"/>
              </a:endParaRPr>
            </a:p>
          </p:txBody>
        </p:sp>
        <p:sp>
          <p:nvSpPr>
            <p:cNvPr id="23" name="右箭头 22"/>
            <p:cNvSpPr/>
            <p:nvPr/>
          </p:nvSpPr>
          <p:spPr>
            <a:xfrm>
              <a:off x="2852390" y="2584955"/>
              <a:ext cx="222250" cy="76200"/>
            </a:xfrm>
            <a:prstGeom prst="rightArrow">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400" b="1">
                <a:solidFill>
                  <a:srgbClr val="FFFFFF"/>
                </a:solidFill>
              </a:endParaRPr>
            </a:p>
          </p:txBody>
        </p:sp>
        <p:sp>
          <p:nvSpPr>
            <p:cNvPr id="24" name="文本框 7"/>
            <p:cNvSpPr txBox="1"/>
            <p:nvPr/>
          </p:nvSpPr>
          <p:spPr>
            <a:xfrm>
              <a:off x="3084165" y="2469385"/>
              <a:ext cx="5520055" cy="306705"/>
            </a:xfrm>
            <a:prstGeom prst="rect">
              <a:avLst/>
            </a:prstGeom>
          </p:spPr>
          <p:style>
            <a:lnRef idx="2">
              <a:schemeClr val="accent2"/>
            </a:lnRef>
            <a:fillRef idx="1">
              <a:schemeClr val="lt1"/>
            </a:fillRef>
            <a:effectRef idx="0">
              <a:schemeClr val="accent2"/>
            </a:effectRef>
            <a:fontRef idx="minor">
              <a:schemeClr val="dk1"/>
            </a:fontRef>
          </p:style>
          <p:txBody>
            <a:bodyPr wrap="square" rtlCol="0" anchor="t">
              <a:spAutoFit/>
            </a:bodyPr>
            <a:lstStyle/>
            <a:p>
              <a:pPr fontAlgn="base">
                <a:spcBef>
                  <a:spcPct val="0"/>
                </a:spcBef>
                <a:spcAft>
                  <a:spcPct val="0"/>
                </a:spcAft>
              </a:pPr>
              <a:r>
                <a:rPr lang="en-US" altLang="zh-CN" sz="1400" b="1">
                  <a:solidFill>
                    <a:srgbClr val="FF0000"/>
                  </a:solidFill>
                  <a:sym typeface="+mn-ea"/>
                </a:rPr>
                <a:t>Fe</a:t>
              </a:r>
              <a:r>
                <a:rPr lang="en-US" altLang="zh-CN" sz="1400" b="1" baseline="30000">
                  <a:solidFill>
                    <a:srgbClr val="FF0000"/>
                  </a:solidFill>
                  <a:sym typeface="+mn-ea"/>
                </a:rPr>
                <a:t>2+  </a:t>
              </a:r>
              <a:r>
                <a:rPr lang="en-US" altLang="zh-CN" sz="1400" b="1">
                  <a:solidFill>
                    <a:srgbClr val="FF0000"/>
                  </a:solidFill>
                  <a:sym typeface="+mn-ea"/>
                </a:rPr>
                <a:t>Fe</a:t>
              </a:r>
              <a:r>
                <a:rPr lang="en-US" altLang="zh-CN" sz="1400" b="1" baseline="30000">
                  <a:solidFill>
                    <a:srgbClr val="FF0000"/>
                  </a:solidFill>
                  <a:sym typeface="+mn-ea"/>
                </a:rPr>
                <a:t>3+    </a:t>
              </a:r>
              <a:r>
                <a:rPr lang="en-US" altLang="zh-CN" sz="1400" b="1">
                  <a:solidFill>
                    <a:srgbClr val="000000"/>
                  </a:solidFill>
                  <a:sym typeface="+mn-ea"/>
                </a:rPr>
                <a:t>Fe(OH)</a:t>
              </a:r>
              <a:r>
                <a:rPr lang="en-US" altLang="zh-CN" sz="1400" b="1" baseline="-25000">
                  <a:solidFill>
                    <a:srgbClr val="000000"/>
                  </a:solidFill>
                  <a:sym typeface="+mn-ea"/>
                </a:rPr>
                <a:t>2    </a:t>
              </a:r>
              <a:r>
                <a:rPr lang="en-US" altLang="zh-CN" sz="1400" b="1">
                  <a:solidFill>
                    <a:srgbClr val="000000"/>
                  </a:solidFill>
                  <a:sym typeface="+mn-ea"/>
                </a:rPr>
                <a:t>Fe (OH)</a:t>
              </a:r>
              <a:r>
                <a:rPr lang="en-US" altLang="zh-CN" sz="1400" b="1" baseline="-25000">
                  <a:solidFill>
                    <a:srgbClr val="000000"/>
                  </a:solidFill>
                  <a:sym typeface="+mn-ea"/>
                </a:rPr>
                <a:t>3</a:t>
              </a:r>
              <a:r>
                <a:rPr lang="en-US" altLang="zh-CN" sz="1400" b="1">
                  <a:solidFill>
                    <a:srgbClr val="000000"/>
                  </a:solidFill>
                  <a:sym typeface="+mn-ea"/>
                </a:rPr>
                <a:t>  </a:t>
              </a:r>
              <a:endParaRPr lang="zh-CN" altLang="en-US" sz="1400" b="1" baseline="30000">
                <a:solidFill>
                  <a:srgbClr val="000000"/>
                </a:solidFill>
                <a:sym typeface="+mn-ea"/>
              </a:endParaRPr>
            </a:p>
          </p:txBody>
        </p:sp>
        <p:sp>
          <p:nvSpPr>
            <p:cNvPr id="25" name="文本框 8"/>
            <p:cNvSpPr txBox="1"/>
            <p:nvPr/>
          </p:nvSpPr>
          <p:spPr>
            <a:xfrm>
              <a:off x="1832580" y="2903725"/>
              <a:ext cx="1019810" cy="306705"/>
            </a:xfrm>
            <a:prstGeom prst="rect">
              <a:avLst/>
            </a:prstGeom>
          </p:spPr>
          <p:style>
            <a:lnRef idx="2">
              <a:schemeClr val="accent2"/>
            </a:lnRef>
            <a:fillRef idx="1">
              <a:schemeClr val="lt1"/>
            </a:fillRef>
            <a:effectRef idx="0">
              <a:schemeClr val="accent2"/>
            </a:effectRef>
            <a:fontRef idx="minor">
              <a:schemeClr val="dk1"/>
            </a:fontRef>
          </p:style>
          <p:txBody>
            <a:bodyPr wrap="square" rtlCol="0" anchor="t">
              <a:spAutoFit/>
            </a:bodyPr>
            <a:lstStyle/>
            <a:p>
              <a:pPr algn="ctr" fontAlgn="base">
                <a:spcBef>
                  <a:spcPct val="0"/>
                </a:spcBef>
                <a:spcAft>
                  <a:spcPct val="0"/>
                </a:spcAft>
              </a:pPr>
              <a:r>
                <a:rPr lang="en-US" altLang="zh-CN" sz="1400" b="1">
                  <a:solidFill>
                    <a:srgbClr val="000000"/>
                  </a:solidFill>
                </a:rPr>
                <a:t>Cu</a:t>
              </a:r>
              <a:endParaRPr lang="en-US" altLang="zh-CN" sz="1400" b="1">
                <a:solidFill>
                  <a:srgbClr val="000000"/>
                </a:solidFill>
              </a:endParaRPr>
            </a:p>
          </p:txBody>
        </p:sp>
        <p:sp>
          <p:nvSpPr>
            <p:cNvPr id="26" name="右箭头 25"/>
            <p:cNvSpPr/>
            <p:nvPr/>
          </p:nvSpPr>
          <p:spPr>
            <a:xfrm>
              <a:off x="2853025" y="3016120"/>
              <a:ext cx="221615" cy="58420"/>
            </a:xfrm>
            <a:prstGeom prst="rightArrow">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400" b="1">
                <a:solidFill>
                  <a:srgbClr val="FFFFFF"/>
                </a:solidFill>
              </a:endParaRPr>
            </a:p>
          </p:txBody>
        </p:sp>
        <p:sp>
          <p:nvSpPr>
            <p:cNvPr id="27" name="文本框 10"/>
            <p:cNvSpPr txBox="1"/>
            <p:nvPr/>
          </p:nvSpPr>
          <p:spPr>
            <a:xfrm>
              <a:off x="3075275" y="2903090"/>
              <a:ext cx="5528945" cy="276860"/>
            </a:xfrm>
            <a:prstGeom prst="rect">
              <a:avLst/>
            </a:prstGeom>
          </p:spPr>
          <p:style>
            <a:lnRef idx="2">
              <a:schemeClr val="accent2"/>
            </a:lnRef>
            <a:fillRef idx="1">
              <a:schemeClr val="lt1"/>
            </a:fillRef>
            <a:effectRef idx="0">
              <a:schemeClr val="accent2"/>
            </a:effectRef>
            <a:fontRef idx="minor">
              <a:schemeClr val="dk1"/>
            </a:fontRef>
          </p:style>
          <p:txBody>
            <a:bodyPr wrap="square" rtlCol="0" anchor="t">
              <a:spAutoFit/>
            </a:bodyPr>
            <a:lstStyle/>
            <a:p>
              <a:pPr fontAlgn="base">
                <a:spcBef>
                  <a:spcPct val="0"/>
                </a:spcBef>
                <a:spcAft>
                  <a:spcPct val="0"/>
                </a:spcAft>
              </a:pPr>
              <a:r>
                <a:rPr lang="en-US" altLang="zh-CN" sz="1200" b="1">
                  <a:solidFill>
                    <a:srgbClr val="000000"/>
                  </a:solidFill>
                  <a:sym typeface="+mn-ea"/>
                </a:rPr>
                <a:t>CuO  Cu(OH)</a:t>
              </a:r>
              <a:r>
                <a:rPr lang="en-US" altLang="zh-CN" sz="1200" b="1" baseline="-25000">
                  <a:solidFill>
                    <a:srgbClr val="000000"/>
                  </a:solidFill>
                  <a:sym typeface="+mn-ea"/>
                </a:rPr>
                <a:t>2</a:t>
              </a:r>
              <a:r>
                <a:rPr lang="en-US" altLang="zh-CN" sz="1200" b="1">
                  <a:solidFill>
                    <a:srgbClr val="000000"/>
                  </a:solidFill>
                  <a:sym typeface="+mn-ea"/>
                </a:rPr>
                <a:t>   CuCl</a:t>
              </a:r>
              <a:r>
                <a:rPr lang="en-US" altLang="zh-CN" sz="1200" b="1" baseline="-25000">
                  <a:solidFill>
                    <a:srgbClr val="000000"/>
                  </a:solidFill>
                  <a:sym typeface="+mn-ea"/>
                </a:rPr>
                <a:t>2</a:t>
              </a:r>
              <a:endParaRPr lang="en-US" altLang="zh-CN" sz="1200" b="1" baseline="-25000">
                <a:solidFill>
                  <a:srgbClr val="000000"/>
                </a:solidFill>
                <a:sym typeface="+mn-ea"/>
              </a:endParaRPr>
            </a:p>
          </p:txBody>
        </p:sp>
        <p:sp>
          <p:nvSpPr>
            <p:cNvPr id="28" name="文本框 11"/>
            <p:cNvSpPr txBox="1"/>
            <p:nvPr/>
          </p:nvSpPr>
          <p:spPr>
            <a:xfrm>
              <a:off x="1833215" y="3327270"/>
              <a:ext cx="1019175" cy="306705"/>
            </a:xfrm>
            <a:prstGeom prst="rect">
              <a:avLst/>
            </a:prstGeom>
          </p:spPr>
          <p:style>
            <a:lnRef idx="2">
              <a:schemeClr val="accent2"/>
            </a:lnRef>
            <a:fillRef idx="1">
              <a:schemeClr val="lt1"/>
            </a:fillRef>
            <a:effectRef idx="0">
              <a:schemeClr val="accent2"/>
            </a:effectRef>
            <a:fontRef idx="minor">
              <a:schemeClr val="dk1"/>
            </a:fontRef>
          </p:style>
          <p:txBody>
            <a:bodyPr wrap="square" rtlCol="0" anchor="t">
              <a:spAutoFit/>
            </a:bodyPr>
            <a:lstStyle/>
            <a:p>
              <a:pPr algn="ctr" fontAlgn="base">
                <a:spcBef>
                  <a:spcPct val="0"/>
                </a:spcBef>
                <a:spcAft>
                  <a:spcPct val="0"/>
                </a:spcAft>
              </a:pPr>
              <a:r>
                <a:rPr lang="en-US" altLang="zh-CN" sz="1400" b="1">
                  <a:solidFill>
                    <a:srgbClr val="000000"/>
                  </a:solidFill>
                  <a:latin typeface="华文中宋" panose="02010600040101010101" pitchFamily="2" charset="-122"/>
                  <a:ea typeface="华文中宋" panose="02010600040101010101" pitchFamily="2" charset="-122"/>
                  <a:sym typeface="+mn-ea"/>
                </a:rPr>
                <a:t>C</a:t>
              </a:r>
              <a:endParaRPr lang="en-US" altLang="zh-CN" sz="1400" b="1">
                <a:solidFill>
                  <a:srgbClr val="000000"/>
                </a:solidFill>
                <a:latin typeface="华文中宋" panose="02010600040101010101" pitchFamily="2" charset="-122"/>
                <a:ea typeface="华文中宋" panose="02010600040101010101" pitchFamily="2" charset="-122"/>
                <a:sym typeface="+mn-ea"/>
              </a:endParaRPr>
            </a:p>
          </p:txBody>
        </p:sp>
        <p:sp>
          <p:nvSpPr>
            <p:cNvPr id="29" name="右箭头 28"/>
            <p:cNvSpPr/>
            <p:nvPr/>
          </p:nvSpPr>
          <p:spPr>
            <a:xfrm>
              <a:off x="2870805" y="3426965"/>
              <a:ext cx="221615" cy="58420"/>
            </a:xfrm>
            <a:prstGeom prst="rightArrow">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400" b="1">
                <a:solidFill>
                  <a:srgbClr val="FFFFFF"/>
                </a:solidFill>
              </a:endParaRPr>
            </a:p>
          </p:txBody>
        </p:sp>
        <p:sp>
          <p:nvSpPr>
            <p:cNvPr id="30" name="文本框 13"/>
            <p:cNvSpPr txBox="1"/>
            <p:nvPr/>
          </p:nvSpPr>
          <p:spPr>
            <a:xfrm>
              <a:off x="3092420" y="3327270"/>
              <a:ext cx="5511800" cy="307975"/>
            </a:xfrm>
            <a:prstGeom prst="rect">
              <a:avLst/>
            </a:prstGeom>
          </p:spPr>
          <p:style>
            <a:lnRef idx="2">
              <a:schemeClr val="accent2"/>
            </a:lnRef>
            <a:fillRef idx="1">
              <a:schemeClr val="lt1"/>
            </a:fillRef>
            <a:effectRef idx="0">
              <a:schemeClr val="accent2"/>
            </a:effectRef>
            <a:fontRef idx="minor">
              <a:schemeClr val="dk1"/>
            </a:fontRef>
          </p:style>
          <p:txBody>
            <a:bodyPr wrap="square" rtlCol="0" anchor="t">
              <a:spAutoFit/>
            </a:bodyPr>
            <a:lstStyle/>
            <a:p>
              <a:pPr fontAlgn="base">
                <a:spcBef>
                  <a:spcPct val="0"/>
                </a:spcBef>
                <a:spcAft>
                  <a:spcPct val="0"/>
                </a:spcAft>
              </a:pPr>
              <a:r>
                <a:rPr lang="en-US" altLang="zh-CN" sz="1400" b="1">
                  <a:solidFill>
                    <a:srgbClr val="000000"/>
                  </a:solidFill>
                  <a:sym typeface="+mn-ea"/>
                </a:rPr>
                <a:t>CO</a:t>
              </a:r>
              <a:r>
                <a:rPr lang="zh-CN" altLang="en-US" sz="1400" b="1">
                  <a:solidFill>
                    <a:srgbClr val="000000"/>
                  </a:solidFill>
                  <a:sym typeface="+mn-ea"/>
                </a:rPr>
                <a:t>  </a:t>
              </a:r>
              <a:r>
                <a:rPr lang="en-US" altLang="zh-CN" sz="1400" b="1">
                  <a:solidFill>
                    <a:srgbClr val="FF0000"/>
                  </a:solidFill>
                  <a:sym typeface="+mn-ea"/>
                </a:rPr>
                <a:t>CO</a:t>
              </a:r>
              <a:r>
                <a:rPr lang="en-US" altLang="zh-CN" sz="1400" b="1" baseline="-25000">
                  <a:solidFill>
                    <a:srgbClr val="FF0000"/>
                  </a:solidFill>
                  <a:sym typeface="+mn-ea"/>
                </a:rPr>
                <a:t>2 </a:t>
              </a:r>
              <a:r>
                <a:rPr lang="en-US" altLang="zh-CN" sz="1400" b="1" smtClean="0">
                  <a:solidFill>
                    <a:srgbClr val="FF0000"/>
                  </a:solidFill>
                  <a:sym typeface="+mn-ea"/>
                </a:rPr>
                <a:t> </a:t>
              </a:r>
              <a:r>
                <a:rPr lang="en-US" altLang="zh-CN" sz="1400" b="1" smtClean="0">
                  <a:solidFill>
                    <a:srgbClr val="000000"/>
                  </a:solidFill>
                  <a:sym typeface="+mn-ea"/>
                </a:rPr>
                <a:t>CH</a:t>
              </a:r>
              <a:r>
                <a:rPr lang="en-US" altLang="zh-CN" sz="1400" b="1" baseline="-25000" smtClean="0">
                  <a:solidFill>
                    <a:srgbClr val="000000"/>
                  </a:solidFill>
                  <a:sym typeface="+mn-ea"/>
                </a:rPr>
                <a:t>4</a:t>
              </a:r>
              <a:r>
                <a:rPr lang="zh-CN" altLang="en-US" sz="1400" b="1" smtClean="0">
                  <a:solidFill>
                    <a:srgbClr val="000000"/>
                  </a:solidFill>
                  <a:sym typeface="+mn-ea"/>
                </a:rPr>
                <a:t>、</a:t>
              </a:r>
              <a:r>
                <a:rPr lang="en-US" altLang="zh-CN" sz="1400" b="1" smtClean="0">
                  <a:solidFill>
                    <a:srgbClr val="000000"/>
                  </a:solidFill>
                  <a:sym typeface="+mn-ea"/>
                </a:rPr>
                <a:t>C</a:t>
              </a:r>
              <a:r>
                <a:rPr lang="en-US" altLang="zh-CN" sz="1400" b="1" baseline="-25000" smtClean="0">
                  <a:solidFill>
                    <a:srgbClr val="000000"/>
                  </a:solidFill>
                  <a:sym typeface="+mn-ea"/>
                </a:rPr>
                <a:t>2</a:t>
              </a:r>
              <a:r>
                <a:rPr lang="en-US" altLang="zh-CN" sz="1400" b="1" smtClean="0">
                  <a:solidFill>
                    <a:srgbClr val="000000"/>
                  </a:solidFill>
                  <a:sym typeface="+mn-ea"/>
                </a:rPr>
                <a:t>H</a:t>
              </a:r>
              <a:r>
                <a:rPr lang="en-US" altLang="zh-CN" sz="1400" b="1" baseline="-25000" smtClean="0">
                  <a:solidFill>
                    <a:srgbClr val="000000"/>
                  </a:solidFill>
                  <a:sym typeface="+mn-ea"/>
                </a:rPr>
                <a:t>4</a:t>
              </a:r>
              <a:r>
                <a:rPr lang="zh-CN" altLang="en-US" sz="1400" b="1" smtClean="0">
                  <a:solidFill>
                    <a:srgbClr val="000000"/>
                  </a:solidFill>
                  <a:sym typeface="+mn-ea"/>
                </a:rPr>
                <a:t>、</a:t>
              </a:r>
              <a:r>
                <a:rPr lang="en-US" altLang="zh-CN" sz="1400" b="1" smtClean="0">
                  <a:solidFill>
                    <a:srgbClr val="000000"/>
                  </a:solidFill>
                  <a:sym typeface="+mn-ea"/>
                </a:rPr>
                <a:t>C</a:t>
              </a:r>
              <a:r>
                <a:rPr lang="en-US" altLang="zh-CN" sz="1400" b="1" baseline="-25000" smtClean="0">
                  <a:solidFill>
                    <a:srgbClr val="000000"/>
                  </a:solidFill>
                  <a:sym typeface="+mn-ea"/>
                </a:rPr>
                <a:t>6</a:t>
              </a:r>
              <a:r>
                <a:rPr lang="en-US" altLang="zh-CN" sz="1400" b="1" smtClean="0">
                  <a:solidFill>
                    <a:srgbClr val="000000"/>
                  </a:solidFill>
                  <a:sym typeface="+mn-ea"/>
                </a:rPr>
                <a:t>H</a:t>
              </a:r>
              <a:r>
                <a:rPr lang="en-US" altLang="zh-CN" sz="1400" b="1" baseline="-25000" smtClean="0">
                  <a:solidFill>
                    <a:srgbClr val="000000"/>
                  </a:solidFill>
                  <a:sym typeface="+mn-ea"/>
                </a:rPr>
                <a:t>6</a:t>
              </a:r>
              <a:r>
                <a:rPr lang="zh-CN" altLang="en-US" sz="1400" b="1" smtClean="0">
                  <a:solidFill>
                    <a:srgbClr val="FF0000"/>
                  </a:solidFill>
                  <a:sym typeface="+mn-ea"/>
                </a:rPr>
                <a:t>乙醇、乙酸、</a:t>
              </a:r>
              <a:r>
                <a:rPr lang="en-US" altLang="zh-CN" sz="1400" b="1" smtClean="0">
                  <a:solidFill>
                    <a:srgbClr val="FF0000"/>
                  </a:solidFill>
                  <a:sym typeface="+mn-ea"/>
                </a:rPr>
                <a:t>--</a:t>
              </a:r>
              <a:r>
                <a:rPr lang="zh-CN" altLang="en-US" sz="1400" b="1" smtClean="0">
                  <a:solidFill>
                    <a:srgbClr val="FF0000"/>
                  </a:solidFill>
                  <a:sym typeface="+mn-ea"/>
                </a:rPr>
                <a:t>酯、糖类、蛋白质 </a:t>
              </a:r>
              <a:endParaRPr lang="en-US" altLang="zh-CN" sz="1400" b="1" baseline="-25000">
                <a:solidFill>
                  <a:srgbClr val="FF0000"/>
                </a:solidFill>
                <a:sym typeface="+mn-ea"/>
              </a:endParaRPr>
            </a:p>
          </p:txBody>
        </p:sp>
        <p:sp>
          <p:nvSpPr>
            <p:cNvPr id="31" name="右箭头 30"/>
            <p:cNvSpPr/>
            <p:nvPr/>
          </p:nvSpPr>
          <p:spPr>
            <a:xfrm>
              <a:off x="1537940" y="3804790"/>
              <a:ext cx="294640" cy="76200"/>
            </a:xfrm>
            <a:prstGeom prst="rightArrow">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400" b="1">
                <a:solidFill>
                  <a:srgbClr val="FFFFFF"/>
                </a:solidFill>
              </a:endParaRPr>
            </a:p>
          </p:txBody>
        </p:sp>
        <p:sp>
          <p:nvSpPr>
            <p:cNvPr id="32" name="右箭头 31"/>
            <p:cNvSpPr/>
            <p:nvPr/>
          </p:nvSpPr>
          <p:spPr>
            <a:xfrm>
              <a:off x="1537940" y="4235320"/>
              <a:ext cx="294640" cy="76200"/>
            </a:xfrm>
            <a:prstGeom prst="rightArrow">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400" b="1">
                <a:solidFill>
                  <a:srgbClr val="FFFFFF"/>
                </a:solidFill>
              </a:endParaRPr>
            </a:p>
          </p:txBody>
        </p:sp>
        <p:sp>
          <p:nvSpPr>
            <p:cNvPr id="33" name="右箭头 32"/>
            <p:cNvSpPr/>
            <p:nvPr/>
          </p:nvSpPr>
          <p:spPr>
            <a:xfrm>
              <a:off x="1537940" y="4631560"/>
              <a:ext cx="294640" cy="76200"/>
            </a:xfrm>
            <a:prstGeom prst="rightArrow">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400" b="1">
                <a:solidFill>
                  <a:srgbClr val="FFFFFF"/>
                </a:solidFill>
              </a:endParaRPr>
            </a:p>
          </p:txBody>
        </p:sp>
        <p:sp>
          <p:nvSpPr>
            <p:cNvPr id="34" name="文本框 17"/>
            <p:cNvSpPr txBox="1"/>
            <p:nvPr/>
          </p:nvSpPr>
          <p:spPr>
            <a:xfrm>
              <a:off x="1832580" y="3691760"/>
              <a:ext cx="1020445" cy="306705"/>
            </a:xfrm>
            <a:prstGeom prst="rect">
              <a:avLst/>
            </a:prstGeom>
          </p:spPr>
          <p:style>
            <a:lnRef idx="2">
              <a:schemeClr val="accent2"/>
            </a:lnRef>
            <a:fillRef idx="1">
              <a:schemeClr val="lt1"/>
            </a:fillRef>
            <a:effectRef idx="0">
              <a:schemeClr val="accent2"/>
            </a:effectRef>
            <a:fontRef idx="minor">
              <a:schemeClr val="dk1"/>
            </a:fontRef>
          </p:style>
          <p:txBody>
            <a:bodyPr wrap="square" rtlCol="0" anchor="t">
              <a:spAutoFit/>
            </a:bodyPr>
            <a:lstStyle/>
            <a:p>
              <a:pPr algn="ctr" fontAlgn="base">
                <a:spcBef>
                  <a:spcPct val="0"/>
                </a:spcBef>
                <a:spcAft>
                  <a:spcPct val="0"/>
                </a:spcAft>
              </a:pPr>
              <a:r>
                <a:rPr lang="en-US" altLang="zh-CN" sz="1400" b="1">
                  <a:solidFill>
                    <a:srgbClr val="000000"/>
                  </a:solidFill>
                </a:rPr>
                <a:t>N</a:t>
              </a:r>
              <a:endParaRPr lang="en-US" altLang="zh-CN" sz="1400" b="1">
                <a:solidFill>
                  <a:srgbClr val="000000"/>
                </a:solidFill>
              </a:endParaRPr>
            </a:p>
          </p:txBody>
        </p:sp>
        <p:sp>
          <p:nvSpPr>
            <p:cNvPr id="35" name="右箭头 34"/>
            <p:cNvSpPr/>
            <p:nvPr/>
          </p:nvSpPr>
          <p:spPr>
            <a:xfrm>
              <a:off x="2852390" y="3804790"/>
              <a:ext cx="222250" cy="76200"/>
            </a:xfrm>
            <a:prstGeom prst="rightArrow">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400" b="1">
                <a:solidFill>
                  <a:srgbClr val="FFFFFF"/>
                </a:solidFill>
              </a:endParaRPr>
            </a:p>
          </p:txBody>
        </p:sp>
        <p:sp>
          <p:nvSpPr>
            <p:cNvPr id="36" name="文本框 19"/>
            <p:cNvSpPr txBox="1"/>
            <p:nvPr/>
          </p:nvSpPr>
          <p:spPr>
            <a:xfrm>
              <a:off x="3074640" y="3691760"/>
              <a:ext cx="5529580" cy="306705"/>
            </a:xfrm>
            <a:prstGeom prst="rect">
              <a:avLst/>
            </a:prstGeom>
          </p:spPr>
          <p:style>
            <a:lnRef idx="2">
              <a:schemeClr val="accent2"/>
            </a:lnRef>
            <a:fillRef idx="1">
              <a:schemeClr val="lt1"/>
            </a:fillRef>
            <a:effectRef idx="0">
              <a:schemeClr val="accent2"/>
            </a:effectRef>
            <a:fontRef idx="minor">
              <a:schemeClr val="dk1"/>
            </a:fontRef>
          </p:style>
          <p:txBody>
            <a:bodyPr wrap="square" rtlCol="0" anchor="t">
              <a:spAutoFit/>
            </a:bodyPr>
            <a:lstStyle/>
            <a:p>
              <a:pPr fontAlgn="base">
                <a:spcBef>
                  <a:spcPct val="0"/>
                </a:spcBef>
                <a:spcAft>
                  <a:spcPct val="0"/>
                </a:spcAft>
              </a:pPr>
              <a:r>
                <a:rPr lang="en-US" altLang="zh-CN" sz="1400" b="1">
                  <a:solidFill>
                    <a:srgbClr val="FF0000"/>
                  </a:solidFill>
                  <a:sym typeface="+mn-ea"/>
                </a:rPr>
                <a:t>NH</a:t>
              </a:r>
              <a:r>
                <a:rPr lang="en-US" altLang="zh-CN" sz="1400" b="1" baseline="-25000">
                  <a:solidFill>
                    <a:srgbClr val="FF0000"/>
                  </a:solidFill>
                  <a:sym typeface="+mn-ea"/>
                </a:rPr>
                <a:t>3   </a:t>
              </a:r>
              <a:r>
                <a:rPr lang="en-US" altLang="zh-CN" sz="1400" b="1">
                  <a:solidFill>
                    <a:srgbClr val="FF0000"/>
                  </a:solidFill>
                  <a:sym typeface="+mn-ea"/>
                </a:rPr>
                <a:t>NH</a:t>
              </a:r>
              <a:r>
                <a:rPr lang="en-US" altLang="zh-CN" sz="1400" b="1" baseline="-25000">
                  <a:solidFill>
                    <a:srgbClr val="FF0000"/>
                  </a:solidFill>
                  <a:sym typeface="+mn-ea"/>
                </a:rPr>
                <a:t>4</a:t>
              </a:r>
              <a:r>
                <a:rPr lang="en-US" altLang="zh-CN" sz="1400" b="1" baseline="30000">
                  <a:solidFill>
                    <a:srgbClr val="FF0000"/>
                  </a:solidFill>
                  <a:sym typeface="+mn-ea"/>
                </a:rPr>
                <a:t>+   </a:t>
              </a:r>
              <a:r>
                <a:rPr lang="en-US" altLang="zh-CN" sz="1400" b="1" baseline="-25000">
                  <a:solidFill>
                    <a:srgbClr val="FF0000"/>
                  </a:solidFill>
                  <a:sym typeface="+mn-ea"/>
                </a:rPr>
                <a:t> </a:t>
              </a:r>
              <a:r>
                <a:rPr lang="en-US" altLang="zh-CN" sz="1400" b="1">
                  <a:solidFill>
                    <a:srgbClr val="FF0000"/>
                  </a:solidFill>
                  <a:sym typeface="+mn-ea"/>
                </a:rPr>
                <a:t>NO  </a:t>
              </a:r>
              <a:r>
                <a:rPr lang="en-US" altLang="zh-CN" sz="1400" b="1" baseline="-25000">
                  <a:solidFill>
                    <a:srgbClr val="FF0000"/>
                  </a:solidFill>
                  <a:sym typeface="+mn-ea"/>
                </a:rPr>
                <a:t> </a:t>
              </a:r>
              <a:r>
                <a:rPr lang="en-US" altLang="zh-CN" sz="1400" b="1">
                  <a:solidFill>
                    <a:srgbClr val="FF0000"/>
                  </a:solidFill>
                  <a:sym typeface="+mn-ea"/>
                </a:rPr>
                <a:t>NO</a:t>
              </a:r>
              <a:r>
                <a:rPr lang="en-US" altLang="zh-CN" sz="1400" b="1" baseline="-25000">
                  <a:solidFill>
                    <a:srgbClr val="FF0000"/>
                  </a:solidFill>
                  <a:sym typeface="+mn-ea"/>
                </a:rPr>
                <a:t>2   </a:t>
              </a:r>
              <a:r>
                <a:rPr lang="en-US" altLang="zh-CN" sz="1400" b="1">
                  <a:solidFill>
                    <a:srgbClr val="FF0000"/>
                  </a:solidFill>
                  <a:sym typeface="+mn-ea"/>
                </a:rPr>
                <a:t>HNO</a:t>
              </a:r>
              <a:r>
                <a:rPr lang="en-US" altLang="zh-CN" sz="1400" b="1" baseline="-25000">
                  <a:solidFill>
                    <a:srgbClr val="FF0000"/>
                  </a:solidFill>
                  <a:sym typeface="+mn-ea"/>
                </a:rPr>
                <a:t>3  </a:t>
              </a:r>
              <a:r>
                <a:rPr lang="en-US" altLang="zh-CN" sz="1400" b="1">
                  <a:solidFill>
                    <a:srgbClr val="000000"/>
                  </a:solidFill>
                  <a:sym typeface="+mn-ea"/>
                </a:rPr>
                <a:t>NO</a:t>
              </a:r>
              <a:r>
                <a:rPr lang="en-US" altLang="zh-CN" sz="1400" b="1" baseline="-25000">
                  <a:solidFill>
                    <a:srgbClr val="000000"/>
                  </a:solidFill>
                  <a:sym typeface="+mn-ea"/>
                </a:rPr>
                <a:t>3</a:t>
              </a:r>
              <a:r>
                <a:rPr lang="en-US" altLang="zh-CN" sz="1400" b="1" baseline="30000">
                  <a:solidFill>
                    <a:srgbClr val="000000"/>
                  </a:solidFill>
                  <a:sym typeface="+mn-ea"/>
                </a:rPr>
                <a:t>-</a:t>
              </a:r>
              <a:endParaRPr lang="en-US" altLang="zh-CN" sz="1400" b="1" baseline="30000">
                <a:solidFill>
                  <a:srgbClr val="000000"/>
                </a:solidFill>
                <a:sym typeface="+mn-ea"/>
              </a:endParaRPr>
            </a:p>
          </p:txBody>
        </p:sp>
        <p:sp>
          <p:nvSpPr>
            <p:cNvPr id="37" name="文本框 20"/>
            <p:cNvSpPr txBox="1"/>
            <p:nvPr/>
          </p:nvSpPr>
          <p:spPr>
            <a:xfrm>
              <a:off x="1832580" y="4123560"/>
              <a:ext cx="1019810" cy="306705"/>
            </a:xfrm>
            <a:prstGeom prst="rect">
              <a:avLst/>
            </a:prstGeom>
          </p:spPr>
          <p:style>
            <a:lnRef idx="2">
              <a:schemeClr val="accent2"/>
            </a:lnRef>
            <a:fillRef idx="1">
              <a:schemeClr val="lt1"/>
            </a:fillRef>
            <a:effectRef idx="0">
              <a:schemeClr val="accent2"/>
            </a:effectRef>
            <a:fontRef idx="minor">
              <a:schemeClr val="dk1"/>
            </a:fontRef>
          </p:style>
          <p:txBody>
            <a:bodyPr wrap="square" rtlCol="0" anchor="t">
              <a:spAutoFit/>
            </a:bodyPr>
            <a:lstStyle/>
            <a:p>
              <a:pPr algn="ctr" fontAlgn="base">
                <a:spcBef>
                  <a:spcPct val="0"/>
                </a:spcBef>
                <a:spcAft>
                  <a:spcPct val="0"/>
                </a:spcAft>
              </a:pPr>
              <a:r>
                <a:rPr lang="en-US" altLang="zh-CN" sz="1400" b="1">
                  <a:solidFill>
                    <a:srgbClr val="000000"/>
                  </a:solidFill>
                </a:rPr>
                <a:t>S</a:t>
              </a:r>
              <a:endParaRPr lang="en-US" altLang="zh-CN" sz="1400" b="1">
                <a:solidFill>
                  <a:srgbClr val="000000"/>
                </a:solidFill>
              </a:endParaRPr>
            </a:p>
          </p:txBody>
        </p:sp>
        <p:sp>
          <p:nvSpPr>
            <p:cNvPr id="38" name="右箭头 37"/>
            <p:cNvSpPr/>
            <p:nvPr/>
          </p:nvSpPr>
          <p:spPr>
            <a:xfrm>
              <a:off x="2853025" y="4235955"/>
              <a:ext cx="221615" cy="58420"/>
            </a:xfrm>
            <a:prstGeom prst="rightArrow">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400" b="1">
                <a:solidFill>
                  <a:srgbClr val="FFFFFF"/>
                </a:solidFill>
              </a:endParaRPr>
            </a:p>
          </p:txBody>
        </p:sp>
        <p:sp>
          <p:nvSpPr>
            <p:cNvPr id="39" name="文本框 23"/>
            <p:cNvSpPr txBox="1"/>
            <p:nvPr/>
          </p:nvSpPr>
          <p:spPr>
            <a:xfrm>
              <a:off x="1833215" y="4547105"/>
              <a:ext cx="1019175" cy="306705"/>
            </a:xfrm>
            <a:prstGeom prst="rect">
              <a:avLst/>
            </a:prstGeom>
          </p:spPr>
          <p:style>
            <a:lnRef idx="2">
              <a:schemeClr val="accent2"/>
            </a:lnRef>
            <a:fillRef idx="1">
              <a:schemeClr val="lt1"/>
            </a:fillRef>
            <a:effectRef idx="0">
              <a:schemeClr val="accent2"/>
            </a:effectRef>
            <a:fontRef idx="minor">
              <a:schemeClr val="dk1"/>
            </a:fontRef>
          </p:style>
          <p:txBody>
            <a:bodyPr wrap="square" rtlCol="0" anchor="t">
              <a:spAutoFit/>
            </a:bodyPr>
            <a:lstStyle/>
            <a:p>
              <a:pPr algn="ctr" fontAlgn="base">
                <a:spcBef>
                  <a:spcPct val="0"/>
                </a:spcBef>
                <a:spcAft>
                  <a:spcPct val="0"/>
                </a:spcAft>
              </a:pPr>
              <a:r>
                <a:rPr lang="en-US" altLang="zh-CN" sz="1400" b="1">
                  <a:solidFill>
                    <a:srgbClr val="000000"/>
                  </a:solidFill>
                  <a:latin typeface="华文中宋" panose="02010600040101010101" pitchFamily="2" charset="-122"/>
                  <a:ea typeface="华文中宋" panose="02010600040101010101" pitchFamily="2" charset="-122"/>
                  <a:sym typeface="+mn-ea"/>
                </a:rPr>
                <a:t>Cl</a:t>
              </a:r>
              <a:r>
                <a:rPr lang="zh-CN" altLang="en-US" sz="1400" b="1">
                  <a:solidFill>
                    <a:srgbClr val="000000"/>
                  </a:solidFill>
                  <a:latin typeface="华文中宋" panose="02010600040101010101" pitchFamily="2" charset="-122"/>
                  <a:ea typeface="华文中宋" panose="02010600040101010101" pitchFamily="2" charset="-122"/>
                  <a:sym typeface="+mn-ea"/>
                </a:rPr>
                <a:t>、</a:t>
              </a:r>
              <a:r>
                <a:rPr lang="en-US" altLang="zh-CN" sz="1400" b="1">
                  <a:solidFill>
                    <a:srgbClr val="000000"/>
                  </a:solidFill>
                  <a:latin typeface="华文中宋" panose="02010600040101010101" pitchFamily="2" charset="-122"/>
                  <a:ea typeface="华文中宋" panose="02010600040101010101" pitchFamily="2" charset="-122"/>
                  <a:sym typeface="+mn-ea"/>
                </a:rPr>
                <a:t>Br</a:t>
              </a:r>
              <a:r>
                <a:rPr lang="zh-CN" altLang="en-US" sz="1400" b="1">
                  <a:solidFill>
                    <a:srgbClr val="000000"/>
                  </a:solidFill>
                  <a:latin typeface="华文中宋" panose="02010600040101010101" pitchFamily="2" charset="-122"/>
                  <a:ea typeface="华文中宋" panose="02010600040101010101" pitchFamily="2" charset="-122"/>
                  <a:sym typeface="+mn-ea"/>
                </a:rPr>
                <a:t>、</a:t>
              </a:r>
              <a:r>
                <a:rPr lang="en-US" altLang="zh-CN" sz="1400" b="1">
                  <a:solidFill>
                    <a:srgbClr val="000000"/>
                  </a:solidFill>
                  <a:latin typeface="华文中宋" panose="02010600040101010101" pitchFamily="2" charset="-122"/>
                  <a:ea typeface="华文中宋" panose="02010600040101010101" pitchFamily="2" charset="-122"/>
                  <a:sym typeface="+mn-ea"/>
                </a:rPr>
                <a:t>I</a:t>
              </a:r>
              <a:endParaRPr lang="en-US" altLang="zh-CN" sz="1400" b="1">
                <a:solidFill>
                  <a:srgbClr val="000000"/>
                </a:solidFill>
                <a:latin typeface="华文中宋" panose="02010600040101010101" pitchFamily="2" charset="-122"/>
                <a:ea typeface="华文中宋" panose="02010600040101010101" pitchFamily="2" charset="-122"/>
                <a:sym typeface="+mn-ea"/>
              </a:endParaRPr>
            </a:p>
          </p:txBody>
        </p:sp>
        <p:sp>
          <p:nvSpPr>
            <p:cNvPr id="40" name="右箭头 39"/>
            <p:cNvSpPr/>
            <p:nvPr/>
          </p:nvSpPr>
          <p:spPr>
            <a:xfrm>
              <a:off x="2870805" y="4646800"/>
              <a:ext cx="221615" cy="58420"/>
            </a:xfrm>
            <a:prstGeom prst="rightArrow">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400" b="1">
                <a:solidFill>
                  <a:srgbClr val="FFFFFF"/>
                </a:solidFill>
              </a:endParaRPr>
            </a:p>
          </p:txBody>
        </p:sp>
        <p:sp>
          <p:nvSpPr>
            <p:cNvPr id="41" name="文本框 25"/>
            <p:cNvSpPr txBox="1"/>
            <p:nvPr/>
          </p:nvSpPr>
          <p:spPr>
            <a:xfrm>
              <a:off x="3092420" y="4547105"/>
              <a:ext cx="5511800" cy="306705"/>
            </a:xfrm>
            <a:prstGeom prst="rect">
              <a:avLst/>
            </a:prstGeom>
          </p:spPr>
          <p:style>
            <a:lnRef idx="2">
              <a:schemeClr val="accent2"/>
            </a:lnRef>
            <a:fillRef idx="1">
              <a:schemeClr val="lt1"/>
            </a:fillRef>
            <a:effectRef idx="0">
              <a:schemeClr val="accent2"/>
            </a:effectRef>
            <a:fontRef idx="minor">
              <a:schemeClr val="dk1"/>
            </a:fontRef>
          </p:style>
          <p:txBody>
            <a:bodyPr wrap="square" rtlCol="0" anchor="t">
              <a:spAutoFit/>
            </a:bodyPr>
            <a:lstStyle/>
            <a:p>
              <a:pPr fontAlgn="base">
                <a:spcBef>
                  <a:spcPct val="0"/>
                </a:spcBef>
                <a:spcAft>
                  <a:spcPct val="0"/>
                </a:spcAft>
              </a:pPr>
              <a:r>
                <a:rPr lang="en-US" altLang="zh-CN" sz="1400" b="1">
                  <a:solidFill>
                    <a:srgbClr val="FF0000"/>
                  </a:solidFill>
                  <a:latin typeface="华文中宋" panose="02010600040101010101" pitchFamily="2" charset="-122"/>
                  <a:ea typeface="华文中宋" panose="02010600040101010101" pitchFamily="2" charset="-122"/>
                  <a:sym typeface="+mn-ea"/>
                </a:rPr>
                <a:t>Cl</a:t>
              </a:r>
              <a:r>
                <a:rPr lang="en-US" altLang="zh-CN" sz="1400" b="1" baseline="-25000">
                  <a:solidFill>
                    <a:srgbClr val="FF0000"/>
                  </a:solidFill>
                  <a:latin typeface="华文中宋" panose="02010600040101010101" pitchFamily="2" charset="-122"/>
                  <a:ea typeface="华文中宋" panose="02010600040101010101" pitchFamily="2" charset="-122"/>
                  <a:sym typeface="+mn-ea"/>
                </a:rPr>
                <a:t>2   </a:t>
              </a:r>
              <a:r>
                <a:rPr lang="en-US" altLang="zh-CN" sz="1400" b="1">
                  <a:solidFill>
                    <a:srgbClr val="FF0000"/>
                  </a:solidFill>
                  <a:latin typeface="华文中宋" panose="02010600040101010101" pitchFamily="2" charset="-122"/>
                  <a:ea typeface="华文中宋" panose="02010600040101010101" pitchFamily="2" charset="-122"/>
                  <a:sym typeface="+mn-ea"/>
                </a:rPr>
                <a:t>HClO  </a:t>
              </a:r>
              <a:r>
                <a:rPr lang="en-US" altLang="zh-CN" sz="1400" b="1">
                  <a:solidFill>
                    <a:srgbClr val="000000"/>
                  </a:solidFill>
                  <a:latin typeface="华文中宋" panose="02010600040101010101" pitchFamily="2" charset="-122"/>
                  <a:ea typeface="华文中宋" panose="02010600040101010101" pitchFamily="2" charset="-122"/>
                  <a:sym typeface="+mn-ea"/>
                </a:rPr>
                <a:t>HCl  </a:t>
              </a:r>
              <a:endParaRPr lang="en-US" altLang="zh-CN" sz="1400" b="1" baseline="-25000">
                <a:solidFill>
                  <a:srgbClr val="000000"/>
                </a:solidFill>
                <a:latin typeface="华文中宋" panose="02010600040101010101" pitchFamily="2" charset="-122"/>
                <a:ea typeface="华文中宋" panose="02010600040101010101" pitchFamily="2" charset="-122"/>
                <a:sym typeface="+mn-ea"/>
              </a:endParaRPr>
            </a:p>
          </p:txBody>
        </p:sp>
        <p:sp>
          <p:nvSpPr>
            <p:cNvPr id="42" name="右箭头 41"/>
            <p:cNvSpPr/>
            <p:nvPr/>
          </p:nvSpPr>
          <p:spPr>
            <a:xfrm>
              <a:off x="1521430" y="5045580"/>
              <a:ext cx="294640" cy="76200"/>
            </a:xfrm>
            <a:prstGeom prst="rightArrow">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400" b="1">
                <a:solidFill>
                  <a:srgbClr val="FFFFFF"/>
                </a:solidFill>
              </a:endParaRPr>
            </a:p>
          </p:txBody>
        </p:sp>
        <p:sp>
          <p:nvSpPr>
            <p:cNvPr id="43" name="文本框 27"/>
            <p:cNvSpPr txBox="1"/>
            <p:nvPr/>
          </p:nvSpPr>
          <p:spPr>
            <a:xfrm>
              <a:off x="1816705" y="4961125"/>
              <a:ext cx="1019175" cy="306705"/>
            </a:xfrm>
            <a:prstGeom prst="rect">
              <a:avLst/>
            </a:prstGeom>
          </p:spPr>
          <p:style>
            <a:lnRef idx="2">
              <a:schemeClr val="accent2"/>
            </a:lnRef>
            <a:fillRef idx="1">
              <a:schemeClr val="lt1"/>
            </a:fillRef>
            <a:effectRef idx="0">
              <a:schemeClr val="accent2"/>
            </a:effectRef>
            <a:fontRef idx="minor">
              <a:schemeClr val="dk1"/>
            </a:fontRef>
          </p:style>
          <p:txBody>
            <a:bodyPr wrap="square" rtlCol="0" anchor="t">
              <a:spAutoFit/>
            </a:bodyPr>
            <a:lstStyle/>
            <a:p>
              <a:pPr algn="ctr" fontAlgn="base">
                <a:spcBef>
                  <a:spcPct val="0"/>
                </a:spcBef>
                <a:spcAft>
                  <a:spcPct val="0"/>
                </a:spcAft>
              </a:pPr>
              <a:r>
                <a:rPr lang="zh-CN" altLang="en-US" sz="1400" b="1">
                  <a:solidFill>
                    <a:srgbClr val="000000"/>
                  </a:solidFill>
                  <a:latin typeface="华文中宋" panose="02010600040101010101" pitchFamily="2" charset="-122"/>
                  <a:ea typeface="华文中宋" panose="02010600040101010101" pitchFamily="2" charset="-122"/>
                  <a:sym typeface="+mn-ea"/>
                </a:rPr>
                <a:t>胶体</a:t>
              </a:r>
              <a:endParaRPr lang="zh-CN" altLang="en-US" sz="1400" b="1">
                <a:solidFill>
                  <a:srgbClr val="000000"/>
                </a:solidFill>
                <a:latin typeface="华文中宋" panose="02010600040101010101" pitchFamily="2" charset="-122"/>
                <a:ea typeface="华文中宋" panose="02010600040101010101" pitchFamily="2" charset="-122"/>
                <a:sym typeface="+mn-ea"/>
              </a:endParaRPr>
            </a:p>
          </p:txBody>
        </p:sp>
        <p:sp>
          <p:nvSpPr>
            <p:cNvPr id="44" name="右箭头 43"/>
            <p:cNvSpPr/>
            <p:nvPr/>
          </p:nvSpPr>
          <p:spPr>
            <a:xfrm>
              <a:off x="2854295" y="5060820"/>
              <a:ext cx="221615" cy="58420"/>
            </a:xfrm>
            <a:prstGeom prst="rightArrow">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400" b="1">
                <a:solidFill>
                  <a:srgbClr val="FFFFFF"/>
                </a:solidFill>
              </a:endParaRPr>
            </a:p>
          </p:txBody>
        </p:sp>
        <p:sp>
          <p:nvSpPr>
            <p:cNvPr id="45" name="文本框 30"/>
            <p:cNvSpPr txBox="1"/>
            <p:nvPr/>
          </p:nvSpPr>
          <p:spPr>
            <a:xfrm>
              <a:off x="3075910" y="4961125"/>
              <a:ext cx="5528310" cy="306705"/>
            </a:xfrm>
            <a:prstGeom prst="rect">
              <a:avLst/>
            </a:prstGeom>
          </p:spPr>
          <p:style>
            <a:lnRef idx="2">
              <a:schemeClr val="accent2"/>
            </a:lnRef>
            <a:fillRef idx="1">
              <a:schemeClr val="lt1"/>
            </a:fillRef>
            <a:effectRef idx="0">
              <a:schemeClr val="accent2"/>
            </a:effectRef>
            <a:fontRef idx="minor">
              <a:schemeClr val="dk1"/>
            </a:fontRef>
          </p:style>
          <p:txBody>
            <a:bodyPr wrap="square" rtlCol="0" anchor="t">
              <a:spAutoFit/>
            </a:bodyPr>
            <a:lstStyle/>
            <a:p>
              <a:pPr fontAlgn="base">
                <a:spcBef>
                  <a:spcPct val="0"/>
                </a:spcBef>
                <a:spcAft>
                  <a:spcPct val="0"/>
                </a:spcAft>
              </a:pPr>
              <a:r>
                <a:rPr lang="zh-CN" altLang="en-US" sz="1400" b="1">
                  <a:solidFill>
                    <a:srgbClr val="000000"/>
                  </a:solidFill>
                  <a:latin typeface="华文中宋" panose="02010600040101010101" pitchFamily="2" charset="-122"/>
                  <a:ea typeface="华文中宋" panose="02010600040101010101" pitchFamily="2" charset="-122"/>
                  <a:sym typeface="+mn-ea"/>
                </a:rPr>
                <a:t>胶体制备</a:t>
              </a:r>
              <a:r>
                <a:rPr lang="zh-CN" altLang="en-US" sz="1400" b="1" smtClean="0">
                  <a:solidFill>
                    <a:srgbClr val="000000"/>
                  </a:solidFill>
                  <a:latin typeface="华文中宋" panose="02010600040101010101" pitchFamily="2" charset="-122"/>
                  <a:ea typeface="华文中宋" panose="02010600040101010101" pitchFamily="2" charset="-122"/>
                  <a:sym typeface="+mn-ea"/>
                </a:rPr>
                <a:t>、</a:t>
              </a:r>
              <a:r>
                <a:rPr lang="zh-CN" altLang="en-US" sz="1400" b="1" smtClean="0">
                  <a:solidFill>
                    <a:srgbClr val="FF0000"/>
                  </a:solidFill>
                  <a:latin typeface="华文中宋" panose="02010600040101010101" pitchFamily="2" charset="-122"/>
                  <a:ea typeface="华文中宋" panose="02010600040101010101" pitchFamily="2" charset="-122"/>
                  <a:sym typeface="+mn-ea"/>
                </a:rPr>
                <a:t>胶体性</a:t>
              </a:r>
              <a:r>
                <a:rPr lang="zh-CN" altLang="en-US" sz="1400" b="1">
                  <a:solidFill>
                    <a:srgbClr val="FF0000"/>
                  </a:solidFill>
                  <a:latin typeface="华文中宋" panose="02010600040101010101" pitchFamily="2" charset="-122"/>
                  <a:ea typeface="华文中宋" panose="02010600040101010101" pitchFamily="2" charset="-122"/>
                  <a:sym typeface="+mn-ea"/>
                </a:rPr>
                <a:t>质</a:t>
              </a:r>
              <a:r>
                <a:rPr lang="zh-CN" altLang="en-US" sz="1400" b="1" smtClean="0">
                  <a:solidFill>
                    <a:srgbClr val="FF0000"/>
                  </a:solidFill>
                  <a:latin typeface="华文中宋" panose="02010600040101010101" pitchFamily="2" charset="-122"/>
                  <a:ea typeface="华文中宋" panose="02010600040101010101" pitchFamily="2" charset="-122"/>
                  <a:sym typeface="+mn-ea"/>
                </a:rPr>
                <a:t>、</a:t>
              </a:r>
              <a:r>
                <a:rPr lang="zh-CN" altLang="en-US" sz="1400" b="1" smtClean="0">
                  <a:solidFill>
                    <a:srgbClr val="000000"/>
                  </a:solidFill>
                  <a:latin typeface="华文中宋" panose="02010600040101010101" pitchFamily="2" charset="-122"/>
                  <a:ea typeface="华文中宋" panose="02010600040101010101" pitchFamily="2" charset="-122"/>
                  <a:sym typeface="+mn-ea"/>
                </a:rPr>
                <a:t>胶体用途</a:t>
              </a:r>
              <a:endParaRPr lang="zh-CN" altLang="en-US" sz="2000" b="1" baseline="-25000">
                <a:solidFill>
                  <a:srgbClr val="000000"/>
                </a:solidFill>
                <a:sym typeface="+mn-ea"/>
              </a:endParaRPr>
            </a:p>
          </p:txBody>
        </p:sp>
        <p:sp>
          <p:nvSpPr>
            <p:cNvPr id="46" name="文本框 32"/>
            <p:cNvSpPr txBox="1"/>
            <p:nvPr/>
          </p:nvSpPr>
          <p:spPr>
            <a:xfrm>
              <a:off x="3074640" y="4119750"/>
              <a:ext cx="5529580" cy="306705"/>
            </a:xfrm>
            <a:prstGeom prst="rect">
              <a:avLst/>
            </a:prstGeom>
          </p:spPr>
          <p:style>
            <a:lnRef idx="2">
              <a:schemeClr val="accent2"/>
            </a:lnRef>
            <a:fillRef idx="1">
              <a:schemeClr val="lt1"/>
            </a:fillRef>
            <a:effectRef idx="0">
              <a:schemeClr val="accent2"/>
            </a:effectRef>
            <a:fontRef idx="minor">
              <a:schemeClr val="dk1"/>
            </a:fontRef>
          </p:style>
          <p:txBody>
            <a:bodyPr wrap="square" rtlCol="0" anchor="t">
              <a:spAutoFit/>
            </a:bodyPr>
            <a:lstStyle/>
            <a:p>
              <a:pPr fontAlgn="base">
                <a:spcBef>
                  <a:spcPct val="0"/>
                </a:spcBef>
                <a:spcAft>
                  <a:spcPct val="0"/>
                </a:spcAft>
              </a:pPr>
              <a:r>
                <a:rPr lang="en-US" altLang="zh-CN" sz="1400" b="1">
                  <a:solidFill>
                    <a:srgbClr val="000000"/>
                  </a:solidFill>
                  <a:sym typeface="+mn-ea"/>
                </a:rPr>
                <a:t>S  H</a:t>
              </a:r>
              <a:r>
                <a:rPr lang="en-US" altLang="zh-CN" sz="1400" b="1" baseline="-25000">
                  <a:solidFill>
                    <a:srgbClr val="000000"/>
                  </a:solidFill>
                  <a:sym typeface="+mn-ea"/>
                </a:rPr>
                <a:t>2</a:t>
              </a:r>
              <a:r>
                <a:rPr lang="en-US" altLang="zh-CN" sz="1400" b="1">
                  <a:solidFill>
                    <a:srgbClr val="000000"/>
                  </a:solidFill>
                  <a:sym typeface="+mn-ea"/>
                </a:rPr>
                <a:t>S</a:t>
              </a:r>
              <a:r>
                <a:rPr lang="en-US" altLang="zh-CN" sz="1400" b="1" baseline="-25000">
                  <a:solidFill>
                    <a:srgbClr val="000000"/>
                  </a:solidFill>
                  <a:sym typeface="+mn-ea"/>
                </a:rPr>
                <a:t>   </a:t>
              </a:r>
              <a:r>
                <a:rPr lang="en-US" altLang="zh-CN" sz="1400" b="1">
                  <a:solidFill>
                    <a:srgbClr val="FF0000"/>
                  </a:solidFill>
                  <a:sym typeface="+mn-ea"/>
                </a:rPr>
                <a:t>SO</a:t>
              </a:r>
              <a:r>
                <a:rPr lang="en-US" altLang="zh-CN" sz="1400" b="1" baseline="-25000">
                  <a:solidFill>
                    <a:srgbClr val="FF0000"/>
                  </a:solidFill>
                  <a:sym typeface="+mn-ea"/>
                </a:rPr>
                <a:t>2 </a:t>
              </a:r>
              <a:r>
                <a:rPr lang="en-US" altLang="zh-CN" sz="1400" b="1" baseline="-25000">
                  <a:solidFill>
                    <a:srgbClr val="000000"/>
                  </a:solidFill>
                  <a:sym typeface="+mn-ea"/>
                </a:rPr>
                <a:t>  </a:t>
              </a:r>
              <a:r>
                <a:rPr lang="en-US" altLang="zh-CN" sz="1400" b="1">
                  <a:solidFill>
                    <a:srgbClr val="000000"/>
                  </a:solidFill>
                  <a:sym typeface="+mn-ea"/>
                </a:rPr>
                <a:t>SO</a:t>
              </a:r>
              <a:r>
                <a:rPr lang="en-US" altLang="zh-CN" sz="1400" b="1" baseline="-25000">
                  <a:solidFill>
                    <a:srgbClr val="000000"/>
                  </a:solidFill>
                  <a:sym typeface="+mn-ea"/>
                </a:rPr>
                <a:t>3   </a:t>
              </a:r>
              <a:r>
                <a:rPr lang="en-US" altLang="zh-CN" sz="1400" b="1">
                  <a:solidFill>
                    <a:srgbClr val="FF0000"/>
                  </a:solidFill>
                  <a:sym typeface="+mn-ea"/>
                </a:rPr>
                <a:t>H</a:t>
              </a:r>
              <a:r>
                <a:rPr lang="en-US" altLang="zh-CN" sz="1400" b="1" baseline="-25000">
                  <a:solidFill>
                    <a:srgbClr val="FF0000"/>
                  </a:solidFill>
                  <a:sym typeface="+mn-ea"/>
                </a:rPr>
                <a:t>2</a:t>
              </a:r>
              <a:r>
                <a:rPr lang="en-US" altLang="zh-CN" sz="1400" b="1">
                  <a:solidFill>
                    <a:srgbClr val="FF0000"/>
                  </a:solidFill>
                  <a:sym typeface="+mn-ea"/>
                </a:rPr>
                <a:t>SO</a:t>
              </a:r>
              <a:r>
                <a:rPr lang="en-US" altLang="zh-CN" sz="1400" b="1" baseline="-25000">
                  <a:solidFill>
                    <a:srgbClr val="FF0000"/>
                  </a:solidFill>
                  <a:sym typeface="+mn-ea"/>
                </a:rPr>
                <a:t>4  </a:t>
              </a:r>
              <a:endParaRPr lang="en-US" altLang="zh-CN" sz="1400" b="1" baseline="30000">
                <a:solidFill>
                  <a:srgbClr val="FF0000"/>
                </a:solidFill>
                <a:sym typeface="+mn-ea"/>
              </a:endParaRPr>
            </a:p>
          </p:txBody>
        </p:sp>
      </p:grpSp>
      <p:sp>
        <p:nvSpPr>
          <p:cNvPr id="48" name="灯片编号占位符 47"/>
          <p:cNvSpPr>
            <a:spLocks noGrp="1"/>
          </p:cNvSpPr>
          <p:nvPr>
            <p:ph type="sldNum" sz="quarter" idx="12"/>
          </p:nvPr>
        </p:nvSpPr>
        <p:spPr/>
        <p:txBody>
          <a:bodyPr/>
          <a:lstStyle/>
          <a:p>
            <a:fld id="{9A0DB2DC-4C9A-4742-B13C-FB6460FD3503}" type="slidenum">
              <a:rPr lang="en-US" altLang="zh-CN" noProof="1" smtClean="0">
                <a:solidFill>
                  <a:srgbClr val="000000"/>
                </a:solidFill>
                <a:cs typeface="+mn-ea"/>
              </a:rPr>
            </a:fld>
            <a:endParaRPr lang="zh-CN" altLang="en-US" noProof="1">
              <a:solidFill>
                <a:srgbClr val="000000"/>
              </a:solidFill>
            </a:endParaRPr>
          </a:p>
        </p:txBody>
      </p:sp>
    </p:spTree>
  </p:cSld>
  <p:clrMapOvr>
    <a:masterClrMapping/>
  </p:clrMapOvr>
  <p:transition/>
</p:sld>
</file>

<file path=ppt/slides/slide10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
            <a:lum/>
          </a:blip>
          <a:stretch>
            <a:fillRect/>
          </a:stretch>
        </a:blipFill>
        <a:effectLst/>
      </p:bgPr>
    </p:bg>
    <p:spTree>
      <p:nvGrpSpPr>
        <p:cNvPr id="1" name=""/>
        <p:cNvGrpSpPr/>
        <p:nvPr/>
      </p:nvGrpSpPr>
      <p:grpSpPr>
        <a:xfrm>
          <a:off x="0" y="0"/>
          <a:ext cx="0" cy="0"/>
          <a:chOff x="0" y="0"/>
          <a:chExt cx="0" cy="0"/>
        </a:xfrm>
      </p:grpSpPr>
      <p:cxnSp>
        <p:nvCxnSpPr>
          <p:cNvPr id="4" name="直接连接符 3"/>
          <p:cNvCxnSpPr/>
          <p:nvPr/>
        </p:nvCxnSpPr>
        <p:spPr>
          <a:xfrm flipV="1">
            <a:off x="60976" y="1052838"/>
            <a:ext cx="11891433" cy="1905"/>
          </a:xfrm>
          <a:prstGeom prst="line">
            <a:avLst/>
          </a:prstGeom>
          <a:ln w="57150">
            <a:solidFill>
              <a:srgbClr val="FF0000"/>
            </a:solidFill>
          </a:ln>
          <a:scene3d>
            <a:camera prst="obliqueTopRight"/>
            <a:lightRig rig="threePt" dir="t"/>
          </a:scene3d>
        </p:spPr>
        <p:style>
          <a:lnRef idx="1">
            <a:schemeClr val="accent1"/>
          </a:lnRef>
          <a:fillRef idx="0">
            <a:schemeClr val="accent1"/>
          </a:fillRef>
          <a:effectRef idx="0">
            <a:schemeClr val="accent1"/>
          </a:effectRef>
          <a:fontRef idx="minor">
            <a:schemeClr val="tx1"/>
          </a:fontRef>
        </p:style>
      </p:cxnSp>
      <p:grpSp>
        <p:nvGrpSpPr>
          <p:cNvPr id="2" name="组合 26"/>
          <p:cNvGrpSpPr/>
          <p:nvPr/>
        </p:nvGrpSpPr>
        <p:grpSpPr>
          <a:xfrm>
            <a:off x="476213" y="1412860"/>
            <a:ext cx="11092169" cy="4811600"/>
            <a:chOff x="357158" y="1412860"/>
            <a:chExt cx="8319127" cy="4811600"/>
          </a:xfrm>
        </p:grpSpPr>
        <p:sp>
          <p:nvSpPr>
            <p:cNvPr id="23" name="文本框 22"/>
            <p:cNvSpPr txBox="1"/>
            <p:nvPr/>
          </p:nvSpPr>
          <p:spPr>
            <a:xfrm>
              <a:off x="357158" y="3214686"/>
              <a:ext cx="694473" cy="1015663"/>
            </a:xfrm>
            <a:prstGeom prst="rect">
              <a:avLst/>
            </a:prstGeom>
            <a:noFill/>
            <a:ln>
              <a:solidFill>
                <a:srgbClr val="FF0000"/>
              </a:solidFill>
            </a:ln>
          </p:spPr>
          <p:txBody>
            <a:bodyPr wrap="square" rtlCol="0" anchor="t">
              <a:spAutoFit/>
            </a:bodyPr>
            <a:lstStyle/>
            <a:p>
              <a:pPr algn="ctr" fontAlgn="base">
                <a:spcBef>
                  <a:spcPct val="0"/>
                </a:spcBef>
                <a:spcAft>
                  <a:spcPct val="0"/>
                </a:spcAft>
              </a:pPr>
              <a:r>
                <a:rPr lang="zh-CN" altLang="en-US" sz="2000" b="1">
                  <a:solidFill>
                    <a:srgbClr val="0000FF"/>
                  </a:solidFill>
                  <a:latin typeface="华文中宋" panose="02010600040101010101" pitchFamily="2" charset="-122"/>
                  <a:ea typeface="华文中宋" panose="02010600040101010101" pitchFamily="2" charset="-122"/>
                  <a:cs typeface="宋体" panose="02010600030101010101" pitchFamily="2" charset="-122"/>
                  <a:sym typeface="+mn-ea"/>
                </a:rPr>
                <a:t>化学</a:t>
              </a:r>
              <a:endParaRPr lang="zh-CN" altLang="en-US" sz="2000" b="1">
                <a:solidFill>
                  <a:srgbClr val="0000FF"/>
                </a:solidFill>
                <a:latin typeface="华文中宋" panose="02010600040101010101" pitchFamily="2" charset="-122"/>
                <a:ea typeface="华文中宋" panose="02010600040101010101" pitchFamily="2" charset="-122"/>
                <a:cs typeface="宋体" panose="02010600030101010101" pitchFamily="2" charset="-122"/>
                <a:sym typeface="+mn-ea"/>
              </a:endParaRPr>
            </a:p>
            <a:p>
              <a:pPr algn="ctr" fontAlgn="base">
                <a:spcBef>
                  <a:spcPct val="0"/>
                </a:spcBef>
                <a:spcAft>
                  <a:spcPct val="0"/>
                </a:spcAft>
              </a:pPr>
              <a:r>
                <a:rPr lang="zh-CN" altLang="en-US" sz="2000" b="1">
                  <a:solidFill>
                    <a:srgbClr val="0000FF"/>
                  </a:solidFill>
                  <a:latin typeface="华文中宋" panose="02010600040101010101" pitchFamily="2" charset="-122"/>
                  <a:ea typeface="华文中宋" panose="02010600040101010101" pitchFamily="2" charset="-122"/>
                  <a:cs typeface="宋体" panose="02010600030101010101" pitchFamily="2" charset="-122"/>
                  <a:sym typeface="+mn-ea"/>
                </a:rPr>
                <a:t>实验</a:t>
              </a:r>
              <a:endParaRPr lang="zh-CN" altLang="en-US" sz="2000" b="1">
                <a:solidFill>
                  <a:srgbClr val="0000FF"/>
                </a:solidFill>
                <a:latin typeface="华文中宋" panose="02010600040101010101" pitchFamily="2" charset="-122"/>
                <a:ea typeface="华文中宋" panose="02010600040101010101" pitchFamily="2" charset="-122"/>
                <a:cs typeface="宋体" panose="02010600030101010101" pitchFamily="2" charset="-122"/>
                <a:sym typeface="+mn-ea"/>
              </a:endParaRPr>
            </a:p>
            <a:p>
              <a:pPr algn="ctr" fontAlgn="base">
                <a:spcBef>
                  <a:spcPct val="0"/>
                </a:spcBef>
                <a:spcAft>
                  <a:spcPct val="0"/>
                </a:spcAft>
              </a:pPr>
              <a:r>
                <a:rPr lang="zh-CN" altLang="en-US" sz="2000" b="1">
                  <a:solidFill>
                    <a:srgbClr val="FF0000"/>
                  </a:solidFill>
                  <a:latin typeface="华文中宋" panose="02010600040101010101" pitchFamily="2" charset="-122"/>
                  <a:ea typeface="华文中宋" panose="02010600040101010101" pitchFamily="2" charset="-122"/>
                  <a:cs typeface="宋体" panose="02010600030101010101" pitchFamily="2" charset="-122"/>
                  <a:sym typeface="+mn-ea"/>
                </a:rPr>
                <a:t>核心</a:t>
              </a:r>
              <a:endParaRPr lang="zh-CN" altLang="en-US" sz="2000" b="1">
                <a:solidFill>
                  <a:srgbClr val="000000"/>
                </a:solidFill>
              </a:endParaRPr>
            </a:p>
          </p:txBody>
        </p:sp>
        <p:sp>
          <p:nvSpPr>
            <p:cNvPr id="34" name="左大括号 33"/>
            <p:cNvSpPr/>
            <p:nvPr/>
          </p:nvSpPr>
          <p:spPr>
            <a:xfrm flipH="1">
              <a:off x="1104586" y="1431474"/>
              <a:ext cx="45719" cy="4537699"/>
            </a:xfrm>
            <a:prstGeom prst="leftBrace">
              <a:avLst/>
            </a:prstGeom>
            <a:noFill/>
            <a:ln>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fontAlgn="base">
                <a:spcBef>
                  <a:spcPct val="0"/>
                </a:spcBef>
                <a:spcAft>
                  <a:spcPct val="0"/>
                </a:spcAft>
              </a:pPr>
              <a:endParaRPr lang="zh-CN" altLang="en-US" sz="1600" b="1">
                <a:solidFill>
                  <a:srgbClr val="000000"/>
                </a:solidFill>
              </a:endParaRPr>
            </a:p>
          </p:txBody>
        </p:sp>
        <p:sp>
          <p:nvSpPr>
            <p:cNvPr id="35" name="圆角矩形 34"/>
            <p:cNvSpPr/>
            <p:nvPr/>
          </p:nvSpPr>
          <p:spPr>
            <a:xfrm>
              <a:off x="1104587" y="4082844"/>
              <a:ext cx="1211897" cy="50419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spcBef>
                  <a:spcPct val="0"/>
                </a:spcBef>
                <a:spcAft>
                  <a:spcPct val="0"/>
                </a:spcAft>
              </a:pPr>
              <a:r>
                <a:rPr lang="zh-CN" altLang="en-US" sz="1600" b="1">
                  <a:solidFill>
                    <a:srgbClr val="FF0000"/>
                  </a:solidFill>
                </a:rPr>
                <a:t>性质验证</a:t>
              </a:r>
              <a:endParaRPr lang="zh-CN" altLang="en-US" sz="1600" b="1">
                <a:solidFill>
                  <a:srgbClr val="FF0000"/>
                </a:solidFill>
              </a:endParaRPr>
            </a:p>
            <a:p>
              <a:pPr fontAlgn="base">
                <a:spcBef>
                  <a:spcPct val="0"/>
                </a:spcBef>
                <a:spcAft>
                  <a:spcPct val="0"/>
                </a:spcAft>
              </a:pPr>
              <a:r>
                <a:rPr lang="zh-CN" altLang="en-US" sz="1600" b="1">
                  <a:solidFill>
                    <a:srgbClr val="FF0000"/>
                  </a:solidFill>
                </a:rPr>
                <a:t>结论探究</a:t>
              </a:r>
              <a:endParaRPr lang="zh-CN" altLang="en-US" sz="1600" b="1">
                <a:solidFill>
                  <a:srgbClr val="FF0000"/>
                </a:solidFill>
              </a:endParaRPr>
            </a:p>
          </p:txBody>
        </p:sp>
        <p:sp>
          <p:nvSpPr>
            <p:cNvPr id="36" name="圆角矩形 35"/>
            <p:cNvSpPr/>
            <p:nvPr/>
          </p:nvSpPr>
          <p:spPr>
            <a:xfrm>
              <a:off x="1104587" y="5493329"/>
              <a:ext cx="1211897" cy="50419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spcBef>
                  <a:spcPct val="0"/>
                </a:spcBef>
                <a:spcAft>
                  <a:spcPct val="0"/>
                </a:spcAft>
              </a:pPr>
              <a:r>
                <a:rPr lang="zh-CN" altLang="en-US" sz="1600" b="1">
                  <a:solidFill>
                    <a:srgbClr val="FF0000"/>
                  </a:solidFill>
                </a:rPr>
                <a:t>制备物</a:t>
              </a:r>
              <a:r>
                <a:rPr lang="zh-CN" altLang="en-US" sz="1600" b="1" smtClean="0">
                  <a:solidFill>
                    <a:srgbClr val="FF0000"/>
                  </a:solidFill>
                </a:rPr>
                <a:t>质</a:t>
              </a:r>
              <a:endParaRPr lang="en-US" altLang="zh-CN" sz="1600" b="1" smtClean="0">
                <a:solidFill>
                  <a:srgbClr val="FF0000"/>
                </a:solidFill>
              </a:endParaRPr>
            </a:p>
            <a:p>
              <a:pPr fontAlgn="base">
                <a:spcBef>
                  <a:spcPct val="0"/>
                </a:spcBef>
                <a:spcAft>
                  <a:spcPct val="0"/>
                </a:spcAft>
              </a:pPr>
              <a:r>
                <a:rPr lang="zh-CN" altLang="en-US" sz="1600" b="1" smtClean="0">
                  <a:solidFill>
                    <a:srgbClr val="FF0000"/>
                  </a:solidFill>
                </a:rPr>
                <a:t>综合实验</a:t>
              </a:r>
              <a:endParaRPr lang="zh-CN" altLang="en-US" sz="1600" b="1">
                <a:solidFill>
                  <a:srgbClr val="FF0000"/>
                </a:solidFill>
              </a:endParaRPr>
            </a:p>
          </p:txBody>
        </p:sp>
        <p:sp>
          <p:nvSpPr>
            <p:cNvPr id="37" name="左大括号 36"/>
            <p:cNvSpPr/>
            <p:nvPr/>
          </p:nvSpPr>
          <p:spPr>
            <a:xfrm>
              <a:off x="2328836" y="3879644"/>
              <a:ext cx="160580" cy="920750"/>
            </a:xfrm>
            <a:prstGeom prst="leftBrace">
              <a:avLst/>
            </a:prstGeom>
            <a:noFill/>
            <a:ln>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fontAlgn="base">
                <a:spcBef>
                  <a:spcPct val="0"/>
                </a:spcBef>
                <a:spcAft>
                  <a:spcPct val="0"/>
                </a:spcAft>
              </a:pPr>
              <a:endParaRPr lang="zh-CN" altLang="en-US" sz="1600" b="1">
                <a:solidFill>
                  <a:srgbClr val="000000"/>
                </a:solidFill>
              </a:endParaRPr>
            </a:p>
          </p:txBody>
        </p:sp>
        <p:sp>
          <p:nvSpPr>
            <p:cNvPr id="38" name="圆角矩形 37"/>
            <p:cNvSpPr/>
            <p:nvPr/>
          </p:nvSpPr>
          <p:spPr>
            <a:xfrm>
              <a:off x="1104587" y="2561832"/>
              <a:ext cx="1211897" cy="50419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spcBef>
                  <a:spcPct val="0"/>
                </a:spcBef>
                <a:spcAft>
                  <a:spcPct val="0"/>
                </a:spcAft>
              </a:pPr>
              <a:r>
                <a:rPr lang="zh-CN" altLang="en-US" sz="1600" b="1" smtClean="0">
                  <a:solidFill>
                    <a:srgbClr val="FF0000"/>
                  </a:solidFill>
                </a:rPr>
                <a:t>基本操作</a:t>
              </a:r>
              <a:endParaRPr lang="en-US" altLang="zh-CN" sz="1600" b="1" smtClean="0">
                <a:solidFill>
                  <a:srgbClr val="FF0000"/>
                </a:solidFill>
              </a:endParaRPr>
            </a:p>
            <a:p>
              <a:pPr fontAlgn="base">
                <a:spcBef>
                  <a:spcPct val="0"/>
                </a:spcBef>
                <a:spcAft>
                  <a:spcPct val="0"/>
                </a:spcAft>
              </a:pPr>
              <a:r>
                <a:rPr lang="zh-CN" altLang="en-US" sz="1600" b="1" smtClean="0">
                  <a:solidFill>
                    <a:srgbClr val="FF0000"/>
                  </a:solidFill>
                </a:rPr>
                <a:t>四大类型</a:t>
              </a:r>
              <a:endParaRPr lang="zh-CN" altLang="en-US" sz="1600" b="1">
                <a:solidFill>
                  <a:srgbClr val="FF0000"/>
                </a:solidFill>
              </a:endParaRPr>
            </a:p>
          </p:txBody>
        </p:sp>
        <p:sp>
          <p:nvSpPr>
            <p:cNvPr id="39" name="左大括号 38"/>
            <p:cNvSpPr/>
            <p:nvPr/>
          </p:nvSpPr>
          <p:spPr>
            <a:xfrm>
              <a:off x="2339845" y="5280604"/>
              <a:ext cx="160580" cy="922655"/>
            </a:xfrm>
            <a:prstGeom prst="leftBrace">
              <a:avLst/>
            </a:prstGeom>
            <a:noFill/>
            <a:ln>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fontAlgn="base">
                <a:spcBef>
                  <a:spcPct val="0"/>
                </a:spcBef>
                <a:spcAft>
                  <a:spcPct val="0"/>
                </a:spcAft>
              </a:pPr>
              <a:endParaRPr lang="zh-CN" altLang="en-US" sz="1600" b="1">
                <a:solidFill>
                  <a:srgbClr val="000000"/>
                </a:solidFill>
              </a:endParaRPr>
            </a:p>
          </p:txBody>
        </p:sp>
        <p:sp>
          <p:nvSpPr>
            <p:cNvPr id="40" name="左大括号 39"/>
            <p:cNvSpPr/>
            <p:nvPr/>
          </p:nvSpPr>
          <p:spPr>
            <a:xfrm>
              <a:off x="2339845" y="2357997"/>
              <a:ext cx="144010" cy="1152080"/>
            </a:xfrm>
            <a:prstGeom prst="leftBrace">
              <a:avLst/>
            </a:prstGeom>
            <a:noFill/>
            <a:ln>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fontAlgn="base">
                <a:spcBef>
                  <a:spcPct val="0"/>
                </a:spcBef>
                <a:spcAft>
                  <a:spcPct val="0"/>
                </a:spcAft>
              </a:pPr>
              <a:endParaRPr lang="zh-CN" altLang="en-US" sz="1600" b="1">
                <a:solidFill>
                  <a:srgbClr val="000000"/>
                </a:solidFill>
              </a:endParaRPr>
            </a:p>
          </p:txBody>
        </p:sp>
        <p:sp>
          <p:nvSpPr>
            <p:cNvPr id="41" name="圆角矩形 40"/>
            <p:cNvSpPr/>
            <p:nvPr/>
          </p:nvSpPr>
          <p:spPr>
            <a:xfrm>
              <a:off x="2489416" y="3879643"/>
              <a:ext cx="1434539" cy="21601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spcBef>
                  <a:spcPct val="0"/>
                </a:spcBef>
                <a:spcAft>
                  <a:spcPct val="0"/>
                </a:spcAft>
              </a:pPr>
              <a:r>
                <a:rPr lang="zh-CN" altLang="en-US" sz="1600" b="1">
                  <a:solidFill>
                    <a:srgbClr val="FF0000"/>
                  </a:solidFill>
                  <a:sym typeface="+mn-ea"/>
                </a:rPr>
                <a:t>验证</a:t>
              </a:r>
              <a:r>
                <a:rPr lang="zh-CN" altLang="en-US" sz="1600" b="1">
                  <a:solidFill>
                    <a:srgbClr val="FF0000"/>
                  </a:solidFill>
                </a:rPr>
                <a:t>一条性质</a:t>
              </a:r>
              <a:endParaRPr lang="zh-CN" altLang="en-US" sz="1600" b="1">
                <a:solidFill>
                  <a:srgbClr val="FF0000"/>
                </a:solidFill>
              </a:endParaRPr>
            </a:p>
          </p:txBody>
        </p:sp>
        <p:sp>
          <p:nvSpPr>
            <p:cNvPr id="42" name="圆角矩形 41"/>
            <p:cNvSpPr/>
            <p:nvPr/>
          </p:nvSpPr>
          <p:spPr>
            <a:xfrm>
              <a:off x="2489416" y="4232069"/>
              <a:ext cx="1434539" cy="22361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spcBef>
                  <a:spcPct val="0"/>
                </a:spcBef>
                <a:spcAft>
                  <a:spcPct val="0"/>
                </a:spcAft>
              </a:pPr>
              <a:r>
                <a:rPr lang="zh-CN" altLang="en-US" sz="1600" b="1">
                  <a:solidFill>
                    <a:srgbClr val="FF0000"/>
                  </a:solidFill>
                </a:rPr>
                <a:t>验证一个结论</a:t>
              </a:r>
              <a:endParaRPr lang="zh-CN" altLang="en-US" sz="1600" b="1">
                <a:solidFill>
                  <a:srgbClr val="FF0000"/>
                </a:solidFill>
              </a:endParaRPr>
            </a:p>
          </p:txBody>
        </p:sp>
        <p:sp>
          <p:nvSpPr>
            <p:cNvPr id="43" name="圆角矩形 42"/>
            <p:cNvSpPr/>
            <p:nvPr/>
          </p:nvSpPr>
          <p:spPr>
            <a:xfrm>
              <a:off x="2483855" y="4599694"/>
              <a:ext cx="1440100" cy="21601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spcBef>
                  <a:spcPct val="0"/>
                </a:spcBef>
                <a:spcAft>
                  <a:spcPct val="0"/>
                </a:spcAft>
              </a:pPr>
              <a:r>
                <a:rPr lang="zh-CN" altLang="en-US" sz="1600" b="1">
                  <a:solidFill>
                    <a:srgbClr val="FF0000"/>
                  </a:solidFill>
                </a:rPr>
                <a:t>验证一种原理</a:t>
              </a:r>
              <a:endParaRPr lang="zh-CN" altLang="en-US" sz="1600" b="1">
                <a:solidFill>
                  <a:srgbClr val="FF0000"/>
                </a:solidFill>
              </a:endParaRPr>
            </a:p>
          </p:txBody>
        </p:sp>
        <p:sp>
          <p:nvSpPr>
            <p:cNvPr id="44" name="圆角矩形 43"/>
            <p:cNvSpPr/>
            <p:nvPr/>
          </p:nvSpPr>
          <p:spPr>
            <a:xfrm>
              <a:off x="2500425" y="5281239"/>
              <a:ext cx="1721772" cy="2032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spcBef>
                  <a:spcPct val="0"/>
                </a:spcBef>
                <a:spcAft>
                  <a:spcPct val="0"/>
                </a:spcAft>
              </a:pPr>
              <a:r>
                <a:rPr lang="zh-CN" altLang="en-US" sz="1600" b="1">
                  <a:solidFill>
                    <a:srgbClr val="FF0000"/>
                  </a:solidFill>
                </a:rPr>
                <a:t>制备一</a:t>
              </a:r>
              <a:r>
                <a:rPr lang="zh-CN" altLang="en-US" sz="1600" b="1">
                  <a:solidFill>
                    <a:srgbClr val="FF0000"/>
                  </a:solidFill>
                  <a:sym typeface="+mn-ea"/>
                </a:rPr>
                <a:t>种物</a:t>
              </a:r>
              <a:r>
                <a:rPr lang="zh-CN" altLang="en-US" sz="1600" b="1">
                  <a:solidFill>
                    <a:srgbClr val="FF0000"/>
                  </a:solidFill>
                </a:rPr>
                <a:t>质</a:t>
              </a:r>
              <a:endParaRPr lang="zh-CN" altLang="en-US" sz="1600" b="1">
                <a:solidFill>
                  <a:srgbClr val="FF0000"/>
                </a:solidFill>
              </a:endParaRPr>
            </a:p>
          </p:txBody>
        </p:sp>
        <p:sp>
          <p:nvSpPr>
            <p:cNvPr id="45" name="圆角矩形 44"/>
            <p:cNvSpPr/>
            <p:nvPr/>
          </p:nvSpPr>
          <p:spPr>
            <a:xfrm>
              <a:off x="2500425" y="5633664"/>
              <a:ext cx="1721772" cy="20510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spcBef>
                  <a:spcPct val="0"/>
                </a:spcBef>
                <a:spcAft>
                  <a:spcPct val="0"/>
                </a:spcAft>
              </a:pPr>
              <a:r>
                <a:rPr lang="zh-CN" altLang="en-US" sz="1600" b="1">
                  <a:solidFill>
                    <a:srgbClr val="FF0000"/>
                  </a:solidFill>
                  <a:sym typeface="+mn-ea"/>
                </a:rPr>
                <a:t>制备</a:t>
              </a:r>
              <a:r>
                <a:rPr lang="zh-CN" altLang="en-US" sz="1600" b="1">
                  <a:solidFill>
                    <a:srgbClr val="FF0000"/>
                  </a:solidFill>
                </a:rPr>
                <a:t>一类物质</a:t>
              </a:r>
              <a:endParaRPr lang="zh-CN" altLang="en-US" sz="1600" b="1">
                <a:solidFill>
                  <a:srgbClr val="FF0000"/>
                </a:solidFill>
              </a:endParaRPr>
            </a:p>
          </p:txBody>
        </p:sp>
        <p:sp>
          <p:nvSpPr>
            <p:cNvPr id="46" name="圆角矩形 45"/>
            <p:cNvSpPr/>
            <p:nvPr/>
          </p:nvSpPr>
          <p:spPr>
            <a:xfrm>
              <a:off x="2500425" y="5988629"/>
              <a:ext cx="1721772" cy="21399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spcBef>
                  <a:spcPct val="0"/>
                </a:spcBef>
                <a:spcAft>
                  <a:spcPct val="0"/>
                </a:spcAft>
              </a:pPr>
              <a:r>
                <a:rPr lang="zh-CN" altLang="en-US" sz="1600" b="1" smtClean="0">
                  <a:solidFill>
                    <a:srgbClr val="FF0000"/>
                  </a:solidFill>
                  <a:sym typeface="+mn-ea"/>
                </a:rPr>
                <a:t>实验应用</a:t>
              </a:r>
              <a:endParaRPr lang="zh-CN" altLang="en-US" sz="1600" b="1">
                <a:solidFill>
                  <a:srgbClr val="FF0000"/>
                </a:solidFill>
                <a:sym typeface="+mn-ea"/>
              </a:endParaRPr>
            </a:p>
          </p:txBody>
        </p:sp>
        <p:sp>
          <p:nvSpPr>
            <p:cNvPr id="47" name="圆角矩形 46"/>
            <p:cNvSpPr/>
            <p:nvPr/>
          </p:nvSpPr>
          <p:spPr>
            <a:xfrm>
              <a:off x="2500424" y="2285992"/>
              <a:ext cx="3943705" cy="21601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spcBef>
                  <a:spcPct val="0"/>
                </a:spcBef>
                <a:spcAft>
                  <a:spcPct val="0"/>
                </a:spcAft>
              </a:pPr>
              <a:r>
                <a:rPr lang="zh-CN" altLang="en-US" sz="1600" b="1" smtClean="0">
                  <a:solidFill>
                    <a:srgbClr val="0000FF"/>
                  </a:solidFill>
                </a:rPr>
                <a:t>仪器：</a:t>
              </a:r>
              <a:r>
                <a:rPr lang="zh-CN" altLang="en-US" sz="1600" b="1" smtClean="0">
                  <a:solidFill>
                    <a:srgbClr val="FF0000"/>
                  </a:solidFill>
                </a:rPr>
                <a:t>洗涤、连接、气密性、检漏</a:t>
              </a:r>
              <a:endParaRPr lang="zh-CN" altLang="en-US" sz="1600" b="1">
                <a:solidFill>
                  <a:srgbClr val="FF0000"/>
                </a:solidFill>
                <a:sym typeface="+mn-ea"/>
              </a:endParaRPr>
            </a:p>
          </p:txBody>
        </p:sp>
        <p:sp>
          <p:nvSpPr>
            <p:cNvPr id="48" name="圆角矩形 47"/>
            <p:cNvSpPr/>
            <p:nvPr/>
          </p:nvSpPr>
          <p:spPr>
            <a:xfrm>
              <a:off x="2483854" y="2646016"/>
              <a:ext cx="3960275" cy="288021"/>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spcBef>
                  <a:spcPct val="0"/>
                </a:spcBef>
                <a:spcAft>
                  <a:spcPct val="0"/>
                </a:spcAft>
              </a:pPr>
              <a:r>
                <a:rPr lang="zh-CN" altLang="en-US" sz="1600" b="1" smtClean="0">
                  <a:solidFill>
                    <a:srgbClr val="0000FF"/>
                  </a:solidFill>
                </a:rPr>
                <a:t>药品：</a:t>
              </a:r>
              <a:r>
                <a:rPr lang="zh-CN" altLang="en-US" sz="1600" b="1" smtClean="0">
                  <a:solidFill>
                    <a:srgbClr val="FF0000"/>
                  </a:solidFill>
                </a:rPr>
                <a:t>取用、贮存、加入顺序、作用</a:t>
              </a:r>
              <a:endParaRPr lang="zh-CN" altLang="en-US" sz="1600" b="1">
                <a:solidFill>
                  <a:srgbClr val="FF0000"/>
                </a:solidFill>
                <a:sym typeface="+mn-ea"/>
              </a:endParaRPr>
            </a:p>
          </p:txBody>
        </p:sp>
        <p:sp>
          <p:nvSpPr>
            <p:cNvPr id="49" name="圆角矩形 48"/>
            <p:cNvSpPr/>
            <p:nvPr/>
          </p:nvSpPr>
          <p:spPr>
            <a:xfrm>
              <a:off x="2483854" y="3006042"/>
              <a:ext cx="3960276" cy="26940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spcBef>
                  <a:spcPct val="0"/>
                </a:spcBef>
                <a:spcAft>
                  <a:spcPct val="0"/>
                </a:spcAft>
              </a:pPr>
              <a:r>
                <a:rPr lang="zh-CN" altLang="en-US" sz="1600" b="1" smtClean="0">
                  <a:solidFill>
                    <a:srgbClr val="0000FF"/>
                  </a:solidFill>
                </a:rPr>
                <a:t>离子</a:t>
              </a:r>
              <a:r>
                <a:rPr lang="en-US" altLang="zh-CN" sz="1600" b="1" smtClean="0">
                  <a:solidFill>
                    <a:srgbClr val="0000FF"/>
                  </a:solidFill>
                </a:rPr>
                <a:t>/</a:t>
              </a:r>
              <a:r>
                <a:rPr lang="zh-CN" altLang="en-US" sz="1600" b="1" smtClean="0">
                  <a:solidFill>
                    <a:srgbClr val="0000FF"/>
                  </a:solidFill>
                </a:rPr>
                <a:t>气体：</a:t>
              </a:r>
              <a:r>
                <a:rPr lang="zh-CN" altLang="en-US" sz="1600" b="1" smtClean="0">
                  <a:solidFill>
                    <a:srgbClr val="FF0000"/>
                  </a:solidFill>
                </a:rPr>
                <a:t>检验、</a:t>
              </a:r>
              <a:r>
                <a:rPr lang="zh-CN" altLang="en-US" sz="1600" b="1" smtClean="0">
                  <a:solidFill>
                    <a:srgbClr val="FF0000"/>
                  </a:solidFill>
                  <a:sym typeface="+mn-ea"/>
                </a:rPr>
                <a:t>鉴别、鉴定</a:t>
              </a:r>
              <a:endParaRPr lang="zh-CN" altLang="en-US" sz="1600" b="1">
                <a:solidFill>
                  <a:srgbClr val="FF0000"/>
                </a:solidFill>
                <a:sym typeface="+mn-ea"/>
              </a:endParaRPr>
            </a:p>
          </p:txBody>
        </p:sp>
        <p:sp>
          <p:nvSpPr>
            <p:cNvPr id="65" name="文本框 64"/>
            <p:cNvSpPr txBox="1"/>
            <p:nvPr/>
          </p:nvSpPr>
          <p:spPr>
            <a:xfrm>
              <a:off x="4283980" y="5301130"/>
              <a:ext cx="2808195" cy="923330"/>
            </a:xfrm>
            <a:prstGeom prst="rect">
              <a:avLst/>
            </a:prstGeom>
            <a:noFill/>
            <a:ln>
              <a:solidFill>
                <a:srgbClr val="C00000"/>
              </a:solidFill>
            </a:ln>
          </p:spPr>
          <p:txBody>
            <a:bodyPr wrap="square" rtlCol="0" anchor="t">
              <a:spAutoFit/>
            </a:bodyPr>
            <a:lstStyle/>
            <a:p>
              <a:pPr fontAlgn="base">
                <a:spcBef>
                  <a:spcPct val="0"/>
                </a:spcBef>
                <a:spcAft>
                  <a:spcPct val="0"/>
                </a:spcAft>
              </a:pPr>
              <a:r>
                <a:rPr lang="zh-CN" altLang="en-US" b="1" smtClean="0">
                  <a:solidFill>
                    <a:srgbClr val="FF0000"/>
                  </a:solidFill>
                  <a:sym typeface="+mn-ea"/>
                </a:rPr>
                <a:t>制备实验</a:t>
              </a:r>
              <a:r>
                <a:rPr lang="en-US" altLang="zh-CN" b="1" smtClean="0">
                  <a:solidFill>
                    <a:srgbClr val="000000"/>
                  </a:solidFill>
                  <a:sym typeface="+mn-ea"/>
                </a:rPr>
                <a:t>(</a:t>
              </a:r>
              <a:r>
                <a:rPr lang="zh-CN" altLang="en-US" b="1" smtClean="0">
                  <a:solidFill>
                    <a:srgbClr val="000000"/>
                  </a:solidFill>
                  <a:sym typeface="+mn-ea"/>
                </a:rPr>
                <a:t>无机物</a:t>
              </a:r>
              <a:r>
                <a:rPr lang="en-US" altLang="zh-CN" b="1" smtClean="0">
                  <a:solidFill>
                    <a:srgbClr val="000000"/>
                  </a:solidFill>
                  <a:sym typeface="+mn-ea"/>
                </a:rPr>
                <a:t>/</a:t>
              </a:r>
              <a:r>
                <a:rPr lang="zh-CN" altLang="en-US" b="1" smtClean="0">
                  <a:solidFill>
                    <a:srgbClr val="000000"/>
                  </a:solidFill>
                  <a:sym typeface="+mn-ea"/>
                </a:rPr>
                <a:t>有机物</a:t>
              </a:r>
              <a:r>
                <a:rPr lang="en-US" altLang="zh-CN" b="1" smtClean="0">
                  <a:solidFill>
                    <a:srgbClr val="000000"/>
                  </a:solidFill>
                  <a:sym typeface="+mn-ea"/>
                </a:rPr>
                <a:t>)</a:t>
              </a:r>
              <a:endParaRPr lang="zh-CN" altLang="en-US" b="1" smtClean="0">
                <a:solidFill>
                  <a:srgbClr val="000000"/>
                </a:solidFill>
                <a:sym typeface="+mn-ea"/>
              </a:endParaRPr>
            </a:p>
            <a:p>
              <a:pPr fontAlgn="base">
                <a:spcBef>
                  <a:spcPct val="0"/>
                </a:spcBef>
                <a:spcAft>
                  <a:spcPct val="0"/>
                </a:spcAft>
              </a:pPr>
              <a:r>
                <a:rPr lang="en-US" b="1" smtClean="0">
                  <a:solidFill>
                    <a:srgbClr val="000000"/>
                  </a:solidFill>
                  <a:latin typeface="Times New Roman" panose="02020603050405020304" pitchFamily="18" charset="0"/>
                  <a:cs typeface="Times New Roman" panose="02020603050405020304" pitchFamily="18" charset="0"/>
                  <a:sym typeface="+mn-ea"/>
                </a:rPr>
                <a:t>制备胶体</a:t>
              </a:r>
              <a:r>
                <a:rPr lang="zh-CN" altLang="en-US" b="1" smtClean="0">
                  <a:solidFill>
                    <a:srgbClr val="000000"/>
                  </a:solidFill>
                  <a:latin typeface="Times New Roman" panose="02020603050405020304" pitchFamily="18" charset="0"/>
                  <a:cs typeface="Times New Roman" panose="02020603050405020304" pitchFamily="18" charset="0"/>
                  <a:sym typeface="+mn-ea"/>
                </a:rPr>
                <a:t>、</a:t>
              </a:r>
              <a:r>
                <a:rPr lang="en-US" b="1" smtClean="0">
                  <a:solidFill>
                    <a:srgbClr val="000000"/>
                  </a:solidFill>
                  <a:latin typeface="宋体" panose="02010600030101010101" pitchFamily="2" charset="-122"/>
                  <a:cs typeface="宋体" panose="02010600030101010101" pitchFamily="2" charset="-122"/>
                  <a:sym typeface="+mn-ea"/>
                </a:rPr>
                <a:t>配制</a:t>
              </a:r>
              <a:r>
                <a:rPr lang="zh-CN" altLang="en-US" b="1" smtClean="0">
                  <a:solidFill>
                    <a:srgbClr val="000000"/>
                  </a:solidFill>
                </a:rPr>
                <a:t>溶液</a:t>
              </a:r>
              <a:endParaRPr lang="en-US" b="1" smtClean="0">
                <a:solidFill>
                  <a:srgbClr val="000000"/>
                </a:solidFill>
                <a:latin typeface="宋体" panose="02010600030101010101" pitchFamily="2" charset="-122"/>
                <a:cs typeface="宋体" panose="02010600030101010101" pitchFamily="2" charset="-122"/>
                <a:sym typeface="+mn-ea"/>
              </a:endParaRPr>
            </a:p>
            <a:p>
              <a:pPr fontAlgn="base">
                <a:spcBef>
                  <a:spcPct val="0"/>
                </a:spcBef>
                <a:spcAft>
                  <a:spcPct val="0"/>
                </a:spcAft>
              </a:pPr>
              <a:r>
                <a:rPr lang="zh-CN" altLang="en-US" b="1" smtClean="0">
                  <a:solidFill>
                    <a:srgbClr val="000000"/>
                  </a:solidFill>
                </a:rPr>
                <a:t>中和滴定、氧化还原滴定</a:t>
              </a:r>
              <a:endParaRPr lang="zh-CN" altLang="en-US" b="1">
                <a:solidFill>
                  <a:srgbClr val="000000"/>
                </a:solidFill>
              </a:endParaRPr>
            </a:p>
          </p:txBody>
        </p:sp>
        <p:sp>
          <p:nvSpPr>
            <p:cNvPr id="66" name="文本框 65"/>
            <p:cNvSpPr txBox="1"/>
            <p:nvPr/>
          </p:nvSpPr>
          <p:spPr>
            <a:xfrm>
              <a:off x="3995960" y="3789025"/>
              <a:ext cx="4680325" cy="1061829"/>
            </a:xfrm>
            <a:prstGeom prst="rect">
              <a:avLst/>
            </a:prstGeom>
            <a:noFill/>
            <a:ln>
              <a:solidFill>
                <a:srgbClr val="C00000"/>
              </a:solidFill>
            </a:ln>
          </p:spPr>
          <p:txBody>
            <a:bodyPr wrap="square" rtlCol="0" anchor="t">
              <a:spAutoFit/>
            </a:bodyPr>
            <a:lstStyle/>
            <a:p>
              <a:pPr fontAlgn="base">
                <a:lnSpc>
                  <a:spcPct val="150000"/>
                </a:lnSpc>
                <a:spcBef>
                  <a:spcPct val="0"/>
                </a:spcBef>
                <a:spcAft>
                  <a:spcPct val="0"/>
                </a:spcAft>
              </a:pPr>
              <a:r>
                <a:rPr lang="en-US" sz="1400" b="1" smtClean="0">
                  <a:solidFill>
                    <a:srgbClr val="000000"/>
                  </a:solidFill>
                  <a:latin typeface="宋体" panose="02010600030101010101" pitchFamily="2" charset="-122"/>
                  <a:cs typeface="宋体" panose="02010600030101010101" pitchFamily="2" charset="-122"/>
                  <a:sym typeface="+mn-ea"/>
                </a:rPr>
                <a:t>探究</a:t>
              </a:r>
              <a:r>
                <a:rPr lang="en-US" altLang="zh-CN" sz="1400" b="1" smtClean="0">
                  <a:solidFill>
                    <a:srgbClr val="000000"/>
                  </a:solidFill>
                  <a:latin typeface="宋体" panose="02010600030101010101" pitchFamily="2" charset="-122"/>
                  <a:cs typeface="宋体" panose="02010600030101010101" pitchFamily="2" charset="-122"/>
                  <a:sym typeface="+mn-ea"/>
                </a:rPr>
                <a:t>V</a:t>
              </a:r>
              <a:r>
                <a:rPr lang="en-US" sz="1400" b="1" smtClean="0">
                  <a:solidFill>
                    <a:srgbClr val="000000"/>
                  </a:solidFill>
                  <a:latin typeface="Times New Roman" panose="02020603050405020304" pitchFamily="18" charset="0"/>
                  <a:sym typeface="+mn-ea"/>
                </a:rPr>
                <a:t>C</a:t>
              </a:r>
              <a:r>
                <a:rPr lang="zh-CN" altLang="en-US" sz="1400" b="1" smtClean="0">
                  <a:solidFill>
                    <a:srgbClr val="000000"/>
                  </a:solidFill>
                  <a:latin typeface="Times New Roman" panose="02020603050405020304" pitchFamily="18" charset="0"/>
                  <a:sym typeface="+mn-ea"/>
                </a:rPr>
                <a:t>、</a:t>
              </a:r>
              <a:r>
                <a:rPr lang="en-US" sz="1400" b="1" smtClean="0">
                  <a:solidFill>
                    <a:srgbClr val="000000"/>
                  </a:solidFill>
                  <a:latin typeface="Calibri" panose="020F0502020204030204"/>
                  <a:cs typeface="Calibri" panose="020F0502020204030204" pitchFamily="34" charset="0"/>
                  <a:sym typeface="+mn-ea"/>
                </a:rPr>
                <a:t>CO</a:t>
              </a:r>
              <a:r>
                <a:rPr lang="en-US" sz="1400" b="1" baseline="-25000" smtClean="0">
                  <a:solidFill>
                    <a:srgbClr val="000000"/>
                  </a:solidFill>
                  <a:latin typeface="Calibri" panose="020F0502020204030204"/>
                  <a:cs typeface="Calibri" panose="020F0502020204030204" pitchFamily="34" charset="0"/>
                  <a:sym typeface="+mn-ea"/>
                </a:rPr>
                <a:t>2</a:t>
              </a:r>
              <a:r>
                <a:rPr lang="zh-CN" altLang="en-US" sz="1400" b="1" smtClean="0">
                  <a:solidFill>
                    <a:srgbClr val="000000"/>
                  </a:solidFill>
                  <a:latin typeface="Calibri" panose="020F0502020204030204"/>
                  <a:cs typeface="Calibri" panose="020F0502020204030204" pitchFamily="34" charset="0"/>
                  <a:sym typeface="+mn-ea"/>
                </a:rPr>
                <a:t>、</a:t>
              </a:r>
              <a:r>
                <a:rPr lang="en-US" altLang="zh-CN" sz="1400" b="1" smtClean="0">
                  <a:solidFill>
                    <a:srgbClr val="000000"/>
                  </a:solidFill>
                  <a:latin typeface="黑体" panose="02010600030101010101" pitchFamily="49" charset="-122"/>
                  <a:ea typeface="黑体" panose="02010600030101010101" pitchFamily="49" charset="-122"/>
                  <a:cs typeface="Calibri" panose="020F0502020204030204" pitchFamily="34" charset="0"/>
                  <a:sym typeface="+mn-ea"/>
                </a:rPr>
                <a:t>Fe</a:t>
              </a:r>
              <a:r>
                <a:rPr lang="en-US" altLang="zh-CN" sz="1400" b="1" baseline="30000" smtClean="0">
                  <a:solidFill>
                    <a:srgbClr val="000000"/>
                  </a:solidFill>
                  <a:latin typeface="黑体" panose="02010600030101010101" pitchFamily="49" charset="-122"/>
                  <a:ea typeface="黑体" panose="02010600030101010101" pitchFamily="49" charset="-122"/>
                  <a:cs typeface="Calibri" panose="020F0502020204030204" pitchFamily="34" charset="0"/>
                  <a:sym typeface="+mn-ea"/>
                </a:rPr>
                <a:t>2+</a:t>
              </a:r>
              <a:r>
                <a:rPr lang="zh-CN" altLang="en-US" sz="1400" b="1" smtClean="0">
                  <a:solidFill>
                    <a:srgbClr val="000000"/>
                  </a:solidFill>
                  <a:latin typeface="Calibri" panose="020F0502020204030204"/>
                  <a:cs typeface="Calibri" panose="020F0502020204030204" pitchFamily="34" charset="0"/>
                  <a:sym typeface="+mn-ea"/>
                </a:rPr>
                <a:t>、</a:t>
              </a:r>
              <a:r>
                <a:rPr lang="en-US" altLang="zh-CN" sz="1400" b="1" smtClean="0">
                  <a:solidFill>
                    <a:srgbClr val="000000"/>
                  </a:solidFill>
                  <a:latin typeface="黑体" panose="02010600030101010101" pitchFamily="49" charset="-122"/>
                  <a:ea typeface="黑体" panose="02010600030101010101" pitchFamily="49" charset="-122"/>
                  <a:cs typeface="Calibri" panose="020F0502020204030204" pitchFamily="34" charset="0"/>
                  <a:sym typeface="+mn-ea"/>
                </a:rPr>
                <a:t>Fe</a:t>
              </a:r>
              <a:r>
                <a:rPr lang="en-US" altLang="zh-CN" sz="1400" b="1" baseline="30000" smtClean="0">
                  <a:solidFill>
                    <a:srgbClr val="000000"/>
                  </a:solidFill>
                  <a:latin typeface="黑体" panose="02010600030101010101" pitchFamily="49" charset="-122"/>
                  <a:ea typeface="黑体" panose="02010600030101010101" pitchFamily="49" charset="-122"/>
                  <a:cs typeface="Calibri" panose="020F0502020204030204" pitchFamily="34" charset="0"/>
                  <a:sym typeface="+mn-ea"/>
                </a:rPr>
                <a:t>3+</a:t>
              </a:r>
              <a:r>
                <a:rPr lang="zh-CN" altLang="en-US" sz="1400" b="1" smtClean="0">
                  <a:solidFill>
                    <a:srgbClr val="000000"/>
                  </a:solidFill>
                  <a:latin typeface="Calibri" panose="020F0502020204030204"/>
                  <a:cs typeface="Calibri" panose="020F0502020204030204" pitchFamily="34" charset="0"/>
                  <a:sym typeface="+mn-ea"/>
                </a:rPr>
                <a:t>、</a:t>
              </a:r>
              <a:r>
                <a:rPr lang="en-US" sz="1400" b="1" smtClean="0">
                  <a:solidFill>
                    <a:srgbClr val="000000"/>
                  </a:solidFill>
                  <a:latin typeface="Calibri" panose="020F0502020204030204"/>
                  <a:cs typeface="Calibri" panose="020F0502020204030204" pitchFamily="34" charset="0"/>
                  <a:sym typeface="+mn-ea"/>
                </a:rPr>
                <a:t>NH</a:t>
              </a:r>
              <a:r>
                <a:rPr lang="en-US" sz="1400" b="1" baseline="-25000" smtClean="0">
                  <a:solidFill>
                    <a:srgbClr val="000000"/>
                  </a:solidFill>
                  <a:latin typeface="Calibri" panose="020F0502020204030204"/>
                  <a:cs typeface="Calibri" panose="020F0502020204030204" pitchFamily="34" charset="0"/>
                  <a:sym typeface="+mn-ea"/>
                </a:rPr>
                <a:t>3</a:t>
              </a:r>
              <a:r>
                <a:rPr lang="zh-CN" altLang="en-US" sz="1400" b="1">
                  <a:solidFill>
                    <a:srgbClr val="000000"/>
                  </a:solidFill>
                  <a:latin typeface="Calibri" panose="020F0502020204030204"/>
                  <a:cs typeface="Calibri" panose="020F0502020204030204" pitchFamily="34" charset="0"/>
                  <a:sym typeface="+mn-ea"/>
                </a:rPr>
                <a:t>、</a:t>
              </a:r>
              <a:r>
                <a:rPr lang="en-US" sz="1400" b="1" smtClean="0">
                  <a:solidFill>
                    <a:srgbClr val="000000"/>
                  </a:solidFill>
                  <a:latin typeface="Calibri" panose="020F0502020204030204"/>
                  <a:cs typeface="Calibri" panose="020F0502020204030204" pitchFamily="34" charset="0"/>
                  <a:sym typeface="+mn-ea"/>
                </a:rPr>
                <a:t>NH</a:t>
              </a:r>
              <a:r>
                <a:rPr lang="en-US" sz="1400" b="1" baseline="-25000" smtClean="0">
                  <a:solidFill>
                    <a:srgbClr val="000000"/>
                  </a:solidFill>
                  <a:latin typeface="Calibri" panose="020F0502020204030204"/>
                  <a:cs typeface="Calibri" panose="020F0502020204030204" pitchFamily="34" charset="0"/>
                  <a:sym typeface="+mn-ea"/>
                </a:rPr>
                <a:t>4</a:t>
              </a:r>
              <a:r>
                <a:rPr lang="en-US" sz="1400" b="1" smtClean="0">
                  <a:solidFill>
                    <a:srgbClr val="000000"/>
                  </a:solidFill>
                  <a:latin typeface="Calibri" panose="020F0502020204030204"/>
                  <a:cs typeface="Calibri" panose="020F0502020204030204" pitchFamily="34" charset="0"/>
                  <a:sym typeface="+mn-ea"/>
                </a:rPr>
                <a:t>H</a:t>
              </a:r>
              <a:r>
                <a:rPr lang="en-US" altLang="zh-CN" sz="1400" b="1" smtClean="0">
                  <a:solidFill>
                    <a:srgbClr val="000000"/>
                  </a:solidFill>
                  <a:latin typeface="Calibri" panose="020F0502020204030204"/>
                  <a:cs typeface="Calibri" panose="020F0502020204030204" pitchFamily="34" charset="0"/>
                  <a:sym typeface="+mn-ea"/>
                </a:rPr>
                <a:t>CO</a:t>
              </a:r>
              <a:r>
                <a:rPr lang="en-US" altLang="zh-CN" sz="1400" b="1" baseline="-25000" smtClean="0">
                  <a:solidFill>
                    <a:srgbClr val="000000"/>
                  </a:solidFill>
                  <a:latin typeface="Calibri" panose="020F0502020204030204"/>
                  <a:cs typeface="Calibri" panose="020F0502020204030204" pitchFamily="34" charset="0"/>
                  <a:sym typeface="+mn-ea"/>
                </a:rPr>
                <a:t>3</a:t>
              </a:r>
              <a:r>
                <a:rPr lang="zh-CN" altLang="en-US" sz="1400" b="1" smtClean="0">
                  <a:solidFill>
                    <a:srgbClr val="000000"/>
                  </a:solidFill>
                  <a:latin typeface="Calibri" panose="020F0502020204030204"/>
                  <a:cs typeface="Calibri" panose="020F0502020204030204" pitchFamily="34" charset="0"/>
                  <a:sym typeface="+mn-ea"/>
                </a:rPr>
                <a:t>、</a:t>
              </a:r>
              <a:r>
                <a:rPr lang="en-US" altLang="zh-CN" sz="1400" b="1" smtClean="0">
                  <a:solidFill>
                    <a:srgbClr val="000000"/>
                  </a:solidFill>
                  <a:latin typeface="Calibri" panose="020F0502020204030204"/>
                  <a:cs typeface="Calibri" panose="020F0502020204030204" pitchFamily="34" charset="0"/>
                  <a:sym typeface="+mn-ea"/>
                </a:rPr>
                <a:t>SO</a:t>
              </a:r>
              <a:r>
                <a:rPr lang="en-US" altLang="zh-CN" sz="1400" b="1" baseline="-25000" smtClean="0">
                  <a:solidFill>
                    <a:srgbClr val="000000"/>
                  </a:solidFill>
                  <a:latin typeface="Calibri" panose="020F0502020204030204"/>
                  <a:cs typeface="Calibri" panose="020F0502020204030204" pitchFamily="34" charset="0"/>
                  <a:sym typeface="+mn-ea"/>
                </a:rPr>
                <a:t>2</a:t>
              </a:r>
              <a:r>
                <a:rPr lang="zh-CN" altLang="en-US" sz="1400" b="1" smtClean="0">
                  <a:solidFill>
                    <a:srgbClr val="000000"/>
                  </a:solidFill>
                  <a:latin typeface="宋体" panose="02010600030101010101" pitchFamily="2" charset="-122"/>
                  <a:cs typeface="宋体" panose="02010600030101010101" pitchFamily="2" charset="-122"/>
                  <a:sym typeface="+mn-ea"/>
                </a:rPr>
                <a:t>的</a:t>
              </a:r>
              <a:r>
                <a:rPr lang="en-US" sz="1400" b="1">
                  <a:solidFill>
                    <a:srgbClr val="000000"/>
                  </a:solidFill>
                  <a:latin typeface="Calibri" panose="020F0502020204030204"/>
                  <a:cs typeface="Calibri" panose="020F0502020204030204" pitchFamily="34" charset="0"/>
                  <a:sym typeface="+mn-ea"/>
                </a:rPr>
                <a:t>性</a:t>
              </a:r>
              <a:r>
                <a:rPr lang="zh-CN" altLang="en-US" sz="1400" b="1" smtClean="0">
                  <a:solidFill>
                    <a:srgbClr val="000000"/>
                  </a:solidFill>
                  <a:latin typeface="Calibri" panose="020F0502020204030204"/>
                  <a:cs typeface="Calibri" panose="020F0502020204030204" pitchFamily="34" charset="0"/>
                  <a:sym typeface="+mn-ea"/>
                </a:rPr>
                <a:t>质</a:t>
              </a:r>
              <a:endParaRPr lang="en-US" altLang="zh-CN" sz="1400" b="1" smtClean="0">
                <a:solidFill>
                  <a:srgbClr val="000000"/>
                </a:solidFill>
                <a:latin typeface="Calibri" panose="020F0502020204030204"/>
                <a:cs typeface="Calibri" panose="020F0502020204030204" pitchFamily="34" charset="0"/>
                <a:sym typeface="+mn-ea"/>
              </a:endParaRPr>
            </a:p>
            <a:p>
              <a:pPr fontAlgn="base">
                <a:lnSpc>
                  <a:spcPct val="150000"/>
                </a:lnSpc>
                <a:spcBef>
                  <a:spcPct val="0"/>
                </a:spcBef>
                <a:spcAft>
                  <a:spcPct val="0"/>
                </a:spcAft>
              </a:pPr>
              <a:r>
                <a:rPr lang="en-US" sz="1400" b="1" smtClean="0">
                  <a:solidFill>
                    <a:srgbClr val="000000"/>
                  </a:solidFill>
                  <a:latin typeface="宋体" panose="02010600030101010101" pitchFamily="2" charset="-122"/>
                  <a:cs typeface="宋体" panose="02010600030101010101" pitchFamily="2" charset="-122"/>
                  <a:sym typeface="+mn-ea"/>
                </a:rPr>
                <a:t>探究</a:t>
              </a:r>
              <a:r>
                <a:rPr lang="en-US" sz="1400" b="1" smtClean="0">
                  <a:solidFill>
                    <a:srgbClr val="000000"/>
                  </a:solidFill>
                  <a:latin typeface="Times New Roman" panose="02020603050405020304" pitchFamily="18" charset="0"/>
                  <a:cs typeface="Times New Roman" panose="02020603050405020304" pitchFamily="18" charset="0"/>
                  <a:sym typeface="+mn-ea"/>
                </a:rPr>
                <a:t>水/乙醇中氢的活泼性</a:t>
              </a:r>
              <a:r>
                <a:rPr lang="zh-CN" altLang="en-US" sz="1400" b="1" smtClean="0">
                  <a:solidFill>
                    <a:srgbClr val="000000"/>
                  </a:solidFill>
                  <a:latin typeface="Times New Roman" panose="02020603050405020304" pitchFamily="18" charset="0"/>
                  <a:cs typeface="Times New Roman" panose="02020603050405020304" pitchFamily="18" charset="0"/>
                  <a:sym typeface="+mn-ea"/>
                </a:rPr>
                <a:t>；探究</a:t>
              </a:r>
              <a:r>
                <a:rPr lang="en-US" altLang="zh-CN" sz="1400" b="1" smtClean="0">
                  <a:solidFill>
                    <a:srgbClr val="000000"/>
                  </a:solidFill>
                  <a:latin typeface="Times New Roman" panose="02020603050405020304" pitchFamily="18" charset="0"/>
                  <a:cs typeface="Times New Roman" panose="02020603050405020304" pitchFamily="18" charset="0"/>
                  <a:sym typeface="+mn-ea"/>
                </a:rPr>
                <a:t>Cl</a:t>
              </a:r>
              <a:r>
                <a:rPr lang="zh-CN" altLang="en-US" sz="1400" b="1" smtClean="0">
                  <a:solidFill>
                    <a:srgbClr val="000000"/>
                  </a:solidFill>
                  <a:latin typeface="Times New Roman" panose="02020603050405020304" pitchFamily="18" charset="0"/>
                  <a:cs typeface="Times New Roman" panose="02020603050405020304" pitchFamily="18" charset="0"/>
                  <a:sym typeface="+mn-ea"/>
                </a:rPr>
                <a:t>、</a:t>
              </a:r>
              <a:r>
                <a:rPr lang="en-US" altLang="zh-CN" sz="1400" b="1" smtClean="0">
                  <a:solidFill>
                    <a:srgbClr val="000000"/>
                  </a:solidFill>
                  <a:latin typeface="Times New Roman" panose="02020603050405020304" pitchFamily="18" charset="0"/>
                  <a:cs typeface="Times New Roman" panose="02020603050405020304" pitchFamily="18" charset="0"/>
                  <a:sym typeface="+mn-ea"/>
                </a:rPr>
                <a:t>S</a:t>
              </a:r>
              <a:r>
                <a:rPr lang="zh-CN" altLang="en-US" sz="1400" b="1" smtClean="0">
                  <a:solidFill>
                    <a:srgbClr val="000000"/>
                  </a:solidFill>
                  <a:latin typeface="Times New Roman" panose="02020603050405020304" pitchFamily="18" charset="0"/>
                  <a:cs typeface="Times New Roman" panose="02020603050405020304" pitchFamily="18" charset="0"/>
                  <a:sym typeface="+mn-ea"/>
                </a:rPr>
                <a:t>、</a:t>
              </a:r>
              <a:r>
                <a:rPr lang="en-US" altLang="zh-CN" sz="1400" b="1" smtClean="0">
                  <a:solidFill>
                    <a:srgbClr val="000000"/>
                  </a:solidFill>
                  <a:latin typeface="Times New Roman" panose="02020603050405020304" pitchFamily="18" charset="0"/>
                  <a:cs typeface="Times New Roman" panose="02020603050405020304" pitchFamily="18" charset="0"/>
                  <a:sym typeface="+mn-ea"/>
                </a:rPr>
                <a:t>C</a:t>
              </a:r>
              <a:r>
                <a:rPr lang="zh-CN" altLang="en-US" sz="1400" b="1" smtClean="0">
                  <a:solidFill>
                    <a:srgbClr val="000000"/>
                  </a:solidFill>
                  <a:latin typeface="Times New Roman" panose="02020603050405020304" pitchFamily="18" charset="0"/>
                  <a:cs typeface="Times New Roman" panose="02020603050405020304" pitchFamily="18" charset="0"/>
                  <a:sym typeface="+mn-ea"/>
                </a:rPr>
                <a:t>非金属性强弱</a:t>
              </a:r>
              <a:endParaRPr lang="en-US" altLang="zh-CN" sz="1400" b="1" smtClean="0">
                <a:solidFill>
                  <a:srgbClr val="000000"/>
                </a:solidFill>
                <a:latin typeface="Times New Roman" panose="02020603050405020304" pitchFamily="18" charset="0"/>
                <a:cs typeface="Times New Roman" panose="02020603050405020304" pitchFamily="18" charset="0"/>
                <a:sym typeface="+mn-ea"/>
              </a:endParaRPr>
            </a:p>
            <a:p>
              <a:pPr fontAlgn="base">
                <a:lnSpc>
                  <a:spcPct val="150000"/>
                </a:lnSpc>
                <a:spcBef>
                  <a:spcPct val="0"/>
                </a:spcBef>
                <a:spcAft>
                  <a:spcPct val="0"/>
                </a:spcAft>
              </a:pPr>
              <a:r>
                <a:rPr lang="en-US" altLang="zh-CN" sz="1400" b="1" smtClean="0">
                  <a:solidFill>
                    <a:srgbClr val="000000"/>
                  </a:solidFill>
                  <a:latin typeface="宋体" panose="02010600030101010101" pitchFamily="2" charset="-122"/>
                  <a:cs typeface="宋体" panose="02010600030101010101" pitchFamily="2" charset="-122"/>
                  <a:sym typeface="+mn-ea"/>
                </a:rPr>
                <a:t>探究浓度对速率</a:t>
              </a:r>
              <a:r>
                <a:rPr lang="zh-CN" altLang="en-US" sz="1400" b="1" smtClean="0">
                  <a:solidFill>
                    <a:srgbClr val="000000"/>
                  </a:solidFill>
                  <a:latin typeface="宋体" panose="02010600030101010101" pitchFamily="2" charset="-122"/>
                  <a:cs typeface="宋体" panose="02010600030101010101" pitchFamily="2" charset="-122"/>
                  <a:sym typeface="+mn-ea"/>
                </a:rPr>
                <a:t>的</a:t>
              </a:r>
              <a:r>
                <a:rPr lang="en-US" altLang="zh-CN" sz="1400" b="1" smtClean="0">
                  <a:solidFill>
                    <a:srgbClr val="000000"/>
                  </a:solidFill>
                  <a:latin typeface="宋体" panose="02010600030101010101" pitchFamily="2" charset="-122"/>
                  <a:cs typeface="宋体" panose="02010600030101010101" pitchFamily="2" charset="-122"/>
                  <a:sym typeface="+mn-ea"/>
                </a:rPr>
                <a:t>影响</a:t>
              </a:r>
              <a:r>
                <a:rPr lang="zh-CN" altLang="en-US" sz="1400" b="1" smtClean="0">
                  <a:solidFill>
                    <a:srgbClr val="000000"/>
                  </a:solidFill>
                  <a:latin typeface="宋体" panose="02010600030101010101" pitchFamily="2" charset="-122"/>
                  <a:cs typeface="宋体" panose="02010600030101010101" pitchFamily="2" charset="-122"/>
                  <a:sym typeface="+mn-ea"/>
                </a:rPr>
                <a:t>、</a:t>
              </a:r>
              <a:r>
                <a:rPr lang="en-US" sz="1400" b="1" smtClean="0">
                  <a:solidFill>
                    <a:srgbClr val="000000"/>
                  </a:solidFill>
                  <a:latin typeface="宋体" panose="02010600030101010101" pitchFamily="2" charset="-122"/>
                  <a:cs typeface="宋体" panose="02010600030101010101" pitchFamily="2" charset="-122"/>
                  <a:sym typeface="+mn-ea"/>
                </a:rPr>
                <a:t>探究</a:t>
              </a:r>
              <a:r>
                <a:rPr lang="en-US" sz="1400" b="1">
                  <a:solidFill>
                    <a:srgbClr val="000000"/>
                  </a:solidFill>
                  <a:latin typeface="宋体" panose="02010600030101010101" pitchFamily="2" charset="-122"/>
                  <a:cs typeface="宋体" panose="02010600030101010101" pitchFamily="2" charset="-122"/>
                  <a:sym typeface="+mn-ea"/>
                </a:rPr>
                <a:t>AgCl</a:t>
              </a:r>
              <a:r>
                <a:rPr lang="zh-CN" altLang="en-US" sz="1400" b="1">
                  <a:solidFill>
                    <a:srgbClr val="000000"/>
                  </a:solidFill>
                  <a:latin typeface="宋体" panose="02010600030101010101" pitchFamily="2" charset="-122"/>
                  <a:cs typeface="宋体" panose="02010600030101010101" pitchFamily="2" charset="-122"/>
                  <a:sym typeface="+mn-ea"/>
                </a:rPr>
                <a:t>、</a:t>
              </a:r>
              <a:r>
                <a:rPr lang="en-US" sz="1400" b="1">
                  <a:solidFill>
                    <a:srgbClr val="000000"/>
                  </a:solidFill>
                  <a:latin typeface="宋体" panose="02010600030101010101" pitchFamily="2" charset="-122"/>
                  <a:cs typeface="宋体" panose="02010600030101010101" pitchFamily="2" charset="-122"/>
                  <a:sym typeface="+mn-ea"/>
                </a:rPr>
                <a:t>AgI</a:t>
              </a:r>
              <a:r>
                <a:rPr lang="zh-CN" altLang="en-US" sz="1400" b="1">
                  <a:solidFill>
                    <a:srgbClr val="000000"/>
                  </a:solidFill>
                  <a:latin typeface="宋体" panose="02010600030101010101" pitchFamily="2" charset="-122"/>
                  <a:cs typeface="宋体" panose="02010600030101010101" pitchFamily="2" charset="-122"/>
                  <a:sym typeface="+mn-ea"/>
                </a:rPr>
                <a:t>溶解度与</a:t>
              </a:r>
              <a:r>
                <a:rPr lang="en-US" altLang="zh-CN" sz="1400" b="1">
                  <a:solidFill>
                    <a:srgbClr val="000000"/>
                  </a:solidFill>
                  <a:latin typeface="宋体" panose="02010600030101010101" pitchFamily="2" charset="-122"/>
                  <a:cs typeface="宋体" panose="02010600030101010101" pitchFamily="2" charset="-122"/>
                  <a:sym typeface="+mn-ea"/>
                </a:rPr>
                <a:t>Ksp</a:t>
              </a:r>
              <a:r>
                <a:rPr lang="zh-CN" altLang="en-US" sz="1400" b="1">
                  <a:solidFill>
                    <a:srgbClr val="000000"/>
                  </a:solidFill>
                  <a:latin typeface="宋体" panose="02010600030101010101" pitchFamily="2" charset="-122"/>
                  <a:cs typeface="宋体" panose="02010600030101010101" pitchFamily="2" charset="-122"/>
                  <a:sym typeface="+mn-ea"/>
                </a:rPr>
                <a:t>大小</a:t>
              </a:r>
              <a:endParaRPr lang="zh-CN" altLang="en-US" sz="1400" b="1" baseline="-25000">
                <a:solidFill>
                  <a:srgbClr val="000000"/>
                </a:solidFill>
                <a:latin typeface="宋体" panose="02010600030101010101" pitchFamily="2" charset="-122"/>
                <a:ea typeface="Calibri" panose="020F0502020204030204" pitchFamily="34" charset="0"/>
                <a:cs typeface="宋体" panose="02010600030101010101" pitchFamily="2" charset="-122"/>
                <a:sym typeface="+mn-ea"/>
              </a:endParaRPr>
            </a:p>
          </p:txBody>
        </p:sp>
        <p:sp>
          <p:nvSpPr>
            <p:cNvPr id="26" name="文本框 1"/>
            <p:cNvSpPr txBox="1"/>
            <p:nvPr/>
          </p:nvSpPr>
          <p:spPr>
            <a:xfrm>
              <a:off x="2411851" y="1412860"/>
              <a:ext cx="4032280" cy="738664"/>
            </a:xfrm>
            <a:prstGeom prst="rect">
              <a:avLst/>
            </a:prstGeom>
            <a:noFill/>
            <a:ln>
              <a:solidFill>
                <a:srgbClr val="FF0000"/>
              </a:solidFill>
            </a:ln>
          </p:spPr>
          <p:txBody>
            <a:bodyPr wrap="square" rtlCol="0" anchor="t">
              <a:spAutoFit/>
            </a:bodyPr>
            <a:lstStyle/>
            <a:p>
              <a:pPr fontAlgn="base">
                <a:spcBef>
                  <a:spcPct val="0"/>
                </a:spcBef>
                <a:spcAft>
                  <a:spcPct val="0"/>
                </a:spcAft>
              </a:pPr>
              <a:r>
                <a:rPr lang="en-US" altLang="zh-CN" sz="1400" b="1" smtClean="0">
                  <a:solidFill>
                    <a:srgbClr val="FF0000"/>
                  </a:solidFill>
                  <a:sym typeface="+mn-ea"/>
                </a:rPr>
                <a:t>(1)</a:t>
              </a:r>
              <a:r>
                <a:rPr lang="zh-CN" altLang="en-US" sz="1400" b="1" smtClean="0">
                  <a:solidFill>
                    <a:srgbClr val="FF0000"/>
                  </a:solidFill>
                  <a:sym typeface="+mn-ea"/>
                </a:rPr>
                <a:t>实验常识</a:t>
              </a:r>
              <a:r>
                <a:rPr lang="en-US" altLang="zh-CN" sz="1400" b="1" smtClean="0">
                  <a:solidFill>
                    <a:srgbClr val="000000"/>
                  </a:solidFill>
                  <a:sym typeface="+mn-ea"/>
                </a:rPr>
                <a:t>——</a:t>
              </a:r>
              <a:r>
                <a:rPr lang="zh-CN" altLang="en-US" sz="1400" b="1" smtClean="0">
                  <a:solidFill>
                    <a:srgbClr val="000000"/>
                  </a:solidFill>
                  <a:sym typeface="+mn-ea"/>
                </a:rPr>
                <a:t>仪器、药品、</a:t>
              </a:r>
              <a:endParaRPr lang="en-US" altLang="zh-CN" sz="1400" b="1" smtClean="0">
                <a:solidFill>
                  <a:srgbClr val="000000"/>
                </a:solidFill>
                <a:sym typeface="+mn-ea"/>
              </a:endParaRPr>
            </a:p>
            <a:p>
              <a:pPr fontAlgn="base">
                <a:spcBef>
                  <a:spcPct val="0"/>
                </a:spcBef>
                <a:spcAft>
                  <a:spcPct val="0"/>
                </a:spcAft>
              </a:pPr>
              <a:r>
                <a:rPr lang="en-US" altLang="zh-CN" sz="1400" b="1" smtClean="0">
                  <a:solidFill>
                    <a:srgbClr val="FF0000"/>
                  </a:solidFill>
                  <a:sym typeface="+mn-ea"/>
                </a:rPr>
                <a:t>(2)</a:t>
              </a:r>
              <a:r>
                <a:rPr lang="zh-CN" altLang="en-US" sz="1400" b="1" smtClean="0">
                  <a:solidFill>
                    <a:srgbClr val="FF0000"/>
                  </a:solidFill>
                  <a:sym typeface="+mn-ea"/>
                </a:rPr>
                <a:t>安全常识</a:t>
              </a:r>
              <a:r>
                <a:rPr lang="en-US" altLang="zh-CN" sz="1400" b="1" smtClean="0">
                  <a:solidFill>
                    <a:srgbClr val="000000"/>
                  </a:solidFill>
                  <a:sym typeface="+mn-ea"/>
                </a:rPr>
                <a:t>——</a:t>
              </a:r>
              <a:r>
                <a:rPr lang="zh-CN" altLang="en-US" sz="1400" b="1" smtClean="0">
                  <a:solidFill>
                    <a:srgbClr val="000000"/>
                  </a:solidFill>
                  <a:sym typeface="+mn-ea"/>
                </a:rPr>
                <a:t>标志、事故、污染、处理；</a:t>
              </a:r>
              <a:endParaRPr lang="zh-CN" altLang="en-US" sz="1400" b="1">
                <a:solidFill>
                  <a:srgbClr val="000000"/>
                </a:solidFill>
              </a:endParaRPr>
            </a:p>
            <a:p>
              <a:pPr fontAlgn="base">
                <a:spcBef>
                  <a:spcPct val="0"/>
                </a:spcBef>
                <a:spcAft>
                  <a:spcPct val="0"/>
                </a:spcAft>
              </a:pPr>
              <a:r>
                <a:rPr lang="en-US" altLang="zh-CN" sz="1400" b="1" smtClean="0">
                  <a:solidFill>
                    <a:srgbClr val="FF0000"/>
                  </a:solidFill>
                  <a:sym typeface="+mn-ea"/>
                </a:rPr>
                <a:t>(3)</a:t>
              </a:r>
              <a:r>
                <a:rPr lang="zh-CN" altLang="en-US" sz="1400" b="1" smtClean="0">
                  <a:solidFill>
                    <a:srgbClr val="FF0000"/>
                  </a:solidFill>
                  <a:sym typeface="+mn-ea"/>
                </a:rPr>
                <a:t>基本性质实验</a:t>
              </a:r>
              <a:r>
                <a:rPr lang="en-US" altLang="zh-CN" sz="1400" b="1" smtClean="0">
                  <a:solidFill>
                    <a:srgbClr val="FF0000"/>
                  </a:solidFill>
                  <a:sym typeface="+mn-ea"/>
                </a:rPr>
                <a:t>——</a:t>
              </a:r>
              <a:r>
                <a:rPr lang="zh-CN" altLang="en-US" sz="1400" b="1" smtClean="0">
                  <a:solidFill>
                    <a:srgbClr val="FF0000"/>
                  </a:solidFill>
                  <a:sym typeface="+mn-ea"/>
                </a:rPr>
                <a:t> </a:t>
              </a:r>
              <a:r>
                <a:rPr lang="en-US" altLang="zh-CN" sz="1400" b="1" smtClean="0">
                  <a:solidFill>
                    <a:srgbClr val="000000"/>
                  </a:solidFill>
                  <a:sym typeface="+mn-ea"/>
                </a:rPr>
                <a:t>(</a:t>
              </a:r>
              <a:r>
                <a:rPr lang="zh-CN" altLang="en-US" sz="1400" b="1" smtClean="0">
                  <a:solidFill>
                    <a:srgbClr val="000000"/>
                  </a:solidFill>
                  <a:sym typeface="+mn-ea"/>
                </a:rPr>
                <a:t>无机物、有机物  </a:t>
              </a:r>
              <a:r>
                <a:rPr lang="en-US" altLang="zh-CN" sz="1400" b="1" smtClean="0">
                  <a:solidFill>
                    <a:srgbClr val="000000"/>
                  </a:solidFill>
                  <a:sym typeface="+mn-ea"/>
                </a:rPr>
                <a:t>)</a:t>
              </a:r>
              <a:endParaRPr lang="zh-CN" altLang="en-US" sz="1400" b="1">
                <a:solidFill>
                  <a:srgbClr val="000000"/>
                </a:solidFill>
                <a:sym typeface="+mn-ea"/>
              </a:endParaRPr>
            </a:p>
          </p:txBody>
        </p:sp>
        <p:sp>
          <p:nvSpPr>
            <p:cNvPr id="28" name="矩形 27"/>
            <p:cNvSpPr/>
            <p:nvPr/>
          </p:nvSpPr>
          <p:spPr>
            <a:xfrm>
              <a:off x="1115760" y="1422739"/>
              <a:ext cx="1224085" cy="584775"/>
            </a:xfrm>
            <a:prstGeom prst="rect">
              <a:avLst/>
            </a:prstGeom>
            <a:ln>
              <a:solidFill>
                <a:schemeClr val="bg2">
                  <a:lumMod val="60000"/>
                  <a:lumOff val="40000"/>
                </a:schemeClr>
              </a:solidFill>
            </a:ln>
          </p:spPr>
          <p:txBody>
            <a:bodyPr wrap="square">
              <a:spAutoFit/>
            </a:bodyPr>
            <a:lstStyle/>
            <a:p>
              <a:pPr fontAlgn="base">
                <a:spcBef>
                  <a:spcPct val="0"/>
                </a:spcBef>
                <a:spcAft>
                  <a:spcPct val="0"/>
                </a:spcAft>
              </a:pPr>
              <a:r>
                <a:rPr lang="zh-CN" altLang="en-US" sz="1600" b="1" smtClean="0">
                  <a:solidFill>
                    <a:srgbClr val="FF0000"/>
                  </a:solidFill>
                  <a:sym typeface="+mn-ea"/>
                </a:rPr>
                <a:t>基本实验</a:t>
              </a:r>
              <a:endParaRPr lang="en-US" altLang="zh-CN" sz="1600" b="1" smtClean="0">
                <a:solidFill>
                  <a:srgbClr val="FF0000"/>
                </a:solidFill>
                <a:sym typeface="+mn-ea"/>
              </a:endParaRPr>
            </a:p>
            <a:p>
              <a:pPr fontAlgn="base">
                <a:spcBef>
                  <a:spcPct val="0"/>
                </a:spcBef>
                <a:spcAft>
                  <a:spcPct val="0"/>
                </a:spcAft>
              </a:pPr>
              <a:r>
                <a:rPr lang="zh-CN" altLang="en-US" sz="1600" b="1" smtClean="0">
                  <a:solidFill>
                    <a:srgbClr val="FF0000"/>
                  </a:solidFill>
                  <a:sym typeface="+mn-ea"/>
                </a:rPr>
                <a:t>安全常识</a:t>
              </a:r>
              <a:endParaRPr lang="zh-CN" altLang="en-US" sz="1600" b="1">
                <a:solidFill>
                  <a:srgbClr val="000000"/>
                </a:solidFill>
              </a:endParaRPr>
            </a:p>
          </p:txBody>
        </p:sp>
        <p:sp>
          <p:nvSpPr>
            <p:cNvPr id="31" name="圆角矩形 30"/>
            <p:cNvSpPr/>
            <p:nvPr/>
          </p:nvSpPr>
          <p:spPr>
            <a:xfrm>
              <a:off x="2483854" y="3366066"/>
              <a:ext cx="3960276" cy="269407"/>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spcBef>
                  <a:spcPct val="0"/>
                </a:spcBef>
                <a:spcAft>
                  <a:spcPct val="0"/>
                </a:spcAft>
              </a:pPr>
              <a:r>
                <a:rPr lang="zh-CN" altLang="en-US" sz="1600" b="1" smtClean="0">
                  <a:solidFill>
                    <a:srgbClr val="0000FF"/>
                  </a:solidFill>
                  <a:sym typeface="+mn-ea"/>
                </a:rPr>
                <a:t>混合物：</a:t>
              </a:r>
              <a:r>
                <a:rPr lang="zh-CN" altLang="en-US" sz="1600" b="1" smtClean="0">
                  <a:solidFill>
                    <a:srgbClr val="FF0000"/>
                  </a:solidFill>
                  <a:sym typeface="+mn-ea"/>
                </a:rPr>
                <a:t>分离、提纯</a:t>
              </a:r>
              <a:r>
                <a:rPr lang="zh-CN" altLang="en-US" sz="1600" b="1" smtClean="0">
                  <a:solidFill>
                    <a:srgbClr val="002060"/>
                  </a:solidFill>
                  <a:sym typeface="+mn-ea"/>
                </a:rPr>
                <a:t>十项操作</a:t>
              </a:r>
              <a:endParaRPr lang="zh-CN" altLang="en-US" sz="1600" b="1">
                <a:solidFill>
                  <a:srgbClr val="002060"/>
                </a:solidFill>
                <a:sym typeface="+mn-ea"/>
              </a:endParaRPr>
            </a:p>
          </p:txBody>
        </p:sp>
      </p:grpSp>
      <p:sp>
        <p:nvSpPr>
          <p:cNvPr id="50" name="标题 1"/>
          <p:cNvSpPr txBox="1"/>
          <p:nvPr/>
        </p:nvSpPr>
        <p:spPr>
          <a:xfrm>
            <a:off x="623620" y="476798"/>
            <a:ext cx="6912480" cy="440395"/>
          </a:xfrm>
          <a:prstGeom prst="rect">
            <a:avLst/>
          </a:prstGeom>
        </p:spPr>
        <p:txBody>
          <a:bodyPr wrap="square" lIns="70376" tIns="35188" rIns="70376" bIns="35188" anchor="ctr">
            <a:spAutoFit/>
          </a:bodyPr>
          <a:lstStyle/>
          <a:p>
            <a:pPr fontAlgn="base">
              <a:spcBef>
                <a:spcPct val="0"/>
              </a:spcBef>
              <a:spcAft>
                <a:spcPct val="0"/>
              </a:spcAft>
            </a:pPr>
            <a:r>
              <a:rPr lang="zh-CN" altLang="en-US" sz="2400" b="1" smtClean="0">
                <a:solidFill>
                  <a:srgbClr val="000000"/>
                </a:solidFill>
              </a:rPr>
              <a:t>（</a:t>
            </a:r>
            <a:r>
              <a:rPr lang="en-US" altLang="zh-CN" sz="2400" b="1" smtClean="0">
                <a:solidFill>
                  <a:srgbClr val="000000"/>
                </a:solidFill>
              </a:rPr>
              <a:t>2</a:t>
            </a:r>
            <a:r>
              <a:rPr lang="zh-CN" altLang="en-US" sz="2400" b="1" smtClean="0">
                <a:solidFill>
                  <a:srgbClr val="000000"/>
                </a:solidFill>
              </a:rPr>
              <a:t>）化学实验常识</a:t>
            </a:r>
            <a:endParaRPr lang="zh-CN" altLang="en-US" sz="2400" b="1">
              <a:solidFill>
                <a:srgbClr val="000000"/>
              </a:solidFill>
            </a:endParaRPr>
          </a:p>
        </p:txBody>
      </p:sp>
      <p:sp>
        <p:nvSpPr>
          <p:cNvPr id="30" name="灯片编号占位符 29"/>
          <p:cNvSpPr>
            <a:spLocks noGrp="1"/>
          </p:cNvSpPr>
          <p:nvPr>
            <p:ph type="sldNum" sz="quarter" idx="12"/>
          </p:nvPr>
        </p:nvSpPr>
        <p:spPr/>
        <p:txBody>
          <a:bodyPr/>
          <a:lstStyle/>
          <a:p>
            <a:fld id="{9A0DB2DC-4C9A-4742-B13C-FB6460FD3503}" type="slidenum">
              <a:rPr lang="en-US" altLang="zh-CN" noProof="1" smtClean="0">
                <a:solidFill>
                  <a:srgbClr val="000000"/>
                </a:solidFill>
                <a:cs typeface="+mn-ea"/>
              </a:rPr>
            </a:fld>
            <a:endParaRPr lang="zh-CN" altLang="en-US" noProof="1">
              <a:solidFill>
                <a:srgbClr val="000000"/>
              </a:solidFill>
            </a:endParaRPr>
          </a:p>
        </p:txBody>
      </p:sp>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tretch>
            <a:fillRect/>
          </a:stretch>
        </a:blipFill>
        <a:effectLst/>
      </p:bgPr>
    </p:bg>
    <p:spTree>
      <p:nvGrpSpPr>
        <p:cNvPr id="1" name=""/>
        <p:cNvGrpSpPr/>
        <p:nvPr/>
      </p:nvGrpSpPr>
      <p:grpSpPr>
        <a:xfrm>
          <a:off x="0" y="0"/>
          <a:ext cx="0" cy="0"/>
          <a:chOff x="0" y="0"/>
          <a:chExt cx="0" cy="0"/>
        </a:xfrm>
      </p:grpSpPr>
      <p:sp>
        <p:nvSpPr>
          <p:cNvPr id="4" name="文本框 3"/>
          <p:cNvSpPr txBox="1"/>
          <p:nvPr/>
        </p:nvSpPr>
        <p:spPr>
          <a:xfrm>
            <a:off x="1610904" y="5080078"/>
            <a:ext cx="8724900" cy="954107"/>
          </a:xfrm>
          <a:prstGeom prst="rect">
            <a:avLst/>
          </a:prstGeom>
          <a:solidFill>
            <a:srgbClr val="FFC000"/>
          </a:solidFill>
        </p:spPr>
        <p:txBody>
          <a:bodyPr wrap="square" rtlCol="0">
            <a:spAutoFit/>
          </a:bodyPr>
          <a:lstStyle/>
          <a:p>
            <a:r>
              <a:rPr lang="zh-CN" altLang="en-US" sz="2800" b="1"/>
              <a:t>高考通过设置不同层级的情境活动来考查学生在“四层”内容上的表现水平。</a:t>
            </a:r>
            <a:endParaRPr lang="zh-CN" altLang="en-US" sz="2800" b="1"/>
          </a:p>
        </p:txBody>
      </p:sp>
      <p:sp>
        <p:nvSpPr>
          <p:cNvPr id="12" name="文本框 11"/>
          <p:cNvSpPr txBox="1"/>
          <p:nvPr/>
        </p:nvSpPr>
        <p:spPr>
          <a:xfrm>
            <a:off x="1476377" y="1264582"/>
            <a:ext cx="2496910" cy="523220"/>
          </a:xfrm>
          <a:prstGeom prst="rect">
            <a:avLst/>
          </a:prstGeom>
          <a:noFill/>
        </p:spPr>
        <p:txBody>
          <a:bodyPr wrap="square" rtlCol="0">
            <a:spAutoFit/>
          </a:bodyPr>
          <a:lstStyle/>
          <a:p>
            <a:r>
              <a:rPr lang="zh-CN" altLang="en-US" sz="2800" b="1"/>
              <a:t>简单情境活动</a:t>
            </a:r>
            <a:endParaRPr lang="zh-CN" altLang="en-US" sz="2800" b="1"/>
          </a:p>
        </p:txBody>
      </p:sp>
      <p:sp>
        <p:nvSpPr>
          <p:cNvPr id="13" name="文本框 12"/>
          <p:cNvSpPr txBox="1"/>
          <p:nvPr/>
        </p:nvSpPr>
        <p:spPr>
          <a:xfrm>
            <a:off x="1562100" y="2905780"/>
            <a:ext cx="2496910" cy="523220"/>
          </a:xfrm>
          <a:prstGeom prst="rect">
            <a:avLst/>
          </a:prstGeom>
          <a:noFill/>
        </p:spPr>
        <p:txBody>
          <a:bodyPr wrap="square" rtlCol="0">
            <a:spAutoFit/>
          </a:bodyPr>
          <a:lstStyle/>
          <a:p>
            <a:r>
              <a:rPr lang="zh-CN" altLang="en-US" sz="2800" b="1"/>
              <a:t>复杂情境活动</a:t>
            </a:r>
            <a:endParaRPr lang="zh-CN" altLang="en-US" sz="2800" b="1"/>
          </a:p>
        </p:txBody>
      </p:sp>
      <p:sp>
        <p:nvSpPr>
          <p:cNvPr id="2" name="文本框 1"/>
          <p:cNvSpPr txBox="1"/>
          <p:nvPr/>
        </p:nvSpPr>
        <p:spPr>
          <a:xfrm>
            <a:off x="685800" y="446316"/>
            <a:ext cx="2496909" cy="461665"/>
          </a:xfrm>
          <a:prstGeom prst="rect">
            <a:avLst/>
          </a:prstGeom>
          <a:solidFill>
            <a:srgbClr val="00B050"/>
          </a:solidFill>
        </p:spPr>
        <p:txBody>
          <a:bodyPr wrap="square" rtlCol="0">
            <a:spAutoFit/>
          </a:bodyPr>
          <a:lstStyle/>
          <a:p>
            <a:r>
              <a:rPr lang="zh-CN" altLang="en-US" sz="2400" b="1"/>
              <a:t>情境活动的分层</a:t>
            </a:r>
            <a:endParaRPr lang="zh-CN" altLang="en-US" sz="2400" b="1"/>
          </a:p>
        </p:txBody>
      </p:sp>
      <p:sp>
        <p:nvSpPr>
          <p:cNvPr id="5" name="文本框 4"/>
          <p:cNvSpPr txBox="1"/>
          <p:nvPr/>
        </p:nvSpPr>
        <p:spPr>
          <a:xfrm>
            <a:off x="2590801" y="1915888"/>
            <a:ext cx="8479971" cy="941155"/>
          </a:xfrm>
          <a:prstGeom prst="rect">
            <a:avLst/>
          </a:prstGeom>
          <a:solidFill>
            <a:schemeClr val="bg1"/>
          </a:solidFill>
        </p:spPr>
        <p:txBody>
          <a:bodyPr wrap="square" rtlCol="0">
            <a:spAutoFit/>
          </a:bodyPr>
          <a:lstStyle/>
          <a:p>
            <a:pPr>
              <a:lnSpc>
                <a:spcPct val="120000"/>
              </a:lnSpc>
            </a:pPr>
            <a:r>
              <a:rPr lang="zh-CN" altLang="en-US" sz="2400" b="1"/>
              <a:t>需要启用单一的认知活动，即面对问题时只需调动某一知识点或某种基本能力便可解决。测评学生基本的知识和能力。</a:t>
            </a:r>
            <a:endParaRPr lang="zh-CN" altLang="en-US" sz="2400" b="1"/>
          </a:p>
        </p:txBody>
      </p:sp>
      <p:sp>
        <p:nvSpPr>
          <p:cNvPr id="11" name="文本框 10"/>
          <p:cNvSpPr txBox="1"/>
          <p:nvPr/>
        </p:nvSpPr>
        <p:spPr>
          <a:xfrm>
            <a:off x="2590801" y="3566962"/>
            <a:ext cx="8479971" cy="941155"/>
          </a:xfrm>
          <a:prstGeom prst="rect">
            <a:avLst/>
          </a:prstGeom>
          <a:solidFill>
            <a:schemeClr val="bg1"/>
          </a:solidFill>
        </p:spPr>
        <p:txBody>
          <a:bodyPr wrap="square" rtlCol="0">
            <a:spAutoFit/>
          </a:bodyPr>
          <a:lstStyle/>
          <a:p>
            <a:pPr>
              <a:lnSpc>
                <a:spcPct val="120000"/>
              </a:lnSpc>
            </a:pPr>
            <a:r>
              <a:rPr lang="zh-CN" altLang="en-US" sz="2400" b="1"/>
              <a:t>涉及复杂的认知活动，主要考查学生综合运用知识和能力应对复杂问题的水平，评价其价值取向、测评其学科素养水平。</a:t>
            </a:r>
            <a:endParaRPr lang="zh-CN" altLang="en-US" sz="2400" b="1"/>
          </a:p>
        </p:txBody>
      </p:sp>
      <p:sp>
        <p:nvSpPr>
          <p:cNvPr id="3" name="灯片编号占位符 2"/>
          <p:cNvSpPr>
            <a:spLocks noGrp="1"/>
          </p:cNvSpPr>
          <p:nvPr>
            <p:ph type="sldNum" sz="quarter" idx="12"/>
          </p:nvPr>
        </p:nvSpPr>
        <p:spPr/>
        <p:txBody>
          <a:bodyPr/>
          <a:lstStyle/>
          <a:p>
            <a:fld id="{9FDC6F41-5359-43B2-BB2E-F4C51E0D81FC}" type="slidenum">
              <a:rPr lang="zh-CN" altLang="en-US" smtClean="0"/>
            </a:fld>
            <a:endParaRPr lang="zh-CN" altLang="en-US"/>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left)">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1000" fill="hold"/>
                                        <p:tgtEl>
                                          <p:spTgt spid="5"/>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1000"/>
                                        <p:tgtEl>
                                          <p:spTgt spid="11"/>
                                        </p:tgtEl>
                                      </p:cBhvr>
                                    </p:animEffect>
                                    <p:anim calcmode="lin" valueType="num">
                                      <p:cBhvr>
                                        <p:cTn id="21" dur="1000" fill="hold"/>
                                        <p:tgtEl>
                                          <p:spTgt spid="11"/>
                                        </p:tgtEl>
                                        <p:attrNameLst>
                                          <p:attrName>ppt_x</p:attrName>
                                        </p:attrNameLst>
                                      </p:cBhvr>
                                      <p:tavLst>
                                        <p:tav tm="0">
                                          <p:val>
                                            <p:strVal val="#ppt_x"/>
                                          </p:val>
                                        </p:tav>
                                        <p:tav tm="100000">
                                          <p:val>
                                            <p:strVal val="#ppt_x"/>
                                          </p:val>
                                        </p:tav>
                                      </p:tavLst>
                                    </p:anim>
                                    <p:anim calcmode="lin" valueType="num">
                                      <p:cBhvr>
                                        <p:cTn id="2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ipe(left)">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2" grpId="0"/>
      <p:bldP spid="13" grpId="0"/>
      <p:bldP spid="5" grpId="0"/>
      <p:bldP spid="11" grpId="0"/>
    </p:bldLst>
  </p:timing>
</p:sld>
</file>

<file path=ppt/slides/slide11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
            <a:lum/>
          </a:blip>
          <a:stretch>
            <a:fillRect/>
          </a:stretch>
        </a:blipFill>
        <a:effectLst/>
      </p:bgPr>
    </p:bg>
    <p:spTree>
      <p:nvGrpSpPr>
        <p:cNvPr id="1" name=""/>
        <p:cNvGrpSpPr/>
        <p:nvPr/>
      </p:nvGrpSpPr>
      <p:grpSpPr>
        <a:xfrm>
          <a:off x="0" y="0"/>
          <a:ext cx="0" cy="0"/>
          <a:chOff x="0" y="0"/>
          <a:chExt cx="0" cy="0"/>
        </a:xfrm>
      </p:grpSpPr>
      <p:sp>
        <p:nvSpPr>
          <p:cNvPr id="29" name="文本框 1"/>
          <p:cNvSpPr txBox="1"/>
          <p:nvPr/>
        </p:nvSpPr>
        <p:spPr>
          <a:xfrm>
            <a:off x="335602" y="188778"/>
            <a:ext cx="10051873" cy="460375"/>
          </a:xfrm>
          <a:prstGeom prst="rect">
            <a:avLst/>
          </a:prstGeom>
          <a:noFill/>
        </p:spPr>
        <p:txBody>
          <a:bodyPr wrap="square" rtlCol="0" anchor="t">
            <a:spAutoFit/>
          </a:bodyPr>
          <a:lstStyle/>
          <a:p>
            <a:pPr fontAlgn="base">
              <a:spcBef>
                <a:spcPct val="0"/>
              </a:spcBef>
              <a:spcAft>
                <a:spcPct val="0"/>
              </a:spcAft>
            </a:pPr>
            <a:r>
              <a:rPr lang="en-US" altLang="zh-CN" sz="2400" b="1" smtClean="0">
                <a:solidFill>
                  <a:srgbClr val="000000"/>
                </a:solidFill>
                <a:latin typeface="黑体" panose="02010600030101010101" pitchFamily="49" charset="-122"/>
                <a:ea typeface="黑体" panose="02010600030101010101" pitchFamily="49" charset="-122"/>
                <a:sym typeface="+mn-ea"/>
              </a:rPr>
              <a:t>02.</a:t>
            </a:r>
            <a:r>
              <a:rPr lang="zh-CN" altLang="en-US" sz="2400" b="1" smtClean="0">
                <a:solidFill>
                  <a:srgbClr val="000000"/>
                </a:solidFill>
                <a:latin typeface="黑体" panose="02010600030101010101" pitchFamily="49" charset="-122"/>
                <a:ea typeface="黑体" panose="02010600030101010101" pitchFamily="49" charset="-122"/>
                <a:sym typeface="+mn-ea"/>
              </a:rPr>
              <a:t>实验基础，</a:t>
            </a:r>
            <a:r>
              <a:rPr lang="en-US" altLang="zh-CN" sz="2400" b="1" smtClean="0">
                <a:solidFill>
                  <a:srgbClr val="FF0000"/>
                </a:solidFill>
                <a:latin typeface="黑体" panose="02010600030101010101" pitchFamily="49" charset="-122"/>
                <a:ea typeface="黑体" panose="02010600030101010101" pitchFamily="49" charset="-122"/>
                <a:sym typeface="+mn-ea"/>
              </a:rPr>
              <a:t>6</a:t>
            </a:r>
            <a:r>
              <a:rPr lang="zh-CN" altLang="en-US" sz="2400" b="1" smtClean="0">
                <a:solidFill>
                  <a:srgbClr val="FF0000"/>
                </a:solidFill>
                <a:latin typeface="黑体" panose="02010600030101010101" pitchFamily="49" charset="-122"/>
                <a:ea typeface="黑体" panose="02010600030101010101" pitchFamily="49" charset="-122"/>
                <a:sym typeface="+mn-ea"/>
              </a:rPr>
              <a:t>种</a:t>
            </a:r>
            <a:r>
              <a:rPr lang="zh-CN" altLang="en-US" sz="2400" b="1" smtClean="0">
                <a:solidFill>
                  <a:srgbClr val="000000"/>
                </a:solidFill>
                <a:latin typeface="黑体" panose="02010600030101010101" pitchFamily="49" charset="-122"/>
                <a:ea typeface="黑体" panose="02010600030101010101" pitchFamily="49" charset="-122"/>
                <a:sym typeface="+mn-ea"/>
              </a:rPr>
              <a:t>考法</a:t>
            </a:r>
            <a:endParaRPr lang="zh-CN" altLang="en-US" sz="2400" b="1">
              <a:solidFill>
                <a:srgbClr val="000000"/>
              </a:solidFill>
              <a:latin typeface="黑体" panose="02010600030101010101" pitchFamily="49" charset="-122"/>
              <a:ea typeface="黑体" panose="02010600030101010101" pitchFamily="49" charset="-122"/>
              <a:sym typeface="+mn-ea"/>
            </a:endParaRPr>
          </a:p>
        </p:txBody>
      </p:sp>
      <p:sp>
        <p:nvSpPr>
          <p:cNvPr id="30" name="矩形 7"/>
          <p:cNvSpPr/>
          <p:nvPr/>
        </p:nvSpPr>
        <p:spPr>
          <a:xfrm>
            <a:off x="96009" y="714647"/>
            <a:ext cx="11952407" cy="50171"/>
          </a:xfrm>
          <a:prstGeom prst="rect">
            <a:avLst/>
          </a:prstGeom>
          <a:gradFill rotWithShape="0">
            <a:gsLst>
              <a:gs pos="0">
                <a:srgbClr val="CC0066"/>
              </a:gs>
              <a:gs pos="100000">
                <a:srgbClr val="FF66CC">
                  <a:alpha val="40999"/>
                </a:srgbClr>
              </a:gs>
            </a:gsLst>
            <a:lin ang="0" scaled="1"/>
          </a:gradFill>
          <a:ln w="9525">
            <a:noFill/>
          </a:ln>
        </p:spPr>
        <p:txBody>
          <a:bodyPr lIns="118745" tIns="60960" rIns="118745" bIns="60960" anchor="ctr"/>
          <a:lstStyle/>
          <a:p>
            <a:pPr eaLnBrk="0" fontAlgn="base" hangingPunct="0">
              <a:spcBef>
                <a:spcPct val="0"/>
              </a:spcBef>
              <a:spcAft>
                <a:spcPct val="0"/>
              </a:spcAft>
            </a:pPr>
            <a:r>
              <a:rPr lang="en-US" altLang="zh-CN" b="1">
                <a:solidFill>
                  <a:srgbClr val="FFFFFF"/>
                </a:solidFill>
                <a:latin typeface="宋体" panose="02010600030101010101" pitchFamily="2" charset="-122"/>
                <a:sym typeface="宋体" panose="02010600030101010101" pitchFamily="2" charset="-122"/>
              </a:rPr>
              <a:t>`</a:t>
            </a:r>
            <a:endParaRPr lang="en-US" altLang="zh-CN" b="1">
              <a:solidFill>
                <a:srgbClr val="FFFFFF"/>
              </a:solidFill>
              <a:latin typeface="宋体" panose="02010600030101010101" pitchFamily="2" charset="-122"/>
              <a:sym typeface="宋体" panose="02010600030101010101" pitchFamily="2" charset="-122"/>
            </a:endParaRPr>
          </a:p>
        </p:txBody>
      </p:sp>
      <p:grpSp>
        <p:nvGrpSpPr>
          <p:cNvPr id="2" name="组合 81"/>
          <p:cNvGrpSpPr/>
          <p:nvPr/>
        </p:nvGrpSpPr>
        <p:grpSpPr>
          <a:xfrm>
            <a:off x="719629" y="1488156"/>
            <a:ext cx="10848753" cy="4677034"/>
            <a:chOff x="539720" y="1488156"/>
            <a:chExt cx="8136565" cy="4677034"/>
          </a:xfrm>
        </p:grpSpPr>
        <p:sp>
          <p:nvSpPr>
            <p:cNvPr id="56" name="文本框 22"/>
            <p:cNvSpPr txBox="1"/>
            <p:nvPr/>
          </p:nvSpPr>
          <p:spPr>
            <a:xfrm>
              <a:off x="539720" y="3429000"/>
              <a:ext cx="694473" cy="829945"/>
            </a:xfrm>
            <a:prstGeom prst="rect">
              <a:avLst/>
            </a:prstGeom>
            <a:noFill/>
            <a:ln>
              <a:solidFill>
                <a:srgbClr val="FF0000"/>
              </a:solidFill>
            </a:ln>
          </p:spPr>
          <p:txBody>
            <a:bodyPr wrap="square" rtlCol="0" anchor="t">
              <a:spAutoFit/>
            </a:bodyPr>
            <a:lstStyle/>
            <a:p>
              <a:pPr algn="ctr" fontAlgn="base">
                <a:spcBef>
                  <a:spcPct val="0"/>
                </a:spcBef>
                <a:spcAft>
                  <a:spcPct val="0"/>
                </a:spcAft>
              </a:pPr>
              <a:r>
                <a:rPr lang="zh-CN" altLang="en-US" sz="1600" b="1">
                  <a:solidFill>
                    <a:srgbClr val="0000FF"/>
                  </a:solidFill>
                  <a:latin typeface="华文中宋" panose="02010600040101010101" pitchFamily="2" charset="-122"/>
                  <a:ea typeface="华文中宋" panose="02010600040101010101" pitchFamily="2" charset="-122"/>
                  <a:cs typeface="宋体" panose="02010600030101010101" pitchFamily="2" charset="-122"/>
                  <a:sym typeface="+mn-ea"/>
                </a:rPr>
                <a:t>化学</a:t>
              </a:r>
              <a:endParaRPr lang="zh-CN" altLang="en-US" sz="1600" b="1">
                <a:solidFill>
                  <a:srgbClr val="0000FF"/>
                </a:solidFill>
                <a:latin typeface="华文中宋" panose="02010600040101010101" pitchFamily="2" charset="-122"/>
                <a:ea typeface="华文中宋" panose="02010600040101010101" pitchFamily="2" charset="-122"/>
                <a:cs typeface="宋体" panose="02010600030101010101" pitchFamily="2" charset="-122"/>
                <a:sym typeface="+mn-ea"/>
              </a:endParaRPr>
            </a:p>
            <a:p>
              <a:pPr algn="ctr" fontAlgn="base">
                <a:spcBef>
                  <a:spcPct val="0"/>
                </a:spcBef>
                <a:spcAft>
                  <a:spcPct val="0"/>
                </a:spcAft>
              </a:pPr>
              <a:r>
                <a:rPr lang="zh-CN" altLang="en-US" sz="1600" b="1">
                  <a:solidFill>
                    <a:srgbClr val="0000FF"/>
                  </a:solidFill>
                  <a:latin typeface="华文中宋" panose="02010600040101010101" pitchFamily="2" charset="-122"/>
                  <a:ea typeface="华文中宋" panose="02010600040101010101" pitchFamily="2" charset="-122"/>
                  <a:cs typeface="宋体" panose="02010600030101010101" pitchFamily="2" charset="-122"/>
                  <a:sym typeface="+mn-ea"/>
                </a:rPr>
                <a:t>实验</a:t>
              </a:r>
              <a:endParaRPr lang="zh-CN" altLang="en-US" sz="1600" b="1">
                <a:solidFill>
                  <a:srgbClr val="0000FF"/>
                </a:solidFill>
                <a:latin typeface="华文中宋" panose="02010600040101010101" pitchFamily="2" charset="-122"/>
                <a:ea typeface="华文中宋" panose="02010600040101010101" pitchFamily="2" charset="-122"/>
                <a:cs typeface="宋体" panose="02010600030101010101" pitchFamily="2" charset="-122"/>
                <a:sym typeface="+mn-ea"/>
              </a:endParaRPr>
            </a:p>
            <a:p>
              <a:pPr algn="ctr" fontAlgn="base">
                <a:spcBef>
                  <a:spcPct val="0"/>
                </a:spcBef>
                <a:spcAft>
                  <a:spcPct val="0"/>
                </a:spcAft>
              </a:pPr>
              <a:r>
                <a:rPr lang="zh-CN" altLang="en-US" sz="1600" b="1">
                  <a:solidFill>
                    <a:srgbClr val="FF0000"/>
                  </a:solidFill>
                  <a:latin typeface="华文中宋" panose="02010600040101010101" pitchFamily="2" charset="-122"/>
                  <a:ea typeface="华文中宋" panose="02010600040101010101" pitchFamily="2" charset="-122"/>
                  <a:cs typeface="宋体" panose="02010600030101010101" pitchFamily="2" charset="-122"/>
                  <a:sym typeface="+mn-ea"/>
                </a:rPr>
                <a:t>核心</a:t>
              </a:r>
              <a:endParaRPr lang="zh-CN" altLang="en-US" sz="1600" b="1">
                <a:solidFill>
                  <a:srgbClr val="000000"/>
                </a:solidFill>
              </a:endParaRPr>
            </a:p>
          </p:txBody>
        </p:sp>
        <p:sp>
          <p:nvSpPr>
            <p:cNvPr id="57" name="左大括号 56"/>
            <p:cNvSpPr/>
            <p:nvPr/>
          </p:nvSpPr>
          <p:spPr>
            <a:xfrm>
              <a:off x="1301539" y="1903705"/>
              <a:ext cx="102250" cy="4046855"/>
            </a:xfrm>
            <a:prstGeom prst="leftBrace">
              <a:avLst/>
            </a:prstGeom>
            <a:noFill/>
            <a:ln>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fontAlgn="base">
                <a:spcBef>
                  <a:spcPct val="0"/>
                </a:spcBef>
                <a:spcAft>
                  <a:spcPct val="0"/>
                </a:spcAft>
              </a:pPr>
              <a:endParaRPr lang="zh-CN" altLang="en-US" sz="1600" b="1">
                <a:solidFill>
                  <a:srgbClr val="000000"/>
                </a:solidFill>
              </a:endParaRPr>
            </a:p>
          </p:txBody>
        </p:sp>
        <p:sp>
          <p:nvSpPr>
            <p:cNvPr id="58" name="圆角矩形 57"/>
            <p:cNvSpPr/>
            <p:nvPr/>
          </p:nvSpPr>
          <p:spPr>
            <a:xfrm>
              <a:off x="1518390" y="2761590"/>
              <a:ext cx="1211897" cy="50419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zh-CN" altLang="en-US" sz="1600" b="1">
                  <a:solidFill>
                    <a:srgbClr val="FF0000"/>
                  </a:solidFill>
                </a:rPr>
                <a:t>性质验证</a:t>
              </a:r>
              <a:endParaRPr lang="zh-CN" altLang="en-US" sz="1600" b="1">
                <a:solidFill>
                  <a:srgbClr val="FF0000"/>
                </a:solidFill>
              </a:endParaRPr>
            </a:p>
            <a:p>
              <a:pPr algn="ctr" fontAlgn="base">
                <a:spcBef>
                  <a:spcPct val="0"/>
                </a:spcBef>
                <a:spcAft>
                  <a:spcPct val="0"/>
                </a:spcAft>
              </a:pPr>
              <a:r>
                <a:rPr lang="zh-CN" altLang="en-US" sz="1600" b="1">
                  <a:solidFill>
                    <a:srgbClr val="FF0000"/>
                  </a:solidFill>
                </a:rPr>
                <a:t>结论探究</a:t>
              </a:r>
              <a:endParaRPr lang="zh-CN" altLang="en-US" sz="1600" b="1">
                <a:solidFill>
                  <a:srgbClr val="FF0000"/>
                </a:solidFill>
              </a:endParaRPr>
            </a:p>
          </p:txBody>
        </p:sp>
        <p:sp>
          <p:nvSpPr>
            <p:cNvPr id="59" name="圆角矩形 58"/>
            <p:cNvSpPr/>
            <p:nvPr/>
          </p:nvSpPr>
          <p:spPr>
            <a:xfrm>
              <a:off x="1519077" y="4091915"/>
              <a:ext cx="1211897" cy="50419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zh-CN" altLang="en-US" sz="1600" b="1">
                  <a:solidFill>
                    <a:srgbClr val="FF0000"/>
                  </a:solidFill>
                </a:rPr>
                <a:t>制备物质</a:t>
              </a:r>
              <a:endParaRPr lang="zh-CN" altLang="en-US" sz="1600" b="1">
                <a:solidFill>
                  <a:srgbClr val="FF0000"/>
                </a:solidFill>
              </a:endParaRPr>
            </a:p>
          </p:txBody>
        </p:sp>
        <p:sp>
          <p:nvSpPr>
            <p:cNvPr id="60" name="左大括号 59"/>
            <p:cNvSpPr/>
            <p:nvPr/>
          </p:nvSpPr>
          <p:spPr>
            <a:xfrm>
              <a:off x="2730288" y="2558390"/>
              <a:ext cx="160580" cy="920750"/>
            </a:xfrm>
            <a:prstGeom prst="leftBrace">
              <a:avLst/>
            </a:prstGeom>
            <a:noFill/>
            <a:ln>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fontAlgn="base">
                <a:spcBef>
                  <a:spcPct val="0"/>
                </a:spcBef>
                <a:spcAft>
                  <a:spcPct val="0"/>
                </a:spcAft>
              </a:pPr>
              <a:endParaRPr lang="zh-CN" altLang="en-US" sz="1600" b="1">
                <a:solidFill>
                  <a:srgbClr val="000000"/>
                </a:solidFill>
              </a:endParaRPr>
            </a:p>
          </p:txBody>
        </p:sp>
        <p:sp>
          <p:nvSpPr>
            <p:cNvPr id="61" name="圆角矩形 60"/>
            <p:cNvSpPr/>
            <p:nvPr/>
          </p:nvSpPr>
          <p:spPr>
            <a:xfrm>
              <a:off x="1519077" y="5447005"/>
              <a:ext cx="1211897" cy="50419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zh-CN" altLang="en-US" sz="1600" b="1" smtClean="0">
                  <a:solidFill>
                    <a:srgbClr val="FF0000"/>
                  </a:solidFill>
                </a:rPr>
                <a:t>实验操作</a:t>
              </a:r>
              <a:endParaRPr lang="zh-CN" altLang="en-US" sz="1600" b="1">
                <a:solidFill>
                  <a:srgbClr val="FF0000"/>
                </a:solidFill>
              </a:endParaRPr>
            </a:p>
          </p:txBody>
        </p:sp>
        <p:sp>
          <p:nvSpPr>
            <p:cNvPr id="62" name="左大括号 61"/>
            <p:cNvSpPr/>
            <p:nvPr/>
          </p:nvSpPr>
          <p:spPr>
            <a:xfrm>
              <a:off x="2730288" y="3879190"/>
              <a:ext cx="160580" cy="922655"/>
            </a:xfrm>
            <a:prstGeom prst="leftBrace">
              <a:avLst/>
            </a:prstGeom>
            <a:noFill/>
            <a:ln>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fontAlgn="base">
                <a:spcBef>
                  <a:spcPct val="0"/>
                </a:spcBef>
                <a:spcAft>
                  <a:spcPct val="0"/>
                </a:spcAft>
              </a:pPr>
              <a:endParaRPr lang="zh-CN" altLang="en-US" sz="1600" b="1">
                <a:solidFill>
                  <a:srgbClr val="000000"/>
                </a:solidFill>
              </a:endParaRPr>
            </a:p>
          </p:txBody>
        </p:sp>
        <p:sp>
          <p:nvSpPr>
            <p:cNvPr id="63" name="左大括号 62"/>
            <p:cNvSpPr/>
            <p:nvPr/>
          </p:nvSpPr>
          <p:spPr>
            <a:xfrm>
              <a:off x="2730288" y="5243170"/>
              <a:ext cx="160580" cy="922020"/>
            </a:xfrm>
            <a:prstGeom prst="leftBrace">
              <a:avLst/>
            </a:prstGeom>
            <a:noFill/>
            <a:ln>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fontAlgn="base">
                <a:spcBef>
                  <a:spcPct val="0"/>
                </a:spcBef>
                <a:spcAft>
                  <a:spcPct val="0"/>
                </a:spcAft>
              </a:pPr>
              <a:endParaRPr lang="zh-CN" altLang="en-US" sz="1600" b="1">
                <a:solidFill>
                  <a:srgbClr val="000000"/>
                </a:solidFill>
              </a:endParaRPr>
            </a:p>
          </p:txBody>
        </p:sp>
        <p:sp>
          <p:nvSpPr>
            <p:cNvPr id="64" name="圆角矩形 63"/>
            <p:cNvSpPr/>
            <p:nvPr/>
          </p:nvSpPr>
          <p:spPr>
            <a:xfrm>
              <a:off x="2890868" y="2558390"/>
              <a:ext cx="1721772" cy="2032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zh-CN" altLang="en-US" sz="1600" b="1">
                  <a:solidFill>
                    <a:srgbClr val="FF0000"/>
                  </a:solidFill>
                  <a:sym typeface="+mn-ea"/>
                </a:rPr>
                <a:t>验证</a:t>
              </a:r>
              <a:r>
                <a:rPr lang="zh-CN" altLang="en-US" sz="1600" b="1">
                  <a:solidFill>
                    <a:srgbClr val="FF0000"/>
                  </a:solidFill>
                </a:rPr>
                <a:t>一条性质</a:t>
              </a:r>
              <a:endParaRPr lang="zh-CN" altLang="en-US" sz="1600" b="1">
                <a:solidFill>
                  <a:srgbClr val="FF0000"/>
                </a:solidFill>
              </a:endParaRPr>
            </a:p>
          </p:txBody>
        </p:sp>
        <p:sp>
          <p:nvSpPr>
            <p:cNvPr id="65" name="圆角矩形 64"/>
            <p:cNvSpPr/>
            <p:nvPr/>
          </p:nvSpPr>
          <p:spPr>
            <a:xfrm>
              <a:off x="2890868" y="2910815"/>
              <a:ext cx="1721772" cy="20510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zh-CN" altLang="en-US" sz="1600" b="1">
                  <a:solidFill>
                    <a:srgbClr val="FF0000"/>
                  </a:solidFill>
                </a:rPr>
                <a:t>验证一个结论</a:t>
              </a:r>
              <a:endParaRPr lang="zh-CN" altLang="en-US" sz="1600" b="1">
                <a:solidFill>
                  <a:srgbClr val="FF0000"/>
                </a:solidFill>
              </a:endParaRPr>
            </a:p>
          </p:txBody>
        </p:sp>
        <p:sp>
          <p:nvSpPr>
            <p:cNvPr id="66" name="圆角矩形 65"/>
            <p:cNvSpPr/>
            <p:nvPr/>
          </p:nvSpPr>
          <p:spPr>
            <a:xfrm>
              <a:off x="2890868" y="3265780"/>
              <a:ext cx="1721772" cy="21399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zh-CN" altLang="en-US" sz="1600" b="1">
                  <a:solidFill>
                    <a:srgbClr val="FF0000"/>
                  </a:solidFill>
                </a:rPr>
                <a:t>验证一种原理</a:t>
              </a:r>
              <a:endParaRPr lang="zh-CN" altLang="en-US" sz="1600" b="1">
                <a:solidFill>
                  <a:srgbClr val="FF0000"/>
                </a:solidFill>
              </a:endParaRPr>
            </a:p>
          </p:txBody>
        </p:sp>
        <p:sp>
          <p:nvSpPr>
            <p:cNvPr id="67" name="圆角矩形 66"/>
            <p:cNvSpPr/>
            <p:nvPr/>
          </p:nvSpPr>
          <p:spPr>
            <a:xfrm>
              <a:off x="2890868" y="3879825"/>
              <a:ext cx="1721772" cy="2032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zh-CN" altLang="en-US" sz="1600" b="1">
                  <a:solidFill>
                    <a:srgbClr val="FF0000"/>
                  </a:solidFill>
                </a:rPr>
                <a:t>制备一</a:t>
              </a:r>
              <a:r>
                <a:rPr lang="zh-CN" altLang="en-US" sz="1600" b="1">
                  <a:solidFill>
                    <a:srgbClr val="FF0000"/>
                  </a:solidFill>
                  <a:sym typeface="+mn-ea"/>
                </a:rPr>
                <a:t>种物</a:t>
              </a:r>
              <a:r>
                <a:rPr lang="zh-CN" altLang="en-US" sz="1600" b="1">
                  <a:solidFill>
                    <a:srgbClr val="FF0000"/>
                  </a:solidFill>
                </a:rPr>
                <a:t>质</a:t>
              </a:r>
              <a:endParaRPr lang="zh-CN" altLang="en-US" sz="1600" b="1">
                <a:solidFill>
                  <a:srgbClr val="FF0000"/>
                </a:solidFill>
              </a:endParaRPr>
            </a:p>
          </p:txBody>
        </p:sp>
        <p:sp>
          <p:nvSpPr>
            <p:cNvPr id="68" name="圆角矩形 67"/>
            <p:cNvSpPr/>
            <p:nvPr/>
          </p:nvSpPr>
          <p:spPr>
            <a:xfrm>
              <a:off x="2890868" y="4232250"/>
              <a:ext cx="1721772" cy="20510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zh-CN" altLang="en-US" sz="1600" b="1">
                  <a:solidFill>
                    <a:srgbClr val="FF0000"/>
                  </a:solidFill>
                  <a:sym typeface="+mn-ea"/>
                </a:rPr>
                <a:t>制备</a:t>
              </a:r>
              <a:r>
                <a:rPr lang="zh-CN" altLang="en-US" sz="1600" b="1">
                  <a:solidFill>
                    <a:srgbClr val="FF0000"/>
                  </a:solidFill>
                </a:rPr>
                <a:t>一类物质</a:t>
              </a:r>
              <a:endParaRPr lang="zh-CN" altLang="en-US" sz="1600" b="1">
                <a:solidFill>
                  <a:srgbClr val="FF0000"/>
                </a:solidFill>
              </a:endParaRPr>
            </a:p>
          </p:txBody>
        </p:sp>
        <p:sp>
          <p:nvSpPr>
            <p:cNvPr id="69" name="圆角矩形 68"/>
            <p:cNvSpPr/>
            <p:nvPr/>
          </p:nvSpPr>
          <p:spPr>
            <a:xfrm>
              <a:off x="2890868" y="4587215"/>
              <a:ext cx="1721772" cy="21399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zh-CN" altLang="en-US" sz="1600" b="1">
                  <a:solidFill>
                    <a:srgbClr val="FF0000"/>
                  </a:solidFill>
                  <a:sym typeface="+mn-ea"/>
                </a:rPr>
                <a:t>考查制备方法</a:t>
              </a:r>
              <a:endParaRPr lang="zh-CN" altLang="en-US" sz="1600" b="1">
                <a:solidFill>
                  <a:srgbClr val="FF0000"/>
                </a:solidFill>
                <a:sym typeface="+mn-ea"/>
              </a:endParaRPr>
            </a:p>
          </p:txBody>
        </p:sp>
        <p:sp>
          <p:nvSpPr>
            <p:cNvPr id="70" name="圆角矩形 69"/>
            <p:cNvSpPr/>
            <p:nvPr/>
          </p:nvSpPr>
          <p:spPr>
            <a:xfrm>
              <a:off x="2890868" y="5243170"/>
              <a:ext cx="1721772" cy="2032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zh-CN" altLang="en-US" sz="1600" b="1">
                  <a:solidFill>
                    <a:srgbClr val="FF0000"/>
                  </a:solidFill>
                </a:rPr>
                <a:t>检验</a:t>
              </a:r>
              <a:r>
                <a:rPr lang="zh-CN" altLang="en-US" sz="1600" b="1">
                  <a:solidFill>
                    <a:srgbClr val="FF0000"/>
                  </a:solidFill>
                  <a:sym typeface="+mn-ea"/>
                </a:rPr>
                <a:t>离子</a:t>
              </a:r>
              <a:r>
                <a:rPr lang="en-US" altLang="zh-CN" sz="1600" b="1">
                  <a:solidFill>
                    <a:srgbClr val="FF0000"/>
                  </a:solidFill>
                  <a:sym typeface="+mn-ea"/>
                </a:rPr>
                <a:t>/</a:t>
              </a:r>
              <a:r>
                <a:rPr lang="zh-CN" altLang="en-US" sz="1600" b="1">
                  <a:solidFill>
                    <a:srgbClr val="FF0000"/>
                  </a:solidFill>
                  <a:sym typeface="+mn-ea"/>
                </a:rPr>
                <a:t>气体</a:t>
              </a:r>
              <a:endParaRPr lang="zh-CN" altLang="en-US" sz="1600" b="1">
                <a:solidFill>
                  <a:srgbClr val="FF0000"/>
                </a:solidFill>
                <a:sym typeface="+mn-ea"/>
              </a:endParaRPr>
            </a:p>
          </p:txBody>
        </p:sp>
        <p:sp>
          <p:nvSpPr>
            <p:cNvPr id="71" name="圆角矩形 70"/>
            <p:cNvSpPr/>
            <p:nvPr/>
          </p:nvSpPr>
          <p:spPr>
            <a:xfrm>
              <a:off x="2890868" y="5596230"/>
              <a:ext cx="1721772" cy="20510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zh-CN" altLang="en-US" sz="1600" b="1">
                  <a:solidFill>
                    <a:srgbClr val="FF0000"/>
                  </a:solidFill>
                  <a:sym typeface="+mn-ea"/>
                </a:rPr>
                <a:t>鉴别鉴定</a:t>
              </a:r>
              <a:endParaRPr lang="zh-CN" altLang="en-US" sz="1600" b="1">
                <a:solidFill>
                  <a:srgbClr val="FF0000"/>
                </a:solidFill>
                <a:sym typeface="+mn-ea"/>
              </a:endParaRPr>
            </a:p>
          </p:txBody>
        </p:sp>
        <p:sp>
          <p:nvSpPr>
            <p:cNvPr id="72" name="圆角矩形 71"/>
            <p:cNvSpPr/>
            <p:nvPr/>
          </p:nvSpPr>
          <p:spPr>
            <a:xfrm>
              <a:off x="2890868" y="5951195"/>
              <a:ext cx="1721772" cy="21399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zh-CN" altLang="en-US" sz="1600" b="1">
                  <a:solidFill>
                    <a:srgbClr val="FF0000"/>
                  </a:solidFill>
                  <a:sym typeface="+mn-ea"/>
                </a:rPr>
                <a:t>分离提纯</a:t>
              </a:r>
              <a:endParaRPr lang="zh-CN" altLang="en-US" sz="1600" b="1">
                <a:solidFill>
                  <a:srgbClr val="FF0000"/>
                </a:solidFill>
                <a:sym typeface="+mn-ea"/>
              </a:endParaRPr>
            </a:p>
          </p:txBody>
        </p:sp>
        <p:grpSp>
          <p:nvGrpSpPr>
            <p:cNvPr id="3" name="组合 68"/>
            <p:cNvGrpSpPr/>
            <p:nvPr/>
          </p:nvGrpSpPr>
          <p:grpSpPr>
            <a:xfrm>
              <a:off x="4964710" y="1916895"/>
              <a:ext cx="3711575" cy="4166870"/>
              <a:chOff x="7411" y="1558"/>
              <a:chExt cx="5845" cy="6562"/>
            </a:xfrm>
            <a:noFill/>
          </p:grpSpPr>
          <p:sp>
            <p:nvSpPr>
              <p:cNvPr id="74" name="文本框 64"/>
              <p:cNvSpPr txBox="1"/>
              <p:nvPr/>
            </p:nvSpPr>
            <p:spPr>
              <a:xfrm>
                <a:off x="7411" y="4600"/>
                <a:ext cx="5845" cy="1695"/>
              </a:xfrm>
              <a:prstGeom prst="rect">
                <a:avLst/>
              </a:prstGeom>
              <a:grpFill/>
              <a:ln>
                <a:solidFill>
                  <a:srgbClr val="C00000"/>
                </a:solidFill>
              </a:ln>
            </p:spPr>
            <p:txBody>
              <a:bodyPr wrap="square" rtlCol="0" anchor="t">
                <a:spAutoFit/>
              </a:bodyPr>
              <a:lstStyle/>
              <a:p>
                <a:pPr fontAlgn="base">
                  <a:spcBef>
                    <a:spcPct val="0"/>
                  </a:spcBef>
                  <a:spcAft>
                    <a:spcPct val="0"/>
                  </a:spcAft>
                </a:pPr>
                <a:r>
                  <a:rPr lang="en-US" sz="1600" b="1">
                    <a:solidFill>
                      <a:srgbClr val="000000"/>
                    </a:solidFill>
                    <a:latin typeface="Times New Roman" panose="02020603050405020304" pitchFamily="18" charset="0"/>
                    <a:cs typeface="Times New Roman" panose="02020603050405020304" pitchFamily="18" charset="0"/>
                    <a:sym typeface="+mn-ea"/>
                  </a:rPr>
                  <a:t>制备Fe(OH)</a:t>
                </a:r>
                <a:r>
                  <a:rPr lang="en-US" sz="1600" b="1" baseline="-25000">
                    <a:solidFill>
                      <a:srgbClr val="000000"/>
                    </a:solidFill>
                    <a:latin typeface="Times New Roman" panose="02020603050405020304" pitchFamily="18" charset="0"/>
                    <a:cs typeface="Times New Roman" panose="02020603050405020304" pitchFamily="18" charset="0"/>
                    <a:sym typeface="+mn-ea"/>
                  </a:rPr>
                  <a:t>3</a:t>
                </a:r>
                <a:r>
                  <a:rPr lang="en-US" sz="1600" b="1">
                    <a:solidFill>
                      <a:srgbClr val="000000"/>
                    </a:solidFill>
                    <a:latin typeface="Times New Roman" panose="02020603050405020304" pitchFamily="18" charset="0"/>
                    <a:cs typeface="Times New Roman" panose="02020603050405020304" pitchFamily="18" charset="0"/>
                    <a:sym typeface="+mn-ea"/>
                  </a:rPr>
                  <a:t>胶体</a:t>
                </a:r>
                <a:endParaRPr lang="en-US" sz="1600" b="1">
                  <a:solidFill>
                    <a:srgbClr val="000000"/>
                  </a:solidFill>
                  <a:latin typeface="Times New Roman" panose="02020603050405020304" pitchFamily="18" charset="0"/>
                  <a:cs typeface="Times New Roman" panose="02020603050405020304" pitchFamily="18" charset="0"/>
                  <a:sym typeface="+mn-ea"/>
                </a:endParaRPr>
              </a:p>
              <a:p>
                <a:pPr fontAlgn="base">
                  <a:spcBef>
                    <a:spcPct val="0"/>
                  </a:spcBef>
                  <a:spcAft>
                    <a:spcPct val="0"/>
                  </a:spcAft>
                </a:pPr>
                <a:r>
                  <a:rPr lang="en-US" sz="1600" b="1">
                    <a:solidFill>
                      <a:srgbClr val="000000"/>
                    </a:solidFill>
                    <a:latin typeface="Times New Roman" panose="02020603050405020304" pitchFamily="18" charset="0"/>
                    <a:cs typeface="Times New Roman" panose="02020603050405020304" pitchFamily="18" charset="0"/>
                    <a:sym typeface="+mn-ea"/>
                  </a:rPr>
                  <a:t>制备无水MgCl</a:t>
                </a:r>
                <a:r>
                  <a:rPr lang="en-US" sz="1600" b="1" baseline="-25000">
                    <a:solidFill>
                      <a:srgbClr val="000000"/>
                    </a:solidFill>
                    <a:latin typeface="Times New Roman" panose="02020603050405020304" pitchFamily="18" charset="0"/>
                    <a:cs typeface="Times New Roman" panose="02020603050405020304" pitchFamily="18" charset="0"/>
                    <a:sym typeface="+mn-ea"/>
                  </a:rPr>
                  <a:t>2</a:t>
                </a:r>
                <a:endParaRPr lang="en-US" altLang="en-US" sz="16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fontAlgn="base">
                  <a:spcBef>
                    <a:spcPct val="0"/>
                  </a:spcBef>
                  <a:spcAft>
                    <a:spcPct val="0"/>
                  </a:spcAft>
                </a:pPr>
                <a:r>
                  <a:rPr lang="en-US" sz="1600" b="1">
                    <a:solidFill>
                      <a:srgbClr val="000000"/>
                    </a:solidFill>
                    <a:latin typeface="宋体" panose="02010600030101010101" pitchFamily="2" charset="-122"/>
                    <a:cs typeface="宋体" panose="02010600030101010101" pitchFamily="2" charset="-122"/>
                    <a:sym typeface="+mn-ea"/>
                  </a:rPr>
                  <a:t>制取并纯化氢气</a:t>
                </a:r>
                <a:endParaRPr lang="en-US" sz="1600" b="1">
                  <a:solidFill>
                    <a:srgbClr val="000000"/>
                  </a:solidFill>
                  <a:latin typeface="宋体" panose="02010600030101010101" pitchFamily="2" charset="-122"/>
                  <a:cs typeface="宋体" panose="02010600030101010101" pitchFamily="2" charset="-122"/>
                  <a:sym typeface="+mn-ea"/>
                </a:endParaRPr>
              </a:p>
              <a:p>
                <a:pPr fontAlgn="base">
                  <a:spcBef>
                    <a:spcPct val="0"/>
                  </a:spcBef>
                  <a:spcAft>
                    <a:spcPct val="0"/>
                  </a:spcAft>
                </a:pPr>
                <a:r>
                  <a:rPr lang="en-US" sz="1600" b="1">
                    <a:solidFill>
                      <a:srgbClr val="000000"/>
                    </a:solidFill>
                    <a:latin typeface="宋体" panose="02010600030101010101" pitchFamily="2" charset="-122"/>
                    <a:cs typeface="宋体" panose="02010600030101010101" pitchFamily="2" charset="-122"/>
                    <a:sym typeface="+mn-ea"/>
                  </a:rPr>
                  <a:t>配制</a:t>
                </a:r>
                <a:r>
                  <a:rPr lang="en-US" sz="1600" b="1">
                    <a:solidFill>
                      <a:srgbClr val="000000"/>
                    </a:solidFill>
                    <a:latin typeface="Times New Roman" panose="02020603050405020304" pitchFamily="18" charset="0"/>
                    <a:sym typeface="+mn-ea"/>
                  </a:rPr>
                  <a:t>NaOH</a:t>
                </a:r>
                <a:r>
                  <a:rPr lang="en-US" sz="1600" b="1">
                    <a:solidFill>
                      <a:srgbClr val="000000"/>
                    </a:solidFill>
                    <a:latin typeface="宋体" panose="02010600030101010101" pitchFamily="2" charset="-122"/>
                    <a:cs typeface="宋体" panose="02010600030101010101" pitchFamily="2" charset="-122"/>
                    <a:sym typeface="+mn-ea"/>
                  </a:rPr>
                  <a:t>溶液</a:t>
                </a:r>
                <a:endParaRPr lang="zh-CN" altLang="en-US" sz="1600" b="1">
                  <a:solidFill>
                    <a:srgbClr val="000000"/>
                  </a:solidFill>
                </a:endParaRPr>
              </a:p>
            </p:txBody>
          </p:sp>
          <p:sp>
            <p:nvSpPr>
              <p:cNvPr id="75" name="文本框 65"/>
              <p:cNvSpPr txBox="1"/>
              <p:nvPr/>
            </p:nvSpPr>
            <p:spPr>
              <a:xfrm>
                <a:off x="7412" y="1558"/>
                <a:ext cx="5843" cy="2858"/>
              </a:xfrm>
              <a:prstGeom prst="rect">
                <a:avLst/>
              </a:prstGeom>
              <a:grpFill/>
              <a:ln>
                <a:solidFill>
                  <a:srgbClr val="C00000"/>
                </a:solidFill>
              </a:ln>
            </p:spPr>
            <p:txBody>
              <a:bodyPr wrap="square" rtlCol="0" anchor="t">
                <a:spAutoFit/>
              </a:bodyPr>
              <a:lstStyle/>
              <a:p>
                <a:pPr fontAlgn="base">
                  <a:spcBef>
                    <a:spcPct val="0"/>
                  </a:spcBef>
                  <a:spcAft>
                    <a:spcPct val="0"/>
                  </a:spcAft>
                </a:pPr>
                <a:r>
                  <a:rPr lang="en-US" sz="1600" b="1">
                    <a:solidFill>
                      <a:srgbClr val="000000"/>
                    </a:solidFill>
                    <a:latin typeface="宋体" panose="02010600030101010101" pitchFamily="2" charset="-122"/>
                    <a:cs typeface="宋体" panose="02010600030101010101" pitchFamily="2" charset="-122"/>
                    <a:sym typeface="+mn-ea"/>
                  </a:rPr>
                  <a:t>探究维生素</a:t>
                </a:r>
                <a:r>
                  <a:rPr lang="en-US" sz="1600" b="1">
                    <a:solidFill>
                      <a:srgbClr val="000000"/>
                    </a:solidFill>
                    <a:latin typeface="Times New Roman" panose="02020603050405020304" pitchFamily="18" charset="0"/>
                    <a:sym typeface="+mn-ea"/>
                  </a:rPr>
                  <a:t>C</a:t>
                </a:r>
                <a:r>
                  <a:rPr lang="en-US" sz="1600" b="1">
                    <a:solidFill>
                      <a:srgbClr val="000000"/>
                    </a:solidFill>
                    <a:latin typeface="宋体" panose="02010600030101010101" pitchFamily="2" charset="-122"/>
                    <a:cs typeface="宋体" panose="02010600030101010101" pitchFamily="2" charset="-122"/>
                    <a:sym typeface="+mn-ea"/>
                  </a:rPr>
                  <a:t>的还原性</a:t>
                </a:r>
                <a:endParaRPr lang="en-US" sz="1600" b="1">
                  <a:solidFill>
                    <a:srgbClr val="000000"/>
                  </a:solidFill>
                  <a:latin typeface="宋体" panose="02010600030101010101" pitchFamily="2" charset="-122"/>
                  <a:cs typeface="宋体" panose="02010600030101010101" pitchFamily="2" charset="-122"/>
                  <a:sym typeface="+mn-ea"/>
                </a:endParaRPr>
              </a:p>
              <a:p>
                <a:pPr fontAlgn="base">
                  <a:spcBef>
                    <a:spcPct val="0"/>
                  </a:spcBef>
                  <a:spcAft>
                    <a:spcPct val="0"/>
                  </a:spcAft>
                </a:pPr>
                <a:r>
                  <a:rPr lang="en-US" sz="1600" b="1">
                    <a:solidFill>
                      <a:srgbClr val="000000"/>
                    </a:solidFill>
                    <a:latin typeface="宋体" panose="02010600030101010101" pitchFamily="2" charset="-122"/>
                    <a:cs typeface="宋体" panose="02010600030101010101" pitchFamily="2" charset="-122"/>
                    <a:sym typeface="+mn-ea"/>
                  </a:rPr>
                  <a:t>探究浓度对速率</a:t>
                </a:r>
                <a:r>
                  <a:rPr lang="zh-CN" altLang="en-US" sz="1600" b="1">
                    <a:solidFill>
                      <a:srgbClr val="000000"/>
                    </a:solidFill>
                    <a:latin typeface="宋体" panose="02010600030101010101" pitchFamily="2" charset="-122"/>
                    <a:cs typeface="宋体" panose="02010600030101010101" pitchFamily="2" charset="-122"/>
                    <a:sym typeface="+mn-ea"/>
                  </a:rPr>
                  <a:t>的</a:t>
                </a:r>
                <a:r>
                  <a:rPr lang="en-US" sz="1600" b="1">
                    <a:solidFill>
                      <a:srgbClr val="000000"/>
                    </a:solidFill>
                    <a:latin typeface="宋体" panose="02010600030101010101" pitchFamily="2" charset="-122"/>
                    <a:cs typeface="宋体" panose="02010600030101010101" pitchFamily="2" charset="-122"/>
                    <a:sym typeface="+mn-ea"/>
                  </a:rPr>
                  <a:t>影响</a:t>
                </a:r>
                <a:endParaRPr lang="en-US" altLang="en-US" sz="1600" b="1">
                  <a:solidFill>
                    <a:srgbClr val="000000"/>
                  </a:solidFill>
                  <a:latin typeface="宋体" panose="02010600030101010101" pitchFamily="2" charset="-122"/>
                  <a:cs typeface="宋体" panose="02010600030101010101" pitchFamily="2" charset="-122"/>
                </a:endParaRPr>
              </a:p>
              <a:p>
                <a:pPr fontAlgn="base">
                  <a:spcBef>
                    <a:spcPct val="0"/>
                  </a:spcBef>
                  <a:spcAft>
                    <a:spcPct val="0"/>
                  </a:spcAft>
                </a:pPr>
                <a:r>
                  <a:rPr lang="en-US" sz="1600" b="1">
                    <a:solidFill>
                      <a:srgbClr val="000000"/>
                    </a:solidFill>
                    <a:latin typeface="宋体" panose="02010600030101010101" pitchFamily="2" charset="-122"/>
                    <a:cs typeface="宋体" panose="02010600030101010101" pitchFamily="2" charset="-122"/>
                    <a:sym typeface="+mn-ea"/>
                  </a:rPr>
                  <a:t>探究“</a:t>
                </a:r>
                <a:r>
                  <a:rPr lang="en-US" sz="1600" b="1">
                    <a:solidFill>
                      <a:srgbClr val="000000"/>
                    </a:solidFill>
                    <a:latin typeface="Calibri" panose="020F0502020204030204"/>
                    <a:cs typeface="Calibri" panose="020F0502020204030204" pitchFamily="34" charset="0"/>
                    <a:sym typeface="+mn-ea"/>
                  </a:rPr>
                  <a:t>Fe</a:t>
                </a:r>
                <a:r>
                  <a:rPr lang="zh-CN" altLang="en-US" sz="1600" b="1">
                    <a:solidFill>
                      <a:srgbClr val="000000"/>
                    </a:solidFill>
                    <a:latin typeface="Calibri" panose="020F0502020204030204"/>
                    <a:cs typeface="Calibri" panose="020F0502020204030204" pitchFamily="34" charset="0"/>
                    <a:sym typeface="+mn-ea"/>
                  </a:rPr>
                  <a:t>、</a:t>
                </a:r>
                <a:r>
                  <a:rPr lang="en-US" sz="1600" b="1">
                    <a:solidFill>
                      <a:srgbClr val="000000"/>
                    </a:solidFill>
                    <a:latin typeface="黑体" panose="02010600030101010101" pitchFamily="49" charset="-122"/>
                    <a:ea typeface="黑体" panose="02010600030101010101" pitchFamily="49" charset="-122"/>
                    <a:cs typeface="Calibri" panose="020F0502020204030204" pitchFamily="34" charset="0"/>
                    <a:sym typeface="+mn-ea"/>
                  </a:rPr>
                  <a:t>Fe</a:t>
                </a:r>
                <a:r>
                  <a:rPr lang="en-US" sz="1600" b="1" baseline="30000">
                    <a:solidFill>
                      <a:srgbClr val="000000"/>
                    </a:solidFill>
                    <a:latin typeface="黑体" panose="02010600030101010101" pitchFamily="49" charset="-122"/>
                    <a:ea typeface="黑体" panose="02010600030101010101" pitchFamily="49" charset="-122"/>
                    <a:cs typeface="Calibri" panose="020F0502020204030204" pitchFamily="34" charset="0"/>
                    <a:sym typeface="+mn-ea"/>
                  </a:rPr>
                  <a:t>2+</a:t>
                </a:r>
                <a:r>
                  <a:rPr lang="zh-CN" altLang="en-US" sz="1600" b="1">
                    <a:solidFill>
                      <a:srgbClr val="000000"/>
                    </a:solidFill>
                    <a:latin typeface="Calibri" panose="020F0502020204030204"/>
                    <a:cs typeface="Calibri" panose="020F0502020204030204" pitchFamily="34" charset="0"/>
                    <a:sym typeface="+mn-ea"/>
                  </a:rPr>
                  <a:t>、</a:t>
                </a:r>
                <a:r>
                  <a:rPr lang="en-US" sz="1600" b="1">
                    <a:solidFill>
                      <a:srgbClr val="000000"/>
                    </a:solidFill>
                    <a:latin typeface="黑体" panose="02010600030101010101" pitchFamily="49" charset="-122"/>
                    <a:ea typeface="黑体" panose="02010600030101010101" pitchFamily="49" charset="-122"/>
                    <a:cs typeface="Calibri" panose="020F0502020204030204" pitchFamily="34" charset="0"/>
                    <a:sym typeface="+mn-ea"/>
                  </a:rPr>
                  <a:t>Fe</a:t>
                </a:r>
                <a:r>
                  <a:rPr lang="en-US" sz="1600" b="1" baseline="30000">
                    <a:solidFill>
                      <a:srgbClr val="000000"/>
                    </a:solidFill>
                    <a:latin typeface="黑体" panose="02010600030101010101" pitchFamily="49" charset="-122"/>
                    <a:ea typeface="黑体" panose="02010600030101010101" pitchFamily="49" charset="-122"/>
                    <a:cs typeface="Calibri" panose="020F0502020204030204" pitchFamily="34" charset="0"/>
                    <a:sym typeface="+mn-ea"/>
                  </a:rPr>
                  <a:t>3+</a:t>
                </a:r>
                <a:r>
                  <a:rPr lang="en-US" sz="1600" b="1">
                    <a:solidFill>
                      <a:srgbClr val="000000"/>
                    </a:solidFill>
                    <a:latin typeface="宋体" panose="02010600030101010101" pitchFamily="2" charset="-122"/>
                    <a:cs typeface="宋体" panose="02010600030101010101" pitchFamily="2" charset="-122"/>
                    <a:sym typeface="+mn-ea"/>
                  </a:rPr>
                  <a:t>”</a:t>
                </a:r>
                <a:r>
                  <a:rPr lang="zh-CN" altLang="en-US" sz="1600" b="1">
                    <a:solidFill>
                      <a:srgbClr val="000000"/>
                    </a:solidFill>
                    <a:latin typeface="宋体" panose="02010600030101010101" pitchFamily="2" charset="-122"/>
                    <a:cs typeface="宋体" panose="02010600030101010101" pitchFamily="2" charset="-122"/>
                    <a:sym typeface="+mn-ea"/>
                  </a:rPr>
                  <a:t>的</a:t>
                </a:r>
                <a:r>
                  <a:rPr lang="en-US" sz="1600" b="1">
                    <a:solidFill>
                      <a:srgbClr val="000000"/>
                    </a:solidFill>
                    <a:latin typeface="Calibri" panose="020F0502020204030204"/>
                    <a:cs typeface="Calibri" panose="020F0502020204030204" pitchFamily="34" charset="0"/>
                    <a:sym typeface="+mn-ea"/>
                  </a:rPr>
                  <a:t>性</a:t>
                </a:r>
                <a:r>
                  <a:rPr lang="zh-CN" altLang="en-US" sz="1600" b="1">
                    <a:solidFill>
                      <a:srgbClr val="000000"/>
                    </a:solidFill>
                    <a:latin typeface="Calibri" panose="020F0502020204030204"/>
                    <a:cs typeface="Calibri" panose="020F0502020204030204" pitchFamily="34" charset="0"/>
                    <a:sym typeface="+mn-ea"/>
                  </a:rPr>
                  <a:t>质</a:t>
                </a:r>
                <a:endParaRPr lang="zh-CN" altLang="en-US" sz="1600" b="1">
                  <a:solidFill>
                    <a:srgbClr val="000000"/>
                  </a:solidFill>
                  <a:latin typeface="Calibri" panose="020F0502020204030204"/>
                  <a:cs typeface="Calibri" panose="020F0502020204030204" pitchFamily="34" charset="0"/>
                  <a:sym typeface="+mn-ea"/>
                </a:endParaRPr>
              </a:p>
              <a:p>
                <a:pPr fontAlgn="base">
                  <a:spcBef>
                    <a:spcPct val="0"/>
                  </a:spcBef>
                  <a:spcAft>
                    <a:spcPct val="0"/>
                  </a:spcAft>
                </a:pPr>
                <a:r>
                  <a:rPr lang="en-US" sz="1600" b="1">
                    <a:solidFill>
                      <a:srgbClr val="000000"/>
                    </a:solidFill>
                    <a:latin typeface="宋体" panose="02010600030101010101" pitchFamily="2" charset="-122"/>
                    <a:cs typeface="宋体" panose="02010600030101010101" pitchFamily="2" charset="-122"/>
                    <a:sym typeface="+mn-ea"/>
                  </a:rPr>
                  <a:t>探究</a:t>
                </a:r>
                <a:r>
                  <a:rPr lang="en-US" sz="1600" b="1">
                    <a:solidFill>
                      <a:srgbClr val="000000"/>
                    </a:solidFill>
                    <a:latin typeface="Calibri" panose="020F0502020204030204"/>
                    <a:cs typeface="Calibri" panose="020F0502020204030204" pitchFamily="34" charset="0"/>
                    <a:sym typeface="+mn-ea"/>
                  </a:rPr>
                  <a:t>CO</a:t>
                </a:r>
                <a:r>
                  <a:rPr lang="en-US" sz="1600" b="1" baseline="-25000">
                    <a:solidFill>
                      <a:srgbClr val="000000"/>
                    </a:solidFill>
                    <a:latin typeface="Calibri" panose="020F0502020204030204"/>
                    <a:cs typeface="Calibri" panose="020F0502020204030204" pitchFamily="34" charset="0"/>
                    <a:sym typeface="+mn-ea"/>
                  </a:rPr>
                  <a:t>2</a:t>
                </a:r>
                <a:r>
                  <a:rPr lang="en-US" sz="1600" b="1">
                    <a:solidFill>
                      <a:srgbClr val="000000"/>
                    </a:solidFill>
                    <a:latin typeface="Calibri" panose="020F0502020204030204"/>
                    <a:cs typeface="Calibri" panose="020F0502020204030204" pitchFamily="34" charset="0"/>
                    <a:sym typeface="+mn-ea"/>
                  </a:rPr>
                  <a:t>具有氧化性</a:t>
                </a:r>
                <a:endParaRPr lang="en-US" sz="1600" b="1">
                  <a:solidFill>
                    <a:srgbClr val="000000"/>
                  </a:solidFill>
                  <a:latin typeface="Calibri" panose="020F0502020204030204"/>
                  <a:cs typeface="Calibri" panose="020F0502020204030204" pitchFamily="34" charset="0"/>
                  <a:sym typeface="+mn-ea"/>
                </a:endParaRPr>
              </a:p>
              <a:p>
                <a:pPr fontAlgn="base">
                  <a:spcBef>
                    <a:spcPct val="0"/>
                  </a:spcBef>
                  <a:spcAft>
                    <a:spcPct val="0"/>
                  </a:spcAft>
                </a:pPr>
                <a:r>
                  <a:rPr lang="en-US" sz="1600" b="1">
                    <a:solidFill>
                      <a:srgbClr val="000000"/>
                    </a:solidFill>
                    <a:latin typeface="宋体" panose="02010600030101010101" pitchFamily="2" charset="-122"/>
                    <a:cs typeface="宋体" panose="02010600030101010101" pitchFamily="2" charset="-122"/>
                    <a:sym typeface="+mn-ea"/>
                  </a:rPr>
                  <a:t>探究</a:t>
                </a:r>
                <a:r>
                  <a:rPr lang="en-US" sz="1600" b="1">
                    <a:solidFill>
                      <a:srgbClr val="000000"/>
                    </a:solidFill>
                    <a:latin typeface="Calibri" panose="020F0502020204030204"/>
                    <a:cs typeface="Calibri" panose="020F0502020204030204" pitchFamily="34" charset="0"/>
                    <a:sym typeface="+mn-ea"/>
                  </a:rPr>
                  <a:t>NH</a:t>
                </a:r>
                <a:r>
                  <a:rPr lang="en-US" sz="1600" b="1" baseline="-25000">
                    <a:solidFill>
                      <a:srgbClr val="000000"/>
                    </a:solidFill>
                    <a:latin typeface="Calibri" panose="020F0502020204030204"/>
                    <a:cs typeface="Calibri" panose="020F0502020204030204" pitchFamily="34" charset="0"/>
                    <a:sym typeface="+mn-ea"/>
                  </a:rPr>
                  <a:t>3</a:t>
                </a:r>
                <a:r>
                  <a:rPr lang="zh-CN" altLang="en-US" sz="1600" b="1">
                    <a:solidFill>
                      <a:srgbClr val="000000"/>
                    </a:solidFill>
                    <a:latin typeface="Calibri" panose="020F0502020204030204"/>
                    <a:cs typeface="Calibri" panose="020F0502020204030204" pitchFamily="34" charset="0"/>
                    <a:sym typeface="+mn-ea"/>
                  </a:rPr>
                  <a:t>、</a:t>
                </a:r>
                <a:r>
                  <a:rPr lang="en-US" sz="1600" b="1">
                    <a:solidFill>
                      <a:srgbClr val="000000"/>
                    </a:solidFill>
                    <a:latin typeface="Calibri" panose="020F0502020204030204"/>
                    <a:cs typeface="Calibri" panose="020F0502020204030204" pitchFamily="34" charset="0"/>
                    <a:sym typeface="+mn-ea"/>
                  </a:rPr>
                  <a:t>NH</a:t>
                </a:r>
                <a:r>
                  <a:rPr lang="en-US" sz="1600" b="1" baseline="-25000">
                    <a:solidFill>
                      <a:srgbClr val="000000"/>
                    </a:solidFill>
                    <a:latin typeface="Calibri" panose="020F0502020204030204"/>
                    <a:cs typeface="Calibri" panose="020F0502020204030204" pitchFamily="34" charset="0"/>
                    <a:sym typeface="+mn-ea"/>
                  </a:rPr>
                  <a:t>4</a:t>
                </a:r>
                <a:r>
                  <a:rPr lang="en-US" sz="1600" b="1">
                    <a:solidFill>
                      <a:srgbClr val="000000"/>
                    </a:solidFill>
                    <a:latin typeface="Calibri" panose="020F0502020204030204"/>
                    <a:cs typeface="Calibri" panose="020F0502020204030204" pitchFamily="34" charset="0"/>
                    <a:sym typeface="+mn-ea"/>
                  </a:rPr>
                  <a:t>H</a:t>
                </a:r>
                <a:r>
                  <a:rPr lang="en-US" altLang="zh-CN" sz="1600" b="1">
                    <a:solidFill>
                      <a:srgbClr val="000000"/>
                    </a:solidFill>
                    <a:latin typeface="Calibri" panose="020F0502020204030204"/>
                    <a:cs typeface="Calibri" panose="020F0502020204030204" pitchFamily="34" charset="0"/>
                    <a:sym typeface="+mn-ea"/>
                  </a:rPr>
                  <a:t>CO</a:t>
                </a:r>
                <a:r>
                  <a:rPr lang="en-US" altLang="zh-CN" sz="1600" b="1" baseline="-25000">
                    <a:solidFill>
                      <a:srgbClr val="000000"/>
                    </a:solidFill>
                    <a:latin typeface="Calibri" panose="020F0502020204030204"/>
                    <a:cs typeface="Calibri" panose="020F0502020204030204" pitchFamily="34" charset="0"/>
                    <a:sym typeface="+mn-ea"/>
                  </a:rPr>
                  <a:t>3</a:t>
                </a:r>
                <a:r>
                  <a:rPr lang="zh-CN" altLang="en-US" sz="1600" b="1">
                    <a:solidFill>
                      <a:srgbClr val="000000"/>
                    </a:solidFill>
                    <a:latin typeface="宋体" panose="02010600030101010101" pitchFamily="2" charset="-122"/>
                    <a:cs typeface="宋体" panose="02010600030101010101" pitchFamily="2" charset="-122"/>
                    <a:sym typeface="+mn-ea"/>
                  </a:rPr>
                  <a:t>的</a:t>
                </a:r>
                <a:r>
                  <a:rPr lang="en-US" sz="1600" b="1">
                    <a:solidFill>
                      <a:srgbClr val="000000"/>
                    </a:solidFill>
                    <a:latin typeface="Calibri" panose="020F0502020204030204"/>
                    <a:cs typeface="Calibri" panose="020F0502020204030204" pitchFamily="34" charset="0"/>
                    <a:sym typeface="+mn-ea"/>
                  </a:rPr>
                  <a:t>性</a:t>
                </a:r>
                <a:r>
                  <a:rPr lang="zh-CN" altLang="en-US" sz="1600" b="1">
                    <a:solidFill>
                      <a:srgbClr val="000000"/>
                    </a:solidFill>
                    <a:latin typeface="Calibri" panose="020F0502020204030204"/>
                    <a:cs typeface="Calibri" panose="020F0502020204030204" pitchFamily="34" charset="0"/>
                    <a:sym typeface="+mn-ea"/>
                  </a:rPr>
                  <a:t>质</a:t>
                </a:r>
                <a:endParaRPr lang="zh-CN" altLang="en-US" sz="1600" b="1">
                  <a:solidFill>
                    <a:srgbClr val="000000"/>
                  </a:solidFill>
                  <a:latin typeface="Calibri" panose="020F0502020204030204"/>
                  <a:cs typeface="Calibri" panose="020F0502020204030204" pitchFamily="34" charset="0"/>
                  <a:sym typeface="+mn-ea"/>
                </a:endParaRPr>
              </a:p>
              <a:p>
                <a:pPr fontAlgn="base">
                  <a:spcBef>
                    <a:spcPct val="0"/>
                  </a:spcBef>
                  <a:spcAft>
                    <a:spcPct val="0"/>
                  </a:spcAft>
                </a:pPr>
                <a:r>
                  <a:rPr lang="en-US" sz="1600" b="1">
                    <a:solidFill>
                      <a:srgbClr val="000000"/>
                    </a:solidFill>
                    <a:latin typeface="宋体" panose="02010600030101010101" pitchFamily="2" charset="-122"/>
                    <a:cs typeface="宋体" panose="02010600030101010101" pitchFamily="2" charset="-122"/>
                    <a:sym typeface="+mn-ea"/>
                  </a:rPr>
                  <a:t>探究</a:t>
                </a:r>
                <a:r>
                  <a:rPr lang="en-US" sz="1600" b="1">
                    <a:solidFill>
                      <a:srgbClr val="000000"/>
                    </a:solidFill>
                    <a:latin typeface="Times New Roman" panose="02020603050405020304" pitchFamily="18" charset="0"/>
                    <a:cs typeface="Times New Roman" panose="02020603050405020304" pitchFamily="18" charset="0"/>
                    <a:sym typeface="+mn-ea"/>
                  </a:rPr>
                  <a:t>水和乙醇中氢的活泼性</a:t>
                </a:r>
                <a:endParaRPr lang="en-US" sz="1600" b="1">
                  <a:solidFill>
                    <a:srgbClr val="000000"/>
                  </a:solidFill>
                  <a:latin typeface="Times New Roman" panose="02020603050405020304" pitchFamily="18" charset="0"/>
                  <a:cs typeface="Times New Roman" panose="02020603050405020304" pitchFamily="18" charset="0"/>
                  <a:sym typeface="+mn-ea"/>
                </a:endParaRPr>
              </a:p>
              <a:p>
                <a:pPr fontAlgn="base">
                  <a:spcBef>
                    <a:spcPct val="0"/>
                  </a:spcBef>
                  <a:spcAft>
                    <a:spcPct val="0"/>
                  </a:spcAft>
                </a:pPr>
                <a:r>
                  <a:rPr lang="en-US" sz="1600" b="1">
                    <a:solidFill>
                      <a:srgbClr val="000000"/>
                    </a:solidFill>
                    <a:latin typeface="宋体" panose="02010600030101010101" pitchFamily="2" charset="-122"/>
                    <a:cs typeface="宋体" panose="02010600030101010101" pitchFamily="2" charset="-122"/>
                    <a:sym typeface="+mn-ea"/>
                  </a:rPr>
                  <a:t>探究AgCl</a:t>
                </a:r>
                <a:r>
                  <a:rPr lang="zh-CN" altLang="en-US" sz="1600" b="1">
                    <a:solidFill>
                      <a:srgbClr val="000000"/>
                    </a:solidFill>
                    <a:latin typeface="宋体" panose="02010600030101010101" pitchFamily="2" charset="-122"/>
                    <a:cs typeface="宋体" panose="02010600030101010101" pitchFamily="2" charset="-122"/>
                    <a:sym typeface="+mn-ea"/>
                  </a:rPr>
                  <a:t>、</a:t>
                </a:r>
                <a:r>
                  <a:rPr lang="en-US" sz="1600" b="1">
                    <a:solidFill>
                      <a:srgbClr val="000000"/>
                    </a:solidFill>
                    <a:latin typeface="宋体" panose="02010600030101010101" pitchFamily="2" charset="-122"/>
                    <a:cs typeface="宋体" panose="02010600030101010101" pitchFamily="2" charset="-122"/>
                    <a:sym typeface="+mn-ea"/>
                  </a:rPr>
                  <a:t>AgI</a:t>
                </a:r>
                <a:r>
                  <a:rPr lang="zh-CN" altLang="en-US" sz="1600" b="1">
                    <a:solidFill>
                      <a:srgbClr val="000000"/>
                    </a:solidFill>
                    <a:latin typeface="宋体" panose="02010600030101010101" pitchFamily="2" charset="-122"/>
                    <a:cs typeface="宋体" panose="02010600030101010101" pitchFamily="2" charset="-122"/>
                    <a:sym typeface="+mn-ea"/>
                  </a:rPr>
                  <a:t>溶解度与</a:t>
                </a:r>
                <a:r>
                  <a:rPr lang="en-US" altLang="zh-CN" sz="1600" b="1">
                    <a:solidFill>
                      <a:srgbClr val="000000"/>
                    </a:solidFill>
                    <a:latin typeface="宋体" panose="02010600030101010101" pitchFamily="2" charset="-122"/>
                    <a:cs typeface="宋体" panose="02010600030101010101" pitchFamily="2" charset="-122"/>
                    <a:sym typeface="+mn-ea"/>
                  </a:rPr>
                  <a:t>Ksp</a:t>
                </a:r>
                <a:r>
                  <a:rPr lang="zh-CN" altLang="en-US" sz="1600" b="1">
                    <a:solidFill>
                      <a:srgbClr val="000000"/>
                    </a:solidFill>
                    <a:latin typeface="宋体" panose="02010600030101010101" pitchFamily="2" charset="-122"/>
                    <a:cs typeface="宋体" panose="02010600030101010101" pitchFamily="2" charset="-122"/>
                    <a:sym typeface="+mn-ea"/>
                  </a:rPr>
                  <a:t>大小</a:t>
                </a:r>
                <a:endParaRPr lang="zh-CN" altLang="en-US" sz="1600" b="1" baseline="-25000">
                  <a:solidFill>
                    <a:srgbClr val="000000"/>
                  </a:solidFill>
                  <a:latin typeface="宋体" panose="02010600030101010101" pitchFamily="2" charset="-122"/>
                  <a:ea typeface="Calibri" panose="020F0502020204030204" pitchFamily="34" charset="0"/>
                  <a:cs typeface="宋体" panose="02010600030101010101" pitchFamily="2" charset="-122"/>
                  <a:sym typeface="+mn-ea"/>
                </a:endParaRPr>
              </a:p>
            </p:txBody>
          </p:sp>
          <p:sp>
            <p:nvSpPr>
              <p:cNvPr id="76" name="文本框 67"/>
              <p:cNvSpPr txBox="1"/>
              <p:nvPr/>
            </p:nvSpPr>
            <p:spPr>
              <a:xfrm>
                <a:off x="7411" y="6950"/>
                <a:ext cx="5845" cy="1170"/>
              </a:xfrm>
              <a:prstGeom prst="rect">
                <a:avLst/>
              </a:prstGeom>
              <a:grpFill/>
              <a:ln>
                <a:solidFill>
                  <a:srgbClr val="C00000"/>
                </a:solidFill>
              </a:ln>
            </p:spPr>
            <p:txBody>
              <a:bodyPr wrap="square" rtlCol="0">
                <a:spAutoFit/>
              </a:bodyPr>
              <a:lstStyle/>
              <a:p>
                <a:pPr fontAlgn="base">
                  <a:spcBef>
                    <a:spcPct val="0"/>
                  </a:spcBef>
                  <a:spcAft>
                    <a:spcPct val="0"/>
                  </a:spcAft>
                </a:pPr>
                <a:r>
                  <a:rPr lang="zh-CN" altLang="en-US" sz="1600" b="1">
                    <a:solidFill>
                      <a:srgbClr val="000000"/>
                    </a:solidFill>
                    <a:latin typeface="Calibri" panose="020F0502020204030204"/>
                    <a:cs typeface="Calibri" panose="020F0502020204030204" pitchFamily="34" charset="0"/>
                    <a:sym typeface="+mn-ea"/>
                  </a:rPr>
                  <a:t>检验</a:t>
                </a:r>
                <a:r>
                  <a:rPr lang="en-US" sz="1600" b="1">
                    <a:solidFill>
                      <a:srgbClr val="000000"/>
                    </a:solidFill>
                    <a:latin typeface="Calibri" panose="020F0502020204030204"/>
                    <a:cs typeface="Calibri" panose="020F0502020204030204" pitchFamily="34" charset="0"/>
                    <a:sym typeface="+mn-ea"/>
                  </a:rPr>
                  <a:t>NH</a:t>
                </a:r>
                <a:r>
                  <a:rPr lang="en-US" sz="1600" b="1" baseline="-25000">
                    <a:solidFill>
                      <a:srgbClr val="000000"/>
                    </a:solidFill>
                    <a:latin typeface="Calibri" panose="020F0502020204030204"/>
                    <a:cs typeface="Calibri" panose="020F0502020204030204" pitchFamily="34" charset="0"/>
                    <a:sym typeface="+mn-ea"/>
                  </a:rPr>
                  <a:t>3</a:t>
                </a:r>
                <a:r>
                  <a:rPr lang="zh-CN" altLang="en-US" sz="1600" b="1">
                    <a:solidFill>
                      <a:srgbClr val="000000"/>
                    </a:solidFill>
                    <a:latin typeface="宋体" panose="02010600030101010101" pitchFamily="2" charset="-122"/>
                    <a:cs typeface="宋体" panose="02010600030101010101" pitchFamily="2" charset="-122"/>
                    <a:sym typeface="+mn-ea"/>
                  </a:rPr>
                  <a:t>的</a:t>
                </a:r>
                <a:r>
                  <a:rPr lang="en-US" sz="1600" b="1">
                    <a:solidFill>
                      <a:srgbClr val="000000"/>
                    </a:solidFill>
                    <a:latin typeface="Calibri" panose="020F0502020204030204"/>
                    <a:cs typeface="Calibri" panose="020F0502020204030204" pitchFamily="34" charset="0"/>
                    <a:sym typeface="+mn-ea"/>
                  </a:rPr>
                  <a:t>性</a:t>
                </a:r>
                <a:r>
                  <a:rPr lang="zh-CN" altLang="en-US" sz="1600" b="1">
                    <a:solidFill>
                      <a:srgbClr val="000000"/>
                    </a:solidFill>
                    <a:latin typeface="Calibri" panose="020F0502020204030204"/>
                    <a:cs typeface="Calibri" panose="020F0502020204030204" pitchFamily="34" charset="0"/>
                    <a:sym typeface="+mn-ea"/>
                  </a:rPr>
                  <a:t>质</a:t>
                </a:r>
                <a:endParaRPr lang="zh-CN" altLang="en-US" sz="1600" b="1">
                  <a:solidFill>
                    <a:srgbClr val="000000"/>
                  </a:solidFill>
                  <a:latin typeface="Calibri" panose="020F0502020204030204"/>
                  <a:cs typeface="Calibri" panose="020F0502020204030204" pitchFamily="34" charset="0"/>
                  <a:sym typeface="+mn-ea"/>
                </a:endParaRPr>
              </a:p>
              <a:p>
                <a:pPr fontAlgn="base">
                  <a:spcBef>
                    <a:spcPct val="0"/>
                  </a:spcBef>
                  <a:spcAft>
                    <a:spcPct val="0"/>
                  </a:spcAft>
                </a:pPr>
                <a:r>
                  <a:rPr lang="en-US" sz="1600" b="1">
                    <a:solidFill>
                      <a:srgbClr val="000000"/>
                    </a:solidFill>
                    <a:latin typeface="Times New Roman" panose="02020603050405020304" pitchFamily="18" charset="0"/>
                    <a:cs typeface="Times New Roman" panose="02020603050405020304" pitchFamily="18" charset="0"/>
                    <a:sym typeface="+mn-ea"/>
                  </a:rPr>
                  <a:t>除去Cu粉中混有的CuO</a:t>
                </a:r>
                <a:endParaRPr lang="en-US" altLang="en-US" sz="16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fontAlgn="base">
                  <a:spcBef>
                    <a:spcPct val="0"/>
                  </a:spcBef>
                  <a:spcAft>
                    <a:spcPct val="0"/>
                  </a:spcAft>
                </a:pPr>
                <a:endParaRPr lang="en-US" altLang="en-US" sz="1600" b="1" baseline="30000">
                  <a:solidFill>
                    <a:srgbClr val="000000"/>
                  </a:solidFill>
                  <a:latin typeface="Calibri" panose="020F0502020204030204"/>
                  <a:ea typeface="Calibri" panose="020F0502020204030204" pitchFamily="34" charset="0"/>
                  <a:cs typeface="Calibri" panose="020F0502020204030204" pitchFamily="34" charset="0"/>
                  <a:sym typeface="+mn-ea"/>
                </a:endParaRPr>
              </a:p>
            </p:txBody>
          </p:sp>
        </p:grpSp>
        <p:sp>
          <p:nvSpPr>
            <p:cNvPr id="77" name="圆角矩形 76"/>
            <p:cNvSpPr/>
            <p:nvPr/>
          </p:nvSpPr>
          <p:spPr>
            <a:xfrm>
              <a:off x="1475785" y="1628875"/>
              <a:ext cx="1211897" cy="28802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zh-CN" altLang="en-US" sz="1600" b="1" smtClean="0">
                  <a:solidFill>
                    <a:srgbClr val="FF0000"/>
                  </a:solidFill>
                </a:rPr>
                <a:t>实验常识</a:t>
              </a:r>
              <a:endParaRPr lang="zh-CN" altLang="en-US" sz="1600" b="1">
                <a:solidFill>
                  <a:srgbClr val="FF0000"/>
                </a:solidFill>
              </a:endParaRPr>
            </a:p>
          </p:txBody>
        </p:sp>
        <p:sp>
          <p:nvSpPr>
            <p:cNvPr id="78" name="左大括号 77"/>
            <p:cNvSpPr/>
            <p:nvPr/>
          </p:nvSpPr>
          <p:spPr>
            <a:xfrm>
              <a:off x="2686996" y="1488156"/>
              <a:ext cx="84879" cy="572750"/>
            </a:xfrm>
            <a:prstGeom prst="leftBrace">
              <a:avLst/>
            </a:prstGeom>
            <a:noFill/>
            <a:ln>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fontAlgn="base">
                <a:spcBef>
                  <a:spcPct val="0"/>
                </a:spcBef>
                <a:spcAft>
                  <a:spcPct val="0"/>
                </a:spcAft>
              </a:pPr>
              <a:endParaRPr lang="zh-CN" altLang="en-US" sz="1600" b="1">
                <a:solidFill>
                  <a:srgbClr val="000000"/>
                </a:solidFill>
              </a:endParaRPr>
            </a:p>
          </p:txBody>
        </p:sp>
        <p:sp>
          <p:nvSpPr>
            <p:cNvPr id="79" name="圆角矩形 78"/>
            <p:cNvSpPr/>
            <p:nvPr/>
          </p:nvSpPr>
          <p:spPr>
            <a:xfrm>
              <a:off x="2847576" y="1488790"/>
              <a:ext cx="1721772" cy="2032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zh-CN" altLang="en-US" sz="1600" b="1" smtClean="0">
                  <a:solidFill>
                    <a:srgbClr val="FF0000"/>
                  </a:solidFill>
                  <a:latin typeface="宋体" panose="02010600030101010101" pitchFamily="2" charset="-122"/>
                  <a:sym typeface="+mn-ea"/>
                </a:rPr>
                <a:t>实验安全</a:t>
              </a:r>
              <a:endParaRPr lang="zh-CN" altLang="en-US" sz="1600" b="1">
                <a:solidFill>
                  <a:srgbClr val="FF0000"/>
                </a:solidFill>
              </a:endParaRPr>
            </a:p>
          </p:txBody>
        </p:sp>
        <p:sp>
          <p:nvSpPr>
            <p:cNvPr id="80" name="圆角矩形 79"/>
            <p:cNvSpPr/>
            <p:nvPr/>
          </p:nvSpPr>
          <p:spPr>
            <a:xfrm>
              <a:off x="2847576" y="1841215"/>
              <a:ext cx="1721772" cy="20510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zh-CN" altLang="en-US" sz="1600" b="1" smtClean="0">
                  <a:solidFill>
                    <a:srgbClr val="FF0000"/>
                  </a:solidFill>
                </a:rPr>
                <a:t>仪器药品</a:t>
              </a:r>
              <a:endParaRPr lang="zh-CN" altLang="en-US" sz="1600" b="1">
                <a:solidFill>
                  <a:srgbClr val="FF0000"/>
                </a:solidFill>
              </a:endParaRPr>
            </a:p>
          </p:txBody>
        </p:sp>
      </p:grpSp>
    </p:spTree>
  </p:cSld>
  <p:clrMapOvr>
    <a:masterClrMapping/>
  </p:clrMapOvr>
  <p:transition/>
</p:sld>
</file>

<file path=ppt/slides/slide11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
            <a:lum/>
          </a:blip>
          <a:stretch>
            <a:fillRect/>
          </a:stretch>
        </a:blipFill>
        <a:effectLst/>
      </p:bgPr>
    </p:bg>
    <p:spTree>
      <p:nvGrpSpPr>
        <p:cNvPr id="1" name=""/>
        <p:cNvGrpSpPr/>
        <p:nvPr/>
      </p:nvGrpSpPr>
      <p:grpSpPr>
        <a:xfrm>
          <a:off x="0" y="0"/>
          <a:ext cx="0" cy="0"/>
          <a:chOff x="0" y="0"/>
          <a:chExt cx="0" cy="0"/>
        </a:xfrm>
      </p:grpSpPr>
      <p:cxnSp>
        <p:nvCxnSpPr>
          <p:cNvPr id="2" name="直接连接符 1"/>
          <p:cNvCxnSpPr/>
          <p:nvPr/>
        </p:nvCxnSpPr>
        <p:spPr>
          <a:xfrm flipV="1">
            <a:off x="149862" y="978928"/>
            <a:ext cx="11891433" cy="1905"/>
          </a:xfrm>
          <a:prstGeom prst="line">
            <a:avLst/>
          </a:prstGeom>
          <a:ln w="57150">
            <a:solidFill>
              <a:srgbClr val="FF0000"/>
            </a:solidFill>
          </a:ln>
          <a:scene3d>
            <a:camera prst="obliqueTopRight"/>
            <a:lightRig rig="threePt" dir="t"/>
          </a:scene3d>
        </p:spPr>
        <p:style>
          <a:lnRef idx="1">
            <a:schemeClr val="accent1"/>
          </a:lnRef>
          <a:fillRef idx="0">
            <a:schemeClr val="accent1"/>
          </a:fillRef>
          <a:effectRef idx="0">
            <a:schemeClr val="accent1"/>
          </a:effectRef>
          <a:fontRef idx="minor">
            <a:schemeClr val="tx1"/>
          </a:fontRef>
        </p:style>
      </p:cxnSp>
      <p:sp>
        <p:nvSpPr>
          <p:cNvPr id="3" name="文本框 5"/>
          <p:cNvSpPr txBox="1"/>
          <p:nvPr/>
        </p:nvSpPr>
        <p:spPr>
          <a:xfrm>
            <a:off x="1103655" y="404793"/>
            <a:ext cx="3253540" cy="461665"/>
          </a:xfrm>
          <a:prstGeom prst="rect">
            <a:avLst/>
          </a:prstGeom>
          <a:noFill/>
        </p:spPr>
        <p:txBody>
          <a:bodyPr wrap="square" rtlCol="0" anchor="t">
            <a:spAutoFit/>
          </a:bodyPr>
          <a:lstStyle/>
          <a:p>
            <a:pPr fontAlgn="base">
              <a:spcBef>
                <a:spcPct val="0"/>
              </a:spcBef>
              <a:spcAft>
                <a:spcPct val="0"/>
              </a:spcAft>
            </a:pPr>
            <a:r>
              <a:rPr lang="zh-CN" altLang="en-US" sz="2400" b="1" smtClean="0">
                <a:solidFill>
                  <a:srgbClr val="000000"/>
                </a:solidFill>
                <a:latin typeface="黑体" panose="02010600030101010101" pitchFamily="49" charset="-122"/>
                <a:ea typeface="黑体" panose="02010600030101010101" pitchFamily="49" charset="-122"/>
                <a:cs typeface="宋体" panose="02010600030101010101" pitchFamily="2" charset="-122"/>
                <a:sym typeface="+mn-ea"/>
              </a:rPr>
              <a:t>有机实验要领</a:t>
            </a:r>
            <a:endParaRPr lang="zh-CN" altLang="en-US" sz="2400" b="1">
              <a:solidFill>
                <a:srgbClr val="000000"/>
              </a:solidFill>
              <a:latin typeface="黑体" panose="02010600030101010101" pitchFamily="49" charset="-122"/>
              <a:ea typeface="黑体" panose="02010600030101010101" pitchFamily="49" charset="-122"/>
              <a:cs typeface="宋体" panose="02010600030101010101" pitchFamily="2" charset="-122"/>
              <a:sym typeface="+mn-ea"/>
            </a:endParaRPr>
          </a:p>
        </p:txBody>
      </p:sp>
      <p:pic>
        <p:nvPicPr>
          <p:cNvPr id="370691" name="Picture 3" descr="18SWAH10-37+.TIF"/>
          <p:cNvPicPr>
            <a:picLocks noChangeAspect="1" noChangeArrowheads="1"/>
          </p:cNvPicPr>
          <p:nvPr/>
        </p:nvPicPr>
        <p:blipFill>
          <a:blip r:embed="rId2"/>
          <a:srcRect l="28450" t="2786" r="53261" b="24776"/>
          <a:stretch>
            <a:fillRect/>
          </a:stretch>
        </p:blipFill>
        <p:spPr bwMode="auto">
          <a:xfrm>
            <a:off x="911642" y="1196845"/>
            <a:ext cx="2208153" cy="1872130"/>
          </a:xfrm>
          <a:prstGeom prst="rect">
            <a:avLst/>
          </a:prstGeom>
          <a:noFill/>
          <a:ln w="9525">
            <a:noFill/>
            <a:miter lim="800000"/>
            <a:headEnd/>
            <a:tailEnd/>
          </a:ln>
        </p:spPr>
      </p:pic>
      <p:pic>
        <p:nvPicPr>
          <p:cNvPr id="370697" name="Picture 9" descr="https://i02picsos.sogoucdn.com/a819db969b701c91"/>
          <p:cNvPicPr>
            <a:picLocks noChangeAspect="1" noChangeArrowheads="1"/>
          </p:cNvPicPr>
          <p:nvPr/>
        </p:nvPicPr>
        <p:blipFill>
          <a:blip r:embed="rId3"/>
          <a:srcRect l="2503" t="3500" r="4879" b="9005"/>
          <a:stretch>
            <a:fillRect/>
          </a:stretch>
        </p:blipFill>
        <p:spPr bwMode="auto">
          <a:xfrm>
            <a:off x="3791842" y="1268850"/>
            <a:ext cx="3552247" cy="1872130"/>
          </a:xfrm>
          <a:prstGeom prst="rect">
            <a:avLst/>
          </a:prstGeom>
          <a:noFill/>
        </p:spPr>
      </p:pic>
      <p:sp>
        <p:nvSpPr>
          <p:cNvPr id="15" name="TextBox 14"/>
          <p:cNvSpPr txBox="1"/>
          <p:nvPr/>
        </p:nvSpPr>
        <p:spPr>
          <a:xfrm>
            <a:off x="1007648" y="3429003"/>
            <a:ext cx="10560733" cy="3139321"/>
          </a:xfrm>
          <a:prstGeom prst="rect">
            <a:avLst/>
          </a:prstGeom>
          <a:noFill/>
          <a:ln>
            <a:solidFill>
              <a:srgbClr val="FF0000"/>
            </a:solidFill>
          </a:ln>
        </p:spPr>
        <p:txBody>
          <a:bodyPr wrap="square" rtlCol="0">
            <a:spAutoFit/>
          </a:bodyPr>
          <a:lstStyle/>
          <a:p>
            <a:pPr fontAlgn="base">
              <a:spcBef>
                <a:spcPct val="0"/>
              </a:spcBef>
              <a:spcAft>
                <a:spcPct val="0"/>
              </a:spcAft>
            </a:pPr>
            <a:r>
              <a:rPr lang="en-US" altLang="zh-CN" b="1" smtClean="0">
                <a:solidFill>
                  <a:srgbClr val="FF0000"/>
                </a:solidFill>
              </a:rPr>
              <a:t>1.</a:t>
            </a:r>
            <a:r>
              <a:rPr lang="zh-CN" altLang="en-US" b="1" smtClean="0">
                <a:solidFill>
                  <a:srgbClr val="FF0000"/>
                </a:solidFill>
              </a:rPr>
              <a:t>四个特色：</a:t>
            </a:r>
            <a:endParaRPr lang="en-US" altLang="zh-CN" b="1" smtClean="0">
              <a:solidFill>
                <a:srgbClr val="FF0000"/>
              </a:solidFill>
            </a:endParaRPr>
          </a:p>
          <a:p>
            <a:pPr fontAlgn="base">
              <a:spcBef>
                <a:spcPct val="0"/>
              </a:spcBef>
              <a:spcAft>
                <a:spcPct val="0"/>
              </a:spcAft>
            </a:pPr>
            <a:r>
              <a:rPr lang="zh-CN" altLang="en-US" b="1" smtClean="0">
                <a:solidFill>
                  <a:srgbClr val="000000"/>
                </a:solidFill>
              </a:rPr>
              <a:t>   </a:t>
            </a:r>
            <a:r>
              <a:rPr lang="en-US" altLang="zh-CN" b="1" smtClean="0">
                <a:solidFill>
                  <a:srgbClr val="000000"/>
                </a:solidFill>
              </a:rPr>
              <a:t>(1) </a:t>
            </a:r>
            <a:r>
              <a:rPr lang="zh-CN" altLang="en-US" b="1" smtClean="0">
                <a:solidFill>
                  <a:srgbClr val="000000"/>
                </a:solidFill>
              </a:rPr>
              <a:t>有机反应的特点</a:t>
            </a:r>
            <a:r>
              <a:rPr lang="en-US" altLang="zh-CN" b="1" smtClean="0">
                <a:solidFill>
                  <a:srgbClr val="000000"/>
                </a:solidFill>
              </a:rPr>
              <a:t>(</a:t>
            </a:r>
            <a:r>
              <a:rPr lang="zh-CN" altLang="en-US" b="1" smtClean="0">
                <a:solidFill>
                  <a:srgbClr val="000000"/>
                </a:solidFill>
              </a:rPr>
              <a:t>反应复杂</a:t>
            </a:r>
            <a:r>
              <a:rPr lang="en-US" altLang="zh-CN" b="1" smtClean="0">
                <a:solidFill>
                  <a:srgbClr val="000000"/>
                </a:solidFill>
              </a:rPr>
              <a:t>)——</a:t>
            </a:r>
            <a:r>
              <a:rPr lang="zh-CN" altLang="en-US" b="1" smtClean="0">
                <a:solidFill>
                  <a:srgbClr val="FF0000"/>
                </a:solidFill>
              </a:rPr>
              <a:t>产率小：缓缓通、温度、压强</a:t>
            </a:r>
            <a:endParaRPr lang="en-US" altLang="zh-CN" b="1" smtClean="0">
              <a:solidFill>
                <a:srgbClr val="FF0000"/>
              </a:solidFill>
            </a:endParaRPr>
          </a:p>
          <a:p>
            <a:pPr fontAlgn="base">
              <a:spcBef>
                <a:spcPct val="0"/>
              </a:spcBef>
              <a:spcAft>
                <a:spcPct val="0"/>
              </a:spcAft>
            </a:pPr>
            <a:r>
              <a:rPr lang="zh-CN" altLang="en-US" b="1" smtClean="0">
                <a:solidFill>
                  <a:srgbClr val="000000"/>
                </a:solidFill>
              </a:rPr>
              <a:t>   </a:t>
            </a:r>
            <a:r>
              <a:rPr lang="en-US" altLang="zh-CN" b="1" smtClean="0">
                <a:solidFill>
                  <a:srgbClr val="000000"/>
                </a:solidFill>
              </a:rPr>
              <a:t>(2) </a:t>
            </a:r>
            <a:r>
              <a:rPr lang="zh-CN" altLang="en-US" b="1" smtClean="0">
                <a:solidFill>
                  <a:srgbClr val="000000"/>
                </a:solidFill>
              </a:rPr>
              <a:t>有机反应的特点</a:t>
            </a:r>
            <a:r>
              <a:rPr lang="en-US" altLang="zh-CN" b="1" smtClean="0">
                <a:solidFill>
                  <a:srgbClr val="000000"/>
                </a:solidFill>
              </a:rPr>
              <a:t>(</a:t>
            </a:r>
            <a:r>
              <a:rPr lang="zh-CN" altLang="en-US" b="1" smtClean="0">
                <a:solidFill>
                  <a:srgbClr val="000000"/>
                </a:solidFill>
              </a:rPr>
              <a:t>副反应多</a:t>
            </a:r>
            <a:r>
              <a:rPr lang="en-US" altLang="zh-CN" b="1" smtClean="0">
                <a:solidFill>
                  <a:srgbClr val="000000"/>
                </a:solidFill>
              </a:rPr>
              <a:t>)——</a:t>
            </a:r>
            <a:r>
              <a:rPr lang="zh-CN" altLang="en-US" b="1" smtClean="0">
                <a:solidFill>
                  <a:srgbClr val="0000FF"/>
                </a:solidFill>
              </a:rPr>
              <a:t>催化机理的选择</a:t>
            </a:r>
            <a:endParaRPr lang="en-US" altLang="zh-CN" b="1" smtClean="0">
              <a:solidFill>
                <a:srgbClr val="0000FF"/>
              </a:solidFill>
            </a:endParaRPr>
          </a:p>
          <a:p>
            <a:pPr fontAlgn="base">
              <a:spcBef>
                <a:spcPct val="0"/>
              </a:spcBef>
              <a:spcAft>
                <a:spcPct val="0"/>
              </a:spcAft>
            </a:pPr>
            <a:r>
              <a:rPr lang="en-US" altLang="zh-CN" b="1" smtClean="0">
                <a:solidFill>
                  <a:srgbClr val="FF0000"/>
                </a:solidFill>
              </a:rPr>
              <a:t>   </a:t>
            </a:r>
            <a:r>
              <a:rPr lang="en-US" altLang="zh-CN" b="1" smtClean="0">
                <a:solidFill>
                  <a:srgbClr val="000000"/>
                </a:solidFill>
              </a:rPr>
              <a:t>(3)</a:t>
            </a:r>
            <a:r>
              <a:rPr lang="zh-CN" altLang="en-US" b="1" smtClean="0">
                <a:solidFill>
                  <a:srgbClr val="000000"/>
                </a:solidFill>
              </a:rPr>
              <a:t>有机层与水层的分离方法</a:t>
            </a:r>
            <a:r>
              <a:rPr lang="en-US" altLang="zh-CN" b="1" smtClean="0">
                <a:solidFill>
                  <a:srgbClr val="000000"/>
                </a:solidFill>
              </a:rPr>
              <a:t>——  </a:t>
            </a:r>
            <a:r>
              <a:rPr lang="zh-CN" altLang="en-US" b="1" smtClean="0">
                <a:solidFill>
                  <a:srgbClr val="FF0000"/>
                </a:solidFill>
              </a:rPr>
              <a:t>分液</a:t>
            </a:r>
            <a:endParaRPr lang="en-US" altLang="zh-CN" b="1" smtClean="0">
              <a:solidFill>
                <a:srgbClr val="FF0000"/>
              </a:solidFill>
            </a:endParaRPr>
          </a:p>
          <a:p>
            <a:pPr fontAlgn="base">
              <a:spcBef>
                <a:spcPct val="0"/>
              </a:spcBef>
              <a:spcAft>
                <a:spcPct val="0"/>
              </a:spcAft>
            </a:pPr>
            <a:r>
              <a:rPr lang="en-US" altLang="zh-CN" b="1" smtClean="0">
                <a:solidFill>
                  <a:srgbClr val="000000"/>
                </a:solidFill>
              </a:rPr>
              <a:t>   (4)</a:t>
            </a:r>
            <a:r>
              <a:rPr lang="zh-CN" altLang="en-US" b="1" smtClean="0">
                <a:solidFill>
                  <a:srgbClr val="000000"/>
                </a:solidFill>
              </a:rPr>
              <a:t>混溶有机物的分离方法    </a:t>
            </a:r>
            <a:r>
              <a:rPr lang="en-US" altLang="zh-CN" b="1" smtClean="0">
                <a:solidFill>
                  <a:srgbClr val="000000"/>
                </a:solidFill>
              </a:rPr>
              <a:t>——  </a:t>
            </a:r>
            <a:r>
              <a:rPr lang="zh-CN" altLang="en-US" b="1" smtClean="0">
                <a:solidFill>
                  <a:srgbClr val="FF0000"/>
                </a:solidFill>
              </a:rPr>
              <a:t>分馏</a:t>
            </a:r>
            <a:endParaRPr lang="en-US" altLang="zh-CN" b="1" smtClean="0">
              <a:solidFill>
                <a:srgbClr val="FF0000"/>
              </a:solidFill>
            </a:endParaRPr>
          </a:p>
          <a:p>
            <a:pPr fontAlgn="base">
              <a:spcBef>
                <a:spcPct val="0"/>
              </a:spcBef>
              <a:spcAft>
                <a:spcPct val="0"/>
              </a:spcAft>
            </a:pPr>
            <a:r>
              <a:rPr lang="en-US" altLang="zh-CN" b="1" smtClean="0">
                <a:solidFill>
                  <a:srgbClr val="FF0000"/>
                </a:solidFill>
              </a:rPr>
              <a:t>2.</a:t>
            </a:r>
            <a:r>
              <a:rPr lang="zh-CN" altLang="en-US" b="1" smtClean="0">
                <a:solidFill>
                  <a:srgbClr val="FF0000"/>
                </a:solidFill>
              </a:rPr>
              <a:t>五类性质实验：</a:t>
            </a:r>
            <a:endParaRPr lang="en-US" altLang="zh-CN" b="1" smtClean="0">
              <a:solidFill>
                <a:srgbClr val="FF0000"/>
              </a:solidFill>
            </a:endParaRPr>
          </a:p>
          <a:p>
            <a:pPr fontAlgn="base">
              <a:spcBef>
                <a:spcPct val="0"/>
              </a:spcBef>
              <a:spcAft>
                <a:spcPct val="0"/>
              </a:spcAft>
            </a:pPr>
            <a:r>
              <a:rPr lang="en-US" altLang="zh-CN" b="1" smtClean="0">
                <a:solidFill>
                  <a:srgbClr val="000000"/>
                </a:solidFill>
              </a:rPr>
              <a:t>   </a:t>
            </a:r>
            <a:r>
              <a:rPr lang="zh-CN" altLang="en-US" b="1" smtClean="0">
                <a:solidFill>
                  <a:srgbClr val="000000"/>
                </a:solidFill>
              </a:rPr>
              <a:t> </a:t>
            </a:r>
            <a:r>
              <a:rPr lang="en-US" altLang="zh-CN" b="1" smtClean="0">
                <a:solidFill>
                  <a:srgbClr val="000000"/>
                </a:solidFill>
              </a:rPr>
              <a:t>(1) CH</a:t>
            </a:r>
            <a:r>
              <a:rPr lang="en-US" altLang="zh-CN" b="1" baseline="-25000" smtClean="0">
                <a:solidFill>
                  <a:srgbClr val="000000"/>
                </a:solidFill>
              </a:rPr>
              <a:t>4</a:t>
            </a:r>
            <a:r>
              <a:rPr lang="zh-CN" altLang="en-US" b="1" smtClean="0">
                <a:solidFill>
                  <a:srgbClr val="000000"/>
                </a:solidFill>
              </a:rPr>
              <a:t>与</a:t>
            </a:r>
            <a:r>
              <a:rPr lang="en-US" altLang="zh-CN" b="1" smtClean="0">
                <a:solidFill>
                  <a:srgbClr val="000000"/>
                </a:solidFill>
              </a:rPr>
              <a:t>Cl</a:t>
            </a:r>
            <a:r>
              <a:rPr lang="en-US" altLang="zh-CN" b="1" baseline="-25000" smtClean="0">
                <a:solidFill>
                  <a:srgbClr val="000000"/>
                </a:solidFill>
              </a:rPr>
              <a:t>2</a:t>
            </a:r>
            <a:r>
              <a:rPr lang="zh-CN" altLang="en-US" b="1" smtClean="0">
                <a:solidFill>
                  <a:srgbClr val="000000"/>
                </a:solidFill>
              </a:rPr>
              <a:t>反应</a:t>
            </a:r>
            <a:r>
              <a:rPr lang="en-US" altLang="zh-CN" b="1" smtClean="0">
                <a:solidFill>
                  <a:srgbClr val="000000"/>
                </a:solidFill>
              </a:rPr>
              <a:t>——</a:t>
            </a:r>
            <a:r>
              <a:rPr lang="zh-CN" altLang="en-US" b="1" smtClean="0">
                <a:solidFill>
                  <a:srgbClr val="000000"/>
                </a:solidFill>
              </a:rPr>
              <a:t>光取代典例</a:t>
            </a:r>
            <a:r>
              <a:rPr lang="en-US" altLang="zh-CN" b="1" smtClean="0">
                <a:solidFill>
                  <a:srgbClr val="000000"/>
                </a:solidFill>
              </a:rPr>
              <a:t> </a:t>
            </a:r>
            <a:endParaRPr lang="en-US" altLang="zh-CN" b="1" smtClean="0">
              <a:solidFill>
                <a:srgbClr val="000000"/>
              </a:solidFill>
            </a:endParaRPr>
          </a:p>
          <a:p>
            <a:pPr fontAlgn="base">
              <a:spcBef>
                <a:spcPct val="0"/>
              </a:spcBef>
              <a:spcAft>
                <a:spcPct val="0"/>
              </a:spcAft>
            </a:pPr>
            <a:r>
              <a:rPr lang="en-US" altLang="zh-CN" b="1" smtClean="0">
                <a:solidFill>
                  <a:srgbClr val="000000"/>
                </a:solidFill>
              </a:rPr>
              <a:t>    (2) C</a:t>
            </a:r>
            <a:r>
              <a:rPr lang="en-US" altLang="zh-CN" b="1" baseline="-25000" smtClean="0">
                <a:solidFill>
                  <a:srgbClr val="000000"/>
                </a:solidFill>
              </a:rPr>
              <a:t>2</a:t>
            </a:r>
            <a:r>
              <a:rPr lang="en-US" altLang="zh-CN" b="1" smtClean="0">
                <a:solidFill>
                  <a:srgbClr val="000000"/>
                </a:solidFill>
              </a:rPr>
              <a:t>H</a:t>
            </a:r>
            <a:r>
              <a:rPr lang="en-US" altLang="zh-CN" b="1" baseline="-25000" smtClean="0">
                <a:solidFill>
                  <a:srgbClr val="000000"/>
                </a:solidFill>
              </a:rPr>
              <a:t>4</a:t>
            </a:r>
            <a:r>
              <a:rPr lang="zh-CN" altLang="en-US" b="1" smtClean="0">
                <a:solidFill>
                  <a:srgbClr val="000000"/>
                </a:solidFill>
              </a:rPr>
              <a:t>与</a:t>
            </a:r>
            <a:r>
              <a:rPr lang="en-US" altLang="zh-CN" b="1" smtClean="0">
                <a:solidFill>
                  <a:srgbClr val="000000"/>
                </a:solidFill>
              </a:rPr>
              <a:t>Br</a:t>
            </a:r>
            <a:r>
              <a:rPr lang="en-US" altLang="zh-CN" b="1" baseline="-25000" smtClean="0">
                <a:solidFill>
                  <a:srgbClr val="000000"/>
                </a:solidFill>
              </a:rPr>
              <a:t>2</a:t>
            </a:r>
            <a:r>
              <a:rPr lang="zh-CN" altLang="en-US" b="1" smtClean="0">
                <a:solidFill>
                  <a:srgbClr val="000000"/>
                </a:solidFill>
              </a:rPr>
              <a:t>反应</a:t>
            </a:r>
            <a:r>
              <a:rPr lang="en-US" altLang="zh-CN" b="1" smtClean="0">
                <a:solidFill>
                  <a:srgbClr val="000000"/>
                </a:solidFill>
              </a:rPr>
              <a:t>——</a:t>
            </a:r>
            <a:r>
              <a:rPr lang="zh-CN" altLang="en-US" b="1" smtClean="0">
                <a:solidFill>
                  <a:srgbClr val="000000"/>
                </a:solidFill>
              </a:rPr>
              <a:t>加成典例</a:t>
            </a:r>
            <a:endParaRPr lang="en-US" altLang="zh-CN" b="1" smtClean="0">
              <a:solidFill>
                <a:srgbClr val="000000"/>
              </a:solidFill>
            </a:endParaRPr>
          </a:p>
          <a:p>
            <a:pPr fontAlgn="base">
              <a:spcBef>
                <a:spcPct val="0"/>
              </a:spcBef>
              <a:spcAft>
                <a:spcPct val="0"/>
              </a:spcAft>
            </a:pPr>
            <a:r>
              <a:rPr lang="en-US" altLang="zh-CN" b="1" smtClean="0">
                <a:solidFill>
                  <a:srgbClr val="000000"/>
                </a:solidFill>
              </a:rPr>
              <a:t>    (3)</a:t>
            </a:r>
            <a:r>
              <a:rPr lang="zh-CN" altLang="en-US" b="1" smtClean="0">
                <a:solidFill>
                  <a:srgbClr val="000000"/>
                </a:solidFill>
              </a:rPr>
              <a:t>苯的两个取代反应</a:t>
            </a:r>
            <a:r>
              <a:rPr lang="en-US" altLang="zh-CN" b="1" smtClean="0">
                <a:solidFill>
                  <a:srgbClr val="000000"/>
                </a:solidFill>
              </a:rPr>
              <a:t>——</a:t>
            </a:r>
            <a:r>
              <a:rPr lang="zh-CN" altLang="en-US" b="1" smtClean="0">
                <a:solidFill>
                  <a:srgbClr val="000000"/>
                </a:solidFill>
              </a:rPr>
              <a:t>催化取代典例</a:t>
            </a:r>
            <a:endParaRPr lang="en-US" altLang="zh-CN" b="1" smtClean="0">
              <a:solidFill>
                <a:srgbClr val="000000"/>
              </a:solidFill>
            </a:endParaRPr>
          </a:p>
          <a:p>
            <a:pPr fontAlgn="base">
              <a:spcBef>
                <a:spcPct val="0"/>
              </a:spcBef>
              <a:spcAft>
                <a:spcPct val="0"/>
              </a:spcAft>
            </a:pPr>
            <a:r>
              <a:rPr lang="en-US" altLang="zh-CN" b="1" smtClean="0">
                <a:solidFill>
                  <a:srgbClr val="000000"/>
                </a:solidFill>
              </a:rPr>
              <a:t>    (4)</a:t>
            </a:r>
            <a:r>
              <a:rPr lang="zh-CN" altLang="en-US" b="1" smtClean="0">
                <a:solidFill>
                  <a:srgbClr val="000000"/>
                </a:solidFill>
              </a:rPr>
              <a:t>乙酸乙酯的制备</a:t>
            </a:r>
            <a:r>
              <a:rPr lang="en-US" altLang="zh-CN" b="1" smtClean="0">
                <a:solidFill>
                  <a:srgbClr val="000000"/>
                </a:solidFill>
              </a:rPr>
              <a:t>——</a:t>
            </a:r>
            <a:r>
              <a:rPr lang="zh-CN" altLang="en-US" b="1" smtClean="0">
                <a:solidFill>
                  <a:srgbClr val="000000"/>
                </a:solidFill>
              </a:rPr>
              <a:t>有机合成典例</a:t>
            </a:r>
            <a:endParaRPr lang="en-US" altLang="zh-CN" b="1" smtClean="0">
              <a:solidFill>
                <a:srgbClr val="000000"/>
              </a:solidFill>
            </a:endParaRPr>
          </a:p>
          <a:p>
            <a:pPr fontAlgn="base">
              <a:spcBef>
                <a:spcPct val="0"/>
              </a:spcBef>
              <a:spcAft>
                <a:spcPct val="0"/>
              </a:spcAft>
            </a:pPr>
            <a:r>
              <a:rPr lang="en-US" altLang="zh-CN" b="1" smtClean="0">
                <a:solidFill>
                  <a:srgbClr val="000000"/>
                </a:solidFill>
              </a:rPr>
              <a:t>    (5)</a:t>
            </a:r>
            <a:r>
              <a:rPr lang="zh-CN" altLang="en-US" b="1" smtClean="0">
                <a:solidFill>
                  <a:srgbClr val="000000"/>
                </a:solidFill>
              </a:rPr>
              <a:t>糖类蛋白质</a:t>
            </a:r>
            <a:r>
              <a:rPr lang="en-US" altLang="zh-CN" b="1" smtClean="0">
                <a:solidFill>
                  <a:srgbClr val="000000"/>
                </a:solidFill>
              </a:rPr>
              <a:t>——</a:t>
            </a:r>
            <a:r>
              <a:rPr lang="zh-CN" altLang="en-US" b="1" smtClean="0">
                <a:solidFill>
                  <a:srgbClr val="000000"/>
                </a:solidFill>
              </a:rPr>
              <a:t>高分子典例</a:t>
            </a:r>
            <a:r>
              <a:rPr lang="en-US" altLang="zh-CN" b="1" smtClean="0">
                <a:solidFill>
                  <a:srgbClr val="000000"/>
                </a:solidFill>
              </a:rPr>
              <a:t>   </a:t>
            </a:r>
            <a:endParaRPr lang="zh-CN" altLang="en-US" b="1">
              <a:solidFill>
                <a:srgbClr val="000000"/>
              </a:solidFill>
            </a:endParaRPr>
          </a:p>
        </p:txBody>
      </p:sp>
      <p:grpSp>
        <p:nvGrpSpPr>
          <p:cNvPr id="4" name="组合 7"/>
          <p:cNvGrpSpPr/>
          <p:nvPr/>
        </p:nvGrpSpPr>
        <p:grpSpPr>
          <a:xfrm>
            <a:off x="7920129" y="1124843"/>
            <a:ext cx="3360233" cy="2040257"/>
            <a:chOff x="2364308" y="3645797"/>
            <a:chExt cx="4291429" cy="2537638"/>
          </a:xfrm>
        </p:grpSpPr>
        <p:pic>
          <p:nvPicPr>
            <p:cNvPr id="9" name="Picture 3" descr="海水蒸馏原理示意图"/>
            <p:cNvPicPr>
              <a:picLocks noChangeAspect="1"/>
            </p:cNvPicPr>
            <p:nvPr/>
          </p:nvPicPr>
          <p:blipFill>
            <a:blip r:embed="rId4"/>
            <a:stretch>
              <a:fillRect/>
            </a:stretch>
          </p:blipFill>
          <p:spPr>
            <a:xfrm>
              <a:off x="2555860" y="3645797"/>
              <a:ext cx="3600250" cy="1781763"/>
            </a:xfrm>
            <a:prstGeom prst="rect">
              <a:avLst/>
            </a:prstGeom>
            <a:noFill/>
            <a:ln w="9525">
              <a:noFill/>
            </a:ln>
          </p:spPr>
        </p:pic>
        <p:sp>
          <p:nvSpPr>
            <p:cNvPr id="10" name="Text Box 4"/>
            <p:cNvSpPr txBox="1"/>
            <p:nvPr/>
          </p:nvSpPr>
          <p:spPr>
            <a:xfrm>
              <a:off x="2364308" y="5436968"/>
              <a:ext cx="4291429" cy="746467"/>
            </a:xfrm>
            <a:prstGeom prst="rect">
              <a:avLst/>
            </a:prstGeom>
            <a:noFill/>
            <a:ln w="9525">
              <a:noFill/>
            </a:ln>
          </p:spPr>
          <p:txBody>
            <a:bodyPr wrap="square" lIns="91434" tIns="45717" rIns="91434" bIns="45717" anchor="t">
              <a:spAutoFit/>
            </a:bodyPr>
            <a:lstStyle/>
            <a:p>
              <a:pPr fontAlgn="base">
                <a:lnSpc>
                  <a:spcPts val="1500"/>
                </a:lnSpc>
                <a:spcBef>
                  <a:spcPct val="50000"/>
                </a:spcBef>
                <a:spcAft>
                  <a:spcPct val="0"/>
                </a:spcAft>
              </a:pPr>
              <a:r>
                <a:rPr lang="zh-CN" altLang="en-US" sz="1600" b="1">
                  <a:solidFill>
                    <a:srgbClr val="FF0000"/>
                  </a:solidFill>
                  <a:latin typeface="新宋体" panose="02010609030101010101" charset="-122"/>
                  <a:ea typeface="新宋体" panose="02010609030101010101" charset="-122"/>
                </a:rPr>
                <a:t>人教版必修</a:t>
              </a:r>
              <a:r>
                <a:rPr lang="en-US" altLang="zh-CN" sz="1600" b="1">
                  <a:solidFill>
                    <a:srgbClr val="FF0000"/>
                  </a:solidFill>
                  <a:latin typeface="新宋体" panose="02010609030101010101" charset="-122"/>
                  <a:ea typeface="新宋体" panose="02010609030101010101" charset="-122"/>
                </a:rPr>
                <a:t>2</a:t>
              </a:r>
              <a:r>
                <a:rPr lang="zh-CN" altLang="en-US" sz="1600" b="1">
                  <a:solidFill>
                    <a:srgbClr val="FF0000"/>
                  </a:solidFill>
                  <a:latin typeface="新宋体" panose="02010609030101010101" charset="-122"/>
                  <a:ea typeface="新宋体" panose="02010609030101010101" charset="-122"/>
                </a:rPr>
                <a:t>，图</a:t>
              </a:r>
              <a:r>
                <a:rPr lang="en-US" altLang="zh-CN" sz="1600" b="1" smtClean="0">
                  <a:solidFill>
                    <a:srgbClr val="FF0000"/>
                  </a:solidFill>
                  <a:latin typeface="新宋体" panose="02010609030101010101" charset="-122"/>
                  <a:ea typeface="新宋体" panose="02010609030101010101" charset="-122"/>
                </a:rPr>
                <a:t>4-3</a:t>
              </a:r>
              <a:endParaRPr lang="en-US" altLang="zh-CN" sz="1600" b="1" smtClean="0">
                <a:solidFill>
                  <a:srgbClr val="FF0000"/>
                </a:solidFill>
                <a:latin typeface="新宋体" panose="02010609030101010101" charset="-122"/>
                <a:ea typeface="新宋体" panose="02010609030101010101" charset="-122"/>
              </a:endParaRPr>
            </a:p>
            <a:p>
              <a:pPr fontAlgn="base">
                <a:lnSpc>
                  <a:spcPts val="1500"/>
                </a:lnSpc>
                <a:spcBef>
                  <a:spcPct val="50000"/>
                </a:spcBef>
                <a:spcAft>
                  <a:spcPct val="0"/>
                </a:spcAft>
              </a:pPr>
              <a:r>
                <a:rPr lang="zh-CN" altLang="en-US" sz="1600" b="1" smtClean="0">
                  <a:solidFill>
                    <a:srgbClr val="FF0000"/>
                  </a:solidFill>
                  <a:latin typeface="新宋体" panose="02010609030101010101" charset="-122"/>
                  <a:ea typeface="新宋体" panose="02010609030101010101" charset="-122"/>
                </a:rPr>
                <a:t>海</a:t>
              </a:r>
              <a:r>
                <a:rPr lang="zh-CN" altLang="en-US" sz="1600" b="1">
                  <a:solidFill>
                    <a:srgbClr val="FF0000"/>
                  </a:solidFill>
                  <a:latin typeface="新宋体" panose="02010609030101010101" charset="-122"/>
                  <a:ea typeface="新宋体" panose="02010609030101010101" charset="-122"/>
                </a:rPr>
                <a:t>水蒸馏原理示意</a:t>
              </a:r>
              <a:r>
                <a:rPr lang="zh-CN" altLang="en-US" sz="1600" b="1" smtClean="0">
                  <a:solidFill>
                    <a:srgbClr val="FF0000"/>
                  </a:solidFill>
                  <a:latin typeface="新宋体" panose="02010609030101010101" charset="-122"/>
                  <a:ea typeface="新宋体" panose="02010609030101010101" charset="-122"/>
                </a:rPr>
                <a:t>图</a:t>
              </a:r>
              <a:endParaRPr lang="zh-CN" altLang="en-US" sz="1600" b="1">
                <a:solidFill>
                  <a:srgbClr val="FF0000"/>
                </a:solidFill>
                <a:latin typeface="新宋体" panose="02010609030101010101" charset="-122"/>
                <a:ea typeface="新宋体" panose="02010609030101010101" charset="-122"/>
              </a:endParaRPr>
            </a:p>
          </p:txBody>
        </p:sp>
      </p:grpSp>
      <p:sp>
        <p:nvSpPr>
          <p:cNvPr id="12" name="灯片编号占位符 11"/>
          <p:cNvSpPr>
            <a:spLocks noGrp="1"/>
          </p:cNvSpPr>
          <p:nvPr>
            <p:ph type="sldNum" sz="quarter" idx="12"/>
          </p:nvPr>
        </p:nvSpPr>
        <p:spPr/>
        <p:txBody>
          <a:bodyPr/>
          <a:lstStyle/>
          <a:p>
            <a:fld id="{9A0DB2DC-4C9A-4742-B13C-FB6460FD3503}" type="slidenum">
              <a:rPr lang="en-US" altLang="zh-CN" noProof="1" smtClean="0">
                <a:solidFill>
                  <a:srgbClr val="000000"/>
                </a:solidFill>
                <a:cs typeface="+mn-ea"/>
              </a:rPr>
            </a:fld>
            <a:endParaRPr lang="zh-CN" altLang="en-US" noProof="1">
              <a:solidFill>
                <a:srgbClr val="000000"/>
              </a:solidFill>
            </a:endParaRPr>
          </a:p>
        </p:txBody>
      </p:sp>
      <p:sp>
        <p:nvSpPr>
          <p:cNvPr id="13" name="页脚占位符 12"/>
          <p:cNvSpPr>
            <a:spLocks noGrp="1"/>
          </p:cNvSpPr>
          <p:nvPr>
            <p:ph type="ftr" sz="quarter" idx="11"/>
          </p:nvPr>
        </p:nvSpPr>
        <p:spPr/>
        <p:txBody>
          <a:bodyPr/>
          <a:lstStyle/>
          <a:p>
            <a:endParaRPr lang="zh-CN" altLang="en-US" noProof="1">
              <a:solidFill>
                <a:srgbClr val="000000"/>
              </a:solidFill>
            </a:endParaRPr>
          </a:p>
        </p:txBody>
      </p:sp>
    </p:spTree>
  </p:cSld>
  <p:clrMapOvr>
    <a:masterClrMapping/>
  </p:clrMapOvr>
  <p:transition/>
</p:sld>
</file>

<file path=ppt/slides/slide11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
            <a:lum/>
          </a:blip>
          <a:stretch>
            <a:fillRect/>
          </a:stretch>
        </a:blipFill>
        <a:effectLst/>
      </p:bgPr>
    </p:bg>
    <p:spTree>
      <p:nvGrpSpPr>
        <p:cNvPr id="1" name=""/>
        <p:cNvGrpSpPr/>
        <p:nvPr/>
      </p:nvGrpSpPr>
      <p:grpSpPr>
        <a:xfrm>
          <a:off x="0" y="0"/>
          <a:ext cx="0" cy="0"/>
          <a:chOff x="0" y="0"/>
          <a:chExt cx="0" cy="0"/>
        </a:xfrm>
      </p:grpSpPr>
      <p:cxnSp>
        <p:nvCxnSpPr>
          <p:cNvPr id="6" name="直接连接符 5"/>
          <p:cNvCxnSpPr/>
          <p:nvPr/>
        </p:nvCxnSpPr>
        <p:spPr>
          <a:xfrm flipV="1">
            <a:off x="143589" y="836823"/>
            <a:ext cx="11891433" cy="1905"/>
          </a:xfrm>
          <a:prstGeom prst="line">
            <a:avLst/>
          </a:prstGeom>
          <a:ln w="57150">
            <a:solidFill>
              <a:srgbClr val="FF0000"/>
            </a:solidFill>
          </a:ln>
          <a:scene3d>
            <a:camera prst="obliqueTopRight"/>
            <a:lightRig rig="threePt" dir="t"/>
          </a:scene3d>
        </p:spPr>
        <p:style>
          <a:lnRef idx="1">
            <a:schemeClr val="accent1"/>
          </a:lnRef>
          <a:fillRef idx="0">
            <a:schemeClr val="accent1"/>
          </a:fillRef>
          <a:effectRef idx="0">
            <a:schemeClr val="accent1"/>
          </a:effectRef>
          <a:fontRef idx="minor">
            <a:schemeClr val="tx1"/>
          </a:fontRef>
        </p:style>
      </p:cxnSp>
      <p:sp>
        <p:nvSpPr>
          <p:cNvPr id="14" name="矩形 7"/>
          <p:cNvSpPr/>
          <p:nvPr/>
        </p:nvSpPr>
        <p:spPr>
          <a:xfrm>
            <a:off x="144780" y="810895"/>
            <a:ext cx="11777133" cy="76200"/>
          </a:xfrm>
          <a:prstGeom prst="rect">
            <a:avLst/>
          </a:prstGeom>
          <a:gradFill rotWithShape="0">
            <a:gsLst>
              <a:gs pos="0">
                <a:srgbClr val="CC0066"/>
              </a:gs>
              <a:gs pos="100000">
                <a:srgbClr val="FF66CC">
                  <a:alpha val="40999"/>
                </a:srgbClr>
              </a:gs>
            </a:gsLst>
            <a:lin ang="0" scaled="1"/>
          </a:gradFill>
          <a:ln w="9525">
            <a:noFill/>
          </a:ln>
        </p:spPr>
        <p:txBody>
          <a:bodyPr lIns="118745" tIns="60960" rIns="118745" bIns="60960" anchor="ctr"/>
          <a:lstStyle/>
          <a:p>
            <a:pPr eaLnBrk="0" fontAlgn="base" hangingPunct="0">
              <a:spcBef>
                <a:spcPct val="0"/>
              </a:spcBef>
              <a:spcAft>
                <a:spcPct val="0"/>
              </a:spcAft>
            </a:pPr>
            <a:r>
              <a:rPr lang="en-US" altLang="zh-CN" sz="2800" b="1">
                <a:solidFill>
                  <a:srgbClr val="FFFFFF"/>
                </a:solidFill>
                <a:latin typeface="宋体" panose="02010600030101010101" pitchFamily="2" charset="-122"/>
                <a:sym typeface="宋体" panose="02010600030101010101" pitchFamily="2" charset="-122"/>
              </a:rPr>
              <a:t>`</a:t>
            </a:r>
            <a:endParaRPr lang="en-US" altLang="zh-CN" sz="2800" b="1">
              <a:solidFill>
                <a:srgbClr val="FFFFFF"/>
              </a:solidFill>
              <a:latin typeface="宋体" panose="02010600030101010101" pitchFamily="2" charset="-122"/>
              <a:sym typeface="宋体" panose="02010600030101010101" pitchFamily="2" charset="-122"/>
            </a:endParaRPr>
          </a:p>
        </p:txBody>
      </p:sp>
      <p:sp>
        <p:nvSpPr>
          <p:cNvPr id="2" name="文本框 1"/>
          <p:cNvSpPr txBox="1"/>
          <p:nvPr/>
        </p:nvSpPr>
        <p:spPr>
          <a:xfrm>
            <a:off x="346288" y="288925"/>
            <a:ext cx="10127827" cy="521970"/>
          </a:xfrm>
          <a:prstGeom prst="rect">
            <a:avLst/>
          </a:prstGeom>
          <a:noFill/>
        </p:spPr>
        <p:txBody>
          <a:bodyPr wrap="square" rtlCol="0" anchor="t">
            <a:spAutoFit/>
          </a:bodyPr>
          <a:lstStyle/>
          <a:p>
            <a:pPr fontAlgn="base">
              <a:spcBef>
                <a:spcPct val="10000"/>
              </a:spcBef>
              <a:spcAft>
                <a:spcPct val="0"/>
              </a:spcAft>
            </a:pPr>
            <a:r>
              <a:rPr lang="zh-CN" altLang="en-US" sz="2800" b="1" smtClean="0">
                <a:solidFill>
                  <a:srgbClr val="000000"/>
                </a:solidFill>
                <a:latin typeface="黑体" panose="02010600030101010101" pitchFamily="49" charset="-122"/>
                <a:ea typeface="黑体" panose="02010600030101010101" pitchFamily="49" charset="-122"/>
                <a:cs typeface="黑体" panose="02010600030101010101" pitchFamily="49" charset="-122"/>
                <a:sym typeface="+mn-ea"/>
              </a:rPr>
              <a:t>（二）</a:t>
            </a:r>
            <a:r>
              <a:rPr lang="zh-CN" altLang="en-US" sz="2800" b="1" smtClean="0">
                <a:solidFill>
                  <a:srgbClr val="000000"/>
                </a:solidFill>
                <a:latin typeface="仿宋" panose="02010609060101010101" charset="-122"/>
                <a:ea typeface="仿宋" panose="02010609060101010101" charset="-122"/>
                <a:sym typeface="+mn-ea"/>
              </a:rPr>
              <a:t>反应原理</a:t>
            </a:r>
            <a:endParaRPr lang="zh-CN" altLang="en-US" sz="2800" b="1" smtClean="0">
              <a:solidFill>
                <a:srgbClr val="FF0000"/>
              </a:solidFill>
              <a:latin typeface="黑体" panose="02010600030101010101" pitchFamily="49" charset="-122"/>
              <a:ea typeface="黑体" panose="02010600030101010101" pitchFamily="49" charset="-122"/>
              <a:cs typeface="黑体" panose="02010600030101010101" pitchFamily="49" charset="-122"/>
              <a:sym typeface="+mn-ea"/>
            </a:endParaRPr>
          </a:p>
        </p:txBody>
      </p:sp>
    </p:spTree>
  </p:cSld>
  <p:clrMapOvr>
    <a:masterClrMapping/>
  </p:clrMapOvr>
  <p:transition/>
</p:sld>
</file>

<file path=ppt/slides/slide11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
            <a:lum/>
          </a:blip>
          <a:stretch>
            <a:fillRect/>
          </a:stretch>
        </a:blipFill>
        <a:effectLst/>
      </p:bgPr>
    </p:bg>
    <p:spTree>
      <p:nvGrpSpPr>
        <p:cNvPr id="1" name=""/>
        <p:cNvGrpSpPr/>
        <p:nvPr/>
      </p:nvGrpSpPr>
      <p:grpSpPr>
        <a:xfrm>
          <a:off x="0" y="0"/>
          <a:ext cx="0" cy="0"/>
          <a:chOff x="0" y="0"/>
          <a:chExt cx="0" cy="0"/>
        </a:xfrm>
      </p:grpSpPr>
      <p:cxnSp>
        <p:nvCxnSpPr>
          <p:cNvPr id="35" name="直接连接符 34"/>
          <p:cNvCxnSpPr/>
          <p:nvPr/>
        </p:nvCxnSpPr>
        <p:spPr>
          <a:xfrm>
            <a:off x="239607" y="909320"/>
            <a:ext cx="11711940" cy="0"/>
          </a:xfrm>
          <a:prstGeom prst="line">
            <a:avLst/>
          </a:prstGeom>
          <a:ln w="57150">
            <a:solidFill>
              <a:srgbClr val="FF0000"/>
            </a:solidFill>
          </a:ln>
          <a:scene3d>
            <a:camera prst="obliqueTopRight"/>
            <a:lightRig rig="threePt" dir="t"/>
          </a:scene3d>
        </p:spPr>
        <p:style>
          <a:lnRef idx="1">
            <a:schemeClr val="accent1"/>
          </a:lnRef>
          <a:fillRef idx="0">
            <a:schemeClr val="accent1"/>
          </a:fillRef>
          <a:effectRef idx="0">
            <a:schemeClr val="accent1"/>
          </a:effectRef>
          <a:fontRef idx="minor">
            <a:schemeClr val="tx1"/>
          </a:fontRef>
        </p:style>
      </p:cxnSp>
      <p:sp>
        <p:nvSpPr>
          <p:cNvPr id="98" name="Rectangle 24"/>
          <p:cNvSpPr/>
          <p:nvPr/>
        </p:nvSpPr>
        <p:spPr>
          <a:xfrm>
            <a:off x="505460" y="391163"/>
            <a:ext cx="10537613" cy="537845"/>
          </a:xfrm>
          <a:prstGeom prst="rect">
            <a:avLst/>
          </a:prstGeom>
          <a:noFill/>
          <a:ln w="9525">
            <a:noFill/>
          </a:ln>
        </p:spPr>
        <p:txBody>
          <a:bodyPr wrap="none" lIns="69398" tIns="36165" rIns="69398" bIns="36165" anchor="ctr"/>
          <a:lstStyle/>
          <a:p>
            <a:pPr fontAlgn="base">
              <a:spcBef>
                <a:spcPct val="0"/>
              </a:spcBef>
              <a:spcAft>
                <a:spcPct val="0"/>
              </a:spcAft>
            </a:pPr>
            <a:r>
              <a:rPr lang="en-US" altLang="zh-CN" sz="2800" b="1" smtClean="0">
                <a:solidFill>
                  <a:srgbClr val="000000"/>
                </a:solidFill>
                <a:latin typeface="黑体" panose="02010600030101010101" pitchFamily="49" charset="-122"/>
                <a:ea typeface="黑体" panose="02010600030101010101" pitchFamily="49" charset="-122"/>
                <a:cs typeface="黑体" panose="02010600030101010101" pitchFamily="49" charset="-122"/>
                <a:sym typeface="+mn-ea"/>
              </a:rPr>
              <a:t>1.</a:t>
            </a:r>
            <a:r>
              <a:rPr lang="zh-CN" altLang="en-US" sz="2800" b="1" smtClean="0">
                <a:solidFill>
                  <a:srgbClr val="000000"/>
                </a:solidFill>
                <a:latin typeface="黑体" panose="02010600030101010101" pitchFamily="49" charset="-122"/>
                <a:ea typeface="黑体" panose="02010600030101010101" pitchFamily="49" charset="-122"/>
                <a:cs typeface="黑体" panose="02010600030101010101" pitchFamily="49" charset="-122"/>
                <a:sym typeface="+mn-ea"/>
              </a:rPr>
              <a:t>考查</a:t>
            </a:r>
            <a:r>
              <a:rPr lang="zh-CN" altLang="en-US" sz="2800" b="1" smtClean="0">
                <a:solidFill>
                  <a:srgbClr val="FF0000"/>
                </a:solidFill>
                <a:latin typeface="黑体" panose="02010600030101010101" pitchFamily="49" charset="-122"/>
                <a:ea typeface="黑体" panose="02010600030101010101" pitchFamily="49" charset="-122"/>
                <a:cs typeface="黑体" panose="02010600030101010101" pitchFamily="49" charset="-122"/>
                <a:sym typeface="+mn-ea"/>
              </a:rPr>
              <a:t>实验操作</a:t>
            </a:r>
            <a:r>
              <a:rPr lang="en-US" altLang="zh-CN" sz="2800" b="1" smtClean="0">
                <a:solidFill>
                  <a:srgbClr val="FF0000"/>
                </a:solidFill>
                <a:latin typeface="黑体" panose="02010600030101010101" pitchFamily="49" charset="-122"/>
                <a:ea typeface="黑体" panose="02010600030101010101" pitchFamily="49" charset="-122"/>
                <a:cs typeface="黑体" panose="02010600030101010101" pitchFamily="49" charset="-122"/>
                <a:sym typeface="+mn-ea"/>
              </a:rPr>
              <a:t>——</a:t>
            </a:r>
            <a:r>
              <a:rPr lang="zh-CN" altLang="en-US" sz="2800" b="1" smtClean="0">
                <a:solidFill>
                  <a:srgbClr val="000000"/>
                </a:solidFill>
                <a:latin typeface="黑体" panose="02010600030101010101" pitchFamily="49" charset="-122"/>
                <a:ea typeface="黑体" panose="02010600030101010101" pitchFamily="49" charset="-122"/>
                <a:cs typeface="黑体" panose="02010600030101010101" pitchFamily="49" charset="-122"/>
                <a:sym typeface="+mn-ea"/>
              </a:rPr>
              <a:t>化学实验的关键</a:t>
            </a:r>
            <a:endParaRPr lang="zh-CN" altLang="en-US" sz="2800" b="1" smtClean="0">
              <a:solidFill>
                <a:srgbClr val="000000"/>
              </a:solidFill>
              <a:latin typeface="黑体" panose="02010600030101010101" pitchFamily="49" charset="-122"/>
              <a:ea typeface="黑体" panose="02010600030101010101" pitchFamily="49" charset="-122"/>
              <a:cs typeface="黑体" panose="02010600030101010101" pitchFamily="49" charset="-122"/>
              <a:sym typeface="+mn-ea"/>
            </a:endParaRPr>
          </a:p>
        </p:txBody>
      </p:sp>
      <p:grpSp>
        <p:nvGrpSpPr>
          <p:cNvPr id="2" name="组合 113"/>
          <p:cNvGrpSpPr/>
          <p:nvPr/>
        </p:nvGrpSpPr>
        <p:grpSpPr>
          <a:xfrm>
            <a:off x="1049867" y="1130935"/>
            <a:ext cx="9570720" cy="5487670"/>
            <a:chOff x="1127" y="1781"/>
            <a:chExt cx="11304" cy="8642"/>
          </a:xfrm>
        </p:grpSpPr>
        <p:sp>
          <p:nvSpPr>
            <p:cNvPr id="3" name="圆角矩形 2"/>
            <p:cNvSpPr/>
            <p:nvPr/>
          </p:nvSpPr>
          <p:spPr>
            <a:xfrm>
              <a:off x="1127" y="1781"/>
              <a:ext cx="11304" cy="8642"/>
            </a:xfrm>
            <a:prstGeom prst="roundRect">
              <a:avLst/>
            </a:prstGeom>
            <a:ln>
              <a:solidFill>
                <a:srgbClr val="FF0000"/>
              </a:solidFill>
              <a:prstDash val="sysDash"/>
            </a:ln>
          </p:spPr>
          <p:style>
            <a:lnRef idx="2">
              <a:schemeClr val="accent2"/>
            </a:lnRef>
            <a:fillRef idx="1">
              <a:schemeClr val="lt1"/>
            </a:fillRef>
            <a:effectRef idx="0">
              <a:schemeClr val="accent2"/>
            </a:effectRef>
            <a:fontRef idx="minor">
              <a:schemeClr val="dk1"/>
            </a:fontRef>
          </p:style>
          <p:txBody>
            <a:bodyPr rtlCol="0" anchor="ctr"/>
            <a:lstStyle/>
            <a:p>
              <a:pPr algn="ctr" fontAlgn="base">
                <a:spcBef>
                  <a:spcPct val="0"/>
                </a:spcBef>
                <a:spcAft>
                  <a:spcPct val="0"/>
                </a:spcAft>
              </a:pPr>
              <a:endParaRPr lang="zh-CN" altLang="en-US" b="1">
                <a:solidFill>
                  <a:srgbClr val="0000FF"/>
                </a:solidFill>
              </a:endParaRPr>
            </a:p>
          </p:txBody>
        </p:sp>
        <p:sp>
          <p:nvSpPr>
            <p:cNvPr id="9" name="下箭头 8"/>
            <p:cNvSpPr/>
            <p:nvPr/>
          </p:nvSpPr>
          <p:spPr>
            <a:xfrm>
              <a:off x="6737" y="2833"/>
              <a:ext cx="169" cy="25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b="1">
                <a:solidFill>
                  <a:srgbClr val="FFFFFF"/>
                </a:solidFill>
              </a:endParaRPr>
            </a:p>
          </p:txBody>
        </p:sp>
        <p:sp>
          <p:nvSpPr>
            <p:cNvPr id="10" name="流程图: 可选过程 9"/>
            <p:cNvSpPr/>
            <p:nvPr/>
          </p:nvSpPr>
          <p:spPr>
            <a:xfrm>
              <a:off x="5598" y="1905"/>
              <a:ext cx="2381" cy="861"/>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zh-CN" altLang="en-US" b="1">
                  <a:solidFill>
                    <a:srgbClr val="FF0000"/>
                  </a:solidFill>
                </a:rPr>
                <a:t>混合物</a:t>
              </a:r>
              <a:endParaRPr lang="zh-CN" altLang="en-US" b="1">
                <a:solidFill>
                  <a:srgbClr val="FF0000"/>
                </a:solidFill>
              </a:endParaRPr>
            </a:p>
          </p:txBody>
        </p:sp>
        <p:cxnSp>
          <p:nvCxnSpPr>
            <p:cNvPr id="11" name="直接连接符 10"/>
            <p:cNvCxnSpPr>
              <a:stCxn id="12" idx="0"/>
              <a:endCxn id="16" idx="0"/>
            </p:cNvCxnSpPr>
            <p:nvPr/>
          </p:nvCxnSpPr>
          <p:spPr>
            <a:xfrm flipV="1">
              <a:off x="3773" y="3064"/>
              <a:ext cx="6474" cy="1"/>
            </a:xfrm>
            <a:prstGeom prst="line">
              <a:avLst/>
            </a:prstGeom>
            <a:ln w="57150">
              <a:solidFill>
                <a:schemeClr val="accent1">
                  <a:lumMod val="75000"/>
                </a:schemeClr>
              </a:solidFill>
            </a:ln>
          </p:spPr>
          <p:style>
            <a:lnRef idx="3">
              <a:schemeClr val="dk1"/>
            </a:lnRef>
            <a:fillRef idx="0">
              <a:schemeClr val="dk1"/>
            </a:fillRef>
            <a:effectRef idx="2">
              <a:schemeClr val="dk1"/>
            </a:effectRef>
            <a:fontRef idx="minor">
              <a:schemeClr val="tx1"/>
            </a:fontRef>
          </p:style>
        </p:cxnSp>
        <p:sp>
          <p:nvSpPr>
            <p:cNvPr id="12" name="下箭头 11"/>
            <p:cNvSpPr/>
            <p:nvPr/>
          </p:nvSpPr>
          <p:spPr>
            <a:xfrm>
              <a:off x="3669" y="3065"/>
              <a:ext cx="208" cy="32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b="1">
                <a:solidFill>
                  <a:srgbClr val="FFFFFF"/>
                </a:solidFill>
              </a:endParaRPr>
            </a:p>
          </p:txBody>
        </p:sp>
        <p:sp>
          <p:nvSpPr>
            <p:cNvPr id="15" name="下箭头 14"/>
            <p:cNvSpPr/>
            <p:nvPr/>
          </p:nvSpPr>
          <p:spPr>
            <a:xfrm>
              <a:off x="6734" y="3064"/>
              <a:ext cx="217" cy="33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b="1">
                <a:solidFill>
                  <a:srgbClr val="FFFFFF"/>
                </a:solidFill>
              </a:endParaRPr>
            </a:p>
          </p:txBody>
        </p:sp>
        <p:sp>
          <p:nvSpPr>
            <p:cNvPr id="16" name="下箭头 15"/>
            <p:cNvSpPr/>
            <p:nvPr/>
          </p:nvSpPr>
          <p:spPr>
            <a:xfrm>
              <a:off x="10138" y="3064"/>
              <a:ext cx="217" cy="33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b="1">
                <a:solidFill>
                  <a:srgbClr val="FFFFFF"/>
                </a:solidFill>
              </a:endParaRPr>
            </a:p>
          </p:txBody>
        </p:sp>
        <p:sp>
          <p:nvSpPr>
            <p:cNvPr id="17" name="流程图: 可选过程 16"/>
            <p:cNvSpPr/>
            <p:nvPr/>
          </p:nvSpPr>
          <p:spPr>
            <a:xfrm>
              <a:off x="3217" y="3205"/>
              <a:ext cx="1247" cy="863"/>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zh-CN" altLang="en-US" b="1">
                  <a:solidFill>
                    <a:srgbClr val="FF0000"/>
                  </a:solidFill>
                </a:rPr>
                <a:t>固固</a:t>
              </a:r>
              <a:endParaRPr lang="zh-CN" altLang="en-US" b="1">
                <a:solidFill>
                  <a:srgbClr val="FF0000"/>
                </a:solidFill>
              </a:endParaRPr>
            </a:p>
          </p:txBody>
        </p:sp>
        <p:sp>
          <p:nvSpPr>
            <p:cNvPr id="19" name="流程图: 可选过程 18"/>
            <p:cNvSpPr/>
            <p:nvPr/>
          </p:nvSpPr>
          <p:spPr>
            <a:xfrm>
              <a:off x="6291" y="3205"/>
              <a:ext cx="1103" cy="863"/>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zh-CN" altLang="en-US" b="1">
                  <a:solidFill>
                    <a:srgbClr val="FF0000"/>
                  </a:solidFill>
                </a:rPr>
                <a:t>液液</a:t>
              </a:r>
              <a:endParaRPr lang="zh-CN" altLang="en-US" b="1">
                <a:solidFill>
                  <a:srgbClr val="FF0000"/>
                </a:solidFill>
              </a:endParaRPr>
            </a:p>
          </p:txBody>
        </p:sp>
        <p:sp>
          <p:nvSpPr>
            <p:cNvPr id="21" name="流程图: 可选过程 20"/>
            <p:cNvSpPr/>
            <p:nvPr/>
          </p:nvSpPr>
          <p:spPr>
            <a:xfrm>
              <a:off x="9575" y="3205"/>
              <a:ext cx="1103" cy="863"/>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zh-CN" altLang="en-US" b="1">
                  <a:solidFill>
                    <a:srgbClr val="FF0000"/>
                  </a:solidFill>
                </a:rPr>
                <a:t>气气</a:t>
              </a:r>
              <a:endParaRPr lang="zh-CN" altLang="en-US" b="1">
                <a:solidFill>
                  <a:srgbClr val="FF0000"/>
                </a:solidFill>
              </a:endParaRPr>
            </a:p>
          </p:txBody>
        </p:sp>
        <p:sp>
          <p:nvSpPr>
            <p:cNvPr id="43" name="流程图: 可选过程 42"/>
            <p:cNvSpPr/>
            <p:nvPr/>
          </p:nvSpPr>
          <p:spPr>
            <a:xfrm>
              <a:off x="5636" y="1942"/>
              <a:ext cx="2381" cy="861"/>
            </a:xfrm>
            <a:prstGeom prst="flowChartAlternateProcess">
              <a:avLst/>
            </a:prstGeom>
            <a:solidFill>
              <a:schemeClr val="accent3">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zh-CN" altLang="en-US" b="1">
                  <a:solidFill>
                    <a:srgbClr val="0000FF"/>
                  </a:solidFill>
                </a:rPr>
                <a:t>混合物</a:t>
              </a:r>
              <a:endParaRPr lang="zh-CN" altLang="en-US" b="1">
                <a:solidFill>
                  <a:srgbClr val="0000FF"/>
                </a:solidFill>
              </a:endParaRPr>
            </a:p>
          </p:txBody>
        </p:sp>
        <p:sp>
          <p:nvSpPr>
            <p:cNvPr id="44" name="流程图: 可选过程 43"/>
            <p:cNvSpPr/>
            <p:nvPr/>
          </p:nvSpPr>
          <p:spPr>
            <a:xfrm>
              <a:off x="3142" y="3242"/>
              <a:ext cx="1247" cy="863"/>
            </a:xfrm>
            <a:prstGeom prst="flowChartAlternateProcess">
              <a:avLst/>
            </a:prstGeom>
            <a:solidFill>
              <a:schemeClr val="accent3">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zh-CN" altLang="en-US" b="1">
                  <a:solidFill>
                    <a:srgbClr val="0000FF"/>
                  </a:solidFill>
                </a:rPr>
                <a:t>固固</a:t>
              </a:r>
              <a:endParaRPr lang="zh-CN" altLang="en-US" b="1">
                <a:solidFill>
                  <a:srgbClr val="0000FF"/>
                </a:solidFill>
              </a:endParaRPr>
            </a:p>
          </p:txBody>
        </p:sp>
        <p:sp>
          <p:nvSpPr>
            <p:cNvPr id="45" name="流程图: 可选过程 44"/>
            <p:cNvSpPr/>
            <p:nvPr/>
          </p:nvSpPr>
          <p:spPr>
            <a:xfrm>
              <a:off x="6216" y="3242"/>
              <a:ext cx="1103" cy="863"/>
            </a:xfrm>
            <a:prstGeom prst="flowChartAlternateProcess">
              <a:avLst/>
            </a:prstGeom>
            <a:solidFill>
              <a:schemeClr val="accent3">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zh-CN" altLang="en-US" b="1">
                  <a:solidFill>
                    <a:srgbClr val="0000FF"/>
                  </a:solidFill>
                </a:rPr>
                <a:t>液液</a:t>
              </a:r>
              <a:endParaRPr lang="zh-CN" altLang="en-US" b="1">
                <a:solidFill>
                  <a:srgbClr val="0000FF"/>
                </a:solidFill>
              </a:endParaRPr>
            </a:p>
          </p:txBody>
        </p:sp>
        <p:sp>
          <p:nvSpPr>
            <p:cNvPr id="46" name="流程图: 可选过程 45"/>
            <p:cNvSpPr/>
            <p:nvPr/>
          </p:nvSpPr>
          <p:spPr>
            <a:xfrm>
              <a:off x="9500" y="3242"/>
              <a:ext cx="1103" cy="863"/>
            </a:xfrm>
            <a:prstGeom prst="flowChartAlternateProcess">
              <a:avLst/>
            </a:prstGeom>
            <a:solidFill>
              <a:schemeClr val="accent3">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zh-CN" altLang="en-US" b="1">
                  <a:solidFill>
                    <a:srgbClr val="0000FF"/>
                  </a:solidFill>
                </a:rPr>
                <a:t>气气</a:t>
              </a:r>
              <a:endParaRPr lang="zh-CN" altLang="en-US" b="1">
                <a:solidFill>
                  <a:srgbClr val="0000FF"/>
                </a:solidFill>
              </a:endParaRPr>
            </a:p>
          </p:txBody>
        </p:sp>
        <p:cxnSp>
          <p:nvCxnSpPr>
            <p:cNvPr id="25" name="直接连接符 24"/>
            <p:cNvCxnSpPr/>
            <p:nvPr/>
          </p:nvCxnSpPr>
          <p:spPr>
            <a:xfrm flipV="1">
              <a:off x="2325" y="4267"/>
              <a:ext cx="8730" cy="4"/>
            </a:xfrm>
            <a:prstGeom prst="line">
              <a:avLst/>
            </a:prstGeom>
            <a:solidFill>
              <a:schemeClr val="accent3">
                <a:lumMod val="95000"/>
              </a:schemeClr>
            </a:solidFill>
            <a:ln w="28575">
              <a:solidFill>
                <a:srgbClr val="C00000"/>
              </a:solidFill>
              <a:prstDash val="sysDash"/>
            </a:ln>
          </p:spPr>
          <p:style>
            <a:lnRef idx="1">
              <a:schemeClr val="accent1"/>
            </a:lnRef>
            <a:fillRef idx="0">
              <a:schemeClr val="accent1"/>
            </a:fillRef>
            <a:effectRef idx="0">
              <a:schemeClr val="accent1"/>
            </a:effectRef>
            <a:fontRef idx="minor">
              <a:schemeClr val="tx1"/>
            </a:fontRef>
          </p:style>
        </p:cxnSp>
        <p:sp>
          <p:nvSpPr>
            <p:cNvPr id="27" name="流程图: 可选过程 26"/>
            <p:cNvSpPr/>
            <p:nvPr/>
          </p:nvSpPr>
          <p:spPr>
            <a:xfrm>
              <a:off x="5258" y="6307"/>
              <a:ext cx="2984" cy="979"/>
            </a:xfrm>
            <a:prstGeom prst="flowChartAlternateProcess">
              <a:avLst/>
            </a:prstGeom>
            <a:solidFill>
              <a:schemeClr val="accent3">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zh-CN" altLang="en-US" b="1" smtClean="0">
                  <a:solidFill>
                    <a:srgbClr val="FF0000"/>
                  </a:solidFill>
                </a:rPr>
                <a:t>实验操作</a:t>
              </a:r>
              <a:endParaRPr lang="zh-CN" altLang="en-US" b="1" smtClean="0">
                <a:solidFill>
                  <a:srgbClr val="FF0000"/>
                </a:solidFill>
              </a:endParaRPr>
            </a:p>
          </p:txBody>
        </p:sp>
        <p:cxnSp>
          <p:nvCxnSpPr>
            <p:cNvPr id="28" name="直接连接符 27"/>
            <p:cNvCxnSpPr/>
            <p:nvPr/>
          </p:nvCxnSpPr>
          <p:spPr>
            <a:xfrm>
              <a:off x="3459" y="6087"/>
              <a:ext cx="6577" cy="0"/>
            </a:xfrm>
            <a:prstGeom prst="line">
              <a:avLst/>
            </a:prstGeom>
            <a:solidFill>
              <a:schemeClr val="accent3">
                <a:lumMod val="95000"/>
              </a:schemeClr>
            </a:solidFill>
            <a:ln w="57150">
              <a:solidFill>
                <a:schemeClr val="accent1">
                  <a:lumMod val="75000"/>
                </a:schemeClr>
              </a:solidFill>
            </a:ln>
          </p:spPr>
          <p:style>
            <a:lnRef idx="3">
              <a:schemeClr val="dk1"/>
            </a:lnRef>
            <a:fillRef idx="0">
              <a:schemeClr val="dk1"/>
            </a:fillRef>
            <a:effectRef idx="2">
              <a:schemeClr val="dk1"/>
            </a:effectRef>
            <a:fontRef idx="minor">
              <a:schemeClr val="tx1"/>
            </a:fontRef>
          </p:style>
        </p:cxnSp>
        <p:sp>
          <p:nvSpPr>
            <p:cNvPr id="29" name="上箭头 28"/>
            <p:cNvSpPr/>
            <p:nvPr/>
          </p:nvSpPr>
          <p:spPr>
            <a:xfrm>
              <a:off x="6623" y="6001"/>
              <a:ext cx="218" cy="306"/>
            </a:xfrm>
            <a:prstGeom prst="upArrow">
              <a:avLst/>
            </a:prstGeom>
            <a:solidFill>
              <a:schemeClr val="accent3">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b="1">
                <a:solidFill>
                  <a:srgbClr val="FFFFFF"/>
                </a:solidFill>
              </a:endParaRPr>
            </a:p>
          </p:txBody>
        </p:sp>
        <p:sp>
          <p:nvSpPr>
            <p:cNvPr id="30" name="上箭头 29"/>
            <p:cNvSpPr/>
            <p:nvPr/>
          </p:nvSpPr>
          <p:spPr>
            <a:xfrm>
              <a:off x="3478" y="5556"/>
              <a:ext cx="120" cy="538"/>
            </a:xfrm>
            <a:prstGeom prst="upArrow">
              <a:avLst/>
            </a:prstGeom>
            <a:solidFill>
              <a:schemeClr val="accent3">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600" b="1">
                <a:solidFill>
                  <a:srgbClr val="FFFFFF"/>
                </a:solidFill>
              </a:endParaRPr>
            </a:p>
          </p:txBody>
        </p:sp>
        <p:sp>
          <p:nvSpPr>
            <p:cNvPr id="36" name="流程图: 可选过程 35"/>
            <p:cNvSpPr/>
            <p:nvPr/>
          </p:nvSpPr>
          <p:spPr>
            <a:xfrm>
              <a:off x="2379" y="4368"/>
              <a:ext cx="448" cy="1187"/>
            </a:xfrm>
            <a:prstGeom prst="flowChartAlternateProcess">
              <a:avLst/>
            </a:prstGeom>
            <a:solidFill>
              <a:schemeClr val="accent3">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zh-CN" altLang="en-US" sz="1400" b="1" smtClean="0">
                  <a:solidFill>
                    <a:srgbClr val="FF0000"/>
                  </a:solidFill>
                </a:rPr>
                <a:t>溶解</a:t>
              </a:r>
              <a:endParaRPr lang="zh-CN" altLang="en-US" sz="1400" b="1" smtClean="0">
                <a:solidFill>
                  <a:srgbClr val="FF0000"/>
                </a:solidFill>
              </a:endParaRPr>
            </a:p>
          </p:txBody>
        </p:sp>
        <p:sp>
          <p:nvSpPr>
            <p:cNvPr id="54" name="流程图: 可选过程 53"/>
            <p:cNvSpPr/>
            <p:nvPr/>
          </p:nvSpPr>
          <p:spPr>
            <a:xfrm>
              <a:off x="2915" y="4368"/>
              <a:ext cx="448" cy="1187"/>
            </a:xfrm>
            <a:prstGeom prst="flowChartAlternateProcess">
              <a:avLst/>
            </a:prstGeom>
            <a:solidFill>
              <a:schemeClr val="accent3">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zh-CN" altLang="en-US" sz="1400" b="1" smtClean="0">
                  <a:solidFill>
                    <a:srgbClr val="FF0000"/>
                  </a:solidFill>
                </a:rPr>
                <a:t>过滤</a:t>
              </a:r>
              <a:endParaRPr lang="zh-CN" altLang="en-US" sz="1400" b="1" smtClean="0">
                <a:solidFill>
                  <a:srgbClr val="FF0000"/>
                </a:solidFill>
              </a:endParaRPr>
            </a:p>
          </p:txBody>
        </p:sp>
        <p:sp>
          <p:nvSpPr>
            <p:cNvPr id="55" name="流程图: 可选过程 54"/>
            <p:cNvSpPr/>
            <p:nvPr/>
          </p:nvSpPr>
          <p:spPr>
            <a:xfrm>
              <a:off x="3478" y="4369"/>
              <a:ext cx="448" cy="1187"/>
            </a:xfrm>
            <a:prstGeom prst="flowChartAlternateProcess">
              <a:avLst/>
            </a:prstGeom>
            <a:solidFill>
              <a:schemeClr val="accent3">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zh-CN" altLang="en-US" sz="1400" b="1" smtClean="0">
                  <a:solidFill>
                    <a:srgbClr val="FF0000"/>
                  </a:solidFill>
                  <a:sym typeface="+mn-ea"/>
                </a:rPr>
                <a:t>结晶</a:t>
              </a:r>
              <a:endParaRPr lang="zh-CN" altLang="en-US" sz="1400" b="1" smtClean="0">
                <a:solidFill>
                  <a:srgbClr val="FF0000"/>
                </a:solidFill>
              </a:endParaRPr>
            </a:p>
          </p:txBody>
        </p:sp>
        <p:sp>
          <p:nvSpPr>
            <p:cNvPr id="56" name="流程图: 可选过程 55"/>
            <p:cNvSpPr/>
            <p:nvPr/>
          </p:nvSpPr>
          <p:spPr>
            <a:xfrm>
              <a:off x="4014" y="4369"/>
              <a:ext cx="448" cy="1187"/>
            </a:xfrm>
            <a:prstGeom prst="flowChartAlternateProcess">
              <a:avLst/>
            </a:prstGeom>
            <a:solidFill>
              <a:schemeClr val="accent3">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zh-CN" altLang="en-US" sz="1400" b="1" smtClean="0">
                  <a:solidFill>
                    <a:srgbClr val="FF0000"/>
                  </a:solidFill>
                </a:rPr>
                <a:t>加热</a:t>
              </a:r>
              <a:endParaRPr lang="zh-CN" altLang="en-US" sz="1400" b="1" smtClean="0">
                <a:solidFill>
                  <a:srgbClr val="FF0000"/>
                </a:solidFill>
              </a:endParaRPr>
            </a:p>
          </p:txBody>
        </p:sp>
        <p:sp>
          <p:nvSpPr>
            <p:cNvPr id="57" name="流程图: 可选过程 56"/>
            <p:cNvSpPr/>
            <p:nvPr/>
          </p:nvSpPr>
          <p:spPr>
            <a:xfrm>
              <a:off x="4584" y="4368"/>
              <a:ext cx="448" cy="1187"/>
            </a:xfrm>
            <a:prstGeom prst="flowChartAlternateProcess">
              <a:avLst/>
            </a:prstGeom>
            <a:solidFill>
              <a:schemeClr val="accent3">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zh-CN" altLang="en-US" sz="1400" b="1" smtClean="0">
                  <a:solidFill>
                    <a:srgbClr val="FF0000"/>
                  </a:solidFill>
                  <a:sym typeface="+mn-ea"/>
                </a:rPr>
                <a:t>升华</a:t>
              </a:r>
              <a:endParaRPr lang="zh-CN" altLang="en-US" sz="1400" b="1" smtClean="0">
                <a:solidFill>
                  <a:srgbClr val="FF0000"/>
                </a:solidFill>
                <a:sym typeface="+mn-ea"/>
              </a:endParaRPr>
            </a:p>
          </p:txBody>
        </p:sp>
        <p:cxnSp>
          <p:nvCxnSpPr>
            <p:cNvPr id="58" name="直接连接符 57"/>
            <p:cNvCxnSpPr/>
            <p:nvPr/>
          </p:nvCxnSpPr>
          <p:spPr>
            <a:xfrm>
              <a:off x="2325" y="5518"/>
              <a:ext cx="2721" cy="0"/>
            </a:xfrm>
            <a:prstGeom prst="line">
              <a:avLst/>
            </a:prstGeom>
            <a:solidFill>
              <a:schemeClr val="accent3">
                <a:lumMod val="95000"/>
              </a:schemeClr>
            </a:solidFill>
            <a:ln w="57150">
              <a:solidFill>
                <a:schemeClr val="accent1">
                  <a:lumMod val="75000"/>
                </a:schemeClr>
              </a:solidFill>
            </a:ln>
          </p:spPr>
          <p:style>
            <a:lnRef idx="3">
              <a:schemeClr val="dk1"/>
            </a:lnRef>
            <a:fillRef idx="0">
              <a:schemeClr val="dk1"/>
            </a:fillRef>
            <a:effectRef idx="2">
              <a:schemeClr val="dk1"/>
            </a:effectRef>
            <a:fontRef idx="minor">
              <a:schemeClr val="tx1"/>
            </a:fontRef>
          </p:style>
        </p:cxnSp>
        <p:sp>
          <p:nvSpPr>
            <p:cNvPr id="59" name="上箭头 58"/>
            <p:cNvSpPr/>
            <p:nvPr/>
          </p:nvSpPr>
          <p:spPr>
            <a:xfrm>
              <a:off x="9837" y="5519"/>
              <a:ext cx="120" cy="538"/>
            </a:xfrm>
            <a:prstGeom prst="upArrow">
              <a:avLst/>
            </a:prstGeom>
            <a:solidFill>
              <a:schemeClr val="accent3">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600" b="1">
                <a:solidFill>
                  <a:srgbClr val="FFFFFF"/>
                </a:solidFill>
              </a:endParaRPr>
            </a:p>
          </p:txBody>
        </p:sp>
        <p:sp>
          <p:nvSpPr>
            <p:cNvPr id="60" name="流程图: 可选过程 59"/>
            <p:cNvSpPr/>
            <p:nvPr/>
          </p:nvSpPr>
          <p:spPr>
            <a:xfrm>
              <a:off x="8851" y="4369"/>
              <a:ext cx="448" cy="1187"/>
            </a:xfrm>
            <a:prstGeom prst="flowChartAlternateProcess">
              <a:avLst/>
            </a:prstGeom>
            <a:solidFill>
              <a:schemeClr val="accent3">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zh-CN" altLang="en-US" sz="1400" b="1" smtClean="0">
                  <a:solidFill>
                    <a:srgbClr val="FF0000"/>
                  </a:solidFill>
                </a:rPr>
                <a:t>洗气</a:t>
              </a:r>
              <a:endParaRPr lang="zh-CN" altLang="en-US" sz="1400" b="1" smtClean="0">
                <a:solidFill>
                  <a:srgbClr val="FF0000"/>
                </a:solidFill>
              </a:endParaRPr>
            </a:p>
          </p:txBody>
        </p:sp>
        <p:sp>
          <p:nvSpPr>
            <p:cNvPr id="61" name="流程图: 可选过程 60"/>
            <p:cNvSpPr/>
            <p:nvPr/>
          </p:nvSpPr>
          <p:spPr>
            <a:xfrm>
              <a:off x="9387" y="4369"/>
              <a:ext cx="448" cy="1187"/>
            </a:xfrm>
            <a:prstGeom prst="flowChartAlternateProcess">
              <a:avLst/>
            </a:prstGeom>
            <a:solidFill>
              <a:schemeClr val="accent3">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zh-CN" altLang="en-US" sz="1400" b="1" smtClean="0">
                  <a:solidFill>
                    <a:srgbClr val="FF0000"/>
                  </a:solidFill>
                </a:rPr>
                <a:t>干燥</a:t>
              </a:r>
              <a:endParaRPr lang="zh-CN" altLang="en-US" sz="1400" b="1" smtClean="0">
                <a:solidFill>
                  <a:srgbClr val="FF0000"/>
                </a:solidFill>
              </a:endParaRPr>
            </a:p>
          </p:txBody>
        </p:sp>
        <p:sp>
          <p:nvSpPr>
            <p:cNvPr id="62" name="流程图: 可选过程 61"/>
            <p:cNvSpPr/>
            <p:nvPr/>
          </p:nvSpPr>
          <p:spPr>
            <a:xfrm>
              <a:off x="9950" y="4370"/>
              <a:ext cx="448" cy="1187"/>
            </a:xfrm>
            <a:prstGeom prst="flowChartAlternateProcess">
              <a:avLst/>
            </a:prstGeom>
            <a:solidFill>
              <a:schemeClr val="accent3">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zh-CN" altLang="en-US" sz="1400" b="1" smtClean="0">
                  <a:solidFill>
                    <a:srgbClr val="FF0000"/>
                  </a:solidFill>
                </a:rPr>
                <a:t>收集</a:t>
              </a:r>
              <a:endParaRPr lang="zh-CN" altLang="en-US" sz="1400" b="1" smtClean="0">
                <a:solidFill>
                  <a:srgbClr val="FF0000"/>
                </a:solidFill>
              </a:endParaRPr>
            </a:p>
          </p:txBody>
        </p:sp>
        <p:sp>
          <p:nvSpPr>
            <p:cNvPr id="63" name="流程图: 可选过程 62"/>
            <p:cNvSpPr/>
            <p:nvPr/>
          </p:nvSpPr>
          <p:spPr>
            <a:xfrm>
              <a:off x="10486" y="4370"/>
              <a:ext cx="448" cy="1187"/>
            </a:xfrm>
            <a:prstGeom prst="flowChartAlternateProcess">
              <a:avLst/>
            </a:prstGeom>
            <a:solidFill>
              <a:schemeClr val="accent3">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zh-CN" altLang="en-US" sz="1400" b="1" smtClean="0">
                  <a:solidFill>
                    <a:srgbClr val="FF0000"/>
                  </a:solidFill>
                </a:rPr>
                <a:t>点燃</a:t>
              </a:r>
              <a:endParaRPr lang="zh-CN" altLang="en-US" sz="1400" b="1" smtClean="0">
                <a:solidFill>
                  <a:srgbClr val="FF0000"/>
                </a:solidFill>
              </a:endParaRPr>
            </a:p>
          </p:txBody>
        </p:sp>
        <p:cxnSp>
          <p:nvCxnSpPr>
            <p:cNvPr id="65" name="直接连接符 64"/>
            <p:cNvCxnSpPr/>
            <p:nvPr/>
          </p:nvCxnSpPr>
          <p:spPr>
            <a:xfrm flipV="1">
              <a:off x="8797" y="5518"/>
              <a:ext cx="2146" cy="1"/>
            </a:xfrm>
            <a:prstGeom prst="line">
              <a:avLst/>
            </a:prstGeom>
            <a:solidFill>
              <a:schemeClr val="accent3">
                <a:lumMod val="95000"/>
              </a:schemeClr>
            </a:solidFill>
            <a:ln w="57150">
              <a:solidFill>
                <a:schemeClr val="accent1">
                  <a:lumMod val="75000"/>
                </a:schemeClr>
              </a:solidFill>
            </a:ln>
          </p:spPr>
          <p:style>
            <a:lnRef idx="3">
              <a:schemeClr val="dk1"/>
            </a:lnRef>
            <a:fillRef idx="0">
              <a:schemeClr val="dk1"/>
            </a:fillRef>
            <a:effectRef idx="2">
              <a:schemeClr val="dk1"/>
            </a:effectRef>
            <a:fontRef idx="minor">
              <a:schemeClr val="tx1"/>
            </a:fontRef>
          </p:style>
        </p:cxnSp>
        <p:sp>
          <p:nvSpPr>
            <p:cNvPr id="66" name="上箭头 65"/>
            <p:cNvSpPr/>
            <p:nvPr/>
          </p:nvSpPr>
          <p:spPr>
            <a:xfrm>
              <a:off x="6682" y="5557"/>
              <a:ext cx="120" cy="538"/>
            </a:xfrm>
            <a:prstGeom prst="upArrow">
              <a:avLst/>
            </a:prstGeom>
            <a:solidFill>
              <a:schemeClr val="accent3">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600" b="1">
                <a:solidFill>
                  <a:srgbClr val="FFFFFF"/>
                </a:solidFill>
              </a:endParaRPr>
            </a:p>
          </p:txBody>
        </p:sp>
        <p:sp>
          <p:nvSpPr>
            <p:cNvPr id="67" name="流程图: 可选过程 66"/>
            <p:cNvSpPr/>
            <p:nvPr/>
          </p:nvSpPr>
          <p:spPr>
            <a:xfrm>
              <a:off x="5696" y="4369"/>
              <a:ext cx="448" cy="1187"/>
            </a:xfrm>
            <a:prstGeom prst="flowChartAlternateProcess">
              <a:avLst/>
            </a:prstGeom>
            <a:solidFill>
              <a:schemeClr val="accent3">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zh-CN" altLang="en-US" sz="1400" b="1" smtClean="0">
                  <a:solidFill>
                    <a:srgbClr val="FF0000"/>
                  </a:solidFill>
                </a:rPr>
                <a:t>蒸馏</a:t>
              </a:r>
              <a:endParaRPr lang="zh-CN" altLang="en-US" sz="1400" b="1" smtClean="0">
                <a:solidFill>
                  <a:srgbClr val="FF0000"/>
                </a:solidFill>
              </a:endParaRPr>
            </a:p>
          </p:txBody>
        </p:sp>
        <p:sp>
          <p:nvSpPr>
            <p:cNvPr id="68" name="流程图: 可选过程 67"/>
            <p:cNvSpPr/>
            <p:nvPr/>
          </p:nvSpPr>
          <p:spPr>
            <a:xfrm>
              <a:off x="6232" y="4369"/>
              <a:ext cx="448" cy="1187"/>
            </a:xfrm>
            <a:prstGeom prst="flowChartAlternateProcess">
              <a:avLst/>
            </a:prstGeom>
            <a:solidFill>
              <a:schemeClr val="accent3">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zh-CN" altLang="en-US" sz="1400" b="1" smtClean="0">
                  <a:solidFill>
                    <a:srgbClr val="FF0000"/>
                  </a:solidFill>
                </a:rPr>
                <a:t>分馏</a:t>
              </a:r>
              <a:endParaRPr lang="zh-CN" altLang="en-US" sz="1400" b="1" smtClean="0">
                <a:solidFill>
                  <a:srgbClr val="FF0000"/>
                </a:solidFill>
              </a:endParaRPr>
            </a:p>
          </p:txBody>
        </p:sp>
        <p:sp>
          <p:nvSpPr>
            <p:cNvPr id="69" name="流程图: 可选过程 68"/>
            <p:cNvSpPr/>
            <p:nvPr/>
          </p:nvSpPr>
          <p:spPr>
            <a:xfrm>
              <a:off x="6795" y="4370"/>
              <a:ext cx="448" cy="1187"/>
            </a:xfrm>
            <a:prstGeom prst="flowChartAlternateProcess">
              <a:avLst/>
            </a:prstGeom>
            <a:solidFill>
              <a:schemeClr val="accent3">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zh-CN" altLang="en-US" sz="1400" b="1" smtClean="0">
                  <a:solidFill>
                    <a:srgbClr val="FF0000"/>
                  </a:solidFill>
                </a:rPr>
                <a:t>分液</a:t>
              </a:r>
              <a:endParaRPr lang="zh-CN" altLang="en-US" sz="1400" b="1" smtClean="0">
                <a:solidFill>
                  <a:srgbClr val="FF0000"/>
                </a:solidFill>
              </a:endParaRPr>
            </a:p>
          </p:txBody>
        </p:sp>
        <p:sp>
          <p:nvSpPr>
            <p:cNvPr id="70" name="流程图: 可选过程 69"/>
            <p:cNvSpPr/>
            <p:nvPr/>
          </p:nvSpPr>
          <p:spPr>
            <a:xfrm>
              <a:off x="7331" y="4370"/>
              <a:ext cx="448" cy="1187"/>
            </a:xfrm>
            <a:prstGeom prst="flowChartAlternateProcess">
              <a:avLst/>
            </a:prstGeom>
            <a:solidFill>
              <a:schemeClr val="accent3">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zh-CN" altLang="en-US" sz="1400" b="1" smtClean="0">
                  <a:solidFill>
                    <a:srgbClr val="FF0000"/>
                  </a:solidFill>
                </a:rPr>
                <a:t>萃取</a:t>
              </a:r>
              <a:endParaRPr lang="zh-CN" altLang="en-US" sz="1400" b="1" smtClean="0">
                <a:solidFill>
                  <a:srgbClr val="FF0000"/>
                </a:solidFill>
              </a:endParaRPr>
            </a:p>
          </p:txBody>
        </p:sp>
        <p:cxnSp>
          <p:nvCxnSpPr>
            <p:cNvPr id="72" name="直接连接符 71"/>
            <p:cNvCxnSpPr/>
            <p:nvPr/>
          </p:nvCxnSpPr>
          <p:spPr>
            <a:xfrm flipV="1">
              <a:off x="5642" y="5518"/>
              <a:ext cx="2125" cy="1"/>
            </a:xfrm>
            <a:prstGeom prst="line">
              <a:avLst/>
            </a:prstGeom>
            <a:solidFill>
              <a:schemeClr val="accent3">
                <a:lumMod val="95000"/>
              </a:schemeClr>
            </a:solidFill>
            <a:ln w="57150">
              <a:solidFill>
                <a:schemeClr val="accent1">
                  <a:lumMod val="75000"/>
                </a:schemeClr>
              </a:solidFill>
            </a:ln>
          </p:spPr>
          <p:style>
            <a:lnRef idx="3">
              <a:schemeClr val="dk1"/>
            </a:lnRef>
            <a:fillRef idx="0">
              <a:schemeClr val="dk1"/>
            </a:fillRef>
            <a:effectRef idx="2">
              <a:schemeClr val="dk1"/>
            </a:effectRef>
            <a:fontRef idx="minor">
              <a:schemeClr val="tx1"/>
            </a:fontRef>
          </p:style>
        </p:cxnSp>
        <p:sp>
          <p:nvSpPr>
            <p:cNvPr id="73" name="下箭头 72"/>
            <p:cNvSpPr/>
            <p:nvPr/>
          </p:nvSpPr>
          <p:spPr>
            <a:xfrm>
              <a:off x="7819" y="7299"/>
              <a:ext cx="169" cy="25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b="1">
                <a:solidFill>
                  <a:srgbClr val="FFFFFF"/>
                </a:solidFill>
              </a:endParaRPr>
            </a:p>
          </p:txBody>
        </p:sp>
        <p:cxnSp>
          <p:nvCxnSpPr>
            <p:cNvPr id="74" name="直接连接符 73"/>
            <p:cNvCxnSpPr>
              <a:stCxn id="75" idx="0"/>
              <a:endCxn id="77" idx="0"/>
            </p:cNvCxnSpPr>
            <p:nvPr/>
          </p:nvCxnSpPr>
          <p:spPr>
            <a:xfrm flipV="1">
              <a:off x="2821" y="7530"/>
              <a:ext cx="8056" cy="1"/>
            </a:xfrm>
            <a:prstGeom prst="line">
              <a:avLst/>
            </a:prstGeom>
            <a:ln w="57150">
              <a:solidFill>
                <a:schemeClr val="accent1">
                  <a:lumMod val="75000"/>
                </a:schemeClr>
              </a:solidFill>
            </a:ln>
          </p:spPr>
          <p:style>
            <a:lnRef idx="3">
              <a:schemeClr val="dk1"/>
            </a:lnRef>
            <a:fillRef idx="0">
              <a:schemeClr val="dk1"/>
            </a:fillRef>
            <a:effectRef idx="2">
              <a:schemeClr val="dk1"/>
            </a:effectRef>
            <a:fontRef idx="minor">
              <a:schemeClr val="tx1"/>
            </a:fontRef>
          </p:style>
        </p:cxnSp>
        <p:sp>
          <p:nvSpPr>
            <p:cNvPr id="75" name="下箭头 74"/>
            <p:cNvSpPr/>
            <p:nvPr/>
          </p:nvSpPr>
          <p:spPr>
            <a:xfrm>
              <a:off x="2717" y="7531"/>
              <a:ext cx="208" cy="32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b="1">
                <a:solidFill>
                  <a:srgbClr val="FFFFFF"/>
                </a:solidFill>
              </a:endParaRPr>
            </a:p>
          </p:txBody>
        </p:sp>
        <p:sp>
          <p:nvSpPr>
            <p:cNvPr id="76" name="下箭头 75"/>
            <p:cNvSpPr/>
            <p:nvPr/>
          </p:nvSpPr>
          <p:spPr>
            <a:xfrm>
              <a:off x="8268" y="7530"/>
              <a:ext cx="217" cy="33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b="1">
                <a:solidFill>
                  <a:srgbClr val="FFFFFF"/>
                </a:solidFill>
              </a:endParaRPr>
            </a:p>
          </p:txBody>
        </p:sp>
        <p:sp>
          <p:nvSpPr>
            <p:cNvPr id="77" name="下箭头 76"/>
            <p:cNvSpPr/>
            <p:nvPr/>
          </p:nvSpPr>
          <p:spPr>
            <a:xfrm>
              <a:off x="10768" y="7530"/>
              <a:ext cx="217" cy="33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b="1">
                <a:solidFill>
                  <a:srgbClr val="FFFFFF"/>
                </a:solidFill>
              </a:endParaRPr>
            </a:p>
          </p:txBody>
        </p:sp>
        <p:sp>
          <p:nvSpPr>
            <p:cNvPr id="78" name="流程图: 可选过程 77"/>
            <p:cNvSpPr/>
            <p:nvPr/>
          </p:nvSpPr>
          <p:spPr>
            <a:xfrm>
              <a:off x="2360" y="7968"/>
              <a:ext cx="1247" cy="863"/>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zh-CN" altLang="en-US" b="1">
                  <a:solidFill>
                    <a:srgbClr val="FF0000"/>
                  </a:solidFill>
                </a:rPr>
                <a:t>固固</a:t>
              </a:r>
              <a:endParaRPr lang="zh-CN" altLang="en-US" b="1">
                <a:solidFill>
                  <a:srgbClr val="FF0000"/>
                </a:solidFill>
              </a:endParaRPr>
            </a:p>
          </p:txBody>
        </p:sp>
        <p:sp>
          <p:nvSpPr>
            <p:cNvPr id="79" name="流程图: 可选过程 78"/>
            <p:cNvSpPr/>
            <p:nvPr/>
          </p:nvSpPr>
          <p:spPr>
            <a:xfrm>
              <a:off x="7920" y="7968"/>
              <a:ext cx="1103" cy="863"/>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zh-CN" altLang="en-US" b="1">
                  <a:solidFill>
                    <a:srgbClr val="FF0000"/>
                  </a:solidFill>
                </a:rPr>
                <a:t>液液</a:t>
              </a:r>
              <a:endParaRPr lang="zh-CN" altLang="en-US" b="1">
                <a:solidFill>
                  <a:srgbClr val="FF0000"/>
                </a:solidFill>
              </a:endParaRPr>
            </a:p>
          </p:txBody>
        </p:sp>
        <p:sp>
          <p:nvSpPr>
            <p:cNvPr id="80" name="流程图: 可选过程 79"/>
            <p:cNvSpPr/>
            <p:nvPr/>
          </p:nvSpPr>
          <p:spPr>
            <a:xfrm>
              <a:off x="10300" y="7968"/>
              <a:ext cx="1103" cy="863"/>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zh-CN" altLang="en-US" b="1">
                  <a:solidFill>
                    <a:srgbClr val="FF0000"/>
                  </a:solidFill>
                </a:rPr>
                <a:t>气气</a:t>
              </a:r>
              <a:endParaRPr lang="zh-CN" altLang="en-US" b="1">
                <a:solidFill>
                  <a:srgbClr val="FF0000"/>
                </a:solidFill>
              </a:endParaRPr>
            </a:p>
          </p:txBody>
        </p:sp>
        <p:sp>
          <p:nvSpPr>
            <p:cNvPr id="81" name="流程图: 可选过程 80"/>
            <p:cNvSpPr/>
            <p:nvPr/>
          </p:nvSpPr>
          <p:spPr>
            <a:xfrm>
              <a:off x="2285" y="8005"/>
              <a:ext cx="1247" cy="863"/>
            </a:xfrm>
            <a:prstGeom prst="flowChartAlternateProcess">
              <a:avLst/>
            </a:prstGeom>
            <a:solidFill>
              <a:schemeClr val="accent3">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zh-CN" altLang="en-US" b="1">
                  <a:solidFill>
                    <a:srgbClr val="0000FF"/>
                  </a:solidFill>
                </a:rPr>
                <a:t>药品</a:t>
              </a:r>
              <a:endParaRPr lang="zh-CN" altLang="en-US" b="1">
                <a:solidFill>
                  <a:srgbClr val="0000FF"/>
                </a:solidFill>
              </a:endParaRPr>
            </a:p>
          </p:txBody>
        </p:sp>
        <p:sp>
          <p:nvSpPr>
            <p:cNvPr id="82" name="流程图: 可选过程 81"/>
            <p:cNvSpPr/>
            <p:nvPr/>
          </p:nvSpPr>
          <p:spPr>
            <a:xfrm>
              <a:off x="7958" y="8005"/>
              <a:ext cx="1103" cy="863"/>
            </a:xfrm>
            <a:prstGeom prst="flowChartAlternateProcess">
              <a:avLst/>
            </a:prstGeom>
            <a:solidFill>
              <a:schemeClr val="accent3">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zh-CN" altLang="en-US" b="1">
                  <a:solidFill>
                    <a:srgbClr val="0000FF"/>
                  </a:solidFill>
                </a:rPr>
                <a:t>条件</a:t>
              </a:r>
              <a:endParaRPr lang="zh-CN" altLang="en-US" b="1">
                <a:solidFill>
                  <a:srgbClr val="0000FF"/>
                </a:solidFill>
              </a:endParaRPr>
            </a:p>
          </p:txBody>
        </p:sp>
        <p:sp>
          <p:nvSpPr>
            <p:cNvPr id="83" name="流程图: 可选过程 82"/>
            <p:cNvSpPr/>
            <p:nvPr/>
          </p:nvSpPr>
          <p:spPr>
            <a:xfrm>
              <a:off x="10338" y="8005"/>
              <a:ext cx="1103" cy="863"/>
            </a:xfrm>
            <a:prstGeom prst="flowChartAlternateProcess">
              <a:avLst/>
            </a:prstGeom>
            <a:solidFill>
              <a:schemeClr val="accent3">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zh-CN" altLang="en-US" b="1">
                  <a:solidFill>
                    <a:srgbClr val="0000FF"/>
                  </a:solidFill>
                </a:rPr>
                <a:t>产品</a:t>
              </a:r>
              <a:endParaRPr lang="zh-CN" altLang="en-US" b="1">
                <a:solidFill>
                  <a:srgbClr val="0000FF"/>
                </a:solidFill>
              </a:endParaRPr>
            </a:p>
          </p:txBody>
        </p:sp>
        <p:cxnSp>
          <p:nvCxnSpPr>
            <p:cNvPr id="84" name="直接连接符 83"/>
            <p:cNvCxnSpPr/>
            <p:nvPr/>
          </p:nvCxnSpPr>
          <p:spPr>
            <a:xfrm>
              <a:off x="1871" y="8916"/>
              <a:ext cx="9638" cy="0"/>
            </a:xfrm>
            <a:prstGeom prst="line">
              <a:avLst/>
            </a:prstGeom>
            <a:solidFill>
              <a:schemeClr val="accent3">
                <a:lumMod val="95000"/>
              </a:schemeClr>
            </a:solidFill>
            <a:ln w="28575">
              <a:solidFill>
                <a:srgbClr val="C00000"/>
              </a:solidFill>
              <a:prstDash val="sysDash"/>
            </a:ln>
          </p:spPr>
          <p:style>
            <a:lnRef idx="1">
              <a:schemeClr val="accent1"/>
            </a:lnRef>
            <a:fillRef idx="0">
              <a:schemeClr val="accent1"/>
            </a:fillRef>
            <a:effectRef idx="0">
              <a:schemeClr val="accent1"/>
            </a:effectRef>
            <a:fontRef idx="minor">
              <a:schemeClr val="tx1"/>
            </a:fontRef>
          </p:style>
        </p:cxnSp>
        <p:sp>
          <p:nvSpPr>
            <p:cNvPr id="86" name="下箭头 85"/>
            <p:cNvSpPr/>
            <p:nvPr/>
          </p:nvSpPr>
          <p:spPr>
            <a:xfrm>
              <a:off x="5812" y="7567"/>
              <a:ext cx="217" cy="33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b="1">
                <a:solidFill>
                  <a:srgbClr val="FFFFFF"/>
                </a:solidFill>
              </a:endParaRPr>
            </a:p>
          </p:txBody>
        </p:sp>
        <p:sp>
          <p:nvSpPr>
            <p:cNvPr id="88" name="流程图: 可选过程 87"/>
            <p:cNvSpPr/>
            <p:nvPr/>
          </p:nvSpPr>
          <p:spPr>
            <a:xfrm>
              <a:off x="5351" y="8005"/>
              <a:ext cx="1103" cy="863"/>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zh-CN" altLang="en-US" b="1">
                  <a:solidFill>
                    <a:srgbClr val="FF0000"/>
                  </a:solidFill>
                </a:rPr>
                <a:t>液液</a:t>
              </a:r>
              <a:endParaRPr lang="zh-CN" altLang="en-US" b="1">
                <a:solidFill>
                  <a:srgbClr val="FF0000"/>
                </a:solidFill>
              </a:endParaRPr>
            </a:p>
          </p:txBody>
        </p:sp>
        <p:sp>
          <p:nvSpPr>
            <p:cNvPr id="90" name="流程图: 可选过程 89"/>
            <p:cNvSpPr/>
            <p:nvPr/>
          </p:nvSpPr>
          <p:spPr>
            <a:xfrm>
              <a:off x="5389" y="8042"/>
              <a:ext cx="1103" cy="863"/>
            </a:xfrm>
            <a:prstGeom prst="flowChartAlternateProcess">
              <a:avLst/>
            </a:prstGeom>
            <a:solidFill>
              <a:schemeClr val="accent3">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zh-CN" altLang="en-US" b="1">
                  <a:solidFill>
                    <a:srgbClr val="0000FF"/>
                  </a:solidFill>
                </a:rPr>
                <a:t>装置</a:t>
              </a:r>
              <a:endParaRPr lang="zh-CN" altLang="en-US" b="1">
                <a:solidFill>
                  <a:srgbClr val="0000FF"/>
                </a:solidFill>
              </a:endParaRPr>
            </a:p>
          </p:txBody>
        </p:sp>
        <p:sp>
          <p:nvSpPr>
            <p:cNvPr id="93" name="流程图: 可选过程 92"/>
            <p:cNvSpPr/>
            <p:nvPr/>
          </p:nvSpPr>
          <p:spPr>
            <a:xfrm>
              <a:off x="1973" y="9008"/>
              <a:ext cx="448" cy="1187"/>
            </a:xfrm>
            <a:prstGeom prst="flowChartAlternateProcess">
              <a:avLst/>
            </a:prstGeom>
            <a:solidFill>
              <a:schemeClr val="accent3">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zh-CN" altLang="en-US" sz="1400" b="1" smtClean="0">
                  <a:solidFill>
                    <a:srgbClr val="FF0000"/>
                  </a:solidFill>
                </a:rPr>
                <a:t>贮存</a:t>
              </a:r>
              <a:endParaRPr lang="zh-CN" altLang="en-US" sz="1400" b="1" smtClean="0">
                <a:solidFill>
                  <a:srgbClr val="FF0000"/>
                </a:solidFill>
              </a:endParaRPr>
            </a:p>
          </p:txBody>
        </p:sp>
        <p:sp>
          <p:nvSpPr>
            <p:cNvPr id="94" name="流程图: 可选过程 93"/>
            <p:cNvSpPr/>
            <p:nvPr/>
          </p:nvSpPr>
          <p:spPr>
            <a:xfrm>
              <a:off x="2509" y="9008"/>
              <a:ext cx="448" cy="1187"/>
            </a:xfrm>
            <a:prstGeom prst="flowChartAlternateProcess">
              <a:avLst/>
            </a:prstGeom>
            <a:solidFill>
              <a:schemeClr val="accent3">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zh-CN" altLang="en-US" sz="1400" b="1" smtClean="0">
                  <a:solidFill>
                    <a:srgbClr val="FF0000"/>
                  </a:solidFill>
                </a:rPr>
                <a:t>取用</a:t>
              </a:r>
              <a:endParaRPr lang="zh-CN" altLang="en-US" sz="1400" b="1" smtClean="0">
                <a:solidFill>
                  <a:srgbClr val="FF0000"/>
                </a:solidFill>
              </a:endParaRPr>
            </a:p>
          </p:txBody>
        </p:sp>
        <p:sp>
          <p:nvSpPr>
            <p:cNvPr id="95" name="流程图: 可选过程 94"/>
            <p:cNvSpPr/>
            <p:nvPr/>
          </p:nvSpPr>
          <p:spPr>
            <a:xfrm>
              <a:off x="3072" y="9009"/>
              <a:ext cx="448" cy="1187"/>
            </a:xfrm>
            <a:prstGeom prst="flowChartAlternateProcess">
              <a:avLst/>
            </a:prstGeom>
            <a:solidFill>
              <a:schemeClr val="accent3">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zh-CN" altLang="en-US" sz="1400" b="1" smtClean="0">
                  <a:solidFill>
                    <a:srgbClr val="FF0000"/>
                  </a:solidFill>
                </a:rPr>
                <a:t>顺序</a:t>
              </a:r>
              <a:endParaRPr lang="zh-CN" altLang="en-US" sz="1400" b="1" smtClean="0">
                <a:solidFill>
                  <a:srgbClr val="FF0000"/>
                </a:solidFill>
              </a:endParaRPr>
            </a:p>
          </p:txBody>
        </p:sp>
        <p:sp>
          <p:nvSpPr>
            <p:cNvPr id="96" name="流程图: 可选过程 95"/>
            <p:cNvSpPr/>
            <p:nvPr/>
          </p:nvSpPr>
          <p:spPr>
            <a:xfrm>
              <a:off x="3608" y="9009"/>
              <a:ext cx="448" cy="1187"/>
            </a:xfrm>
            <a:prstGeom prst="flowChartAlternateProcess">
              <a:avLst/>
            </a:prstGeom>
            <a:solidFill>
              <a:schemeClr val="accent3">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zh-CN" altLang="en-US" sz="1400" b="1" smtClean="0">
                  <a:solidFill>
                    <a:srgbClr val="FF0000"/>
                  </a:solidFill>
                </a:rPr>
                <a:t>洗涤</a:t>
              </a:r>
              <a:endParaRPr lang="zh-CN" altLang="en-US" sz="1400" b="1" smtClean="0">
                <a:solidFill>
                  <a:srgbClr val="FF0000"/>
                </a:solidFill>
              </a:endParaRPr>
            </a:p>
          </p:txBody>
        </p:sp>
        <p:sp>
          <p:nvSpPr>
            <p:cNvPr id="100" name="流程图: 可选过程 99"/>
            <p:cNvSpPr/>
            <p:nvPr/>
          </p:nvSpPr>
          <p:spPr>
            <a:xfrm>
              <a:off x="10479" y="9009"/>
              <a:ext cx="448" cy="1187"/>
            </a:xfrm>
            <a:prstGeom prst="flowChartAlternateProcess">
              <a:avLst/>
            </a:prstGeom>
            <a:solidFill>
              <a:schemeClr val="accent3">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zh-CN" altLang="en-US" sz="1400" b="1" smtClean="0">
                  <a:solidFill>
                    <a:srgbClr val="FF0000"/>
                  </a:solidFill>
                </a:rPr>
                <a:t>提纯</a:t>
              </a:r>
              <a:endParaRPr lang="zh-CN" altLang="en-US" sz="1400" b="1" smtClean="0">
                <a:solidFill>
                  <a:srgbClr val="FF0000"/>
                </a:solidFill>
              </a:endParaRPr>
            </a:p>
          </p:txBody>
        </p:sp>
        <p:sp>
          <p:nvSpPr>
            <p:cNvPr id="101" name="流程图: 可选过程 100"/>
            <p:cNvSpPr/>
            <p:nvPr/>
          </p:nvSpPr>
          <p:spPr>
            <a:xfrm>
              <a:off x="11015" y="9009"/>
              <a:ext cx="448" cy="1187"/>
            </a:xfrm>
            <a:prstGeom prst="flowChartAlternateProcess">
              <a:avLst/>
            </a:prstGeom>
            <a:solidFill>
              <a:schemeClr val="accent3">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zh-CN" altLang="en-US" sz="1400" b="1" smtClean="0">
                  <a:solidFill>
                    <a:srgbClr val="FF0000"/>
                  </a:solidFill>
                </a:rPr>
                <a:t>分离</a:t>
              </a:r>
              <a:endParaRPr lang="zh-CN" altLang="en-US" sz="1400" b="1" smtClean="0">
                <a:solidFill>
                  <a:srgbClr val="FF0000"/>
                </a:solidFill>
              </a:endParaRPr>
            </a:p>
          </p:txBody>
        </p:sp>
        <p:sp>
          <p:nvSpPr>
            <p:cNvPr id="105" name="流程图: 可选过程 104"/>
            <p:cNvSpPr/>
            <p:nvPr/>
          </p:nvSpPr>
          <p:spPr>
            <a:xfrm>
              <a:off x="4951" y="9009"/>
              <a:ext cx="448" cy="1187"/>
            </a:xfrm>
            <a:prstGeom prst="flowChartAlternateProcess">
              <a:avLst/>
            </a:prstGeom>
            <a:solidFill>
              <a:schemeClr val="accent3">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zh-CN" altLang="en-US" sz="1400" b="1" smtClean="0">
                  <a:solidFill>
                    <a:srgbClr val="FF0000"/>
                  </a:solidFill>
                </a:rPr>
                <a:t>选择</a:t>
              </a:r>
              <a:endParaRPr lang="zh-CN" altLang="en-US" sz="1400" b="1" smtClean="0">
                <a:solidFill>
                  <a:srgbClr val="FF0000"/>
                </a:solidFill>
              </a:endParaRPr>
            </a:p>
          </p:txBody>
        </p:sp>
        <p:sp>
          <p:nvSpPr>
            <p:cNvPr id="106" name="流程图: 可选过程 105"/>
            <p:cNvSpPr/>
            <p:nvPr/>
          </p:nvSpPr>
          <p:spPr>
            <a:xfrm>
              <a:off x="5487" y="9009"/>
              <a:ext cx="448" cy="1187"/>
            </a:xfrm>
            <a:prstGeom prst="flowChartAlternateProcess">
              <a:avLst/>
            </a:prstGeom>
            <a:solidFill>
              <a:schemeClr val="accent3">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zh-CN" altLang="en-US" sz="1400" b="1" smtClean="0">
                  <a:solidFill>
                    <a:srgbClr val="FF0000"/>
                  </a:solidFill>
                </a:rPr>
                <a:t>连接</a:t>
              </a:r>
              <a:endParaRPr lang="zh-CN" altLang="en-US" sz="1400" b="1" smtClean="0">
                <a:solidFill>
                  <a:srgbClr val="FF0000"/>
                </a:solidFill>
              </a:endParaRPr>
            </a:p>
          </p:txBody>
        </p:sp>
        <p:sp>
          <p:nvSpPr>
            <p:cNvPr id="107" name="流程图: 可选过程 106"/>
            <p:cNvSpPr/>
            <p:nvPr/>
          </p:nvSpPr>
          <p:spPr>
            <a:xfrm>
              <a:off x="6050" y="9010"/>
              <a:ext cx="448" cy="1187"/>
            </a:xfrm>
            <a:prstGeom prst="flowChartAlternateProcess">
              <a:avLst/>
            </a:prstGeom>
            <a:solidFill>
              <a:schemeClr val="accent3">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zh-CN" altLang="en-US" sz="1400" b="1" smtClean="0">
                  <a:solidFill>
                    <a:srgbClr val="FF0000"/>
                  </a:solidFill>
                </a:rPr>
                <a:t>设计</a:t>
              </a:r>
              <a:endParaRPr lang="zh-CN" altLang="en-US" sz="1400" b="1" smtClean="0">
                <a:solidFill>
                  <a:srgbClr val="FF0000"/>
                </a:solidFill>
              </a:endParaRPr>
            </a:p>
          </p:txBody>
        </p:sp>
        <p:sp>
          <p:nvSpPr>
            <p:cNvPr id="108" name="流程图: 可选过程 107"/>
            <p:cNvSpPr/>
            <p:nvPr/>
          </p:nvSpPr>
          <p:spPr>
            <a:xfrm>
              <a:off x="6586" y="9010"/>
              <a:ext cx="448" cy="1187"/>
            </a:xfrm>
            <a:prstGeom prst="flowChartAlternateProcess">
              <a:avLst/>
            </a:prstGeom>
            <a:solidFill>
              <a:schemeClr val="accent3">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zh-CN" altLang="en-US" sz="1400" b="1" smtClean="0">
                  <a:solidFill>
                    <a:srgbClr val="FF0000"/>
                  </a:solidFill>
                </a:rPr>
                <a:t>作用</a:t>
              </a:r>
              <a:endParaRPr lang="zh-CN" altLang="en-US" sz="1400" b="1" smtClean="0">
                <a:solidFill>
                  <a:srgbClr val="FF0000"/>
                </a:solidFill>
              </a:endParaRPr>
            </a:p>
          </p:txBody>
        </p:sp>
        <p:sp>
          <p:nvSpPr>
            <p:cNvPr id="110" name="流程图: 可选过程 109"/>
            <p:cNvSpPr/>
            <p:nvPr/>
          </p:nvSpPr>
          <p:spPr>
            <a:xfrm>
              <a:off x="7510" y="9008"/>
              <a:ext cx="448" cy="1187"/>
            </a:xfrm>
            <a:prstGeom prst="flowChartAlternateProcess">
              <a:avLst/>
            </a:prstGeom>
            <a:solidFill>
              <a:schemeClr val="accent3">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zh-CN" altLang="en-US" sz="1400" b="1" smtClean="0">
                  <a:solidFill>
                    <a:srgbClr val="FF0000"/>
                  </a:solidFill>
                </a:rPr>
                <a:t>加热</a:t>
              </a:r>
              <a:endParaRPr lang="zh-CN" altLang="en-US" sz="1400" b="1" smtClean="0">
                <a:solidFill>
                  <a:srgbClr val="FF0000"/>
                </a:solidFill>
              </a:endParaRPr>
            </a:p>
          </p:txBody>
        </p:sp>
        <p:sp>
          <p:nvSpPr>
            <p:cNvPr id="111" name="流程图: 可选过程 110"/>
            <p:cNvSpPr/>
            <p:nvPr/>
          </p:nvSpPr>
          <p:spPr>
            <a:xfrm>
              <a:off x="8046" y="9008"/>
              <a:ext cx="448" cy="1187"/>
            </a:xfrm>
            <a:prstGeom prst="flowChartAlternateProcess">
              <a:avLst/>
            </a:prstGeom>
            <a:solidFill>
              <a:schemeClr val="accent3">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zh-CN" altLang="en-US" sz="1400" b="1" smtClean="0">
                  <a:solidFill>
                    <a:srgbClr val="FF0000"/>
                  </a:solidFill>
                </a:rPr>
                <a:t>环境</a:t>
              </a:r>
              <a:endParaRPr lang="zh-CN" altLang="en-US" sz="1400" b="1" smtClean="0">
                <a:solidFill>
                  <a:srgbClr val="FF0000"/>
                </a:solidFill>
              </a:endParaRPr>
            </a:p>
          </p:txBody>
        </p:sp>
        <p:sp>
          <p:nvSpPr>
            <p:cNvPr id="112" name="流程图: 可选过程 111"/>
            <p:cNvSpPr/>
            <p:nvPr/>
          </p:nvSpPr>
          <p:spPr>
            <a:xfrm>
              <a:off x="8609" y="9009"/>
              <a:ext cx="448" cy="1187"/>
            </a:xfrm>
            <a:prstGeom prst="flowChartAlternateProcess">
              <a:avLst/>
            </a:prstGeom>
            <a:solidFill>
              <a:schemeClr val="accent3">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zh-CN" altLang="en-US" sz="1400" b="1" smtClean="0">
                  <a:solidFill>
                    <a:srgbClr val="FF0000"/>
                  </a:solidFill>
                </a:rPr>
                <a:t>压强</a:t>
              </a:r>
              <a:endParaRPr lang="zh-CN" altLang="en-US" sz="1400" b="1" smtClean="0">
                <a:solidFill>
                  <a:srgbClr val="FF0000"/>
                </a:solidFill>
              </a:endParaRPr>
            </a:p>
          </p:txBody>
        </p:sp>
        <p:sp>
          <p:nvSpPr>
            <p:cNvPr id="113" name="流程图: 可选过程 112"/>
            <p:cNvSpPr/>
            <p:nvPr/>
          </p:nvSpPr>
          <p:spPr>
            <a:xfrm>
              <a:off x="9145" y="9009"/>
              <a:ext cx="448" cy="1187"/>
            </a:xfrm>
            <a:prstGeom prst="flowChartAlternateProcess">
              <a:avLst/>
            </a:prstGeom>
            <a:solidFill>
              <a:schemeClr val="accent3">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zh-CN" altLang="en-US" sz="1400" b="1" smtClean="0">
                  <a:solidFill>
                    <a:srgbClr val="FF0000"/>
                  </a:solidFill>
                </a:rPr>
                <a:t>温度</a:t>
              </a:r>
              <a:endParaRPr lang="zh-CN" altLang="en-US" sz="1400" b="1" smtClean="0">
                <a:solidFill>
                  <a:srgbClr val="FF0000"/>
                </a:solidFill>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withEffect">
                                  <p:stCondLst>
                                    <p:cond delay="0"/>
                                  </p:stCondLst>
                                  <p:childTnLst>
                                    <p:set>
                                      <p:cBhvr>
                                        <p:cTn id="6" dur="500"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
            <a:lum/>
          </a:blip>
          <a:stretch>
            <a:fillRect/>
          </a:stretch>
        </a:blipFill>
        <a:effectLst/>
      </p:bgPr>
    </p:bg>
    <p:spTree>
      <p:nvGrpSpPr>
        <p:cNvPr id="1" name=""/>
        <p:cNvGrpSpPr/>
        <p:nvPr/>
      </p:nvGrpSpPr>
      <p:grpSpPr>
        <a:xfrm>
          <a:off x="0" y="0"/>
          <a:ext cx="0" cy="0"/>
          <a:chOff x="0" y="0"/>
          <a:chExt cx="0" cy="0"/>
        </a:xfrm>
      </p:grpSpPr>
      <p:cxnSp>
        <p:nvCxnSpPr>
          <p:cNvPr id="4" name="直接连接符 3"/>
          <p:cNvCxnSpPr/>
          <p:nvPr/>
        </p:nvCxnSpPr>
        <p:spPr>
          <a:xfrm flipV="1">
            <a:off x="60976" y="1052838"/>
            <a:ext cx="11891433" cy="1905"/>
          </a:xfrm>
          <a:prstGeom prst="line">
            <a:avLst/>
          </a:prstGeom>
          <a:ln w="57150">
            <a:solidFill>
              <a:srgbClr val="FF0000"/>
            </a:solidFill>
          </a:ln>
          <a:scene3d>
            <a:camera prst="obliqueTopRight"/>
            <a:lightRig rig="threePt" dir="t"/>
          </a:scene3d>
        </p:spPr>
        <p:style>
          <a:lnRef idx="1">
            <a:schemeClr val="accent1"/>
          </a:lnRef>
          <a:fillRef idx="0">
            <a:schemeClr val="accent1"/>
          </a:fillRef>
          <a:effectRef idx="0">
            <a:schemeClr val="accent1"/>
          </a:effectRef>
          <a:fontRef idx="minor">
            <a:schemeClr val="tx1"/>
          </a:fontRef>
        </p:style>
      </p:cxnSp>
      <p:grpSp>
        <p:nvGrpSpPr>
          <p:cNvPr id="2" name="组合 26"/>
          <p:cNvGrpSpPr/>
          <p:nvPr/>
        </p:nvGrpSpPr>
        <p:grpSpPr>
          <a:xfrm>
            <a:off x="476213" y="1412860"/>
            <a:ext cx="11092169" cy="4811600"/>
            <a:chOff x="357158" y="1412860"/>
            <a:chExt cx="8319127" cy="4811600"/>
          </a:xfrm>
        </p:grpSpPr>
        <p:sp>
          <p:nvSpPr>
            <p:cNvPr id="23" name="文本框 22"/>
            <p:cNvSpPr txBox="1"/>
            <p:nvPr/>
          </p:nvSpPr>
          <p:spPr>
            <a:xfrm>
              <a:off x="357158" y="3214686"/>
              <a:ext cx="694473" cy="1015663"/>
            </a:xfrm>
            <a:prstGeom prst="rect">
              <a:avLst/>
            </a:prstGeom>
            <a:noFill/>
            <a:ln>
              <a:solidFill>
                <a:srgbClr val="FF0000"/>
              </a:solidFill>
            </a:ln>
          </p:spPr>
          <p:txBody>
            <a:bodyPr wrap="square" rtlCol="0" anchor="t">
              <a:spAutoFit/>
            </a:bodyPr>
            <a:lstStyle/>
            <a:p>
              <a:pPr algn="ctr" fontAlgn="base">
                <a:spcBef>
                  <a:spcPct val="0"/>
                </a:spcBef>
                <a:spcAft>
                  <a:spcPct val="0"/>
                </a:spcAft>
              </a:pPr>
              <a:r>
                <a:rPr lang="zh-CN" altLang="en-US" sz="2000" b="1">
                  <a:solidFill>
                    <a:srgbClr val="0000FF"/>
                  </a:solidFill>
                  <a:latin typeface="华文中宋" panose="02010600040101010101" pitchFamily="2" charset="-122"/>
                  <a:ea typeface="华文中宋" panose="02010600040101010101" pitchFamily="2" charset="-122"/>
                  <a:cs typeface="宋体" panose="02010600030101010101" pitchFamily="2" charset="-122"/>
                  <a:sym typeface="+mn-ea"/>
                </a:rPr>
                <a:t>化学</a:t>
              </a:r>
              <a:endParaRPr lang="zh-CN" altLang="en-US" sz="2000" b="1">
                <a:solidFill>
                  <a:srgbClr val="0000FF"/>
                </a:solidFill>
                <a:latin typeface="华文中宋" panose="02010600040101010101" pitchFamily="2" charset="-122"/>
                <a:ea typeface="华文中宋" panose="02010600040101010101" pitchFamily="2" charset="-122"/>
                <a:cs typeface="宋体" panose="02010600030101010101" pitchFamily="2" charset="-122"/>
                <a:sym typeface="+mn-ea"/>
              </a:endParaRPr>
            </a:p>
            <a:p>
              <a:pPr algn="ctr" fontAlgn="base">
                <a:spcBef>
                  <a:spcPct val="0"/>
                </a:spcBef>
                <a:spcAft>
                  <a:spcPct val="0"/>
                </a:spcAft>
              </a:pPr>
              <a:r>
                <a:rPr lang="zh-CN" altLang="en-US" sz="2000" b="1">
                  <a:solidFill>
                    <a:srgbClr val="0000FF"/>
                  </a:solidFill>
                  <a:latin typeface="华文中宋" panose="02010600040101010101" pitchFamily="2" charset="-122"/>
                  <a:ea typeface="华文中宋" panose="02010600040101010101" pitchFamily="2" charset="-122"/>
                  <a:cs typeface="宋体" panose="02010600030101010101" pitchFamily="2" charset="-122"/>
                  <a:sym typeface="+mn-ea"/>
                </a:rPr>
                <a:t>实验</a:t>
              </a:r>
              <a:endParaRPr lang="zh-CN" altLang="en-US" sz="2000" b="1">
                <a:solidFill>
                  <a:srgbClr val="0000FF"/>
                </a:solidFill>
                <a:latin typeface="华文中宋" panose="02010600040101010101" pitchFamily="2" charset="-122"/>
                <a:ea typeface="华文中宋" panose="02010600040101010101" pitchFamily="2" charset="-122"/>
                <a:cs typeface="宋体" panose="02010600030101010101" pitchFamily="2" charset="-122"/>
                <a:sym typeface="+mn-ea"/>
              </a:endParaRPr>
            </a:p>
            <a:p>
              <a:pPr algn="ctr" fontAlgn="base">
                <a:spcBef>
                  <a:spcPct val="0"/>
                </a:spcBef>
                <a:spcAft>
                  <a:spcPct val="0"/>
                </a:spcAft>
              </a:pPr>
              <a:r>
                <a:rPr lang="zh-CN" altLang="en-US" sz="2000" b="1">
                  <a:solidFill>
                    <a:srgbClr val="FF0000"/>
                  </a:solidFill>
                  <a:latin typeface="华文中宋" panose="02010600040101010101" pitchFamily="2" charset="-122"/>
                  <a:ea typeface="华文中宋" panose="02010600040101010101" pitchFamily="2" charset="-122"/>
                  <a:cs typeface="宋体" panose="02010600030101010101" pitchFamily="2" charset="-122"/>
                  <a:sym typeface="+mn-ea"/>
                </a:rPr>
                <a:t>核心</a:t>
              </a:r>
              <a:endParaRPr lang="zh-CN" altLang="en-US" sz="2000" b="1">
                <a:solidFill>
                  <a:srgbClr val="000000"/>
                </a:solidFill>
              </a:endParaRPr>
            </a:p>
          </p:txBody>
        </p:sp>
        <p:sp>
          <p:nvSpPr>
            <p:cNvPr id="34" name="左大括号 33"/>
            <p:cNvSpPr/>
            <p:nvPr/>
          </p:nvSpPr>
          <p:spPr>
            <a:xfrm flipH="1">
              <a:off x="1104586" y="1431474"/>
              <a:ext cx="45719" cy="4537699"/>
            </a:xfrm>
            <a:prstGeom prst="leftBrace">
              <a:avLst/>
            </a:prstGeom>
            <a:noFill/>
            <a:ln>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fontAlgn="base">
                <a:spcBef>
                  <a:spcPct val="0"/>
                </a:spcBef>
                <a:spcAft>
                  <a:spcPct val="0"/>
                </a:spcAft>
              </a:pPr>
              <a:endParaRPr lang="zh-CN" altLang="en-US" sz="1600" b="1">
                <a:solidFill>
                  <a:srgbClr val="000000"/>
                </a:solidFill>
              </a:endParaRPr>
            </a:p>
          </p:txBody>
        </p:sp>
        <p:sp>
          <p:nvSpPr>
            <p:cNvPr id="35" name="圆角矩形 34"/>
            <p:cNvSpPr/>
            <p:nvPr/>
          </p:nvSpPr>
          <p:spPr>
            <a:xfrm>
              <a:off x="1104587" y="4082844"/>
              <a:ext cx="1211897" cy="50419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spcBef>
                  <a:spcPct val="0"/>
                </a:spcBef>
                <a:spcAft>
                  <a:spcPct val="0"/>
                </a:spcAft>
              </a:pPr>
              <a:r>
                <a:rPr lang="zh-CN" altLang="en-US" sz="1600" b="1">
                  <a:solidFill>
                    <a:srgbClr val="FF0000"/>
                  </a:solidFill>
                </a:rPr>
                <a:t>性质验证</a:t>
              </a:r>
              <a:endParaRPr lang="zh-CN" altLang="en-US" sz="1600" b="1">
                <a:solidFill>
                  <a:srgbClr val="FF0000"/>
                </a:solidFill>
              </a:endParaRPr>
            </a:p>
            <a:p>
              <a:pPr fontAlgn="base">
                <a:spcBef>
                  <a:spcPct val="0"/>
                </a:spcBef>
                <a:spcAft>
                  <a:spcPct val="0"/>
                </a:spcAft>
              </a:pPr>
              <a:r>
                <a:rPr lang="zh-CN" altLang="en-US" sz="1600" b="1">
                  <a:solidFill>
                    <a:srgbClr val="FF0000"/>
                  </a:solidFill>
                </a:rPr>
                <a:t>结论探究</a:t>
              </a:r>
              <a:endParaRPr lang="zh-CN" altLang="en-US" sz="1600" b="1">
                <a:solidFill>
                  <a:srgbClr val="FF0000"/>
                </a:solidFill>
              </a:endParaRPr>
            </a:p>
          </p:txBody>
        </p:sp>
        <p:sp>
          <p:nvSpPr>
            <p:cNvPr id="36" name="圆角矩形 35"/>
            <p:cNvSpPr/>
            <p:nvPr/>
          </p:nvSpPr>
          <p:spPr>
            <a:xfrm>
              <a:off x="1104587" y="5493329"/>
              <a:ext cx="1211897" cy="50419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spcBef>
                  <a:spcPct val="0"/>
                </a:spcBef>
                <a:spcAft>
                  <a:spcPct val="0"/>
                </a:spcAft>
              </a:pPr>
              <a:r>
                <a:rPr lang="zh-CN" altLang="en-US" sz="1600" b="1">
                  <a:solidFill>
                    <a:srgbClr val="FF0000"/>
                  </a:solidFill>
                </a:rPr>
                <a:t>制备物</a:t>
              </a:r>
              <a:r>
                <a:rPr lang="zh-CN" altLang="en-US" sz="1600" b="1" smtClean="0">
                  <a:solidFill>
                    <a:srgbClr val="FF0000"/>
                  </a:solidFill>
                </a:rPr>
                <a:t>质</a:t>
              </a:r>
              <a:endParaRPr lang="en-US" altLang="zh-CN" sz="1600" b="1" smtClean="0">
                <a:solidFill>
                  <a:srgbClr val="FF0000"/>
                </a:solidFill>
              </a:endParaRPr>
            </a:p>
            <a:p>
              <a:pPr fontAlgn="base">
                <a:spcBef>
                  <a:spcPct val="0"/>
                </a:spcBef>
                <a:spcAft>
                  <a:spcPct val="0"/>
                </a:spcAft>
              </a:pPr>
              <a:r>
                <a:rPr lang="zh-CN" altLang="en-US" sz="1600" b="1" smtClean="0">
                  <a:solidFill>
                    <a:srgbClr val="FF0000"/>
                  </a:solidFill>
                </a:rPr>
                <a:t>综合实验</a:t>
              </a:r>
              <a:endParaRPr lang="zh-CN" altLang="en-US" sz="1600" b="1">
                <a:solidFill>
                  <a:srgbClr val="FF0000"/>
                </a:solidFill>
              </a:endParaRPr>
            </a:p>
          </p:txBody>
        </p:sp>
        <p:sp>
          <p:nvSpPr>
            <p:cNvPr id="37" name="左大括号 36"/>
            <p:cNvSpPr/>
            <p:nvPr/>
          </p:nvSpPr>
          <p:spPr>
            <a:xfrm>
              <a:off x="2328836" y="3879644"/>
              <a:ext cx="160580" cy="920750"/>
            </a:xfrm>
            <a:prstGeom prst="leftBrace">
              <a:avLst/>
            </a:prstGeom>
            <a:noFill/>
            <a:ln>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fontAlgn="base">
                <a:spcBef>
                  <a:spcPct val="0"/>
                </a:spcBef>
                <a:spcAft>
                  <a:spcPct val="0"/>
                </a:spcAft>
              </a:pPr>
              <a:endParaRPr lang="zh-CN" altLang="en-US" sz="1600" b="1">
                <a:solidFill>
                  <a:srgbClr val="000000"/>
                </a:solidFill>
              </a:endParaRPr>
            </a:p>
          </p:txBody>
        </p:sp>
        <p:sp>
          <p:nvSpPr>
            <p:cNvPr id="38" name="圆角矩形 37"/>
            <p:cNvSpPr/>
            <p:nvPr/>
          </p:nvSpPr>
          <p:spPr>
            <a:xfrm>
              <a:off x="1104587" y="2561832"/>
              <a:ext cx="1211897" cy="50419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spcBef>
                  <a:spcPct val="0"/>
                </a:spcBef>
                <a:spcAft>
                  <a:spcPct val="0"/>
                </a:spcAft>
              </a:pPr>
              <a:r>
                <a:rPr lang="zh-CN" altLang="en-US" sz="1600" b="1" smtClean="0">
                  <a:solidFill>
                    <a:srgbClr val="FF0000"/>
                  </a:solidFill>
                </a:rPr>
                <a:t>基本操作</a:t>
              </a:r>
              <a:endParaRPr lang="en-US" altLang="zh-CN" sz="1600" b="1" smtClean="0">
                <a:solidFill>
                  <a:srgbClr val="FF0000"/>
                </a:solidFill>
              </a:endParaRPr>
            </a:p>
            <a:p>
              <a:pPr fontAlgn="base">
                <a:spcBef>
                  <a:spcPct val="0"/>
                </a:spcBef>
                <a:spcAft>
                  <a:spcPct val="0"/>
                </a:spcAft>
              </a:pPr>
              <a:r>
                <a:rPr lang="zh-CN" altLang="en-US" sz="1600" b="1" smtClean="0">
                  <a:solidFill>
                    <a:srgbClr val="FF0000"/>
                  </a:solidFill>
                </a:rPr>
                <a:t>四大类型</a:t>
              </a:r>
              <a:endParaRPr lang="zh-CN" altLang="en-US" sz="1600" b="1">
                <a:solidFill>
                  <a:srgbClr val="FF0000"/>
                </a:solidFill>
              </a:endParaRPr>
            </a:p>
          </p:txBody>
        </p:sp>
        <p:sp>
          <p:nvSpPr>
            <p:cNvPr id="39" name="左大括号 38"/>
            <p:cNvSpPr/>
            <p:nvPr/>
          </p:nvSpPr>
          <p:spPr>
            <a:xfrm>
              <a:off x="2339845" y="5280604"/>
              <a:ext cx="160580" cy="922655"/>
            </a:xfrm>
            <a:prstGeom prst="leftBrace">
              <a:avLst/>
            </a:prstGeom>
            <a:noFill/>
            <a:ln>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fontAlgn="base">
                <a:spcBef>
                  <a:spcPct val="0"/>
                </a:spcBef>
                <a:spcAft>
                  <a:spcPct val="0"/>
                </a:spcAft>
              </a:pPr>
              <a:endParaRPr lang="zh-CN" altLang="en-US" sz="1600" b="1">
                <a:solidFill>
                  <a:srgbClr val="000000"/>
                </a:solidFill>
              </a:endParaRPr>
            </a:p>
          </p:txBody>
        </p:sp>
        <p:sp>
          <p:nvSpPr>
            <p:cNvPr id="40" name="左大括号 39"/>
            <p:cNvSpPr/>
            <p:nvPr/>
          </p:nvSpPr>
          <p:spPr>
            <a:xfrm>
              <a:off x="2339845" y="2357997"/>
              <a:ext cx="144010" cy="1152080"/>
            </a:xfrm>
            <a:prstGeom prst="leftBrace">
              <a:avLst/>
            </a:prstGeom>
            <a:noFill/>
            <a:ln>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fontAlgn="base">
                <a:spcBef>
                  <a:spcPct val="0"/>
                </a:spcBef>
                <a:spcAft>
                  <a:spcPct val="0"/>
                </a:spcAft>
              </a:pPr>
              <a:endParaRPr lang="zh-CN" altLang="en-US" sz="1600" b="1">
                <a:solidFill>
                  <a:srgbClr val="000000"/>
                </a:solidFill>
              </a:endParaRPr>
            </a:p>
          </p:txBody>
        </p:sp>
        <p:sp>
          <p:nvSpPr>
            <p:cNvPr id="41" name="圆角矩形 40"/>
            <p:cNvSpPr/>
            <p:nvPr/>
          </p:nvSpPr>
          <p:spPr>
            <a:xfrm>
              <a:off x="2489416" y="3879643"/>
              <a:ext cx="1434539" cy="21601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spcBef>
                  <a:spcPct val="0"/>
                </a:spcBef>
                <a:spcAft>
                  <a:spcPct val="0"/>
                </a:spcAft>
              </a:pPr>
              <a:r>
                <a:rPr lang="zh-CN" altLang="en-US" sz="1600" b="1">
                  <a:solidFill>
                    <a:srgbClr val="FF0000"/>
                  </a:solidFill>
                  <a:sym typeface="+mn-ea"/>
                </a:rPr>
                <a:t>验证</a:t>
              </a:r>
              <a:r>
                <a:rPr lang="zh-CN" altLang="en-US" sz="1600" b="1">
                  <a:solidFill>
                    <a:srgbClr val="FF0000"/>
                  </a:solidFill>
                </a:rPr>
                <a:t>一条性质</a:t>
              </a:r>
              <a:endParaRPr lang="zh-CN" altLang="en-US" sz="1600" b="1">
                <a:solidFill>
                  <a:srgbClr val="FF0000"/>
                </a:solidFill>
              </a:endParaRPr>
            </a:p>
          </p:txBody>
        </p:sp>
        <p:sp>
          <p:nvSpPr>
            <p:cNvPr id="42" name="圆角矩形 41"/>
            <p:cNvSpPr/>
            <p:nvPr/>
          </p:nvSpPr>
          <p:spPr>
            <a:xfrm>
              <a:off x="2489416" y="4232069"/>
              <a:ext cx="1434539" cy="22361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spcBef>
                  <a:spcPct val="0"/>
                </a:spcBef>
                <a:spcAft>
                  <a:spcPct val="0"/>
                </a:spcAft>
              </a:pPr>
              <a:r>
                <a:rPr lang="zh-CN" altLang="en-US" sz="1600" b="1">
                  <a:solidFill>
                    <a:srgbClr val="FF0000"/>
                  </a:solidFill>
                </a:rPr>
                <a:t>验证一个结论</a:t>
              </a:r>
              <a:endParaRPr lang="zh-CN" altLang="en-US" sz="1600" b="1">
                <a:solidFill>
                  <a:srgbClr val="FF0000"/>
                </a:solidFill>
              </a:endParaRPr>
            </a:p>
          </p:txBody>
        </p:sp>
        <p:sp>
          <p:nvSpPr>
            <p:cNvPr id="43" name="圆角矩形 42"/>
            <p:cNvSpPr/>
            <p:nvPr/>
          </p:nvSpPr>
          <p:spPr>
            <a:xfrm>
              <a:off x="2483855" y="4599694"/>
              <a:ext cx="1440100" cy="21601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spcBef>
                  <a:spcPct val="0"/>
                </a:spcBef>
                <a:spcAft>
                  <a:spcPct val="0"/>
                </a:spcAft>
              </a:pPr>
              <a:r>
                <a:rPr lang="zh-CN" altLang="en-US" sz="1600" b="1">
                  <a:solidFill>
                    <a:srgbClr val="FF0000"/>
                  </a:solidFill>
                </a:rPr>
                <a:t>验证一种原理</a:t>
              </a:r>
              <a:endParaRPr lang="zh-CN" altLang="en-US" sz="1600" b="1">
                <a:solidFill>
                  <a:srgbClr val="FF0000"/>
                </a:solidFill>
              </a:endParaRPr>
            </a:p>
          </p:txBody>
        </p:sp>
        <p:sp>
          <p:nvSpPr>
            <p:cNvPr id="44" name="圆角矩形 43"/>
            <p:cNvSpPr/>
            <p:nvPr/>
          </p:nvSpPr>
          <p:spPr>
            <a:xfrm>
              <a:off x="2500425" y="5281239"/>
              <a:ext cx="1721772" cy="2032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spcBef>
                  <a:spcPct val="0"/>
                </a:spcBef>
                <a:spcAft>
                  <a:spcPct val="0"/>
                </a:spcAft>
              </a:pPr>
              <a:r>
                <a:rPr lang="zh-CN" altLang="en-US" sz="1600" b="1">
                  <a:solidFill>
                    <a:srgbClr val="FF0000"/>
                  </a:solidFill>
                </a:rPr>
                <a:t>制备一</a:t>
              </a:r>
              <a:r>
                <a:rPr lang="zh-CN" altLang="en-US" sz="1600" b="1">
                  <a:solidFill>
                    <a:srgbClr val="FF0000"/>
                  </a:solidFill>
                  <a:sym typeface="+mn-ea"/>
                </a:rPr>
                <a:t>种物</a:t>
              </a:r>
              <a:r>
                <a:rPr lang="zh-CN" altLang="en-US" sz="1600" b="1">
                  <a:solidFill>
                    <a:srgbClr val="FF0000"/>
                  </a:solidFill>
                </a:rPr>
                <a:t>质</a:t>
              </a:r>
              <a:endParaRPr lang="zh-CN" altLang="en-US" sz="1600" b="1">
                <a:solidFill>
                  <a:srgbClr val="FF0000"/>
                </a:solidFill>
              </a:endParaRPr>
            </a:p>
          </p:txBody>
        </p:sp>
        <p:sp>
          <p:nvSpPr>
            <p:cNvPr id="45" name="圆角矩形 44"/>
            <p:cNvSpPr/>
            <p:nvPr/>
          </p:nvSpPr>
          <p:spPr>
            <a:xfrm>
              <a:off x="2500425" y="5633664"/>
              <a:ext cx="1721772" cy="20510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spcBef>
                  <a:spcPct val="0"/>
                </a:spcBef>
                <a:spcAft>
                  <a:spcPct val="0"/>
                </a:spcAft>
              </a:pPr>
              <a:r>
                <a:rPr lang="zh-CN" altLang="en-US" sz="1600" b="1">
                  <a:solidFill>
                    <a:srgbClr val="FF0000"/>
                  </a:solidFill>
                  <a:sym typeface="+mn-ea"/>
                </a:rPr>
                <a:t>制备</a:t>
              </a:r>
              <a:r>
                <a:rPr lang="zh-CN" altLang="en-US" sz="1600" b="1">
                  <a:solidFill>
                    <a:srgbClr val="FF0000"/>
                  </a:solidFill>
                </a:rPr>
                <a:t>一类物质</a:t>
              </a:r>
              <a:endParaRPr lang="zh-CN" altLang="en-US" sz="1600" b="1">
                <a:solidFill>
                  <a:srgbClr val="FF0000"/>
                </a:solidFill>
              </a:endParaRPr>
            </a:p>
          </p:txBody>
        </p:sp>
        <p:sp>
          <p:nvSpPr>
            <p:cNvPr id="46" name="圆角矩形 45"/>
            <p:cNvSpPr/>
            <p:nvPr/>
          </p:nvSpPr>
          <p:spPr>
            <a:xfrm>
              <a:off x="2500425" y="5988629"/>
              <a:ext cx="1721772" cy="21399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spcBef>
                  <a:spcPct val="0"/>
                </a:spcBef>
                <a:spcAft>
                  <a:spcPct val="0"/>
                </a:spcAft>
              </a:pPr>
              <a:r>
                <a:rPr lang="zh-CN" altLang="en-US" sz="1600" b="1" smtClean="0">
                  <a:solidFill>
                    <a:srgbClr val="FF0000"/>
                  </a:solidFill>
                  <a:sym typeface="+mn-ea"/>
                </a:rPr>
                <a:t>实验应用</a:t>
              </a:r>
              <a:endParaRPr lang="zh-CN" altLang="en-US" sz="1600" b="1">
                <a:solidFill>
                  <a:srgbClr val="FF0000"/>
                </a:solidFill>
                <a:sym typeface="+mn-ea"/>
              </a:endParaRPr>
            </a:p>
          </p:txBody>
        </p:sp>
        <p:sp>
          <p:nvSpPr>
            <p:cNvPr id="47" name="圆角矩形 46"/>
            <p:cNvSpPr/>
            <p:nvPr/>
          </p:nvSpPr>
          <p:spPr>
            <a:xfrm>
              <a:off x="2500424" y="2285992"/>
              <a:ext cx="3943705" cy="21601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spcBef>
                  <a:spcPct val="0"/>
                </a:spcBef>
                <a:spcAft>
                  <a:spcPct val="0"/>
                </a:spcAft>
              </a:pPr>
              <a:r>
                <a:rPr lang="zh-CN" altLang="en-US" sz="1600" b="1" smtClean="0">
                  <a:solidFill>
                    <a:srgbClr val="0000FF"/>
                  </a:solidFill>
                </a:rPr>
                <a:t>仪器：</a:t>
              </a:r>
              <a:r>
                <a:rPr lang="zh-CN" altLang="en-US" sz="1600" b="1" smtClean="0">
                  <a:solidFill>
                    <a:srgbClr val="FF0000"/>
                  </a:solidFill>
                </a:rPr>
                <a:t>洗涤、连接、气密性、检漏</a:t>
              </a:r>
              <a:endParaRPr lang="zh-CN" altLang="en-US" sz="1600" b="1">
                <a:solidFill>
                  <a:srgbClr val="FF0000"/>
                </a:solidFill>
                <a:sym typeface="+mn-ea"/>
              </a:endParaRPr>
            </a:p>
          </p:txBody>
        </p:sp>
        <p:sp>
          <p:nvSpPr>
            <p:cNvPr id="48" name="圆角矩形 47"/>
            <p:cNvSpPr/>
            <p:nvPr/>
          </p:nvSpPr>
          <p:spPr>
            <a:xfrm>
              <a:off x="2483854" y="2646016"/>
              <a:ext cx="3960275" cy="288021"/>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spcBef>
                  <a:spcPct val="0"/>
                </a:spcBef>
                <a:spcAft>
                  <a:spcPct val="0"/>
                </a:spcAft>
              </a:pPr>
              <a:r>
                <a:rPr lang="zh-CN" altLang="en-US" sz="1600" b="1" smtClean="0">
                  <a:solidFill>
                    <a:srgbClr val="0000FF"/>
                  </a:solidFill>
                </a:rPr>
                <a:t>药品：</a:t>
              </a:r>
              <a:r>
                <a:rPr lang="zh-CN" altLang="en-US" sz="1600" b="1" smtClean="0">
                  <a:solidFill>
                    <a:srgbClr val="FF0000"/>
                  </a:solidFill>
                </a:rPr>
                <a:t>取用、贮存、加入顺序、作用</a:t>
              </a:r>
              <a:endParaRPr lang="zh-CN" altLang="en-US" sz="1600" b="1">
                <a:solidFill>
                  <a:srgbClr val="FF0000"/>
                </a:solidFill>
                <a:sym typeface="+mn-ea"/>
              </a:endParaRPr>
            </a:p>
          </p:txBody>
        </p:sp>
        <p:sp>
          <p:nvSpPr>
            <p:cNvPr id="49" name="圆角矩形 48"/>
            <p:cNvSpPr/>
            <p:nvPr/>
          </p:nvSpPr>
          <p:spPr>
            <a:xfrm>
              <a:off x="2483854" y="3006042"/>
              <a:ext cx="3960276" cy="26940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spcBef>
                  <a:spcPct val="0"/>
                </a:spcBef>
                <a:spcAft>
                  <a:spcPct val="0"/>
                </a:spcAft>
              </a:pPr>
              <a:r>
                <a:rPr lang="zh-CN" altLang="en-US" sz="1600" b="1" smtClean="0">
                  <a:solidFill>
                    <a:srgbClr val="0000FF"/>
                  </a:solidFill>
                </a:rPr>
                <a:t>离子</a:t>
              </a:r>
              <a:r>
                <a:rPr lang="en-US" altLang="zh-CN" sz="1600" b="1" smtClean="0">
                  <a:solidFill>
                    <a:srgbClr val="0000FF"/>
                  </a:solidFill>
                </a:rPr>
                <a:t>/</a:t>
              </a:r>
              <a:r>
                <a:rPr lang="zh-CN" altLang="en-US" sz="1600" b="1" smtClean="0">
                  <a:solidFill>
                    <a:srgbClr val="0000FF"/>
                  </a:solidFill>
                </a:rPr>
                <a:t>气体：</a:t>
              </a:r>
              <a:r>
                <a:rPr lang="zh-CN" altLang="en-US" sz="1600" b="1" smtClean="0">
                  <a:solidFill>
                    <a:srgbClr val="FF0000"/>
                  </a:solidFill>
                </a:rPr>
                <a:t>检验、</a:t>
              </a:r>
              <a:r>
                <a:rPr lang="zh-CN" altLang="en-US" sz="1600" b="1" smtClean="0">
                  <a:solidFill>
                    <a:srgbClr val="FF0000"/>
                  </a:solidFill>
                  <a:sym typeface="+mn-ea"/>
                </a:rPr>
                <a:t>鉴别、鉴定</a:t>
              </a:r>
              <a:endParaRPr lang="zh-CN" altLang="en-US" sz="1600" b="1">
                <a:solidFill>
                  <a:srgbClr val="FF0000"/>
                </a:solidFill>
                <a:sym typeface="+mn-ea"/>
              </a:endParaRPr>
            </a:p>
          </p:txBody>
        </p:sp>
        <p:sp>
          <p:nvSpPr>
            <p:cNvPr id="65" name="文本框 64"/>
            <p:cNvSpPr txBox="1"/>
            <p:nvPr/>
          </p:nvSpPr>
          <p:spPr>
            <a:xfrm>
              <a:off x="4283980" y="5301130"/>
              <a:ext cx="2808195" cy="923330"/>
            </a:xfrm>
            <a:prstGeom prst="rect">
              <a:avLst/>
            </a:prstGeom>
            <a:noFill/>
            <a:ln>
              <a:solidFill>
                <a:srgbClr val="C00000"/>
              </a:solidFill>
            </a:ln>
          </p:spPr>
          <p:txBody>
            <a:bodyPr wrap="square" rtlCol="0" anchor="t">
              <a:spAutoFit/>
            </a:bodyPr>
            <a:lstStyle/>
            <a:p>
              <a:pPr fontAlgn="base">
                <a:spcBef>
                  <a:spcPct val="0"/>
                </a:spcBef>
                <a:spcAft>
                  <a:spcPct val="0"/>
                </a:spcAft>
              </a:pPr>
              <a:r>
                <a:rPr lang="zh-CN" altLang="en-US" b="1" smtClean="0">
                  <a:solidFill>
                    <a:srgbClr val="FF0000"/>
                  </a:solidFill>
                  <a:sym typeface="+mn-ea"/>
                </a:rPr>
                <a:t>制备实验</a:t>
              </a:r>
              <a:r>
                <a:rPr lang="en-US" altLang="zh-CN" b="1" smtClean="0">
                  <a:solidFill>
                    <a:srgbClr val="000000"/>
                  </a:solidFill>
                  <a:sym typeface="+mn-ea"/>
                </a:rPr>
                <a:t>(</a:t>
              </a:r>
              <a:r>
                <a:rPr lang="zh-CN" altLang="en-US" b="1" smtClean="0">
                  <a:solidFill>
                    <a:srgbClr val="000000"/>
                  </a:solidFill>
                  <a:sym typeface="+mn-ea"/>
                </a:rPr>
                <a:t>无机物</a:t>
              </a:r>
              <a:r>
                <a:rPr lang="en-US" altLang="zh-CN" b="1" smtClean="0">
                  <a:solidFill>
                    <a:srgbClr val="000000"/>
                  </a:solidFill>
                  <a:sym typeface="+mn-ea"/>
                </a:rPr>
                <a:t>/</a:t>
              </a:r>
              <a:r>
                <a:rPr lang="zh-CN" altLang="en-US" b="1" smtClean="0">
                  <a:solidFill>
                    <a:srgbClr val="000000"/>
                  </a:solidFill>
                  <a:sym typeface="+mn-ea"/>
                </a:rPr>
                <a:t>有机物</a:t>
              </a:r>
              <a:r>
                <a:rPr lang="en-US" altLang="zh-CN" b="1" smtClean="0">
                  <a:solidFill>
                    <a:srgbClr val="000000"/>
                  </a:solidFill>
                  <a:sym typeface="+mn-ea"/>
                </a:rPr>
                <a:t>)</a:t>
              </a:r>
              <a:endParaRPr lang="zh-CN" altLang="en-US" b="1" smtClean="0">
                <a:solidFill>
                  <a:srgbClr val="000000"/>
                </a:solidFill>
                <a:sym typeface="+mn-ea"/>
              </a:endParaRPr>
            </a:p>
            <a:p>
              <a:pPr fontAlgn="base">
                <a:spcBef>
                  <a:spcPct val="0"/>
                </a:spcBef>
                <a:spcAft>
                  <a:spcPct val="0"/>
                </a:spcAft>
              </a:pPr>
              <a:r>
                <a:rPr lang="en-US" b="1" smtClean="0">
                  <a:solidFill>
                    <a:srgbClr val="000000"/>
                  </a:solidFill>
                  <a:latin typeface="Times New Roman" panose="02020603050405020304" pitchFamily="18" charset="0"/>
                  <a:cs typeface="Times New Roman" panose="02020603050405020304" pitchFamily="18" charset="0"/>
                  <a:sym typeface="+mn-ea"/>
                </a:rPr>
                <a:t>制备胶体</a:t>
              </a:r>
              <a:r>
                <a:rPr lang="zh-CN" altLang="en-US" b="1" smtClean="0">
                  <a:solidFill>
                    <a:srgbClr val="000000"/>
                  </a:solidFill>
                  <a:latin typeface="Times New Roman" panose="02020603050405020304" pitchFamily="18" charset="0"/>
                  <a:cs typeface="Times New Roman" panose="02020603050405020304" pitchFamily="18" charset="0"/>
                  <a:sym typeface="+mn-ea"/>
                </a:rPr>
                <a:t>、</a:t>
              </a:r>
              <a:r>
                <a:rPr lang="en-US" b="1" smtClean="0">
                  <a:solidFill>
                    <a:srgbClr val="000000"/>
                  </a:solidFill>
                  <a:latin typeface="宋体" panose="02010600030101010101" pitchFamily="2" charset="-122"/>
                  <a:cs typeface="宋体" panose="02010600030101010101" pitchFamily="2" charset="-122"/>
                  <a:sym typeface="+mn-ea"/>
                </a:rPr>
                <a:t>配制</a:t>
              </a:r>
              <a:r>
                <a:rPr lang="zh-CN" altLang="en-US" b="1" smtClean="0">
                  <a:solidFill>
                    <a:srgbClr val="000000"/>
                  </a:solidFill>
                </a:rPr>
                <a:t>溶液</a:t>
              </a:r>
              <a:endParaRPr lang="en-US" b="1" smtClean="0">
                <a:solidFill>
                  <a:srgbClr val="000000"/>
                </a:solidFill>
                <a:latin typeface="宋体" panose="02010600030101010101" pitchFamily="2" charset="-122"/>
                <a:cs typeface="宋体" panose="02010600030101010101" pitchFamily="2" charset="-122"/>
                <a:sym typeface="+mn-ea"/>
              </a:endParaRPr>
            </a:p>
            <a:p>
              <a:pPr fontAlgn="base">
                <a:spcBef>
                  <a:spcPct val="0"/>
                </a:spcBef>
                <a:spcAft>
                  <a:spcPct val="0"/>
                </a:spcAft>
              </a:pPr>
              <a:r>
                <a:rPr lang="zh-CN" altLang="en-US" b="1" smtClean="0">
                  <a:solidFill>
                    <a:srgbClr val="000000"/>
                  </a:solidFill>
                </a:rPr>
                <a:t>中和滴定、氧化还原滴定</a:t>
              </a:r>
              <a:endParaRPr lang="zh-CN" altLang="en-US" b="1">
                <a:solidFill>
                  <a:srgbClr val="000000"/>
                </a:solidFill>
              </a:endParaRPr>
            </a:p>
          </p:txBody>
        </p:sp>
        <p:sp>
          <p:nvSpPr>
            <p:cNvPr id="66" name="文本框 65"/>
            <p:cNvSpPr txBox="1"/>
            <p:nvPr/>
          </p:nvSpPr>
          <p:spPr>
            <a:xfrm>
              <a:off x="3995960" y="3789025"/>
              <a:ext cx="4680325" cy="1061829"/>
            </a:xfrm>
            <a:prstGeom prst="rect">
              <a:avLst/>
            </a:prstGeom>
            <a:noFill/>
            <a:ln>
              <a:solidFill>
                <a:srgbClr val="C00000"/>
              </a:solidFill>
            </a:ln>
          </p:spPr>
          <p:txBody>
            <a:bodyPr wrap="square" rtlCol="0" anchor="t">
              <a:spAutoFit/>
            </a:bodyPr>
            <a:lstStyle/>
            <a:p>
              <a:pPr fontAlgn="base">
                <a:lnSpc>
                  <a:spcPct val="150000"/>
                </a:lnSpc>
                <a:spcBef>
                  <a:spcPct val="0"/>
                </a:spcBef>
                <a:spcAft>
                  <a:spcPct val="0"/>
                </a:spcAft>
              </a:pPr>
              <a:r>
                <a:rPr lang="en-US" sz="1400" b="1" smtClean="0">
                  <a:solidFill>
                    <a:srgbClr val="000000"/>
                  </a:solidFill>
                  <a:latin typeface="宋体" panose="02010600030101010101" pitchFamily="2" charset="-122"/>
                  <a:cs typeface="宋体" panose="02010600030101010101" pitchFamily="2" charset="-122"/>
                  <a:sym typeface="+mn-ea"/>
                </a:rPr>
                <a:t>探究</a:t>
              </a:r>
              <a:r>
                <a:rPr lang="en-US" altLang="zh-CN" sz="1400" b="1" smtClean="0">
                  <a:solidFill>
                    <a:srgbClr val="000000"/>
                  </a:solidFill>
                  <a:latin typeface="宋体" panose="02010600030101010101" pitchFamily="2" charset="-122"/>
                  <a:cs typeface="宋体" panose="02010600030101010101" pitchFamily="2" charset="-122"/>
                  <a:sym typeface="+mn-ea"/>
                </a:rPr>
                <a:t>V</a:t>
              </a:r>
              <a:r>
                <a:rPr lang="en-US" sz="1400" b="1" smtClean="0">
                  <a:solidFill>
                    <a:srgbClr val="000000"/>
                  </a:solidFill>
                  <a:latin typeface="Times New Roman" panose="02020603050405020304" pitchFamily="18" charset="0"/>
                  <a:sym typeface="+mn-ea"/>
                </a:rPr>
                <a:t>C</a:t>
              </a:r>
              <a:r>
                <a:rPr lang="zh-CN" altLang="en-US" sz="1400" b="1" smtClean="0">
                  <a:solidFill>
                    <a:srgbClr val="000000"/>
                  </a:solidFill>
                  <a:latin typeface="Times New Roman" panose="02020603050405020304" pitchFamily="18" charset="0"/>
                  <a:sym typeface="+mn-ea"/>
                </a:rPr>
                <a:t>、</a:t>
              </a:r>
              <a:r>
                <a:rPr lang="en-US" sz="1400" b="1" smtClean="0">
                  <a:solidFill>
                    <a:srgbClr val="000000"/>
                  </a:solidFill>
                  <a:latin typeface="Calibri" panose="020F0502020204030204"/>
                  <a:cs typeface="Calibri" panose="020F0502020204030204" pitchFamily="34" charset="0"/>
                  <a:sym typeface="+mn-ea"/>
                </a:rPr>
                <a:t>CO</a:t>
              </a:r>
              <a:r>
                <a:rPr lang="en-US" sz="1400" b="1" baseline="-25000" smtClean="0">
                  <a:solidFill>
                    <a:srgbClr val="000000"/>
                  </a:solidFill>
                  <a:latin typeface="Calibri" panose="020F0502020204030204"/>
                  <a:cs typeface="Calibri" panose="020F0502020204030204" pitchFamily="34" charset="0"/>
                  <a:sym typeface="+mn-ea"/>
                </a:rPr>
                <a:t>2</a:t>
              </a:r>
              <a:r>
                <a:rPr lang="zh-CN" altLang="en-US" sz="1400" b="1" smtClean="0">
                  <a:solidFill>
                    <a:srgbClr val="000000"/>
                  </a:solidFill>
                  <a:latin typeface="Calibri" panose="020F0502020204030204"/>
                  <a:cs typeface="Calibri" panose="020F0502020204030204" pitchFamily="34" charset="0"/>
                  <a:sym typeface="+mn-ea"/>
                </a:rPr>
                <a:t>、</a:t>
              </a:r>
              <a:r>
                <a:rPr lang="en-US" altLang="zh-CN" sz="1400" b="1" smtClean="0">
                  <a:solidFill>
                    <a:srgbClr val="000000"/>
                  </a:solidFill>
                  <a:latin typeface="黑体" panose="02010600030101010101" pitchFamily="49" charset="-122"/>
                  <a:ea typeface="黑体" panose="02010600030101010101" pitchFamily="49" charset="-122"/>
                  <a:cs typeface="Calibri" panose="020F0502020204030204" pitchFamily="34" charset="0"/>
                  <a:sym typeface="+mn-ea"/>
                </a:rPr>
                <a:t>Fe</a:t>
              </a:r>
              <a:r>
                <a:rPr lang="en-US" altLang="zh-CN" sz="1400" b="1" baseline="30000" smtClean="0">
                  <a:solidFill>
                    <a:srgbClr val="000000"/>
                  </a:solidFill>
                  <a:latin typeface="黑体" panose="02010600030101010101" pitchFamily="49" charset="-122"/>
                  <a:ea typeface="黑体" panose="02010600030101010101" pitchFamily="49" charset="-122"/>
                  <a:cs typeface="Calibri" panose="020F0502020204030204" pitchFamily="34" charset="0"/>
                  <a:sym typeface="+mn-ea"/>
                </a:rPr>
                <a:t>2+</a:t>
              </a:r>
              <a:r>
                <a:rPr lang="zh-CN" altLang="en-US" sz="1400" b="1" smtClean="0">
                  <a:solidFill>
                    <a:srgbClr val="000000"/>
                  </a:solidFill>
                  <a:latin typeface="Calibri" panose="020F0502020204030204"/>
                  <a:cs typeface="Calibri" panose="020F0502020204030204" pitchFamily="34" charset="0"/>
                  <a:sym typeface="+mn-ea"/>
                </a:rPr>
                <a:t>、</a:t>
              </a:r>
              <a:r>
                <a:rPr lang="en-US" altLang="zh-CN" sz="1400" b="1" smtClean="0">
                  <a:solidFill>
                    <a:srgbClr val="000000"/>
                  </a:solidFill>
                  <a:latin typeface="黑体" panose="02010600030101010101" pitchFamily="49" charset="-122"/>
                  <a:ea typeface="黑体" panose="02010600030101010101" pitchFamily="49" charset="-122"/>
                  <a:cs typeface="Calibri" panose="020F0502020204030204" pitchFamily="34" charset="0"/>
                  <a:sym typeface="+mn-ea"/>
                </a:rPr>
                <a:t>Fe</a:t>
              </a:r>
              <a:r>
                <a:rPr lang="en-US" altLang="zh-CN" sz="1400" b="1" baseline="30000" smtClean="0">
                  <a:solidFill>
                    <a:srgbClr val="000000"/>
                  </a:solidFill>
                  <a:latin typeface="黑体" panose="02010600030101010101" pitchFamily="49" charset="-122"/>
                  <a:ea typeface="黑体" panose="02010600030101010101" pitchFamily="49" charset="-122"/>
                  <a:cs typeface="Calibri" panose="020F0502020204030204" pitchFamily="34" charset="0"/>
                  <a:sym typeface="+mn-ea"/>
                </a:rPr>
                <a:t>3+</a:t>
              </a:r>
              <a:r>
                <a:rPr lang="zh-CN" altLang="en-US" sz="1400" b="1" smtClean="0">
                  <a:solidFill>
                    <a:srgbClr val="000000"/>
                  </a:solidFill>
                  <a:latin typeface="Calibri" panose="020F0502020204030204"/>
                  <a:cs typeface="Calibri" panose="020F0502020204030204" pitchFamily="34" charset="0"/>
                  <a:sym typeface="+mn-ea"/>
                </a:rPr>
                <a:t>、</a:t>
              </a:r>
              <a:r>
                <a:rPr lang="en-US" sz="1400" b="1" smtClean="0">
                  <a:solidFill>
                    <a:srgbClr val="000000"/>
                  </a:solidFill>
                  <a:latin typeface="Calibri" panose="020F0502020204030204"/>
                  <a:cs typeface="Calibri" panose="020F0502020204030204" pitchFamily="34" charset="0"/>
                  <a:sym typeface="+mn-ea"/>
                </a:rPr>
                <a:t>NH</a:t>
              </a:r>
              <a:r>
                <a:rPr lang="en-US" sz="1400" b="1" baseline="-25000" smtClean="0">
                  <a:solidFill>
                    <a:srgbClr val="000000"/>
                  </a:solidFill>
                  <a:latin typeface="Calibri" panose="020F0502020204030204"/>
                  <a:cs typeface="Calibri" panose="020F0502020204030204" pitchFamily="34" charset="0"/>
                  <a:sym typeface="+mn-ea"/>
                </a:rPr>
                <a:t>3</a:t>
              </a:r>
              <a:r>
                <a:rPr lang="zh-CN" altLang="en-US" sz="1400" b="1">
                  <a:solidFill>
                    <a:srgbClr val="000000"/>
                  </a:solidFill>
                  <a:latin typeface="Calibri" panose="020F0502020204030204"/>
                  <a:cs typeface="Calibri" panose="020F0502020204030204" pitchFamily="34" charset="0"/>
                  <a:sym typeface="+mn-ea"/>
                </a:rPr>
                <a:t>、</a:t>
              </a:r>
              <a:r>
                <a:rPr lang="en-US" sz="1400" b="1" smtClean="0">
                  <a:solidFill>
                    <a:srgbClr val="000000"/>
                  </a:solidFill>
                  <a:latin typeface="Calibri" panose="020F0502020204030204"/>
                  <a:cs typeface="Calibri" panose="020F0502020204030204" pitchFamily="34" charset="0"/>
                  <a:sym typeface="+mn-ea"/>
                </a:rPr>
                <a:t>NH</a:t>
              </a:r>
              <a:r>
                <a:rPr lang="en-US" sz="1400" b="1" baseline="-25000" smtClean="0">
                  <a:solidFill>
                    <a:srgbClr val="000000"/>
                  </a:solidFill>
                  <a:latin typeface="Calibri" panose="020F0502020204030204"/>
                  <a:cs typeface="Calibri" panose="020F0502020204030204" pitchFamily="34" charset="0"/>
                  <a:sym typeface="+mn-ea"/>
                </a:rPr>
                <a:t>4</a:t>
              </a:r>
              <a:r>
                <a:rPr lang="en-US" sz="1400" b="1" smtClean="0">
                  <a:solidFill>
                    <a:srgbClr val="000000"/>
                  </a:solidFill>
                  <a:latin typeface="Calibri" panose="020F0502020204030204"/>
                  <a:cs typeface="Calibri" panose="020F0502020204030204" pitchFamily="34" charset="0"/>
                  <a:sym typeface="+mn-ea"/>
                </a:rPr>
                <a:t>H</a:t>
              </a:r>
              <a:r>
                <a:rPr lang="en-US" altLang="zh-CN" sz="1400" b="1" smtClean="0">
                  <a:solidFill>
                    <a:srgbClr val="000000"/>
                  </a:solidFill>
                  <a:latin typeface="Calibri" panose="020F0502020204030204"/>
                  <a:cs typeface="Calibri" panose="020F0502020204030204" pitchFamily="34" charset="0"/>
                  <a:sym typeface="+mn-ea"/>
                </a:rPr>
                <a:t>CO</a:t>
              </a:r>
              <a:r>
                <a:rPr lang="en-US" altLang="zh-CN" sz="1400" b="1" baseline="-25000" smtClean="0">
                  <a:solidFill>
                    <a:srgbClr val="000000"/>
                  </a:solidFill>
                  <a:latin typeface="Calibri" panose="020F0502020204030204"/>
                  <a:cs typeface="Calibri" panose="020F0502020204030204" pitchFamily="34" charset="0"/>
                  <a:sym typeface="+mn-ea"/>
                </a:rPr>
                <a:t>3</a:t>
              </a:r>
              <a:r>
                <a:rPr lang="zh-CN" altLang="en-US" sz="1400" b="1" smtClean="0">
                  <a:solidFill>
                    <a:srgbClr val="000000"/>
                  </a:solidFill>
                  <a:latin typeface="Calibri" panose="020F0502020204030204"/>
                  <a:cs typeface="Calibri" panose="020F0502020204030204" pitchFamily="34" charset="0"/>
                  <a:sym typeface="+mn-ea"/>
                </a:rPr>
                <a:t>、</a:t>
              </a:r>
              <a:r>
                <a:rPr lang="en-US" altLang="zh-CN" sz="1400" b="1" smtClean="0">
                  <a:solidFill>
                    <a:srgbClr val="000000"/>
                  </a:solidFill>
                  <a:latin typeface="Calibri" panose="020F0502020204030204"/>
                  <a:cs typeface="Calibri" panose="020F0502020204030204" pitchFamily="34" charset="0"/>
                  <a:sym typeface="+mn-ea"/>
                </a:rPr>
                <a:t>SO</a:t>
              </a:r>
              <a:r>
                <a:rPr lang="en-US" altLang="zh-CN" sz="1400" b="1" baseline="-25000" smtClean="0">
                  <a:solidFill>
                    <a:srgbClr val="000000"/>
                  </a:solidFill>
                  <a:latin typeface="Calibri" panose="020F0502020204030204"/>
                  <a:cs typeface="Calibri" panose="020F0502020204030204" pitchFamily="34" charset="0"/>
                  <a:sym typeface="+mn-ea"/>
                </a:rPr>
                <a:t>2</a:t>
              </a:r>
              <a:r>
                <a:rPr lang="zh-CN" altLang="en-US" sz="1400" b="1" smtClean="0">
                  <a:solidFill>
                    <a:srgbClr val="000000"/>
                  </a:solidFill>
                  <a:latin typeface="宋体" panose="02010600030101010101" pitchFamily="2" charset="-122"/>
                  <a:cs typeface="宋体" panose="02010600030101010101" pitchFamily="2" charset="-122"/>
                  <a:sym typeface="+mn-ea"/>
                </a:rPr>
                <a:t>的</a:t>
              </a:r>
              <a:r>
                <a:rPr lang="en-US" sz="1400" b="1">
                  <a:solidFill>
                    <a:srgbClr val="000000"/>
                  </a:solidFill>
                  <a:latin typeface="Calibri" panose="020F0502020204030204"/>
                  <a:cs typeface="Calibri" panose="020F0502020204030204" pitchFamily="34" charset="0"/>
                  <a:sym typeface="+mn-ea"/>
                </a:rPr>
                <a:t>性</a:t>
              </a:r>
              <a:r>
                <a:rPr lang="zh-CN" altLang="en-US" sz="1400" b="1" smtClean="0">
                  <a:solidFill>
                    <a:srgbClr val="000000"/>
                  </a:solidFill>
                  <a:latin typeface="Calibri" panose="020F0502020204030204"/>
                  <a:cs typeface="Calibri" panose="020F0502020204030204" pitchFamily="34" charset="0"/>
                  <a:sym typeface="+mn-ea"/>
                </a:rPr>
                <a:t>质</a:t>
              </a:r>
              <a:endParaRPr lang="en-US" altLang="zh-CN" sz="1400" b="1" smtClean="0">
                <a:solidFill>
                  <a:srgbClr val="000000"/>
                </a:solidFill>
                <a:latin typeface="Calibri" panose="020F0502020204030204"/>
                <a:cs typeface="Calibri" panose="020F0502020204030204" pitchFamily="34" charset="0"/>
                <a:sym typeface="+mn-ea"/>
              </a:endParaRPr>
            </a:p>
            <a:p>
              <a:pPr fontAlgn="base">
                <a:lnSpc>
                  <a:spcPct val="150000"/>
                </a:lnSpc>
                <a:spcBef>
                  <a:spcPct val="0"/>
                </a:spcBef>
                <a:spcAft>
                  <a:spcPct val="0"/>
                </a:spcAft>
              </a:pPr>
              <a:r>
                <a:rPr lang="en-US" sz="1400" b="1" smtClean="0">
                  <a:solidFill>
                    <a:srgbClr val="000000"/>
                  </a:solidFill>
                  <a:latin typeface="宋体" panose="02010600030101010101" pitchFamily="2" charset="-122"/>
                  <a:cs typeface="宋体" panose="02010600030101010101" pitchFamily="2" charset="-122"/>
                  <a:sym typeface="+mn-ea"/>
                </a:rPr>
                <a:t>探究</a:t>
              </a:r>
              <a:r>
                <a:rPr lang="en-US" sz="1400" b="1" smtClean="0">
                  <a:solidFill>
                    <a:srgbClr val="000000"/>
                  </a:solidFill>
                  <a:latin typeface="Times New Roman" panose="02020603050405020304" pitchFamily="18" charset="0"/>
                  <a:cs typeface="Times New Roman" panose="02020603050405020304" pitchFamily="18" charset="0"/>
                  <a:sym typeface="+mn-ea"/>
                </a:rPr>
                <a:t>水/乙醇中氢的活泼性</a:t>
              </a:r>
              <a:r>
                <a:rPr lang="zh-CN" altLang="en-US" sz="1400" b="1" smtClean="0">
                  <a:solidFill>
                    <a:srgbClr val="000000"/>
                  </a:solidFill>
                  <a:latin typeface="Times New Roman" panose="02020603050405020304" pitchFamily="18" charset="0"/>
                  <a:cs typeface="Times New Roman" panose="02020603050405020304" pitchFamily="18" charset="0"/>
                  <a:sym typeface="+mn-ea"/>
                </a:rPr>
                <a:t>；探究</a:t>
              </a:r>
              <a:r>
                <a:rPr lang="en-US" altLang="zh-CN" sz="1400" b="1" smtClean="0">
                  <a:solidFill>
                    <a:srgbClr val="000000"/>
                  </a:solidFill>
                  <a:latin typeface="Times New Roman" panose="02020603050405020304" pitchFamily="18" charset="0"/>
                  <a:cs typeface="Times New Roman" panose="02020603050405020304" pitchFamily="18" charset="0"/>
                  <a:sym typeface="+mn-ea"/>
                </a:rPr>
                <a:t>Cl</a:t>
              </a:r>
              <a:r>
                <a:rPr lang="zh-CN" altLang="en-US" sz="1400" b="1" smtClean="0">
                  <a:solidFill>
                    <a:srgbClr val="000000"/>
                  </a:solidFill>
                  <a:latin typeface="Times New Roman" panose="02020603050405020304" pitchFamily="18" charset="0"/>
                  <a:cs typeface="Times New Roman" panose="02020603050405020304" pitchFamily="18" charset="0"/>
                  <a:sym typeface="+mn-ea"/>
                </a:rPr>
                <a:t>、</a:t>
              </a:r>
              <a:r>
                <a:rPr lang="en-US" altLang="zh-CN" sz="1400" b="1" smtClean="0">
                  <a:solidFill>
                    <a:srgbClr val="000000"/>
                  </a:solidFill>
                  <a:latin typeface="Times New Roman" panose="02020603050405020304" pitchFamily="18" charset="0"/>
                  <a:cs typeface="Times New Roman" panose="02020603050405020304" pitchFamily="18" charset="0"/>
                  <a:sym typeface="+mn-ea"/>
                </a:rPr>
                <a:t>S</a:t>
              </a:r>
              <a:r>
                <a:rPr lang="zh-CN" altLang="en-US" sz="1400" b="1" smtClean="0">
                  <a:solidFill>
                    <a:srgbClr val="000000"/>
                  </a:solidFill>
                  <a:latin typeface="Times New Roman" panose="02020603050405020304" pitchFamily="18" charset="0"/>
                  <a:cs typeface="Times New Roman" panose="02020603050405020304" pitchFamily="18" charset="0"/>
                  <a:sym typeface="+mn-ea"/>
                </a:rPr>
                <a:t>、</a:t>
              </a:r>
              <a:r>
                <a:rPr lang="en-US" altLang="zh-CN" sz="1400" b="1" smtClean="0">
                  <a:solidFill>
                    <a:srgbClr val="000000"/>
                  </a:solidFill>
                  <a:latin typeface="Times New Roman" panose="02020603050405020304" pitchFamily="18" charset="0"/>
                  <a:cs typeface="Times New Roman" panose="02020603050405020304" pitchFamily="18" charset="0"/>
                  <a:sym typeface="+mn-ea"/>
                </a:rPr>
                <a:t>C</a:t>
              </a:r>
              <a:r>
                <a:rPr lang="zh-CN" altLang="en-US" sz="1400" b="1" smtClean="0">
                  <a:solidFill>
                    <a:srgbClr val="000000"/>
                  </a:solidFill>
                  <a:latin typeface="Times New Roman" panose="02020603050405020304" pitchFamily="18" charset="0"/>
                  <a:cs typeface="Times New Roman" panose="02020603050405020304" pitchFamily="18" charset="0"/>
                  <a:sym typeface="+mn-ea"/>
                </a:rPr>
                <a:t>非金属性强弱</a:t>
              </a:r>
              <a:endParaRPr lang="en-US" altLang="zh-CN" sz="1400" b="1" smtClean="0">
                <a:solidFill>
                  <a:srgbClr val="000000"/>
                </a:solidFill>
                <a:latin typeface="Times New Roman" panose="02020603050405020304" pitchFamily="18" charset="0"/>
                <a:cs typeface="Times New Roman" panose="02020603050405020304" pitchFamily="18" charset="0"/>
                <a:sym typeface="+mn-ea"/>
              </a:endParaRPr>
            </a:p>
            <a:p>
              <a:pPr fontAlgn="base">
                <a:lnSpc>
                  <a:spcPct val="150000"/>
                </a:lnSpc>
                <a:spcBef>
                  <a:spcPct val="0"/>
                </a:spcBef>
                <a:spcAft>
                  <a:spcPct val="0"/>
                </a:spcAft>
              </a:pPr>
              <a:r>
                <a:rPr lang="en-US" altLang="zh-CN" sz="1400" b="1" smtClean="0">
                  <a:solidFill>
                    <a:srgbClr val="000000"/>
                  </a:solidFill>
                  <a:latin typeface="宋体" panose="02010600030101010101" pitchFamily="2" charset="-122"/>
                  <a:cs typeface="宋体" panose="02010600030101010101" pitchFamily="2" charset="-122"/>
                  <a:sym typeface="+mn-ea"/>
                </a:rPr>
                <a:t>探究浓度对速率</a:t>
              </a:r>
              <a:r>
                <a:rPr lang="zh-CN" altLang="en-US" sz="1400" b="1" smtClean="0">
                  <a:solidFill>
                    <a:srgbClr val="000000"/>
                  </a:solidFill>
                  <a:latin typeface="宋体" panose="02010600030101010101" pitchFamily="2" charset="-122"/>
                  <a:cs typeface="宋体" panose="02010600030101010101" pitchFamily="2" charset="-122"/>
                  <a:sym typeface="+mn-ea"/>
                </a:rPr>
                <a:t>的</a:t>
              </a:r>
              <a:r>
                <a:rPr lang="en-US" altLang="zh-CN" sz="1400" b="1" smtClean="0">
                  <a:solidFill>
                    <a:srgbClr val="000000"/>
                  </a:solidFill>
                  <a:latin typeface="宋体" panose="02010600030101010101" pitchFamily="2" charset="-122"/>
                  <a:cs typeface="宋体" panose="02010600030101010101" pitchFamily="2" charset="-122"/>
                  <a:sym typeface="+mn-ea"/>
                </a:rPr>
                <a:t>影响</a:t>
              </a:r>
              <a:r>
                <a:rPr lang="zh-CN" altLang="en-US" sz="1400" b="1" smtClean="0">
                  <a:solidFill>
                    <a:srgbClr val="000000"/>
                  </a:solidFill>
                  <a:latin typeface="宋体" panose="02010600030101010101" pitchFamily="2" charset="-122"/>
                  <a:cs typeface="宋体" panose="02010600030101010101" pitchFamily="2" charset="-122"/>
                  <a:sym typeface="+mn-ea"/>
                </a:rPr>
                <a:t>、</a:t>
              </a:r>
              <a:r>
                <a:rPr lang="en-US" sz="1400" b="1" smtClean="0">
                  <a:solidFill>
                    <a:srgbClr val="000000"/>
                  </a:solidFill>
                  <a:latin typeface="宋体" panose="02010600030101010101" pitchFamily="2" charset="-122"/>
                  <a:cs typeface="宋体" panose="02010600030101010101" pitchFamily="2" charset="-122"/>
                  <a:sym typeface="+mn-ea"/>
                </a:rPr>
                <a:t>探究</a:t>
              </a:r>
              <a:r>
                <a:rPr lang="en-US" sz="1400" b="1">
                  <a:solidFill>
                    <a:srgbClr val="000000"/>
                  </a:solidFill>
                  <a:latin typeface="宋体" panose="02010600030101010101" pitchFamily="2" charset="-122"/>
                  <a:cs typeface="宋体" panose="02010600030101010101" pitchFamily="2" charset="-122"/>
                  <a:sym typeface="+mn-ea"/>
                </a:rPr>
                <a:t>AgCl</a:t>
              </a:r>
              <a:r>
                <a:rPr lang="zh-CN" altLang="en-US" sz="1400" b="1">
                  <a:solidFill>
                    <a:srgbClr val="000000"/>
                  </a:solidFill>
                  <a:latin typeface="宋体" panose="02010600030101010101" pitchFamily="2" charset="-122"/>
                  <a:cs typeface="宋体" panose="02010600030101010101" pitchFamily="2" charset="-122"/>
                  <a:sym typeface="+mn-ea"/>
                </a:rPr>
                <a:t>、</a:t>
              </a:r>
              <a:r>
                <a:rPr lang="en-US" sz="1400" b="1">
                  <a:solidFill>
                    <a:srgbClr val="000000"/>
                  </a:solidFill>
                  <a:latin typeface="宋体" panose="02010600030101010101" pitchFamily="2" charset="-122"/>
                  <a:cs typeface="宋体" panose="02010600030101010101" pitchFamily="2" charset="-122"/>
                  <a:sym typeface="+mn-ea"/>
                </a:rPr>
                <a:t>AgI</a:t>
              </a:r>
              <a:r>
                <a:rPr lang="zh-CN" altLang="en-US" sz="1400" b="1">
                  <a:solidFill>
                    <a:srgbClr val="000000"/>
                  </a:solidFill>
                  <a:latin typeface="宋体" panose="02010600030101010101" pitchFamily="2" charset="-122"/>
                  <a:cs typeface="宋体" panose="02010600030101010101" pitchFamily="2" charset="-122"/>
                  <a:sym typeface="+mn-ea"/>
                </a:rPr>
                <a:t>溶解度与</a:t>
              </a:r>
              <a:r>
                <a:rPr lang="en-US" altLang="zh-CN" sz="1400" b="1">
                  <a:solidFill>
                    <a:srgbClr val="000000"/>
                  </a:solidFill>
                  <a:latin typeface="宋体" panose="02010600030101010101" pitchFamily="2" charset="-122"/>
                  <a:cs typeface="宋体" panose="02010600030101010101" pitchFamily="2" charset="-122"/>
                  <a:sym typeface="+mn-ea"/>
                </a:rPr>
                <a:t>Ksp</a:t>
              </a:r>
              <a:r>
                <a:rPr lang="zh-CN" altLang="en-US" sz="1400" b="1">
                  <a:solidFill>
                    <a:srgbClr val="000000"/>
                  </a:solidFill>
                  <a:latin typeface="宋体" panose="02010600030101010101" pitchFamily="2" charset="-122"/>
                  <a:cs typeface="宋体" panose="02010600030101010101" pitchFamily="2" charset="-122"/>
                  <a:sym typeface="+mn-ea"/>
                </a:rPr>
                <a:t>大小</a:t>
              </a:r>
              <a:endParaRPr lang="zh-CN" altLang="en-US" sz="1400" b="1" baseline="-25000">
                <a:solidFill>
                  <a:srgbClr val="000000"/>
                </a:solidFill>
                <a:latin typeface="宋体" panose="02010600030101010101" pitchFamily="2" charset="-122"/>
                <a:ea typeface="Calibri" panose="020F0502020204030204" pitchFamily="34" charset="0"/>
                <a:cs typeface="宋体" panose="02010600030101010101" pitchFamily="2" charset="-122"/>
                <a:sym typeface="+mn-ea"/>
              </a:endParaRPr>
            </a:p>
          </p:txBody>
        </p:sp>
        <p:sp>
          <p:nvSpPr>
            <p:cNvPr id="26" name="文本框 1"/>
            <p:cNvSpPr txBox="1"/>
            <p:nvPr/>
          </p:nvSpPr>
          <p:spPr>
            <a:xfrm>
              <a:off x="2411851" y="1412860"/>
              <a:ext cx="4032280" cy="738664"/>
            </a:xfrm>
            <a:prstGeom prst="rect">
              <a:avLst/>
            </a:prstGeom>
            <a:noFill/>
            <a:ln>
              <a:solidFill>
                <a:srgbClr val="FF0000"/>
              </a:solidFill>
            </a:ln>
          </p:spPr>
          <p:txBody>
            <a:bodyPr wrap="square" rtlCol="0" anchor="t">
              <a:spAutoFit/>
            </a:bodyPr>
            <a:lstStyle/>
            <a:p>
              <a:pPr fontAlgn="base">
                <a:spcBef>
                  <a:spcPct val="0"/>
                </a:spcBef>
                <a:spcAft>
                  <a:spcPct val="0"/>
                </a:spcAft>
              </a:pPr>
              <a:r>
                <a:rPr lang="en-US" altLang="zh-CN" sz="1400" b="1" smtClean="0">
                  <a:solidFill>
                    <a:srgbClr val="FF0000"/>
                  </a:solidFill>
                  <a:sym typeface="+mn-ea"/>
                </a:rPr>
                <a:t>(1)</a:t>
              </a:r>
              <a:r>
                <a:rPr lang="zh-CN" altLang="en-US" sz="1400" b="1" smtClean="0">
                  <a:solidFill>
                    <a:srgbClr val="FF0000"/>
                  </a:solidFill>
                  <a:sym typeface="+mn-ea"/>
                </a:rPr>
                <a:t>实验常识</a:t>
              </a:r>
              <a:r>
                <a:rPr lang="en-US" altLang="zh-CN" sz="1400" b="1" smtClean="0">
                  <a:solidFill>
                    <a:srgbClr val="000000"/>
                  </a:solidFill>
                  <a:sym typeface="+mn-ea"/>
                </a:rPr>
                <a:t>——</a:t>
              </a:r>
              <a:r>
                <a:rPr lang="zh-CN" altLang="en-US" sz="1400" b="1" smtClean="0">
                  <a:solidFill>
                    <a:srgbClr val="000000"/>
                  </a:solidFill>
                  <a:sym typeface="+mn-ea"/>
                </a:rPr>
                <a:t>仪器、药品、</a:t>
              </a:r>
              <a:endParaRPr lang="en-US" altLang="zh-CN" sz="1400" b="1" smtClean="0">
                <a:solidFill>
                  <a:srgbClr val="000000"/>
                </a:solidFill>
                <a:sym typeface="+mn-ea"/>
              </a:endParaRPr>
            </a:p>
            <a:p>
              <a:pPr fontAlgn="base">
                <a:spcBef>
                  <a:spcPct val="0"/>
                </a:spcBef>
                <a:spcAft>
                  <a:spcPct val="0"/>
                </a:spcAft>
              </a:pPr>
              <a:r>
                <a:rPr lang="en-US" altLang="zh-CN" sz="1400" b="1" smtClean="0">
                  <a:solidFill>
                    <a:srgbClr val="FF0000"/>
                  </a:solidFill>
                  <a:sym typeface="+mn-ea"/>
                </a:rPr>
                <a:t>(2)</a:t>
              </a:r>
              <a:r>
                <a:rPr lang="zh-CN" altLang="en-US" sz="1400" b="1" smtClean="0">
                  <a:solidFill>
                    <a:srgbClr val="FF0000"/>
                  </a:solidFill>
                  <a:sym typeface="+mn-ea"/>
                </a:rPr>
                <a:t>安全常识</a:t>
              </a:r>
              <a:r>
                <a:rPr lang="en-US" altLang="zh-CN" sz="1400" b="1" smtClean="0">
                  <a:solidFill>
                    <a:srgbClr val="000000"/>
                  </a:solidFill>
                  <a:sym typeface="+mn-ea"/>
                </a:rPr>
                <a:t>——</a:t>
              </a:r>
              <a:r>
                <a:rPr lang="zh-CN" altLang="en-US" sz="1400" b="1" smtClean="0">
                  <a:solidFill>
                    <a:srgbClr val="000000"/>
                  </a:solidFill>
                  <a:sym typeface="+mn-ea"/>
                </a:rPr>
                <a:t>标志、事故、污染、处理；</a:t>
              </a:r>
              <a:endParaRPr lang="zh-CN" altLang="en-US" sz="1400" b="1">
                <a:solidFill>
                  <a:srgbClr val="000000"/>
                </a:solidFill>
              </a:endParaRPr>
            </a:p>
            <a:p>
              <a:pPr fontAlgn="base">
                <a:spcBef>
                  <a:spcPct val="0"/>
                </a:spcBef>
                <a:spcAft>
                  <a:spcPct val="0"/>
                </a:spcAft>
              </a:pPr>
              <a:r>
                <a:rPr lang="en-US" altLang="zh-CN" sz="1400" b="1" smtClean="0">
                  <a:solidFill>
                    <a:srgbClr val="FF0000"/>
                  </a:solidFill>
                  <a:sym typeface="+mn-ea"/>
                </a:rPr>
                <a:t>(3)</a:t>
              </a:r>
              <a:r>
                <a:rPr lang="zh-CN" altLang="en-US" sz="1400" b="1" smtClean="0">
                  <a:solidFill>
                    <a:srgbClr val="FF0000"/>
                  </a:solidFill>
                  <a:sym typeface="+mn-ea"/>
                </a:rPr>
                <a:t>基本性质实验</a:t>
              </a:r>
              <a:r>
                <a:rPr lang="en-US" altLang="zh-CN" sz="1400" b="1" smtClean="0">
                  <a:solidFill>
                    <a:srgbClr val="FF0000"/>
                  </a:solidFill>
                  <a:sym typeface="+mn-ea"/>
                </a:rPr>
                <a:t>——</a:t>
              </a:r>
              <a:r>
                <a:rPr lang="zh-CN" altLang="en-US" sz="1400" b="1" smtClean="0">
                  <a:solidFill>
                    <a:srgbClr val="FF0000"/>
                  </a:solidFill>
                  <a:sym typeface="+mn-ea"/>
                </a:rPr>
                <a:t> </a:t>
              </a:r>
              <a:r>
                <a:rPr lang="en-US" altLang="zh-CN" sz="1400" b="1" smtClean="0">
                  <a:solidFill>
                    <a:srgbClr val="000000"/>
                  </a:solidFill>
                  <a:sym typeface="+mn-ea"/>
                </a:rPr>
                <a:t>(</a:t>
              </a:r>
              <a:r>
                <a:rPr lang="zh-CN" altLang="en-US" sz="1400" b="1" smtClean="0">
                  <a:solidFill>
                    <a:srgbClr val="000000"/>
                  </a:solidFill>
                  <a:sym typeface="+mn-ea"/>
                </a:rPr>
                <a:t>无机物、有机物  </a:t>
              </a:r>
              <a:r>
                <a:rPr lang="en-US" altLang="zh-CN" sz="1400" b="1" smtClean="0">
                  <a:solidFill>
                    <a:srgbClr val="000000"/>
                  </a:solidFill>
                  <a:sym typeface="+mn-ea"/>
                </a:rPr>
                <a:t>)</a:t>
              </a:r>
              <a:endParaRPr lang="zh-CN" altLang="en-US" sz="1400" b="1">
                <a:solidFill>
                  <a:srgbClr val="000000"/>
                </a:solidFill>
                <a:sym typeface="+mn-ea"/>
              </a:endParaRPr>
            </a:p>
          </p:txBody>
        </p:sp>
        <p:sp>
          <p:nvSpPr>
            <p:cNvPr id="28" name="矩形 27"/>
            <p:cNvSpPr/>
            <p:nvPr/>
          </p:nvSpPr>
          <p:spPr>
            <a:xfrm>
              <a:off x="1115760" y="1422739"/>
              <a:ext cx="1224085" cy="584775"/>
            </a:xfrm>
            <a:prstGeom prst="rect">
              <a:avLst/>
            </a:prstGeom>
            <a:ln>
              <a:solidFill>
                <a:schemeClr val="bg2">
                  <a:lumMod val="60000"/>
                  <a:lumOff val="40000"/>
                </a:schemeClr>
              </a:solidFill>
            </a:ln>
          </p:spPr>
          <p:txBody>
            <a:bodyPr wrap="square">
              <a:spAutoFit/>
            </a:bodyPr>
            <a:lstStyle/>
            <a:p>
              <a:pPr fontAlgn="base">
                <a:spcBef>
                  <a:spcPct val="0"/>
                </a:spcBef>
                <a:spcAft>
                  <a:spcPct val="0"/>
                </a:spcAft>
              </a:pPr>
              <a:r>
                <a:rPr lang="zh-CN" altLang="en-US" sz="1600" b="1" smtClean="0">
                  <a:solidFill>
                    <a:srgbClr val="FF0000"/>
                  </a:solidFill>
                  <a:sym typeface="+mn-ea"/>
                </a:rPr>
                <a:t>基本实验</a:t>
              </a:r>
              <a:endParaRPr lang="en-US" altLang="zh-CN" sz="1600" b="1" smtClean="0">
                <a:solidFill>
                  <a:srgbClr val="FF0000"/>
                </a:solidFill>
                <a:sym typeface="+mn-ea"/>
              </a:endParaRPr>
            </a:p>
            <a:p>
              <a:pPr fontAlgn="base">
                <a:spcBef>
                  <a:spcPct val="0"/>
                </a:spcBef>
                <a:spcAft>
                  <a:spcPct val="0"/>
                </a:spcAft>
              </a:pPr>
              <a:r>
                <a:rPr lang="zh-CN" altLang="en-US" sz="1600" b="1" smtClean="0">
                  <a:solidFill>
                    <a:srgbClr val="FF0000"/>
                  </a:solidFill>
                  <a:sym typeface="+mn-ea"/>
                </a:rPr>
                <a:t>安全常识</a:t>
              </a:r>
              <a:endParaRPr lang="zh-CN" altLang="en-US" sz="1600" b="1">
                <a:solidFill>
                  <a:srgbClr val="000000"/>
                </a:solidFill>
              </a:endParaRPr>
            </a:p>
          </p:txBody>
        </p:sp>
        <p:sp>
          <p:nvSpPr>
            <p:cNvPr id="31" name="圆角矩形 30"/>
            <p:cNvSpPr/>
            <p:nvPr/>
          </p:nvSpPr>
          <p:spPr>
            <a:xfrm>
              <a:off x="2483854" y="3366066"/>
              <a:ext cx="3960276" cy="269407"/>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spcBef>
                  <a:spcPct val="0"/>
                </a:spcBef>
                <a:spcAft>
                  <a:spcPct val="0"/>
                </a:spcAft>
              </a:pPr>
              <a:r>
                <a:rPr lang="zh-CN" altLang="en-US" sz="1600" b="1" smtClean="0">
                  <a:solidFill>
                    <a:srgbClr val="0000FF"/>
                  </a:solidFill>
                  <a:sym typeface="+mn-ea"/>
                </a:rPr>
                <a:t>混合物：</a:t>
              </a:r>
              <a:r>
                <a:rPr lang="zh-CN" altLang="en-US" sz="1600" b="1" smtClean="0">
                  <a:solidFill>
                    <a:srgbClr val="FF0000"/>
                  </a:solidFill>
                  <a:sym typeface="+mn-ea"/>
                </a:rPr>
                <a:t>分离、提纯</a:t>
              </a:r>
              <a:r>
                <a:rPr lang="zh-CN" altLang="en-US" sz="1600" b="1" smtClean="0">
                  <a:solidFill>
                    <a:srgbClr val="002060"/>
                  </a:solidFill>
                  <a:sym typeface="+mn-ea"/>
                </a:rPr>
                <a:t>十项操作</a:t>
              </a:r>
              <a:endParaRPr lang="zh-CN" altLang="en-US" sz="1600" b="1">
                <a:solidFill>
                  <a:srgbClr val="002060"/>
                </a:solidFill>
                <a:sym typeface="+mn-ea"/>
              </a:endParaRPr>
            </a:p>
          </p:txBody>
        </p:sp>
      </p:grpSp>
      <p:sp>
        <p:nvSpPr>
          <p:cNvPr id="50" name="标题 1"/>
          <p:cNvSpPr txBox="1"/>
          <p:nvPr/>
        </p:nvSpPr>
        <p:spPr>
          <a:xfrm>
            <a:off x="623620" y="477603"/>
            <a:ext cx="6912480" cy="438785"/>
          </a:xfrm>
          <a:prstGeom prst="rect">
            <a:avLst/>
          </a:prstGeom>
        </p:spPr>
        <p:txBody>
          <a:bodyPr wrap="square" lIns="70376" tIns="35188" rIns="70376" bIns="35188" anchor="ctr">
            <a:spAutoFit/>
          </a:bodyPr>
          <a:lstStyle/>
          <a:p>
            <a:pPr fontAlgn="base">
              <a:spcBef>
                <a:spcPct val="0"/>
              </a:spcBef>
              <a:spcAft>
                <a:spcPct val="0"/>
              </a:spcAft>
            </a:pPr>
            <a:r>
              <a:rPr lang="zh-CN" altLang="en-US" sz="2400" b="1" smtClean="0">
                <a:solidFill>
                  <a:srgbClr val="000000"/>
                </a:solidFill>
              </a:rPr>
              <a:t>（</a:t>
            </a:r>
            <a:r>
              <a:rPr lang="en-US" altLang="zh-CN" sz="2400" b="1" smtClean="0">
                <a:solidFill>
                  <a:srgbClr val="000000"/>
                </a:solidFill>
              </a:rPr>
              <a:t>1</a:t>
            </a:r>
            <a:r>
              <a:rPr lang="zh-CN" altLang="en-US" sz="2400" b="1" smtClean="0">
                <a:solidFill>
                  <a:srgbClr val="000000"/>
                </a:solidFill>
              </a:rPr>
              <a:t>）化学实验常识</a:t>
            </a:r>
            <a:endParaRPr lang="zh-CN" altLang="en-US" sz="2400" b="1">
              <a:solidFill>
                <a:srgbClr val="000000"/>
              </a:solidFill>
            </a:endParaRPr>
          </a:p>
        </p:txBody>
      </p:sp>
      <p:sp>
        <p:nvSpPr>
          <p:cNvPr id="30" name="灯片编号占位符 29"/>
          <p:cNvSpPr>
            <a:spLocks noGrp="1"/>
          </p:cNvSpPr>
          <p:nvPr>
            <p:ph type="sldNum" sz="quarter" idx="12"/>
          </p:nvPr>
        </p:nvSpPr>
        <p:spPr/>
        <p:txBody>
          <a:bodyPr/>
          <a:lstStyle/>
          <a:p>
            <a:fld id="{9A0DB2DC-4C9A-4742-B13C-FB6460FD3503}" type="slidenum">
              <a:rPr lang="en-US" altLang="zh-CN" noProof="1" smtClean="0">
                <a:solidFill>
                  <a:srgbClr val="000000"/>
                </a:solidFill>
                <a:cs typeface="+mn-ea"/>
              </a:rPr>
            </a:fld>
            <a:endParaRPr lang="zh-CN" altLang="en-US" noProof="1">
              <a:solidFill>
                <a:srgbClr val="000000"/>
              </a:solidFill>
            </a:endParaRPr>
          </a:p>
        </p:txBody>
      </p:sp>
    </p:spTree>
  </p:cSld>
  <p:clrMapOvr>
    <a:masterClrMapping/>
  </p:clrMapOvr>
  <p:transition/>
</p:sld>
</file>

<file path=ppt/slides/slide11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
            <a:lum/>
          </a:blip>
          <a:stretch>
            <a:fillRect/>
          </a:stretch>
        </a:blipFill>
        <a:effectLst/>
      </p:bgPr>
    </p:bg>
    <p:spTree>
      <p:nvGrpSpPr>
        <p:cNvPr id="1" name=""/>
        <p:cNvGrpSpPr/>
        <p:nvPr/>
      </p:nvGrpSpPr>
      <p:grpSpPr>
        <a:xfrm>
          <a:off x="0" y="0"/>
          <a:ext cx="0" cy="0"/>
          <a:chOff x="0" y="0"/>
          <a:chExt cx="0" cy="0"/>
        </a:xfrm>
      </p:grpSpPr>
      <p:cxnSp>
        <p:nvCxnSpPr>
          <p:cNvPr id="35" name="直接连接符 34"/>
          <p:cNvCxnSpPr/>
          <p:nvPr/>
        </p:nvCxnSpPr>
        <p:spPr>
          <a:xfrm>
            <a:off x="239607" y="909320"/>
            <a:ext cx="11711940" cy="0"/>
          </a:xfrm>
          <a:prstGeom prst="line">
            <a:avLst/>
          </a:prstGeom>
          <a:ln w="57150">
            <a:solidFill>
              <a:srgbClr val="FF0000"/>
            </a:solidFill>
          </a:ln>
          <a:scene3d>
            <a:camera prst="obliqueTopRight"/>
            <a:lightRig rig="threePt" dir="t"/>
          </a:scene3d>
        </p:spPr>
        <p:style>
          <a:lnRef idx="1">
            <a:schemeClr val="accent1"/>
          </a:lnRef>
          <a:fillRef idx="0">
            <a:schemeClr val="accent1"/>
          </a:fillRef>
          <a:effectRef idx="0">
            <a:schemeClr val="accent1"/>
          </a:effectRef>
          <a:fontRef idx="minor">
            <a:schemeClr val="tx1"/>
          </a:fontRef>
        </p:style>
      </p:cxnSp>
      <p:sp>
        <p:nvSpPr>
          <p:cNvPr id="98" name="Rectangle 24"/>
          <p:cNvSpPr/>
          <p:nvPr/>
        </p:nvSpPr>
        <p:spPr>
          <a:xfrm>
            <a:off x="505460" y="391163"/>
            <a:ext cx="10537613" cy="537845"/>
          </a:xfrm>
          <a:prstGeom prst="rect">
            <a:avLst/>
          </a:prstGeom>
          <a:noFill/>
          <a:ln w="9525">
            <a:noFill/>
          </a:ln>
        </p:spPr>
        <p:txBody>
          <a:bodyPr wrap="none" lIns="69398" tIns="36165" rIns="69398" bIns="36165" anchor="ctr"/>
          <a:lstStyle/>
          <a:p>
            <a:pPr fontAlgn="base">
              <a:spcBef>
                <a:spcPct val="0"/>
              </a:spcBef>
              <a:spcAft>
                <a:spcPct val="0"/>
              </a:spcAft>
            </a:pPr>
            <a:r>
              <a:rPr lang="en-US" altLang="zh-CN" sz="2800" b="1" smtClean="0">
                <a:solidFill>
                  <a:srgbClr val="000000"/>
                </a:solidFill>
                <a:latin typeface="黑体" panose="02010600030101010101" pitchFamily="49" charset="-122"/>
                <a:ea typeface="黑体" panose="02010600030101010101" pitchFamily="49" charset="-122"/>
                <a:cs typeface="黑体" panose="02010600030101010101" pitchFamily="49" charset="-122"/>
                <a:sym typeface="+mn-ea"/>
              </a:rPr>
              <a:t>2.</a:t>
            </a:r>
            <a:r>
              <a:rPr lang="zh-CN" altLang="en-US" sz="2800" b="1" smtClean="0">
                <a:solidFill>
                  <a:srgbClr val="000000"/>
                </a:solidFill>
                <a:latin typeface="黑体" panose="02010600030101010101" pitchFamily="49" charset="-122"/>
                <a:ea typeface="黑体" panose="02010600030101010101" pitchFamily="49" charset="-122"/>
                <a:cs typeface="黑体" panose="02010600030101010101" pitchFamily="49" charset="-122"/>
                <a:sym typeface="+mn-ea"/>
              </a:rPr>
              <a:t>考查</a:t>
            </a:r>
            <a:r>
              <a:rPr lang="zh-CN" altLang="en-US" sz="2800" b="1" smtClean="0">
                <a:solidFill>
                  <a:srgbClr val="FF0000"/>
                </a:solidFill>
                <a:latin typeface="黑体" panose="02010600030101010101" pitchFamily="49" charset="-122"/>
                <a:ea typeface="黑体" panose="02010600030101010101" pitchFamily="49" charset="-122"/>
                <a:cs typeface="黑体" panose="02010600030101010101" pitchFamily="49" charset="-122"/>
                <a:sym typeface="+mn-ea"/>
              </a:rPr>
              <a:t>有机原理</a:t>
            </a:r>
            <a:endParaRPr lang="zh-CN" altLang="en-US" sz="2800" b="1" smtClean="0">
              <a:solidFill>
                <a:srgbClr val="000000"/>
              </a:solidFill>
              <a:latin typeface="黑体" panose="02010600030101010101" pitchFamily="49" charset="-122"/>
              <a:ea typeface="黑体" panose="02010600030101010101" pitchFamily="49" charset="-122"/>
              <a:cs typeface="黑体" panose="02010600030101010101" pitchFamily="49" charset="-122"/>
              <a:sym typeface="+mn-ea"/>
            </a:endParaRPr>
          </a:p>
        </p:txBody>
      </p:sp>
      <p:sp>
        <p:nvSpPr>
          <p:cNvPr id="7" name="右大括号 6"/>
          <p:cNvSpPr/>
          <p:nvPr/>
        </p:nvSpPr>
        <p:spPr>
          <a:xfrm>
            <a:off x="3611882" y="1438278"/>
            <a:ext cx="351367" cy="1837055"/>
          </a:xfrm>
          <a:prstGeom prst="rightBrace">
            <a:avLst/>
          </a:prstGeom>
          <a:solidFill>
            <a:schemeClr val="accent1"/>
          </a:solidFill>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fontAlgn="base">
              <a:spcBef>
                <a:spcPct val="0"/>
              </a:spcBef>
              <a:spcAft>
                <a:spcPct val="0"/>
              </a:spcAft>
            </a:pPr>
            <a:endParaRPr lang="zh-CN" altLang="en-US" b="1">
              <a:solidFill>
                <a:srgbClr val="000000"/>
              </a:solidFill>
            </a:endParaRPr>
          </a:p>
        </p:txBody>
      </p:sp>
      <p:grpSp>
        <p:nvGrpSpPr>
          <p:cNvPr id="2" name="组合 25"/>
          <p:cNvGrpSpPr/>
          <p:nvPr/>
        </p:nvGrpSpPr>
        <p:grpSpPr>
          <a:xfrm>
            <a:off x="408941" y="1409700"/>
            <a:ext cx="10816167" cy="1846580"/>
            <a:chOff x="483" y="2220"/>
            <a:chExt cx="12775" cy="2908"/>
          </a:xfrm>
        </p:grpSpPr>
        <p:sp>
          <p:nvSpPr>
            <p:cNvPr id="6" name="椭圆 5"/>
            <p:cNvSpPr/>
            <p:nvPr/>
          </p:nvSpPr>
          <p:spPr>
            <a:xfrm>
              <a:off x="7765" y="2911"/>
              <a:ext cx="1471" cy="1553"/>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algn="ctr" fontAlgn="base">
                <a:spcBef>
                  <a:spcPct val="0"/>
                </a:spcBef>
                <a:spcAft>
                  <a:spcPct val="0"/>
                </a:spcAft>
              </a:pPr>
              <a:r>
                <a:rPr lang="zh-CN" altLang="en-US" sz="2400" b="1">
                  <a:solidFill>
                    <a:srgbClr val="FF0000"/>
                  </a:solidFill>
                  <a:sym typeface="+mn-ea"/>
                </a:rPr>
                <a:t>性质</a:t>
              </a:r>
              <a:endParaRPr lang="zh-CN" altLang="en-US" sz="2400" b="1">
                <a:solidFill>
                  <a:srgbClr val="FF0000"/>
                </a:solidFill>
                <a:latin typeface="黑体" panose="02010600030101010101" pitchFamily="49" charset="-122"/>
                <a:ea typeface="黑体" panose="02010600030101010101" pitchFamily="49" charset="-122"/>
                <a:sym typeface="+mn-ea"/>
              </a:endParaRPr>
            </a:p>
          </p:txBody>
        </p:sp>
        <p:sp>
          <p:nvSpPr>
            <p:cNvPr id="8" name="椭圆 7"/>
            <p:cNvSpPr/>
            <p:nvPr/>
          </p:nvSpPr>
          <p:spPr>
            <a:xfrm>
              <a:off x="4725" y="2911"/>
              <a:ext cx="1668" cy="1553"/>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algn="ctr" fontAlgn="base">
                <a:spcBef>
                  <a:spcPct val="0"/>
                </a:spcBef>
                <a:spcAft>
                  <a:spcPct val="0"/>
                </a:spcAft>
              </a:pPr>
              <a:r>
                <a:rPr lang="zh-CN" altLang="en-US" sz="2400" b="1">
                  <a:solidFill>
                    <a:srgbClr val="FF0000"/>
                  </a:solidFill>
                  <a:latin typeface="黑体" panose="02010600030101010101" pitchFamily="49" charset="-122"/>
                  <a:ea typeface="黑体" panose="02010600030101010101" pitchFamily="49" charset="-122"/>
                  <a:sym typeface="+mn-ea"/>
                </a:rPr>
                <a:t>结构</a:t>
              </a:r>
              <a:endParaRPr lang="zh-CN" altLang="en-US" sz="2400" b="1">
                <a:solidFill>
                  <a:srgbClr val="FF0000"/>
                </a:solidFill>
                <a:latin typeface="黑体" panose="02010600030101010101" pitchFamily="49" charset="-122"/>
                <a:ea typeface="黑体" panose="02010600030101010101" pitchFamily="49" charset="-122"/>
                <a:sym typeface="+mn-ea"/>
              </a:endParaRPr>
            </a:p>
          </p:txBody>
        </p:sp>
        <p:cxnSp>
          <p:nvCxnSpPr>
            <p:cNvPr id="10" name="直接连接符 9"/>
            <p:cNvCxnSpPr/>
            <p:nvPr/>
          </p:nvCxnSpPr>
          <p:spPr>
            <a:xfrm flipH="1">
              <a:off x="6393" y="3688"/>
              <a:ext cx="1389" cy="0"/>
            </a:xfrm>
            <a:prstGeom prst="line">
              <a:avLst/>
            </a:prstGeom>
            <a:ln w="28575">
              <a:solidFill>
                <a:srgbClr val="FF3300"/>
              </a:solidFill>
            </a:ln>
          </p:spPr>
          <p:style>
            <a:lnRef idx="1">
              <a:schemeClr val="accent1"/>
            </a:lnRef>
            <a:fillRef idx="0">
              <a:schemeClr val="accent1"/>
            </a:fillRef>
            <a:effectRef idx="0">
              <a:schemeClr val="accent1"/>
            </a:effectRef>
            <a:fontRef idx="minor">
              <a:schemeClr val="tx1"/>
            </a:fontRef>
          </p:style>
        </p:cxnSp>
        <p:sp>
          <p:nvSpPr>
            <p:cNvPr id="4" name="文本框 3"/>
            <p:cNvSpPr txBox="1"/>
            <p:nvPr/>
          </p:nvSpPr>
          <p:spPr>
            <a:xfrm>
              <a:off x="6577" y="3125"/>
              <a:ext cx="1131" cy="580"/>
            </a:xfrm>
            <a:prstGeom prst="rect">
              <a:avLst/>
            </a:prstGeom>
            <a:noFill/>
          </p:spPr>
          <p:txBody>
            <a:bodyPr wrap="square" rtlCol="0">
              <a:spAutoFit/>
            </a:bodyPr>
            <a:lstStyle/>
            <a:p>
              <a:pPr fontAlgn="base">
                <a:spcBef>
                  <a:spcPct val="0"/>
                </a:spcBef>
                <a:spcAft>
                  <a:spcPct val="0"/>
                </a:spcAft>
              </a:pPr>
              <a:r>
                <a:rPr lang="zh-CN" altLang="en-US" b="1">
                  <a:solidFill>
                    <a:srgbClr val="000000"/>
                  </a:solidFill>
                </a:rPr>
                <a:t>决定</a:t>
              </a:r>
              <a:endParaRPr lang="zh-CN" altLang="en-US" b="1">
                <a:solidFill>
                  <a:srgbClr val="000000"/>
                </a:solidFill>
              </a:endParaRPr>
            </a:p>
          </p:txBody>
        </p:sp>
        <p:sp>
          <p:nvSpPr>
            <p:cNvPr id="5" name="文本框 4"/>
            <p:cNvSpPr txBox="1"/>
            <p:nvPr/>
          </p:nvSpPr>
          <p:spPr>
            <a:xfrm>
              <a:off x="6577" y="3724"/>
              <a:ext cx="1131" cy="580"/>
            </a:xfrm>
            <a:prstGeom prst="rect">
              <a:avLst/>
            </a:prstGeom>
            <a:noFill/>
          </p:spPr>
          <p:txBody>
            <a:bodyPr wrap="square" rtlCol="0">
              <a:spAutoFit/>
            </a:bodyPr>
            <a:lstStyle/>
            <a:p>
              <a:pPr fontAlgn="base">
                <a:spcBef>
                  <a:spcPct val="0"/>
                </a:spcBef>
                <a:spcAft>
                  <a:spcPct val="0"/>
                </a:spcAft>
              </a:pPr>
              <a:r>
                <a:rPr lang="zh-CN" altLang="en-US" b="1">
                  <a:solidFill>
                    <a:srgbClr val="000000"/>
                  </a:solidFill>
                </a:rPr>
                <a:t>推理</a:t>
              </a:r>
              <a:endParaRPr lang="zh-CN" altLang="en-US" b="1">
                <a:solidFill>
                  <a:srgbClr val="000000"/>
                </a:solidFill>
              </a:endParaRPr>
            </a:p>
          </p:txBody>
        </p:sp>
        <p:sp>
          <p:nvSpPr>
            <p:cNvPr id="9" name="左大括号 8"/>
            <p:cNvSpPr/>
            <p:nvPr/>
          </p:nvSpPr>
          <p:spPr>
            <a:xfrm>
              <a:off x="9259" y="2220"/>
              <a:ext cx="258" cy="2907"/>
            </a:xfrm>
            <a:prstGeom prst="leftBrace">
              <a:avLst/>
            </a:prstGeom>
            <a:solidFill>
              <a:schemeClr val="accent1"/>
            </a:solidFill>
            <a:ln>
              <a:solidFill>
                <a:srgbClr val="FF3300"/>
              </a:solidFill>
            </a:ln>
          </p:spPr>
          <p:style>
            <a:lnRef idx="1">
              <a:schemeClr val="accent1"/>
            </a:lnRef>
            <a:fillRef idx="0">
              <a:schemeClr val="accent1"/>
            </a:fillRef>
            <a:effectRef idx="0">
              <a:schemeClr val="accent1"/>
            </a:effectRef>
            <a:fontRef idx="minor">
              <a:schemeClr val="tx1"/>
            </a:fontRef>
          </p:style>
          <p:txBody>
            <a:bodyPr rtlCol="0" anchor="ctr"/>
            <a:lstStyle/>
            <a:p>
              <a:pPr algn="ctr" fontAlgn="base">
                <a:spcBef>
                  <a:spcPct val="0"/>
                </a:spcBef>
                <a:spcAft>
                  <a:spcPct val="0"/>
                </a:spcAft>
              </a:pPr>
              <a:endParaRPr lang="zh-CN" altLang="en-US" b="1">
                <a:solidFill>
                  <a:srgbClr val="000000"/>
                </a:solidFill>
              </a:endParaRPr>
            </a:p>
          </p:txBody>
        </p:sp>
        <p:sp>
          <p:nvSpPr>
            <p:cNvPr id="11" name="圆角矩形 10"/>
            <p:cNvSpPr/>
            <p:nvPr/>
          </p:nvSpPr>
          <p:spPr>
            <a:xfrm>
              <a:off x="2403" y="2263"/>
              <a:ext cx="1808" cy="680"/>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fontAlgn="base">
                <a:spcBef>
                  <a:spcPct val="0"/>
                </a:spcBef>
                <a:spcAft>
                  <a:spcPct val="0"/>
                </a:spcAft>
              </a:pPr>
              <a:r>
                <a:rPr lang="zh-CN" altLang="en-US" b="1">
                  <a:solidFill>
                    <a:srgbClr val="000000"/>
                  </a:solidFill>
                </a:rPr>
                <a:t>四式一型</a:t>
              </a:r>
              <a:endParaRPr lang="zh-CN" altLang="en-US" b="1">
                <a:solidFill>
                  <a:srgbClr val="000000"/>
                </a:solidFill>
              </a:endParaRPr>
            </a:p>
          </p:txBody>
        </p:sp>
        <p:sp>
          <p:nvSpPr>
            <p:cNvPr id="13" name="圆角矩形 12"/>
            <p:cNvSpPr/>
            <p:nvPr/>
          </p:nvSpPr>
          <p:spPr>
            <a:xfrm>
              <a:off x="2458" y="3366"/>
              <a:ext cx="1807" cy="680"/>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fontAlgn="base">
                <a:spcBef>
                  <a:spcPct val="0"/>
                </a:spcBef>
                <a:spcAft>
                  <a:spcPct val="0"/>
                </a:spcAft>
              </a:pPr>
              <a:r>
                <a:rPr lang="zh-CN" altLang="en-US" b="1">
                  <a:solidFill>
                    <a:srgbClr val="000000"/>
                  </a:solidFill>
                </a:rPr>
                <a:t>四同一团</a:t>
              </a:r>
              <a:endParaRPr lang="zh-CN" altLang="en-US" b="1">
                <a:solidFill>
                  <a:srgbClr val="000000"/>
                </a:solidFill>
              </a:endParaRPr>
            </a:p>
          </p:txBody>
        </p:sp>
        <p:sp>
          <p:nvSpPr>
            <p:cNvPr id="14" name="文本框 13"/>
            <p:cNvSpPr txBox="1"/>
            <p:nvPr/>
          </p:nvSpPr>
          <p:spPr>
            <a:xfrm>
              <a:off x="483" y="3252"/>
              <a:ext cx="1278" cy="824"/>
            </a:xfrm>
            <a:prstGeom prst="rect">
              <a:avLst/>
            </a:prstGeom>
            <a:noFill/>
            <a:ln>
              <a:solidFill>
                <a:schemeClr val="accent5">
                  <a:lumMod val="75000"/>
                </a:schemeClr>
              </a:solidFill>
            </a:ln>
          </p:spPr>
          <p:txBody>
            <a:bodyPr wrap="none" rtlCol="0">
              <a:spAutoFit/>
            </a:bodyPr>
            <a:lstStyle/>
            <a:p>
              <a:pPr algn="ctr" fontAlgn="base">
                <a:spcBef>
                  <a:spcPct val="0"/>
                </a:spcBef>
                <a:spcAft>
                  <a:spcPct val="0"/>
                </a:spcAft>
              </a:pPr>
              <a:r>
                <a:rPr lang="zh-CN" altLang="en-US" sz="1400" b="1">
                  <a:solidFill>
                    <a:srgbClr val="FF0000"/>
                  </a:solidFill>
                </a:rPr>
                <a:t>同分异构体</a:t>
              </a:r>
              <a:endParaRPr lang="zh-CN" altLang="en-US" sz="1400" b="1">
                <a:solidFill>
                  <a:srgbClr val="FF0000"/>
                </a:solidFill>
              </a:endParaRPr>
            </a:p>
            <a:p>
              <a:pPr algn="ctr" fontAlgn="base">
                <a:spcBef>
                  <a:spcPct val="0"/>
                </a:spcBef>
                <a:spcAft>
                  <a:spcPct val="0"/>
                </a:spcAft>
              </a:pPr>
              <a:r>
                <a:rPr lang="zh-CN" altLang="en-US" sz="1400" b="1">
                  <a:solidFill>
                    <a:srgbClr val="FF0000"/>
                  </a:solidFill>
                </a:rPr>
                <a:t>官能团</a:t>
              </a:r>
              <a:endParaRPr lang="zh-CN" altLang="en-US" sz="1400" b="1">
                <a:solidFill>
                  <a:srgbClr val="FF0000"/>
                </a:solidFill>
              </a:endParaRPr>
            </a:p>
          </p:txBody>
        </p:sp>
        <p:sp>
          <p:nvSpPr>
            <p:cNvPr id="15" name="圆角矩形 14"/>
            <p:cNvSpPr/>
            <p:nvPr/>
          </p:nvSpPr>
          <p:spPr>
            <a:xfrm>
              <a:off x="2458" y="4448"/>
              <a:ext cx="1807" cy="680"/>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fontAlgn="base">
                <a:spcBef>
                  <a:spcPct val="0"/>
                </a:spcBef>
                <a:spcAft>
                  <a:spcPct val="0"/>
                </a:spcAft>
              </a:pPr>
              <a:r>
                <a:rPr lang="zh-CN" altLang="en-US" b="1">
                  <a:solidFill>
                    <a:srgbClr val="000000"/>
                  </a:solidFill>
                </a:rPr>
                <a:t>小五类</a:t>
              </a:r>
              <a:endParaRPr lang="zh-CN" altLang="en-US" b="1">
                <a:solidFill>
                  <a:srgbClr val="000000"/>
                </a:solidFill>
              </a:endParaRPr>
            </a:p>
          </p:txBody>
        </p:sp>
        <p:cxnSp>
          <p:nvCxnSpPr>
            <p:cNvPr id="20" name="直接箭头连接符 19"/>
            <p:cNvCxnSpPr/>
            <p:nvPr/>
          </p:nvCxnSpPr>
          <p:spPr>
            <a:xfrm flipH="1">
              <a:off x="1971" y="3692"/>
              <a:ext cx="461" cy="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1" name="圆角矩形 20"/>
            <p:cNvSpPr/>
            <p:nvPr/>
          </p:nvSpPr>
          <p:spPr>
            <a:xfrm>
              <a:off x="9630" y="2265"/>
              <a:ext cx="1807" cy="680"/>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fontAlgn="base">
                <a:spcBef>
                  <a:spcPct val="0"/>
                </a:spcBef>
                <a:spcAft>
                  <a:spcPct val="0"/>
                </a:spcAft>
              </a:pPr>
              <a:r>
                <a:rPr lang="zh-CN" altLang="en-US" b="1">
                  <a:solidFill>
                    <a:srgbClr val="000000"/>
                  </a:solidFill>
                </a:rPr>
                <a:t>物理性质</a:t>
              </a:r>
              <a:endParaRPr lang="zh-CN" altLang="en-US" b="1">
                <a:solidFill>
                  <a:srgbClr val="000000"/>
                </a:solidFill>
              </a:endParaRPr>
            </a:p>
          </p:txBody>
        </p:sp>
        <p:sp>
          <p:nvSpPr>
            <p:cNvPr id="22" name="圆角矩形 21"/>
            <p:cNvSpPr/>
            <p:nvPr/>
          </p:nvSpPr>
          <p:spPr>
            <a:xfrm>
              <a:off x="9630" y="3400"/>
              <a:ext cx="1807" cy="680"/>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fontAlgn="base">
                <a:spcBef>
                  <a:spcPct val="0"/>
                </a:spcBef>
                <a:spcAft>
                  <a:spcPct val="0"/>
                </a:spcAft>
              </a:pPr>
              <a:r>
                <a:rPr lang="zh-CN" altLang="en-US" b="1">
                  <a:solidFill>
                    <a:srgbClr val="000000"/>
                  </a:solidFill>
                </a:rPr>
                <a:t>化学性质</a:t>
              </a:r>
              <a:endParaRPr lang="zh-CN" altLang="en-US" b="1">
                <a:solidFill>
                  <a:srgbClr val="000000"/>
                </a:solidFill>
              </a:endParaRPr>
            </a:p>
          </p:txBody>
        </p:sp>
        <p:sp>
          <p:nvSpPr>
            <p:cNvPr id="16" name="文本框 15"/>
            <p:cNvSpPr txBox="1"/>
            <p:nvPr/>
          </p:nvSpPr>
          <p:spPr>
            <a:xfrm>
              <a:off x="11701" y="3139"/>
              <a:ext cx="1557" cy="1161"/>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fontAlgn="base">
                <a:spcBef>
                  <a:spcPct val="0"/>
                </a:spcBef>
                <a:spcAft>
                  <a:spcPct val="0"/>
                </a:spcAft>
              </a:pPr>
              <a:r>
                <a:rPr lang="zh-CN" altLang="en-US" sz="1400" b="1">
                  <a:solidFill>
                    <a:srgbClr val="000000"/>
                  </a:solidFill>
                </a:rPr>
                <a:t>取代反应</a:t>
              </a:r>
              <a:endParaRPr lang="zh-CN" altLang="en-US" sz="1400" b="1">
                <a:solidFill>
                  <a:srgbClr val="000000"/>
                </a:solidFill>
              </a:endParaRPr>
            </a:p>
            <a:p>
              <a:pPr fontAlgn="base">
                <a:spcBef>
                  <a:spcPct val="0"/>
                </a:spcBef>
                <a:spcAft>
                  <a:spcPct val="0"/>
                </a:spcAft>
              </a:pPr>
              <a:r>
                <a:rPr lang="zh-CN" altLang="en-US" sz="1400" b="1">
                  <a:solidFill>
                    <a:srgbClr val="000000"/>
                  </a:solidFill>
                </a:rPr>
                <a:t>氧化</a:t>
              </a:r>
              <a:r>
                <a:rPr lang="zh-CN" altLang="en-US" sz="1400" b="1">
                  <a:solidFill>
                    <a:srgbClr val="000000"/>
                  </a:solidFill>
                  <a:sym typeface="+mn-ea"/>
                </a:rPr>
                <a:t>反应</a:t>
              </a:r>
              <a:endParaRPr lang="zh-CN" altLang="en-US" sz="1400" b="1">
                <a:solidFill>
                  <a:srgbClr val="000000"/>
                </a:solidFill>
              </a:endParaRPr>
            </a:p>
            <a:p>
              <a:pPr fontAlgn="base">
                <a:spcBef>
                  <a:spcPct val="0"/>
                </a:spcBef>
                <a:spcAft>
                  <a:spcPct val="0"/>
                </a:spcAft>
              </a:pPr>
              <a:r>
                <a:rPr lang="zh-CN" altLang="en-US" sz="1400" b="1">
                  <a:solidFill>
                    <a:srgbClr val="000000"/>
                  </a:solidFill>
                </a:rPr>
                <a:t>加成</a:t>
              </a:r>
              <a:r>
                <a:rPr lang="zh-CN" altLang="en-US" sz="1400" b="1">
                  <a:solidFill>
                    <a:srgbClr val="000000"/>
                  </a:solidFill>
                  <a:sym typeface="+mn-ea"/>
                </a:rPr>
                <a:t>反应</a:t>
              </a:r>
              <a:endParaRPr lang="zh-CN" altLang="en-US" sz="1400" b="1">
                <a:solidFill>
                  <a:srgbClr val="000000"/>
                </a:solidFill>
                <a:sym typeface="+mn-ea"/>
              </a:endParaRPr>
            </a:p>
          </p:txBody>
        </p:sp>
        <p:cxnSp>
          <p:nvCxnSpPr>
            <p:cNvPr id="25" name="直接箭头连接符 24"/>
            <p:cNvCxnSpPr/>
            <p:nvPr/>
          </p:nvCxnSpPr>
          <p:spPr>
            <a:xfrm flipV="1">
              <a:off x="11349" y="3719"/>
              <a:ext cx="352" cy="4"/>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9" name="圆角矩形 28"/>
            <p:cNvSpPr/>
            <p:nvPr/>
          </p:nvSpPr>
          <p:spPr>
            <a:xfrm>
              <a:off x="9630" y="4447"/>
              <a:ext cx="1807" cy="680"/>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fontAlgn="base">
                <a:spcBef>
                  <a:spcPct val="0"/>
                </a:spcBef>
                <a:spcAft>
                  <a:spcPct val="0"/>
                </a:spcAft>
              </a:pPr>
              <a:r>
                <a:rPr lang="zh-CN" altLang="en-US" b="1" smtClean="0">
                  <a:solidFill>
                    <a:srgbClr val="000000"/>
                  </a:solidFill>
                </a:rPr>
                <a:t>重要实验</a:t>
              </a:r>
              <a:endParaRPr lang="zh-CN" altLang="en-US" b="1">
                <a:solidFill>
                  <a:srgbClr val="000000"/>
                </a:solidFill>
              </a:endParaRPr>
            </a:p>
          </p:txBody>
        </p:sp>
      </p:grpSp>
      <p:grpSp>
        <p:nvGrpSpPr>
          <p:cNvPr id="3" name="组合 31"/>
          <p:cNvGrpSpPr/>
          <p:nvPr/>
        </p:nvGrpSpPr>
        <p:grpSpPr>
          <a:xfrm>
            <a:off x="1746675" y="3342008"/>
            <a:ext cx="8160173" cy="2512695"/>
            <a:chOff x="2063" y="5263"/>
            <a:chExt cx="9638" cy="3957"/>
          </a:xfrm>
        </p:grpSpPr>
        <p:cxnSp>
          <p:nvCxnSpPr>
            <p:cNvPr id="84" name="直接连接符 83"/>
            <p:cNvCxnSpPr/>
            <p:nvPr/>
          </p:nvCxnSpPr>
          <p:spPr>
            <a:xfrm>
              <a:off x="2063" y="5263"/>
              <a:ext cx="9638" cy="0"/>
            </a:xfrm>
            <a:prstGeom prst="line">
              <a:avLst/>
            </a:prstGeom>
            <a:solidFill>
              <a:schemeClr val="accent3">
                <a:lumMod val="95000"/>
              </a:schemeClr>
            </a:solidFill>
            <a:ln w="28575">
              <a:solidFill>
                <a:srgbClr val="C00000"/>
              </a:solidFill>
              <a:prstDash val="sysDash"/>
            </a:ln>
          </p:spPr>
          <p:style>
            <a:lnRef idx="1">
              <a:schemeClr val="accent1"/>
            </a:lnRef>
            <a:fillRef idx="0">
              <a:schemeClr val="accent1"/>
            </a:fillRef>
            <a:effectRef idx="0">
              <a:schemeClr val="accent1"/>
            </a:effectRef>
            <a:fontRef idx="minor">
              <a:schemeClr val="tx1"/>
            </a:fontRef>
          </p:style>
        </p:cxnSp>
        <p:sp>
          <p:nvSpPr>
            <p:cNvPr id="27" name="圆角矩形 26"/>
            <p:cNvSpPr/>
            <p:nvPr/>
          </p:nvSpPr>
          <p:spPr>
            <a:xfrm>
              <a:off x="5506" y="6326"/>
              <a:ext cx="2752" cy="2895"/>
            </a:xfrm>
            <a:prstGeom prst="roundRect">
              <a:avLst/>
            </a:prstGeom>
            <a:solidFill>
              <a:schemeClr val="accent3">
                <a:lumMod val="95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spcBef>
                  <a:spcPct val="0"/>
                </a:spcBef>
                <a:spcAft>
                  <a:spcPct val="0"/>
                </a:spcAft>
              </a:pPr>
              <a:r>
                <a:rPr lang="en-US" altLang="zh-CN" b="1">
                  <a:solidFill>
                    <a:srgbClr val="FF0000"/>
                  </a:solidFill>
                  <a:sym typeface="+mn-ea"/>
                </a:rPr>
                <a:t>1.</a:t>
              </a:r>
              <a:r>
                <a:rPr lang="zh-CN" altLang="en-US" b="1">
                  <a:solidFill>
                    <a:srgbClr val="FF0000"/>
                  </a:solidFill>
                  <a:sym typeface="+mn-ea"/>
                </a:rPr>
                <a:t>陌生度组合</a:t>
              </a:r>
              <a:endParaRPr lang="en-US" altLang="zh-CN" b="1">
                <a:solidFill>
                  <a:srgbClr val="FF0000"/>
                </a:solidFill>
                <a:sym typeface="+mn-ea"/>
              </a:endParaRPr>
            </a:p>
            <a:p>
              <a:pPr fontAlgn="base">
                <a:spcBef>
                  <a:spcPct val="0"/>
                </a:spcBef>
                <a:spcAft>
                  <a:spcPct val="0"/>
                </a:spcAft>
              </a:pPr>
              <a:r>
                <a:rPr lang="en-US" altLang="zh-CN" b="1">
                  <a:solidFill>
                    <a:srgbClr val="FF0000"/>
                  </a:solidFill>
                  <a:sym typeface="+mn-ea"/>
                </a:rPr>
                <a:t>2.</a:t>
              </a:r>
              <a:r>
                <a:rPr lang="zh-CN" altLang="en-US" b="1">
                  <a:solidFill>
                    <a:srgbClr val="FF0000"/>
                  </a:solidFill>
                  <a:sym typeface="+mn-ea"/>
                </a:rPr>
                <a:t>同分异构</a:t>
              </a:r>
              <a:endParaRPr lang="zh-CN" altLang="en-US" b="1">
                <a:solidFill>
                  <a:srgbClr val="FF0000"/>
                </a:solidFill>
                <a:sym typeface="+mn-ea"/>
              </a:endParaRPr>
            </a:p>
            <a:p>
              <a:pPr fontAlgn="base">
                <a:spcBef>
                  <a:spcPct val="0"/>
                </a:spcBef>
                <a:spcAft>
                  <a:spcPct val="0"/>
                </a:spcAft>
              </a:pPr>
              <a:r>
                <a:rPr lang="en-US" altLang="zh-CN" b="1">
                  <a:solidFill>
                    <a:srgbClr val="FF0000"/>
                  </a:solidFill>
                  <a:sym typeface="+mn-ea"/>
                </a:rPr>
                <a:t>3.</a:t>
              </a:r>
              <a:r>
                <a:rPr lang="zh-CN" altLang="en-US" b="1">
                  <a:solidFill>
                    <a:srgbClr val="FF0000"/>
                  </a:solidFill>
                  <a:sym typeface="+mn-ea"/>
                </a:rPr>
                <a:t>共线共面</a:t>
              </a:r>
              <a:endParaRPr lang="zh-CN" altLang="en-US" b="1">
                <a:solidFill>
                  <a:srgbClr val="FF0000"/>
                </a:solidFill>
                <a:sym typeface="+mn-ea"/>
              </a:endParaRPr>
            </a:p>
            <a:p>
              <a:pPr fontAlgn="base">
                <a:spcBef>
                  <a:spcPct val="0"/>
                </a:spcBef>
                <a:spcAft>
                  <a:spcPct val="0"/>
                </a:spcAft>
              </a:pPr>
              <a:r>
                <a:rPr lang="en-US" altLang="zh-CN" b="1">
                  <a:solidFill>
                    <a:srgbClr val="FF0000"/>
                  </a:solidFill>
                  <a:sym typeface="+mn-ea"/>
                </a:rPr>
                <a:t>4.</a:t>
              </a:r>
              <a:r>
                <a:rPr lang="zh-CN" altLang="en-US" b="1">
                  <a:solidFill>
                    <a:srgbClr val="FF0000"/>
                  </a:solidFill>
                  <a:sym typeface="+mn-ea"/>
                </a:rPr>
                <a:t>杂化方式</a:t>
              </a:r>
              <a:endParaRPr lang="zh-CN" altLang="en-US" b="1">
                <a:solidFill>
                  <a:srgbClr val="FF0000"/>
                </a:solidFill>
                <a:sym typeface="+mn-ea"/>
              </a:endParaRPr>
            </a:p>
            <a:p>
              <a:pPr fontAlgn="base">
                <a:spcBef>
                  <a:spcPct val="0"/>
                </a:spcBef>
                <a:spcAft>
                  <a:spcPct val="0"/>
                </a:spcAft>
              </a:pPr>
              <a:r>
                <a:rPr lang="en-US" altLang="zh-CN" b="1">
                  <a:solidFill>
                    <a:srgbClr val="FF0000"/>
                  </a:solidFill>
                  <a:sym typeface="+mn-ea"/>
                </a:rPr>
                <a:t>5.</a:t>
              </a:r>
              <a:r>
                <a:rPr lang="zh-CN" altLang="en-US" b="1">
                  <a:solidFill>
                    <a:srgbClr val="FF0000"/>
                  </a:solidFill>
                  <a:sym typeface="+mn-ea"/>
                </a:rPr>
                <a:t>反应机理</a:t>
              </a:r>
              <a:endParaRPr lang="zh-CN" altLang="en-US" b="1">
                <a:solidFill>
                  <a:srgbClr val="FF0000"/>
                </a:solidFill>
              </a:endParaRPr>
            </a:p>
          </p:txBody>
        </p:sp>
        <p:sp>
          <p:nvSpPr>
            <p:cNvPr id="28" name="流程图: 合并 27"/>
            <p:cNvSpPr/>
            <p:nvPr/>
          </p:nvSpPr>
          <p:spPr>
            <a:xfrm>
              <a:off x="3883" y="5400"/>
              <a:ext cx="5865" cy="908"/>
            </a:xfrm>
            <a:prstGeom prst="flowChartMerge">
              <a:avLst/>
            </a:prstGeom>
            <a:solidFill>
              <a:srgbClr val="B4EABE"/>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b="1">
                <a:solidFill>
                  <a:srgbClr val="0000FF"/>
                </a:solidFill>
              </a:endParaRPr>
            </a:p>
            <a:p>
              <a:pPr algn="ctr" fontAlgn="base">
                <a:spcBef>
                  <a:spcPct val="0"/>
                </a:spcBef>
                <a:spcAft>
                  <a:spcPct val="0"/>
                </a:spcAft>
              </a:pPr>
              <a:r>
                <a:rPr lang="zh-CN" altLang="en-US" b="1">
                  <a:solidFill>
                    <a:srgbClr val="0000FF"/>
                  </a:solidFill>
                </a:rPr>
                <a:t>分析能力</a:t>
              </a:r>
              <a:endParaRPr lang="zh-CN" altLang="en-US" b="1">
                <a:solidFill>
                  <a:srgbClr val="0000FF"/>
                </a:solidFill>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
            <a:lum/>
          </a:blip>
          <a:stretch>
            <a:fillRect/>
          </a:stretch>
        </a:blipFill>
        <a:effectLst/>
      </p:bgPr>
    </p:bg>
    <p:spTree>
      <p:nvGrpSpPr>
        <p:cNvPr id="1" name=""/>
        <p:cNvGrpSpPr/>
        <p:nvPr/>
      </p:nvGrpSpPr>
      <p:grpSpPr>
        <a:xfrm>
          <a:off x="0" y="0"/>
          <a:ext cx="0" cy="0"/>
          <a:chOff x="0" y="0"/>
          <a:chExt cx="0" cy="0"/>
        </a:xfrm>
      </p:grpSpPr>
      <p:graphicFrame>
        <p:nvGraphicFramePr>
          <p:cNvPr id="5" name="表格 4"/>
          <p:cNvGraphicFramePr>
            <a:graphicFrameLocks noGrp="1"/>
          </p:cNvGraphicFramePr>
          <p:nvPr>
            <p:custDataLst>
              <p:tags r:id="rId2"/>
            </p:custDataLst>
          </p:nvPr>
        </p:nvGraphicFramePr>
        <p:xfrm>
          <a:off x="967741" y="2204720"/>
          <a:ext cx="10442787" cy="3464560"/>
        </p:xfrm>
        <a:graphic>
          <a:graphicData uri="http://schemas.openxmlformats.org/drawingml/2006/table">
            <a:tbl>
              <a:tblPr firstRow="1" bandRow="1">
                <a:tableStyleId>{5C22544A-7EE6-4342-B048-85BDC9FD1C3A}</a:tableStyleId>
              </a:tblPr>
              <a:tblGrid>
                <a:gridCol w="4351867"/>
                <a:gridCol w="6090920"/>
              </a:tblGrid>
              <a:tr h="845820">
                <a:tc>
                  <a:txBody>
                    <a:bodyPr wrap="square"/>
                    <a:lstStyle/>
                    <a:p>
                      <a:pPr algn="ctr">
                        <a:buNone/>
                      </a:pPr>
                      <a:endParaRPr lang="zh-CN" altLang="en-US">
                        <a:solidFill>
                          <a:srgbClr val="FF0000"/>
                        </a:solidFill>
                      </a:endParaRPr>
                    </a:p>
                    <a:p>
                      <a:pPr algn="ctr">
                        <a:buNone/>
                      </a:pPr>
                      <a:r>
                        <a:rPr lang="zh-CN" altLang="en-US">
                          <a:solidFill>
                            <a:srgbClr val="FF0000"/>
                          </a:solidFill>
                        </a:rPr>
                        <a:t>考点</a:t>
                      </a:r>
                      <a:endParaRPr lang="zh-CN" altLang="en-US">
                        <a:solidFill>
                          <a:srgbClr val="FF0000"/>
                        </a:solidFill>
                      </a:endParaRPr>
                    </a:p>
                  </a:txBody>
                  <a:tcPr marL="121920" marR="121920" vert="horz"/>
                </a:tc>
                <a:tc>
                  <a:txBody>
                    <a:bodyPr wrap="square"/>
                    <a:lstStyle/>
                    <a:p>
                      <a:pPr algn="ctr">
                        <a:buNone/>
                      </a:pPr>
                      <a:endParaRPr lang="zh-CN" altLang="en-US">
                        <a:solidFill>
                          <a:srgbClr val="FF0000"/>
                        </a:solidFill>
                      </a:endParaRPr>
                    </a:p>
                    <a:p>
                      <a:pPr algn="ctr">
                        <a:buNone/>
                      </a:pPr>
                      <a:r>
                        <a:rPr lang="zh-CN" altLang="en-US">
                          <a:solidFill>
                            <a:srgbClr val="FF0000"/>
                          </a:solidFill>
                        </a:rPr>
                        <a:t>考纲</a:t>
                      </a:r>
                      <a:endParaRPr lang="zh-CN" altLang="en-US">
                        <a:solidFill>
                          <a:srgbClr val="FF0000"/>
                        </a:solidFill>
                      </a:endParaRPr>
                    </a:p>
                  </a:txBody>
                  <a:tcPr marL="121920" marR="121920" vert="horz"/>
                </a:tc>
              </a:tr>
              <a:tr h="1005840">
                <a:tc>
                  <a:txBody>
                    <a:bodyPr wrap="square"/>
                    <a:lstStyle/>
                    <a:p>
                      <a:pPr algn="l">
                        <a:buNone/>
                      </a:pPr>
                      <a:r>
                        <a:rPr lang="en-US" altLang="zh-CN" sz="2000">
                          <a:solidFill>
                            <a:srgbClr val="FF3300"/>
                          </a:solidFill>
                        </a:rPr>
                        <a:t>1.</a:t>
                      </a:r>
                      <a:r>
                        <a:rPr lang="zh-CN" altLang="en-US" sz="2000">
                          <a:solidFill>
                            <a:srgbClr val="FF3300"/>
                          </a:solidFill>
                        </a:rPr>
                        <a:t>原电池的工作原理</a:t>
                      </a:r>
                      <a:endParaRPr lang="zh-CN" altLang="en-US" sz="2000">
                        <a:solidFill>
                          <a:srgbClr val="FF3300"/>
                        </a:solidFill>
                      </a:endParaRPr>
                    </a:p>
                  </a:txBody>
                  <a:tcPr marL="121920" marR="121920" vert="horz"/>
                </a:tc>
                <a:tc>
                  <a:txBody>
                    <a:bodyPr wrap="square"/>
                    <a:lstStyle/>
                    <a:p>
                      <a:pPr algn="ctr">
                        <a:buNone/>
                      </a:pPr>
                      <a:r>
                        <a:rPr lang="en-US" altLang="zh-CN" sz="2000"/>
                        <a:t>       1.</a:t>
                      </a:r>
                      <a:r>
                        <a:rPr lang="zh-CN" altLang="en-US" sz="2000"/>
                        <a:t>了解</a:t>
                      </a:r>
                      <a:r>
                        <a:rPr lang="zh-CN" altLang="en-US" sz="2000">
                          <a:sym typeface="+mn-ea"/>
                        </a:rPr>
                        <a:t>原电池和电解池的</a:t>
                      </a:r>
                      <a:r>
                        <a:rPr lang="zh-CN" altLang="en-US" sz="2000">
                          <a:solidFill>
                            <a:srgbClr val="FF3300"/>
                          </a:solidFill>
                          <a:sym typeface="+mn-ea"/>
                        </a:rPr>
                        <a:t>工作原理</a:t>
                      </a:r>
                      <a:r>
                        <a:rPr lang="zh-CN" altLang="en-US" sz="2000">
                          <a:sym typeface="+mn-ea"/>
                        </a:rPr>
                        <a:t>，</a:t>
                      </a:r>
                      <a:endParaRPr lang="zh-CN" altLang="en-US" sz="2000">
                        <a:sym typeface="+mn-ea"/>
                      </a:endParaRPr>
                    </a:p>
                    <a:p>
                      <a:pPr algn="l">
                        <a:buNone/>
                      </a:pPr>
                      <a:r>
                        <a:rPr lang="zh-CN" altLang="en-US" sz="2000">
                          <a:sym typeface="+mn-ea"/>
                        </a:rPr>
                        <a:t>           能写出</a:t>
                      </a:r>
                      <a:r>
                        <a:rPr lang="zh-CN" altLang="en-US" sz="2000">
                          <a:solidFill>
                            <a:srgbClr val="FF3300"/>
                          </a:solidFill>
                          <a:sym typeface="+mn-ea"/>
                        </a:rPr>
                        <a:t>电极反应和总反应</a:t>
                      </a:r>
                      <a:r>
                        <a:rPr lang="zh-CN" altLang="en-US" sz="2000">
                          <a:sym typeface="+mn-ea"/>
                        </a:rPr>
                        <a:t>，</a:t>
                      </a:r>
                      <a:endParaRPr lang="zh-CN" altLang="en-US" sz="2000">
                        <a:sym typeface="+mn-ea"/>
                      </a:endParaRPr>
                    </a:p>
                    <a:p>
                      <a:pPr algn="ctr">
                        <a:buNone/>
                      </a:pPr>
                      <a:r>
                        <a:rPr lang="zh-CN" altLang="en-US" sz="2000">
                          <a:sym typeface="+mn-ea"/>
                        </a:rPr>
                        <a:t>         了解</a:t>
                      </a:r>
                      <a:r>
                        <a:rPr lang="zh-CN" altLang="en-US" sz="2000">
                          <a:solidFill>
                            <a:srgbClr val="FF3300"/>
                          </a:solidFill>
                          <a:sym typeface="+mn-ea"/>
                        </a:rPr>
                        <a:t>常见化学电源</a:t>
                      </a:r>
                      <a:r>
                        <a:rPr lang="zh-CN" altLang="en-US" sz="2000">
                          <a:sym typeface="+mn-ea"/>
                        </a:rPr>
                        <a:t>及工作原理。</a:t>
                      </a:r>
                      <a:endParaRPr lang="zh-CN" altLang="en-US" sz="2000">
                        <a:sym typeface="+mn-ea"/>
                      </a:endParaRPr>
                    </a:p>
                  </a:txBody>
                  <a:tcPr marL="121920" marR="121920" vert="horz"/>
                </a:tc>
              </a:tr>
              <a:tr h="1005840">
                <a:tc>
                  <a:txBody>
                    <a:bodyPr wrap="square"/>
                    <a:lstStyle/>
                    <a:p>
                      <a:pPr algn="l">
                        <a:buNone/>
                      </a:pPr>
                      <a:r>
                        <a:rPr lang="en-US" altLang="zh-CN" sz="2000">
                          <a:solidFill>
                            <a:srgbClr val="FF3300"/>
                          </a:solidFill>
                        </a:rPr>
                        <a:t>2.</a:t>
                      </a:r>
                      <a:r>
                        <a:rPr lang="zh-CN" altLang="en-US" sz="2000">
                          <a:solidFill>
                            <a:srgbClr val="FF3300"/>
                          </a:solidFill>
                        </a:rPr>
                        <a:t>电解原理及应用</a:t>
                      </a:r>
                      <a:endParaRPr lang="zh-CN" altLang="en-US" sz="2000">
                        <a:solidFill>
                          <a:srgbClr val="FF3300"/>
                        </a:solidFill>
                      </a:endParaRPr>
                    </a:p>
                  </a:txBody>
                  <a:tcPr marL="121920" marR="121920" vert="horz"/>
                </a:tc>
                <a:tc>
                  <a:txBody>
                    <a:bodyPr wrap="square"/>
                    <a:lstStyle/>
                    <a:p>
                      <a:pPr algn="ctr">
                        <a:buNone/>
                      </a:pPr>
                      <a:r>
                        <a:rPr lang="en-US" altLang="zh-CN" sz="2000"/>
                        <a:t>      2. </a:t>
                      </a:r>
                      <a:r>
                        <a:rPr lang="zh-CN" altLang="en-US" sz="2000"/>
                        <a:t>理解金属发生</a:t>
                      </a:r>
                      <a:r>
                        <a:rPr lang="zh-CN" altLang="en-US" sz="2000">
                          <a:solidFill>
                            <a:srgbClr val="FF3300"/>
                          </a:solidFill>
                          <a:sym typeface="+mn-ea"/>
                        </a:rPr>
                        <a:t>电化学腐蚀</a:t>
                      </a:r>
                      <a:r>
                        <a:rPr lang="zh-CN" altLang="en-US" sz="2000">
                          <a:sym typeface="+mn-ea"/>
                        </a:rPr>
                        <a:t>的原因，</a:t>
                      </a:r>
                      <a:endParaRPr lang="zh-CN" altLang="en-US" sz="2000">
                        <a:sym typeface="+mn-ea"/>
                      </a:endParaRPr>
                    </a:p>
                    <a:p>
                      <a:pPr algn="l">
                        <a:buNone/>
                      </a:pPr>
                      <a:r>
                        <a:rPr lang="zh-CN" altLang="en-US" sz="2000">
                          <a:sym typeface="+mn-ea"/>
                        </a:rPr>
                        <a:t>          金属腐蚀的危害，</a:t>
                      </a:r>
                      <a:endParaRPr lang="zh-CN" altLang="en-US" sz="2000">
                        <a:sym typeface="+mn-ea"/>
                      </a:endParaRPr>
                    </a:p>
                    <a:p>
                      <a:pPr algn="l">
                        <a:buNone/>
                      </a:pPr>
                      <a:r>
                        <a:rPr lang="zh-CN" altLang="en-US" sz="2000">
                          <a:sym typeface="+mn-ea"/>
                        </a:rPr>
                        <a:t>          防止金属腐蚀的</a:t>
                      </a:r>
                      <a:r>
                        <a:rPr lang="zh-CN" altLang="en-US" sz="2000">
                          <a:solidFill>
                            <a:srgbClr val="FF3300"/>
                          </a:solidFill>
                          <a:sym typeface="+mn-ea"/>
                        </a:rPr>
                        <a:t>措施</a:t>
                      </a:r>
                      <a:r>
                        <a:rPr lang="zh-CN" altLang="en-US" sz="2000">
                          <a:sym typeface="+mn-ea"/>
                        </a:rPr>
                        <a:t>。</a:t>
                      </a:r>
                      <a:endParaRPr lang="zh-CN" altLang="en-US" sz="2000">
                        <a:sym typeface="+mn-ea"/>
                      </a:endParaRPr>
                    </a:p>
                  </a:txBody>
                  <a:tcPr marL="121920" marR="121920" vert="horz"/>
                </a:tc>
              </a:tr>
              <a:tr h="607060">
                <a:tc>
                  <a:txBody>
                    <a:bodyPr wrap="square"/>
                    <a:lstStyle/>
                    <a:p>
                      <a:pPr algn="l">
                        <a:buNone/>
                      </a:pPr>
                      <a:r>
                        <a:rPr lang="en-US" altLang="zh-CN" sz="2000">
                          <a:solidFill>
                            <a:srgbClr val="FF3300"/>
                          </a:solidFill>
                        </a:rPr>
                        <a:t>3.</a:t>
                      </a:r>
                      <a:r>
                        <a:rPr lang="zh-CN" altLang="en-US" sz="2000">
                          <a:solidFill>
                            <a:srgbClr val="FF3300"/>
                          </a:solidFill>
                        </a:rPr>
                        <a:t>金属的电化学腐蚀与防护</a:t>
                      </a:r>
                      <a:endParaRPr lang="zh-CN" altLang="en-US" sz="2000">
                        <a:solidFill>
                          <a:srgbClr val="FF3300"/>
                        </a:solidFill>
                      </a:endParaRPr>
                    </a:p>
                  </a:txBody>
                  <a:tcPr marL="121920" marR="121920" vert="horz"/>
                </a:tc>
                <a:tc>
                  <a:txBody>
                    <a:bodyPr wrap="square"/>
                    <a:lstStyle/>
                    <a:p>
                      <a:pPr algn="ctr">
                        <a:buNone/>
                      </a:pPr>
                      <a:endParaRPr lang="zh-CN" altLang="en-US" sz="2000"/>
                    </a:p>
                  </a:txBody>
                  <a:tcPr marL="121920" marR="121920" vert="horz"/>
                </a:tc>
              </a:tr>
            </a:tbl>
          </a:graphicData>
        </a:graphic>
      </p:graphicFrame>
      <p:cxnSp>
        <p:nvCxnSpPr>
          <p:cNvPr id="4" name="直接连接符 3"/>
          <p:cNvCxnSpPr/>
          <p:nvPr/>
        </p:nvCxnSpPr>
        <p:spPr>
          <a:xfrm flipV="1">
            <a:off x="243842" y="1322708"/>
            <a:ext cx="11891433" cy="1905"/>
          </a:xfrm>
          <a:prstGeom prst="line">
            <a:avLst/>
          </a:prstGeom>
          <a:ln w="57150">
            <a:solidFill>
              <a:srgbClr val="FF0000"/>
            </a:solidFill>
          </a:ln>
          <a:scene3d>
            <a:camera prst="obliqueTopRight"/>
            <a:lightRig rig="threePt" dir="t"/>
          </a:scene3d>
        </p:spPr>
        <p:style>
          <a:lnRef idx="1">
            <a:schemeClr val="accent1"/>
          </a:lnRef>
          <a:fillRef idx="0">
            <a:schemeClr val="accent1"/>
          </a:fillRef>
          <a:effectRef idx="0">
            <a:schemeClr val="accent1"/>
          </a:effectRef>
          <a:fontRef idx="minor">
            <a:schemeClr val="tx1"/>
          </a:fontRef>
        </p:style>
      </p:cxnSp>
      <p:sp>
        <p:nvSpPr>
          <p:cNvPr id="6145" name="Rectangle 2"/>
          <p:cNvSpPr>
            <a:spLocks noGrp="1"/>
          </p:cNvSpPr>
          <p:nvPr/>
        </p:nvSpPr>
        <p:spPr>
          <a:xfrm>
            <a:off x="705275" y="536575"/>
            <a:ext cx="8353213" cy="574040"/>
          </a:xfrm>
          <a:prstGeom prst="rect">
            <a:avLst/>
          </a:prstGeom>
          <a:noFill/>
          <a:ln w="9525">
            <a:noFill/>
          </a:ln>
        </p:spPr>
        <p:txBody>
          <a:bodyPr vert="horz" wrap="square" lIns="68580" tIns="34290" rIns="68580" bIns="34290" anchor="b"/>
          <a:lst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ahoma" panose="020B0604030504040204" pitchFamily="34" charset="0"/>
                <a:ea typeface="宋体" panose="02010600030101010101" pitchFamily="2" charset="-122"/>
                <a:cs typeface="Tahoma" panose="020B0604030504040204" pitchFamily="34" charset="0"/>
              </a:defRPr>
            </a:lvl2pPr>
            <a:lvl3pPr algn="l" rtl="0" eaLnBrk="0" fontAlgn="base" hangingPunct="0">
              <a:spcBef>
                <a:spcPct val="0"/>
              </a:spcBef>
              <a:spcAft>
                <a:spcPct val="0"/>
              </a:spcAft>
              <a:defRPr sz="4400">
                <a:solidFill>
                  <a:schemeClr val="tx2"/>
                </a:solidFill>
                <a:latin typeface="Tahoma" panose="020B0604030504040204" pitchFamily="34" charset="0"/>
                <a:ea typeface="宋体" panose="02010600030101010101" pitchFamily="2" charset="-122"/>
                <a:cs typeface="Tahoma" panose="020B0604030504040204" pitchFamily="34" charset="0"/>
              </a:defRPr>
            </a:lvl3pPr>
            <a:lvl4pPr algn="l" rtl="0" eaLnBrk="0" fontAlgn="base" hangingPunct="0">
              <a:spcBef>
                <a:spcPct val="0"/>
              </a:spcBef>
              <a:spcAft>
                <a:spcPct val="0"/>
              </a:spcAft>
              <a:defRPr sz="4400">
                <a:solidFill>
                  <a:schemeClr val="tx2"/>
                </a:solidFill>
                <a:latin typeface="Tahoma" panose="020B0604030504040204" pitchFamily="34" charset="0"/>
                <a:ea typeface="宋体" panose="02010600030101010101" pitchFamily="2" charset="-122"/>
                <a:cs typeface="Tahoma" panose="020B0604030504040204" pitchFamily="34" charset="0"/>
              </a:defRPr>
            </a:lvl4pPr>
            <a:lvl5pPr algn="l" rtl="0" eaLnBrk="0" fontAlgn="base" hangingPunct="0">
              <a:spcBef>
                <a:spcPct val="0"/>
              </a:spcBef>
              <a:spcAft>
                <a:spcPct val="0"/>
              </a:spcAft>
              <a:defRPr sz="4400">
                <a:solidFill>
                  <a:schemeClr val="tx2"/>
                </a:solidFill>
                <a:latin typeface="Tahoma" panose="020B0604030504040204" pitchFamily="34" charset="0"/>
                <a:ea typeface="宋体" panose="02010600030101010101" pitchFamily="2" charset="-122"/>
                <a:cs typeface="Tahoma" panose="020B0604030504040204" pitchFamily="34" charset="0"/>
              </a:defRPr>
            </a:lvl5pPr>
            <a:lvl6pPr marL="457200" algn="l" rtl="0" fontAlgn="base">
              <a:spcBef>
                <a:spcPct val="0"/>
              </a:spcBef>
              <a:spcAft>
                <a:spcPct val="0"/>
              </a:spcAft>
              <a:defRPr sz="4400">
                <a:solidFill>
                  <a:schemeClr val="tx2"/>
                </a:solidFill>
                <a:latin typeface="Tahoma" panose="020B0604030504040204" pitchFamily="34" charset="0"/>
                <a:ea typeface="宋体" panose="02010600030101010101" pitchFamily="2" charset="-122"/>
                <a:cs typeface="Tahoma" panose="020B0604030504040204" pitchFamily="34" charset="0"/>
              </a:defRPr>
            </a:lvl6pPr>
            <a:lvl7pPr marL="914400" algn="l" rtl="0" fontAlgn="base">
              <a:spcBef>
                <a:spcPct val="0"/>
              </a:spcBef>
              <a:spcAft>
                <a:spcPct val="0"/>
              </a:spcAft>
              <a:defRPr sz="4400">
                <a:solidFill>
                  <a:schemeClr val="tx2"/>
                </a:solidFill>
                <a:latin typeface="Tahoma" panose="020B0604030504040204" pitchFamily="34" charset="0"/>
                <a:ea typeface="宋体" panose="02010600030101010101" pitchFamily="2" charset="-122"/>
                <a:cs typeface="Tahoma" panose="020B0604030504040204" pitchFamily="34" charset="0"/>
              </a:defRPr>
            </a:lvl7pPr>
            <a:lvl8pPr marL="1371600" algn="l" rtl="0" fontAlgn="base">
              <a:spcBef>
                <a:spcPct val="0"/>
              </a:spcBef>
              <a:spcAft>
                <a:spcPct val="0"/>
              </a:spcAft>
              <a:defRPr sz="4400">
                <a:solidFill>
                  <a:schemeClr val="tx2"/>
                </a:solidFill>
                <a:latin typeface="Tahoma" panose="020B0604030504040204" pitchFamily="34" charset="0"/>
                <a:ea typeface="宋体" panose="02010600030101010101" pitchFamily="2" charset="-122"/>
                <a:cs typeface="Tahoma" panose="020B0604030504040204" pitchFamily="34" charset="0"/>
              </a:defRPr>
            </a:lvl8pPr>
            <a:lvl9pPr marL="1828800" algn="l" rtl="0" fontAlgn="base">
              <a:spcBef>
                <a:spcPct val="0"/>
              </a:spcBef>
              <a:spcAft>
                <a:spcPct val="0"/>
              </a:spcAft>
              <a:defRPr sz="4400">
                <a:solidFill>
                  <a:schemeClr val="tx2"/>
                </a:solidFill>
                <a:latin typeface="Tahoma" panose="020B0604030504040204" pitchFamily="34" charset="0"/>
                <a:ea typeface="宋体" panose="02010600030101010101" pitchFamily="2" charset="-122"/>
                <a:cs typeface="Tahoma" panose="020B0604030504040204" pitchFamily="34" charset="0"/>
              </a:defRPr>
            </a:lvl9pPr>
          </a:lstStyle>
          <a:p>
            <a:pPr eaLnBrk="1" hangingPunct="1"/>
            <a:r>
              <a:rPr lang="en-US" altLang="zh-CN" sz="2800" b="1">
                <a:solidFill>
                  <a:srgbClr val="FF0000"/>
                </a:solidFill>
              </a:rPr>
              <a:t>3.</a:t>
            </a:r>
            <a:r>
              <a:rPr lang="zh-CN" altLang="en-US" sz="2800" b="1">
                <a:solidFill>
                  <a:srgbClr val="FF0000"/>
                </a:solidFill>
              </a:rPr>
              <a:t>《电化学》的</a:t>
            </a:r>
            <a:r>
              <a:rPr lang="en-US" altLang="zh-CN" sz="2800" b="1">
                <a:solidFill>
                  <a:srgbClr val="FF0000"/>
                </a:solidFill>
              </a:rPr>
              <a:t> </a:t>
            </a:r>
            <a:r>
              <a:rPr lang="en-US" altLang="zh-CN" sz="2800" b="1">
                <a:solidFill>
                  <a:srgbClr val="FF0000"/>
                </a:solidFill>
                <a:latin typeface="华文中宋" panose="02010600040101010101" pitchFamily="2" charset="-122"/>
                <a:ea typeface="华文中宋" panose="02010600040101010101" pitchFamily="2" charset="-122"/>
                <a:cs typeface="宋体" panose="02010600030101010101" pitchFamily="2" charset="-122"/>
                <a:sym typeface="+mn-ea"/>
              </a:rPr>
              <a:t>“4</a:t>
            </a:r>
            <a:r>
              <a:rPr lang="zh-CN" altLang="en-US" sz="2800" b="1">
                <a:solidFill>
                  <a:srgbClr val="FF0000"/>
                </a:solidFill>
                <a:latin typeface="华文中宋" panose="02010600040101010101" pitchFamily="2" charset="-122"/>
                <a:ea typeface="华文中宋" panose="02010600040101010101" pitchFamily="2" charset="-122"/>
                <a:cs typeface="宋体" panose="02010600030101010101" pitchFamily="2" charset="-122"/>
                <a:sym typeface="+mn-ea"/>
              </a:rPr>
              <a:t>个</a:t>
            </a:r>
            <a:r>
              <a:rPr lang="en-US" altLang="zh-CN" sz="2800" b="1">
                <a:solidFill>
                  <a:srgbClr val="FF0000"/>
                </a:solidFill>
                <a:latin typeface="华文中宋" panose="02010600040101010101" pitchFamily="2" charset="-122"/>
                <a:ea typeface="华文中宋" panose="02010600040101010101" pitchFamily="2" charset="-122"/>
                <a:cs typeface="宋体" panose="02010600030101010101" pitchFamily="2" charset="-122"/>
                <a:sym typeface="+mn-ea"/>
              </a:rPr>
              <a:t>3”</a:t>
            </a:r>
            <a:r>
              <a:rPr lang="zh-CN" altLang="en-US" sz="2800" b="1">
                <a:solidFill>
                  <a:srgbClr val="FF0000"/>
                </a:solidFill>
              </a:rPr>
              <a:t>专题</a:t>
            </a:r>
            <a:endParaRPr lang="zh-CN" altLang="en-US" sz="2800" b="1">
              <a:solidFill>
                <a:srgbClr val="FF0000"/>
              </a:solidFill>
            </a:endParaRPr>
          </a:p>
        </p:txBody>
      </p:sp>
    </p:spTree>
  </p:cSld>
  <p:clrMapOvr>
    <a:masterClrMapping/>
  </p:clrMapOvr>
  <p:transition/>
</p:sld>
</file>

<file path=ppt/slides/slide11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
            <a:lum/>
          </a:blip>
          <a:stretch>
            <a:fillRect/>
          </a:stretch>
        </a:blipFill>
        <a:effectLst/>
      </p:bgPr>
    </p:bg>
    <p:spTree>
      <p:nvGrpSpPr>
        <p:cNvPr id="1" name=""/>
        <p:cNvGrpSpPr/>
        <p:nvPr/>
      </p:nvGrpSpPr>
      <p:grpSpPr>
        <a:xfrm>
          <a:off x="0" y="0"/>
          <a:ext cx="0" cy="0"/>
          <a:chOff x="0" y="0"/>
          <a:chExt cx="0" cy="0"/>
        </a:xfrm>
      </p:grpSpPr>
      <p:sp>
        <p:nvSpPr>
          <p:cNvPr id="4" name="文本框 3"/>
          <p:cNvSpPr txBox="1"/>
          <p:nvPr/>
        </p:nvSpPr>
        <p:spPr>
          <a:xfrm>
            <a:off x="529167" y="449583"/>
            <a:ext cx="3954780" cy="460375"/>
          </a:xfrm>
          <a:prstGeom prst="rect">
            <a:avLst/>
          </a:prstGeom>
          <a:noFill/>
        </p:spPr>
        <p:txBody>
          <a:bodyPr wrap="square" rtlCol="0">
            <a:spAutoFit/>
          </a:bodyPr>
          <a:lstStyle/>
          <a:p>
            <a:pPr fontAlgn="base">
              <a:spcBef>
                <a:spcPct val="0"/>
              </a:spcBef>
              <a:spcAft>
                <a:spcPct val="0"/>
              </a:spcAft>
            </a:pPr>
            <a:r>
              <a:rPr lang="en-US" altLang="zh-CN" sz="2400" b="1">
                <a:solidFill>
                  <a:srgbClr val="000000"/>
                </a:solidFill>
                <a:latin typeface="黑体" panose="02010600030101010101" pitchFamily="49" charset="-122"/>
                <a:ea typeface="黑体" panose="02010600030101010101" pitchFamily="49" charset="-122"/>
              </a:rPr>
              <a:t>3.1.</a:t>
            </a:r>
            <a:r>
              <a:rPr lang="zh-CN" altLang="en-US" sz="2400" b="1">
                <a:solidFill>
                  <a:srgbClr val="000000"/>
                </a:solidFill>
                <a:latin typeface="黑体" panose="02010600030101010101" pitchFamily="49" charset="-122"/>
                <a:ea typeface="黑体" panose="02010600030101010101" pitchFamily="49" charset="-122"/>
              </a:rPr>
              <a:t>考点呈现</a:t>
            </a:r>
            <a:endParaRPr lang="zh-CN" altLang="en-US" sz="2400" b="1">
              <a:solidFill>
                <a:srgbClr val="000000"/>
              </a:solidFill>
              <a:latin typeface="黑体" panose="02010600030101010101" pitchFamily="49" charset="-122"/>
              <a:ea typeface="黑体" panose="02010600030101010101" pitchFamily="49" charset="-122"/>
            </a:endParaRPr>
          </a:p>
        </p:txBody>
      </p:sp>
      <p:sp>
        <p:nvSpPr>
          <p:cNvPr id="5" name="圆角矩形 4"/>
          <p:cNvSpPr/>
          <p:nvPr/>
        </p:nvSpPr>
        <p:spPr>
          <a:xfrm>
            <a:off x="128695" y="976630"/>
            <a:ext cx="11863493" cy="76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350" b="1" noProof="1">
              <a:solidFill>
                <a:srgbClr val="FFFFFF"/>
              </a:solidFill>
            </a:endParaRPr>
          </a:p>
        </p:txBody>
      </p:sp>
      <p:grpSp>
        <p:nvGrpSpPr>
          <p:cNvPr id="2" name="组合 36"/>
          <p:cNvGrpSpPr/>
          <p:nvPr/>
        </p:nvGrpSpPr>
        <p:grpSpPr>
          <a:xfrm>
            <a:off x="731522" y="1322073"/>
            <a:ext cx="11012593" cy="4224655"/>
            <a:chOff x="-230" y="2338"/>
            <a:chExt cx="13007" cy="6653"/>
          </a:xfrm>
        </p:grpSpPr>
        <p:sp>
          <p:nvSpPr>
            <p:cNvPr id="6" name="文本框 5"/>
            <p:cNvSpPr txBox="1"/>
            <p:nvPr/>
          </p:nvSpPr>
          <p:spPr>
            <a:xfrm>
              <a:off x="1768" y="4854"/>
              <a:ext cx="757" cy="1598"/>
            </a:xfrm>
            <a:prstGeom prst="rect">
              <a:avLst/>
            </a:prstGeom>
            <a:solidFill>
              <a:schemeClr val="accent3">
                <a:lumMod val="95000"/>
              </a:schemeClr>
            </a:solidFill>
            <a:ln>
              <a:solidFill>
                <a:srgbClr val="FF0000"/>
              </a:solidFill>
            </a:ln>
          </p:spPr>
          <p:txBody>
            <a:bodyPr wrap="square" rtlCol="0">
              <a:spAutoFit/>
            </a:bodyPr>
            <a:lstStyle/>
            <a:p>
              <a:pPr fontAlgn="base">
                <a:spcBef>
                  <a:spcPct val="0"/>
                </a:spcBef>
                <a:spcAft>
                  <a:spcPct val="0"/>
                </a:spcAft>
              </a:pPr>
              <a:r>
                <a:rPr lang="zh-CN" altLang="en-US" sz="2000" b="1">
                  <a:solidFill>
                    <a:srgbClr val="000000"/>
                  </a:solidFill>
                  <a:latin typeface="新宋体" panose="02010609030101010101" charset="-122"/>
                  <a:ea typeface="新宋体" panose="02010609030101010101" charset="-122"/>
                </a:rPr>
                <a:t>电化学</a:t>
              </a:r>
              <a:endParaRPr lang="zh-CN" altLang="en-US" sz="2000" b="1">
                <a:solidFill>
                  <a:srgbClr val="000000"/>
                </a:solidFill>
                <a:latin typeface="新宋体" panose="02010609030101010101" charset="-122"/>
                <a:ea typeface="新宋体" panose="02010609030101010101" charset="-122"/>
              </a:endParaRPr>
            </a:p>
          </p:txBody>
        </p:sp>
        <p:sp>
          <p:nvSpPr>
            <p:cNvPr id="7" name="左大括号 6"/>
            <p:cNvSpPr/>
            <p:nvPr/>
          </p:nvSpPr>
          <p:spPr>
            <a:xfrm>
              <a:off x="2638" y="3371"/>
              <a:ext cx="171" cy="4563"/>
            </a:xfrm>
            <a:prstGeom prst="leftBrace">
              <a:avLst/>
            </a:prstGeom>
            <a:solidFill>
              <a:schemeClr val="accent1">
                <a:lumMod val="90000"/>
              </a:schemeClr>
            </a:solidFill>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fontAlgn="base">
                <a:spcBef>
                  <a:spcPct val="0"/>
                </a:spcBef>
                <a:spcAft>
                  <a:spcPct val="0"/>
                </a:spcAft>
              </a:pPr>
              <a:endParaRPr lang="zh-CN" altLang="en-US" b="1">
                <a:solidFill>
                  <a:srgbClr val="000000"/>
                </a:solidFill>
              </a:endParaRPr>
            </a:p>
          </p:txBody>
        </p:sp>
        <p:sp>
          <p:nvSpPr>
            <p:cNvPr id="8" name="文本框 7"/>
            <p:cNvSpPr txBox="1"/>
            <p:nvPr/>
          </p:nvSpPr>
          <p:spPr>
            <a:xfrm>
              <a:off x="2808" y="3343"/>
              <a:ext cx="1561" cy="628"/>
            </a:xfrm>
            <a:prstGeom prst="rect">
              <a:avLst/>
            </a:prstGeom>
            <a:solidFill>
              <a:schemeClr val="accent3">
                <a:lumMod val="95000"/>
              </a:schemeClr>
            </a:solidFill>
            <a:ln>
              <a:solidFill>
                <a:srgbClr val="FF0000"/>
              </a:solidFill>
            </a:ln>
          </p:spPr>
          <p:txBody>
            <a:bodyPr wrap="square" rtlCol="0">
              <a:spAutoFit/>
            </a:bodyPr>
            <a:lstStyle/>
            <a:p>
              <a:pPr fontAlgn="base">
                <a:spcBef>
                  <a:spcPct val="0"/>
                </a:spcBef>
                <a:spcAft>
                  <a:spcPct val="0"/>
                </a:spcAft>
              </a:pPr>
              <a:r>
                <a:rPr lang="zh-CN" altLang="en-US" sz="2000" b="1">
                  <a:solidFill>
                    <a:srgbClr val="000000"/>
                  </a:solidFill>
                  <a:latin typeface="新宋体" panose="02010609030101010101" charset="-122"/>
                  <a:ea typeface="新宋体" panose="02010609030101010101" charset="-122"/>
                </a:rPr>
                <a:t>原电池</a:t>
              </a:r>
              <a:endParaRPr lang="zh-CN" altLang="en-US" sz="2000" b="1">
                <a:solidFill>
                  <a:srgbClr val="000000"/>
                </a:solidFill>
                <a:latin typeface="新宋体" panose="02010609030101010101" charset="-122"/>
                <a:ea typeface="新宋体" panose="02010609030101010101" charset="-122"/>
              </a:endParaRPr>
            </a:p>
          </p:txBody>
        </p:sp>
        <p:sp>
          <p:nvSpPr>
            <p:cNvPr id="9" name="文本框 8"/>
            <p:cNvSpPr txBox="1"/>
            <p:nvPr/>
          </p:nvSpPr>
          <p:spPr>
            <a:xfrm>
              <a:off x="2808" y="7310"/>
              <a:ext cx="1561" cy="628"/>
            </a:xfrm>
            <a:prstGeom prst="rect">
              <a:avLst/>
            </a:prstGeom>
            <a:solidFill>
              <a:schemeClr val="accent3">
                <a:lumMod val="95000"/>
              </a:schemeClr>
            </a:solidFill>
            <a:ln>
              <a:solidFill>
                <a:srgbClr val="FF0000"/>
              </a:solidFill>
            </a:ln>
          </p:spPr>
          <p:txBody>
            <a:bodyPr wrap="square" rtlCol="0">
              <a:spAutoFit/>
            </a:bodyPr>
            <a:lstStyle/>
            <a:p>
              <a:pPr fontAlgn="base">
                <a:spcBef>
                  <a:spcPct val="0"/>
                </a:spcBef>
                <a:spcAft>
                  <a:spcPct val="0"/>
                </a:spcAft>
              </a:pPr>
              <a:r>
                <a:rPr lang="zh-CN" altLang="en-US" sz="2000" b="1">
                  <a:solidFill>
                    <a:srgbClr val="000000"/>
                  </a:solidFill>
                  <a:latin typeface="新宋体" panose="02010609030101010101" charset="-122"/>
                  <a:ea typeface="新宋体" panose="02010609030101010101" charset="-122"/>
                </a:rPr>
                <a:t>电解</a:t>
              </a:r>
              <a:endParaRPr lang="zh-CN" altLang="en-US" sz="2000" b="1">
                <a:solidFill>
                  <a:srgbClr val="000000"/>
                </a:solidFill>
                <a:latin typeface="新宋体" panose="02010609030101010101" charset="-122"/>
                <a:ea typeface="新宋体" panose="02010609030101010101" charset="-122"/>
              </a:endParaRPr>
            </a:p>
          </p:txBody>
        </p:sp>
        <p:sp>
          <p:nvSpPr>
            <p:cNvPr id="10" name="左大括号 9"/>
            <p:cNvSpPr/>
            <p:nvPr/>
          </p:nvSpPr>
          <p:spPr>
            <a:xfrm>
              <a:off x="4473" y="2338"/>
              <a:ext cx="223" cy="2735"/>
            </a:xfrm>
            <a:prstGeom prst="leftBrace">
              <a:avLst/>
            </a:prstGeom>
            <a:solidFill>
              <a:schemeClr val="accent1">
                <a:lumMod val="90000"/>
              </a:schemeClr>
            </a:solidFill>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fontAlgn="base">
                <a:spcBef>
                  <a:spcPct val="0"/>
                </a:spcBef>
                <a:spcAft>
                  <a:spcPct val="0"/>
                </a:spcAft>
              </a:pPr>
              <a:endParaRPr lang="zh-CN" altLang="en-US" b="1">
                <a:solidFill>
                  <a:srgbClr val="000000"/>
                </a:solidFill>
              </a:endParaRPr>
            </a:p>
          </p:txBody>
        </p:sp>
        <p:sp>
          <p:nvSpPr>
            <p:cNvPr id="11" name="左大括号 10"/>
            <p:cNvSpPr/>
            <p:nvPr/>
          </p:nvSpPr>
          <p:spPr>
            <a:xfrm>
              <a:off x="4525" y="6256"/>
              <a:ext cx="223" cy="2735"/>
            </a:xfrm>
            <a:prstGeom prst="leftBrace">
              <a:avLst/>
            </a:prstGeom>
            <a:solidFill>
              <a:schemeClr val="accent1">
                <a:lumMod val="90000"/>
              </a:schemeClr>
            </a:solidFill>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fontAlgn="base">
                <a:spcBef>
                  <a:spcPct val="0"/>
                </a:spcBef>
                <a:spcAft>
                  <a:spcPct val="0"/>
                </a:spcAft>
              </a:pPr>
              <a:endParaRPr lang="zh-CN" altLang="en-US" b="1">
                <a:solidFill>
                  <a:srgbClr val="000000"/>
                </a:solidFill>
              </a:endParaRPr>
            </a:p>
          </p:txBody>
        </p:sp>
        <p:sp>
          <p:nvSpPr>
            <p:cNvPr id="12" name="文本框 11"/>
            <p:cNvSpPr txBox="1"/>
            <p:nvPr/>
          </p:nvSpPr>
          <p:spPr>
            <a:xfrm>
              <a:off x="4853" y="2338"/>
              <a:ext cx="1159" cy="580"/>
            </a:xfrm>
            <a:prstGeom prst="rect">
              <a:avLst/>
            </a:prstGeom>
            <a:solidFill>
              <a:schemeClr val="accent3">
                <a:lumMod val="95000"/>
              </a:schemeClr>
            </a:solidFill>
            <a:ln>
              <a:solidFill>
                <a:srgbClr val="FF0000"/>
              </a:solidFill>
            </a:ln>
          </p:spPr>
          <p:txBody>
            <a:bodyPr wrap="square" rtlCol="0">
              <a:spAutoFit/>
            </a:bodyPr>
            <a:lstStyle/>
            <a:p>
              <a:pPr fontAlgn="base">
                <a:spcBef>
                  <a:spcPct val="0"/>
                </a:spcBef>
                <a:spcAft>
                  <a:spcPct val="0"/>
                </a:spcAft>
              </a:pPr>
              <a:r>
                <a:rPr lang="zh-CN" altLang="en-US" b="1">
                  <a:solidFill>
                    <a:srgbClr val="000000"/>
                  </a:solidFill>
                  <a:latin typeface="新宋体" panose="02010609030101010101" charset="-122"/>
                  <a:ea typeface="新宋体" panose="02010609030101010101" charset="-122"/>
                </a:rPr>
                <a:t>概念</a:t>
              </a:r>
              <a:endParaRPr lang="zh-CN" altLang="en-US" b="1">
                <a:solidFill>
                  <a:srgbClr val="000000"/>
                </a:solidFill>
                <a:latin typeface="新宋体" panose="02010609030101010101" charset="-122"/>
                <a:ea typeface="新宋体" panose="02010609030101010101" charset="-122"/>
              </a:endParaRPr>
            </a:p>
          </p:txBody>
        </p:sp>
        <p:sp>
          <p:nvSpPr>
            <p:cNvPr id="13" name="文本框 12"/>
            <p:cNvSpPr txBox="1"/>
            <p:nvPr/>
          </p:nvSpPr>
          <p:spPr>
            <a:xfrm>
              <a:off x="4853" y="3025"/>
              <a:ext cx="1160" cy="580"/>
            </a:xfrm>
            <a:prstGeom prst="rect">
              <a:avLst/>
            </a:prstGeom>
            <a:solidFill>
              <a:schemeClr val="accent3">
                <a:lumMod val="95000"/>
              </a:schemeClr>
            </a:solidFill>
            <a:ln>
              <a:solidFill>
                <a:srgbClr val="FF0000"/>
              </a:solidFill>
            </a:ln>
          </p:spPr>
          <p:txBody>
            <a:bodyPr wrap="square" rtlCol="0">
              <a:spAutoFit/>
            </a:bodyPr>
            <a:lstStyle/>
            <a:p>
              <a:pPr fontAlgn="base">
                <a:spcBef>
                  <a:spcPct val="0"/>
                </a:spcBef>
                <a:spcAft>
                  <a:spcPct val="0"/>
                </a:spcAft>
              </a:pPr>
              <a:r>
                <a:rPr lang="zh-CN" altLang="en-US" b="1">
                  <a:solidFill>
                    <a:srgbClr val="000000"/>
                  </a:solidFill>
                  <a:latin typeface="新宋体" panose="02010609030101010101" charset="-122"/>
                  <a:ea typeface="新宋体" panose="02010609030101010101" charset="-122"/>
                </a:rPr>
                <a:t>构成</a:t>
              </a:r>
              <a:endParaRPr lang="zh-CN" altLang="en-US" b="1">
                <a:solidFill>
                  <a:srgbClr val="000000"/>
                </a:solidFill>
                <a:latin typeface="新宋体" panose="02010609030101010101" charset="-122"/>
                <a:ea typeface="新宋体" panose="02010609030101010101" charset="-122"/>
              </a:endParaRPr>
            </a:p>
          </p:txBody>
        </p:sp>
        <p:sp>
          <p:nvSpPr>
            <p:cNvPr id="14" name="文本框 13"/>
            <p:cNvSpPr txBox="1"/>
            <p:nvPr/>
          </p:nvSpPr>
          <p:spPr>
            <a:xfrm>
              <a:off x="4870" y="3711"/>
              <a:ext cx="1142" cy="580"/>
            </a:xfrm>
            <a:prstGeom prst="rect">
              <a:avLst/>
            </a:prstGeom>
            <a:solidFill>
              <a:schemeClr val="accent3">
                <a:lumMod val="95000"/>
              </a:schemeClr>
            </a:solidFill>
            <a:ln>
              <a:solidFill>
                <a:srgbClr val="FF0000"/>
              </a:solidFill>
            </a:ln>
          </p:spPr>
          <p:txBody>
            <a:bodyPr wrap="square" rtlCol="0">
              <a:spAutoFit/>
            </a:bodyPr>
            <a:lstStyle/>
            <a:p>
              <a:pPr fontAlgn="base">
                <a:spcBef>
                  <a:spcPct val="0"/>
                </a:spcBef>
                <a:spcAft>
                  <a:spcPct val="0"/>
                </a:spcAft>
              </a:pPr>
              <a:r>
                <a:rPr lang="zh-CN" altLang="en-US" b="1">
                  <a:solidFill>
                    <a:srgbClr val="000000"/>
                  </a:solidFill>
                  <a:latin typeface="新宋体" panose="02010609030101010101" charset="-122"/>
                  <a:ea typeface="新宋体" panose="02010609030101010101" charset="-122"/>
                </a:rPr>
                <a:t>原理</a:t>
              </a:r>
              <a:endParaRPr lang="zh-CN" altLang="en-US" b="1">
                <a:solidFill>
                  <a:srgbClr val="000000"/>
                </a:solidFill>
                <a:latin typeface="新宋体" panose="02010609030101010101" charset="-122"/>
                <a:ea typeface="新宋体" panose="02010609030101010101" charset="-122"/>
              </a:endParaRPr>
            </a:p>
          </p:txBody>
        </p:sp>
        <p:sp>
          <p:nvSpPr>
            <p:cNvPr id="15" name="文本框 14"/>
            <p:cNvSpPr txBox="1"/>
            <p:nvPr/>
          </p:nvSpPr>
          <p:spPr>
            <a:xfrm>
              <a:off x="4853" y="4404"/>
              <a:ext cx="1160" cy="580"/>
            </a:xfrm>
            <a:prstGeom prst="rect">
              <a:avLst/>
            </a:prstGeom>
            <a:solidFill>
              <a:schemeClr val="accent3">
                <a:lumMod val="95000"/>
              </a:schemeClr>
            </a:solidFill>
            <a:ln>
              <a:solidFill>
                <a:srgbClr val="FF0000"/>
              </a:solidFill>
            </a:ln>
          </p:spPr>
          <p:txBody>
            <a:bodyPr wrap="square" rtlCol="0">
              <a:spAutoFit/>
            </a:bodyPr>
            <a:lstStyle/>
            <a:p>
              <a:pPr fontAlgn="base">
                <a:spcBef>
                  <a:spcPct val="0"/>
                </a:spcBef>
                <a:spcAft>
                  <a:spcPct val="0"/>
                </a:spcAft>
              </a:pPr>
              <a:r>
                <a:rPr lang="zh-CN" altLang="en-US" b="1">
                  <a:solidFill>
                    <a:srgbClr val="000000"/>
                  </a:solidFill>
                  <a:latin typeface="新宋体" panose="02010609030101010101" charset="-122"/>
                  <a:ea typeface="新宋体" panose="02010609030101010101" charset="-122"/>
                </a:rPr>
                <a:t>类型</a:t>
              </a:r>
              <a:endParaRPr lang="zh-CN" altLang="en-US" b="1">
                <a:solidFill>
                  <a:srgbClr val="000000"/>
                </a:solidFill>
                <a:latin typeface="新宋体" panose="02010609030101010101" charset="-122"/>
                <a:ea typeface="新宋体" panose="02010609030101010101" charset="-122"/>
              </a:endParaRPr>
            </a:p>
          </p:txBody>
        </p:sp>
        <p:sp>
          <p:nvSpPr>
            <p:cNvPr id="16" name="文本框 15"/>
            <p:cNvSpPr txBox="1"/>
            <p:nvPr/>
          </p:nvSpPr>
          <p:spPr>
            <a:xfrm>
              <a:off x="4853" y="6345"/>
              <a:ext cx="1159" cy="580"/>
            </a:xfrm>
            <a:prstGeom prst="rect">
              <a:avLst/>
            </a:prstGeom>
            <a:solidFill>
              <a:schemeClr val="accent3">
                <a:lumMod val="95000"/>
              </a:schemeClr>
            </a:solidFill>
            <a:ln>
              <a:solidFill>
                <a:srgbClr val="FF0000"/>
              </a:solidFill>
            </a:ln>
          </p:spPr>
          <p:txBody>
            <a:bodyPr wrap="square" rtlCol="0">
              <a:spAutoFit/>
            </a:bodyPr>
            <a:lstStyle/>
            <a:p>
              <a:pPr fontAlgn="base">
                <a:spcBef>
                  <a:spcPct val="0"/>
                </a:spcBef>
                <a:spcAft>
                  <a:spcPct val="0"/>
                </a:spcAft>
              </a:pPr>
              <a:r>
                <a:rPr lang="zh-CN" altLang="en-US" b="1">
                  <a:solidFill>
                    <a:srgbClr val="000000"/>
                  </a:solidFill>
                  <a:latin typeface="新宋体" panose="02010609030101010101" charset="-122"/>
                  <a:ea typeface="新宋体" panose="02010609030101010101" charset="-122"/>
                </a:rPr>
                <a:t>概念</a:t>
              </a:r>
              <a:endParaRPr lang="zh-CN" altLang="en-US" b="1">
                <a:solidFill>
                  <a:srgbClr val="000000"/>
                </a:solidFill>
                <a:latin typeface="新宋体" panose="02010609030101010101" charset="-122"/>
                <a:ea typeface="新宋体" panose="02010609030101010101" charset="-122"/>
              </a:endParaRPr>
            </a:p>
          </p:txBody>
        </p:sp>
        <p:sp>
          <p:nvSpPr>
            <p:cNvPr id="17" name="文本框 16"/>
            <p:cNvSpPr txBox="1"/>
            <p:nvPr/>
          </p:nvSpPr>
          <p:spPr>
            <a:xfrm>
              <a:off x="4853" y="7032"/>
              <a:ext cx="1160" cy="580"/>
            </a:xfrm>
            <a:prstGeom prst="rect">
              <a:avLst/>
            </a:prstGeom>
            <a:solidFill>
              <a:schemeClr val="accent3">
                <a:lumMod val="95000"/>
              </a:schemeClr>
            </a:solidFill>
            <a:ln>
              <a:solidFill>
                <a:srgbClr val="FF0000"/>
              </a:solidFill>
            </a:ln>
          </p:spPr>
          <p:txBody>
            <a:bodyPr wrap="square" rtlCol="0">
              <a:spAutoFit/>
            </a:bodyPr>
            <a:lstStyle/>
            <a:p>
              <a:pPr fontAlgn="base">
                <a:spcBef>
                  <a:spcPct val="0"/>
                </a:spcBef>
                <a:spcAft>
                  <a:spcPct val="0"/>
                </a:spcAft>
              </a:pPr>
              <a:r>
                <a:rPr lang="zh-CN" altLang="en-US" b="1">
                  <a:solidFill>
                    <a:srgbClr val="000000"/>
                  </a:solidFill>
                  <a:latin typeface="新宋体" panose="02010609030101010101" charset="-122"/>
                  <a:ea typeface="新宋体" panose="02010609030101010101" charset="-122"/>
                </a:rPr>
                <a:t>构成</a:t>
              </a:r>
              <a:endParaRPr lang="zh-CN" altLang="en-US" b="1">
                <a:solidFill>
                  <a:srgbClr val="000000"/>
                </a:solidFill>
                <a:latin typeface="新宋体" panose="02010609030101010101" charset="-122"/>
                <a:ea typeface="新宋体" panose="02010609030101010101" charset="-122"/>
              </a:endParaRPr>
            </a:p>
          </p:txBody>
        </p:sp>
        <p:sp>
          <p:nvSpPr>
            <p:cNvPr id="18" name="文本框 17"/>
            <p:cNvSpPr txBox="1"/>
            <p:nvPr/>
          </p:nvSpPr>
          <p:spPr>
            <a:xfrm>
              <a:off x="4870" y="7718"/>
              <a:ext cx="1142" cy="580"/>
            </a:xfrm>
            <a:prstGeom prst="rect">
              <a:avLst/>
            </a:prstGeom>
            <a:solidFill>
              <a:schemeClr val="accent3">
                <a:lumMod val="95000"/>
              </a:schemeClr>
            </a:solidFill>
            <a:ln>
              <a:solidFill>
                <a:srgbClr val="FF0000"/>
              </a:solidFill>
            </a:ln>
          </p:spPr>
          <p:txBody>
            <a:bodyPr wrap="square" rtlCol="0">
              <a:spAutoFit/>
            </a:bodyPr>
            <a:lstStyle/>
            <a:p>
              <a:pPr fontAlgn="base">
                <a:spcBef>
                  <a:spcPct val="0"/>
                </a:spcBef>
                <a:spcAft>
                  <a:spcPct val="0"/>
                </a:spcAft>
              </a:pPr>
              <a:r>
                <a:rPr lang="zh-CN" altLang="en-US" b="1">
                  <a:solidFill>
                    <a:srgbClr val="000000"/>
                  </a:solidFill>
                  <a:latin typeface="新宋体" panose="02010609030101010101" charset="-122"/>
                  <a:ea typeface="新宋体" panose="02010609030101010101" charset="-122"/>
                </a:rPr>
                <a:t>原理</a:t>
              </a:r>
              <a:endParaRPr lang="zh-CN" altLang="en-US" b="1">
                <a:solidFill>
                  <a:srgbClr val="000000"/>
                </a:solidFill>
                <a:latin typeface="新宋体" panose="02010609030101010101" charset="-122"/>
                <a:ea typeface="新宋体" panose="02010609030101010101" charset="-122"/>
              </a:endParaRPr>
            </a:p>
          </p:txBody>
        </p:sp>
        <p:sp>
          <p:nvSpPr>
            <p:cNvPr id="19" name="文本框 18"/>
            <p:cNvSpPr txBox="1"/>
            <p:nvPr/>
          </p:nvSpPr>
          <p:spPr>
            <a:xfrm>
              <a:off x="4853" y="8411"/>
              <a:ext cx="1160" cy="580"/>
            </a:xfrm>
            <a:prstGeom prst="rect">
              <a:avLst/>
            </a:prstGeom>
            <a:solidFill>
              <a:schemeClr val="accent3">
                <a:lumMod val="95000"/>
              </a:schemeClr>
            </a:solidFill>
            <a:ln>
              <a:solidFill>
                <a:srgbClr val="FF0000"/>
              </a:solidFill>
            </a:ln>
          </p:spPr>
          <p:txBody>
            <a:bodyPr wrap="square" rtlCol="0">
              <a:spAutoFit/>
            </a:bodyPr>
            <a:lstStyle/>
            <a:p>
              <a:pPr fontAlgn="base">
                <a:spcBef>
                  <a:spcPct val="0"/>
                </a:spcBef>
                <a:spcAft>
                  <a:spcPct val="0"/>
                </a:spcAft>
              </a:pPr>
              <a:r>
                <a:rPr lang="zh-CN" altLang="en-US" b="1">
                  <a:solidFill>
                    <a:srgbClr val="000000"/>
                  </a:solidFill>
                  <a:latin typeface="新宋体" panose="02010609030101010101" charset="-122"/>
                  <a:ea typeface="新宋体" panose="02010609030101010101" charset="-122"/>
                </a:rPr>
                <a:t>应用</a:t>
              </a:r>
              <a:endParaRPr lang="zh-CN" altLang="en-US" b="1">
                <a:solidFill>
                  <a:srgbClr val="000000"/>
                </a:solidFill>
                <a:latin typeface="新宋体" panose="02010609030101010101" charset="-122"/>
                <a:ea typeface="新宋体" panose="02010609030101010101" charset="-122"/>
              </a:endParaRPr>
            </a:p>
          </p:txBody>
        </p:sp>
        <p:sp>
          <p:nvSpPr>
            <p:cNvPr id="20" name="文本框 19"/>
            <p:cNvSpPr txBox="1"/>
            <p:nvPr/>
          </p:nvSpPr>
          <p:spPr>
            <a:xfrm>
              <a:off x="6580" y="2338"/>
              <a:ext cx="6197" cy="580"/>
            </a:xfrm>
            <a:prstGeom prst="rect">
              <a:avLst/>
            </a:prstGeom>
            <a:solidFill>
              <a:schemeClr val="accent3">
                <a:lumMod val="95000"/>
              </a:schemeClr>
            </a:solidFill>
            <a:ln>
              <a:solidFill>
                <a:srgbClr val="FF0000"/>
              </a:solidFill>
            </a:ln>
          </p:spPr>
          <p:txBody>
            <a:bodyPr wrap="square" rtlCol="0">
              <a:spAutoFit/>
            </a:bodyPr>
            <a:lstStyle/>
            <a:p>
              <a:pPr fontAlgn="base">
                <a:spcBef>
                  <a:spcPct val="0"/>
                </a:spcBef>
                <a:spcAft>
                  <a:spcPct val="0"/>
                </a:spcAft>
              </a:pPr>
              <a:r>
                <a:rPr lang="zh-CN" altLang="en-US" b="1">
                  <a:solidFill>
                    <a:srgbClr val="000000"/>
                  </a:solidFill>
                  <a:latin typeface="新宋体" panose="02010609030101010101" charset="-122"/>
                  <a:ea typeface="新宋体" panose="02010609030101010101" charset="-122"/>
                </a:rPr>
                <a:t>把</a:t>
              </a:r>
              <a:r>
                <a:rPr lang="zh-CN" altLang="en-US" b="1">
                  <a:solidFill>
                    <a:srgbClr val="FF0000"/>
                  </a:solidFill>
                  <a:latin typeface="新宋体" panose="02010609030101010101" charset="-122"/>
                  <a:ea typeface="新宋体" panose="02010609030101010101" charset="-122"/>
                </a:rPr>
                <a:t>化学能</a:t>
              </a:r>
              <a:r>
                <a:rPr lang="zh-CN" altLang="en-US" b="1">
                  <a:solidFill>
                    <a:srgbClr val="000000"/>
                  </a:solidFill>
                  <a:latin typeface="新宋体" panose="02010609030101010101" charset="-122"/>
                  <a:ea typeface="新宋体" panose="02010609030101010101" charset="-122"/>
                </a:rPr>
                <a:t>转化为</a:t>
              </a:r>
              <a:r>
                <a:rPr lang="zh-CN" altLang="en-US" b="1">
                  <a:solidFill>
                    <a:srgbClr val="FF0000"/>
                  </a:solidFill>
                  <a:latin typeface="新宋体" panose="02010609030101010101" charset="-122"/>
                  <a:ea typeface="新宋体" panose="02010609030101010101" charset="-122"/>
                </a:rPr>
                <a:t>电能</a:t>
              </a:r>
              <a:r>
                <a:rPr lang="zh-CN" altLang="en-US" b="1">
                  <a:solidFill>
                    <a:srgbClr val="000000"/>
                  </a:solidFill>
                  <a:latin typeface="新宋体" panose="02010609030101010101" charset="-122"/>
                  <a:ea typeface="新宋体" panose="02010609030101010101" charset="-122"/>
                </a:rPr>
                <a:t>的装置。</a:t>
              </a:r>
              <a:endParaRPr lang="zh-CN" altLang="en-US" b="1">
                <a:solidFill>
                  <a:srgbClr val="000000"/>
                </a:solidFill>
                <a:latin typeface="新宋体" panose="02010609030101010101" charset="-122"/>
                <a:ea typeface="新宋体" panose="02010609030101010101" charset="-122"/>
              </a:endParaRPr>
            </a:p>
          </p:txBody>
        </p:sp>
        <p:sp>
          <p:nvSpPr>
            <p:cNvPr id="22" name="右箭头 21"/>
            <p:cNvSpPr/>
            <p:nvPr/>
          </p:nvSpPr>
          <p:spPr>
            <a:xfrm>
              <a:off x="6012" y="2569"/>
              <a:ext cx="567" cy="1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b="1">
                <a:solidFill>
                  <a:srgbClr val="FFFFFF"/>
                </a:solidFill>
              </a:endParaRPr>
            </a:p>
          </p:txBody>
        </p:sp>
        <p:sp>
          <p:nvSpPr>
            <p:cNvPr id="23" name="文本框 22"/>
            <p:cNvSpPr txBox="1"/>
            <p:nvPr/>
          </p:nvSpPr>
          <p:spPr>
            <a:xfrm>
              <a:off x="6578" y="3025"/>
              <a:ext cx="6198" cy="580"/>
            </a:xfrm>
            <a:prstGeom prst="rect">
              <a:avLst/>
            </a:prstGeom>
            <a:solidFill>
              <a:schemeClr val="accent3">
                <a:lumMod val="95000"/>
              </a:schemeClr>
            </a:solidFill>
            <a:ln>
              <a:solidFill>
                <a:srgbClr val="FF0000"/>
              </a:solidFill>
            </a:ln>
          </p:spPr>
          <p:txBody>
            <a:bodyPr wrap="square" rtlCol="0">
              <a:spAutoFit/>
            </a:bodyPr>
            <a:lstStyle/>
            <a:p>
              <a:pPr fontAlgn="base">
                <a:spcBef>
                  <a:spcPct val="0"/>
                </a:spcBef>
                <a:spcAft>
                  <a:spcPct val="0"/>
                </a:spcAft>
              </a:pPr>
              <a:r>
                <a:rPr lang="zh-CN" altLang="en-US" b="1">
                  <a:solidFill>
                    <a:srgbClr val="000000"/>
                  </a:solidFill>
                  <a:latin typeface="新宋体" panose="02010609030101010101" charset="-122"/>
                  <a:ea typeface="新宋体" panose="02010609030101010101" charset="-122"/>
                </a:rPr>
                <a:t>两极、电解质溶液、闭合回路</a:t>
              </a:r>
              <a:endParaRPr lang="zh-CN" altLang="en-US" b="1">
                <a:solidFill>
                  <a:srgbClr val="000000"/>
                </a:solidFill>
                <a:latin typeface="新宋体" panose="02010609030101010101" charset="-122"/>
                <a:ea typeface="新宋体" panose="02010609030101010101" charset="-122"/>
              </a:endParaRPr>
            </a:p>
          </p:txBody>
        </p:sp>
        <p:sp>
          <p:nvSpPr>
            <p:cNvPr id="24" name="右箭头 23"/>
            <p:cNvSpPr/>
            <p:nvPr/>
          </p:nvSpPr>
          <p:spPr>
            <a:xfrm>
              <a:off x="5969" y="3256"/>
              <a:ext cx="567" cy="1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b="1">
                <a:solidFill>
                  <a:srgbClr val="FFFFFF"/>
                </a:solidFill>
              </a:endParaRPr>
            </a:p>
          </p:txBody>
        </p:sp>
        <p:sp>
          <p:nvSpPr>
            <p:cNvPr id="25" name="文本框 24"/>
            <p:cNvSpPr txBox="1"/>
            <p:nvPr/>
          </p:nvSpPr>
          <p:spPr>
            <a:xfrm>
              <a:off x="6579" y="3806"/>
              <a:ext cx="6196" cy="580"/>
            </a:xfrm>
            <a:prstGeom prst="rect">
              <a:avLst/>
            </a:prstGeom>
            <a:solidFill>
              <a:schemeClr val="accent3">
                <a:lumMod val="95000"/>
              </a:schemeClr>
            </a:solidFill>
            <a:ln>
              <a:solidFill>
                <a:srgbClr val="FF0000"/>
              </a:solidFill>
            </a:ln>
          </p:spPr>
          <p:txBody>
            <a:bodyPr wrap="square" rtlCol="0">
              <a:spAutoFit/>
            </a:bodyPr>
            <a:lstStyle/>
            <a:p>
              <a:pPr fontAlgn="base">
                <a:spcBef>
                  <a:spcPct val="0"/>
                </a:spcBef>
                <a:spcAft>
                  <a:spcPct val="0"/>
                </a:spcAft>
              </a:pPr>
              <a:r>
                <a:rPr lang="zh-CN" altLang="en-US" b="1">
                  <a:solidFill>
                    <a:srgbClr val="000000"/>
                  </a:solidFill>
                  <a:latin typeface="新宋体" panose="02010609030101010101" charset="-122"/>
                  <a:ea typeface="新宋体" panose="02010609030101010101" charset="-122"/>
                </a:rPr>
                <a:t>电子离子移动、原电池反应</a:t>
              </a:r>
              <a:endParaRPr lang="zh-CN" altLang="en-US" b="1">
                <a:solidFill>
                  <a:srgbClr val="000000"/>
                </a:solidFill>
                <a:latin typeface="新宋体" panose="02010609030101010101" charset="-122"/>
                <a:ea typeface="新宋体" panose="02010609030101010101" charset="-122"/>
              </a:endParaRPr>
            </a:p>
          </p:txBody>
        </p:sp>
        <p:sp>
          <p:nvSpPr>
            <p:cNvPr id="26" name="右箭头 25"/>
            <p:cNvSpPr/>
            <p:nvPr/>
          </p:nvSpPr>
          <p:spPr>
            <a:xfrm>
              <a:off x="6047" y="4037"/>
              <a:ext cx="567" cy="1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b="1">
                <a:solidFill>
                  <a:srgbClr val="FFFFFF"/>
                </a:solidFill>
              </a:endParaRPr>
            </a:p>
          </p:txBody>
        </p:sp>
        <p:sp>
          <p:nvSpPr>
            <p:cNvPr id="27" name="文本框 26"/>
            <p:cNvSpPr txBox="1"/>
            <p:nvPr/>
          </p:nvSpPr>
          <p:spPr>
            <a:xfrm>
              <a:off x="6613" y="4493"/>
              <a:ext cx="6163" cy="580"/>
            </a:xfrm>
            <a:prstGeom prst="rect">
              <a:avLst/>
            </a:prstGeom>
            <a:solidFill>
              <a:schemeClr val="accent3">
                <a:lumMod val="95000"/>
              </a:schemeClr>
            </a:solidFill>
            <a:ln>
              <a:solidFill>
                <a:srgbClr val="FF0000"/>
              </a:solidFill>
            </a:ln>
          </p:spPr>
          <p:txBody>
            <a:bodyPr wrap="square" rtlCol="0">
              <a:spAutoFit/>
            </a:bodyPr>
            <a:lstStyle/>
            <a:p>
              <a:pPr fontAlgn="base">
                <a:spcBef>
                  <a:spcPct val="0"/>
                </a:spcBef>
                <a:spcAft>
                  <a:spcPct val="0"/>
                </a:spcAft>
              </a:pPr>
              <a:r>
                <a:rPr lang="zh-CN" altLang="en-US" b="1">
                  <a:solidFill>
                    <a:srgbClr val="000000"/>
                  </a:solidFill>
                  <a:latin typeface="新宋体" panose="02010609030101010101" charset="-122"/>
                  <a:ea typeface="新宋体" panose="02010609030101010101" charset="-122"/>
                </a:rPr>
                <a:t>干电池、蓄电池、燃料电池等</a:t>
              </a:r>
              <a:endParaRPr lang="zh-CN" altLang="en-US" b="1">
                <a:solidFill>
                  <a:srgbClr val="000000"/>
                </a:solidFill>
                <a:latin typeface="新宋体" panose="02010609030101010101" charset="-122"/>
                <a:ea typeface="新宋体" panose="02010609030101010101" charset="-122"/>
              </a:endParaRPr>
            </a:p>
          </p:txBody>
        </p:sp>
        <p:sp>
          <p:nvSpPr>
            <p:cNvPr id="28" name="右箭头 27"/>
            <p:cNvSpPr/>
            <p:nvPr/>
          </p:nvSpPr>
          <p:spPr>
            <a:xfrm>
              <a:off x="6004" y="4724"/>
              <a:ext cx="567" cy="1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b="1">
                <a:solidFill>
                  <a:srgbClr val="FFFFFF"/>
                </a:solidFill>
              </a:endParaRPr>
            </a:p>
          </p:txBody>
        </p:sp>
        <p:sp>
          <p:nvSpPr>
            <p:cNvPr id="29" name="文本框 28"/>
            <p:cNvSpPr txBox="1"/>
            <p:nvPr/>
          </p:nvSpPr>
          <p:spPr>
            <a:xfrm>
              <a:off x="6632" y="6256"/>
              <a:ext cx="6144" cy="580"/>
            </a:xfrm>
            <a:prstGeom prst="rect">
              <a:avLst/>
            </a:prstGeom>
            <a:solidFill>
              <a:schemeClr val="accent3">
                <a:lumMod val="95000"/>
              </a:schemeClr>
            </a:solidFill>
            <a:ln>
              <a:solidFill>
                <a:srgbClr val="FF0000"/>
              </a:solidFill>
            </a:ln>
          </p:spPr>
          <p:txBody>
            <a:bodyPr wrap="square" rtlCol="0">
              <a:spAutoFit/>
            </a:bodyPr>
            <a:lstStyle/>
            <a:p>
              <a:pPr fontAlgn="base">
                <a:spcBef>
                  <a:spcPct val="0"/>
                </a:spcBef>
                <a:spcAft>
                  <a:spcPct val="0"/>
                </a:spcAft>
              </a:pPr>
              <a:r>
                <a:rPr lang="zh-CN" altLang="en-US" b="1">
                  <a:solidFill>
                    <a:srgbClr val="000000"/>
                  </a:solidFill>
                  <a:latin typeface="新宋体" panose="02010609030101010101" charset="-122"/>
                  <a:ea typeface="新宋体" panose="02010609030101010101" charset="-122"/>
                </a:rPr>
                <a:t>把</a:t>
              </a:r>
              <a:r>
                <a:rPr lang="zh-CN" altLang="en-US" b="1">
                  <a:solidFill>
                    <a:srgbClr val="FF0000"/>
                  </a:solidFill>
                  <a:latin typeface="新宋体" panose="02010609030101010101" charset="-122"/>
                  <a:ea typeface="新宋体" panose="02010609030101010101" charset="-122"/>
                  <a:sym typeface="+mn-ea"/>
                </a:rPr>
                <a:t>电能</a:t>
              </a:r>
              <a:r>
                <a:rPr lang="zh-CN" altLang="en-US" b="1">
                  <a:solidFill>
                    <a:srgbClr val="000000"/>
                  </a:solidFill>
                  <a:latin typeface="新宋体" panose="02010609030101010101" charset="-122"/>
                  <a:ea typeface="新宋体" panose="02010609030101010101" charset="-122"/>
                </a:rPr>
                <a:t>转化为</a:t>
              </a:r>
              <a:r>
                <a:rPr lang="zh-CN" altLang="en-US" b="1">
                  <a:solidFill>
                    <a:srgbClr val="FF0000"/>
                  </a:solidFill>
                  <a:latin typeface="新宋体" panose="02010609030101010101" charset="-122"/>
                  <a:ea typeface="新宋体" panose="02010609030101010101" charset="-122"/>
                  <a:sym typeface="+mn-ea"/>
                </a:rPr>
                <a:t>化学能</a:t>
              </a:r>
              <a:r>
                <a:rPr lang="zh-CN" altLang="en-US" b="1">
                  <a:solidFill>
                    <a:srgbClr val="000000"/>
                  </a:solidFill>
                  <a:latin typeface="新宋体" panose="02010609030101010101" charset="-122"/>
                  <a:ea typeface="新宋体" panose="02010609030101010101" charset="-122"/>
                </a:rPr>
                <a:t>的装置。</a:t>
              </a:r>
              <a:endParaRPr lang="zh-CN" altLang="en-US" b="1">
                <a:solidFill>
                  <a:srgbClr val="000000"/>
                </a:solidFill>
                <a:latin typeface="新宋体" panose="02010609030101010101" charset="-122"/>
                <a:ea typeface="新宋体" panose="02010609030101010101" charset="-122"/>
              </a:endParaRPr>
            </a:p>
          </p:txBody>
        </p:sp>
        <p:sp>
          <p:nvSpPr>
            <p:cNvPr id="30" name="右箭头 29"/>
            <p:cNvSpPr/>
            <p:nvPr/>
          </p:nvSpPr>
          <p:spPr>
            <a:xfrm>
              <a:off x="6064" y="6487"/>
              <a:ext cx="567" cy="1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b="1">
                <a:solidFill>
                  <a:srgbClr val="FFFFFF"/>
                </a:solidFill>
              </a:endParaRPr>
            </a:p>
          </p:txBody>
        </p:sp>
        <p:sp>
          <p:nvSpPr>
            <p:cNvPr id="31" name="文本框 30"/>
            <p:cNvSpPr txBox="1"/>
            <p:nvPr/>
          </p:nvSpPr>
          <p:spPr>
            <a:xfrm>
              <a:off x="6630" y="6943"/>
              <a:ext cx="6147" cy="580"/>
            </a:xfrm>
            <a:prstGeom prst="rect">
              <a:avLst/>
            </a:prstGeom>
            <a:solidFill>
              <a:schemeClr val="accent3">
                <a:lumMod val="95000"/>
              </a:schemeClr>
            </a:solidFill>
            <a:ln>
              <a:solidFill>
                <a:srgbClr val="FF0000"/>
              </a:solidFill>
            </a:ln>
          </p:spPr>
          <p:txBody>
            <a:bodyPr wrap="square" rtlCol="0">
              <a:spAutoFit/>
            </a:bodyPr>
            <a:lstStyle/>
            <a:p>
              <a:pPr fontAlgn="base">
                <a:spcBef>
                  <a:spcPct val="0"/>
                </a:spcBef>
                <a:spcAft>
                  <a:spcPct val="0"/>
                </a:spcAft>
              </a:pPr>
              <a:r>
                <a:rPr lang="zh-CN" altLang="en-US" b="1">
                  <a:solidFill>
                    <a:srgbClr val="000000"/>
                  </a:solidFill>
                  <a:latin typeface="新宋体" panose="02010609030101010101" charset="-122"/>
                  <a:ea typeface="新宋体" panose="02010609030101010101" charset="-122"/>
                </a:rPr>
                <a:t>电源、阴阳两极、电解质溶液</a:t>
              </a:r>
              <a:endParaRPr lang="zh-CN" altLang="en-US" b="1">
                <a:solidFill>
                  <a:srgbClr val="000000"/>
                </a:solidFill>
                <a:latin typeface="新宋体" panose="02010609030101010101" charset="-122"/>
                <a:ea typeface="新宋体" panose="02010609030101010101" charset="-122"/>
              </a:endParaRPr>
            </a:p>
          </p:txBody>
        </p:sp>
        <p:sp>
          <p:nvSpPr>
            <p:cNvPr id="32" name="右箭头 31"/>
            <p:cNvSpPr/>
            <p:nvPr/>
          </p:nvSpPr>
          <p:spPr>
            <a:xfrm>
              <a:off x="6021" y="7174"/>
              <a:ext cx="567" cy="1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b="1">
                <a:solidFill>
                  <a:srgbClr val="FFFFFF"/>
                </a:solidFill>
              </a:endParaRPr>
            </a:p>
          </p:txBody>
        </p:sp>
        <p:sp>
          <p:nvSpPr>
            <p:cNvPr id="33" name="文本框 32"/>
            <p:cNvSpPr txBox="1"/>
            <p:nvPr/>
          </p:nvSpPr>
          <p:spPr>
            <a:xfrm>
              <a:off x="6631" y="7724"/>
              <a:ext cx="6145" cy="580"/>
            </a:xfrm>
            <a:prstGeom prst="rect">
              <a:avLst/>
            </a:prstGeom>
            <a:solidFill>
              <a:schemeClr val="accent3">
                <a:lumMod val="95000"/>
              </a:schemeClr>
            </a:solidFill>
            <a:ln>
              <a:solidFill>
                <a:srgbClr val="FF0000"/>
              </a:solidFill>
            </a:ln>
          </p:spPr>
          <p:txBody>
            <a:bodyPr wrap="square" rtlCol="0">
              <a:spAutoFit/>
            </a:bodyPr>
            <a:lstStyle/>
            <a:p>
              <a:pPr fontAlgn="base">
                <a:spcBef>
                  <a:spcPct val="0"/>
                </a:spcBef>
                <a:spcAft>
                  <a:spcPct val="0"/>
                </a:spcAft>
              </a:pPr>
              <a:r>
                <a:rPr lang="zh-CN" altLang="en-US" b="1">
                  <a:solidFill>
                    <a:srgbClr val="000000"/>
                  </a:solidFill>
                  <a:latin typeface="新宋体" panose="02010609030101010101" charset="-122"/>
                  <a:ea typeface="新宋体" panose="02010609030101010101" charset="-122"/>
                </a:rPr>
                <a:t>离子移动、放电顺序、氧化还原反应</a:t>
              </a:r>
              <a:endParaRPr lang="zh-CN" altLang="en-US" b="1">
                <a:solidFill>
                  <a:srgbClr val="000000"/>
                </a:solidFill>
                <a:latin typeface="新宋体" panose="02010609030101010101" charset="-122"/>
                <a:ea typeface="新宋体" panose="02010609030101010101" charset="-122"/>
              </a:endParaRPr>
            </a:p>
          </p:txBody>
        </p:sp>
        <p:sp>
          <p:nvSpPr>
            <p:cNvPr id="34" name="右箭头 33"/>
            <p:cNvSpPr/>
            <p:nvPr/>
          </p:nvSpPr>
          <p:spPr>
            <a:xfrm>
              <a:off x="6099" y="7955"/>
              <a:ext cx="567" cy="1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b="1">
                <a:solidFill>
                  <a:srgbClr val="FFFFFF"/>
                </a:solidFill>
              </a:endParaRPr>
            </a:p>
          </p:txBody>
        </p:sp>
        <p:sp>
          <p:nvSpPr>
            <p:cNvPr id="35" name="文本框 34"/>
            <p:cNvSpPr txBox="1"/>
            <p:nvPr/>
          </p:nvSpPr>
          <p:spPr>
            <a:xfrm>
              <a:off x="6665" y="8411"/>
              <a:ext cx="6110" cy="580"/>
            </a:xfrm>
            <a:prstGeom prst="rect">
              <a:avLst/>
            </a:prstGeom>
            <a:solidFill>
              <a:schemeClr val="accent3">
                <a:lumMod val="95000"/>
              </a:schemeClr>
            </a:solidFill>
            <a:ln>
              <a:solidFill>
                <a:srgbClr val="FF0000"/>
              </a:solidFill>
            </a:ln>
          </p:spPr>
          <p:txBody>
            <a:bodyPr wrap="square" rtlCol="0">
              <a:spAutoFit/>
            </a:bodyPr>
            <a:lstStyle/>
            <a:p>
              <a:pPr fontAlgn="base">
                <a:spcBef>
                  <a:spcPct val="0"/>
                </a:spcBef>
                <a:spcAft>
                  <a:spcPct val="0"/>
                </a:spcAft>
              </a:pPr>
              <a:r>
                <a:rPr lang="zh-CN" altLang="en-US" b="1">
                  <a:solidFill>
                    <a:srgbClr val="000000"/>
                  </a:solidFill>
                  <a:latin typeface="新宋体" panose="02010609030101010101" charset="-122"/>
                  <a:ea typeface="新宋体" panose="02010609030101010101" charset="-122"/>
                </a:rPr>
                <a:t>电解食盐水、电解精炼铜、电镀等</a:t>
              </a:r>
              <a:endParaRPr lang="zh-CN" altLang="en-US" b="1">
                <a:solidFill>
                  <a:srgbClr val="000000"/>
                </a:solidFill>
                <a:latin typeface="新宋体" panose="02010609030101010101" charset="-122"/>
                <a:ea typeface="新宋体" panose="02010609030101010101" charset="-122"/>
              </a:endParaRPr>
            </a:p>
          </p:txBody>
        </p:sp>
        <p:sp>
          <p:nvSpPr>
            <p:cNvPr id="36" name="右箭头 35"/>
            <p:cNvSpPr/>
            <p:nvPr/>
          </p:nvSpPr>
          <p:spPr>
            <a:xfrm>
              <a:off x="6056" y="8642"/>
              <a:ext cx="567" cy="1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b="1">
                <a:solidFill>
                  <a:srgbClr val="FFFFFF"/>
                </a:solidFill>
              </a:endParaRPr>
            </a:p>
          </p:txBody>
        </p:sp>
        <p:sp>
          <p:nvSpPr>
            <p:cNvPr id="38" name="左大括号 37"/>
            <p:cNvSpPr/>
            <p:nvPr/>
          </p:nvSpPr>
          <p:spPr>
            <a:xfrm rot="10800000">
              <a:off x="1607" y="4493"/>
              <a:ext cx="151" cy="2344"/>
            </a:xfrm>
            <a:prstGeom prst="leftBrace">
              <a:avLst/>
            </a:prstGeom>
            <a:solidFill>
              <a:schemeClr val="accent1">
                <a:lumMod val="90000"/>
              </a:schemeClr>
            </a:solidFill>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fontAlgn="base">
                <a:spcBef>
                  <a:spcPct val="0"/>
                </a:spcBef>
                <a:spcAft>
                  <a:spcPct val="0"/>
                </a:spcAft>
              </a:pPr>
              <a:endParaRPr lang="zh-CN" altLang="en-US" b="1">
                <a:solidFill>
                  <a:srgbClr val="000000"/>
                </a:solidFill>
              </a:endParaRPr>
            </a:p>
          </p:txBody>
        </p:sp>
        <p:sp>
          <p:nvSpPr>
            <p:cNvPr id="39" name="文本框 38"/>
            <p:cNvSpPr txBox="1"/>
            <p:nvPr/>
          </p:nvSpPr>
          <p:spPr>
            <a:xfrm>
              <a:off x="-230" y="4612"/>
              <a:ext cx="1845" cy="580"/>
            </a:xfrm>
            <a:prstGeom prst="rect">
              <a:avLst/>
            </a:prstGeom>
            <a:solidFill>
              <a:schemeClr val="accent3">
                <a:lumMod val="95000"/>
              </a:schemeClr>
            </a:solidFill>
            <a:ln>
              <a:solidFill>
                <a:srgbClr val="FF0000"/>
              </a:solidFill>
            </a:ln>
          </p:spPr>
          <p:txBody>
            <a:bodyPr wrap="square" rtlCol="0">
              <a:spAutoFit/>
            </a:bodyPr>
            <a:lstStyle/>
            <a:p>
              <a:pPr fontAlgn="base">
                <a:spcBef>
                  <a:spcPct val="0"/>
                </a:spcBef>
                <a:spcAft>
                  <a:spcPct val="0"/>
                </a:spcAft>
              </a:pPr>
              <a:r>
                <a:rPr lang="zh-CN" altLang="en-US" b="1">
                  <a:solidFill>
                    <a:srgbClr val="000000"/>
                  </a:solidFill>
                  <a:latin typeface="新宋体" panose="02010609030101010101" charset="-122"/>
                  <a:ea typeface="新宋体" panose="02010609030101010101" charset="-122"/>
                </a:rPr>
                <a:t>新型电源</a:t>
              </a:r>
              <a:endParaRPr lang="zh-CN" altLang="en-US" b="1">
                <a:solidFill>
                  <a:srgbClr val="000000"/>
                </a:solidFill>
                <a:latin typeface="新宋体" panose="02010609030101010101" charset="-122"/>
                <a:ea typeface="新宋体" panose="02010609030101010101" charset="-122"/>
              </a:endParaRPr>
            </a:p>
          </p:txBody>
        </p:sp>
        <p:sp>
          <p:nvSpPr>
            <p:cNvPr id="40" name="文本框 39"/>
            <p:cNvSpPr txBox="1"/>
            <p:nvPr/>
          </p:nvSpPr>
          <p:spPr>
            <a:xfrm>
              <a:off x="-230" y="6143"/>
              <a:ext cx="1845" cy="580"/>
            </a:xfrm>
            <a:prstGeom prst="rect">
              <a:avLst/>
            </a:prstGeom>
            <a:solidFill>
              <a:schemeClr val="accent3">
                <a:lumMod val="95000"/>
              </a:schemeClr>
            </a:solidFill>
            <a:ln>
              <a:solidFill>
                <a:srgbClr val="FF0000"/>
              </a:solidFill>
            </a:ln>
          </p:spPr>
          <p:txBody>
            <a:bodyPr wrap="square" rtlCol="0">
              <a:spAutoFit/>
            </a:bodyPr>
            <a:lstStyle/>
            <a:p>
              <a:pPr fontAlgn="base">
                <a:spcBef>
                  <a:spcPct val="0"/>
                </a:spcBef>
                <a:spcAft>
                  <a:spcPct val="0"/>
                </a:spcAft>
              </a:pPr>
              <a:r>
                <a:rPr lang="zh-CN" altLang="en-US" b="1">
                  <a:solidFill>
                    <a:srgbClr val="000000"/>
                  </a:solidFill>
                  <a:latin typeface="新宋体" panose="02010609030101010101" charset="-122"/>
                  <a:ea typeface="新宋体" panose="02010609030101010101" charset="-122"/>
                </a:rPr>
                <a:t>真实情境</a:t>
              </a:r>
              <a:endParaRPr lang="zh-CN" altLang="en-US" b="1">
                <a:solidFill>
                  <a:srgbClr val="000000"/>
                </a:solidFill>
                <a:latin typeface="新宋体" panose="02010609030101010101" charset="-122"/>
                <a:ea typeface="新宋体" panose="02010609030101010101" charset="-122"/>
              </a:endParaRPr>
            </a:p>
          </p:txBody>
        </p:sp>
      </p:grpSp>
    </p:spTree>
  </p:cSld>
  <p:clrMapOvr>
    <a:masterClrMapping/>
  </p:clrMapOvr>
  <p:transition/>
</p:sld>
</file>

<file path=ppt/slides/slide11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
            <a:lum/>
          </a:blip>
          <a:stretch>
            <a:fillRect/>
          </a:stretch>
        </a:blipFill>
        <a:effectLst/>
      </p:bgPr>
    </p:bg>
    <p:spTree>
      <p:nvGrpSpPr>
        <p:cNvPr id="1" name=""/>
        <p:cNvGrpSpPr/>
        <p:nvPr/>
      </p:nvGrpSpPr>
      <p:grpSpPr>
        <a:xfrm>
          <a:off x="0" y="0"/>
          <a:ext cx="0" cy="0"/>
          <a:chOff x="0" y="0"/>
          <a:chExt cx="0" cy="0"/>
        </a:xfrm>
      </p:grpSpPr>
      <p:sp>
        <p:nvSpPr>
          <p:cNvPr id="7" name="文本框 6"/>
          <p:cNvSpPr txBox="1"/>
          <p:nvPr/>
        </p:nvSpPr>
        <p:spPr>
          <a:xfrm>
            <a:off x="704428" y="852173"/>
            <a:ext cx="9650307" cy="460375"/>
          </a:xfrm>
          <a:prstGeom prst="rect">
            <a:avLst/>
          </a:prstGeom>
          <a:noFill/>
        </p:spPr>
        <p:txBody>
          <a:bodyPr wrap="square" rtlCol="0">
            <a:spAutoFit/>
          </a:bodyPr>
          <a:lstStyle/>
          <a:p>
            <a:pPr fontAlgn="base">
              <a:spcBef>
                <a:spcPct val="0"/>
              </a:spcBef>
              <a:spcAft>
                <a:spcPct val="0"/>
              </a:spcAft>
            </a:pPr>
            <a:r>
              <a:rPr lang="en-US" altLang="zh-CN" sz="2400" b="1" smtClean="0">
                <a:solidFill>
                  <a:srgbClr val="FF0000"/>
                </a:solidFill>
                <a:latin typeface="黑体" panose="02010600030101010101" pitchFamily="49" charset="-122"/>
                <a:ea typeface="黑体" panose="02010600030101010101" pitchFamily="49" charset="-122"/>
              </a:rPr>
              <a:t>1.</a:t>
            </a:r>
            <a:r>
              <a:rPr lang="zh-CN" altLang="en-US" sz="2400" b="1" smtClean="0">
                <a:solidFill>
                  <a:srgbClr val="FF0000"/>
                </a:solidFill>
                <a:sym typeface="+mn-ea"/>
              </a:rPr>
              <a:t>简化（</a:t>
            </a:r>
            <a:r>
              <a:rPr lang="en-US" altLang="zh-CN" sz="2400" b="1" smtClean="0">
                <a:solidFill>
                  <a:srgbClr val="FF0000"/>
                </a:solidFill>
                <a:sym typeface="+mn-ea"/>
              </a:rPr>
              <a:t>simplify</a:t>
            </a:r>
            <a:r>
              <a:rPr lang="zh-CN" altLang="en-US" sz="2400" b="1" smtClean="0">
                <a:solidFill>
                  <a:srgbClr val="FF0000"/>
                </a:solidFill>
                <a:sym typeface="+mn-ea"/>
              </a:rPr>
              <a:t>）</a:t>
            </a:r>
            <a:r>
              <a:rPr lang="en-US" altLang="zh-CN" sz="2400" b="1" smtClean="0">
                <a:solidFill>
                  <a:srgbClr val="FF0000"/>
                </a:solidFill>
                <a:sym typeface="+mn-ea"/>
              </a:rPr>
              <a:t>——</a:t>
            </a:r>
            <a:r>
              <a:rPr lang="en-US" altLang="zh-CN" sz="2400" b="1" smtClean="0">
                <a:solidFill>
                  <a:srgbClr val="0000FF"/>
                </a:solidFill>
                <a:sym typeface="+mn-ea"/>
              </a:rPr>
              <a:t>+3</a:t>
            </a:r>
            <a:r>
              <a:rPr lang="zh-CN" altLang="en-US" sz="2400" b="1" smtClean="0">
                <a:solidFill>
                  <a:srgbClr val="0000FF"/>
                </a:solidFill>
                <a:sym typeface="+mn-ea"/>
              </a:rPr>
              <a:t>特点</a:t>
            </a:r>
            <a:endParaRPr lang="zh-CN" altLang="en-US" sz="2400" b="1" smtClean="0">
              <a:solidFill>
                <a:srgbClr val="0000FF"/>
              </a:solidFill>
              <a:latin typeface="黑体" panose="02010600030101010101" pitchFamily="49" charset="-122"/>
              <a:ea typeface="黑体" panose="02010600030101010101" pitchFamily="49" charset="-122"/>
              <a:sym typeface="+mn-ea"/>
            </a:endParaRPr>
          </a:p>
        </p:txBody>
      </p:sp>
      <p:grpSp>
        <p:nvGrpSpPr>
          <p:cNvPr id="4" name="组合 3"/>
          <p:cNvGrpSpPr/>
          <p:nvPr/>
        </p:nvGrpSpPr>
        <p:grpSpPr>
          <a:xfrm>
            <a:off x="2522010" y="2148049"/>
            <a:ext cx="5711825" cy="653733"/>
            <a:chOff x="2098" y="2248"/>
            <a:chExt cx="8995" cy="1373"/>
          </a:xfrm>
        </p:grpSpPr>
        <p:grpSp>
          <p:nvGrpSpPr>
            <p:cNvPr id="6" name="组合 11"/>
            <p:cNvGrpSpPr/>
            <p:nvPr/>
          </p:nvGrpSpPr>
          <p:grpSpPr>
            <a:xfrm>
              <a:off x="2098" y="2440"/>
              <a:ext cx="2931" cy="905"/>
              <a:chOff x="1259632" y="4365104"/>
              <a:chExt cx="2160240" cy="1295400"/>
            </a:xfrm>
          </p:grpSpPr>
          <p:sp>
            <p:nvSpPr>
              <p:cNvPr id="10243" name="TextBox 2"/>
              <p:cNvSpPr txBox="1"/>
              <p:nvPr/>
            </p:nvSpPr>
            <p:spPr>
              <a:xfrm>
                <a:off x="1786242" y="4635406"/>
                <a:ext cx="1266693" cy="967614"/>
              </a:xfrm>
              <a:prstGeom prst="rect">
                <a:avLst/>
              </a:prstGeom>
              <a:noFill/>
              <a:ln w="9525">
                <a:noFill/>
              </a:ln>
            </p:spPr>
            <p:txBody>
              <a:bodyPr wrap="square" anchor="t">
                <a:spAutoFit/>
              </a:bodyPr>
              <a:lstStyle/>
              <a:p>
                <a:pPr fontAlgn="base">
                  <a:spcBef>
                    <a:spcPct val="0"/>
                  </a:spcBef>
                  <a:spcAft>
                    <a:spcPct val="0"/>
                  </a:spcAft>
                </a:pPr>
                <a:r>
                  <a:rPr lang="zh-CN" altLang="en-US" sz="1500" b="1">
                    <a:solidFill>
                      <a:srgbClr val="000000"/>
                    </a:solidFill>
                    <a:latin typeface="Tahoma" panose="020B0604030504040204" pitchFamily="34" charset="0"/>
                  </a:rPr>
                  <a:t>化学能</a:t>
                </a:r>
                <a:endParaRPr lang="zh-CN" altLang="en-US" sz="1500" b="1">
                  <a:solidFill>
                    <a:srgbClr val="000000"/>
                  </a:solidFill>
                  <a:latin typeface="Tahoma" panose="020B0604030504040204" pitchFamily="34" charset="0"/>
                </a:endParaRPr>
              </a:p>
            </p:txBody>
          </p:sp>
          <p:sp>
            <p:nvSpPr>
              <p:cNvPr id="12" name="椭圆 11"/>
              <p:cNvSpPr/>
              <p:nvPr/>
            </p:nvSpPr>
            <p:spPr>
              <a:xfrm>
                <a:off x="1259632" y="4365104"/>
                <a:ext cx="2160240" cy="1295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zh-CN" altLang="en-US" sz="1500">
                  <a:solidFill>
                    <a:srgbClr val="FFFFFF"/>
                  </a:solidFill>
                </a:endParaRPr>
              </a:p>
            </p:txBody>
          </p:sp>
        </p:grpSp>
        <p:grpSp>
          <p:nvGrpSpPr>
            <p:cNvPr id="8" name="组合 12"/>
            <p:cNvGrpSpPr/>
            <p:nvPr/>
          </p:nvGrpSpPr>
          <p:grpSpPr>
            <a:xfrm>
              <a:off x="8059" y="2440"/>
              <a:ext cx="3034" cy="817"/>
              <a:chOff x="4499992" y="4293096"/>
              <a:chExt cx="2160240" cy="1623755"/>
            </a:xfrm>
          </p:grpSpPr>
          <p:sp>
            <p:nvSpPr>
              <p:cNvPr id="10246" name="TextBox 2"/>
              <p:cNvSpPr txBox="1"/>
              <p:nvPr/>
            </p:nvSpPr>
            <p:spPr>
              <a:xfrm>
                <a:off x="5220072" y="4500561"/>
                <a:ext cx="906017" cy="1248125"/>
              </a:xfrm>
              <a:prstGeom prst="rect">
                <a:avLst/>
              </a:prstGeom>
              <a:noFill/>
              <a:ln w="9525">
                <a:noFill/>
              </a:ln>
            </p:spPr>
            <p:txBody>
              <a:bodyPr wrap="square" anchor="t">
                <a:spAutoFit/>
              </a:bodyPr>
              <a:lstStyle/>
              <a:p>
                <a:pPr fontAlgn="base">
                  <a:spcBef>
                    <a:spcPct val="0"/>
                  </a:spcBef>
                  <a:spcAft>
                    <a:spcPct val="0"/>
                  </a:spcAft>
                </a:pPr>
                <a:r>
                  <a:rPr lang="zh-CN" altLang="en-US" sz="1350" b="1">
                    <a:solidFill>
                      <a:srgbClr val="000000"/>
                    </a:solidFill>
                    <a:latin typeface="Tahoma" panose="020B0604030504040204" pitchFamily="34" charset="0"/>
                  </a:rPr>
                  <a:t>电能</a:t>
                </a:r>
                <a:endParaRPr lang="zh-CN" altLang="en-US" sz="1350" b="1">
                  <a:solidFill>
                    <a:srgbClr val="000000"/>
                  </a:solidFill>
                  <a:latin typeface="Tahoma" panose="020B0604030504040204" pitchFamily="34" charset="0"/>
                </a:endParaRPr>
              </a:p>
            </p:txBody>
          </p:sp>
          <p:sp>
            <p:nvSpPr>
              <p:cNvPr id="14" name="椭圆 13"/>
              <p:cNvSpPr/>
              <p:nvPr/>
            </p:nvSpPr>
            <p:spPr>
              <a:xfrm>
                <a:off x="4499992" y="4293096"/>
                <a:ext cx="2160240" cy="162375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zh-CN" altLang="en-US" sz="1350">
                  <a:solidFill>
                    <a:srgbClr val="FFFFFF"/>
                  </a:solidFill>
                </a:endParaRPr>
              </a:p>
            </p:txBody>
          </p:sp>
        </p:grpSp>
        <p:grpSp>
          <p:nvGrpSpPr>
            <p:cNvPr id="9" name="组合 19"/>
            <p:cNvGrpSpPr/>
            <p:nvPr/>
          </p:nvGrpSpPr>
          <p:grpSpPr>
            <a:xfrm>
              <a:off x="5598" y="2248"/>
              <a:ext cx="2122" cy="591"/>
              <a:chOff x="3477601" y="4508756"/>
              <a:chExt cx="1814482" cy="375660"/>
            </a:xfrm>
          </p:grpSpPr>
          <p:cxnSp>
            <p:nvCxnSpPr>
              <p:cNvPr id="16" name="直接箭头连接符 15"/>
              <p:cNvCxnSpPr/>
              <p:nvPr/>
            </p:nvCxnSpPr>
            <p:spPr>
              <a:xfrm>
                <a:off x="3477601" y="4871703"/>
                <a:ext cx="1814482" cy="12713"/>
              </a:xfrm>
              <a:prstGeom prst="straightConnector1">
                <a:avLst/>
              </a:prstGeom>
              <a:ln w="63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0250" name="矩形 15"/>
              <p:cNvSpPr/>
              <p:nvPr/>
            </p:nvSpPr>
            <p:spPr>
              <a:xfrm>
                <a:off x="3750720" y="4508756"/>
                <a:ext cx="1461825" cy="375270"/>
              </a:xfrm>
              <a:prstGeom prst="rect">
                <a:avLst/>
              </a:prstGeom>
              <a:noFill/>
              <a:ln w="9525">
                <a:noFill/>
              </a:ln>
            </p:spPr>
            <p:txBody>
              <a:bodyPr wrap="square" anchor="t">
                <a:spAutoFit/>
              </a:bodyPr>
              <a:lstStyle/>
              <a:p>
                <a:pPr fontAlgn="base">
                  <a:spcBef>
                    <a:spcPct val="0"/>
                  </a:spcBef>
                  <a:spcAft>
                    <a:spcPct val="0"/>
                  </a:spcAft>
                </a:pPr>
                <a:r>
                  <a:rPr lang="zh-CN" altLang="en-US" sz="1200" b="1">
                    <a:solidFill>
                      <a:srgbClr val="FF0000"/>
                    </a:solidFill>
                    <a:latin typeface="Tahoma" panose="020B0604030504040204" pitchFamily="34" charset="0"/>
                  </a:rPr>
                  <a:t>原电池</a:t>
                </a:r>
                <a:endParaRPr lang="zh-CN" altLang="en-US" sz="1200" b="1">
                  <a:solidFill>
                    <a:srgbClr val="FF0000"/>
                  </a:solidFill>
                  <a:latin typeface="Tahoma" panose="020B0604030504040204" pitchFamily="34" charset="0"/>
                </a:endParaRPr>
              </a:p>
            </p:txBody>
          </p:sp>
        </p:grpSp>
        <p:grpSp>
          <p:nvGrpSpPr>
            <p:cNvPr id="10" name="组合 20"/>
            <p:cNvGrpSpPr/>
            <p:nvPr/>
          </p:nvGrpSpPr>
          <p:grpSpPr>
            <a:xfrm>
              <a:off x="5500" y="3042"/>
              <a:ext cx="2220" cy="579"/>
              <a:chOff x="3419872" y="5085184"/>
              <a:chExt cx="1800200" cy="367638"/>
            </a:xfrm>
          </p:grpSpPr>
          <p:cxnSp>
            <p:nvCxnSpPr>
              <p:cNvPr id="18" name="直接箭头连接符 17"/>
              <p:cNvCxnSpPr/>
              <p:nvPr/>
            </p:nvCxnSpPr>
            <p:spPr>
              <a:xfrm flipH="1">
                <a:off x="3419872" y="5085184"/>
                <a:ext cx="1800200" cy="0"/>
              </a:xfrm>
              <a:prstGeom prst="straightConnector1">
                <a:avLst/>
              </a:prstGeom>
              <a:ln w="63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0253" name="矩形 18"/>
              <p:cNvSpPr/>
              <p:nvPr/>
            </p:nvSpPr>
            <p:spPr>
              <a:xfrm>
                <a:off x="3755855" y="5085184"/>
                <a:ext cx="1147425" cy="367638"/>
              </a:xfrm>
              <a:prstGeom prst="rect">
                <a:avLst/>
              </a:prstGeom>
              <a:noFill/>
              <a:ln w="9525">
                <a:noFill/>
              </a:ln>
            </p:spPr>
            <p:txBody>
              <a:bodyPr wrap="square" anchor="t">
                <a:spAutoFit/>
              </a:bodyPr>
              <a:lstStyle/>
              <a:p>
                <a:pPr fontAlgn="base">
                  <a:spcBef>
                    <a:spcPct val="0"/>
                  </a:spcBef>
                  <a:spcAft>
                    <a:spcPct val="0"/>
                  </a:spcAft>
                </a:pPr>
                <a:r>
                  <a:rPr lang="zh-CN" altLang="en-US" sz="1200" b="1">
                    <a:solidFill>
                      <a:srgbClr val="FF0000"/>
                    </a:solidFill>
                    <a:latin typeface="Tahoma" panose="020B0604030504040204" pitchFamily="34" charset="0"/>
                  </a:rPr>
                  <a:t>电解池</a:t>
                </a:r>
                <a:endParaRPr lang="zh-CN" altLang="en-US" sz="1200" b="1">
                  <a:solidFill>
                    <a:srgbClr val="FF0000"/>
                  </a:solidFill>
                  <a:latin typeface="Tahoma" panose="020B0604030504040204" pitchFamily="34" charset="0"/>
                </a:endParaRPr>
              </a:p>
            </p:txBody>
          </p:sp>
        </p:grpSp>
      </p:grpSp>
      <p:grpSp>
        <p:nvGrpSpPr>
          <p:cNvPr id="11" name="组合 43"/>
          <p:cNvGrpSpPr/>
          <p:nvPr/>
        </p:nvGrpSpPr>
        <p:grpSpPr>
          <a:xfrm>
            <a:off x="2145667" y="4227991"/>
            <a:ext cx="8742045" cy="1491616"/>
            <a:chOff x="4428" y="6747"/>
            <a:chExt cx="13767" cy="3132"/>
          </a:xfrm>
        </p:grpSpPr>
        <p:grpSp>
          <p:nvGrpSpPr>
            <p:cNvPr id="13" name="组合 39"/>
            <p:cNvGrpSpPr/>
            <p:nvPr/>
          </p:nvGrpSpPr>
          <p:grpSpPr>
            <a:xfrm>
              <a:off x="4428" y="6747"/>
              <a:ext cx="9162" cy="3132"/>
              <a:chOff x="4336" y="7542"/>
              <a:chExt cx="9162" cy="3132"/>
            </a:xfrm>
          </p:grpSpPr>
          <p:pic>
            <p:nvPicPr>
              <p:cNvPr id="30" name="图片 29"/>
              <p:cNvPicPr>
                <a:picLocks noChangeAspect="1"/>
              </p:cNvPicPr>
              <p:nvPr/>
            </p:nvPicPr>
            <p:blipFill>
              <a:blip r:embed="rId2"/>
              <a:stretch>
                <a:fillRect/>
              </a:stretch>
            </p:blipFill>
            <p:spPr>
              <a:xfrm>
                <a:off x="4336" y="7542"/>
                <a:ext cx="2704" cy="2917"/>
              </a:xfrm>
              <a:prstGeom prst="rect">
                <a:avLst/>
              </a:prstGeom>
            </p:spPr>
          </p:pic>
          <p:grpSp>
            <p:nvGrpSpPr>
              <p:cNvPr id="15" name="组合 30"/>
              <p:cNvGrpSpPr/>
              <p:nvPr/>
            </p:nvGrpSpPr>
            <p:grpSpPr>
              <a:xfrm>
                <a:off x="7047" y="7900"/>
                <a:ext cx="6451" cy="2774"/>
                <a:chOff x="7040" y="4946"/>
                <a:chExt cx="6451" cy="2774"/>
              </a:xfrm>
            </p:grpSpPr>
            <p:sp>
              <p:nvSpPr>
                <p:cNvPr id="32" name="文本框 31"/>
                <p:cNvSpPr txBox="1"/>
                <p:nvPr/>
              </p:nvSpPr>
              <p:spPr>
                <a:xfrm>
                  <a:off x="7040" y="6097"/>
                  <a:ext cx="4862" cy="679"/>
                </a:xfrm>
                <a:prstGeom prst="rect">
                  <a:avLst/>
                </a:prstGeom>
                <a:solidFill>
                  <a:schemeClr val="accent3">
                    <a:lumMod val="95000"/>
                  </a:schemeClr>
                </a:solidFill>
                <a:ln>
                  <a:solidFill>
                    <a:srgbClr val="FF0000"/>
                  </a:solidFill>
                </a:ln>
              </p:spPr>
              <p:txBody>
                <a:bodyPr wrap="square" rtlCol="0" anchor="t">
                  <a:spAutoFit/>
                </a:bodyPr>
                <a:lstStyle/>
                <a:p>
                  <a:pPr algn="ctr" fontAlgn="base">
                    <a:spcBef>
                      <a:spcPct val="0"/>
                    </a:spcBef>
                    <a:spcAft>
                      <a:spcPct val="0"/>
                    </a:spcAft>
                  </a:pPr>
                  <a:r>
                    <a:rPr lang="zh-CN" altLang="en-US" sz="1500" b="1">
                      <a:solidFill>
                        <a:srgbClr val="000000"/>
                      </a:solidFill>
                      <a:sym typeface="+mn-ea"/>
                    </a:rPr>
                    <a:t>电解池工作原理</a:t>
                  </a:r>
                  <a:r>
                    <a:rPr lang="en-US" altLang="zh-CN" sz="1500" b="1">
                      <a:solidFill>
                        <a:srgbClr val="000000"/>
                      </a:solidFill>
                      <a:latin typeface="黑体" panose="02010600030101010101" pitchFamily="49" charset="-122"/>
                      <a:ea typeface="黑体" panose="02010600030101010101" pitchFamily="49" charset="-122"/>
                      <a:sym typeface="+mn-ea"/>
                    </a:rPr>
                    <a:t>——</a:t>
                  </a:r>
                  <a:r>
                    <a:rPr lang="en-US" altLang="zh-CN" sz="1500" b="1">
                      <a:solidFill>
                        <a:srgbClr val="FF0000"/>
                      </a:solidFill>
                      <a:sym typeface="+mn-ea"/>
                    </a:rPr>
                    <a:t>3333</a:t>
                  </a:r>
                  <a:endParaRPr lang="en-US" altLang="zh-CN" sz="1500" b="1">
                    <a:solidFill>
                      <a:srgbClr val="FF0000"/>
                    </a:solidFill>
                    <a:sym typeface="+mn-ea"/>
                  </a:endParaRPr>
                </a:p>
              </p:txBody>
            </p:sp>
            <p:sp>
              <p:nvSpPr>
                <p:cNvPr id="33" name="左大括号 32"/>
                <p:cNvSpPr/>
                <p:nvPr/>
              </p:nvSpPr>
              <p:spPr>
                <a:xfrm>
                  <a:off x="11902" y="4946"/>
                  <a:ext cx="281" cy="2724"/>
                </a:xfrm>
                <a:prstGeom prst="leftBrace">
                  <a:avLst>
                    <a:gd name="adj1" fmla="val 8333"/>
                    <a:gd name="adj2" fmla="val 52503"/>
                  </a:avLst>
                </a:prstGeom>
                <a:solidFill>
                  <a:schemeClr val="accent1"/>
                </a:solidFill>
                <a:ln w="9525" cap="flat" cmpd="sng" algn="ctr">
                  <a:solidFill>
                    <a:srgbClr val="92D050"/>
                  </a:solidFill>
                  <a:prstDash val="solid"/>
                  <a:round/>
                  <a:headEnd type="none" w="med" len="med"/>
                  <a:tailEnd type="none" w="med" len="med"/>
                </a:ln>
              </p:spPr>
              <p:txBody>
                <a:bodyPr vert="horz" wrap="square" lIns="68580" tIns="34290" rIns="68580" bIns="34290" numCol="1" anchor="t" anchorCtr="0" compatLnSpc="1"/>
                <a:lstStyle/>
                <a:p>
                  <a:pPr fontAlgn="base">
                    <a:spcBef>
                      <a:spcPct val="0"/>
                    </a:spcBef>
                    <a:spcAft>
                      <a:spcPct val="0"/>
                    </a:spcAft>
                    <a:buFont typeface="Arial" panose="020B0604020202020204" pitchFamily="34" charset="0"/>
                    <a:buNone/>
                  </a:pPr>
                  <a:endParaRPr lang="zh-CN" altLang="en-US" sz="1350" b="1" smtClean="0">
                    <a:solidFill>
                      <a:srgbClr val="000000"/>
                    </a:solidFill>
                  </a:endParaRPr>
                </a:p>
              </p:txBody>
            </p:sp>
            <p:sp>
              <p:nvSpPr>
                <p:cNvPr id="34" name="文本框 33"/>
                <p:cNvSpPr txBox="1"/>
                <p:nvPr/>
              </p:nvSpPr>
              <p:spPr>
                <a:xfrm>
                  <a:off x="12341" y="4946"/>
                  <a:ext cx="988" cy="630"/>
                </a:xfrm>
                <a:prstGeom prst="rect">
                  <a:avLst/>
                </a:prstGeom>
                <a:solidFill>
                  <a:schemeClr val="accent3">
                    <a:lumMod val="95000"/>
                  </a:schemeClr>
                </a:solidFill>
                <a:ln>
                  <a:solidFill>
                    <a:srgbClr val="2E2AD4"/>
                  </a:solidFill>
                </a:ln>
              </p:spPr>
              <p:txBody>
                <a:bodyPr wrap="none" rtlCol="0">
                  <a:spAutoFit/>
                </a:bodyPr>
                <a:lstStyle/>
                <a:p>
                  <a:pPr algn="ctr" fontAlgn="base">
                    <a:spcBef>
                      <a:spcPct val="0"/>
                    </a:spcBef>
                    <a:spcAft>
                      <a:spcPct val="0"/>
                    </a:spcAft>
                  </a:pPr>
                  <a:r>
                    <a:rPr lang="zh-CN" altLang="en-US" sz="1350" b="1">
                      <a:solidFill>
                        <a:srgbClr val="FF0000"/>
                      </a:solidFill>
                      <a:sym typeface="+mn-ea"/>
                    </a:rPr>
                    <a:t>3构造</a:t>
                  </a:r>
                  <a:endParaRPr lang="zh-CN" altLang="en-US" sz="1350" b="1">
                    <a:solidFill>
                      <a:srgbClr val="FF0000"/>
                    </a:solidFill>
                    <a:sym typeface="+mn-ea"/>
                  </a:endParaRPr>
                </a:p>
              </p:txBody>
            </p:sp>
            <p:sp>
              <p:nvSpPr>
                <p:cNvPr id="35" name="文本框 34"/>
                <p:cNvSpPr txBox="1"/>
                <p:nvPr/>
              </p:nvSpPr>
              <p:spPr>
                <a:xfrm>
                  <a:off x="12339" y="5649"/>
                  <a:ext cx="988" cy="630"/>
                </a:xfrm>
                <a:prstGeom prst="rect">
                  <a:avLst/>
                </a:prstGeom>
                <a:solidFill>
                  <a:schemeClr val="accent3">
                    <a:lumMod val="95000"/>
                  </a:schemeClr>
                </a:solidFill>
                <a:ln>
                  <a:solidFill>
                    <a:srgbClr val="2E2AD4"/>
                  </a:solidFill>
                </a:ln>
              </p:spPr>
              <p:txBody>
                <a:bodyPr wrap="none" rtlCol="0">
                  <a:spAutoFit/>
                </a:bodyPr>
                <a:lstStyle/>
                <a:p>
                  <a:pPr algn="ctr" fontAlgn="base">
                    <a:spcBef>
                      <a:spcPct val="0"/>
                    </a:spcBef>
                    <a:spcAft>
                      <a:spcPct val="0"/>
                    </a:spcAft>
                  </a:pPr>
                  <a:r>
                    <a:rPr lang="zh-CN" altLang="en-US" sz="1350" b="1">
                      <a:solidFill>
                        <a:srgbClr val="FF0000"/>
                      </a:solidFill>
                      <a:sym typeface="+mn-ea"/>
                    </a:rPr>
                    <a:t>3反应</a:t>
                  </a:r>
                  <a:endParaRPr lang="zh-CN" altLang="en-US" sz="1350" b="1">
                    <a:solidFill>
                      <a:srgbClr val="FF0000"/>
                    </a:solidFill>
                    <a:sym typeface="+mn-ea"/>
                  </a:endParaRPr>
                </a:p>
              </p:txBody>
            </p:sp>
            <p:sp>
              <p:nvSpPr>
                <p:cNvPr id="36" name="文本框 35"/>
                <p:cNvSpPr txBox="1"/>
                <p:nvPr/>
              </p:nvSpPr>
              <p:spPr>
                <a:xfrm>
                  <a:off x="12156" y="6402"/>
                  <a:ext cx="1335" cy="628"/>
                </a:xfrm>
                <a:prstGeom prst="rect">
                  <a:avLst/>
                </a:prstGeom>
                <a:solidFill>
                  <a:schemeClr val="accent3">
                    <a:lumMod val="95000"/>
                  </a:schemeClr>
                </a:solidFill>
                <a:ln>
                  <a:solidFill>
                    <a:srgbClr val="2E2AD4"/>
                  </a:solidFill>
                </a:ln>
              </p:spPr>
              <p:txBody>
                <a:bodyPr wrap="square" rtlCol="0">
                  <a:spAutoFit/>
                </a:bodyPr>
                <a:lstStyle/>
                <a:p>
                  <a:pPr fontAlgn="base">
                    <a:spcBef>
                      <a:spcPct val="0"/>
                    </a:spcBef>
                    <a:spcAft>
                      <a:spcPct val="0"/>
                    </a:spcAft>
                  </a:pPr>
                  <a:r>
                    <a:rPr lang="zh-CN" altLang="en-US" sz="1350" b="1">
                      <a:solidFill>
                        <a:srgbClr val="FF0000"/>
                      </a:solidFill>
                      <a:sym typeface="+mn-ea"/>
                    </a:rPr>
                    <a:t>3方向</a:t>
                  </a:r>
                  <a:endParaRPr lang="zh-CN" altLang="en-US" sz="1350" b="1">
                    <a:solidFill>
                      <a:srgbClr val="FF0000"/>
                    </a:solidFill>
                    <a:sym typeface="+mn-ea"/>
                  </a:endParaRPr>
                </a:p>
              </p:txBody>
            </p:sp>
            <p:sp>
              <p:nvSpPr>
                <p:cNvPr id="37" name="文本框 36"/>
                <p:cNvSpPr txBox="1"/>
                <p:nvPr/>
              </p:nvSpPr>
              <p:spPr>
                <a:xfrm>
                  <a:off x="12341" y="7090"/>
                  <a:ext cx="988" cy="630"/>
                </a:xfrm>
                <a:prstGeom prst="rect">
                  <a:avLst/>
                </a:prstGeom>
                <a:solidFill>
                  <a:schemeClr val="accent3">
                    <a:lumMod val="95000"/>
                  </a:schemeClr>
                </a:solidFill>
                <a:ln>
                  <a:solidFill>
                    <a:srgbClr val="2E2AD4"/>
                  </a:solidFill>
                </a:ln>
              </p:spPr>
              <p:txBody>
                <a:bodyPr wrap="none" rtlCol="0">
                  <a:spAutoFit/>
                </a:bodyPr>
                <a:lstStyle/>
                <a:p>
                  <a:pPr algn="ctr" fontAlgn="base">
                    <a:spcBef>
                      <a:spcPct val="0"/>
                    </a:spcBef>
                    <a:spcAft>
                      <a:spcPct val="0"/>
                    </a:spcAft>
                  </a:pPr>
                  <a:r>
                    <a:rPr lang="zh-CN" altLang="en-US" sz="1350" b="1">
                      <a:solidFill>
                        <a:srgbClr val="FF0000"/>
                      </a:solidFill>
                      <a:sym typeface="+mn-ea"/>
                    </a:rPr>
                    <a:t>3应用</a:t>
                  </a:r>
                  <a:endParaRPr lang="zh-CN" altLang="en-US" sz="1350" b="1">
                    <a:solidFill>
                      <a:srgbClr val="FF0000"/>
                    </a:solidFill>
                    <a:sym typeface="+mn-ea"/>
                  </a:endParaRPr>
                </a:p>
              </p:txBody>
            </p:sp>
          </p:grpSp>
        </p:grpSp>
        <p:pic>
          <p:nvPicPr>
            <p:cNvPr id="41" name="图片 40"/>
            <p:cNvPicPr>
              <a:picLocks noChangeAspect="1"/>
            </p:cNvPicPr>
            <p:nvPr/>
          </p:nvPicPr>
          <p:blipFill>
            <a:blip r:embed="rId3"/>
            <a:stretch>
              <a:fillRect/>
            </a:stretch>
          </p:blipFill>
          <p:spPr>
            <a:xfrm>
              <a:off x="14492" y="7106"/>
              <a:ext cx="3703" cy="2723"/>
            </a:xfrm>
            <a:prstGeom prst="rect">
              <a:avLst/>
            </a:prstGeom>
          </p:spPr>
        </p:pic>
      </p:grpSp>
      <p:grpSp>
        <p:nvGrpSpPr>
          <p:cNvPr id="17" name="组合 42"/>
          <p:cNvGrpSpPr/>
          <p:nvPr/>
        </p:nvGrpSpPr>
        <p:grpSpPr>
          <a:xfrm>
            <a:off x="2243455" y="2635568"/>
            <a:ext cx="8280400" cy="1592580"/>
            <a:chOff x="4502" y="3282"/>
            <a:chExt cx="13040" cy="3344"/>
          </a:xfrm>
        </p:grpSpPr>
        <p:grpSp>
          <p:nvGrpSpPr>
            <p:cNvPr id="21" name="组合 38"/>
            <p:cNvGrpSpPr/>
            <p:nvPr/>
          </p:nvGrpSpPr>
          <p:grpSpPr>
            <a:xfrm>
              <a:off x="4502" y="3673"/>
              <a:ext cx="8985" cy="2953"/>
              <a:chOff x="4502" y="4281"/>
              <a:chExt cx="8985" cy="2953"/>
            </a:xfrm>
          </p:grpSpPr>
          <p:grpSp>
            <p:nvGrpSpPr>
              <p:cNvPr id="26" name="组合 285746"/>
              <p:cNvGrpSpPr/>
              <p:nvPr/>
            </p:nvGrpSpPr>
            <p:grpSpPr>
              <a:xfrm>
                <a:off x="4502" y="4474"/>
                <a:ext cx="2637" cy="2760"/>
                <a:chOff x="755" y="1050"/>
                <a:chExt cx="2117" cy="2046"/>
              </a:xfrm>
            </p:grpSpPr>
            <p:sp>
              <p:nvSpPr>
                <p:cNvPr id="285748" name="Rectangle 3"/>
                <p:cNvSpPr/>
                <p:nvPr/>
              </p:nvSpPr>
              <p:spPr>
                <a:xfrm>
                  <a:off x="2029" y="1379"/>
                  <a:ext cx="157" cy="1138"/>
                </a:xfrm>
                <a:prstGeom prst="rect">
                  <a:avLst/>
                </a:prstGeom>
                <a:solidFill>
                  <a:srgbClr val="000000"/>
                </a:solidFill>
                <a:ln w="9525" cap="flat" cmpd="sng">
                  <a:solidFill>
                    <a:schemeClr val="tx1"/>
                  </a:solidFill>
                  <a:prstDash val="solid"/>
                  <a:miter/>
                  <a:headEnd type="none" w="med" len="med"/>
                  <a:tailEnd type="none" w="med" len="med"/>
                </a:ln>
              </p:spPr>
              <p:txBody>
                <a:bodyPr lIns="61941" tIns="30970" rIns="61941" bIns="30970"/>
                <a:lstStyle/>
                <a:p>
                  <a:pPr defTabSz="825500" fontAlgn="base">
                    <a:spcBef>
                      <a:spcPct val="0"/>
                    </a:spcBef>
                    <a:spcAft>
                      <a:spcPct val="0"/>
                    </a:spcAft>
                  </a:pPr>
                  <a:endParaRPr lang="zh-CN" altLang="zh-CN" sz="1050" b="1">
                    <a:solidFill>
                      <a:srgbClr val="FF0000"/>
                    </a:solidFill>
                    <a:latin typeface="Goudy Old Style" panose="02020502050305020303"/>
                  </a:endParaRPr>
                </a:p>
              </p:txBody>
            </p:sp>
            <p:sp>
              <p:nvSpPr>
                <p:cNvPr id="285749" name="Rectangle 4"/>
                <p:cNvSpPr/>
                <p:nvPr/>
              </p:nvSpPr>
              <p:spPr>
                <a:xfrm>
                  <a:off x="1247" y="1382"/>
                  <a:ext cx="156" cy="1138"/>
                </a:xfrm>
                <a:prstGeom prst="rect">
                  <a:avLst/>
                </a:prstGeom>
                <a:solidFill>
                  <a:srgbClr val="808080"/>
                </a:solidFill>
                <a:ln w="9525" cap="flat" cmpd="sng">
                  <a:solidFill>
                    <a:schemeClr val="tx1"/>
                  </a:solidFill>
                  <a:prstDash val="solid"/>
                  <a:miter/>
                  <a:headEnd type="none" w="med" len="med"/>
                  <a:tailEnd type="none" w="med" len="med"/>
                </a:ln>
              </p:spPr>
              <p:txBody>
                <a:bodyPr lIns="61941" tIns="30970" rIns="61941" bIns="30970"/>
                <a:lstStyle/>
                <a:p>
                  <a:pPr defTabSz="825500" fontAlgn="base">
                    <a:spcBef>
                      <a:spcPct val="0"/>
                    </a:spcBef>
                    <a:spcAft>
                      <a:spcPct val="0"/>
                    </a:spcAft>
                  </a:pPr>
                  <a:endParaRPr lang="zh-CN" altLang="zh-CN" sz="1050" b="1">
                    <a:solidFill>
                      <a:srgbClr val="FF0000"/>
                    </a:solidFill>
                    <a:latin typeface="Goudy Old Style" panose="02020502050305020303"/>
                  </a:endParaRPr>
                </a:p>
              </p:txBody>
            </p:sp>
            <p:cxnSp>
              <p:nvCxnSpPr>
                <p:cNvPr id="285750" name="AutoShape 5"/>
                <p:cNvCxnSpPr/>
                <p:nvPr/>
              </p:nvCxnSpPr>
              <p:spPr>
                <a:xfrm flipH="1">
                  <a:off x="986" y="1453"/>
                  <a:ext cx="0" cy="1138"/>
                </a:xfrm>
                <a:prstGeom prst="straightConnector1">
                  <a:avLst/>
                </a:prstGeom>
                <a:ln w="38100" cap="flat" cmpd="sng">
                  <a:solidFill>
                    <a:schemeClr val="tx1"/>
                  </a:solidFill>
                  <a:prstDash val="solid"/>
                  <a:headEnd type="none" w="med" len="med"/>
                  <a:tailEnd type="none" w="med" len="med"/>
                </a:ln>
              </p:spPr>
            </p:cxnSp>
            <p:cxnSp>
              <p:nvCxnSpPr>
                <p:cNvPr id="285751" name="AutoShape 6"/>
                <p:cNvCxnSpPr/>
                <p:nvPr/>
              </p:nvCxnSpPr>
              <p:spPr>
                <a:xfrm>
                  <a:off x="2445" y="1453"/>
                  <a:ext cx="1" cy="1138"/>
                </a:xfrm>
                <a:prstGeom prst="straightConnector1">
                  <a:avLst/>
                </a:prstGeom>
                <a:ln w="38100" cap="flat" cmpd="sng">
                  <a:solidFill>
                    <a:schemeClr val="tx1"/>
                  </a:solidFill>
                  <a:prstDash val="solid"/>
                  <a:headEnd type="none" w="med" len="med"/>
                  <a:tailEnd type="none" w="med" len="med"/>
                </a:ln>
              </p:spPr>
            </p:cxnSp>
            <p:cxnSp>
              <p:nvCxnSpPr>
                <p:cNvPr id="285752" name="AutoShape 7"/>
                <p:cNvCxnSpPr/>
                <p:nvPr/>
              </p:nvCxnSpPr>
              <p:spPr>
                <a:xfrm>
                  <a:off x="986" y="2591"/>
                  <a:ext cx="1459" cy="0"/>
                </a:xfrm>
                <a:prstGeom prst="straightConnector1">
                  <a:avLst/>
                </a:prstGeom>
                <a:ln w="38100" cap="flat" cmpd="sng">
                  <a:solidFill>
                    <a:schemeClr val="tx1"/>
                  </a:solidFill>
                  <a:prstDash val="solid"/>
                  <a:headEnd type="none" w="med" len="med"/>
                  <a:tailEnd type="none" w="med" len="med"/>
                </a:ln>
              </p:spPr>
            </p:cxnSp>
            <p:sp>
              <p:nvSpPr>
                <p:cNvPr id="285753" name="Rectangle 8" descr="横虚线"/>
                <p:cNvSpPr/>
                <p:nvPr/>
              </p:nvSpPr>
              <p:spPr>
                <a:xfrm>
                  <a:off x="986" y="1811"/>
                  <a:ext cx="1455" cy="780"/>
                </a:xfrm>
                <a:prstGeom prst="rect">
                  <a:avLst/>
                </a:prstGeom>
                <a:pattFill prst="dashHorz">
                  <a:fgClr>
                    <a:srgbClr val="000000">
                      <a:alpha val="50195"/>
                    </a:srgbClr>
                  </a:fgClr>
                  <a:bgClr>
                    <a:srgbClr val="FFFFFF">
                      <a:alpha val="50195"/>
                    </a:srgbClr>
                  </a:bgClr>
                </a:pattFill>
                <a:ln w="9525" cap="flat" cmpd="sng">
                  <a:solidFill>
                    <a:schemeClr val="tx1"/>
                  </a:solidFill>
                  <a:prstDash val="solid"/>
                  <a:miter/>
                  <a:headEnd type="none" w="med" len="med"/>
                  <a:tailEnd type="none" w="med" len="med"/>
                </a:ln>
              </p:spPr>
              <p:txBody>
                <a:bodyPr lIns="61941" tIns="30970" rIns="61941" bIns="30970"/>
                <a:lstStyle/>
                <a:p>
                  <a:pPr defTabSz="825500" fontAlgn="base">
                    <a:spcBef>
                      <a:spcPct val="0"/>
                    </a:spcBef>
                    <a:spcAft>
                      <a:spcPct val="0"/>
                    </a:spcAft>
                  </a:pPr>
                  <a:endParaRPr lang="zh-CN" altLang="zh-CN" sz="1050" b="1">
                    <a:solidFill>
                      <a:srgbClr val="FF0000"/>
                    </a:solidFill>
                    <a:latin typeface="Goudy Old Style" panose="02020502050305020303"/>
                  </a:endParaRPr>
                </a:p>
              </p:txBody>
            </p:sp>
            <p:cxnSp>
              <p:nvCxnSpPr>
                <p:cNvPr id="285754" name="AutoShape 9"/>
                <p:cNvCxnSpPr/>
                <p:nvPr/>
              </p:nvCxnSpPr>
              <p:spPr>
                <a:xfrm>
                  <a:off x="986" y="1811"/>
                  <a:ext cx="1460" cy="0"/>
                </a:xfrm>
                <a:prstGeom prst="straightConnector1">
                  <a:avLst/>
                </a:prstGeom>
                <a:ln w="9525" cap="flat" cmpd="sng">
                  <a:solidFill>
                    <a:schemeClr val="tx1"/>
                  </a:solidFill>
                  <a:prstDash val="solid"/>
                  <a:headEnd type="none" w="med" len="med"/>
                  <a:tailEnd type="none" w="med" len="med"/>
                </a:ln>
              </p:spPr>
            </p:cxnSp>
            <p:sp>
              <p:nvSpPr>
                <p:cNvPr id="285755" name="Text Box 35"/>
                <p:cNvSpPr txBox="1"/>
                <p:nvPr/>
              </p:nvSpPr>
              <p:spPr>
                <a:xfrm>
                  <a:off x="1290" y="2740"/>
                  <a:ext cx="1420" cy="356"/>
                </a:xfrm>
                <a:prstGeom prst="rect">
                  <a:avLst/>
                </a:prstGeom>
                <a:noFill/>
                <a:ln w="9525">
                  <a:noFill/>
                </a:ln>
              </p:spPr>
              <p:txBody>
                <a:bodyPr lIns="61941" tIns="30970" rIns="61941" bIns="30970"/>
                <a:lstStyle/>
                <a:p>
                  <a:pPr algn="just" defTabSz="825500" fontAlgn="base">
                    <a:spcBef>
                      <a:spcPct val="0"/>
                    </a:spcBef>
                    <a:spcAft>
                      <a:spcPct val="0"/>
                    </a:spcAft>
                  </a:pPr>
                  <a:r>
                    <a:rPr lang="zh-CN" altLang="en-US" sz="1050" b="1">
                      <a:solidFill>
                        <a:srgbClr val="FF0000"/>
                      </a:solidFill>
                      <a:latin typeface="黑体" panose="02010600030101010101" pitchFamily="49" charset="-122"/>
                      <a:ea typeface="黑体" panose="02010600030101010101" pitchFamily="49" charset="-122"/>
                    </a:rPr>
                    <a:t>稀硫酸</a:t>
                  </a:r>
                  <a:endParaRPr lang="zh-CN" altLang="en-US" sz="1050" b="1">
                    <a:solidFill>
                      <a:srgbClr val="FF0000"/>
                    </a:solidFill>
                    <a:latin typeface="黑体" panose="02010600030101010101" pitchFamily="49" charset="-122"/>
                    <a:ea typeface="黑体" panose="02010600030101010101" pitchFamily="49" charset="-122"/>
                  </a:endParaRPr>
                </a:p>
              </p:txBody>
            </p:sp>
            <p:sp>
              <p:nvSpPr>
                <p:cNvPr id="285756" name="直接连接符 285755"/>
                <p:cNvSpPr/>
                <p:nvPr/>
              </p:nvSpPr>
              <p:spPr>
                <a:xfrm>
                  <a:off x="1576" y="2461"/>
                  <a:ext cx="136" cy="318"/>
                </a:xfrm>
                <a:prstGeom prst="line">
                  <a:avLst/>
                </a:prstGeom>
                <a:ln w="28575" cap="flat" cmpd="sng">
                  <a:solidFill>
                    <a:schemeClr val="tx1"/>
                  </a:solidFill>
                  <a:prstDash val="solid"/>
                  <a:headEnd type="none" w="med" len="med"/>
                  <a:tailEnd type="none" w="med" len="med"/>
                </a:ln>
              </p:spPr>
              <p:txBody>
                <a:bodyPr/>
                <a:lstStyle/>
                <a:p>
                  <a:pPr fontAlgn="base">
                    <a:spcBef>
                      <a:spcPct val="0"/>
                    </a:spcBef>
                    <a:spcAft>
                      <a:spcPct val="0"/>
                    </a:spcAft>
                  </a:pPr>
                  <a:endParaRPr b="1">
                    <a:solidFill>
                      <a:srgbClr val="000000"/>
                    </a:solidFill>
                  </a:endParaRPr>
                </a:p>
              </p:txBody>
            </p:sp>
            <p:sp>
              <p:nvSpPr>
                <p:cNvPr id="285757" name="Text Box 35"/>
                <p:cNvSpPr txBox="1"/>
                <p:nvPr/>
              </p:nvSpPr>
              <p:spPr>
                <a:xfrm>
                  <a:off x="755" y="1055"/>
                  <a:ext cx="776" cy="356"/>
                </a:xfrm>
                <a:prstGeom prst="rect">
                  <a:avLst/>
                </a:prstGeom>
                <a:noFill/>
                <a:ln w="9525">
                  <a:noFill/>
                </a:ln>
              </p:spPr>
              <p:txBody>
                <a:bodyPr lIns="61941" tIns="30970" rIns="61941" bIns="30970"/>
                <a:lstStyle/>
                <a:p>
                  <a:pPr algn="just" defTabSz="825500" fontAlgn="base">
                    <a:spcBef>
                      <a:spcPct val="0"/>
                    </a:spcBef>
                    <a:spcAft>
                      <a:spcPct val="0"/>
                    </a:spcAft>
                  </a:pPr>
                  <a:r>
                    <a:rPr lang="zh-CN" altLang="en-US" sz="1050" b="1">
                      <a:solidFill>
                        <a:srgbClr val="FF0000"/>
                      </a:solidFill>
                      <a:latin typeface="黑体" panose="02010600030101010101" pitchFamily="49" charset="-122"/>
                      <a:ea typeface="黑体" panose="02010600030101010101" pitchFamily="49" charset="-122"/>
                    </a:rPr>
                    <a:t>锌片</a:t>
                  </a:r>
                  <a:endParaRPr lang="zh-CN" altLang="en-US" sz="1050" b="1">
                    <a:solidFill>
                      <a:srgbClr val="FF0000"/>
                    </a:solidFill>
                    <a:latin typeface="黑体" panose="02010600030101010101" pitchFamily="49" charset="-122"/>
                    <a:ea typeface="黑体" panose="02010600030101010101" pitchFamily="49" charset="-122"/>
                  </a:endParaRPr>
                </a:p>
              </p:txBody>
            </p:sp>
            <p:sp>
              <p:nvSpPr>
                <p:cNvPr id="285758" name="直接连接符 285757"/>
                <p:cNvSpPr/>
                <p:nvPr/>
              </p:nvSpPr>
              <p:spPr>
                <a:xfrm flipH="1" flipV="1">
                  <a:off x="1304" y="1055"/>
                  <a:ext cx="0" cy="318"/>
                </a:xfrm>
                <a:prstGeom prst="line">
                  <a:avLst/>
                </a:prstGeom>
                <a:ln w="38100" cap="flat" cmpd="sng">
                  <a:solidFill>
                    <a:schemeClr val="tx1"/>
                  </a:solidFill>
                  <a:prstDash val="solid"/>
                  <a:headEnd type="none" w="med" len="med"/>
                  <a:tailEnd type="none" w="med" len="med"/>
                </a:ln>
              </p:spPr>
              <p:txBody>
                <a:bodyPr/>
                <a:lstStyle/>
                <a:p>
                  <a:pPr fontAlgn="base">
                    <a:spcBef>
                      <a:spcPct val="0"/>
                    </a:spcBef>
                    <a:spcAft>
                      <a:spcPct val="0"/>
                    </a:spcAft>
                  </a:pPr>
                  <a:endParaRPr b="1">
                    <a:solidFill>
                      <a:srgbClr val="000000"/>
                    </a:solidFill>
                  </a:endParaRPr>
                </a:p>
              </p:txBody>
            </p:sp>
            <p:sp>
              <p:nvSpPr>
                <p:cNvPr id="285759" name="直接连接符 285758"/>
                <p:cNvSpPr/>
                <p:nvPr/>
              </p:nvSpPr>
              <p:spPr>
                <a:xfrm>
                  <a:off x="1304" y="1055"/>
                  <a:ext cx="817" cy="0"/>
                </a:xfrm>
                <a:prstGeom prst="line">
                  <a:avLst/>
                </a:prstGeom>
                <a:ln w="38100" cap="flat" cmpd="sng">
                  <a:solidFill>
                    <a:schemeClr val="tx1"/>
                  </a:solidFill>
                  <a:prstDash val="solid"/>
                  <a:headEnd type="none" w="med" len="med"/>
                  <a:tailEnd type="none" w="med" len="med"/>
                </a:ln>
              </p:spPr>
              <p:txBody>
                <a:bodyPr/>
                <a:lstStyle/>
                <a:p>
                  <a:pPr fontAlgn="base">
                    <a:spcBef>
                      <a:spcPct val="0"/>
                    </a:spcBef>
                    <a:spcAft>
                      <a:spcPct val="0"/>
                    </a:spcAft>
                  </a:pPr>
                  <a:endParaRPr b="1">
                    <a:solidFill>
                      <a:srgbClr val="000000"/>
                    </a:solidFill>
                  </a:endParaRPr>
                </a:p>
              </p:txBody>
            </p:sp>
            <p:sp>
              <p:nvSpPr>
                <p:cNvPr id="285760" name="直接连接符 285759"/>
                <p:cNvSpPr/>
                <p:nvPr/>
              </p:nvSpPr>
              <p:spPr>
                <a:xfrm flipH="1">
                  <a:off x="2121" y="1055"/>
                  <a:ext cx="0" cy="318"/>
                </a:xfrm>
                <a:prstGeom prst="line">
                  <a:avLst/>
                </a:prstGeom>
                <a:ln w="38100" cap="flat" cmpd="sng">
                  <a:solidFill>
                    <a:schemeClr val="tx1"/>
                  </a:solidFill>
                  <a:prstDash val="solid"/>
                  <a:headEnd type="none" w="med" len="med"/>
                  <a:tailEnd type="none" w="med" len="med"/>
                </a:ln>
              </p:spPr>
              <p:txBody>
                <a:bodyPr/>
                <a:lstStyle/>
                <a:p>
                  <a:pPr fontAlgn="base">
                    <a:spcBef>
                      <a:spcPct val="0"/>
                    </a:spcBef>
                    <a:spcAft>
                      <a:spcPct val="0"/>
                    </a:spcAft>
                  </a:pPr>
                  <a:endParaRPr b="1">
                    <a:solidFill>
                      <a:srgbClr val="000000"/>
                    </a:solidFill>
                  </a:endParaRPr>
                </a:p>
              </p:txBody>
            </p:sp>
            <p:sp>
              <p:nvSpPr>
                <p:cNvPr id="285761" name="Text Box 35"/>
                <p:cNvSpPr txBox="1"/>
                <p:nvPr/>
              </p:nvSpPr>
              <p:spPr>
                <a:xfrm>
                  <a:off x="2146" y="1050"/>
                  <a:ext cx="726" cy="356"/>
                </a:xfrm>
                <a:prstGeom prst="rect">
                  <a:avLst/>
                </a:prstGeom>
                <a:noFill/>
                <a:ln w="9525">
                  <a:noFill/>
                </a:ln>
              </p:spPr>
              <p:txBody>
                <a:bodyPr lIns="61941" tIns="30970" rIns="61941" bIns="30970"/>
                <a:lstStyle/>
                <a:p>
                  <a:pPr algn="just" defTabSz="825500" fontAlgn="base">
                    <a:spcBef>
                      <a:spcPct val="0"/>
                    </a:spcBef>
                    <a:spcAft>
                      <a:spcPct val="0"/>
                    </a:spcAft>
                  </a:pPr>
                  <a:r>
                    <a:rPr lang="zh-CN" altLang="en-US" sz="1050" b="1">
                      <a:solidFill>
                        <a:srgbClr val="FF0000"/>
                      </a:solidFill>
                      <a:latin typeface="黑体" panose="02010600030101010101" pitchFamily="49" charset="-122"/>
                      <a:ea typeface="黑体" panose="02010600030101010101" pitchFamily="49" charset="-122"/>
                    </a:rPr>
                    <a:t>铜片</a:t>
                  </a:r>
                  <a:endParaRPr lang="zh-CN" altLang="en-US" sz="1050" b="1">
                    <a:solidFill>
                      <a:srgbClr val="FF0000"/>
                    </a:solidFill>
                    <a:latin typeface="黑体" panose="02010600030101010101" pitchFamily="49" charset="-122"/>
                    <a:ea typeface="黑体" panose="02010600030101010101" pitchFamily="49" charset="-122"/>
                  </a:endParaRPr>
                </a:p>
              </p:txBody>
            </p:sp>
          </p:grpSp>
          <p:sp>
            <p:nvSpPr>
              <p:cNvPr id="19" name="文本框 18"/>
              <p:cNvSpPr txBox="1"/>
              <p:nvPr/>
            </p:nvSpPr>
            <p:spPr>
              <a:xfrm>
                <a:off x="7040" y="5432"/>
                <a:ext cx="4862" cy="679"/>
              </a:xfrm>
              <a:prstGeom prst="rect">
                <a:avLst/>
              </a:prstGeom>
              <a:solidFill>
                <a:schemeClr val="accent3">
                  <a:lumMod val="95000"/>
                </a:schemeClr>
              </a:solidFill>
              <a:ln>
                <a:solidFill>
                  <a:srgbClr val="FF0000"/>
                </a:solidFill>
              </a:ln>
            </p:spPr>
            <p:txBody>
              <a:bodyPr wrap="square" rtlCol="0" anchor="t">
                <a:spAutoFit/>
              </a:bodyPr>
              <a:lstStyle/>
              <a:p>
                <a:pPr algn="ctr" fontAlgn="base">
                  <a:spcBef>
                    <a:spcPct val="0"/>
                  </a:spcBef>
                  <a:spcAft>
                    <a:spcPct val="0"/>
                  </a:spcAft>
                </a:pPr>
                <a:r>
                  <a:rPr lang="zh-CN" altLang="en-US" sz="1500" b="1">
                    <a:solidFill>
                      <a:srgbClr val="000000"/>
                    </a:solidFill>
                    <a:sym typeface="+mn-ea"/>
                  </a:rPr>
                  <a:t>原电池工作原理</a:t>
                </a:r>
                <a:r>
                  <a:rPr lang="en-US" altLang="zh-CN" sz="1500" b="1">
                    <a:solidFill>
                      <a:srgbClr val="000000"/>
                    </a:solidFill>
                    <a:latin typeface="黑体" panose="02010600030101010101" pitchFamily="49" charset="-122"/>
                    <a:ea typeface="黑体" panose="02010600030101010101" pitchFamily="49" charset="-122"/>
                    <a:sym typeface="+mn-ea"/>
                  </a:rPr>
                  <a:t>——</a:t>
                </a:r>
                <a:r>
                  <a:rPr lang="en-US" altLang="zh-CN" sz="1500" b="1">
                    <a:solidFill>
                      <a:srgbClr val="FF0000"/>
                    </a:solidFill>
                    <a:sym typeface="+mn-ea"/>
                  </a:rPr>
                  <a:t>3333</a:t>
                </a:r>
                <a:endParaRPr lang="en-US" altLang="zh-CN" sz="1500" b="1">
                  <a:solidFill>
                    <a:srgbClr val="FF0000"/>
                  </a:solidFill>
                  <a:sym typeface="+mn-ea"/>
                </a:endParaRPr>
              </a:p>
            </p:txBody>
          </p:sp>
          <p:sp>
            <p:nvSpPr>
              <p:cNvPr id="20" name="左大括号 19"/>
              <p:cNvSpPr/>
              <p:nvPr/>
            </p:nvSpPr>
            <p:spPr>
              <a:xfrm>
                <a:off x="11902" y="4281"/>
                <a:ext cx="281" cy="2724"/>
              </a:xfrm>
              <a:prstGeom prst="leftBrace">
                <a:avLst>
                  <a:gd name="adj1" fmla="val 8333"/>
                  <a:gd name="adj2" fmla="val 52503"/>
                </a:avLst>
              </a:prstGeom>
              <a:solidFill>
                <a:schemeClr val="accent1"/>
              </a:solidFill>
              <a:ln w="9525" cap="flat" cmpd="sng" algn="ctr">
                <a:solidFill>
                  <a:srgbClr val="92D050"/>
                </a:solidFill>
                <a:prstDash val="solid"/>
                <a:round/>
                <a:headEnd type="none" w="med" len="med"/>
                <a:tailEnd type="none" w="med" len="med"/>
              </a:ln>
            </p:spPr>
            <p:txBody>
              <a:bodyPr vert="horz" wrap="square" lIns="68580" tIns="34290" rIns="68580" bIns="34290" numCol="1" anchor="t" anchorCtr="0" compatLnSpc="1"/>
              <a:lstStyle/>
              <a:p>
                <a:pPr fontAlgn="base">
                  <a:spcBef>
                    <a:spcPct val="0"/>
                  </a:spcBef>
                  <a:spcAft>
                    <a:spcPct val="0"/>
                  </a:spcAft>
                  <a:buFont typeface="Arial" panose="020B0604020202020204" pitchFamily="34" charset="0"/>
                  <a:buNone/>
                </a:pPr>
                <a:endParaRPr lang="zh-CN" altLang="en-US" sz="1350" b="1" smtClean="0">
                  <a:solidFill>
                    <a:srgbClr val="000000"/>
                  </a:solidFill>
                </a:endParaRPr>
              </a:p>
            </p:txBody>
          </p:sp>
          <p:sp>
            <p:nvSpPr>
              <p:cNvPr id="22" name="文本框 21"/>
              <p:cNvSpPr txBox="1"/>
              <p:nvPr/>
            </p:nvSpPr>
            <p:spPr>
              <a:xfrm>
                <a:off x="12341" y="4281"/>
                <a:ext cx="988" cy="630"/>
              </a:xfrm>
              <a:prstGeom prst="rect">
                <a:avLst/>
              </a:prstGeom>
              <a:solidFill>
                <a:schemeClr val="accent3">
                  <a:lumMod val="95000"/>
                </a:schemeClr>
              </a:solidFill>
              <a:ln>
                <a:solidFill>
                  <a:srgbClr val="2E2AD4"/>
                </a:solidFill>
              </a:ln>
            </p:spPr>
            <p:txBody>
              <a:bodyPr wrap="none" rtlCol="0">
                <a:spAutoFit/>
              </a:bodyPr>
              <a:lstStyle/>
              <a:p>
                <a:pPr algn="ctr" fontAlgn="base">
                  <a:spcBef>
                    <a:spcPct val="0"/>
                  </a:spcBef>
                  <a:spcAft>
                    <a:spcPct val="0"/>
                  </a:spcAft>
                </a:pPr>
                <a:r>
                  <a:rPr lang="zh-CN" altLang="en-US" sz="1350" b="1">
                    <a:solidFill>
                      <a:srgbClr val="FF0000"/>
                    </a:solidFill>
                    <a:sym typeface="+mn-ea"/>
                  </a:rPr>
                  <a:t>3构造</a:t>
                </a:r>
                <a:endParaRPr lang="zh-CN" altLang="en-US" sz="1350" b="1">
                  <a:solidFill>
                    <a:srgbClr val="FF0000"/>
                  </a:solidFill>
                  <a:sym typeface="+mn-ea"/>
                </a:endParaRPr>
              </a:p>
            </p:txBody>
          </p:sp>
          <p:sp>
            <p:nvSpPr>
              <p:cNvPr id="23" name="文本框 22"/>
              <p:cNvSpPr txBox="1"/>
              <p:nvPr/>
            </p:nvSpPr>
            <p:spPr>
              <a:xfrm>
                <a:off x="12339" y="4984"/>
                <a:ext cx="988" cy="630"/>
              </a:xfrm>
              <a:prstGeom prst="rect">
                <a:avLst/>
              </a:prstGeom>
              <a:solidFill>
                <a:schemeClr val="accent3">
                  <a:lumMod val="95000"/>
                </a:schemeClr>
              </a:solidFill>
              <a:ln>
                <a:solidFill>
                  <a:srgbClr val="2E2AD4"/>
                </a:solidFill>
              </a:ln>
            </p:spPr>
            <p:txBody>
              <a:bodyPr wrap="none" rtlCol="0">
                <a:spAutoFit/>
              </a:bodyPr>
              <a:lstStyle/>
              <a:p>
                <a:pPr algn="ctr" fontAlgn="base">
                  <a:spcBef>
                    <a:spcPct val="0"/>
                  </a:spcBef>
                  <a:spcAft>
                    <a:spcPct val="0"/>
                  </a:spcAft>
                </a:pPr>
                <a:r>
                  <a:rPr lang="zh-CN" altLang="en-US" sz="1350" b="1">
                    <a:solidFill>
                      <a:srgbClr val="FF0000"/>
                    </a:solidFill>
                    <a:sym typeface="+mn-ea"/>
                  </a:rPr>
                  <a:t>3反应</a:t>
                </a:r>
                <a:endParaRPr lang="zh-CN" altLang="en-US" sz="1350" b="1">
                  <a:solidFill>
                    <a:srgbClr val="FF0000"/>
                  </a:solidFill>
                  <a:sym typeface="+mn-ea"/>
                </a:endParaRPr>
              </a:p>
            </p:txBody>
          </p:sp>
          <p:sp>
            <p:nvSpPr>
              <p:cNvPr id="24" name="文本框 23"/>
              <p:cNvSpPr txBox="1"/>
              <p:nvPr/>
            </p:nvSpPr>
            <p:spPr>
              <a:xfrm>
                <a:off x="12175" y="5737"/>
                <a:ext cx="1312" cy="628"/>
              </a:xfrm>
              <a:prstGeom prst="rect">
                <a:avLst/>
              </a:prstGeom>
              <a:solidFill>
                <a:schemeClr val="accent3">
                  <a:lumMod val="95000"/>
                </a:schemeClr>
              </a:solidFill>
              <a:ln>
                <a:solidFill>
                  <a:srgbClr val="2E2AD4"/>
                </a:solidFill>
              </a:ln>
            </p:spPr>
            <p:txBody>
              <a:bodyPr wrap="square" rtlCol="0">
                <a:spAutoFit/>
              </a:bodyPr>
              <a:lstStyle/>
              <a:p>
                <a:pPr fontAlgn="base">
                  <a:spcBef>
                    <a:spcPct val="0"/>
                  </a:spcBef>
                  <a:spcAft>
                    <a:spcPct val="0"/>
                  </a:spcAft>
                </a:pPr>
                <a:r>
                  <a:rPr lang="zh-CN" altLang="en-US" sz="1350" b="1">
                    <a:solidFill>
                      <a:srgbClr val="FF0000"/>
                    </a:solidFill>
                    <a:sym typeface="+mn-ea"/>
                  </a:rPr>
                  <a:t>3方向</a:t>
                </a:r>
                <a:endParaRPr lang="zh-CN" altLang="en-US" sz="1350" b="1">
                  <a:solidFill>
                    <a:srgbClr val="FF0000"/>
                  </a:solidFill>
                  <a:sym typeface="+mn-ea"/>
                </a:endParaRPr>
              </a:p>
            </p:txBody>
          </p:sp>
          <p:sp>
            <p:nvSpPr>
              <p:cNvPr id="25" name="文本框 24"/>
              <p:cNvSpPr txBox="1"/>
              <p:nvPr/>
            </p:nvSpPr>
            <p:spPr>
              <a:xfrm>
                <a:off x="12341" y="6425"/>
                <a:ext cx="988" cy="630"/>
              </a:xfrm>
              <a:prstGeom prst="rect">
                <a:avLst/>
              </a:prstGeom>
              <a:solidFill>
                <a:schemeClr val="accent3">
                  <a:lumMod val="95000"/>
                </a:schemeClr>
              </a:solidFill>
              <a:ln>
                <a:solidFill>
                  <a:srgbClr val="2E2AD4"/>
                </a:solidFill>
              </a:ln>
            </p:spPr>
            <p:txBody>
              <a:bodyPr wrap="none" rtlCol="0">
                <a:spAutoFit/>
              </a:bodyPr>
              <a:lstStyle/>
              <a:p>
                <a:pPr algn="ctr" fontAlgn="base">
                  <a:spcBef>
                    <a:spcPct val="0"/>
                  </a:spcBef>
                  <a:spcAft>
                    <a:spcPct val="0"/>
                  </a:spcAft>
                </a:pPr>
                <a:r>
                  <a:rPr lang="zh-CN" altLang="en-US" sz="1350" b="1">
                    <a:solidFill>
                      <a:srgbClr val="FF0000"/>
                    </a:solidFill>
                    <a:sym typeface="+mn-ea"/>
                  </a:rPr>
                  <a:t>3类型</a:t>
                </a:r>
                <a:endParaRPr lang="zh-CN" altLang="en-US" sz="1350" b="1">
                  <a:solidFill>
                    <a:srgbClr val="FF0000"/>
                  </a:solidFill>
                  <a:sym typeface="+mn-ea"/>
                </a:endParaRPr>
              </a:p>
            </p:txBody>
          </p:sp>
        </p:grpSp>
        <p:pic>
          <p:nvPicPr>
            <p:cNvPr id="42" name="图片 41"/>
            <p:cNvPicPr>
              <a:picLocks noChangeAspect="1"/>
            </p:cNvPicPr>
            <p:nvPr/>
          </p:nvPicPr>
          <p:blipFill>
            <a:blip r:embed="rId4"/>
            <a:srcRect l="4057" t="4632" b="14477"/>
            <a:stretch>
              <a:fillRect/>
            </a:stretch>
          </p:blipFill>
          <p:spPr>
            <a:xfrm>
              <a:off x="14492" y="3282"/>
              <a:ext cx="3050" cy="2726"/>
            </a:xfrm>
            <a:prstGeom prst="rect">
              <a:avLst/>
            </a:prstGeom>
          </p:spPr>
        </p:pic>
      </p:grpSp>
      <p:sp>
        <p:nvSpPr>
          <p:cNvPr id="2" name="文本框 1"/>
          <p:cNvSpPr txBox="1"/>
          <p:nvPr/>
        </p:nvSpPr>
        <p:spPr>
          <a:xfrm>
            <a:off x="498687" y="167640"/>
            <a:ext cx="3954780" cy="521970"/>
          </a:xfrm>
          <a:prstGeom prst="rect">
            <a:avLst/>
          </a:prstGeom>
          <a:noFill/>
        </p:spPr>
        <p:txBody>
          <a:bodyPr wrap="square" rtlCol="0">
            <a:spAutoFit/>
          </a:bodyPr>
          <a:lstStyle/>
          <a:p>
            <a:pPr fontAlgn="base">
              <a:spcBef>
                <a:spcPct val="0"/>
              </a:spcBef>
              <a:spcAft>
                <a:spcPct val="0"/>
              </a:spcAft>
            </a:pPr>
            <a:r>
              <a:rPr lang="en-US" altLang="zh-CN" sz="2800" b="1">
                <a:solidFill>
                  <a:srgbClr val="000000"/>
                </a:solidFill>
                <a:latin typeface="黑体" panose="02010600030101010101" pitchFamily="49" charset="-122"/>
                <a:ea typeface="黑体" panose="02010600030101010101" pitchFamily="49" charset="-122"/>
              </a:rPr>
              <a:t>3.2.</a:t>
            </a:r>
            <a:r>
              <a:rPr lang="zh-CN" altLang="en-US" sz="2800" b="1" smtClean="0">
                <a:solidFill>
                  <a:srgbClr val="000000"/>
                </a:solidFill>
                <a:latin typeface="黑体" panose="02010600030101010101" pitchFamily="49" charset="-122"/>
                <a:ea typeface="黑体" panose="02010600030101010101" pitchFamily="49" charset="-122"/>
                <a:sym typeface="+mn-ea"/>
              </a:rPr>
              <a:t>模型讲解</a:t>
            </a:r>
            <a:endParaRPr lang="zh-CN" altLang="en-US" sz="2800" b="1">
              <a:solidFill>
                <a:srgbClr val="000000"/>
              </a:solidFill>
              <a:latin typeface="黑体" panose="02010600030101010101" pitchFamily="49" charset="-122"/>
              <a:ea typeface="黑体" panose="02010600030101010101" pitchFamily="49" charset="-122"/>
            </a:endParaRPr>
          </a:p>
        </p:txBody>
      </p:sp>
      <p:sp>
        <p:nvSpPr>
          <p:cNvPr id="5" name="圆角矩形 4"/>
          <p:cNvSpPr/>
          <p:nvPr/>
        </p:nvSpPr>
        <p:spPr>
          <a:xfrm>
            <a:off x="224368" y="689610"/>
            <a:ext cx="11863493" cy="76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350" b="1" noProof="1">
              <a:solidFill>
                <a:srgbClr val="FFFFFF"/>
              </a:solidFill>
            </a:endParaRPr>
          </a:p>
        </p:txBody>
      </p:sp>
      <p:sp>
        <p:nvSpPr>
          <p:cNvPr id="3" name="文本框 2"/>
          <p:cNvSpPr txBox="1"/>
          <p:nvPr/>
        </p:nvSpPr>
        <p:spPr>
          <a:xfrm>
            <a:off x="1174327" y="1500505"/>
            <a:ext cx="6797040" cy="460375"/>
          </a:xfrm>
          <a:prstGeom prst="rect">
            <a:avLst/>
          </a:prstGeom>
          <a:noFill/>
        </p:spPr>
        <p:txBody>
          <a:bodyPr wrap="square" rtlCol="0">
            <a:spAutoFit/>
          </a:bodyPr>
          <a:lstStyle/>
          <a:p>
            <a:pPr fontAlgn="base">
              <a:spcBef>
                <a:spcPct val="0"/>
              </a:spcBef>
              <a:spcAft>
                <a:spcPct val="0"/>
              </a:spcAft>
            </a:pPr>
            <a:r>
              <a:rPr lang="zh-CN" altLang="en-US" sz="2400" b="1" smtClean="0">
                <a:solidFill>
                  <a:srgbClr val="0000FF"/>
                </a:solidFill>
                <a:latin typeface="黑体" panose="02010600030101010101" pitchFamily="49" charset="-122"/>
                <a:ea typeface="黑体" panose="02010600030101010101" pitchFamily="49" charset="-122"/>
                <a:sym typeface="+mn-ea"/>
              </a:rPr>
              <a:t>第一，</a:t>
            </a:r>
            <a:r>
              <a:rPr lang="en-US" altLang="zh-CN" sz="2400" b="1" smtClean="0">
                <a:solidFill>
                  <a:srgbClr val="0000FF"/>
                </a:solidFill>
                <a:sym typeface="+mn-ea"/>
              </a:rPr>
              <a:t>2</a:t>
            </a:r>
            <a:r>
              <a:rPr lang="zh-CN" altLang="en-US" sz="2400" b="1" smtClean="0">
                <a:solidFill>
                  <a:srgbClr val="0000FF"/>
                </a:solidFill>
                <a:sym typeface="+mn-ea"/>
              </a:rPr>
              <a:t>能</a:t>
            </a:r>
            <a:r>
              <a:rPr lang="en-US" altLang="zh-CN" sz="2400" b="1" smtClean="0">
                <a:solidFill>
                  <a:srgbClr val="0000FF"/>
                </a:solidFill>
                <a:sym typeface="+mn-ea"/>
              </a:rPr>
              <a:t>2</a:t>
            </a:r>
            <a:r>
              <a:rPr lang="zh-CN" altLang="en-US" sz="2400" b="1" smtClean="0">
                <a:solidFill>
                  <a:srgbClr val="0000FF"/>
                </a:solidFill>
                <a:sym typeface="+mn-ea"/>
              </a:rPr>
              <a:t>池</a:t>
            </a:r>
            <a:r>
              <a:rPr lang="en-US" altLang="zh-CN" sz="2400" b="1" smtClean="0">
                <a:solidFill>
                  <a:srgbClr val="FF0000"/>
                </a:solidFill>
                <a:sym typeface="+mn-ea"/>
              </a:rPr>
              <a:t>+</a:t>
            </a:r>
            <a:r>
              <a:rPr lang="zh-CN" altLang="en-US" sz="2400" b="1" smtClean="0">
                <a:solidFill>
                  <a:srgbClr val="0000FF"/>
                </a:solidFill>
                <a:sym typeface="+mn-ea"/>
              </a:rPr>
              <a:t>四</a:t>
            </a:r>
            <a:r>
              <a:rPr lang="en-US" altLang="zh-CN" sz="2400" b="1" smtClean="0">
                <a:solidFill>
                  <a:srgbClr val="0000FF"/>
                </a:solidFill>
                <a:sym typeface="+mn-ea"/>
              </a:rPr>
              <a:t>3</a:t>
            </a:r>
            <a:r>
              <a:rPr lang="zh-CN" altLang="en-US" sz="2400" b="1" smtClean="0">
                <a:solidFill>
                  <a:srgbClr val="0000FF"/>
                </a:solidFill>
                <a:sym typeface="+mn-ea"/>
              </a:rPr>
              <a:t>考点！</a:t>
            </a:r>
            <a:endParaRPr lang="zh-CN" altLang="en-US" sz="2400" b="1" smtClean="0">
              <a:solidFill>
                <a:srgbClr val="0000FF"/>
              </a:solidFill>
              <a:latin typeface="黑体" panose="02010600030101010101" pitchFamily="49" charset="-122"/>
              <a:ea typeface="黑体" panose="02010600030101010101" pitchFamily="49" charset="-122"/>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500" fill="hold">
                                          <p:stCondLst>
                                            <p:cond delay="0"/>
                                          </p:stCondLst>
                                        </p:cTn>
                                        <p:tgtEl>
                                          <p:spTgt spid="17"/>
                                        </p:tgtEl>
                                        <p:attrNameLst>
                                          <p:attrName>style.visibility</p:attrName>
                                        </p:attrNameLst>
                                      </p:cBhvr>
                                      <p:to>
                                        <p:strVal val="visible"/>
                                      </p:to>
                                    </p:set>
                                    <p:animEffect transition="in" filter="diamond(in)">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out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
            <a:lum/>
          </a:blip>
          <a:stretch>
            <a:fillRect/>
          </a:stretch>
        </a:blipFill>
        <a:effectLst/>
      </p:bgPr>
    </p:bg>
    <p:spTree>
      <p:nvGrpSpPr>
        <p:cNvPr id="1" name=""/>
        <p:cNvGrpSpPr/>
        <p:nvPr/>
      </p:nvGrpSpPr>
      <p:grpSpPr>
        <a:xfrm>
          <a:off x="0" y="0"/>
          <a:ext cx="0" cy="0"/>
          <a:chOff x="0" y="0"/>
          <a:chExt cx="0" cy="0"/>
        </a:xfrm>
      </p:grpSpPr>
      <p:sp>
        <p:nvSpPr>
          <p:cNvPr id="3" name="文本框 2"/>
          <p:cNvSpPr txBox="1"/>
          <p:nvPr/>
        </p:nvSpPr>
        <p:spPr>
          <a:xfrm>
            <a:off x="750147" y="1458595"/>
            <a:ext cx="9730740" cy="398780"/>
          </a:xfrm>
          <a:prstGeom prst="rect">
            <a:avLst/>
          </a:prstGeom>
          <a:noFill/>
        </p:spPr>
        <p:txBody>
          <a:bodyPr wrap="square" rtlCol="0">
            <a:spAutoFit/>
          </a:bodyPr>
          <a:lstStyle/>
          <a:p>
            <a:pPr fontAlgn="base">
              <a:spcBef>
                <a:spcPct val="0"/>
              </a:spcBef>
              <a:spcAft>
                <a:spcPct val="0"/>
              </a:spcAft>
            </a:pPr>
            <a:r>
              <a:rPr lang="zh-CN" altLang="en-US" sz="2000" b="1" smtClean="0">
                <a:solidFill>
                  <a:srgbClr val="FF0000"/>
                </a:solidFill>
                <a:latin typeface="黑体" panose="02010600030101010101" pitchFamily="49" charset="-122"/>
                <a:ea typeface="黑体" panose="02010600030101010101" pitchFamily="49" charset="-122"/>
              </a:rPr>
              <a:t>第二：辨析</a:t>
            </a:r>
            <a:r>
              <a:rPr lang="zh-CN" altLang="en-US" sz="2000" b="1" smtClean="0">
                <a:solidFill>
                  <a:srgbClr val="FF0000"/>
                </a:solidFill>
                <a:latin typeface="黑体" panose="02010600030101010101" pitchFamily="49" charset="-122"/>
                <a:ea typeface="黑体" panose="02010600030101010101" pitchFamily="49" charset="-122"/>
                <a:sym typeface="+mn-ea"/>
              </a:rPr>
              <a:t>类型</a:t>
            </a:r>
            <a:r>
              <a:rPr lang="en-US" altLang="zh-CN" sz="2000" b="1" smtClean="0">
                <a:solidFill>
                  <a:srgbClr val="000000"/>
                </a:solidFill>
                <a:latin typeface="黑体" panose="02010600030101010101" pitchFamily="49" charset="-122"/>
                <a:ea typeface="黑体" panose="02010600030101010101" pitchFamily="49" charset="-122"/>
                <a:sym typeface="+mn-ea"/>
              </a:rPr>
              <a:t>——</a:t>
            </a:r>
            <a:r>
              <a:rPr lang="zh-CN" altLang="en-US" sz="2000" b="1" smtClean="0">
                <a:solidFill>
                  <a:srgbClr val="2E2AD4"/>
                </a:solidFill>
                <a:latin typeface="黑体" panose="02010600030101010101" pitchFamily="49" charset="-122"/>
                <a:ea typeface="黑体" panose="02010600030101010101" pitchFamily="49" charset="-122"/>
              </a:rPr>
              <a:t>原电池</a:t>
            </a:r>
            <a:r>
              <a:rPr lang="en-US" altLang="zh-CN" sz="2000" b="1" smtClean="0">
                <a:solidFill>
                  <a:srgbClr val="FF0000"/>
                </a:solidFill>
                <a:latin typeface="黑体" panose="02010600030101010101" pitchFamily="49" charset="-122"/>
                <a:ea typeface="黑体" panose="02010600030101010101" pitchFamily="49" charset="-122"/>
              </a:rPr>
              <a:t>3</a:t>
            </a:r>
            <a:r>
              <a:rPr lang="zh-CN" altLang="en-US" sz="2000" b="1" smtClean="0">
                <a:solidFill>
                  <a:srgbClr val="2E2AD4"/>
                </a:solidFill>
                <a:latin typeface="黑体" panose="02010600030101010101" pitchFamily="49" charset="-122"/>
                <a:ea typeface="黑体" panose="02010600030101010101" pitchFamily="49" charset="-122"/>
              </a:rPr>
              <a:t>类型 </a:t>
            </a:r>
            <a:r>
              <a:rPr lang="en-US" altLang="zh-CN" sz="2000" b="1" smtClean="0">
                <a:solidFill>
                  <a:srgbClr val="2E2AD4"/>
                </a:solidFill>
                <a:latin typeface="黑体" panose="02010600030101010101" pitchFamily="49" charset="-122"/>
                <a:ea typeface="黑体" panose="02010600030101010101" pitchFamily="49" charset="-122"/>
              </a:rPr>
              <a:t>+ </a:t>
            </a:r>
            <a:r>
              <a:rPr lang="zh-CN" altLang="en-US" sz="2000" b="1" smtClean="0">
                <a:solidFill>
                  <a:srgbClr val="2E2AD4"/>
                </a:solidFill>
                <a:latin typeface="黑体" panose="02010600030101010101" pitchFamily="49" charset="-122"/>
                <a:ea typeface="黑体" panose="02010600030101010101" pitchFamily="49" charset="-122"/>
              </a:rPr>
              <a:t>电解池</a:t>
            </a:r>
            <a:r>
              <a:rPr lang="en-US" altLang="zh-CN" sz="2000" b="1" smtClean="0">
                <a:solidFill>
                  <a:srgbClr val="FF0000"/>
                </a:solidFill>
                <a:latin typeface="黑体" panose="02010600030101010101" pitchFamily="49" charset="-122"/>
                <a:ea typeface="黑体" panose="02010600030101010101" pitchFamily="49" charset="-122"/>
              </a:rPr>
              <a:t>2+4</a:t>
            </a:r>
            <a:r>
              <a:rPr lang="zh-CN" altLang="en-US" sz="2000" b="1" smtClean="0">
                <a:solidFill>
                  <a:srgbClr val="2E2AD4"/>
                </a:solidFill>
                <a:latin typeface="黑体" panose="02010600030101010101" pitchFamily="49" charset="-122"/>
                <a:ea typeface="黑体" panose="02010600030101010101" pitchFamily="49" charset="-122"/>
              </a:rPr>
              <a:t>类型</a:t>
            </a:r>
            <a:endParaRPr lang="zh-CN" altLang="en-US" sz="2000" b="1" smtClean="0">
              <a:solidFill>
                <a:srgbClr val="2E2AD4"/>
              </a:solidFill>
              <a:latin typeface="黑体" panose="02010600030101010101" pitchFamily="49" charset="-122"/>
              <a:ea typeface="黑体" panose="02010600030101010101" pitchFamily="49" charset="-122"/>
            </a:endParaRPr>
          </a:p>
        </p:txBody>
      </p:sp>
      <p:grpSp>
        <p:nvGrpSpPr>
          <p:cNvPr id="2" name="组合 21"/>
          <p:cNvGrpSpPr/>
          <p:nvPr/>
        </p:nvGrpSpPr>
        <p:grpSpPr>
          <a:xfrm>
            <a:off x="728981" y="2040255"/>
            <a:ext cx="9996171" cy="1443514"/>
            <a:chOff x="2055" y="3465"/>
            <a:chExt cx="15888" cy="3052"/>
          </a:xfrm>
        </p:grpSpPr>
        <p:grpSp>
          <p:nvGrpSpPr>
            <p:cNvPr id="17" name="组合 285746"/>
            <p:cNvGrpSpPr/>
            <p:nvPr/>
          </p:nvGrpSpPr>
          <p:grpSpPr>
            <a:xfrm>
              <a:off x="2055" y="3757"/>
              <a:ext cx="2637" cy="2760"/>
              <a:chOff x="755" y="1050"/>
              <a:chExt cx="2117" cy="2046"/>
            </a:xfrm>
          </p:grpSpPr>
          <p:sp>
            <p:nvSpPr>
              <p:cNvPr id="285748" name="Rectangle 3"/>
              <p:cNvSpPr/>
              <p:nvPr/>
            </p:nvSpPr>
            <p:spPr>
              <a:xfrm>
                <a:off x="2029" y="1379"/>
                <a:ext cx="157" cy="1138"/>
              </a:xfrm>
              <a:prstGeom prst="rect">
                <a:avLst/>
              </a:prstGeom>
              <a:solidFill>
                <a:srgbClr val="000000"/>
              </a:solidFill>
              <a:ln w="9525" cap="flat" cmpd="sng">
                <a:solidFill>
                  <a:schemeClr val="tx1"/>
                </a:solidFill>
                <a:prstDash val="solid"/>
                <a:miter/>
                <a:headEnd type="none" w="med" len="med"/>
                <a:tailEnd type="none" w="med" len="med"/>
              </a:ln>
            </p:spPr>
            <p:txBody>
              <a:bodyPr lIns="61941" tIns="30970" rIns="61941" bIns="30970"/>
              <a:lstStyle/>
              <a:p>
                <a:pPr defTabSz="825500" fontAlgn="base">
                  <a:spcBef>
                    <a:spcPct val="0"/>
                  </a:spcBef>
                  <a:spcAft>
                    <a:spcPct val="0"/>
                  </a:spcAft>
                </a:pPr>
                <a:endParaRPr lang="zh-CN" altLang="zh-CN" sz="1050" b="1">
                  <a:solidFill>
                    <a:srgbClr val="FF0000"/>
                  </a:solidFill>
                  <a:latin typeface="Goudy Old Style" panose="02020502050305020303"/>
                </a:endParaRPr>
              </a:p>
            </p:txBody>
          </p:sp>
          <p:sp>
            <p:nvSpPr>
              <p:cNvPr id="285749" name="Rectangle 4"/>
              <p:cNvSpPr/>
              <p:nvPr/>
            </p:nvSpPr>
            <p:spPr>
              <a:xfrm>
                <a:off x="1247" y="1382"/>
                <a:ext cx="156" cy="1138"/>
              </a:xfrm>
              <a:prstGeom prst="rect">
                <a:avLst/>
              </a:prstGeom>
              <a:solidFill>
                <a:srgbClr val="808080"/>
              </a:solidFill>
              <a:ln w="9525" cap="flat" cmpd="sng">
                <a:solidFill>
                  <a:schemeClr val="tx1"/>
                </a:solidFill>
                <a:prstDash val="solid"/>
                <a:miter/>
                <a:headEnd type="none" w="med" len="med"/>
                <a:tailEnd type="none" w="med" len="med"/>
              </a:ln>
            </p:spPr>
            <p:txBody>
              <a:bodyPr lIns="61941" tIns="30970" rIns="61941" bIns="30970"/>
              <a:lstStyle/>
              <a:p>
                <a:pPr defTabSz="825500" fontAlgn="base">
                  <a:spcBef>
                    <a:spcPct val="0"/>
                  </a:spcBef>
                  <a:spcAft>
                    <a:spcPct val="0"/>
                  </a:spcAft>
                </a:pPr>
                <a:endParaRPr lang="zh-CN" altLang="zh-CN" sz="1050" b="1">
                  <a:solidFill>
                    <a:srgbClr val="FF0000"/>
                  </a:solidFill>
                  <a:latin typeface="Goudy Old Style" panose="02020502050305020303"/>
                </a:endParaRPr>
              </a:p>
            </p:txBody>
          </p:sp>
          <p:cxnSp>
            <p:nvCxnSpPr>
              <p:cNvPr id="285750" name="AutoShape 5"/>
              <p:cNvCxnSpPr/>
              <p:nvPr/>
            </p:nvCxnSpPr>
            <p:spPr>
              <a:xfrm flipH="1">
                <a:off x="986" y="1453"/>
                <a:ext cx="0" cy="1138"/>
              </a:xfrm>
              <a:prstGeom prst="straightConnector1">
                <a:avLst/>
              </a:prstGeom>
              <a:ln w="38100" cap="flat" cmpd="sng">
                <a:solidFill>
                  <a:schemeClr val="tx1"/>
                </a:solidFill>
                <a:prstDash val="solid"/>
                <a:headEnd type="none" w="med" len="med"/>
                <a:tailEnd type="none" w="med" len="med"/>
              </a:ln>
            </p:spPr>
          </p:cxnSp>
          <p:cxnSp>
            <p:nvCxnSpPr>
              <p:cNvPr id="285751" name="AutoShape 6"/>
              <p:cNvCxnSpPr/>
              <p:nvPr/>
            </p:nvCxnSpPr>
            <p:spPr>
              <a:xfrm>
                <a:off x="2445" y="1453"/>
                <a:ext cx="1" cy="1138"/>
              </a:xfrm>
              <a:prstGeom prst="straightConnector1">
                <a:avLst/>
              </a:prstGeom>
              <a:ln w="38100" cap="flat" cmpd="sng">
                <a:solidFill>
                  <a:schemeClr val="tx1"/>
                </a:solidFill>
                <a:prstDash val="solid"/>
                <a:headEnd type="none" w="med" len="med"/>
                <a:tailEnd type="none" w="med" len="med"/>
              </a:ln>
            </p:spPr>
          </p:cxnSp>
          <p:cxnSp>
            <p:nvCxnSpPr>
              <p:cNvPr id="285752" name="AutoShape 7"/>
              <p:cNvCxnSpPr/>
              <p:nvPr/>
            </p:nvCxnSpPr>
            <p:spPr>
              <a:xfrm>
                <a:off x="986" y="2591"/>
                <a:ext cx="1459" cy="0"/>
              </a:xfrm>
              <a:prstGeom prst="straightConnector1">
                <a:avLst/>
              </a:prstGeom>
              <a:ln w="38100" cap="flat" cmpd="sng">
                <a:solidFill>
                  <a:schemeClr val="tx1"/>
                </a:solidFill>
                <a:prstDash val="solid"/>
                <a:headEnd type="none" w="med" len="med"/>
                <a:tailEnd type="none" w="med" len="med"/>
              </a:ln>
            </p:spPr>
          </p:cxnSp>
          <p:sp>
            <p:nvSpPr>
              <p:cNvPr id="285753" name="Rectangle 8" descr="横虚线"/>
              <p:cNvSpPr/>
              <p:nvPr/>
            </p:nvSpPr>
            <p:spPr>
              <a:xfrm>
                <a:off x="971" y="1811"/>
                <a:ext cx="1455" cy="780"/>
              </a:xfrm>
              <a:prstGeom prst="rect">
                <a:avLst/>
              </a:prstGeom>
              <a:pattFill prst="dashHorz">
                <a:fgClr>
                  <a:srgbClr val="000000">
                    <a:alpha val="50195"/>
                  </a:srgbClr>
                </a:fgClr>
                <a:bgClr>
                  <a:srgbClr val="FFFFFF">
                    <a:alpha val="50195"/>
                  </a:srgbClr>
                </a:bgClr>
              </a:pattFill>
              <a:ln w="9525" cap="flat" cmpd="sng">
                <a:solidFill>
                  <a:schemeClr val="tx1"/>
                </a:solidFill>
                <a:prstDash val="solid"/>
                <a:miter/>
                <a:headEnd type="none" w="med" len="med"/>
                <a:tailEnd type="none" w="med" len="med"/>
              </a:ln>
            </p:spPr>
            <p:txBody>
              <a:bodyPr lIns="61941" tIns="30970" rIns="61941" bIns="30970"/>
              <a:lstStyle/>
              <a:p>
                <a:pPr defTabSz="825500" fontAlgn="base">
                  <a:spcBef>
                    <a:spcPct val="0"/>
                  </a:spcBef>
                  <a:spcAft>
                    <a:spcPct val="0"/>
                  </a:spcAft>
                </a:pPr>
                <a:endParaRPr lang="zh-CN" altLang="zh-CN" sz="1050" b="1">
                  <a:solidFill>
                    <a:srgbClr val="FF0000"/>
                  </a:solidFill>
                  <a:latin typeface="Goudy Old Style" panose="02020502050305020303"/>
                </a:endParaRPr>
              </a:p>
            </p:txBody>
          </p:sp>
          <p:cxnSp>
            <p:nvCxnSpPr>
              <p:cNvPr id="285754" name="AutoShape 9"/>
              <p:cNvCxnSpPr/>
              <p:nvPr/>
            </p:nvCxnSpPr>
            <p:spPr>
              <a:xfrm>
                <a:off x="986" y="1811"/>
                <a:ext cx="1460" cy="0"/>
              </a:xfrm>
              <a:prstGeom prst="straightConnector1">
                <a:avLst/>
              </a:prstGeom>
              <a:ln w="9525" cap="flat" cmpd="sng">
                <a:solidFill>
                  <a:schemeClr val="tx1"/>
                </a:solidFill>
                <a:prstDash val="solid"/>
                <a:headEnd type="none" w="med" len="med"/>
                <a:tailEnd type="none" w="med" len="med"/>
              </a:ln>
            </p:spPr>
          </p:cxnSp>
          <p:sp>
            <p:nvSpPr>
              <p:cNvPr id="285755" name="Text Box 35"/>
              <p:cNvSpPr txBox="1"/>
              <p:nvPr/>
            </p:nvSpPr>
            <p:spPr>
              <a:xfrm>
                <a:off x="1290" y="2740"/>
                <a:ext cx="1420" cy="356"/>
              </a:xfrm>
              <a:prstGeom prst="rect">
                <a:avLst/>
              </a:prstGeom>
              <a:noFill/>
              <a:ln w="9525">
                <a:noFill/>
              </a:ln>
            </p:spPr>
            <p:txBody>
              <a:bodyPr lIns="61941" tIns="30970" rIns="61941" bIns="30970"/>
              <a:lstStyle/>
              <a:p>
                <a:pPr algn="just" defTabSz="825500" fontAlgn="base">
                  <a:spcBef>
                    <a:spcPct val="0"/>
                  </a:spcBef>
                  <a:spcAft>
                    <a:spcPct val="0"/>
                  </a:spcAft>
                </a:pPr>
                <a:r>
                  <a:rPr lang="zh-CN" altLang="en-US" sz="1050" b="1">
                    <a:solidFill>
                      <a:srgbClr val="FF0000"/>
                    </a:solidFill>
                    <a:latin typeface="黑体" panose="02010600030101010101" pitchFamily="49" charset="-122"/>
                    <a:ea typeface="黑体" panose="02010600030101010101" pitchFamily="49" charset="-122"/>
                  </a:rPr>
                  <a:t>稀硫酸</a:t>
                </a:r>
                <a:endParaRPr lang="zh-CN" altLang="en-US" sz="1050" b="1">
                  <a:solidFill>
                    <a:srgbClr val="FF0000"/>
                  </a:solidFill>
                  <a:latin typeface="黑体" panose="02010600030101010101" pitchFamily="49" charset="-122"/>
                  <a:ea typeface="黑体" panose="02010600030101010101" pitchFamily="49" charset="-122"/>
                </a:endParaRPr>
              </a:p>
            </p:txBody>
          </p:sp>
          <p:sp>
            <p:nvSpPr>
              <p:cNvPr id="285756" name="直接连接符 285755"/>
              <p:cNvSpPr/>
              <p:nvPr/>
            </p:nvSpPr>
            <p:spPr>
              <a:xfrm>
                <a:off x="1576" y="2461"/>
                <a:ext cx="136" cy="318"/>
              </a:xfrm>
              <a:prstGeom prst="line">
                <a:avLst/>
              </a:prstGeom>
              <a:ln w="28575" cap="flat" cmpd="sng">
                <a:solidFill>
                  <a:schemeClr val="tx1"/>
                </a:solidFill>
                <a:prstDash val="solid"/>
                <a:headEnd type="none" w="med" len="med"/>
                <a:tailEnd type="none" w="med" len="med"/>
              </a:ln>
            </p:spPr>
            <p:txBody>
              <a:bodyPr/>
              <a:lstStyle/>
              <a:p>
                <a:pPr fontAlgn="base">
                  <a:spcBef>
                    <a:spcPct val="0"/>
                  </a:spcBef>
                  <a:spcAft>
                    <a:spcPct val="0"/>
                  </a:spcAft>
                </a:pPr>
                <a:endParaRPr b="1">
                  <a:solidFill>
                    <a:srgbClr val="000000"/>
                  </a:solidFill>
                </a:endParaRPr>
              </a:p>
            </p:txBody>
          </p:sp>
          <p:sp>
            <p:nvSpPr>
              <p:cNvPr id="285757" name="Text Box 35"/>
              <p:cNvSpPr txBox="1"/>
              <p:nvPr/>
            </p:nvSpPr>
            <p:spPr>
              <a:xfrm>
                <a:off x="755" y="1055"/>
                <a:ext cx="776" cy="356"/>
              </a:xfrm>
              <a:prstGeom prst="rect">
                <a:avLst/>
              </a:prstGeom>
              <a:noFill/>
              <a:ln w="9525">
                <a:noFill/>
              </a:ln>
            </p:spPr>
            <p:txBody>
              <a:bodyPr lIns="61941" tIns="30970" rIns="61941" bIns="30970"/>
              <a:lstStyle/>
              <a:p>
                <a:pPr algn="just" defTabSz="825500" fontAlgn="base">
                  <a:spcBef>
                    <a:spcPct val="0"/>
                  </a:spcBef>
                  <a:spcAft>
                    <a:spcPct val="0"/>
                  </a:spcAft>
                </a:pPr>
                <a:r>
                  <a:rPr lang="zh-CN" altLang="en-US" sz="1050" b="1">
                    <a:solidFill>
                      <a:srgbClr val="FF0000"/>
                    </a:solidFill>
                    <a:latin typeface="黑体" panose="02010600030101010101" pitchFamily="49" charset="-122"/>
                    <a:ea typeface="黑体" panose="02010600030101010101" pitchFamily="49" charset="-122"/>
                  </a:rPr>
                  <a:t>锌片</a:t>
                </a:r>
                <a:endParaRPr lang="zh-CN" altLang="en-US" sz="1050" b="1">
                  <a:solidFill>
                    <a:srgbClr val="FF0000"/>
                  </a:solidFill>
                  <a:latin typeface="黑体" panose="02010600030101010101" pitchFamily="49" charset="-122"/>
                  <a:ea typeface="黑体" panose="02010600030101010101" pitchFamily="49" charset="-122"/>
                </a:endParaRPr>
              </a:p>
            </p:txBody>
          </p:sp>
          <p:sp>
            <p:nvSpPr>
              <p:cNvPr id="285758" name="直接连接符 285757"/>
              <p:cNvSpPr/>
              <p:nvPr/>
            </p:nvSpPr>
            <p:spPr>
              <a:xfrm flipH="1" flipV="1">
                <a:off x="1304" y="1055"/>
                <a:ext cx="0" cy="318"/>
              </a:xfrm>
              <a:prstGeom prst="line">
                <a:avLst/>
              </a:prstGeom>
              <a:ln w="38100" cap="flat" cmpd="sng">
                <a:solidFill>
                  <a:schemeClr val="tx1"/>
                </a:solidFill>
                <a:prstDash val="solid"/>
                <a:headEnd type="none" w="med" len="med"/>
                <a:tailEnd type="none" w="med" len="med"/>
              </a:ln>
            </p:spPr>
            <p:txBody>
              <a:bodyPr/>
              <a:lstStyle/>
              <a:p>
                <a:pPr fontAlgn="base">
                  <a:spcBef>
                    <a:spcPct val="0"/>
                  </a:spcBef>
                  <a:spcAft>
                    <a:spcPct val="0"/>
                  </a:spcAft>
                </a:pPr>
                <a:endParaRPr b="1">
                  <a:solidFill>
                    <a:srgbClr val="000000"/>
                  </a:solidFill>
                </a:endParaRPr>
              </a:p>
            </p:txBody>
          </p:sp>
          <p:sp>
            <p:nvSpPr>
              <p:cNvPr id="285759" name="直接连接符 285758"/>
              <p:cNvSpPr/>
              <p:nvPr/>
            </p:nvSpPr>
            <p:spPr>
              <a:xfrm>
                <a:off x="1304" y="1055"/>
                <a:ext cx="817" cy="0"/>
              </a:xfrm>
              <a:prstGeom prst="line">
                <a:avLst/>
              </a:prstGeom>
              <a:ln w="38100" cap="flat" cmpd="sng">
                <a:solidFill>
                  <a:schemeClr val="tx1"/>
                </a:solidFill>
                <a:prstDash val="solid"/>
                <a:headEnd type="none" w="med" len="med"/>
                <a:tailEnd type="none" w="med" len="med"/>
              </a:ln>
            </p:spPr>
            <p:txBody>
              <a:bodyPr/>
              <a:lstStyle/>
              <a:p>
                <a:pPr fontAlgn="base">
                  <a:spcBef>
                    <a:spcPct val="0"/>
                  </a:spcBef>
                  <a:spcAft>
                    <a:spcPct val="0"/>
                  </a:spcAft>
                </a:pPr>
                <a:endParaRPr b="1">
                  <a:solidFill>
                    <a:srgbClr val="000000"/>
                  </a:solidFill>
                </a:endParaRPr>
              </a:p>
            </p:txBody>
          </p:sp>
          <p:sp>
            <p:nvSpPr>
              <p:cNvPr id="285760" name="直接连接符 285759"/>
              <p:cNvSpPr/>
              <p:nvPr/>
            </p:nvSpPr>
            <p:spPr>
              <a:xfrm flipH="1">
                <a:off x="2121" y="1055"/>
                <a:ext cx="0" cy="318"/>
              </a:xfrm>
              <a:prstGeom prst="line">
                <a:avLst/>
              </a:prstGeom>
              <a:ln w="38100" cap="flat" cmpd="sng">
                <a:solidFill>
                  <a:schemeClr val="tx1"/>
                </a:solidFill>
                <a:prstDash val="solid"/>
                <a:headEnd type="none" w="med" len="med"/>
                <a:tailEnd type="none" w="med" len="med"/>
              </a:ln>
            </p:spPr>
            <p:txBody>
              <a:bodyPr/>
              <a:lstStyle/>
              <a:p>
                <a:pPr fontAlgn="base">
                  <a:spcBef>
                    <a:spcPct val="0"/>
                  </a:spcBef>
                  <a:spcAft>
                    <a:spcPct val="0"/>
                  </a:spcAft>
                </a:pPr>
                <a:endParaRPr b="1">
                  <a:solidFill>
                    <a:srgbClr val="000000"/>
                  </a:solidFill>
                </a:endParaRPr>
              </a:p>
            </p:txBody>
          </p:sp>
          <p:sp>
            <p:nvSpPr>
              <p:cNvPr id="285761" name="Text Box 35"/>
              <p:cNvSpPr txBox="1"/>
              <p:nvPr/>
            </p:nvSpPr>
            <p:spPr>
              <a:xfrm>
                <a:off x="2146" y="1050"/>
                <a:ext cx="726" cy="356"/>
              </a:xfrm>
              <a:prstGeom prst="rect">
                <a:avLst/>
              </a:prstGeom>
              <a:noFill/>
              <a:ln w="9525">
                <a:noFill/>
              </a:ln>
            </p:spPr>
            <p:txBody>
              <a:bodyPr lIns="61941" tIns="30970" rIns="61941" bIns="30970"/>
              <a:lstStyle/>
              <a:p>
                <a:pPr algn="just" defTabSz="825500" fontAlgn="base">
                  <a:spcBef>
                    <a:spcPct val="0"/>
                  </a:spcBef>
                  <a:spcAft>
                    <a:spcPct val="0"/>
                  </a:spcAft>
                </a:pPr>
                <a:r>
                  <a:rPr lang="zh-CN" altLang="en-US" sz="1050" b="1">
                    <a:solidFill>
                      <a:srgbClr val="FF0000"/>
                    </a:solidFill>
                    <a:latin typeface="黑体" panose="02010600030101010101" pitchFamily="49" charset="-122"/>
                    <a:ea typeface="黑体" panose="02010600030101010101" pitchFamily="49" charset="-122"/>
                  </a:rPr>
                  <a:t>铜片</a:t>
                </a:r>
                <a:endParaRPr lang="zh-CN" altLang="en-US" sz="1050" b="1">
                  <a:solidFill>
                    <a:srgbClr val="FF0000"/>
                  </a:solidFill>
                  <a:latin typeface="黑体" panose="02010600030101010101" pitchFamily="49" charset="-122"/>
                  <a:ea typeface="黑体" panose="02010600030101010101" pitchFamily="49" charset="-122"/>
                </a:endParaRPr>
              </a:p>
            </p:txBody>
          </p:sp>
        </p:grpSp>
        <p:sp>
          <p:nvSpPr>
            <p:cNvPr id="4" name="右箭头 3"/>
            <p:cNvSpPr/>
            <p:nvPr/>
          </p:nvSpPr>
          <p:spPr>
            <a:xfrm>
              <a:off x="4828" y="4930"/>
              <a:ext cx="657" cy="277"/>
            </a:xfrm>
            <a:prstGeom prst="rightArrow">
              <a:avLst/>
            </a:prstGeom>
            <a:solidFill>
              <a:schemeClr val="accent1"/>
            </a:solidFill>
            <a:ln w="9525" cap="flat" cmpd="sng" algn="ctr">
              <a:solidFill>
                <a:schemeClr val="tx1"/>
              </a:solidFill>
              <a:prstDash val="solid"/>
              <a:round/>
              <a:headEnd type="none" w="med" len="med"/>
              <a:tailEnd type="none" w="med" len="med"/>
            </a:ln>
          </p:spPr>
          <p:txBody>
            <a:bodyPr vert="horz" wrap="square" lIns="68580" tIns="34290" rIns="68580" bIns="34290" numCol="1" anchor="t" anchorCtr="0" compatLnSpc="1"/>
            <a:lstStyle/>
            <a:p>
              <a:pPr fontAlgn="base">
                <a:spcBef>
                  <a:spcPct val="0"/>
                </a:spcBef>
                <a:spcAft>
                  <a:spcPct val="0"/>
                </a:spcAft>
                <a:buFont typeface="Arial" panose="020B0604020202020204" pitchFamily="34" charset="0"/>
                <a:buNone/>
              </a:pPr>
              <a:endParaRPr lang="zh-CN" altLang="en-US" sz="1350" smtClean="0">
                <a:solidFill>
                  <a:srgbClr val="000000"/>
                </a:solidFill>
              </a:endParaRPr>
            </a:p>
          </p:txBody>
        </p:sp>
        <p:pic>
          <p:nvPicPr>
            <p:cNvPr id="241672" name="图片 241671" descr="干电池"/>
            <p:cNvPicPr>
              <a:picLocks noChangeAspect="1"/>
            </p:cNvPicPr>
            <p:nvPr/>
          </p:nvPicPr>
          <p:blipFill>
            <a:blip r:embed="rId2"/>
            <a:srcRect l="10652" t="5783" r="6422" b="4202"/>
            <a:stretch>
              <a:fillRect/>
            </a:stretch>
          </p:blipFill>
          <p:spPr>
            <a:xfrm>
              <a:off x="6313" y="3466"/>
              <a:ext cx="2097" cy="2637"/>
            </a:xfrm>
            <a:prstGeom prst="rect">
              <a:avLst/>
            </a:prstGeom>
            <a:noFill/>
            <a:ln w="9525">
              <a:noFill/>
            </a:ln>
          </p:spPr>
        </p:pic>
        <p:sp>
          <p:nvSpPr>
            <p:cNvPr id="5" name="右箭头 4"/>
            <p:cNvSpPr/>
            <p:nvPr/>
          </p:nvSpPr>
          <p:spPr>
            <a:xfrm>
              <a:off x="9172" y="4930"/>
              <a:ext cx="657" cy="277"/>
            </a:xfrm>
            <a:prstGeom prst="rightArrow">
              <a:avLst/>
            </a:prstGeom>
            <a:solidFill>
              <a:schemeClr val="accent1"/>
            </a:solidFill>
            <a:ln w="9525" cap="flat" cmpd="sng" algn="ctr">
              <a:solidFill>
                <a:schemeClr val="tx1"/>
              </a:solidFill>
              <a:prstDash val="solid"/>
              <a:round/>
              <a:headEnd type="none" w="med" len="med"/>
              <a:tailEnd type="none" w="med" len="med"/>
            </a:ln>
          </p:spPr>
          <p:txBody>
            <a:bodyPr vert="horz" wrap="square" lIns="68580" tIns="34290" rIns="68580" bIns="34290" numCol="1" anchor="t" anchorCtr="0" compatLnSpc="1"/>
            <a:lstStyle/>
            <a:p>
              <a:pPr fontAlgn="base">
                <a:spcBef>
                  <a:spcPct val="0"/>
                </a:spcBef>
                <a:spcAft>
                  <a:spcPct val="0"/>
                </a:spcAft>
                <a:buFont typeface="Arial" panose="020B0604020202020204" pitchFamily="34" charset="0"/>
                <a:buNone/>
              </a:pPr>
              <a:endParaRPr lang="zh-CN" altLang="en-US" sz="1350" smtClean="0">
                <a:solidFill>
                  <a:srgbClr val="000000"/>
                </a:solidFill>
              </a:endParaRPr>
            </a:p>
          </p:txBody>
        </p:sp>
        <p:pic>
          <p:nvPicPr>
            <p:cNvPr id="6" name="图片 5"/>
            <p:cNvPicPr>
              <a:picLocks noChangeAspect="1"/>
            </p:cNvPicPr>
            <p:nvPr/>
          </p:nvPicPr>
          <p:blipFill>
            <a:blip r:embed="rId3"/>
            <a:srcRect l="24091" r="21091"/>
            <a:stretch>
              <a:fillRect/>
            </a:stretch>
          </p:blipFill>
          <p:spPr>
            <a:xfrm>
              <a:off x="10732" y="3465"/>
              <a:ext cx="1809" cy="2638"/>
            </a:xfrm>
            <a:prstGeom prst="rect">
              <a:avLst/>
            </a:prstGeom>
          </p:spPr>
        </p:pic>
        <p:sp>
          <p:nvSpPr>
            <p:cNvPr id="7" name="右箭头 6"/>
            <p:cNvSpPr/>
            <p:nvPr/>
          </p:nvSpPr>
          <p:spPr>
            <a:xfrm>
              <a:off x="13472" y="4830"/>
              <a:ext cx="657" cy="277"/>
            </a:xfrm>
            <a:prstGeom prst="rightArrow">
              <a:avLst/>
            </a:prstGeom>
            <a:solidFill>
              <a:schemeClr val="accent1"/>
            </a:solidFill>
            <a:ln w="9525" cap="flat" cmpd="sng" algn="ctr">
              <a:solidFill>
                <a:schemeClr val="tx1"/>
              </a:solidFill>
              <a:prstDash val="solid"/>
              <a:round/>
              <a:headEnd type="none" w="med" len="med"/>
              <a:tailEnd type="none" w="med" len="med"/>
            </a:ln>
          </p:spPr>
          <p:txBody>
            <a:bodyPr vert="horz" wrap="square" lIns="68580" tIns="34290" rIns="68580" bIns="34290" numCol="1" anchor="t" anchorCtr="0" compatLnSpc="1"/>
            <a:lstStyle/>
            <a:p>
              <a:pPr fontAlgn="base">
                <a:spcBef>
                  <a:spcPct val="0"/>
                </a:spcBef>
                <a:spcAft>
                  <a:spcPct val="0"/>
                </a:spcAft>
                <a:buFont typeface="Arial" panose="020B0604020202020204" pitchFamily="34" charset="0"/>
                <a:buNone/>
              </a:pPr>
              <a:endParaRPr lang="zh-CN" altLang="en-US" sz="1350" smtClean="0">
                <a:solidFill>
                  <a:srgbClr val="000000"/>
                </a:solidFill>
              </a:endParaRPr>
            </a:p>
          </p:txBody>
        </p:sp>
        <p:pic>
          <p:nvPicPr>
            <p:cNvPr id="8" name="图片 7"/>
            <p:cNvPicPr>
              <a:picLocks noChangeAspect="1"/>
            </p:cNvPicPr>
            <p:nvPr/>
          </p:nvPicPr>
          <p:blipFill>
            <a:blip r:embed="rId4"/>
            <a:srcRect l="7212" r="5424"/>
            <a:stretch>
              <a:fillRect/>
            </a:stretch>
          </p:blipFill>
          <p:spPr>
            <a:xfrm>
              <a:off x="15060" y="3465"/>
              <a:ext cx="2883" cy="2572"/>
            </a:xfrm>
            <a:prstGeom prst="rect">
              <a:avLst/>
            </a:prstGeom>
          </p:spPr>
        </p:pic>
      </p:grpSp>
      <p:grpSp>
        <p:nvGrpSpPr>
          <p:cNvPr id="20" name="组合 28"/>
          <p:cNvGrpSpPr/>
          <p:nvPr/>
        </p:nvGrpSpPr>
        <p:grpSpPr>
          <a:xfrm>
            <a:off x="728982" y="3387093"/>
            <a:ext cx="1883833" cy="581253"/>
            <a:chOff x="1954" y="6348"/>
            <a:chExt cx="3491" cy="1429"/>
          </a:xfrm>
        </p:grpSpPr>
        <p:sp>
          <p:nvSpPr>
            <p:cNvPr id="23" name="文本框 22"/>
            <p:cNvSpPr txBox="1"/>
            <p:nvPr/>
          </p:nvSpPr>
          <p:spPr>
            <a:xfrm>
              <a:off x="1995" y="6348"/>
              <a:ext cx="2677" cy="621"/>
            </a:xfrm>
            <a:prstGeom prst="rect">
              <a:avLst/>
            </a:prstGeom>
            <a:noFill/>
          </p:spPr>
          <p:txBody>
            <a:bodyPr wrap="square" rtlCol="0" anchor="t">
              <a:spAutoFit/>
            </a:bodyPr>
            <a:lstStyle/>
            <a:p>
              <a:pPr fontAlgn="base">
                <a:spcBef>
                  <a:spcPct val="0"/>
                </a:spcBef>
                <a:spcAft>
                  <a:spcPct val="0"/>
                </a:spcAft>
              </a:pPr>
              <a:r>
                <a:rPr lang="en-US" sz="1050" b="1">
                  <a:solidFill>
                    <a:srgbClr val="000000"/>
                  </a:solidFill>
                  <a:latin typeface="Times New Roman" panose="02020603050405020304" pitchFamily="18" charset="0"/>
                  <a:sym typeface="+mn-ea"/>
                </a:rPr>
                <a:t>Zn  - 2e</a:t>
              </a:r>
              <a:r>
                <a:rPr lang="en-US" sz="1050" b="1" baseline="30000">
                  <a:solidFill>
                    <a:srgbClr val="000000"/>
                  </a:solidFill>
                  <a:latin typeface="Times New Roman" panose="02020603050405020304" pitchFamily="18" charset="0"/>
                  <a:sym typeface="+mn-ea"/>
                </a:rPr>
                <a:t>- </a:t>
              </a:r>
              <a:r>
                <a:rPr lang="en-US" sz="1050" b="1">
                  <a:solidFill>
                    <a:srgbClr val="000000"/>
                  </a:solidFill>
                  <a:latin typeface="Times New Roman" panose="02020603050405020304" pitchFamily="18" charset="0"/>
                  <a:sym typeface="+mn-ea"/>
                </a:rPr>
                <a:t>= Zn</a:t>
              </a:r>
              <a:r>
                <a:rPr lang="en-US" sz="1050" b="1" baseline="30000">
                  <a:solidFill>
                    <a:srgbClr val="000000"/>
                  </a:solidFill>
                  <a:latin typeface="Times New Roman" panose="02020603050405020304" pitchFamily="18" charset="0"/>
                  <a:sym typeface="+mn-ea"/>
                </a:rPr>
                <a:t>2+</a:t>
              </a:r>
              <a:endParaRPr lang="en-US" altLang="en-US" sz="1050" b="1" baseline="30000">
                <a:solidFill>
                  <a:srgbClr val="000000"/>
                </a:solidFill>
                <a:latin typeface="Times New Roman" panose="02020603050405020304" pitchFamily="18" charset="0"/>
                <a:sym typeface="+mn-ea"/>
              </a:endParaRPr>
            </a:p>
          </p:txBody>
        </p:sp>
        <p:sp>
          <p:nvSpPr>
            <p:cNvPr id="27" name="文本框 26"/>
            <p:cNvSpPr txBox="1"/>
            <p:nvPr/>
          </p:nvSpPr>
          <p:spPr>
            <a:xfrm>
              <a:off x="1994" y="6741"/>
              <a:ext cx="2639" cy="621"/>
            </a:xfrm>
            <a:prstGeom prst="rect">
              <a:avLst/>
            </a:prstGeom>
            <a:noFill/>
          </p:spPr>
          <p:txBody>
            <a:bodyPr wrap="square" rtlCol="0" anchor="t">
              <a:spAutoFit/>
            </a:bodyPr>
            <a:lstStyle/>
            <a:p>
              <a:pPr fontAlgn="base">
                <a:spcBef>
                  <a:spcPct val="0"/>
                </a:spcBef>
                <a:spcAft>
                  <a:spcPct val="0"/>
                </a:spcAft>
              </a:pPr>
              <a:r>
                <a:rPr lang="en-US" sz="1050" b="1">
                  <a:solidFill>
                    <a:srgbClr val="000000"/>
                  </a:solidFill>
                  <a:latin typeface="Times New Roman" panose="02020603050405020304" pitchFamily="18" charset="0"/>
                  <a:sym typeface="+mn-ea"/>
                </a:rPr>
                <a:t>2H</a:t>
              </a:r>
              <a:r>
                <a:rPr lang="en-US" sz="1050" b="1" baseline="30000">
                  <a:solidFill>
                    <a:srgbClr val="000000"/>
                  </a:solidFill>
                  <a:latin typeface="Times New Roman" panose="02020603050405020304" pitchFamily="18" charset="0"/>
                  <a:sym typeface="+mn-ea"/>
                </a:rPr>
                <a:t>+ </a:t>
              </a:r>
              <a:r>
                <a:rPr lang="en-US" sz="1050" b="1">
                  <a:solidFill>
                    <a:srgbClr val="000000"/>
                  </a:solidFill>
                  <a:latin typeface="Times New Roman" panose="02020603050405020304" pitchFamily="18" charset="0"/>
                  <a:sym typeface="+mn-ea"/>
                </a:rPr>
                <a:t>+ 2e</a:t>
              </a:r>
              <a:r>
                <a:rPr lang="en-US" sz="1050" b="1" baseline="30000">
                  <a:solidFill>
                    <a:srgbClr val="000000"/>
                  </a:solidFill>
                  <a:latin typeface="Times New Roman" panose="02020603050405020304" pitchFamily="18" charset="0"/>
                  <a:sym typeface="+mn-ea"/>
                </a:rPr>
                <a:t>- </a:t>
              </a:r>
              <a:r>
                <a:rPr lang="en-US" sz="1050" b="1">
                  <a:solidFill>
                    <a:srgbClr val="000000"/>
                  </a:solidFill>
                  <a:latin typeface="Times New Roman" panose="02020603050405020304" pitchFamily="18" charset="0"/>
                  <a:sym typeface="+mn-ea"/>
                </a:rPr>
                <a:t>= H</a:t>
              </a:r>
              <a:r>
                <a:rPr lang="en-US" sz="1050" b="1" baseline="-25000">
                  <a:solidFill>
                    <a:srgbClr val="000000"/>
                  </a:solidFill>
                  <a:latin typeface="宋体" panose="02010600030101010101" pitchFamily="2" charset="-122"/>
                  <a:sym typeface="+mn-ea"/>
                </a:rPr>
                <a:t>2</a:t>
              </a:r>
              <a:endParaRPr lang="zh-CN" altLang="en-US" sz="1050" b="1">
                <a:solidFill>
                  <a:srgbClr val="000000"/>
                </a:solidFill>
              </a:endParaRPr>
            </a:p>
          </p:txBody>
        </p:sp>
        <p:sp>
          <p:nvSpPr>
            <p:cNvPr id="28" name="文本框 27"/>
            <p:cNvSpPr txBox="1"/>
            <p:nvPr/>
          </p:nvSpPr>
          <p:spPr>
            <a:xfrm>
              <a:off x="1954" y="7156"/>
              <a:ext cx="3491" cy="621"/>
            </a:xfrm>
            <a:prstGeom prst="rect">
              <a:avLst/>
            </a:prstGeom>
            <a:noFill/>
          </p:spPr>
          <p:txBody>
            <a:bodyPr wrap="square" rtlCol="0" anchor="t">
              <a:spAutoFit/>
            </a:bodyPr>
            <a:lstStyle/>
            <a:p>
              <a:pPr fontAlgn="base">
                <a:spcBef>
                  <a:spcPct val="0"/>
                </a:spcBef>
                <a:spcAft>
                  <a:spcPct val="0"/>
                </a:spcAft>
              </a:pPr>
              <a:r>
                <a:rPr lang="en-US" sz="1050" b="1">
                  <a:solidFill>
                    <a:srgbClr val="000000"/>
                  </a:solidFill>
                  <a:latin typeface="Times New Roman" panose="02020603050405020304" pitchFamily="18" charset="0"/>
                  <a:sym typeface="+mn-ea"/>
                </a:rPr>
                <a:t>Zn + 2H</a:t>
              </a:r>
              <a:r>
                <a:rPr lang="en-US" sz="1050" b="1" baseline="30000">
                  <a:solidFill>
                    <a:srgbClr val="000000"/>
                  </a:solidFill>
                  <a:latin typeface="Times New Roman" panose="02020603050405020304" pitchFamily="18" charset="0"/>
                  <a:sym typeface="+mn-ea"/>
                </a:rPr>
                <a:t>+ </a:t>
              </a:r>
              <a:r>
                <a:rPr lang="en-US" sz="1050" b="1">
                  <a:solidFill>
                    <a:srgbClr val="000000"/>
                  </a:solidFill>
                  <a:latin typeface="Times New Roman" panose="02020603050405020304" pitchFamily="18" charset="0"/>
                  <a:sym typeface="+mn-ea"/>
                </a:rPr>
                <a:t>= Zn</a:t>
              </a:r>
              <a:r>
                <a:rPr lang="en-US" sz="1050" b="1" baseline="30000">
                  <a:solidFill>
                    <a:srgbClr val="000000"/>
                  </a:solidFill>
                  <a:latin typeface="Times New Roman" panose="02020603050405020304" pitchFamily="18" charset="0"/>
                  <a:sym typeface="+mn-ea"/>
                </a:rPr>
                <a:t>2+</a:t>
              </a:r>
              <a:r>
                <a:rPr lang="en-US" sz="1050" b="1">
                  <a:solidFill>
                    <a:srgbClr val="000000"/>
                  </a:solidFill>
                  <a:latin typeface="Times New Roman" panose="02020603050405020304" pitchFamily="18" charset="0"/>
                  <a:sym typeface="+mn-ea"/>
                </a:rPr>
                <a:t>+H</a:t>
              </a:r>
              <a:r>
                <a:rPr lang="en-US" sz="1050" b="1" baseline="-25000">
                  <a:solidFill>
                    <a:srgbClr val="000000"/>
                  </a:solidFill>
                  <a:latin typeface="宋体" panose="02010600030101010101" pitchFamily="2" charset="-122"/>
                  <a:sym typeface="+mn-ea"/>
                </a:rPr>
                <a:t>2</a:t>
              </a:r>
              <a:endParaRPr lang="zh-CN" altLang="en-US" sz="1050" b="1" baseline="30000">
                <a:solidFill>
                  <a:srgbClr val="000000"/>
                </a:solidFill>
                <a:latin typeface="Times New Roman" panose="02020603050405020304" pitchFamily="18" charset="0"/>
                <a:sym typeface="+mn-ea"/>
              </a:endParaRPr>
            </a:p>
          </p:txBody>
        </p:sp>
      </p:grpSp>
      <p:grpSp>
        <p:nvGrpSpPr>
          <p:cNvPr id="21" name="组合 29"/>
          <p:cNvGrpSpPr/>
          <p:nvPr/>
        </p:nvGrpSpPr>
        <p:grpSpPr>
          <a:xfrm>
            <a:off x="2907455" y="3338830"/>
            <a:ext cx="2541693" cy="560676"/>
            <a:chOff x="1651" y="6656"/>
            <a:chExt cx="4430" cy="1352"/>
          </a:xfrm>
        </p:grpSpPr>
        <p:sp>
          <p:nvSpPr>
            <p:cNvPr id="31" name="文本框 30"/>
            <p:cNvSpPr txBox="1"/>
            <p:nvPr/>
          </p:nvSpPr>
          <p:spPr>
            <a:xfrm>
              <a:off x="1731" y="6656"/>
              <a:ext cx="2677" cy="609"/>
            </a:xfrm>
            <a:prstGeom prst="rect">
              <a:avLst/>
            </a:prstGeom>
            <a:noFill/>
          </p:spPr>
          <p:txBody>
            <a:bodyPr wrap="square" rtlCol="0" anchor="t">
              <a:spAutoFit/>
            </a:bodyPr>
            <a:lstStyle/>
            <a:p>
              <a:pPr fontAlgn="base">
                <a:spcBef>
                  <a:spcPct val="0"/>
                </a:spcBef>
                <a:spcAft>
                  <a:spcPct val="0"/>
                </a:spcAft>
              </a:pPr>
              <a:r>
                <a:rPr lang="en-US" sz="1050" b="1">
                  <a:solidFill>
                    <a:srgbClr val="000000"/>
                  </a:solidFill>
                  <a:latin typeface="Times New Roman" panose="02020603050405020304" pitchFamily="18" charset="0"/>
                  <a:sym typeface="+mn-ea"/>
                </a:rPr>
                <a:t>Zn  - 2e</a:t>
              </a:r>
              <a:r>
                <a:rPr lang="en-US" sz="1050" b="1" baseline="30000">
                  <a:solidFill>
                    <a:srgbClr val="000000"/>
                  </a:solidFill>
                  <a:latin typeface="Times New Roman" panose="02020603050405020304" pitchFamily="18" charset="0"/>
                  <a:sym typeface="+mn-ea"/>
                </a:rPr>
                <a:t>- </a:t>
              </a:r>
              <a:r>
                <a:rPr lang="en-US" sz="1050" b="1">
                  <a:solidFill>
                    <a:srgbClr val="000000"/>
                  </a:solidFill>
                  <a:latin typeface="Times New Roman" panose="02020603050405020304" pitchFamily="18" charset="0"/>
                  <a:sym typeface="+mn-ea"/>
                </a:rPr>
                <a:t>= Zn</a:t>
              </a:r>
              <a:r>
                <a:rPr lang="en-US" sz="1050" b="1" baseline="30000">
                  <a:solidFill>
                    <a:srgbClr val="000000"/>
                  </a:solidFill>
                  <a:latin typeface="Times New Roman" panose="02020603050405020304" pitchFamily="18" charset="0"/>
                  <a:sym typeface="+mn-ea"/>
                </a:rPr>
                <a:t>2+</a:t>
              </a:r>
              <a:endParaRPr lang="en-US" altLang="en-US" sz="1050" b="1" baseline="30000">
                <a:solidFill>
                  <a:srgbClr val="000000"/>
                </a:solidFill>
                <a:latin typeface="Times New Roman" panose="02020603050405020304" pitchFamily="18" charset="0"/>
                <a:sym typeface="+mn-ea"/>
              </a:endParaRPr>
            </a:p>
          </p:txBody>
        </p:sp>
        <p:sp>
          <p:nvSpPr>
            <p:cNvPr id="32" name="文本框 31"/>
            <p:cNvSpPr txBox="1"/>
            <p:nvPr/>
          </p:nvSpPr>
          <p:spPr>
            <a:xfrm>
              <a:off x="1692" y="7005"/>
              <a:ext cx="3868" cy="609"/>
            </a:xfrm>
            <a:prstGeom prst="rect">
              <a:avLst/>
            </a:prstGeom>
            <a:noFill/>
          </p:spPr>
          <p:txBody>
            <a:bodyPr wrap="square" rtlCol="0" anchor="t">
              <a:spAutoFit/>
            </a:bodyPr>
            <a:lstStyle/>
            <a:p>
              <a:pPr fontAlgn="base">
                <a:spcBef>
                  <a:spcPct val="0"/>
                </a:spcBef>
                <a:spcAft>
                  <a:spcPct val="0"/>
                </a:spcAft>
              </a:pPr>
              <a:r>
                <a:rPr lang="en-US" sz="1050" b="1">
                  <a:solidFill>
                    <a:srgbClr val="000000"/>
                  </a:solidFill>
                  <a:latin typeface="Times New Roman" panose="02020603050405020304" pitchFamily="18" charset="0"/>
                  <a:sym typeface="+mn-ea"/>
                </a:rPr>
                <a:t>2NH</a:t>
              </a:r>
              <a:r>
                <a:rPr lang="en-US" sz="1050" b="1" baseline="-25000">
                  <a:solidFill>
                    <a:srgbClr val="000000"/>
                  </a:solidFill>
                  <a:latin typeface="宋体" panose="02010600030101010101" pitchFamily="2" charset="-122"/>
                  <a:sym typeface="+mn-ea"/>
                </a:rPr>
                <a:t>4</a:t>
              </a:r>
              <a:r>
                <a:rPr lang="en-US" sz="1050" b="1" baseline="30000">
                  <a:solidFill>
                    <a:srgbClr val="000000"/>
                  </a:solidFill>
                  <a:latin typeface="Times New Roman" panose="02020603050405020304" pitchFamily="18" charset="0"/>
                  <a:sym typeface="+mn-ea"/>
                </a:rPr>
                <a:t>+ </a:t>
              </a:r>
              <a:r>
                <a:rPr lang="en-US" sz="1050" b="1">
                  <a:solidFill>
                    <a:srgbClr val="000000"/>
                  </a:solidFill>
                  <a:latin typeface="Times New Roman" panose="02020603050405020304" pitchFamily="18" charset="0"/>
                  <a:sym typeface="+mn-ea"/>
                </a:rPr>
                <a:t>+ 2e</a:t>
              </a:r>
              <a:r>
                <a:rPr lang="en-US" sz="1050" b="1" baseline="30000">
                  <a:solidFill>
                    <a:srgbClr val="000000"/>
                  </a:solidFill>
                  <a:latin typeface="Times New Roman" panose="02020603050405020304" pitchFamily="18" charset="0"/>
                  <a:sym typeface="+mn-ea"/>
                </a:rPr>
                <a:t>- </a:t>
              </a:r>
              <a:r>
                <a:rPr lang="en-US" sz="1050" b="1">
                  <a:solidFill>
                    <a:srgbClr val="000000"/>
                  </a:solidFill>
                  <a:latin typeface="Times New Roman" panose="02020603050405020304" pitchFamily="18" charset="0"/>
                  <a:sym typeface="+mn-ea"/>
                </a:rPr>
                <a:t>= 2NH</a:t>
              </a:r>
              <a:r>
                <a:rPr lang="en-US" sz="1050" b="1" baseline="-25000">
                  <a:solidFill>
                    <a:srgbClr val="000000"/>
                  </a:solidFill>
                  <a:latin typeface="宋体" panose="02010600030101010101" pitchFamily="2" charset="-122"/>
                  <a:sym typeface="+mn-ea"/>
                </a:rPr>
                <a:t>3</a:t>
              </a:r>
              <a:r>
                <a:rPr lang="en-US" sz="1050" b="1" baseline="30000">
                  <a:solidFill>
                    <a:srgbClr val="000000"/>
                  </a:solidFill>
                  <a:latin typeface="Times New Roman" panose="02020603050405020304" pitchFamily="18" charset="0"/>
                  <a:sym typeface="+mn-ea"/>
                </a:rPr>
                <a:t> </a:t>
              </a:r>
              <a:r>
                <a:rPr lang="en-US" sz="1050" b="1">
                  <a:solidFill>
                    <a:srgbClr val="000000"/>
                  </a:solidFill>
                  <a:latin typeface="Times New Roman" panose="02020603050405020304" pitchFamily="18" charset="0"/>
                  <a:sym typeface="+mn-ea"/>
                </a:rPr>
                <a:t>+H</a:t>
              </a:r>
              <a:r>
                <a:rPr lang="en-US" sz="1050" b="1" baseline="-25000">
                  <a:solidFill>
                    <a:srgbClr val="000000"/>
                  </a:solidFill>
                  <a:latin typeface="宋体" panose="02010600030101010101" pitchFamily="2" charset="-122"/>
                  <a:sym typeface="+mn-ea"/>
                </a:rPr>
                <a:t>2</a:t>
              </a:r>
              <a:endParaRPr lang="zh-CN" altLang="en-US" sz="1050" b="1">
                <a:solidFill>
                  <a:srgbClr val="000000"/>
                </a:solidFill>
              </a:endParaRPr>
            </a:p>
          </p:txBody>
        </p:sp>
        <p:sp>
          <p:nvSpPr>
            <p:cNvPr id="33" name="文本框 32"/>
            <p:cNvSpPr txBox="1"/>
            <p:nvPr/>
          </p:nvSpPr>
          <p:spPr>
            <a:xfrm>
              <a:off x="1651" y="7399"/>
              <a:ext cx="4430" cy="609"/>
            </a:xfrm>
            <a:prstGeom prst="rect">
              <a:avLst/>
            </a:prstGeom>
            <a:noFill/>
          </p:spPr>
          <p:txBody>
            <a:bodyPr wrap="square" rtlCol="0" anchor="t">
              <a:spAutoFit/>
            </a:bodyPr>
            <a:lstStyle/>
            <a:p>
              <a:pPr fontAlgn="base">
                <a:spcBef>
                  <a:spcPct val="0"/>
                </a:spcBef>
                <a:spcAft>
                  <a:spcPct val="0"/>
                </a:spcAft>
              </a:pPr>
              <a:r>
                <a:rPr lang="en-US" sz="1050" b="1">
                  <a:solidFill>
                    <a:srgbClr val="000000"/>
                  </a:solidFill>
                  <a:latin typeface="Times New Roman" panose="02020603050405020304" pitchFamily="18" charset="0"/>
                  <a:sym typeface="+mn-ea"/>
                </a:rPr>
                <a:t>Zn +2NH</a:t>
              </a:r>
              <a:r>
                <a:rPr lang="en-US" sz="1050" b="1" baseline="-25000">
                  <a:solidFill>
                    <a:srgbClr val="000000"/>
                  </a:solidFill>
                  <a:latin typeface="宋体" panose="02010600030101010101" pitchFamily="2" charset="-122"/>
                  <a:sym typeface="+mn-ea"/>
                </a:rPr>
                <a:t>4</a:t>
              </a:r>
              <a:r>
                <a:rPr lang="en-US" sz="1050" b="1" baseline="30000">
                  <a:solidFill>
                    <a:srgbClr val="000000"/>
                  </a:solidFill>
                  <a:latin typeface="Times New Roman" panose="02020603050405020304" pitchFamily="18" charset="0"/>
                  <a:sym typeface="+mn-ea"/>
                </a:rPr>
                <a:t>+</a:t>
              </a:r>
              <a:r>
                <a:rPr lang="en-US" sz="1050" b="1">
                  <a:solidFill>
                    <a:srgbClr val="000000"/>
                  </a:solidFill>
                  <a:latin typeface="Times New Roman" panose="02020603050405020304" pitchFamily="18" charset="0"/>
                  <a:sym typeface="+mn-ea"/>
                </a:rPr>
                <a:t>=Zn</a:t>
              </a:r>
              <a:r>
                <a:rPr lang="en-US" sz="1050" b="1" baseline="30000">
                  <a:solidFill>
                    <a:srgbClr val="000000"/>
                  </a:solidFill>
                  <a:latin typeface="Times New Roman" panose="02020603050405020304" pitchFamily="18" charset="0"/>
                  <a:sym typeface="+mn-ea"/>
                </a:rPr>
                <a:t>2+</a:t>
              </a:r>
              <a:r>
                <a:rPr lang="en-US" sz="1050" b="1">
                  <a:solidFill>
                    <a:srgbClr val="000000"/>
                  </a:solidFill>
                  <a:latin typeface="Times New Roman" panose="02020603050405020304" pitchFamily="18" charset="0"/>
                  <a:sym typeface="+mn-ea"/>
                </a:rPr>
                <a:t>+2NH</a:t>
              </a:r>
              <a:r>
                <a:rPr lang="en-US" sz="1050" b="1" baseline="-25000">
                  <a:solidFill>
                    <a:srgbClr val="000000"/>
                  </a:solidFill>
                  <a:latin typeface="宋体" panose="02010600030101010101" pitchFamily="2" charset="-122"/>
                  <a:sym typeface="+mn-ea"/>
                </a:rPr>
                <a:t>3</a:t>
              </a:r>
              <a:r>
                <a:rPr lang="en-US" sz="1050" b="1">
                  <a:solidFill>
                    <a:srgbClr val="000000"/>
                  </a:solidFill>
                  <a:latin typeface="Times New Roman" panose="02020603050405020304" pitchFamily="18" charset="0"/>
                  <a:sym typeface="+mn-ea"/>
                </a:rPr>
                <a:t>+H</a:t>
              </a:r>
              <a:r>
                <a:rPr lang="en-US" sz="1050" b="1" baseline="-25000">
                  <a:solidFill>
                    <a:srgbClr val="000000"/>
                  </a:solidFill>
                  <a:latin typeface="宋体" panose="02010600030101010101" pitchFamily="2" charset="-122"/>
                  <a:sym typeface="+mn-ea"/>
                </a:rPr>
                <a:t>2</a:t>
              </a:r>
              <a:endParaRPr lang="zh-CN" altLang="en-US" sz="1050" b="1" baseline="30000">
                <a:solidFill>
                  <a:srgbClr val="000000"/>
                </a:solidFill>
                <a:latin typeface="Times New Roman" panose="02020603050405020304" pitchFamily="18" charset="0"/>
                <a:sym typeface="+mn-ea"/>
              </a:endParaRPr>
            </a:p>
          </p:txBody>
        </p:sp>
      </p:grpSp>
      <p:grpSp>
        <p:nvGrpSpPr>
          <p:cNvPr id="22" name="组合 37"/>
          <p:cNvGrpSpPr/>
          <p:nvPr/>
        </p:nvGrpSpPr>
        <p:grpSpPr>
          <a:xfrm>
            <a:off x="5450205" y="3343751"/>
            <a:ext cx="3542619" cy="556260"/>
            <a:chOff x="8717" y="6311"/>
            <a:chExt cx="6995" cy="1168"/>
          </a:xfrm>
        </p:grpSpPr>
        <p:sp>
          <p:nvSpPr>
            <p:cNvPr id="35" name="文本框 34"/>
            <p:cNvSpPr txBox="1"/>
            <p:nvPr/>
          </p:nvSpPr>
          <p:spPr>
            <a:xfrm>
              <a:off x="8789" y="6311"/>
              <a:ext cx="5911" cy="531"/>
            </a:xfrm>
            <a:prstGeom prst="rect">
              <a:avLst/>
            </a:prstGeom>
            <a:noFill/>
          </p:spPr>
          <p:txBody>
            <a:bodyPr wrap="square" rtlCol="0" anchor="t">
              <a:spAutoFit/>
            </a:bodyPr>
            <a:lstStyle/>
            <a:p>
              <a:pPr fontAlgn="base">
                <a:spcBef>
                  <a:spcPct val="0"/>
                </a:spcBef>
                <a:spcAft>
                  <a:spcPct val="0"/>
                </a:spcAft>
              </a:pPr>
              <a:r>
                <a:rPr lang="en-US" sz="1050" b="1">
                  <a:solidFill>
                    <a:srgbClr val="000000"/>
                  </a:solidFill>
                  <a:latin typeface="Times New Roman" panose="02020603050405020304" pitchFamily="18" charset="0"/>
                  <a:sym typeface="+mn-ea"/>
                </a:rPr>
                <a:t>Pb  </a:t>
              </a:r>
              <a:r>
                <a:rPr lang="en-US" sz="1050" b="1">
                  <a:solidFill>
                    <a:srgbClr val="2E2AD4"/>
                  </a:solidFill>
                  <a:latin typeface="Times New Roman" panose="02020603050405020304" pitchFamily="18" charset="0"/>
                  <a:sym typeface="+mn-ea"/>
                </a:rPr>
                <a:t>- 2e</a:t>
              </a:r>
              <a:r>
                <a:rPr lang="en-US" sz="1050" b="1" baseline="30000">
                  <a:solidFill>
                    <a:srgbClr val="2E2AD4"/>
                  </a:solidFill>
                  <a:latin typeface="Times New Roman" panose="02020603050405020304" pitchFamily="18" charset="0"/>
                  <a:sym typeface="+mn-ea"/>
                </a:rPr>
                <a:t>- </a:t>
              </a:r>
              <a:r>
                <a:rPr lang="en-US" sz="1050" b="1">
                  <a:solidFill>
                    <a:srgbClr val="000000"/>
                  </a:solidFill>
                  <a:latin typeface="Times New Roman" panose="02020603050405020304" pitchFamily="18" charset="0"/>
                  <a:sym typeface="+mn-ea"/>
                </a:rPr>
                <a:t>+</a:t>
              </a:r>
              <a:r>
                <a:rPr lang="en-US" sz="1050" b="1">
                  <a:solidFill>
                    <a:srgbClr val="FF0000"/>
                  </a:solidFill>
                  <a:latin typeface="Times New Roman" panose="02020603050405020304" pitchFamily="18" charset="0"/>
                  <a:sym typeface="+mn-ea"/>
                </a:rPr>
                <a:t> SO</a:t>
              </a:r>
              <a:r>
                <a:rPr lang="en-US" sz="1050" b="1" baseline="-25000">
                  <a:solidFill>
                    <a:srgbClr val="FF0000"/>
                  </a:solidFill>
                  <a:latin typeface="Times New Roman" panose="02020603050405020304" pitchFamily="18" charset="0"/>
                  <a:sym typeface="+mn-ea"/>
                </a:rPr>
                <a:t>4</a:t>
              </a:r>
              <a:r>
                <a:rPr lang="en-US" sz="1050" b="1" baseline="30000">
                  <a:solidFill>
                    <a:srgbClr val="FF0000"/>
                  </a:solidFill>
                  <a:latin typeface="Times New Roman" panose="02020603050405020304" pitchFamily="18" charset="0"/>
                  <a:sym typeface="+mn-ea"/>
                </a:rPr>
                <a:t>2- </a:t>
              </a:r>
              <a:r>
                <a:rPr lang="en-US" sz="1050" b="1" baseline="30000">
                  <a:solidFill>
                    <a:srgbClr val="000000"/>
                  </a:solidFill>
                  <a:latin typeface="Times New Roman" panose="02020603050405020304" pitchFamily="18" charset="0"/>
                  <a:sym typeface="+mn-ea"/>
                </a:rPr>
                <a:t> </a:t>
              </a:r>
              <a:r>
                <a:rPr lang="en-US" sz="1050" b="1">
                  <a:solidFill>
                    <a:srgbClr val="000000"/>
                  </a:solidFill>
                  <a:latin typeface="Times New Roman" panose="02020603050405020304" pitchFamily="18" charset="0"/>
                  <a:sym typeface="+mn-ea"/>
                </a:rPr>
                <a:t>= PbSO</a:t>
              </a:r>
              <a:r>
                <a:rPr lang="en-US" sz="1050" b="1" baseline="-25000">
                  <a:solidFill>
                    <a:srgbClr val="000000"/>
                  </a:solidFill>
                  <a:latin typeface="Times New Roman" panose="02020603050405020304" pitchFamily="18" charset="0"/>
                  <a:sym typeface="+mn-ea"/>
                </a:rPr>
                <a:t>4</a:t>
              </a:r>
              <a:endParaRPr lang="en-US" altLang="en-US" sz="1050" b="1" baseline="30000">
                <a:solidFill>
                  <a:srgbClr val="000000"/>
                </a:solidFill>
                <a:latin typeface="Times New Roman" panose="02020603050405020304" pitchFamily="18" charset="0"/>
                <a:sym typeface="+mn-ea"/>
              </a:endParaRPr>
            </a:p>
          </p:txBody>
        </p:sp>
        <p:sp>
          <p:nvSpPr>
            <p:cNvPr id="36" name="文本框 35"/>
            <p:cNvSpPr txBox="1"/>
            <p:nvPr/>
          </p:nvSpPr>
          <p:spPr>
            <a:xfrm>
              <a:off x="8717" y="6590"/>
              <a:ext cx="6995" cy="531"/>
            </a:xfrm>
            <a:prstGeom prst="rect">
              <a:avLst/>
            </a:prstGeom>
            <a:noFill/>
          </p:spPr>
          <p:txBody>
            <a:bodyPr wrap="square" rtlCol="0" anchor="t">
              <a:spAutoFit/>
            </a:bodyPr>
            <a:lstStyle/>
            <a:p>
              <a:pPr fontAlgn="base">
                <a:spcBef>
                  <a:spcPct val="0"/>
                </a:spcBef>
                <a:spcAft>
                  <a:spcPct val="0"/>
                </a:spcAft>
              </a:pPr>
              <a:r>
                <a:rPr lang="en-US" sz="1050" b="1" baseline="30000">
                  <a:solidFill>
                    <a:srgbClr val="000000"/>
                  </a:solidFill>
                  <a:latin typeface="Times New Roman" panose="02020603050405020304" pitchFamily="18" charset="0"/>
                  <a:sym typeface="+mn-ea"/>
                </a:rPr>
                <a:t> </a:t>
              </a:r>
              <a:r>
                <a:rPr lang="en-US" sz="1050" b="1">
                  <a:solidFill>
                    <a:srgbClr val="000000"/>
                  </a:solidFill>
                  <a:latin typeface="Times New Roman" panose="02020603050405020304" pitchFamily="18" charset="0"/>
                  <a:sym typeface="+mn-ea"/>
                </a:rPr>
                <a:t>PbO</a:t>
              </a:r>
              <a:r>
                <a:rPr lang="en-US" sz="1050" b="1" baseline="-25000">
                  <a:solidFill>
                    <a:srgbClr val="000000"/>
                  </a:solidFill>
                  <a:latin typeface="Times New Roman" panose="02020603050405020304" pitchFamily="18" charset="0"/>
                  <a:sym typeface="+mn-ea"/>
                </a:rPr>
                <a:t>2 </a:t>
              </a:r>
              <a:r>
                <a:rPr lang="en-US" sz="1050" b="1">
                  <a:solidFill>
                    <a:srgbClr val="000000"/>
                  </a:solidFill>
                  <a:latin typeface="Times New Roman" panose="02020603050405020304" pitchFamily="18" charset="0"/>
                  <a:sym typeface="+mn-ea"/>
                </a:rPr>
                <a:t>+2e</a:t>
              </a:r>
              <a:r>
                <a:rPr lang="en-US" sz="1050" b="1" baseline="30000">
                  <a:solidFill>
                    <a:srgbClr val="000000"/>
                  </a:solidFill>
                  <a:latin typeface="Times New Roman" panose="02020603050405020304" pitchFamily="18" charset="0"/>
                  <a:sym typeface="+mn-ea"/>
                </a:rPr>
                <a:t>-</a:t>
              </a:r>
              <a:r>
                <a:rPr lang="en-US" sz="1050" b="1" baseline="-25000">
                  <a:solidFill>
                    <a:srgbClr val="000000"/>
                  </a:solidFill>
                  <a:latin typeface="Times New Roman" panose="02020603050405020304" pitchFamily="18" charset="0"/>
                  <a:sym typeface="+mn-ea"/>
                </a:rPr>
                <a:t> </a:t>
              </a:r>
              <a:r>
                <a:rPr lang="en-US" sz="1050" b="1">
                  <a:solidFill>
                    <a:srgbClr val="000000"/>
                  </a:solidFill>
                  <a:latin typeface="Times New Roman" panose="02020603050405020304" pitchFamily="18" charset="0"/>
                  <a:sym typeface="+mn-ea"/>
                </a:rPr>
                <a:t>+</a:t>
              </a:r>
              <a:r>
                <a:rPr lang="en-US" sz="1050" b="1">
                  <a:solidFill>
                    <a:srgbClr val="FF0000"/>
                  </a:solidFill>
                  <a:latin typeface="Times New Roman" panose="02020603050405020304" pitchFamily="18" charset="0"/>
                  <a:sym typeface="+mn-ea"/>
                </a:rPr>
                <a:t>SO</a:t>
              </a:r>
              <a:r>
                <a:rPr lang="en-US" sz="1050" b="1" baseline="-25000">
                  <a:solidFill>
                    <a:srgbClr val="FF0000"/>
                  </a:solidFill>
                  <a:latin typeface="Times New Roman" panose="02020603050405020304" pitchFamily="18" charset="0"/>
                  <a:sym typeface="+mn-ea"/>
                </a:rPr>
                <a:t>4</a:t>
              </a:r>
              <a:r>
                <a:rPr lang="en-US" sz="1050" b="1" baseline="30000">
                  <a:solidFill>
                    <a:srgbClr val="FF0000"/>
                  </a:solidFill>
                  <a:latin typeface="Times New Roman" panose="02020603050405020304" pitchFamily="18" charset="0"/>
                  <a:sym typeface="+mn-ea"/>
                </a:rPr>
                <a:t>2-</a:t>
              </a:r>
              <a:r>
                <a:rPr lang="en-US" sz="1050" b="1">
                  <a:solidFill>
                    <a:srgbClr val="000000"/>
                  </a:solidFill>
                  <a:latin typeface="Times New Roman" panose="02020603050405020304" pitchFamily="18" charset="0"/>
                  <a:sym typeface="+mn-ea"/>
                </a:rPr>
                <a:t>+</a:t>
              </a:r>
              <a:r>
                <a:rPr lang="en-US" sz="1050" b="1">
                  <a:solidFill>
                    <a:srgbClr val="FF0000"/>
                  </a:solidFill>
                  <a:latin typeface="Times New Roman" panose="02020603050405020304" pitchFamily="18" charset="0"/>
                  <a:sym typeface="+mn-ea"/>
                </a:rPr>
                <a:t>4H</a:t>
              </a:r>
              <a:r>
                <a:rPr lang="en-US" sz="1050" b="1" baseline="30000">
                  <a:solidFill>
                    <a:srgbClr val="FF0000"/>
                  </a:solidFill>
                  <a:latin typeface="Times New Roman" panose="02020603050405020304" pitchFamily="18" charset="0"/>
                  <a:sym typeface="+mn-ea"/>
                </a:rPr>
                <a:t>+</a:t>
              </a:r>
              <a:r>
                <a:rPr lang="en-US" sz="1050" b="1">
                  <a:solidFill>
                    <a:srgbClr val="000000"/>
                  </a:solidFill>
                  <a:latin typeface="Times New Roman" panose="02020603050405020304" pitchFamily="18" charset="0"/>
                  <a:sym typeface="+mn-ea"/>
                </a:rPr>
                <a:t>=PbSO</a:t>
              </a:r>
              <a:r>
                <a:rPr lang="en-US" sz="1050" b="1" baseline="-25000">
                  <a:solidFill>
                    <a:srgbClr val="000000"/>
                  </a:solidFill>
                  <a:latin typeface="Times New Roman" panose="02020603050405020304" pitchFamily="18" charset="0"/>
                  <a:sym typeface="+mn-ea"/>
                </a:rPr>
                <a:t>4</a:t>
              </a:r>
              <a:r>
                <a:rPr lang="en-US" sz="1050" b="1">
                  <a:solidFill>
                    <a:srgbClr val="000000"/>
                  </a:solidFill>
                  <a:latin typeface="Times New Roman" panose="02020603050405020304" pitchFamily="18" charset="0"/>
                  <a:sym typeface="+mn-ea"/>
                </a:rPr>
                <a:t>+2H</a:t>
              </a:r>
              <a:r>
                <a:rPr lang="en-US" sz="1050" b="1" baseline="-25000">
                  <a:solidFill>
                    <a:srgbClr val="000000"/>
                  </a:solidFill>
                  <a:latin typeface="宋体" panose="02010600030101010101" pitchFamily="2" charset="-122"/>
                  <a:sym typeface="+mn-ea"/>
                </a:rPr>
                <a:t>2</a:t>
              </a:r>
              <a:r>
                <a:rPr lang="en-US" sz="1050" b="1">
                  <a:solidFill>
                    <a:srgbClr val="000000"/>
                  </a:solidFill>
                  <a:latin typeface="Times New Roman" panose="02020603050405020304" pitchFamily="18" charset="0"/>
                  <a:sym typeface="+mn-ea"/>
                </a:rPr>
                <a:t>O</a:t>
              </a:r>
              <a:endParaRPr lang="zh-CN" altLang="en-US" sz="1050" b="1">
                <a:solidFill>
                  <a:srgbClr val="000000"/>
                </a:solidFill>
              </a:endParaRPr>
            </a:p>
          </p:txBody>
        </p:sp>
        <p:sp>
          <p:nvSpPr>
            <p:cNvPr id="37" name="文本框 36"/>
            <p:cNvSpPr txBox="1"/>
            <p:nvPr/>
          </p:nvSpPr>
          <p:spPr>
            <a:xfrm>
              <a:off x="8789" y="6948"/>
              <a:ext cx="6348" cy="531"/>
            </a:xfrm>
            <a:prstGeom prst="rect">
              <a:avLst/>
            </a:prstGeom>
            <a:noFill/>
          </p:spPr>
          <p:txBody>
            <a:bodyPr wrap="square" rtlCol="0" anchor="t">
              <a:spAutoFit/>
            </a:bodyPr>
            <a:lstStyle/>
            <a:p>
              <a:pPr fontAlgn="base">
                <a:spcBef>
                  <a:spcPct val="0"/>
                </a:spcBef>
                <a:spcAft>
                  <a:spcPct val="0"/>
                </a:spcAft>
              </a:pPr>
              <a:r>
                <a:rPr lang="en-US" sz="1050" b="1">
                  <a:solidFill>
                    <a:srgbClr val="000000"/>
                  </a:solidFill>
                  <a:latin typeface="Times New Roman" panose="02020603050405020304" pitchFamily="18" charset="0"/>
                  <a:sym typeface="+mn-ea"/>
                </a:rPr>
                <a:t>Pb +</a:t>
              </a:r>
              <a:r>
                <a:rPr lang="en-US" sz="1050" b="1" baseline="30000">
                  <a:solidFill>
                    <a:srgbClr val="000000"/>
                  </a:solidFill>
                  <a:latin typeface="Times New Roman" panose="02020603050405020304" pitchFamily="18" charset="0"/>
                  <a:sym typeface="+mn-ea"/>
                </a:rPr>
                <a:t> </a:t>
              </a:r>
              <a:r>
                <a:rPr lang="en-US" sz="1050" b="1">
                  <a:solidFill>
                    <a:srgbClr val="000000"/>
                  </a:solidFill>
                  <a:latin typeface="Times New Roman" panose="02020603050405020304" pitchFamily="18" charset="0"/>
                  <a:sym typeface="+mn-ea"/>
                </a:rPr>
                <a:t>PbO</a:t>
              </a:r>
              <a:r>
                <a:rPr lang="en-US" sz="1050" b="1" baseline="-25000">
                  <a:solidFill>
                    <a:srgbClr val="000000"/>
                  </a:solidFill>
                  <a:latin typeface="Times New Roman" panose="02020603050405020304" pitchFamily="18" charset="0"/>
                  <a:sym typeface="+mn-ea"/>
                </a:rPr>
                <a:t>2 </a:t>
              </a:r>
              <a:r>
                <a:rPr lang="en-US" sz="1050" b="1">
                  <a:solidFill>
                    <a:srgbClr val="000000"/>
                  </a:solidFill>
                  <a:latin typeface="Times New Roman" panose="02020603050405020304" pitchFamily="18" charset="0"/>
                  <a:sym typeface="+mn-ea"/>
                </a:rPr>
                <a:t>+ 2H</a:t>
              </a:r>
              <a:r>
                <a:rPr lang="en-US" sz="1050" b="1" baseline="-25000">
                  <a:solidFill>
                    <a:srgbClr val="000000"/>
                  </a:solidFill>
                  <a:latin typeface="宋体" panose="02010600030101010101" pitchFamily="2" charset="-122"/>
                  <a:sym typeface="+mn-ea"/>
                </a:rPr>
                <a:t>2</a:t>
              </a:r>
              <a:r>
                <a:rPr lang="en-US" sz="1050" b="1">
                  <a:solidFill>
                    <a:srgbClr val="000000"/>
                  </a:solidFill>
                  <a:latin typeface="Times New Roman" panose="02020603050405020304" pitchFamily="18" charset="0"/>
                  <a:sym typeface="+mn-ea"/>
                </a:rPr>
                <a:t>SO</a:t>
              </a:r>
              <a:r>
                <a:rPr lang="en-US" sz="1050" b="1" baseline="-25000">
                  <a:solidFill>
                    <a:srgbClr val="000000"/>
                  </a:solidFill>
                  <a:latin typeface="Times New Roman" panose="02020603050405020304" pitchFamily="18" charset="0"/>
                  <a:sym typeface="+mn-ea"/>
                </a:rPr>
                <a:t>4 </a:t>
              </a:r>
              <a:r>
                <a:rPr lang="en-US" sz="1050" b="1">
                  <a:solidFill>
                    <a:srgbClr val="000000"/>
                  </a:solidFill>
                  <a:latin typeface="Times New Roman" panose="02020603050405020304" pitchFamily="18" charset="0"/>
                  <a:sym typeface="+mn-ea"/>
                </a:rPr>
                <a:t>= 2PbSO</a:t>
              </a:r>
              <a:r>
                <a:rPr lang="en-US" sz="1050" b="1" baseline="-25000">
                  <a:solidFill>
                    <a:srgbClr val="000000"/>
                  </a:solidFill>
                  <a:latin typeface="Times New Roman" panose="02020603050405020304" pitchFamily="18" charset="0"/>
                  <a:sym typeface="+mn-ea"/>
                </a:rPr>
                <a:t>4</a:t>
              </a:r>
              <a:r>
                <a:rPr lang="en-US" sz="1050" b="1">
                  <a:solidFill>
                    <a:srgbClr val="000000"/>
                  </a:solidFill>
                  <a:latin typeface="Times New Roman" panose="02020603050405020304" pitchFamily="18" charset="0"/>
                  <a:sym typeface="+mn-ea"/>
                </a:rPr>
                <a:t>+2H</a:t>
              </a:r>
              <a:r>
                <a:rPr lang="en-US" sz="1050" b="1" baseline="-25000">
                  <a:solidFill>
                    <a:srgbClr val="000000"/>
                  </a:solidFill>
                  <a:latin typeface="宋体" panose="02010600030101010101" pitchFamily="2" charset="-122"/>
                  <a:sym typeface="+mn-ea"/>
                </a:rPr>
                <a:t>2</a:t>
              </a:r>
              <a:r>
                <a:rPr lang="en-US" sz="1050" b="1">
                  <a:solidFill>
                    <a:srgbClr val="000000"/>
                  </a:solidFill>
                  <a:latin typeface="Times New Roman" panose="02020603050405020304" pitchFamily="18" charset="0"/>
                  <a:sym typeface="+mn-ea"/>
                </a:rPr>
                <a:t>O</a:t>
              </a:r>
              <a:endParaRPr lang="zh-CN" altLang="en-US" sz="1050" b="1" baseline="30000">
                <a:solidFill>
                  <a:srgbClr val="000000"/>
                </a:solidFill>
                <a:latin typeface="Times New Roman" panose="02020603050405020304" pitchFamily="18" charset="0"/>
                <a:sym typeface="+mn-ea"/>
              </a:endParaRPr>
            </a:p>
          </p:txBody>
        </p:sp>
      </p:grpSp>
      <p:grpSp>
        <p:nvGrpSpPr>
          <p:cNvPr id="24" name="组合 38"/>
          <p:cNvGrpSpPr/>
          <p:nvPr/>
        </p:nvGrpSpPr>
        <p:grpSpPr>
          <a:xfrm>
            <a:off x="8989062" y="3225800"/>
            <a:ext cx="2771140" cy="573717"/>
            <a:chOff x="1994" y="6392"/>
            <a:chExt cx="4305" cy="1774"/>
          </a:xfrm>
        </p:grpSpPr>
        <p:sp>
          <p:nvSpPr>
            <p:cNvPr id="40" name="文本框 39"/>
            <p:cNvSpPr txBox="1"/>
            <p:nvPr/>
          </p:nvSpPr>
          <p:spPr>
            <a:xfrm>
              <a:off x="1995" y="6392"/>
              <a:ext cx="2677" cy="781"/>
            </a:xfrm>
            <a:prstGeom prst="rect">
              <a:avLst/>
            </a:prstGeom>
            <a:noFill/>
          </p:spPr>
          <p:txBody>
            <a:bodyPr wrap="square" rtlCol="0" anchor="t">
              <a:spAutoFit/>
            </a:bodyPr>
            <a:lstStyle/>
            <a:p>
              <a:pPr fontAlgn="base">
                <a:spcBef>
                  <a:spcPct val="0"/>
                </a:spcBef>
                <a:spcAft>
                  <a:spcPct val="0"/>
                </a:spcAft>
              </a:pPr>
              <a:r>
                <a:rPr lang="en-US" sz="1050" b="1">
                  <a:solidFill>
                    <a:srgbClr val="000000"/>
                  </a:solidFill>
                  <a:latin typeface="Times New Roman" panose="02020603050405020304" pitchFamily="18" charset="0"/>
                  <a:sym typeface="+mn-ea"/>
                </a:rPr>
                <a:t>2H</a:t>
              </a:r>
              <a:r>
                <a:rPr lang="en-US" sz="1050" b="1" baseline="-25000">
                  <a:solidFill>
                    <a:srgbClr val="000000"/>
                  </a:solidFill>
                  <a:latin typeface="宋体" panose="02010600030101010101" pitchFamily="2" charset="-122"/>
                  <a:sym typeface="+mn-ea"/>
                </a:rPr>
                <a:t>2</a:t>
              </a:r>
              <a:r>
                <a:rPr lang="en-US" sz="1050" b="1">
                  <a:solidFill>
                    <a:srgbClr val="000000"/>
                  </a:solidFill>
                  <a:latin typeface="Times New Roman" panose="02020603050405020304" pitchFamily="18" charset="0"/>
                  <a:sym typeface="+mn-ea"/>
                </a:rPr>
                <a:t>  - 4e</a:t>
              </a:r>
              <a:r>
                <a:rPr lang="en-US" sz="1050" b="1" baseline="30000">
                  <a:solidFill>
                    <a:srgbClr val="000000"/>
                  </a:solidFill>
                  <a:latin typeface="Times New Roman" panose="02020603050405020304" pitchFamily="18" charset="0"/>
                  <a:sym typeface="+mn-ea"/>
                </a:rPr>
                <a:t>- </a:t>
              </a:r>
              <a:r>
                <a:rPr lang="en-US" sz="1050" b="1">
                  <a:solidFill>
                    <a:srgbClr val="000000"/>
                  </a:solidFill>
                  <a:latin typeface="Times New Roman" panose="02020603050405020304" pitchFamily="18" charset="0"/>
                  <a:sym typeface="+mn-ea"/>
                </a:rPr>
                <a:t>= 4H</a:t>
              </a:r>
              <a:r>
                <a:rPr lang="en-US" sz="1050" b="1" baseline="30000">
                  <a:solidFill>
                    <a:srgbClr val="000000"/>
                  </a:solidFill>
                  <a:latin typeface="Times New Roman" panose="02020603050405020304" pitchFamily="18" charset="0"/>
                  <a:sym typeface="+mn-ea"/>
                </a:rPr>
                <a:t>+</a:t>
              </a:r>
              <a:endParaRPr lang="en-US" altLang="en-US" sz="1050" b="1" baseline="30000">
                <a:solidFill>
                  <a:srgbClr val="000000"/>
                </a:solidFill>
                <a:latin typeface="Times New Roman" panose="02020603050405020304" pitchFamily="18" charset="0"/>
                <a:sym typeface="+mn-ea"/>
              </a:endParaRPr>
            </a:p>
          </p:txBody>
        </p:sp>
        <p:sp>
          <p:nvSpPr>
            <p:cNvPr id="41" name="文本框 40"/>
            <p:cNvSpPr txBox="1"/>
            <p:nvPr/>
          </p:nvSpPr>
          <p:spPr>
            <a:xfrm>
              <a:off x="1994" y="6851"/>
              <a:ext cx="4305" cy="781"/>
            </a:xfrm>
            <a:prstGeom prst="rect">
              <a:avLst/>
            </a:prstGeom>
            <a:noFill/>
          </p:spPr>
          <p:txBody>
            <a:bodyPr wrap="square" rtlCol="0" anchor="t">
              <a:spAutoFit/>
            </a:bodyPr>
            <a:lstStyle/>
            <a:p>
              <a:pPr fontAlgn="base">
                <a:spcBef>
                  <a:spcPct val="0"/>
                </a:spcBef>
                <a:spcAft>
                  <a:spcPct val="0"/>
                </a:spcAft>
              </a:pPr>
              <a:r>
                <a:rPr lang="en-US" sz="1050" b="1">
                  <a:solidFill>
                    <a:srgbClr val="000000"/>
                  </a:solidFill>
                  <a:latin typeface="Times New Roman" panose="02020603050405020304" pitchFamily="18" charset="0"/>
                  <a:sym typeface="+mn-ea"/>
                </a:rPr>
                <a:t>O</a:t>
              </a:r>
              <a:r>
                <a:rPr lang="en-US" sz="1050" b="1" baseline="-25000">
                  <a:solidFill>
                    <a:srgbClr val="000000"/>
                  </a:solidFill>
                  <a:latin typeface="宋体" panose="02010600030101010101" pitchFamily="2" charset="-122"/>
                  <a:sym typeface="+mn-ea"/>
                </a:rPr>
                <a:t>2</a:t>
              </a:r>
              <a:r>
                <a:rPr lang="en-US" sz="1050" b="1" baseline="30000">
                  <a:solidFill>
                    <a:srgbClr val="000000"/>
                  </a:solidFill>
                  <a:latin typeface="Times New Roman" panose="02020603050405020304" pitchFamily="18" charset="0"/>
                  <a:sym typeface="+mn-ea"/>
                </a:rPr>
                <a:t> </a:t>
              </a:r>
              <a:r>
                <a:rPr lang="en-US" sz="1050" b="1">
                  <a:solidFill>
                    <a:srgbClr val="000000"/>
                  </a:solidFill>
                  <a:latin typeface="Times New Roman" panose="02020603050405020304" pitchFamily="18" charset="0"/>
                  <a:sym typeface="+mn-ea"/>
                </a:rPr>
                <a:t>+4e</a:t>
              </a:r>
              <a:r>
                <a:rPr lang="en-US" sz="1050" b="1" baseline="30000">
                  <a:solidFill>
                    <a:srgbClr val="000000"/>
                  </a:solidFill>
                  <a:latin typeface="Times New Roman" panose="02020603050405020304" pitchFamily="18" charset="0"/>
                  <a:sym typeface="+mn-ea"/>
                </a:rPr>
                <a:t>- </a:t>
              </a:r>
              <a:r>
                <a:rPr lang="en-US" sz="1050" b="1">
                  <a:solidFill>
                    <a:srgbClr val="000000"/>
                  </a:solidFill>
                  <a:latin typeface="Times New Roman" panose="02020603050405020304" pitchFamily="18" charset="0"/>
                  <a:sym typeface="+mn-ea"/>
                </a:rPr>
                <a:t>+</a:t>
              </a:r>
              <a:r>
                <a:rPr lang="en-US" sz="1050" b="1">
                  <a:solidFill>
                    <a:srgbClr val="FF0000"/>
                  </a:solidFill>
                  <a:latin typeface="Times New Roman" panose="02020603050405020304" pitchFamily="18" charset="0"/>
                  <a:sym typeface="+mn-ea"/>
                </a:rPr>
                <a:t>4H</a:t>
              </a:r>
              <a:r>
                <a:rPr lang="en-US" sz="1050" b="1" baseline="30000">
                  <a:solidFill>
                    <a:srgbClr val="FF0000"/>
                  </a:solidFill>
                  <a:latin typeface="Times New Roman" panose="02020603050405020304" pitchFamily="18" charset="0"/>
                  <a:sym typeface="+mn-ea"/>
                </a:rPr>
                <a:t>+</a:t>
              </a:r>
              <a:r>
                <a:rPr lang="en-US" sz="1050" b="1">
                  <a:solidFill>
                    <a:srgbClr val="000000"/>
                  </a:solidFill>
                  <a:latin typeface="Times New Roman" panose="02020603050405020304" pitchFamily="18" charset="0"/>
                  <a:sym typeface="+mn-ea"/>
                </a:rPr>
                <a:t>= 2H</a:t>
              </a:r>
              <a:r>
                <a:rPr lang="en-US" sz="1050" b="1" baseline="-25000">
                  <a:solidFill>
                    <a:srgbClr val="000000"/>
                  </a:solidFill>
                  <a:latin typeface="宋体" panose="02010600030101010101" pitchFamily="2" charset="-122"/>
                  <a:sym typeface="+mn-ea"/>
                </a:rPr>
                <a:t>3</a:t>
              </a:r>
              <a:r>
                <a:rPr lang="en-US" sz="1050" b="1" baseline="30000">
                  <a:solidFill>
                    <a:srgbClr val="000000"/>
                  </a:solidFill>
                  <a:latin typeface="Times New Roman" panose="02020603050405020304" pitchFamily="18" charset="0"/>
                  <a:sym typeface="+mn-ea"/>
                </a:rPr>
                <a:t> </a:t>
              </a:r>
              <a:r>
                <a:rPr lang="en-US" sz="1050" b="1">
                  <a:solidFill>
                    <a:srgbClr val="000000"/>
                  </a:solidFill>
                  <a:latin typeface="Times New Roman" panose="02020603050405020304" pitchFamily="18" charset="0"/>
                  <a:sym typeface="+mn-ea"/>
                </a:rPr>
                <a:t>+ 2H</a:t>
              </a:r>
              <a:r>
                <a:rPr lang="en-US" sz="1050" b="1" baseline="-25000">
                  <a:solidFill>
                    <a:srgbClr val="000000"/>
                  </a:solidFill>
                  <a:latin typeface="宋体" panose="02010600030101010101" pitchFamily="2" charset="-122"/>
                  <a:sym typeface="+mn-ea"/>
                </a:rPr>
                <a:t>2</a:t>
              </a:r>
              <a:r>
                <a:rPr lang="en-US" sz="1050" b="1">
                  <a:solidFill>
                    <a:srgbClr val="000000"/>
                  </a:solidFill>
                  <a:latin typeface="Times New Roman" panose="02020603050405020304" pitchFamily="18" charset="0"/>
                  <a:sym typeface="+mn-ea"/>
                </a:rPr>
                <a:t>O</a:t>
              </a:r>
              <a:endParaRPr lang="en-US" altLang="en-US" sz="1050" b="1">
                <a:solidFill>
                  <a:srgbClr val="000000"/>
                </a:solidFill>
                <a:latin typeface="Times New Roman" panose="02020603050405020304" pitchFamily="18" charset="0"/>
                <a:sym typeface="+mn-ea"/>
              </a:endParaRPr>
            </a:p>
          </p:txBody>
        </p:sp>
        <p:sp>
          <p:nvSpPr>
            <p:cNvPr id="42" name="文本框 41"/>
            <p:cNvSpPr txBox="1"/>
            <p:nvPr/>
          </p:nvSpPr>
          <p:spPr>
            <a:xfrm>
              <a:off x="2001" y="7385"/>
              <a:ext cx="4185" cy="781"/>
            </a:xfrm>
            <a:prstGeom prst="rect">
              <a:avLst/>
            </a:prstGeom>
            <a:noFill/>
          </p:spPr>
          <p:txBody>
            <a:bodyPr wrap="square" rtlCol="0" anchor="t">
              <a:spAutoFit/>
            </a:bodyPr>
            <a:lstStyle/>
            <a:p>
              <a:pPr fontAlgn="base">
                <a:spcBef>
                  <a:spcPct val="0"/>
                </a:spcBef>
                <a:spcAft>
                  <a:spcPct val="0"/>
                </a:spcAft>
              </a:pPr>
              <a:r>
                <a:rPr lang="en-US" sz="1050" b="1">
                  <a:solidFill>
                    <a:srgbClr val="000000"/>
                  </a:solidFill>
                  <a:latin typeface="Times New Roman" panose="02020603050405020304" pitchFamily="18" charset="0"/>
                  <a:sym typeface="+mn-ea"/>
                </a:rPr>
                <a:t>2H</a:t>
              </a:r>
              <a:r>
                <a:rPr lang="en-US" sz="1050" b="1" baseline="-25000">
                  <a:solidFill>
                    <a:srgbClr val="000000"/>
                  </a:solidFill>
                  <a:latin typeface="宋体" panose="02010600030101010101" pitchFamily="2" charset="-122"/>
                  <a:sym typeface="+mn-ea"/>
                </a:rPr>
                <a:t>2</a:t>
              </a:r>
              <a:r>
                <a:rPr lang="en-US" sz="1050" b="1">
                  <a:solidFill>
                    <a:srgbClr val="000000"/>
                  </a:solidFill>
                  <a:latin typeface="Times New Roman" panose="02020603050405020304" pitchFamily="18" charset="0"/>
                  <a:sym typeface="+mn-ea"/>
                </a:rPr>
                <a:t>+O</a:t>
              </a:r>
              <a:r>
                <a:rPr lang="en-US" sz="1050" b="1" baseline="-25000">
                  <a:solidFill>
                    <a:srgbClr val="000000"/>
                  </a:solidFill>
                  <a:latin typeface="宋体" panose="02010600030101010101" pitchFamily="2" charset="-122"/>
                  <a:sym typeface="+mn-ea"/>
                </a:rPr>
                <a:t>2</a:t>
              </a:r>
              <a:r>
                <a:rPr lang="en-US" sz="1050" b="1" baseline="30000">
                  <a:solidFill>
                    <a:srgbClr val="000000"/>
                  </a:solidFill>
                  <a:latin typeface="Times New Roman" panose="02020603050405020304" pitchFamily="18" charset="0"/>
                  <a:sym typeface="+mn-ea"/>
                </a:rPr>
                <a:t> </a:t>
              </a:r>
              <a:r>
                <a:rPr lang="en-US" sz="1050" b="1">
                  <a:solidFill>
                    <a:srgbClr val="000000"/>
                  </a:solidFill>
                  <a:latin typeface="Times New Roman" panose="02020603050405020304" pitchFamily="18" charset="0"/>
                  <a:sym typeface="+mn-ea"/>
                </a:rPr>
                <a:t>=2H</a:t>
              </a:r>
              <a:r>
                <a:rPr lang="en-US" sz="1050" b="1" baseline="-25000">
                  <a:solidFill>
                    <a:srgbClr val="000000"/>
                  </a:solidFill>
                  <a:latin typeface="宋体" panose="02010600030101010101" pitchFamily="2" charset="-122"/>
                  <a:sym typeface="+mn-ea"/>
                </a:rPr>
                <a:t>2</a:t>
              </a:r>
              <a:r>
                <a:rPr lang="en-US" sz="1050" b="1">
                  <a:solidFill>
                    <a:srgbClr val="000000"/>
                  </a:solidFill>
                  <a:latin typeface="Times New Roman" panose="02020603050405020304" pitchFamily="18" charset="0"/>
                  <a:sym typeface="+mn-ea"/>
                </a:rPr>
                <a:t>O</a:t>
              </a:r>
              <a:endParaRPr lang="en-US" altLang="en-US" sz="1050" b="1" baseline="30000">
                <a:solidFill>
                  <a:srgbClr val="000000"/>
                </a:solidFill>
                <a:latin typeface="Times New Roman" panose="02020603050405020304" pitchFamily="18" charset="0"/>
                <a:sym typeface="+mn-ea"/>
              </a:endParaRPr>
            </a:p>
          </p:txBody>
        </p:sp>
      </p:grpSp>
      <p:grpSp>
        <p:nvGrpSpPr>
          <p:cNvPr id="25" name="组合 16"/>
          <p:cNvGrpSpPr/>
          <p:nvPr/>
        </p:nvGrpSpPr>
        <p:grpSpPr>
          <a:xfrm>
            <a:off x="640715" y="3968115"/>
            <a:ext cx="10541000" cy="1767364"/>
            <a:chOff x="1009" y="6532"/>
            <a:chExt cx="16600" cy="3711"/>
          </a:xfrm>
        </p:grpSpPr>
        <p:sp>
          <p:nvSpPr>
            <p:cNvPr id="12" name="矩形 11"/>
            <p:cNvSpPr/>
            <p:nvPr/>
          </p:nvSpPr>
          <p:spPr>
            <a:xfrm>
              <a:off x="5942" y="6532"/>
              <a:ext cx="11667" cy="2048"/>
            </a:xfrm>
            <a:prstGeom prst="rect">
              <a:avLst/>
            </a:prstGeom>
            <a:solidFill>
              <a:schemeClr val="accent3">
                <a:lumMod val="95000"/>
              </a:schemeClr>
            </a:solidFill>
            <a:ln w="9525" cap="flat" cmpd="sng" algn="ctr">
              <a:solidFill>
                <a:srgbClr val="FF0000"/>
              </a:solidFill>
              <a:prstDash val="solid"/>
              <a:round/>
              <a:headEnd type="none" w="med" len="med"/>
              <a:tailEnd type="none" w="med" len="med"/>
            </a:ln>
          </p:spPr>
          <p:txBody>
            <a:bodyPr vert="horz" wrap="square" lIns="68580" tIns="34290" rIns="68580" bIns="34290" numCol="1" anchor="t" anchorCtr="0" compatLnSpc="1"/>
            <a:lstStyle/>
            <a:p>
              <a:pPr fontAlgn="base">
                <a:spcBef>
                  <a:spcPct val="0"/>
                </a:spcBef>
                <a:spcAft>
                  <a:spcPct val="0"/>
                </a:spcAft>
                <a:buFont typeface="Arial" panose="020B0604020202020204" pitchFamily="34" charset="0"/>
                <a:buNone/>
              </a:pPr>
              <a:endParaRPr lang="zh-CN" altLang="en-US" sz="1350" smtClean="0">
                <a:solidFill>
                  <a:srgbClr val="000000"/>
                </a:solidFill>
              </a:endParaRPr>
            </a:p>
          </p:txBody>
        </p:sp>
        <p:pic>
          <p:nvPicPr>
            <p:cNvPr id="43" name="图片 42"/>
            <p:cNvPicPr>
              <a:picLocks noChangeAspect="1"/>
            </p:cNvPicPr>
            <p:nvPr/>
          </p:nvPicPr>
          <p:blipFill>
            <a:blip r:embed="rId5"/>
            <a:stretch>
              <a:fillRect/>
            </a:stretch>
          </p:blipFill>
          <p:spPr>
            <a:xfrm>
              <a:off x="1009" y="6916"/>
              <a:ext cx="2468" cy="2361"/>
            </a:xfrm>
            <a:prstGeom prst="rect">
              <a:avLst/>
            </a:prstGeom>
            <a:ln>
              <a:solidFill>
                <a:srgbClr val="FF0000"/>
              </a:solidFill>
            </a:ln>
          </p:spPr>
        </p:pic>
        <p:sp>
          <p:nvSpPr>
            <p:cNvPr id="44" name="右箭头 43"/>
            <p:cNvSpPr/>
            <p:nvPr/>
          </p:nvSpPr>
          <p:spPr>
            <a:xfrm>
              <a:off x="3446" y="7792"/>
              <a:ext cx="657" cy="277"/>
            </a:xfrm>
            <a:prstGeom prst="rightArrow">
              <a:avLst/>
            </a:prstGeom>
            <a:solidFill>
              <a:schemeClr val="accent1"/>
            </a:solidFill>
            <a:ln w="9525" cap="flat" cmpd="sng" algn="ctr">
              <a:solidFill>
                <a:schemeClr val="tx1"/>
              </a:solidFill>
              <a:prstDash val="solid"/>
              <a:round/>
              <a:headEnd type="none" w="med" len="med"/>
              <a:tailEnd type="none" w="med" len="med"/>
            </a:ln>
          </p:spPr>
          <p:txBody>
            <a:bodyPr vert="horz" wrap="square" lIns="68580" tIns="34290" rIns="68580" bIns="34290" numCol="1" anchor="t" anchorCtr="0" compatLnSpc="1"/>
            <a:lstStyle/>
            <a:p>
              <a:pPr fontAlgn="base">
                <a:spcBef>
                  <a:spcPct val="0"/>
                </a:spcBef>
                <a:spcAft>
                  <a:spcPct val="0"/>
                </a:spcAft>
                <a:buFont typeface="Arial" panose="020B0604020202020204" pitchFamily="34" charset="0"/>
                <a:buNone/>
              </a:pPr>
              <a:endParaRPr lang="zh-CN" altLang="en-US" sz="1350" smtClean="0">
                <a:solidFill>
                  <a:srgbClr val="000000"/>
                </a:solidFill>
              </a:endParaRPr>
            </a:p>
          </p:txBody>
        </p:sp>
        <p:sp>
          <p:nvSpPr>
            <p:cNvPr id="45" name="文本框 44"/>
            <p:cNvSpPr txBox="1"/>
            <p:nvPr/>
          </p:nvSpPr>
          <p:spPr>
            <a:xfrm>
              <a:off x="6152" y="6818"/>
              <a:ext cx="2813" cy="1548"/>
            </a:xfrm>
            <a:prstGeom prst="rect">
              <a:avLst/>
            </a:prstGeom>
            <a:noFill/>
            <a:ln>
              <a:solidFill>
                <a:schemeClr val="tx2">
                  <a:lumMod val="60000"/>
                  <a:lumOff val="40000"/>
                </a:schemeClr>
              </a:solidFill>
            </a:ln>
          </p:spPr>
          <p:txBody>
            <a:bodyPr wrap="square" rtlCol="0">
              <a:spAutoFit/>
            </a:bodyPr>
            <a:lstStyle/>
            <a:p>
              <a:pPr fontAlgn="base">
                <a:spcBef>
                  <a:spcPct val="0"/>
                </a:spcBef>
                <a:spcAft>
                  <a:spcPct val="0"/>
                </a:spcAft>
              </a:pPr>
              <a:r>
                <a:rPr lang="en-US" sz="1050" b="1" smtClean="0">
                  <a:solidFill>
                    <a:srgbClr val="FF0000"/>
                  </a:solidFill>
                  <a:latin typeface="新宋体" panose="02010609030101010101" charset="-122"/>
                  <a:ea typeface="新宋体" panose="02010609030101010101" charset="-122"/>
                  <a:cs typeface="新宋体" panose="02010609030101010101" charset="-122"/>
                </a:rPr>
                <a:t>1.</a:t>
              </a:r>
              <a:r>
                <a:rPr lang="zh-CN" altLang="en-US" sz="1050" b="1" smtClean="0">
                  <a:solidFill>
                    <a:srgbClr val="FF0000"/>
                  </a:solidFill>
                  <a:latin typeface="新宋体" panose="02010609030101010101" charset="-122"/>
                  <a:ea typeface="新宋体" panose="02010609030101010101" charset="-122"/>
                  <a:cs typeface="新宋体" panose="02010609030101010101" charset="-122"/>
                </a:rPr>
                <a:t>电解</a:t>
              </a:r>
              <a:r>
                <a:rPr lang="en-US" altLang="zh-CN" sz="1050" b="1" smtClean="0">
                  <a:solidFill>
                    <a:srgbClr val="FF0000"/>
                  </a:solidFill>
                  <a:latin typeface="新宋体" panose="02010609030101010101" charset="-122"/>
                  <a:ea typeface="新宋体" panose="02010609030101010101" charset="-122"/>
                  <a:cs typeface="新宋体" panose="02010609030101010101" charset="-122"/>
                </a:rPr>
                <a:t>H</a:t>
              </a:r>
              <a:r>
                <a:rPr lang="en-US" sz="1050" b="1" baseline="-25000">
                  <a:solidFill>
                    <a:srgbClr val="000000"/>
                  </a:solidFill>
                  <a:latin typeface="新宋体" panose="02010609030101010101" charset="-122"/>
                  <a:ea typeface="新宋体" panose="02010609030101010101" charset="-122"/>
                  <a:cs typeface="新宋体" panose="02010609030101010101" charset="-122"/>
                  <a:sym typeface="+mn-ea"/>
                </a:rPr>
                <a:t>2</a:t>
              </a:r>
              <a:r>
                <a:rPr lang="en-US" altLang="zh-CN" sz="1050" b="1" smtClean="0">
                  <a:solidFill>
                    <a:srgbClr val="FF0000"/>
                  </a:solidFill>
                  <a:latin typeface="新宋体" panose="02010609030101010101" charset="-122"/>
                  <a:ea typeface="新宋体" panose="02010609030101010101" charset="-122"/>
                  <a:cs typeface="新宋体" panose="02010609030101010101" charset="-122"/>
                </a:rPr>
                <a:t>O</a:t>
              </a:r>
              <a:endParaRPr lang="en-US" altLang="zh-CN" sz="1050" b="1" smtClean="0">
                <a:solidFill>
                  <a:srgbClr val="FF0000"/>
                </a:solidFill>
                <a:latin typeface="新宋体" panose="02010609030101010101" charset="-122"/>
                <a:ea typeface="新宋体" panose="02010609030101010101" charset="-122"/>
                <a:cs typeface="新宋体" panose="02010609030101010101" charset="-122"/>
              </a:endParaRPr>
            </a:p>
            <a:p>
              <a:pPr fontAlgn="base">
                <a:spcBef>
                  <a:spcPct val="0"/>
                </a:spcBef>
                <a:spcAft>
                  <a:spcPct val="0"/>
                </a:spcAft>
              </a:pPr>
              <a:r>
                <a:rPr lang="en-US" altLang="zh-CN" sz="1050" b="1" smtClean="0">
                  <a:solidFill>
                    <a:srgbClr val="000000"/>
                  </a:solidFill>
                  <a:latin typeface="新宋体" panose="02010609030101010101" charset="-122"/>
                  <a:ea typeface="新宋体" panose="02010609030101010101" charset="-122"/>
                  <a:cs typeface="新宋体" panose="02010609030101010101" charset="-122"/>
                  <a:sym typeface="+mn-ea"/>
                </a:rPr>
                <a:t>(1)H</a:t>
              </a:r>
              <a:r>
                <a:rPr lang="en-US" sz="1050" b="1" baseline="-25000">
                  <a:solidFill>
                    <a:srgbClr val="000000"/>
                  </a:solidFill>
                  <a:latin typeface="新宋体" panose="02010609030101010101" charset="-122"/>
                  <a:ea typeface="新宋体" panose="02010609030101010101" charset="-122"/>
                  <a:cs typeface="新宋体" panose="02010609030101010101" charset="-122"/>
                  <a:sym typeface="+mn-ea"/>
                </a:rPr>
                <a:t>2</a:t>
              </a:r>
              <a:r>
                <a:rPr lang="en-US" altLang="zh-CN" sz="1050" b="1" smtClean="0">
                  <a:solidFill>
                    <a:srgbClr val="000000"/>
                  </a:solidFill>
                  <a:latin typeface="新宋体" panose="02010609030101010101" charset="-122"/>
                  <a:ea typeface="新宋体" panose="02010609030101010101" charset="-122"/>
                  <a:cs typeface="新宋体" panose="02010609030101010101" charset="-122"/>
                  <a:sym typeface="+mn-ea"/>
                </a:rPr>
                <a:t>SO</a:t>
              </a:r>
              <a:r>
                <a:rPr lang="en-US" sz="1050" b="1" baseline="-25000">
                  <a:solidFill>
                    <a:srgbClr val="000000"/>
                  </a:solidFill>
                  <a:latin typeface="新宋体" panose="02010609030101010101" charset="-122"/>
                  <a:ea typeface="新宋体" panose="02010609030101010101" charset="-122"/>
                  <a:cs typeface="新宋体" panose="02010609030101010101" charset="-122"/>
                  <a:sym typeface="+mn-ea"/>
                </a:rPr>
                <a:t>4 </a:t>
              </a:r>
              <a:r>
                <a:rPr lang="en-US" altLang="zh-CN" sz="1050" b="1" smtClean="0">
                  <a:solidFill>
                    <a:srgbClr val="000000"/>
                  </a:solidFill>
                  <a:latin typeface="新宋体" panose="02010609030101010101" charset="-122"/>
                  <a:ea typeface="新宋体" panose="02010609030101010101" charset="-122"/>
                  <a:cs typeface="新宋体" panose="02010609030101010101" charset="-122"/>
                  <a:sym typeface="+mn-ea"/>
                </a:rPr>
                <a:t>HNO</a:t>
              </a:r>
              <a:r>
                <a:rPr lang="en-US" sz="1050" b="1" baseline="-25000">
                  <a:solidFill>
                    <a:srgbClr val="000000"/>
                  </a:solidFill>
                  <a:latin typeface="新宋体" panose="02010609030101010101" charset="-122"/>
                  <a:ea typeface="新宋体" panose="02010609030101010101" charset="-122"/>
                  <a:cs typeface="新宋体" panose="02010609030101010101" charset="-122"/>
                  <a:sym typeface="+mn-ea"/>
                </a:rPr>
                <a:t>3</a:t>
              </a:r>
              <a:endParaRPr lang="en-US" sz="1050" b="1" baseline="-25000">
                <a:solidFill>
                  <a:srgbClr val="000000"/>
                </a:solidFill>
                <a:latin typeface="新宋体" panose="02010609030101010101" charset="-122"/>
                <a:ea typeface="新宋体" panose="02010609030101010101" charset="-122"/>
                <a:cs typeface="新宋体" panose="02010609030101010101" charset="-122"/>
                <a:sym typeface="+mn-ea"/>
              </a:endParaRPr>
            </a:p>
            <a:p>
              <a:pPr fontAlgn="base">
                <a:spcBef>
                  <a:spcPct val="0"/>
                </a:spcBef>
                <a:spcAft>
                  <a:spcPct val="0"/>
                </a:spcAft>
              </a:pPr>
              <a:r>
                <a:rPr lang="en-US" altLang="zh-CN" sz="1050" b="1" smtClean="0">
                  <a:solidFill>
                    <a:srgbClr val="000000"/>
                  </a:solidFill>
                  <a:latin typeface="新宋体" panose="02010609030101010101" charset="-122"/>
                  <a:ea typeface="新宋体" panose="02010609030101010101" charset="-122"/>
                  <a:cs typeface="新宋体" panose="02010609030101010101" charset="-122"/>
                  <a:sym typeface="+mn-ea"/>
                </a:rPr>
                <a:t>(2)NaOH</a:t>
              </a:r>
              <a:endParaRPr lang="en-US" altLang="zh-CN" sz="1050" b="1" smtClean="0">
                <a:solidFill>
                  <a:srgbClr val="000000"/>
                </a:solidFill>
                <a:latin typeface="新宋体" panose="02010609030101010101" charset="-122"/>
                <a:ea typeface="新宋体" panose="02010609030101010101" charset="-122"/>
                <a:cs typeface="新宋体" panose="02010609030101010101" charset="-122"/>
                <a:sym typeface="+mn-ea"/>
              </a:endParaRPr>
            </a:p>
            <a:p>
              <a:pPr fontAlgn="base">
                <a:spcBef>
                  <a:spcPct val="0"/>
                </a:spcBef>
                <a:spcAft>
                  <a:spcPct val="0"/>
                </a:spcAft>
              </a:pPr>
              <a:r>
                <a:rPr lang="en-US" altLang="zh-CN" sz="1050" b="1" smtClean="0">
                  <a:solidFill>
                    <a:srgbClr val="000000"/>
                  </a:solidFill>
                  <a:latin typeface="新宋体" panose="02010609030101010101" charset="-122"/>
                  <a:ea typeface="新宋体" panose="02010609030101010101" charset="-122"/>
                  <a:cs typeface="新宋体" panose="02010609030101010101" charset="-122"/>
                  <a:sym typeface="+mn-ea"/>
                </a:rPr>
                <a:t>(3)Na</a:t>
              </a:r>
              <a:r>
                <a:rPr lang="en-US" sz="1050" b="1" baseline="-25000">
                  <a:solidFill>
                    <a:srgbClr val="000000"/>
                  </a:solidFill>
                  <a:latin typeface="新宋体" panose="02010609030101010101" charset="-122"/>
                  <a:ea typeface="新宋体" panose="02010609030101010101" charset="-122"/>
                  <a:cs typeface="新宋体" panose="02010609030101010101" charset="-122"/>
                  <a:sym typeface="+mn-ea"/>
                </a:rPr>
                <a:t>2</a:t>
              </a:r>
              <a:r>
                <a:rPr lang="en-US" altLang="zh-CN" sz="1050" b="1" smtClean="0">
                  <a:solidFill>
                    <a:srgbClr val="000000"/>
                  </a:solidFill>
                  <a:latin typeface="新宋体" panose="02010609030101010101" charset="-122"/>
                  <a:ea typeface="新宋体" panose="02010609030101010101" charset="-122"/>
                  <a:cs typeface="新宋体" panose="02010609030101010101" charset="-122"/>
                  <a:sym typeface="+mn-ea"/>
                </a:rPr>
                <a:t>SO</a:t>
              </a:r>
              <a:r>
                <a:rPr lang="en-US" sz="1050" b="1" baseline="-25000">
                  <a:solidFill>
                    <a:srgbClr val="000000"/>
                  </a:solidFill>
                  <a:latin typeface="新宋体" panose="02010609030101010101" charset="-122"/>
                  <a:ea typeface="新宋体" panose="02010609030101010101" charset="-122"/>
                  <a:cs typeface="新宋体" panose="02010609030101010101" charset="-122"/>
                  <a:sym typeface="+mn-ea"/>
                </a:rPr>
                <a:t>4 </a:t>
              </a:r>
              <a:r>
                <a:rPr lang="en-US" altLang="zh-CN" sz="1050" b="1" smtClean="0">
                  <a:solidFill>
                    <a:srgbClr val="000000"/>
                  </a:solidFill>
                  <a:latin typeface="新宋体" panose="02010609030101010101" charset="-122"/>
                  <a:ea typeface="新宋体" panose="02010609030101010101" charset="-122"/>
                  <a:cs typeface="新宋体" panose="02010609030101010101" charset="-122"/>
                  <a:sym typeface="+mn-ea"/>
                </a:rPr>
                <a:t>NaHSO</a:t>
              </a:r>
              <a:r>
                <a:rPr lang="en-US" sz="1050" b="1" baseline="-25000">
                  <a:solidFill>
                    <a:srgbClr val="000000"/>
                  </a:solidFill>
                  <a:latin typeface="新宋体" panose="02010609030101010101" charset="-122"/>
                  <a:ea typeface="新宋体" panose="02010609030101010101" charset="-122"/>
                  <a:cs typeface="新宋体" panose="02010609030101010101" charset="-122"/>
                  <a:sym typeface="+mn-ea"/>
                </a:rPr>
                <a:t>4</a:t>
              </a:r>
              <a:endParaRPr lang="en-US" altLang="zh-CN" sz="1050" b="1" baseline="-25000" smtClean="0">
                <a:solidFill>
                  <a:srgbClr val="000000"/>
                </a:solidFill>
                <a:latin typeface="新宋体" panose="02010609030101010101" charset="-122"/>
                <a:ea typeface="新宋体" panose="02010609030101010101" charset="-122"/>
                <a:cs typeface="新宋体" panose="02010609030101010101" charset="-122"/>
                <a:sym typeface="+mn-ea"/>
              </a:endParaRPr>
            </a:p>
          </p:txBody>
        </p:sp>
        <p:sp>
          <p:nvSpPr>
            <p:cNvPr id="46" name="右箭头 45"/>
            <p:cNvSpPr/>
            <p:nvPr/>
          </p:nvSpPr>
          <p:spPr>
            <a:xfrm>
              <a:off x="8977" y="7467"/>
              <a:ext cx="657" cy="277"/>
            </a:xfrm>
            <a:prstGeom prst="rightArrow">
              <a:avLst/>
            </a:prstGeom>
            <a:solidFill>
              <a:schemeClr val="accent1"/>
            </a:solidFill>
            <a:ln w="9525" cap="flat" cmpd="sng" algn="ctr">
              <a:solidFill>
                <a:schemeClr val="tx2">
                  <a:lumMod val="60000"/>
                  <a:lumOff val="40000"/>
                </a:schemeClr>
              </a:solidFill>
              <a:prstDash val="solid"/>
              <a:round/>
              <a:headEnd type="none" w="med" len="med"/>
              <a:tailEnd type="none" w="med" len="med"/>
            </a:ln>
          </p:spPr>
          <p:txBody>
            <a:bodyPr vert="horz" wrap="square" lIns="68580" tIns="34290" rIns="68580" bIns="34290" numCol="1" anchor="t" anchorCtr="0" compatLnSpc="1"/>
            <a:lstStyle/>
            <a:p>
              <a:pPr fontAlgn="base">
                <a:spcBef>
                  <a:spcPct val="0"/>
                </a:spcBef>
                <a:spcAft>
                  <a:spcPct val="0"/>
                </a:spcAft>
                <a:buFont typeface="Arial" panose="020B0604020202020204" pitchFamily="34" charset="0"/>
                <a:buNone/>
              </a:pPr>
              <a:endParaRPr lang="zh-CN" altLang="en-US" sz="1200" b="1" smtClean="0">
                <a:solidFill>
                  <a:srgbClr val="000000"/>
                </a:solidFill>
                <a:latin typeface="新宋体" panose="02010609030101010101" charset="-122"/>
                <a:ea typeface="新宋体" panose="02010609030101010101" charset="-122"/>
              </a:endParaRPr>
            </a:p>
          </p:txBody>
        </p:sp>
        <p:sp>
          <p:nvSpPr>
            <p:cNvPr id="47" name="文本框 46"/>
            <p:cNvSpPr txBox="1"/>
            <p:nvPr/>
          </p:nvSpPr>
          <p:spPr>
            <a:xfrm>
              <a:off x="9634" y="6782"/>
              <a:ext cx="2067" cy="1607"/>
            </a:xfrm>
            <a:prstGeom prst="rect">
              <a:avLst/>
            </a:prstGeom>
            <a:noFill/>
            <a:ln>
              <a:solidFill>
                <a:schemeClr val="tx2">
                  <a:lumMod val="60000"/>
                  <a:lumOff val="40000"/>
                </a:schemeClr>
              </a:solidFill>
            </a:ln>
          </p:spPr>
          <p:txBody>
            <a:bodyPr wrap="square" rtlCol="0">
              <a:spAutoFit/>
            </a:bodyPr>
            <a:lstStyle/>
            <a:p>
              <a:pPr fontAlgn="base">
                <a:spcBef>
                  <a:spcPct val="0"/>
                </a:spcBef>
                <a:spcAft>
                  <a:spcPct val="0"/>
                </a:spcAft>
              </a:pPr>
              <a:r>
                <a:rPr lang="en-US" sz="1200" b="1" smtClean="0">
                  <a:solidFill>
                    <a:srgbClr val="FF0000"/>
                  </a:solidFill>
                  <a:latin typeface="新宋体" panose="02010609030101010101" charset="-122"/>
                  <a:ea typeface="新宋体" panose="02010609030101010101" charset="-122"/>
                  <a:cs typeface="新宋体" panose="02010609030101010101" charset="-122"/>
                </a:rPr>
                <a:t>2.</a:t>
              </a:r>
              <a:r>
                <a:rPr lang="zh-CN" altLang="en-US" sz="1200" b="1" smtClean="0">
                  <a:solidFill>
                    <a:srgbClr val="FF0000"/>
                  </a:solidFill>
                  <a:latin typeface="新宋体" panose="02010609030101010101" charset="-122"/>
                  <a:ea typeface="新宋体" panose="02010609030101010101" charset="-122"/>
                  <a:cs typeface="新宋体" panose="02010609030101010101" charset="-122"/>
                </a:rPr>
                <a:t>电解溶质</a:t>
              </a:r>
              <a:endParaRPr lang="en-US" altLang="zh-CN" sz="1200" b="1" smtClean="0">
                <a:solidFill>
                  <a:srgbClr val="FF0000"/>
                </a:solidFill>
                <a:latin typeface="新宋体" panose="02010609030101010101" charset="-122"/>
                <a:ea typeface="新宋体" panose="02010609030101010101" charset="-122"/>
                <a:cs typeface="新宋体" panose="02010609030101010101" charset="-122"/>
              </a:endParaRPr>
            </a:p>
            <a:p>
              <a:pPr fontAlgn="base">
                <a:spcBef>
                  <a:spcPct val="0"/>
                </a:spcBef>
                <a:spcAft>
                  <a:spcPct val="0"/>
                </a:spcAft>
              </a:pPr>
              <a:r>
                <a:rPr lang="en-US" altLang="zh-CN" sz="1200" b="1" smtClean="0">
                  <a:solidFill>
                    <a:srgbClr val="000000"/>
                  </a:solidFill>
                  <a:latin typeface="新宋体" panose="02010609030101010101" charset="-122"/>
                  <a:ea typeface="新宋体" panose="02010609030101010101" charset="-122"/>
                  <a:cs typeface="新宋体" panose="02010609030101010101" charset="-122"/>
                  <a:sym typeface="+mn-ea"/>
                </a:rPr>
                <a:t>(1)CuCl</a:t>
              </a:r>
              <a:r>
                <a:rPr lang="en-US" sz="1200" b="1" baseline="-25000">
                  <a:solidFill>
                    <a:srgbClr val="000000"/>
                  </a:solidFill>
                  <a:latin typeface="新宋体" panose="02010609030101010101" charset="-122"/>
                  <a:ea typeface="新宋体" panose="02010609030101010101" charset="-122"/>
                  <a:cs typeface="新宋体" panose="02010609030101010101" charset="-122"/>
                  <a:sym typeface="+mn-ea"/>
                </a:rPr>
                <a:t>2</a:t>
              </a:r>
              <a:endParaRPr lang="en-US" sz="1200" b="1" baseline="-25000">
                <a:solidFill>
                  <a:srgbClr val="000000"/>
                </a:solidFill>
                <a:latin typeface="新宋体" panose="02010609030101010101" charset="-122"/>
                <a:ea typeface="新宋体" panose="02010609030101010101" charset="-122"/>
                <a:cs typeface="新宋体" panose="02010609030101010101" charset="-122"/>
                <a:sym typeface="+mn-ea"/>
              </a:endParaRPr>
            </a:p>
            <a:p>
              <a:pPr fontAlgn="base">
                <a:spcBef>
                  <a:spcPct val="0"/>
                </a:spcBef>
                <a:spcAft>
                  <a:spcPct val="0"/>
                </a:spcAft>
              </a:pPr>
              <a:r>
                <a:rPr lang="en-US" altLang="zh-CN" sz="1200" b="1" smtClean="0">
                  <a:solidFill>
                    <a:srgbClr val="000000"/>
                  </a:solidFill>
                  <a:latin typeface="新宋体" panose="02010609030101010101" charset="-122"/>
                  <a:ea typeface="新宋体" panose="02010609030101010101" charset="-122"/>
                  <a:cs typeface="新宋体" panose="02010609030101010101" charset="-122"/>
                  <a:sym typeface="+mn-ea"/>
                </a:rPr>
                <a:t>(2)FeCl</a:t>
              </a:r>
              <a:r>
                <a:rPr lang="en-US" sz="1200" b="1" baseline="-25000">
                  <a:solidFill>
                    <a:srgbClr val="000000"/>
                  </a:solidFill>
                  <a:latin typeface="新宋体" panose="02010609030101010101" charset="-122"/>
                  <a:ea typeface="新宋体" panose="02010609030101010101" charset="-122"/>
                  <a:cs typeface="新宋体" panose="02010609030101010101" charset="-122"/>
                  <a:sym typeface="+mn-ea"/>
                </a:rPr>
                <a:t>3</a:t>
              </a:r>
              <a:endParaRPr lang="en-US" sz="1200" b="1" baseline="-25000">
                <a:solidFill>
                  <a:srgbClr val="000000"/>
                </a:solidFill>
                <a:latin typeface="新宋体" panose="02010609030101010101" charset="-122"/>
                <a:ea typeface="新宋体" panose="02010609030101010101" charset="-122"/>
                <a:cs typeface="新宋体" panose="02010609030101010101" charset="-122"/>
                <a:sym typeface="+mn-ea"/>
              </a:endParaRPr>
            </a:p>
            <a:p>
              <a:pPr fontAlgn="base">
                <a:spcBef>
                  <a:spcPct val="0"/>
                </a:spcBef>
                <a:spcAft>
                  <a:spcPct val="0"/>
                </a:spcAft>
              </a:pPr>
              <a:endParaRPr lang="en-US" altLang="zh-CN" sz="1200" b="1" baseline="-25000" smtClean="0">
                <a:solidFill>
                  <a:srgbClr val="000000"/>
                </a:solidFill>
                <a:latin typeface="新宋体" panose="02010609030101010101" charset="-122"/>
                <a:ea typeface="新宋体" panose="02010609030101010101" charset="-122"/>
                <a:cs typeface="新宋体" panose="02010609030101010101" charset="-122"/>
                <a:sym typeface="+mn-ea"/>
              </a:endParaRPr>
            </a:p>
          </p:txBody>
        </p:sp>
        <p:sp>
          <p:nvSpPr>
            <p:cNvPr id="48" name="右箭头 47"/>
            <p:cNvSpPr/>
            <p:nvPr/>
          </p:nvSpPr>
          <p:spPr>
            <a:xfrm>
              <a:off x="11701" y="7467"/>
              <a:ext cx="657" cy="277"/>
            </a:xfrm>
            <a:prstGeom prst="rightArrow">
              <a:avLst/>
            </a:prstGeom>
            <a:solidFill>
              <a:schemeClr val="accent1"/>
            </a:solidFill>
            <a:ln w="9525" cap="flat" cmpd="sng" algn="ctr">
              <a:solidFill>
                <a:schemeClr val="tx2">
                  <a:lumMod val="60000"/>
                  <a:lumOff val="40000"/>
                </a:schemeClr>
              </a:solidFill>
              <a:prstDash val="solid"/>
              <a:round/>
              <a:headEnd type="none" w="med" len="med"/>
              <a:tailEnd type="none" w="med" len="med"/>
            </a:ln>
          </p:spPr>
          <p:txBody>
            <a:bodyPr vert="horz" wrap="square" lIns="68580" tIns="34290" rIns="68580" bIns="34290" numCol="1" anchor="t" anchorCtr="0" compatLnSpc="1"/>
            <a:lstStyle/>
            <a:p>
              <a:pPr fontAlgn="base">
                <a:spcBef>
                  <a:spcPct val="0"/>
                </a:spcBef>
                <a:spcAft>
                  <a:spcPct val="0"/>
                </a:spcAft>
                <a:buFont typeface="Arial" panose="020B0604020202020204" pitchFamily="34" charset="0"/>
                <a:buNone/>
              </a:pPr>
              <a:endParaRPr lang="zh-CN" altLang="en-US" sz="1200" b="1" smtClean="0">
                <a:solidFill>
                  <a:srgbClr val="000000"/>
                </a:solidFill>
                <a:latin typeface="新宋体" panose="02010609030101010101" charset="-122"/>
                <a:ea typeface="新宋体" panose="02010609030101010101" charset="-122"/>
              </a:endParaRPr>
            </a:p>
          </p:txBody>
        </p:sp>
        <p:sp>
          <p:nvSpPr>
            <p:cNvPr id="49" name="文本框 48"/>
            <p:cNvSpPr txBox="1"/>
            <p:nvPr/>
          </p:nvSpPr>
          <p:spPr>
            <a:xfrm>
              <a:off x="12339" y="6782"/>
              <a:ext cx="1889" cy="1616"/>
            </a:xfrm>
            <a:prstGeom prst="rect">
              <a:avLst/>
            </a:prstGeom>
            <a:noFill/>
            <a:ln>
              <a:solidFill>
                <a:schemeClr val="tx2">
                  <a:lumMod val="60000"/>
                  <a:lumOff val="40000"/>
                </a:schemeClr>
              </a:solidFill>
            </a:ln>
          </p:spPr>
          <p:txBody>
            <a:bodyPr wrap="square" rtlCol="0">
              <a:spAutoFit/>
            </a:bodyPr>
            <a:lstStyle/>
            <a:p>
              <a:pPr fontAlgn="base">
                <a:spcBef>
                  <a:spcPct val="0"/>
                </a:spcBef>
                <a:spcAft>
                  <a:spcPct val="0"/>
                </a:spcAft>
              </a:pPr>
              <a:r>
                <a:rPr lang="en-US" sz="1200" b="1" smtClean="0">
                  <a:solidFill>
                    <a:srgbClr val="FF0000"/>
                  </a:solidFill>
                  <a:latin typeface="新宋体" panose="02010609030101010101" charset="-122"/>
                  <a:ea typeface="新宋体" panose="02010609030101010101" charset="-122"/>
                  <a:cs typeface="新宋体" panose="02010609030101010101" charset="-122"/>
                </a:rPr>
                <a:t>3.</a:t>
              </a:r>
              <a:r>
                <a:rPr lang="zh-CN" altLang="en-US" sz="1200" b="1" smtClean="0">
                  <a:solidFill>
                    <a:srgbClr val="FF0000"/>
                  </a:solidFill>
                  <a:latin typeface="新宋体" panose="02010609030101010101" charset="-122"/>
                  <a:ea typeface="新宋体" panose="02010609030101010101" charset="-122"/>
                  <a:cs typeface="新宋体" panose="02010609030101010101" charset="-122"/>
                </a:rPr>
                <a:t>放</a:t>
              </a:r>
              <a:r>
                <a:rPr lang="en-US" altLang="zh-CN" sz="1200" b="1" smtClean="0">
                  <a:solidFill>
                    <a:srgbClr val="FF0000"/>
                  </a:solidFill>
                  <a:latin typeface="新宋体" panose="02010609030101010101" charset="-122"/>
                  <a:ea typeface="新宋体" panose="02010609030101010101" charset="-122"/>
                  <a:cs typeface="新宋体" panose="02010609030101010101" charset="-122"/>
                </a:rPr>
                <a:t>H</a:t>
              </a:r>
              <a:r>
                <a:rPr lang="en-US" sz="1200" b="1" baseline="-25000">
                  <a:solidFill>
                    <a:srgbClr val="000000"/>
                  </a:solidFill>
                  <a:latin typeface="新宋体" panose="02010609030101010101" charset="-122"/>
                  <a:ea typeface="新宋体" panose="02010609030101010101" charset="-122"/>
                  <a:cs typeface="新宋体" panose="02010609030101010101" charset="-122"/>
                  <a:sym typeface="+mn-ea"/>
                </a:rPr>
                <a:t>2</a:t>
              </a:r>
              <a:r>
                <a:rPr lang="zh-CN" altLang="en-US" sz="1200" b="1" smtClean="0">
                  <a:solidFill>
                    <a:srgbClr val="FF0000"/>
                  </a:solidFill>
                  <a:latin typeface="新宋体" panose="02010609030101010101" charset="-122"/>
                  <a:ea typeface="新宋体" panose="02010609030101010101" charset="-122"/>
                  <a:cs typeface="新宋体" panose="02010609030101010101" charset="-122"/>
                  <a:sym typeface="+mn-ea"/>
                </a:rPr>
                <a:t>生碱</a:t>
              </a:r>
              <a:endParaRPr lang="en-US" altLang="zh-CN" sz="1200" b="1" smtClean="0">
                <a:solidFill>
                  <a:srgbClr val="FF0000"/>
                </a:solidFill>
                <a:latin typeface="新宋体" panose="02010609030101010101" charset="-122"/>
                <a:ea typeface="新宋体" panose="02010609030101010101" charset="-122"/>
                <a:cs typeface="新宋体" panose="02010609030101010101" charset="-122"/>
              </a:endParaRPr>
            </a:p>
            <a:p>
              <a:pPr fontAlgn="base">
                <a:spcBef>
                  <a:spcPct val="0"/>
                </a:spcBef>
                <a:spcAft>
                  <a:spcPct val="0"/>
                </a:spcAft>
              </a:pPr>
              <a:r>
                <a:rPr lang="en-US" altLang="zh-CN" sz="1200" b="1" smtClean="0">
                  <a:solidFill>
                    <a:srgbClr val="000000"/>
                  </a:solidFill>
                  <a:latin typeface="新宋体" panose="02010609030101010101" charset="-122"/>
                  <a:ea typeface="新宋体" panose="02010609030101010101" charset="-122"/>
                  <a:cs typeface="新宋体" panose="02010609030101010101" charset="-122"/>
                  <a:sym typeface="+mn-ea"/>
                </a:rPr>
                <a:t>(1)NaCl</a:t>
              </a:r>
              <a:endParaRPr lang="en-US" altLang="zh-CN" sz="1200" b="1" smtClean="0">
                <a:solidFill>
                  <a:srgbClr val="000000"/>
                </a:solidFill>
                <a:latin typeface="新宋体" panose="02010609030101010101" charset="-122"/>
                <a:ea typeface="新宋体" panose="02010609030101010101" charset="-122"/>
                <a:cs typeface="新宋体" panose="02010609030101010101" charset="-122"/>
                <a:sym typeface="+mn-ea"/>
              </a:endParaRPr>
            </a:p>
            <a:p>
              <a:pPr fontAlgn="base">
                <a:spcBef>
                  <a:spcPct val="0"/>
                </a:spcBef>
                <a:spcAft>
                  <a:spcPct val="0"/>
                </a:spcAft>
              </a:pPr>
              <a:r>
                <a:rPr lang="en-US" altLang="zh-CN" sz="1200" b="1" smtClean="0">
                  <a:solidFill>
                    <a:srgbClr val="000000"/>
                  </a:solidFill>
                  <a:latin typeface="新宋体" panose="02010609030101010101" charset="-122"/>
                  <a:ea typeface="新宋体" panose="02010609030101010101" charset="-122"/>
                  <a:cs typeface="新宋体" panose="02010609030101010101" charset="-122"/>
                  <a:sym typeface="+mn-ea"/>
                </a:rPr>
                <a:t>(2)NaBr</a:t>
              </a:r>
              <a:endParaRPr lang="en-US" altLang="zh-CN" sz="1200" b="1" baseline="-25000" smtClean="0">
                <a:solidFill>
                  <a:srgbClr val="000000"/>
                </a:solidFill>
                <a:latin typeface="新宋体" panose="02010609030101010101" charset="-122"/>
                <a:ea typeface="新宋体" panose="02010609030101010101" charset="-122"/>
                <a:cs typeface="新宋体" panose="02010609030101010101" charset="-122"/>
                <a:sym typeface="+mn-ea"/>
              </a:endParaRPr>
            </a:p>
            <a:p>
              <a:pPr fontAlgn="base">
                <a:spcBef>
                  <a:spcPct val="0"/>
                </a:spcBef>
                <a:spcAft>
                  <a:spcPct val="0"/>
                </a:spcAft>
              </a:pPr>
              <a:endParaRPr lang="en-US" altLang="zh-CN" sz="1200" b="1" baseline="-25000" smtClean="0">
                <a:solidFill>
                  <a:srgbClr val="000000"/>
                </a:solidFill>
                <a:latin typeface="新宋体" panose="02010609030101010101" charset="-122"/>
                <a:ea typeface="新宋体" panose="02010609030101010101" charset="-122"/>
                <a:cs typeface="新宋体" panose="02010609030101010101" charset="-122"/>
                <a:sym typeface="+mn-ea"/>
              </a:endParaRPr>
            </a:p>
          </p:txBody>
        </p:sp>
        <p:sp>
          <p:nvSpPr>
            <p:cNvPr id="50" name="右箭头 49"/>
            <p:cNvSpPr/>
            <p:nvPr/>
          </p:nvSpPr>
          <p:spPr>
            <a:xfrm>
              <a:off x="14304" y="7467"/>
              <a:ext cx="657" cy="277"/>
            </a:xfrm>
            <a:prstGeom prst="rightArrow">
              <a:avLst/>
            </a:prstGeom>
            <a:solidFill>
              <a:schemeClr val="accent1"/>
            </a:solidFill>
            <a:ln w="9525" cap="flat" cmpd="sng" algn="ctr">
              <a:solidFill>
                <a:schemeClr val="tx2">
                  <a:lumMod val="60000"/>
                  <a:lumOff val="40000"/>
                </a:schemeClr>
              </a:solidFill>
              <a:prstDash val="solid"/>
              <a:round/>
              <a:headEnd type="none" w="med" len="med"/>
              <a:tailEnd type="none" w="med" len="med"/>
            </a:ln>
          </p:spPr>
          <p:txBody>
            <a:bodyPr vert="horz" wrap="square" lIns="68580" tIns="34290" rIns="68580" bIns="34290" numCol="1" anchor="t" anchorCtr="0" compatLnSpc="1"/>
            <a:lstStyle/>
            <a:p>
              <a:pPr fontAlgn="base">
                <a:spcBef>
                  <a:spcPct val="0"/>
                </a:spcBef>
                <a:spcAft>
                  <a:spcPct val="0"/>
                </a:spcAft>
                <a:buFont typeface="Arial" panose="020B0604020202020204" pitchFamily="34" charset="0"/>
                <a:buNone/>
              </a:pPr>
              <a:endParaRPr lang="zh-CN" altLang="en-US" sz="1200" b="1" smtClean="0">
                <a:solidFill>
                  <a:srgbClr val="000000"/>
                </a:solidFill>
                <a:latin typeface="新宋体" panose="02010609030101010101" charset="-122"/>
                <a:ea typeface="新宋体" panose="02010609030101010101" charset="-122"/>
              </a:endParaRPr>
            </a:p>
          </p:txBody>
        </p:sp>
        <p:sp>
          <p:nvSpPr>
            <p:cNvPr id="51" name="文本框 50"/>
            <p:cNvSpPr txBox="1"/>
            <p:nvPr/>
          </p:nvSpPr>
          <p:spPr>
            <a:xfrm>
              <a:off x="14961" y="6748"/>
              <a:ext cx="1929" cy="1616"/>
            </a:xfrm>
            <a:prstGeom prst="rect">
              <a:avLst/>
            </a:prstGeom>
            <a:noFill/>
            <a:ln>
              <a:solidFill>
                <a:schemeClr val="tx2">
                  <a:lumMod val="60000"/>
                  <a:lumOff val="40000"/>
                </a:schemeClr>
              </a:solidFill>
            </a:ln>
          </p:spPr>
          <p:txBody>
            <a:bodyPr wrap="square" rtlCol="0">
              <a:spAutoFit/>
            </a:bodyPr>
            <a:lstStyle/>
            <a:p>
              <a:pPr fontAlgn="base">
                <a:spcBef>
                  <a:spcPct val="0"/>
                </a:spcBef>
                <a:spcAft>
                  <a:spcPct val="0"/>
                </a:spcAft>
              </a:pPr>
              <a:r>
                <a:rPr lang="en-US" sz="1200" b="1" smtClean="0">
                  <a:solidFill>
                    <a:srgbClr val="FF0000"/>
                  </a:solidFill>
                  <a:latin typeface="新宋体" panose="02010609030101010101" charset="-122"/>
                  <a:ea typeface="新宋体" panose="02010609030101010101" charset="-122"/>
                  <a:cs typeface="新宋体" panose="02010609030101010101" charset="-122"/>
                </a:rPr>
                <a:t>4.</a:t>
              </a:r>
              <a:r>
                <a:rPr lang="zh-CN" altLang="en-US" sz="1200" b="1" smtClean="0">
                  <a:solidFill>
                    <a:srgbClr val="FF0000"/>
                  </a:solidFill>
                  <a:latin typeface="新宋体" panose="02010609030101010101" charset="-122"/>
                  <a:ea typeface="新宋体" panose="02010609030101010101" charset="-122"/>
                  <a:cs typeface="新宋体" panose="02010609030101010101" charset="-122"/>
                </a:rPr>
                <a:t>放</a:t>
              </a:r>
              <a:r>
                <a:rPr lang="en-US" altLang="zh-CN" sz="1200" b="1" smtClean="0">
                  <a:solidFill>
                    <a:srgbClr val="FF0000"/>
                  </a:solidFill>
                  <a:latin typeface="新宋体" panose="02010609030101010101" charset="-122"/>
                  <a:ea typeface="新宋体" panose="02010609030101010101" charset="-122"/>
                  <a:cs typeface="新宋体" panose="02010609030101010101" charset="-122"/>
                </a:rPr>
                <a:t>O</a:t>
              </a:r>
              <a:r>
                <a:rPr lang="en-US" altLang="zh-CN" sz="1200" b="1" baseline="-25000" smtClean="0">
                  <a:solidFill>
                    <a:srgbClr val="FF0000"/>
                  </a:solidFill>
                  <a:latin typeface="新宋体" panose="02010609030101010101" charset="-122"/>
                  <a:ea typeface="新宋体" panose="02010609030101010101" charset="-122"/>
                  <a:cs typeface="新宋体" panose="02010609030101010101" charset="-122"/>
                </a:rPr>
                <a:t>2</a:t>
              </a:r>
              <a:r>
                <a:rPr lang="zh-CN" altLang="en-US" sz="1200" b="1" smtClean="0">
                  <a:solidFill>
                    <a:srgbClr val="FF0000"/>
                  </a:solidFill>
                  <a:latin typeface="新宋体" panose="02010609030101010101" charset="-122"/>
                  <a:ea typeface="新宋体" panose="02010609030101010101" charset="-122"/>
                  <a:cs typeface="新宋体" panose="02010609030101010101" charset="-122"/>
                </a:rPr>
                <a:t>生酸</a:t>
              </a:r>
              <a:r>
                <a:rPr lang="en-US" altLang="zh-CN" sz="1200" b="1" smtClean="0">
                  <a:solidFill>
                    <a:srgbClr val="000000"/>
                  </a:solidFill>
                  <a:latin typeface="新宋体" panose="02010609030101010101" charset="-122"/>
                  <a:ea typeface="新宋体" panose="02010609030101010101" charset="-122"/>
                  <a:cs typeface="新宋体" panose="02010609030101010101" charset="-122"/>
                  <a:sym typeface="+mn-ea"/>
                </a:rPr>
                <a:t>(1)CuSO</a:t>
              </a:r>
              <a:r>
                <a:rPr lang="en-US" sz="1200" b="1" baseline="-25000">
                  <a:solidFill>
                    <a:srgbClr val="000000"/>
                  </a:solidFill>
                  <a:latin typeface="新宋体" panose="02010609030101010101" charset="-122"/>
                  <a:ea typeface="新宋体" panose="02010609030101010101" charset="-122"/>
                  <a:cs typeface="新宋体" panose="02010609030101010101" charset="-122"/>
                  <a:sym typeface="+mn-ea"/>
                </a:rPr>
                <a:t>4           </a:t>
              </a:r>
              <a:r>
                <a:rPr lang="en-US" altLang="zh-CN" sz="1200" b="1" smtClean="0">
                  <a:solidFill>
                    <a:srgbClr val="000000"/>
                  </a:solidFill>
                  <a:latin typeface="新宋体" panose="02010609030101010101" charset="-122"/>
                  <a:ea typeface="新宋体" panose="02010609030101010101" charset="-122"/>
                  <a:cs typeface="新宋体" panose="02010609030101010101" charset="-122"/>
                  <a:sym typeface="+mn-ea"/>
                </a:rPr>
                <a:t>(2)AgNO</a:t>
              </a:r>
              <a:r>
                <a:rPr lang="en-US" sz="1200" b="1" baseline="-25000">
                  <a:solidFill>
                    <a:srgbClr val="000000"/>
                  </a:solidFill>
                  <a:latin typeface="新宋体" panose="02010609030101010101" charset="-122"/>
                  <a:ea typeface="新宋体" panose="02010609030101010101" charset="-122"/>
                  <a:cs typeface="新宋体" panose="02010609030101010101" charset="-122"/>
                  <a:sym typeface="+mn-ea"/>
                </a:rPr>
                <a:t>3</a:t>
              </a:r>
              <a:endParaRPr lang="en-US" sz="1200" b="1" baseline="-25000">
                <a:solidFill>
                  <a:srgbClr val="000000"/>
                </a:solidFill>
                <a:latin typeface="新宋体" panose="02010609030101010101" charset="-122"/>
                <a:ea typeface="新宋体" panose="02010609030101010101" charset="-122"/>
                <a:cs typeface="新宋体" panose="02010609030101010101" charset="-122"/>
                <a:sym typeface="+mn-ea"/>
              </a:endParaRPr>
            </a:p>
            <a:p>
              <a:pPr fontAlgn="base">
                <a:spcBef>
                  <a:spcPct val="0"/>
                </a:spcBef>
                <a:spcAft>
                  <a:spcPct val="0"/>
                </a:spcAft>
              </a:pPr>
              <a:endParaRPr lang="en-US" altLang="zh-CN" sz="1200" b="1" baseline="-25000" smtClean="0">
                <a:solidFill>
                  <a:srgbClr val="000000"/>
                </a:solidFill>
                <a:latin typeface="新宋体" panose="02010609030101010101" charset="-122"/>
                <a:ea typeface="新宋体" panose="02010609030101010101" charset="-122"/>
                <a:cs typeface="新宋体" panose="02010609030101010101" charset="-122"/>
                <a:sym typeface="+mn-ea"/>
              </a:endParaRPr>
            </a:p>
          </p:txBody>
        </p:sp>
        <p:sp>
          <p:nvSpPr>
            <p:cNvPr id="9" name="左大括号 8"/>
            <p:cNvSpPr/>
            <p:nvPr/>
          </p:nvSpPr>
          <p:spPr>
            <a:xfrm>
              <a:off x="4114" y="6951"/>
              <a:ext cx="271" cy="2803"/>
            </a:xfrm>
            <a:prstGeom prst="leftBrace">
              <a:avLst>
                <a:gd name="adj1" fmla="val 8333"/>
                <a:gd name="adj2" fmla="val 50731"/>
              </a:avLst>
            </a:prstGeom>
            <a:gradFill>
              <a:gsLst>
                <a:gs pos="50000">
                  <a:srgbClr val="9F9967"/>
                </a:gs>
                <a:gs pos="0">
                  <a:srgbClr val="BFBB9A"/>
                </a:gs>
                <a:gs pos="100000">
                  <a:srgbClr val="7E7634"/>
                </a:gs>
              </a:gsLst>
              <a:lin scaled="1"/>
            </a:gradFill>
            <a:ln w="9525" cap="flat" cmpd="sng" algn="ctr">
              <a:solidFill>
                <a:srgbClr val="E50012"/>
              </a:solidFill>
              <a:prstDash val="solid"/>
              <a:round/>
              <a:headEnd type="none" w="med" len="med"/>
              <a:tailEnd type="none" w="med" len="med"/>
            </a:ln>
          </p:spPr>
          <p:txBody>
            <a:bodyPr vert="horz" wrap="square" lIns="68580" tIns="34290" rIns="68580" bIns="34290" numCol="1" anchor="t" anchorCtr="0" compatLnSpc="1"/>
            <a:lstStyle/>
            <a:p>
              <a:pPr fontAlgn="base">
                <a:spcBef>
                  <a:spcPct val="0"/>
                </a:spcBef>
                <a:spcAft>
                  <a:spcPct val="0"/>
                </a:spcAft>
                <a:buFont typeface="Arial" panose="020B0604020202020204" pitchFamily="34" charset="0"/>
                <a:buNone/>
              </a:pPr>
              <a:endParaRPr lang="zh-CN" altLang="en-US" sz="1350" smtClean="0">
                <a:solidFill>
                  <a:srgbClr val="000000"/>
                </a:solidFill>
              </a:endParaRPr>
            </a:p>
          </p:txBody>
        </p:sp>
        <p:sp>
          <p:nvSpPr>
            <p:cNvPr id="10" name="圆角矩形 9"/>
            <p:cNvSpPr/>
            <p:nvPr/>
          </p:nvSpPr>
          <p:spPr>
            <a:xfrm>
              <a:off x="4451" y="7109"/>
              <a:ext cx="1273" cy="683"/>
            </a:xfrm>
            <a:prstGeom prst="roundRect">
              <a:avLst/>
            </a:prstGeom>
            <a:solidFill>
              <a:schemeClr val="accent3">
                <a:lumMod val="85000"/>
              </a:schemeClr>
            </a:solidFill>
            <a:ln w="9525" cap="flat" cmpd="sng" algn="ctr">
              <a:solidFill>
                <a:schemeClr val="tx1"/>
              </a:solidFill>
              <a:prstDash val="solid"/>
              <a:round/>
              <a:headEnd type="none" w="med" len="med"/>
              <a:tailEnd type="none" w="med" len="med"/>
            </a:ln>
          </p:spPr>
          <p:txBody>
            <a:bodyPr vert="horz" wrap="square" lIns="68580" tIns="34290" rIns="68580" bIns="34290" numCol="1" anchor="t" anchorCtr="0" compatLnSpc="1"/>
            <a:lstStyle/>
            <a:p>
              <a:pPr fontAlgn="base">
                <a:spcBef>
                  <a:spcPct val="0"/>
                </a:spcBef>
                <a:spcAft>
                  <a:spcPct val="0"/>
                </a:spcAft>
                <a:buFont typeface="Arial" panose="020B0604020202020204" pitchFamily="34" charset="0"/>
                <a:buNone/>
              </a:pPr>
              <a:r>
                <a:rPr lang="zh-CN" altLang="zh-CN" sz="1350" smtClean="0">
                  <a:solidFill>
                    <a:srgbClr val="FF0000"/>
                  </a:solidFill>
                </a:rPr>
                <a:t>溶液</a:t>
              </a:r>
              <a:endParaRPr lang="zh-CN" altLang="zh-CN" sz="1350" smtClean="0">
                <a:solidFill>
                  <a:srgbClr val="FF0000"/>
                </a:solidFill>
              </a:endParaRPr>
            </a:p>
          </p:txBody>
        </p:sp>
        <p:sp>
          <p:nvSpPr>
            <p:cNvPr id="11" name="圆角矩形 10"/>
            <p:cNvSpPr/>
            <p:nvPr/>
          </p:nvSpPr>
          <p:spPr>
            <a:xfrm>
              <a:off x="4442" y="8954"/>
              <a:ext cx="1273" cy="683"/>
            </a:xfrm>
            <a:prstGeom prst="roundRect">
              <a:avLst/>
            </a:prstGeom>
            <a:solidFill>
              <a:schemeClr val="accent3">
                <a:lumMod val="85000"/>
              </a:schemeClr>
            </a:solidFill>
            <a:ln w="9525" cap="flat" cmpd="sng" algn="ctr">
              <a:solidFill>
                <a:schemeClr val="tx1"/>
              </a:solidFill>
              <a:prstDash val="solid"/>
              <a:round/>
              <a:headEnd type="none" w="med" len="med"/>
              <a:tailEnd type="none" w="med" len="med"/>
            </a:ln>
          </p:spPr>
          <p:txBody>
            <a:bodyPr vert="horz" wrap="square" lIns="68580" tIns="34290" rIns="68580" bIns="34290" numCol="1" anchor="t" anchorCtr="0" compatLnSpc="1"/>
            <a:lstStyle/>
            <a:p>
              <a:pPr fontAlgn="base">
                <a:spcBef>
                  <a:spcPct val="0"/>
                </a:spcBef>
                <a:spcAft>
                  <a:spcPct val="0"/>
                </a:spcAft>
                <a:buFont typeface="Arial" panose="020B0604020202020204" pitchFamily="34" charset="0"/>
                <a:buNone/>
              </a:pPr>
              <a:r>
                <a:rPr lang="zh-CN" altLang="zh-CN" sz="1350" smtClean="0">
                  <a:solidFill>
                    <a:srgbClr val="FF0000"/>
                  </a:solidFill>
                </a:rPr>
                <a:t>阳极</a:t>
              </a:r>
              <a:endParaRPr lang="zh-CN" altLang="zh-CN" sz="1350" smtClean="0">
                <a:solidFill>
                  <a:srgbClr val="FF0000"/>
                </a:solidFill>
              </a:endParaRPr>
            </a:p>
          </p:txBody>
        </p:sp>
        <p:sp>
          <p:nvSpPr>
            <p:cNvPr id="13" name="矩形 12"/>
            <p:cNvSpPr/>
            <p:nvPr/>
          </p:nvSpPr>
          <p:spPr>
            <a:xfrm>
              <a:off x="5927" y="8752"/>
              <a:ext cx="11667" cy="1491"/>
            </a:xfrm>
            <a:prstGeom prst="rect">
              <a:avLst/>
            </a:prstGeom>
            <a:solidFill>
              <a:schemeClr val="accent3">
                <a:lumMod val="95000"/>
              </a:schemeClr>
            </a:solidFill>
            <a:ln w="9525" cap="flat" cmpd="sng" algn="ctr">
              <a:solidFill>
                <a:srgbClr val="FF0000"/>
              </a:solidFill>
              <a:prstDash val="solid"/>
              <a:round/>
              <a:headEnd type="none" w="med" len="med"/>
              <a:tailEnd type="none" w="med" len="med"/>
            </a:ln>
          </p:spPr>
          <p:txBody>
            <a:bodyPr vert="horz" wrap="square" lIns="68580" tIns="34290" rIns="68580" bIns="34290" numCol="1" anchor="t" anchorCtr="0" compatLnSpc="1"/>
            <a:lstStyle/>
            <a:p>
              <a:pPr fontAlgn="base">
                <a:spcBef>
                  <a:spcPct val="0"/>
                </a:spcBef>
                <a:spcAft>
                  <a:spcPct val="0"/>
                </a:spcAft>
                <a:buFont typeface="Arial" panose="020B0604020202020204" pitchFamily="34" charset="0"/>
                <a:buNone/>
              </a:pPr>
              <a:endParaRPr lang="zh-CN" altLang="en-US" sz="1350" smtClean="0">
                <a:solidFill>
                  <a:srgbClr val="000000"/>
                </a:solidFill>
              </a:endParaRPr>
            </a:p>
          </p:txBody>
        </p:sp>
        <p:sp>
          <p:nvSpPr>
            <p:cNvPr id="14" name="文本框 13"/>
            <p:cNvSpPr txBox="1"/>
            <p:nvPr/>
          </p:nvSpPr>
          <p:spPr>
            <a:xfrm>
              <a:off x="6164" y="9298"/>
              <a:ext cx="2813" cy="531"/>
            </a:xfrm>
            <a:prstGeom prst="rect">
              <a:avLst/>
            </a:prstGeom>
            <a:noFill/>
            <a:ln>
              <a:solidFill>
                <a:schemeClr val="tx2">
                  <a:lumMod val="60000"/>
                  <a:lumOff val="40000"/>
                </a:schemeClr>
              </a:solidFill>
            </a:ln>
          </p:spPr>
          <p:txBody>
            <a:bodyPr wrap="square" rtlCol="0">
              <a:spAutoFit/>
            </a:bodyPr>
            <a:lstStyle/>
            <a:p>
              <a:pPr fontAlgn="base">
                <a:spcBef>
                  <a:spcPct val="0"/>
                </a:spcBef>
                <a:spcAft>
                  <a:spcPct val="0"/>
                </a:spcAft>
              </a:pPr>
              <a:r>
                <a:rPr lang="en-US" sz="1050" b="1" smtClean="0">
                  <a:solidFill>
                    <a:srgbClr val="FF0000"/>
                  </a:solidFill>
                  <a:latin typeface="新宋体" panose="02010609030101010101" charset="-122"/>
                  <a:ea typeface="新宋体" panose="02010609030101010101" charset="-122"/>
                  <a:cs typeface="新宋体" panose="02010609030101010101" charset="-122"/>
                </a:rPr>
                <a:t>1.</a:t>
              </a:r>
              <a:r>
                <a:rPr lang="zh-CN" altLang="en-US" sz="1050" b="1" smtClean="0">
                  <a:solidFill>
                    <a:srgbClr val="FF0000"/>
                  </a:solidFill>
                  <a:latin typeface="新宋体" panose="02010609030101010101" charset="-122"/>
                  <a:ea typeface="新宋体" panose="02010609030101010101" charset="-122"/>
                  <a:cs typeface="新宋体" panose="02010609030101010101" charset="-122"/>
                </a:rPr>
                <a:t>惰性电极</a:t>
              </a:r>
              <a:endParaRPr lang="zh-CN" altLang="en-US" sz="1050" b="1" baseline="-25000" smtClean="0">
                <a:solidFill>
                  <a:srgbClr val="FF0000"/>
                </a:solidFill>
                <a:latin typeface="新宋体" panose="02010609030101010101" charset="-122"/>
                <a:ea typeface="新宋体" panose="02010609030101010101" charset="-122"/>
                <a:cs typeface="新宋体" panose="02010609030101010101" charset="-122"/>
                <a:sym typeface="+mn-ea"/>
              </a:endParaRPr>
            </a:p>
          </p:txBody>
        </p:sp>
        <p:sp>
          <p:nvSpPr>
            <p:cNvPr id="15" name="右箭头 14"/>
            <p:cNvSpPr/>
            <p:nvPr/>
          </p:nvSpPr>
          <p:spPr>
            <a:xfrm>
              <a:off x="8977" y="9401"/>
              <a:ext cx="614" cy="236"/>
            </a:xfrm>
            <a:prstGeom prst="rightArrow">
              <a:avLst/>
            </a:prstGeom>
            <a:solidFill>
              <a:schemeClr val="accent1"/>
            </a:solidFill>
            <a:ln w="9525" cap="flat" cmpd="sng" algn="ctr">
              <a:solidFill>
                <a:schemeClr val="tx2">
                  <a:lumMod val="60000"/>
                  <a:lumOff val="40000"/>
                </a:schemeClr>
              </a:solidFill>
              <a:prstDash val="solid"/>
              <a:round/>
              <a:headEnd type="none" w="med" len="med"/>
              <a:tailEnd type="none" w="med" len="med"/>
            </a:ln>
          </p:spPr>
          <p:txBody>
            <a:bodyPr vert="horz" wrap="square" lIns="68580" tIns="34290" rIns="68580" bIns="34290" numCol="1" anchor="t" anchorCtr="0" compatLnSpc="1"/>
            <a:lstStyle/>
            <a:p>
              <a:pPr fontAlgn="base">
                <a:spcBef>
                  <a:spcPct val="0"/>
                </a:spcBef>
                <a:spcAft>
                  <a:spcPct val="0"/>
                </a:spcAft>
                <a:buFont typeface="Arial" panose="020B0604020202020204" pitchFamily="34" charset="0"/>
                <a:buNone/>
              </a:pPr>
              <a:endParaRPr lang="zh-CN" altLang="en-US" sz="1200" b="1" smtClean="0">
                <a:solidFill>
                  <a:srgbClr val="000000"/>
                </a:solidFill>
                <a:latin typeface="新宋体" panose="02010609030101010101" charset="-122"/>
                <a:ea typeface="新宋体" panose="02010609030101010101" charset="-122"/>
              </a:endParaRPr>
            </a:p>
          </p:txBody>
        </p:sp>
        <p:sp>
          <p:nvSpPr>
            <p:cNvPr id="16" name="文本框 15"/>
            <p:cNvSpPr txBox="1"/>
            <p:nvPr/>
          </p:nvSpPr>
          <p:spPr>
            <a:xfrm>
              <a:off x="9605" y="9227"/>
              <a:ext cx="2067" cy="579"/>
            </a:xfrm>
            <a:prstGeom prst="rect">
              <a:avLst/>
            </a:prstGeom>
            <a:noFill/>
            <a:ln>
              <a:solidFill>
                <a:schemeClr val="tx2">
                  <a:lumMod val="60000"/>
                  <a:lumOff val="40000"/>
                </a:schemeClr>
              </a:solidFill>
            </a:ln>
          </p:spPr>
          <p:txBody>
            <a:bodyPr wrap="square" rtlCol="0">
              <a:spAutoFit/>
            </a:bodyPr>
            <a:lstStyle/>
            <a:p>
              <a:pPr fontAlgn="base">
                <a:spcBef>
                  <a:spcPct val="0"/>
                </a:spcBef>
                <a:spcAft>
                  <a:spcPct val="0"/>
                </a:spcAft>
              </a:pPr>
              <a:r>
                <a:rPr lang="en-US" sz="1200" b="1" smtClean="0">
                  <a:solidFill>
                    <a:srgbClr val="FF0000"/>
                  </a:solidFill>
                  <a:latin typeface="新宋体" panose="02010609030101010101" charset="-122"/>
                  <a:ea typeface="新宋体" panose="02010609030101010101" charset="-122"/>
                  <a:cs typeface="新宋体" panose="02010609030101010101" charset="-122"/>
                </a:rPr>
                <a:t>2.</a:t>
              </a:r>
              <a:r>
                <a:rPr lang="zh-CN" altLang="en-US" sz="1200" b="1" smtClean="0">
                  <a:solidFill>
                    <a:srgbClr val="FF0000"/>
                  </a:solidFill>
                  <a:latin typeface="新宋体" panose="02010609030101010101" charset="-122"/>
                  <a:ea typeface="新宋体" panose="02010609030101010101" charset="-122"/>
                  <a:cs typeface="新宋体" panose="02010609030101010101" charset="-122"/>
                </a:rPr>
                <a:t>活性电极</a:t>
              </a:r>
              <a:endParaRPr lang="zh-CN" altLang="en-US" sz="1200" b="1" baseline="-25000" smtClean="0">
                <a:solidFill>
                  <a:srgbClr val="FF0000"/>
                </a:solidFill>
                <a:latin typeface="新宋体" panose="02010609030101010101" charset="-122"/>
                <a:ea typeface="新宋体" panose="02010609030101010101" charset="-122"/>
                <a:cs typeface="新宋体" panose="02010609030101010101" charset="-122"/>
                <a:sym typeface="+mn-ea"/>
              </a:endParaRPr>
            </a:p>
          </p:txBody>
        </p:sp>
      </p:grpSp>
      <p:sp>
        <p:nvSpPr>
          <p:cNvPr id="18" name="圆角矩形 17"/>
          <p:cNvSpPr/>
          <p:nvPr/>
        </p:nvSpPr>
        <p:spPr>
          <a:xfrm>
            <a:off x="164255" y="1143000"/>
            <a:ext cx="11863493" cy="76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350" b="1" noProof="1">
              <a:solidFill>
                <a:srgbClr val="FFFFFF"/>
              </a:solidFill>
            </a:endParaRPr>
          </a:p>
        </p:txBody>
      </p:sp>
      <p:sp>
        <p:nvSpPr>
          <p:cNvPr id="19" name="文本框 18"/>
          <p:cNvSpPr txBox="1"/>
          <p:nvPr/>
        </p:nvSpPr>
        <p:spPr>
          <a:xfrm>
            <a:off x="608755" y="636905"/>
            <a:ext cx="7016327" cy="460375"/>
          </a:xfrm>
          <a:prstGeom prst="rect">
            <a:avLst/>
          </a:prstGeom>
          <a:noFill/>
        </p:spPr>
        <p:txBody>
          <a:bodyPr wrap="square" rtlCol="0">
            <a:spAutoFit/>
          </a:bodyPr>
          <a:lstStyle/>
          <a:p>
            <a:pPr fontAlgn="base">
              <a:spcBef>
                <a:spcPct val="0"/>
              </a:spcBef>
              <a:spcAft>
                <a:spcPct val="0"/>
              </a:spcAft>
            </a:pPr>
            <a:r>
              <a:rPr lang="en-US" altLang="zh-CN" sz="2400" b="1" smtClean="0">
                <a:solidFill>
                  <a:srgbClr val="FF0000"/>
                </a:solidFill>
                <a:latin typeface="黑体" panose="02010600030101010101" pitchFamily="49" charset="-122"/>
                <a:ea typeface="黑体" panose="02010600030101010101" pitchFamily="49" charset="-122"/>
              </a:rPr>
              <a:t>1.</a:t>
            </a:r>
            <a:r>
              <a:rPr lang="zh-CN" altLang="en-US" sz="2400" b="1" smtClean="0">
                <a:solidFill>
                  <a:srgbClr val="FF0000"/>
                </a:solidFill>
                <a:sym typeface="+mn-ea"/>
              </a:rPr>
              <a:t>简化（</a:t>
            </a:r>
            <a:r>
              <a:rPr lang="en-US" altLang="zh-CN" sz="2400" b="1" smtClean="0">
                <a:solidFill>
                  <a:srgbClr val="FF0000"/>
                </a:solidFill>
                <a:sym typeface="+mn-ea"/>
              </a:rPr>
              <a:t>simplify</a:t>
            </a:r>
            <a:r>
              <a:rPr lang="zh-CN" altLang="en-US" sz="2400" b="1" smtClean="0">
                <a:solidFill>
                  <a:srgbClr val="FF0000"/>
                </a:solidFill>
                <a:sym typeface="+mn-ea"/>
              </a:rPr>
              <a:t>）</a:t>
            </a:r>
            <a:endParaRPr lang="zh-CN" altLang="en-US" sz="2400" b="1" smtClean="0">
              <a:solidFill>
                <a:srgbClr val="0000FF"/>
              </a:solidFill>
              <a:latin typeface="黑体" panose="02010600030101010101" pitchFamily="49" charset="-122"/>
              <a:ea typeface="黑体" panose="02010600030101010101" pitchFamily="49" charset="-122"/>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5"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linds(horizontal)">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blinds(horizontal)">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5"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blinds(vertical)">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blinds(horizontal)">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5" fill="hold" nodeType="click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blinds(vertical)">
                                      <p:cBhvr>
                                        <p:cTn id="3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tretch>
            <a:fillRect/>
          </a:stretch>
        </a:blip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2974095" y="1085852"/>
            <a:ext cx="5760331" cy="1576387"/>
          </a:xfrm>
          <a:prstGeom prst="rect">
            <a:avLst/>
          </a:prstGeom>
        </p:spPr>
      </p:pic>
      <p:graphicFrame>
        <p:nvGraphicFramePr>
          <p:cNvPr id="3" name="表格 4"/>
          <p:cNvGraphicFramePr>
            <a:graphicFrameLocks noGrp="1"/>
          </p:cNvGraphicFramePr>
          <p:nvPr/>
        </p:nvGraphicFramePr>
        <p:xfrm>
          <a:off x="1429385" y="3118601"/>
          <a:ext cx="9580880" cy="2011680"/>
        </p:xfrm>
        <a:graphic>
          <a:graphicData uri="http://schemas.openxmlformats.org/drawingml/2006/table">
            <a:tbl>
              <a:tblPr firstRow="1" bandRow="1">
                <a:tableStyleId>{5C22544A-7EE6-4342-B048-85BDC9FD1C3A}</a:tableStyleId>
              </a:tblPr>
              <a:tblGrid>
                <a:gridCol w="1503680"/>
                <a:gridCol w="1971040"/>
                <a:gridCol w="1625600"/>
                <a:gridCol w="4480560"/>
              </a:tblGrid>
              <a:tr h="370840">
                <a:tc>
                  <a:txBody>
                    <a:bodyPr wrap="square"/>
                    <a:lstStyle/>
                    <a:p>
                      <a:r>
                        <a:rPr lang="zh-CN" altLang="en-US" sz="2400" b="1"/>
                        <a:t>考查要求</a:t>
                      </a:r>
                      <a:endParaRPr lang="zh-CN" altLang="en-US" sz="2400" b="1"/>
                    </a:p>
                  </a:txBody>
                  <a:tcPr vert="horz"/>
                </a:tc>
                <a:tc>
                  <a:txBody>
                    <a:bodyPr wrap="square"/>
                    <a:lstStyle/>
                    <a:p>
                      <a:r>
                        <a:rPr lang="zh-CN" altLang="en-US" sz="2400" b="1"/>
                        <a:t>考查内容</a:t>
                      </a:r>
                      <a:endParaRPr lang="zh-CN" altLang="en-US" sz="2400" b="1"/>
                    </a:p>
                  </a:txBody>
                  <a:tcPr vert="horz"/>
                </a:tc>
                <a:tc>
                  <a:txBody>
                    <a:bodyPr wrap="square"/>
                    <a:lstStyle/>
                    <a:p>
                      <a:r>
                        <a:rPr lang="zh-CN" altLang="en-US" sz="2400" b="1"/>
                        <a:t>考查载体</a:t>
                      </a:r>
                      <a:endParaRPr lang="zh-CN" altLang="en-US" sz="2400" b="1"/>
                    </a:p>
                  </a:txBody>
                  <a:tcPr vert="horz"/>
                </a:tc>
                <a:tc>
                  <a:txBody>
                    <a:bodyPr wrap="square"/>
                    <a:lstStyle/>
                    <a:p>
                      <a:r>
                        <a:rPr lang="zh-CN" altLang="en-US" sz="2400" b="1"/>
                        <a:t>基于情境活动的命题要求</a:t>
                      </a:r>
                      <a:endParaRPr lang="zh-CN" altLang="en-US" sz="2400" b="1"/>
                    </a:p>
                  </a:txBody>
                  <a:tcPr vert="horz"/>
                </a:tc>
              </a:tr>
              <a:tr h="370840">
                <a:tc>
                  <a:txBody>
                    <a:bodyPr wrap="square"/>
                    <a:lstStyle/>
                    <a:p>
                      <a:r>
                        <a:rPr lang="zh-CN" altLang="en-US" sz="2400" b="1"/>
                        <a:t>基础性</a:t>
                      </a:r>
                      <a:endParaRPr lang="zh-CN" altLang="en-US" sz="2400" b="1"/>
                    </a:p>
                  </a:txBody>
                  <a:tcPr vert="horz"/>
                </a:tc>
                <a:tc>
                  <a:txBody>
                    <a:bodyPr wrap="square"/>
                    <a:lstStyle/>
                    <a:p>
                      <a:r>
                        <a:rPr lang="zh-CN" altLang="en-US" sz="2400" b="1"/>
                        <a:t>构成学科素养基础的必备知识和关键能力</a:t>
                      </a:r>
                      <a:endParaRPr lang="zh-CN" altLang="en-US" sz="2400" b="1"/>
                    </a:p>
                  </a:txBody>
                  <a:tcPr vert="horz"/>
                </a:tc>
                <a:tc>
                  <a:txBody>
                    <a:bodyPr wrap="square"/>
                    <a:lstStyle/>
                    <a:p>
                      <a:r>
                        <a:rPr lang="zh-CN" altLang="en-US" sz="2400" b="1"/>
                        <a:t>基本层面的问题情境</a:t>
                      </a:r>
                      <a:endParaRPr lang="zh-CN" altLang="en-US" sz="2400" b="1"/>
                    </a:p>
                  </a:txBody>
                  <a:tcPr vert="horz"/>
                </a:tc>
                <a:tc>
                  <a:txBody>
                    <a:bodyPr wrap="square"/>
                    <a:lstStyle/>
                    <a:p>
                      <a:endParaRPr lang="zh-CN" altLang="en-US" sz="2400" b="1"/>
                    </a:p>
                  </a:txBody>
                  <a:tcPr vert="horz"/>
                </a:tc>
              </a:tr>
            </a:tbl>
          </a:graphicData>
        </a:graphic>
      </p:graphicFrame>
      <p:pic>
        <p:nvPicPr>
          <p:cNvPr id="4" name="图片 3"/>
          <p:cNvPicPr>
            <a:picLocks noChangeAspect="1"/>
          </p:cNvPicPr>
          <p:nvPr/>
        </p:nvPicPr>
        <p:blipFill>
          <a:blip r:embed="rId3"/>
          <a:stretch>
            <a:fillRect/>
          </a:stretch>
        </p:blipFill>
        <p:spPr>
          <a:xfrm>
            <a:off x="6667818" y="3860281"/>
            <a:ext cx="1782128" cy="942094"/>
          </a:xfrm>
          <a:prstGeom prst="rect">
            <a:avLst/>
          </a:prstGeom>
        </p:spPr>
      </p:pic>
      <p:sp>
        <p:nvSpPr>
          <p:cNvPr id="5" name="文本框 4"/>
          <p:cNvSpPr txBox="1"/>
          <p:nvPr/>
        </p:nvSpPr>
        <p:spPr>
          <a:xfrm>
            <a:off x="8561706" y="3768092"/>
            <a:ext cx="2326640" cy="1200329"/>
          </a:xfrm>
          <a:prstGeom prst="rect">
            <a:avLst/>
          </a:prstGeom>
          <a:noFill/>
        </p:spPr>
        <p:txBody>
          <a:bodyPr wrap="square" rtlCol="0">
            <a:spAutoFit/>
          </a:bodyPr>
          <a:lstStyle/>
          <a:p>
            <a:r>
              <a:rPr lang="zh-CN" altLang="en-US" sz="2400" b="1"/>
              <a:t>要求学生调动单一的知识或技能解决问题</a:t>
            </a:r>
            <a:endParaRPr lang="zh-CN" altLang="en-US" sz="2400" b="1"/>
          </a:p>
        </p:txBody>
      </p:sp>
      <p:sp>
        <p:nvSpPr>
          <p:cNvPr id="6" name="灯片编号占位符 5"/>
          <p:cNvSpPr>
            <a:spLocks noGrp="1"/>
          </p:cNvSpPr>
          <p:nvPr>
            <p:ph type="sldNum" sz="quarter" idx="12"/>
          </p:nvPr>
        </p:nvSpPr>
        <p:spPr/>
        <p:txBody>
          <a:bodyPr/>
          <a:lstStyle/>
          <a:p>
            <a:fld id="{8CD793AA-DD8F-4188-BA02-A20ADE0B92F3}" type="slidenum">
              <a:rPr lang="zh-CN" altLang="en-US" smtClean="0"/>
            </a:fld>
            <a:endParaRPr lang="zh-CN" altLang="en-US"/>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
            <a:lum/>
          </a:blip>
          <a:stretch>
            <a:fillRect/>
          </a:stretch>
        </a:blipFill>
        <a:effectLst/>
      </p:bgPr>
    </p:bg>
    <p:spTree>
      <p:nvGrpSpPr>
        <p:cNvPr id="1" name=""/>
        <p:cNvGrpSpPr/>
        <p:nvPr/>
      </p:nvGrpSpPr>
      <p:grpSpPr>
        <a:xfrm>
          <a:off x="0" y="0"/>
          <a:ext cx="0" cy="0"/>
          <a:chOff x="0" y="0"/>
          <a:chExt cx="0" cy="0"/>
        </a:xfrm>
      </p:grpSpPr>
      <p:sp>
        <p:nvSpPr>
          <p:cNvPr id="3" name="文本框 2"/>
          <p:cNvSpPr txBox="1"/>
          <p:nvPr/>
        </p:nvSpPr>
        <p:spPr>
          <a:xfrm>
            <a:off x="616375" y="1497330"/>
            <a:ext cx="5898727" cy="398780"/>
          </a:xfrm>
          <a:prstGeom prst="rect">
            <a:avLst/>
          </a:prstGeom>
          <a:noFill/>
        </p:spPr>
        <p:txBody>
          <a:bodyPr wrap="square" rtlCol="0">
            <a:spAutoFit/>
          </a:bodyPr>
          <a:lstStyle/>
          <a:p>
            <a:pPr fontAlgn="base">
              <a:spcBef>
                <a:spcPct val="0"/>
              </a:spcBef>
              <a:spcAft>
                <a:spcPct val="0"/>
              </a:spcAft>
            </a:pPr>
            <a:r>
              <a:rPr lang="zh-CN" altLang="en-US" sz="2000" b="1" smtClean="0">
                <a:solidFill>
                  <a:srgbClr val="FF0000"/>
                </a:solidFill>
                <a:latin typeface="黑体" panose="02010600030101010101" pitchFamily="49" charset="-122"/>
                <a:ea typeface="黑体" panose="02010600030101010101" pitchFamily="49" charset="-122"/>
              </a:rPr>
              <a:t>第三：高考改进</a:t>
            </a:r>
            <a:r>
              <a:rPr lang="zh-CN" altLang="en-US" sz="2000" b="1" smtClean="0">
                <a:solidFill>
                  <a:srgbClr val="FF0000"/>
                </a:solidFill>
                <a:latin typeface="黑体" panose="02010600030101010101" pitchFamily="49" charset="-122"/>
                <a:ea typeface="黑体" panose="02010600030101010101" pitchFamily="49" charset="-122"/>
                <a:sym typeface="+mn-ea"/>
              </a:rPr>
              <a:t>类型</a:t>
            </a:r>
            <a:r>
              <a:rPr lang="en-US" altLang="zh-CN" sz="2000" b="1" smtClean="0">
                <a:solidFill>
                  <a:srgbClr val="000000"/>
                </a:solidFill>
                <a:latin typeface="黑体" panose="02010600030101010101" pitchFamily="49" charset="-122"/>
                <a:ea typeface="黑体" panose="02010600030101010101" pitchFamily="49" charset="-122"/>
                <a:sym typeface="+mn-ea"/>
              </a:rPr>
              <a:t>——</a:t>
            </a:r>
            <a:r>
              <a:rPr lang="zh-CN" altLang="en-US" sz="2000" b="1" smtClean="0">
                <a:solidFill>
                  <a:srgbClr val="2E2AD4"/>
                </a:solidFill>
                <a:latin typeface="黑体" panose="02010600030101010101" pitchFamily="49" charset="-122"/>
                <a:ea typeface="黑体" panose="02010600030101010101" pitchFamily="49" charset="-122"/>
                <a:sym typeface="+mn-ea"/>
              </a:rPr>
              <a:t>桥</a:t>
            </a:r>
            <a:r>
              <a:rPr lang="en-US" altLang="zh-CN" sz="2000" b="1" smtClean="0">
                <a:solidFill>
                  <a:srgbClr val="2E2AD4"/>
                </a:solidFill>
                <a:latin typeface="黑体" panose="02010600030101010101" pitchFamily="49" charset="-122"/>
                <a:ea typeface="黑体" panose="02010600030101010101" pitchFamily="49" charset="-122"/>
                <a:sym typeface="+mn-ea"/>
              </a:rPr>
              <a:t>+</a:t>
            </a:r>
            <a:r>
              <a:rPr lang="zh-CN" altLang="en-US" sz="2000" b="1" smtClean="0">
                <a:solidFill>
                  <a:srgbClr val="2E2AD4"/>
                </a:solidFill>
                <a:latin typeface="黑体" panose="02010600030101010101" pitchFamily="49" charset="-122"/>
                <a:ea typeface="黑体" panose="02010600030101010101" pitchFamily="49" charset="-122"/>
                <a:sym typeface="+mn-ea"/>
              </a:rPr>
              <a:t>膜</a:t>
            </a:r>
            <a:r>
              <a:rPr lang="en-US" altLang="zh-CN" sz="2000" b="1" smtClean="0">
                <a:solidFill>
                  <a:srgbClr val="2E2AD4"/>
                </a:solidFill>
                <a:latin typeface="黑体" panose="02010600030101010101" pitchFamily="49" charset="-122"/>
                <a:ea typeface="黑体" panose="02010600030101010101" pitchFamily="49" charset="-122"/>
                <a:sym typeface="+mn-ea"/>
              </a:rPr>
              <a:t>+</a:t>
            </a:r>
            <a:r>
              <a:rPr lang="zh-CN" altLang="en-US" sz="2000" b="1" smtClean="0">
                <a:solidFill>
                  <a:srgbClr val="2E2AD4"/>
                </a:solidFill>
                <a:latin typeface="黑体" panose="02010600030101010101" pitchFamily="49" charset="-122"/>
                <a:ea typeface="黑体" panose="02010600030101010101" pitchFamily="49" charset="-122"/>
                <a:sym typeface="+mn-ea"/>
              </a:rPr>
              <a:t>新</a:t>
            </a:r>
            <a:endParaRPr lang="zh-CN" altLang="en-US" sz="2000" b="1" smtClean="0">
              <a:solidFill>
                <a:srgbClr val="2E2AD4"/>
              </a:solidFill>
              <a:latin typeface="黑体" panose="02010600030101010101" pitchFamily="49" charset="-122"/>
              <a:ea typeface="黑体" panose="02010600030101010101" pitchFamily="49" charset="-122"/>
              <a:sym typeface="+mn-ea"/>
            </a:endParaRPr>
          </a:p>
        </p:txBody>
      </p:sp>
      <p:grpSp>
        <p:nvGrpSpPr>
          <p:cNvPr id="2" name="组合 12"/>
          <p:cNvGrpSpPr/>
          <p:nvPr/>
        </p:nvGrpSpPr>
        <p:grpSpPr>
          <a:xfrm>
            <a:off x="616373" y="2066925"/>
            <a:ext cx="5532755" cy="3700463"/>
            <a:chOff x="9499" y="2775"/>
            <a:chExt cx="9349" cy="7770"/>
          </a:xfrm>
        </p:grpSpPr>
        <p:grpSp>
          <p:nvGrpSpPr>
            <p:cNvPr id="4" name="组合 28"/>
            <p:cNvGrpSpPr/>
            <p:nvPr/>
          </p:nvGrpSpPr>
          <p:grpSpPr>
            <a:xfrm>
              <a:off x="10583" y="6907"/>
              <a:ext cx="4664" cy="1750"/>
              <a:chOff x="1953" y="6700"/>
              <a:chExt cx="4664" cy="1750"/>
            </a:xfrm>
          </p:grpSpPr>
          <p:sp>
            <p:nvSpPr>
              <p:cNvPr id="23" name="文本框 22"/>
              <p:cNvSpPr txBox="1"/>
              <p:nvPr/>
            </p:nvSpPr>
            <p:spPr>
              <a:xfrm>
                <a:off x="1995" y="6700"/>
                <a:ext cx="4621" cy="628"/>
              </a:xfrm>
              <a:prstGeom prst="rect">
                <a:avLst/>
              </a:prstGeom>
              <a:noFill/>
            </p:spPr>
            <p:txBody>
              <a:bodyPr wrap="square" rtlCol="0" anchor="t">
                <a:spAutoFit/>
              </a:bodyPr>
              <a:lstStyle/>
              <a:p>
                <a:pPr fontAlgn="base">
                  <a:spcBef>
                    <a:spcPct val="0"/>
                  </a:spcBef>
                  <a:spcAft>
                    <a:spcPct val="0"/>
                  </a:spcAft>
                </a:pPr>
                <a:r>
                  <a:rPr lang="en-US" sz="1350" b="1">
                    <a:solidFill>
                      <a:srgbClr val="000000"/>
                    </a:solidFill>
                    <a:latin typeface="Times New Roman" panose="02020603050405020304" pitchFamily="18" charset="0"/>
                    <a:sym typeface="+mn-ea"/>
                  </a:rPr>
                  <a:t>Zn  - 2e</a:t>
                </a:r>
                <a:r>
                  <a:rPr lang="en-US" sz="1350" b="1" baseline="30000">
                    <a:solidFill>
                      <a:srgbClr val="000000"/>
                    </a:solidFill>
                    <a:latin typeface="Times New Roman" panose="02020603050405020304" pitchFamily="18" charset="0"/>
                    <a:sym typeface="+mn-ea"/>
                  </a:rPr>
                  <a:t>- </a:t>
                </a:r>
                <a:r>
                  <a:rPr lang="en-US" sz="1350" b="1">
                    <a:solidFill>
                      <a:srgbClr val="000000"/>
                    </a:solidFill>
                    <a:latin typeface="Times New Roman" panose="02020603050405020304" pitchFamily="18" charset="0"/>
                    <a:sym typeface="+mn-ea"/>
                  </a:rPr>
                  <a:t>= Zn</a:t>
                </a:r>
                <a:r>
                  <a:rPr lang="en-US" sz="1350" b="1" baseline="30000">
                    <a:solidFill>
                      <a:srgbClr val="000000"/>
                    </a:solidFill>
                    <a:latin typeface="Times New Roman" panose="02020603050405020304" pitchFamily="18" charset="0"/>
                    <a:sym typeface="+mn-ea"/>
                  </a:rPr>
                  <a:t>2+</a:t>
                </a:r>
                <a:endParaRPr lang="en-US" altLang="en-US" sz="1350" b="1" baseline="30000">
                  <a:solidFill>
                    <a:srgbClr val="000000"/>
                  </a:solidFill>
                  <a:latin typeface="Times New Roman" panose="02020603050405020304" pitchFamily="18" charset="0"/>
                  <a:sym typeface="+mn-ea"/>
                </a:endParaRPr>
              </a:p>
            </p:txBody>
          </p:sp>
          <p:sp>
            <p:nvSpPr>
              <p:cNvPr id="27" name="文本框 26"/>
              <p:cNvSpPr txBox="1"/>
              <p:nvPr/>
            </p:nvSpPr>
            <p:spPr>
              <a:xfrm>
                <a:off x="1994" y="7242"/>
                <a:ext cx="4302" cy="628"/>
              </a:xfrm>
              <a:prstGeom prst="rect">
                <a:avLst/>
              </a:prstGeom>
              <a:noFill/>
            </p:spPr>
            <p:txBody>
              <a:bodyPr wrap="square" rtlCol="0" anchor="t">
                <a:spAutoFit/>
              </a:bodyPr>
              <a:lstStyle/>
              <a:p>
                <a:pPr fontAlgn="base">
                  <a:spcBef>
                    <a:spcPct val="0"/>
                  </a:spcBef>
                  <a:spcAft>
                    <a:spcPct val="0"/>
                  </a:spcAft>
                </a:pPr>
                <a:r>
                  <a:rPr lang="en-US" sz="1350" b="1">
                    <a:solidFill>
                      <a:srgbClr val="000000"/>
                    </a:solidFill>
                    <a:latin typeface="Times New Roman" panose="02020603050405020304" pitchFamily="18" charset="0"/>
                    <a:sym typeface="+mn-ea"/>
                  </a:rPr>
                  <a:t>Cu</a:t>
                </a:r>
                <a:r>
                  <a:rPr lang="en-US" sz="1350" b="1" baseline="30000">
                    <a:solidFill>
                      <a:srgbClr val="000000"/>
                    </a:solidFill>
                    <a:latin typeface="Times New Roman" panose="02020603050405020304" pitchFamily="18" charset="0"/>
                    <a:sym typeface="+mn-ea"/>
                  </a:rPr>
                  <a:t>2+ </a:t>
                </a:r>
                <a:r>
                  <a:rPr lang="en-US" sz="1350" b="1">
                    <a:solidFill>
                      <a:srgbClr val="000000"/>
                    </a:solidFill>
                    <a:latin typeface="Times New Roman" panose="02020603050405020304" pitchFamily="18" charset="0"/>
                    <a:sym typeface="+mn-ea"/>
                  </a:rPr>
                  <a:t>+ 2e</a:t>
                </a:r>
                <a:r>
                  <a:rPr lang="en-US" sz="1350" b="1" baseline="30000">
                    <a:solidFill>
                      <a:srgbClr val="000000"/>
                    </a:solidFill>
                    <a:latin typeface="Times New Roman" panose="02020603050405020304" pitchFamily="18" charset="0"/>
                    <a:sym typeface="+mn-ea"/>
                  </a:rPr>
                  <a:t>- </a:t>
                </a:r>
                <a:r>
                  <a:rPr lang="en-US" sz="1350" b="1">
                    <a:solidFill>
                      <a:srgbClr val="000000"/>
                    </a:solidFill>
                    <a:latin typeface="Times New Roman" panose="02020603050405020304" pitchFamily="18" charset="0"/>
                    <a:sym typeface="+mn-ea"/>
                  </a:rPr>
                  <a:t>=Cu</a:t>
                </a:r>
                <a:endParaRPr lang="zh-CN" altLang="en-US" sz="1350" b="1">
                  <a:solidFill>
                    <a:srgbClr val="000000"/>
                  </a:solidFill>
                </a:endParaRPr>
              </a:p>
            </p:txBody>
          </p:sp>
          <p:sp>
            <p:nvSpPr>
              <p:cNvPr id="28" name="文本框 27"/>
              <p:cNvSpPr txBox="1"/>
              <p:nvPr/>
            </p:nvSpPr>
            <p:spPr>
              <a:xfrm>
                <a:off x="1953" y="7822"/>
                <a:ext cx="4664" cy="628"/>
              </a:xfrm>
              <a:prstGeom prst="rect">
                <a:avLst/>
              </a:prstGeom>
              <a:noFill/>
            </p:spPr>
            <p:txBody>
              <a:bodyPr wrap="square" rtlCol="0" anchor="t">
                <a:spAutoFit/>
              </a:bodyPr>
              <a:lstStyle/>
              <a:p>
                <a:pPr fontAlgn="base">
                  <a:spcBef>
                    <a:spcPct val="0"/>
                  </a:spcBef>
                  <a:spcAft>
                    <a:spcPct val="0"/>
                  </a:spcAft>
                </a:pPr>
                <a:r>
                  <a:rPr lang="en-US" sz="1350" b="1">
                    <a:solidFill>
                      <a:srgbClr val="000000"/>
                    </a:solidFill>
                    <a:latin typeface="Times New Roman" panose="02020603050405020304" pitchFamily="18" charset="0"/>
                    <a:sym typeface="+mn-ea"/>
                  </a:rPr>
                  <a:t>Zn + Cu</a:t>
                </a:r>
                <a:r>
                  <a:rPr lang="en-US" sz="1350" b="1" baseline="30000">
                    <a:solidFill>
                      <a:srgbClr val="000000"/>
                    </a:solidFill>
                    <a:latin typeface="Times New Roman" panose="02020603050405020304" pitchFamily="18" charset="0"/>
                    <a:sym typeface="+mn-ea"/>
                  </a:rPr>
                  <a:t>2+ </a:t>
                </a:r>
                <a:r>
                  <a:rPr lang="en-US" sz="1350" b="1">
                    <a:solidFill>
                      <a:srgbClr val="000000"/>
                    </a:solidFill>
                    <a:latin typeface="Times New Roman" panose="02020603050405020304" pitchFamily="18" charset="0"/>
                    <a:sym typeface="+mn-ea"/>
                  </a:rPr>
                  <a:t>= Zn</a:t>
                </a:r>
                <a:r>
                  <a:rPr lang="en-US" sz="1350" b="1" baseline="30000">
                    <a:solidFill>
                      <a:srgbClr val="000000"/>
                    </a:solidFill>
                    <a:latin typeface="Times New Roman" panose="02020603050405020304" pitchFamily="18" charset="0"/>
                    <a:sym typeface="+mn-ea"/>
                  </a:rPr>
                  <a:t>2+</a:t>
                </a:r>
                <a:r>
                  <a:rPr lang="en-US" sz="1350" b="1">
                    <a:solidFill>
                      <a:srgbClr val="000000"/>
                    </a:solidFill>
                    <a:latin typeface="Times New Roman" panose="02020603050405020304" pitchFamily="18" charset="0"/>
                    <a:sym typeface="+mn-ea"/>
                  </a:rPr>
                  <a:t>+Cu</a:t>
                </a:r>
                <a:endParaRPr lang="zh-CN" altLang="en-US" sz="1350" b="1" baseline="30000">
                  <a:solidFill>
                    <a:srgbClr val="000000"/>
                  </a:solidFill>
                  <a:latin typeface="Times New Roman" panose="02020603050405020304" pitchFamily="18" charset="0"/>
                  <a:sym typeface="+mn-ea"/>
                </a:endParaRPr>
              </a:p>
            </p:txBody>
          </p:sp>
        </p:grpSp>
        <p:pic>
          <p:nvPicPr>
            <p:cNvPr id="9" name="图片 8"/>
            <p:cNvPicPr>
              <a:picLocks noChangeAspect="1"/>
            </p:cNvPicPr>
            <p:nvPr/>
          </p:nvPicPr>
          <p:blipFill>
            <a:blip r:embed="rId2"/>
            <a:stretch>
              <a:fillRect/>
            </a:stretch>
          </p:blipFill>
          <p:spPr>
            <a:xfrm>
              <a:off x="10339" y="2941"/>
              <a:ext cx="3735" cy="3330"/>
            </a:xfrm>
            <a:prstGeom prst="rect">
              <a:avLst/>
            </a:prstGeom>
          </p:spPr>
        </p:pic>
        <p:pic>
          <p:nvPicPr>
            <p:cNvPr id="10" name="图片 9"/>
            <p:cNvPicPr>
              <a:picLocks noChangeAspect="1"/>
            </p:cNvPicPr>
            <p:nvPr/>
          </p:nvPicPr>
          <p:blipFill>
            <a:blip r:embed="rId3"/>
            <a:stretch>
              <a:fillRect/>
            </a:stretch>
          </p:blipFill>
          <p:spPr>
            <a:xfrm>
              <a:off x="14429" y="2940"/>
              <a:ext cx="4083" cy="3331"/>
            </a:xfrm>
            <a:prstGeom prst="rect">
              <a:avLst/>
            </a:prstGeom>
          </p:spPr>
        </p:pic>
        <p:sp>
          <p:nvSpPr>
            <p:cNvPr id="11" name="文本框 10"/>
            <p:cNvSpPr txBox="1"/>
            <p:nvPr/>
          </p:nvSpPr>
          <p:spPr>
            <a:xfrm>
              <a:off x="10339" y="8609"/>
              <a:ext cx="6953" cy="1936"/>
            </a:xfrm>
            <a:prstGeom prst="rect">
              <a:avLst/>
            </a:prstGeom>
            <a:noFill/>
          </p:spPr>
          <p:txBody>
            <a:bodyPr wrap="square" rtlCol="0" anchor="t">
              <a:spAutoFit/>
            </a:bodyPr>
            <a:lstStyle/>
            <a:p>
              <a:pPr fontAlgn="base">
                <a:spcBef>
                  <a:spcPct val="0"/>
                </a:spcBef>
                <a:spcAft>
                  <a:spcPct val="0"/>
                </a:spcAft>
              </a:pPr>
              <a:r>
                <a:rPr lang="zh-CN" altLang="en-US" sz="1350" b="1">
                  <a:solidFill>
                    <a:srgbClr val="2E2AD4"/>
                  </a:solidFill>
                </a:rPr>
                <a:t>盐桥的作用</a:t>
              </a:r>
              <a:r>
                <a:rPr lang="en-US" altLang="zh-CN" sz="1350" b="1">
                  <a:solidFill>
                    <a:srgbClr val="000000"/>
                  </a:solidFill>
                </a:rPr>
                <a:t>——</a:t>
              </a:r>
              <a:r>
                <a:rPr lang="zh-CN" altLang="en-US" sz="1350" b="1">
                  <a:solidFill>
                    <a:srgbClr val="000000"/>
                  </a:solidFill>
                </a:rPr>
                <a:t>使</a:t>
              </a:r>
              <a:r>
                <a:rPr lang="zh-CN" altLang="en-US" sz="1350" b="1">
                  <a:solidFill>
                    <a:srgbClr val="2E2AD4"/>
                  </a:solidFill>
                </a:rPr>
                <a:t>双液</a:t>
              </a:r>
              <a:r>
                <a:rPr lang="zh-CN" altLang="en-US" sz="1350" b="1">
                  <a:solidFill>
                    <a:srgbClr val="000000"/>
                  </a:solidFill>
                </a:rPr>
                <a:t>形成闭合回路</a:t>
              </a:r>
              <a:endParaRPr lang="zh-CN" altLang="en-US" sz="1350" b="1">
                <a:solidFill>
                  <a:srgbClr val="000000"/>
                </a:solidFill>
              </a:endParaRPr>
            </a:p>
            <a:p>
              <a:pPr fontAlgn="base">
                <a:spcBef>
                  <a:spcPct val="0"/>
                </a:spcBef>
                <a:spcAft>
                  <a:spcPct val="0"/>
                </a:spcAft>
              </a:pPr>
              <a:r>
                <a:rPr lang="zh-CN" altLang="en-US" sz="1350" b="1">
                  <a:solidFill>
                    <a:srgbClr val="000000"/>
                  </a:solidFill>
                </a:rPr>
                <a:t>（</a:t>
              </a:r>
              <a:r>
                <a:rPr lang="en-US" altLang="zh-CN" sz="1350" b="1">
                  <a:solidFill>
                    <a:srgbClr val="000000"/>
                  </a:solidFill>
                </a:rPr>
                <a:t>1</a:t>
              </a:r>
              <a:r>
                <a:rPr lang="zh-CN" altLang="en-US" sz="1350" b="1">
                  <a:solidFill>
                    <a:srgbClr val="000000"/>
                  </a:solidFill>
                </a:rPr>
                <a:t>）导电，形成闭合回路；</a:t>
              </a:r>
              <a:endParaRPr lang="zh-CN" altLang="en-US" sz="1350" b="1">
                <a:solidFill>
                  <a:srgbClr val="000000"/>
                </a:solidFill>
              </a:endParaRPr>
            </a:p>
            <a:p>
              <a:pPr fontAlgn="base">
                <a:spcBef>
                  <a:spcPct val="0"/>
                </a:spcBef>
                <a:spcAft>
                  <a:spcPct val="0"/>
                </a:spcAft>
              </a:pPr>
              <a:r>
                <a:rPr lang="zh-CN" altLang="en-US" sz="1350" b="1">
                  <a:solidFill>
                    <a:srgbClr val="000000"/>
                  </a:solidFill>
                </a:rPr>
                <a:t>（</a:t>
              </a:r>
              <a:r>
                <a:rPr lang="en-US" altLang="zh-CN" sz="1350" b="1">
                  <a:solidFill>
                    <a:srgbClr val="000000"/>
                  </a:solidFill>
                </a:rPr>
                <a:t>2</a:t>
              </a:r>
              <a:r>
                <a:rPr lang="zh-CN" altLang="en-US" sz="1350" b="1">
                  <a:solidFill>
                    <a:srgbClr val="000000"/>
                  </a:solidFill>
                </a:rPr>
                <a:t>）保持正负电荷守恒；</a:t>
              </a:r>
              <a:endParaRPr lang="zh-CN" altLang="en-US" sz="1350" b="1">
                <a:solidFill>
                  <a:srgbClr val="000000"/>
                </a:solidFill>
              </a:endParaRPr>
            </a:p>
            <a:p>
              <a:pPr fontAlgn="base">
                <a:spcBef>
                  <a:spcPct val="0"/>
                </a:spcBef>
                <a:spcAft>
                  <a:spcPct val="0"/>
                </a:spcAft>
              </a:pPr>
              <a:r>
                <a:rPr lang="zh-CN" altLang="en-US" sz="1350" b="1">
                  <a:solidFill>
                    <a:srgbClr val="000000"/>
                  </a:solidFill>
                </a:rPr>
                <a:t>（</a:t>
              </a:r>
              <a:r>
                <a:rPr lang="en-US" altLang="zh-CN" sz="1350" b="1">
                  <a:solidFill>
                    <a:srgbClr val="000000"/>
                  </a:solidFill>
                </a:rPr>
                <a:t>3</a:t>
              </a:r>
              <a:r>
                <a:rPr lang="zh-CN" altLang="en-US" sz="1350" b="1">
                  <a:solidFill>
                    <a:srgbClr val="000000"/>
                  </a:solidFill>
                </a:rPr>
                <a:t>）避免电池的极化作用；</a:t>
              </a:r>
              <a:endParaRPr lang="zh-CN" altLang="en-US" sz="1350" b="1">
                <a:solidFill>
                  <a:srgbClr val="000000"/>
                </a:solidFill>
              </a:endParaRPr>
            </a:p>
          </p:txBody>
        </p:sp>
        <p:sp>
          <p:nvSpPr>
            <p:cNvPr id="12" name="矩形 11"/>
            <p:cNvSpPr/>
            <p:nvPr/>
          </p:nvSpPr>
          <p:spPr>
            <a:xfrm>
              <a:off x="9499" y="2775"/>
              <a:ext cx="9349" cy="7722"/>
            </a:xfrm>
            <a:prstGeom prst="rect">
              <a:avLst/>
            </a:prstGeom>
            <a:noFill/>
            <a:ln w="9525" cap="flat" cmpd="sng" algn="ctr">
              <a:solidFill>
                <a:srgbClr val="FF0000"/>
              </a:solidFill>
              <a:prstDash val="solid"/>
              <a:round/>
              <a:headEnd type="none" w="med" len="med"/>
              <a:tailEnd type="none" w="med" len="med"/>
            </a:ln>
            <a:extLst>
              <a:ext uri="{909E8E84-426E-40DD-AFC4-6F175D3DCCD1}">
                <a14:hiddenFill xmlns:a14="http://schemas.microsoft.com/office/drawing/2010/main">
                  <a:solidFill>
                    <a:schemeClr val="accent1"/>
                  </a:solidFill>
                </a14:hiddenFill>
              </a:ext>
            </a:extLst>
          </p:spPr>
          <p:txBody>
            <a:bodyPr vert="horz" wrap="square" lIns="68580" tIns="34290" rIns="68580" bIns="34290" numCol="1" anchor="t" anchorCtr="0" compatLnSpc="1"/>
            <a:lstStyle/>
            <a:p>
              <a:pPr fontAlgn="base">
                <a:spcBef>
                  <a:spcPct val="0"/>
                </a:spcBef>
                <a:spcAft>
                  <a:spcPct val="0"/>
                </a:spcAft>
                <a:buFont typeface="Arial" panose="020B0604020202020204" pitchFamily="34" charset="0"/>
                <a:buNone/>
              </a:pPr>
              <a:endParaRPr lang="zh-CN" altLang="en-US" sz="1350" b="1" smtClean="0">
                <a:solidFill>
                  <a:srgbClr val="000000"/>
                </a:solidFill>
              </a:endParaRPr>
            </a:p>
          </p:txBody>
        </p:sp>
      </p:grpSp>
      <p:grpSp>
        <p:nvGrpSpPr>
          <p:cNvPr id="5" name="组合 43"/>
          <p:cNvGrpSpPr/>
          <p:nvPr/>
        </p:nvGrpSpPr>
        <p:grpSpPr>
          <a:xfrm>
            <a:off x="6247765" y="2064388"/>
            <a:ext cx="4870451" cy="3677603"/>
            <a:chOff x="993" y="2624"/>
            <a:chExt cx="7670" cy="7722"/>
          </a:xfrm>
        </p:grpSpPr>
        <p:grpSp>
          <p:nvGrpSpPr>
            <p:cNvPr id="6" name="组合 33"/>
            <p:cNvGrpSpPr/>
            <p:nvPr/>
          </p:nvGrpSpPr>
          <p:grpSpPr>
            <a:xfrm>
              <a:off x="993" y="2624"/>
              <a:ext cx="7670" cy="7722"/>
              <a:chOff x="635" y="2604"/>
              <a:chExt cx="7670" cy="7722"/>
            </a:xfrm>
          </p:grpSpPr>
          <p:sp>
            <p:nvSpPr>
              <p:cNvPr id="24" name="矩形 23"/>
              <p:cNvSpPr/>
              <p:nvPr/>
            </p:nvSpPr>
            <p:spPr>
              <a:xfrm>
                <a:off x="635" y="2604"/>
                <a:ext cx="7670" cy="7722"/>
              </a:xfrm>
              <a:prstGeom prst="rect">
                <a:avLst/>
              </a:prstGeom>
              <a:noFill/>
              <a:ln w="9525" cap="flat" cmpd="sng" algn="ctr">
                <a:solidFill>
                  <a:srgbClr val="FF0000"/>
                </a:solidFill>
                <a:prstDash val="solid"/>
                <a:round/>
                <a:headEnd type="none" w="med" len="med"/>
                <a:tailEnd type="none" w="med" len="med"/>
              </a:ln>
              <a:extLst>
                <a:ext uri="{909E8E84-426E-40DD-AFC4-6F175D3DCCD1}">
                  <a14:hiddenFill xmlns:a14="http://schemas.microsoft.com/office/drawing/2010/main">
                    <a:solidFill>
                      <a:schemeClr val="accent1"/>
                    </a:solidFill>
                  </a14:hiddenFill>
                </a:ext>
              </a:extLst>
            </p:spPr>
            <p:txBody>
              <a:bodyPr vert="horz" wrap="square" lIns="68580" tIns="34290" rIns="68580" bIns="34290" numCol="1" anchor="t" anchorCtr="0" compatLnSpc="1"/>
              <a:lstStyle/>
              <a:p>
                <a:pPr fontAlgn="base">
                  <a:spcBef>
                    <a:spcPct val="0"/>
                  </a:spcBef>
                  <a:spcAft>
                    <a:spcPct val="0"/>
                  </a:spcAft>
                  <a:buFont typeface="Arial" panose="020B0604020202020204" pitchFamily="34" charset="0"/>
                  <a:buNone/>
                </a:pPr>
                <a:endParaRPr lang="zh-CN" altLang="en-US" sz="1350" b="1" smtClean="0">
                  <a:solidFill>
                    <a:srgbClr val="000000"/>
                  </a:solidFill>
                </a:endParaRPr>
              </a:p>
            </p:txBody>
          </p:sp>
          <p:sp>
            <p:nvSpPr>
              <p:cNvPr id="25" name="文本框 24"/>
              <p:cNvSpPr txBox="1"/>
              <p:nvPr/>
            </p:nvSpPr>
            <p:spPr>
              <a:xfrm>
                <a:off x="783" y="2775"/>
                <a:ext cx="7374" cy="1936"/>
              </a:xfrm>
              <a:prstGeom prst="rect">
                <a:avLst/>
              </a:prstGeom>
              <a:noFill/>
            </p:spPr>
            <p:txBody>
              <a:bodyPr wrap="square" rtlCol="0" anchor="t">
                <a:spAutoFit/>
              </a:bodyPr>
              <a:lstStyle/>
              <a:p>
                <a:pPr fontAlgn="base">
                  <a:spcBef>
                    <a:spcPct val="0"/>
                  </a:spcBef>
                  <a:spcAft>
                    <a:spcPct val="0"/>
                  </a:spcAft>
                </a:pPr>
                <a:r>
                  <a:rPr lang="zh-CN" altLang="en-US" sz="1350" b="1">
                    <a:solidFill>
                      <a:srgbClr val="FF0000"/>
                    </a:solidFill>
                  </a:rPr>
                  <a:t>单（双）膜原电池</a:t>
                </a:r>
                <a:r>
                  <a:rPr lang="en-US" altLang="zh-CN" sz="1350" b="1">
                    <a:solidFill>
                      <a:srgbClr val="000000"/>
                    </a:solidFill>
                  </a:rPr>
                  <a:t>——</a:t>
                </a:r>
                <a:endParaRPr lang="en-US" altLang="zh-CN" sz="1350" b="1">
                  <a:solidFill>
                    <a:srgbClr val="000000"/>
                  </a:solidFill>
                </a:endParaRPr>
              </a:p>
              <a:p>
                <a:pPr fontAlgn="base">
                  <a:spcBef>
                    <a:spcPct val="0"/>
                  </a:spcBef>
                  <a:spcAft>
                    <a:spcPct val="0"/>
                  </a:spcAft>
                </a:pPr>
                <a:r>
                  <a:rPr lang="zh-CN" altLang="en-US" sz="1350" b="1">
                    <a:solidFill>
                      <a:srgbClr val="000000"/>
                    </a:solidFill>
                    <a:sym typeface="+mn-ea"/>
                  </a:rPr>
                  <a:t>阴离子交换膜：只允许阴离子和水分子通过；</a:t>
                </a:r>
                <a:endParaRPr lang="zh-CN" altLang="en-US" sz="1350" b="1">
                  <a:solidFill>
                    <a:srgbClr val="000000"/>
                  </a:solidFill>
                </a:endParaRPr>
              </a:p>
              <a:p>
                <a:pPr fontAlgn="base">
                  <a:spcBef>
                    <a:spcPct val="0"/>
                  </a:spcBef>
                  <a:spcAft>
                    <a:spcPct val="0"/>
                  </a:spcAft>
                </a:pPr>
                <a:r>
                  <a:rPr lang="zh-CN" altLang="en-US" sz="1350" b="1">
                    <a:solidFill>
                      <a:srgbClr val="000000"/>
                    </a:solidFill>
                  </a:rPr>
                  <a:t>阳离子交换膜：只允许阳离子和水分子通过；</a:t>
                </a:r>
                <a:endParaRPr lang="zh-CN" altLang="en-US" sz="1350" b="1">
                  <a:solidFill>
                    <a:srgbClr val="000000"/>
                  </a:solidFill>
                </a:endParaRPr>
              </a:p>
              <a:p>
                <a:pPr fontAlgn="base">
                  <a:spcBef>
                    <a:spcPct val="0"/>
                  </a:spcBef>
                  <a:spcAft>
                    <a:spcPct val="0"/>
                  </a:spcAft>
                </a:pPr>
                <a:r>
                  <a:rPr lang="zh-CN" altLang="en-US" sz="1350" b="1">
                    <a:solidFill>
                      <a:srgbClr val="000000"/>
                    </a:solidFill>
                  </a:rPr>
                  <a:t>质子</a:t>
                </a:r>
                <a:r>
                  <a:rPr lang="en-US" altLang="zh-CN" sz="1350" b="1">
                    <a:solidFill>
                      <a:srgbClr val="000000"/>
                    </a:solidFill>
                    <a:sym typeface="+mn-ea"/>
                  </a:rPr>
                  <a:t>H</a:t>
                </a:r>
                <a:r>
                  <a:rPr lang="en-US" sz="1350" b="1" baseline="30000">
                    <a:solidFill>
                      <a:srgbClr val="000000"/>
                    </a:solidFill>
                    <a:latin typeface="Times New Roman" panose="02020603050405020304" pitchFamily="18" charset="0"/>
                    <a:sym typeface="+mn-ea"/>
                  </a:rPr>
                  <a:t>+</a:t>
                </a:r>
                <a:r>
                  <a:rPr lang="zh-CN" altLang="en-US" sz="1350" b="1">
                    <a:solidFill>
                      <a:srgbClr val="000000"/>
                    </a:solidFill>
                  </a:rPr>
                  <a:t>交换膜：只允许</a:t>
                </a:r>
                <a:r>
                  <a:rPr lang="en-US" altLang="zh-CN" sz="1350" b="1">
                    <a:solidFill>
                      <a:srgbClr val="000000"/>
                    </a:solidFill>
                  </a:rPr>
                  <a:t>H</a:t>
                </a:r>
                <a:r>
                  <a:rPr lang="en-US" sz="1350" b="1" baseline="30000">
                    <a:solidFill>
                      <a:srgbClr val="000000"/>
                    </a:solidFill>
                    <a:latin typeface="Times New Roman" panose="02020603050405020304" pitchFamily="18" charset="0"/>
                    <a:sym typeface="+mn-ea"/>
                  </a:rPr>
                  <a:t>+</a:t>
                </a:r>
                <a:r>
                  <a:rPr lang="zh-CN" altLang="en-US" sz="1350" b="1">
                    <a:solidFill>
                      <a:srgbClr val="000000"/>
                    </a:solidFill>
                    <a:sym typeface="+mn-ea"/>
                  </a:rPr>
                  <a:t>通过；</a:t>
                </a:r>
                <a:endParaRPr lang="en-US" altLang="zh-CN" sz="1350" b="1">
                  <a:solidFill>
                    <a:srgbClr val="000000"/>
                  </a:solidFill>
                </a:endParaRPr>
              </a:p>
            </p:txBody>
          </p:sp>
          <p:pic>
            <p:nvPicPr>
              <p:cNvPr id="26" name="图片 25"/>
              <p:cNvPicPr>
                <a:picLocks noChangeAspect="1"/>
              </p:cNvPicPr>
              <p:nvPr/>
            </p:nvPicPr>
            <p:blipFill>
              <a:blip r:embed="rId4"/>
              <a:stretch>
                <a:fillRect/>
              </a:stretch>
            </p:blipFill>
            <p:spPr>
              <a:xfrm>
                <a:off x="1995" y="4890"/>
                <a:ext cx="4522" cy="3206"/>
              </a:xfrm>
              <a:prstGeom prst="rect">
                <a:avLst/>
              </a:prstGeom>
            </p:spPr>
          </p:pic>
        </p:grpSp>
        <p:sp>
          <p:nvSpPr>
            <p:cNvPr id="43" name="文本框 42"/>
            <p:cNvSpPr txBox="1"/>
            <p:nvPr/>
          </p:nvSpPr>
          <p:spPr>
            <a:xfrm>
              <a:off x="1414" y="8627"/>
              <a:ext cx="6399" cy="1500"/>
            </a:xfrm>
            <a:prstGeom prst="rect">
              <a:avLst/>
            </a:prstGeom>
            <a:noFill/>
          </p:spPr>
          <p:txBody>
            <a:bodyPr wrap="square" rtlCol="0">
              <a:spAutoFit/>
            </a:bodyPr>
            <a:lstStyle/>
            <a:p>
              <a:pPr fontAlgn="base">
                <a:spcBef>
                  <a:spcPct val="0"/>
                </a:spcBef>
                <a:spcAft>
                  <a:spcPct val="0"/>
                </a:spcAft>
              </a:pPr>
              <a:r>
                <a:rPr lang="zh-CN" altLang="en-US" sz="1350" b="1">
                  <a:solidFill>
                    <a:srgbClr val="2E2AD4"/>
                  </a:solidFill>
                  <a:sym typeface="+mn-ea"/>
                </a:rPr>
                <a:t>交换膜的原理</a:t>
              </a:r>
              <a:r>
                <a:rPr lang="en-US" altLang="zh-CN" sz="1350" b="1">
                  <a:solidFill>
                    <a:srgbClr val="000000"/>
                  </a:solidFill>
                  <a:sym typeface="+mn-ea"/>
                </a:rPr>
                <a:t>——</a:t>
              </a:r>
              <a:r>
                <a:rPr lang="zh-CN" altLang="en-US" sz="1350" b="1">
                  <a:solidFill>
                    <a:srgbClr val="2E2AD4"/>
                  </a:solidFill>
                  <a:sym typeface="+mn-ea"/>
                </a:rPr>
                <a:t>选择性</a:t>
              </a:r>
              <a:r>
                <a:rPr lang="zh-CN" altLang="en-US" sz="1350" b="1">
                  <a:solidFill>
                    <a:srgbClr val="000000"/>
                  </a:solidFill>
                  <a:sym typeface="+mn-ea"/>
                </a:rPr>
                <a:t>通过</a:t>
              </a:r>
              <a:endParaRPr lang="zh-CN" altLang="en-US" sz="1350" b="1">
                <a:solidFill>
                  <a:srgbClr val="000000"/>
                </a:solidFill>
                <a:sym typeface="+mn-ea"/>
              </a:endParaRPr>
            </a:p>
            <a:p>
              <a:pPr fontAlgn="base">
                <a:spcBef>
                  <a:spcPct val="0"/>
                </a:spcBef>
                <a:spcAft>
                  <a:spcPct val="0"/>
                </a:spcAft>
              </a:pPr>
              <a:r>
                <a:rPr lang="zh-CN" altLang="en-US" sz="1350" b="1">
                  <a:solidFill>
                    <a:srgbClr val="000000"/>
                  </a:solidFill>
                  <a:sym typeface="+mn-ea"/>
                </a:rPr>
                <a:t>（</a:t>
              </a:r>
              <a:r>
                <a:rPr lang="en-US" altLang="zh-CN" sz="1350" b="1">
                  <a:solidFill>
                    <a:srgbClr val="000000"/>
                  </a:solidFill>
                  <a:sym typeface="+mn-ea"/>
                </a:rPr>
                <a:t>1</a:t>
              </a:r>
              <a:r>
                <a:rPr lang="zh-CN" altLang="en-US" sz="1350" b="1">
                  <a:solidFill>
                    <a:srgbClr val="000000"/>
                  </a:solidFill>
                  <a:sym typeface="+mn-ea"/>
                </a:rPr>
                <a:t>）区域隔开，形成不同的区域；</a:t>
              </a:r>
              <a:endParaRPr lang="zh-CN" altLang="en-US" sz="1350" b="1">
                <a:solidFill>
                  <a:srgbClr val="000000"/>
                </a:solidFill>
                <a:sym typeface="+mn-ea"/>
              </a:endParaRPr>
            </a:p>
            <a:p>
              <a:pPr fontAlgn="base">
                <a:spcBef>
                  <a:spcPct val="0"/>
                </a:spcBef>
                <a:spcAft>
                  <a:spcPct val="0"/>
                </a:spcAft>
              </a:pPr>
              <a:r>
                <a:rPr lang="zh-CN" altLang="en-US" sz="1350" b="1">
                  <a:solidFill>
                    <a:srgbClr val="000000"/>
                  </a:solidFill>
                  <a:sym typeface="+mn-ea"/>
                </a:rPr>
                <a:t>（</a:t>
              </a:r>
              <a:r>
                <a:rPr lang="en-US" altLang="zh-CN" sz="1350" b="1">
                  <a:solidFill>
                    <a:srgbClr val="000000"/>
                  </a:solidFill>
                  <a:sym typeface="+mn-ea"/>
                </a:rPr>
                <a:t>2</a:t>
              </a:r>
              <a:r>
                <a:rPr lang="zh-CN" altLang="en-US" sz="1350" b="1">
                  <a:solidFill>
                    <a:srgbClr val="000000"/>
                  </a:solidFill>
                  <a:sym typeface="+mn-ea"/>
                </a:rPr>
                <a:t>）</a:t>
              </a:r>
              <a:r>
                <a:rPr lang="zh-CN" altLang="en-US" sz="1350" b="1">
                  <a:solidFill>
                    <a:srgbClr val="FF0000"/>
                  </a:solidFill>
                  <a:sym typeface="+mn-ea"/>
                </a:rPr>
                <a:t>名称</a:t>
              </a:r>
              <a:r>
                <a:rPr lang="zh-CN" altLang="en-US" sz="1350" b="1">
                  <a:solidFill>
                    <a:srgbClr val="000000"/>
                  </a:solidFill>
                  <a:sym typeface="+mn-ea"/>
                </a:rPr>
                <a:t>决定了允许通过的微粒；</a:t>
              </a:r>
              <a:endParaRPr lang="zh-CN" altLang="en-US" sz="1350" b="1">
                <a:solidFill>
                  <a:srgbClr val="000000"/>
                </a:solidFill>
                <a:sym typeface="+mn-ea"/>
              </a:endParaRPr>
            </a:p>
          </p:txBody>
        </p:sp>
      </p:grpSp>
      <p:sp>
        <p:nvSpPr>
          <p:cNvPr id="18" name="圆角矩形 17"/>
          <p:cNvSpPr/>
          <p:nvPr/>
        </p:nvSpPr>
        <p:spPr>
          <a:xfrm>
            <a:off x="164255" y="1143000"/>
            <a:ext cx="11863493" cy="76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350" b="1" noProof="1">
              <a:solidFill>
                <a:srgbClr val="FFFFFF"/>
              </a:solidFill>
            </a:endParaRPr>
          </a:p>
        </p:txBody>
      </p:sp>
      <p:sp>
        <p:nvSpPr>
          <p:cNvPr id="19" name="文本框 18"/>
          <p:cNvSpPr txBox="1"/>
          <p:nvPr/>
        </p:nvSpPr>
        <p:spPr>
          <a:xfrm>
            <a:off x="608755" y="636905"/>
            <a:ext cx="7016327" cy="460375"/>
          </a:xfrm>
          <a:prstGeom prst="rect">
            <a:avLst/>
          </a:prstGeom>
          <a:noFill/>
        </p:spPr>
        <p:txBody>
          <a:bodyPr wrap="square" rtlCol="0">
            <a:spAutoFit/>
          </a:bodyPr>
          <a:lstStyle/>
          <a:p>
            <a:pPr fontAlgn="base">
              <a:spcBef>
                <a:spcPct val="0"/>
              </a:spcBef>
              <a:spcAft>
                <a:spcPct val="0"/>
              </a:spcAft>
            </a:pPr>
            <a:r>
              <a:rPr lang="en-US" altLang="zh-CN" sz="2400" b="1" smtClean="0">
                <a:solidFill>
                  <a:srgbClr val="FF0000"/>
                </a:solidFill>
                <a:latin typeface="黑体" panose="02010600030101010101" pitchFamily="49" charset="-122"/>
                <a:ea typeface="黑体" panose="02010600030101010101" pitchFamily="49" charset="-122"/>
              </a:rPr>
              <a:t>1.</a:t>
            </a:r>
            <a:r>
              <a:rPr lang="zh-CN" altLang="en-US" sz="2400" b="1" smtClean="0">
                <a:solidFill>
                  <a:srgbClr val="FF0000"/>
                </a:solidFill>
                <a:sym typeface="+mn-ea"/>
              </a:rPr>
              <a:t>简化（</a:t>
            </a:r>
            <a:r>
              <a:rPr lang="en-US" altLang="zh-CN" sz="2400" b="1" smtClean="0">
                <a:solidFill>
                  <a:srgbClr val="FF0000"/>
                </a:solidFill>
                <a:sym typeface="+mn-ea"/>
              </a:rPr>
              <a:t>simplify</a:t>
            </a:r>
            <a:r>
              <a:rPr lang="zh-CN" altLang="en-US" sz="2400" b="1" smtClean="0">
                <a:solidFill>
                  <a:srgbClr val="FF0000"/>
                </a:solidFill>
                <a:sym typeface="+mn-ea"/>
              </a:rPr>
              <a:t>）</a:t>
            </a:r>
            <a:endParaRPr lang="zh-CN" altLang="en-US" sz="2400" b="1" smtClean="0">
              <a:solidFill>
                <a:srgbClr val="0000FF"/>
              </a:solidFill>
              <a:latin typeface="黑体" panose="02010600030101010101" pitchFamily="49" charset="-122"/>
              <a:ea typeface="黑体" panose="02010600030101010101" pitchFamily="49" charset="-122"/>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32" fill="hold" nodeType="clickEffect">
                                  <p:stCondLst>
                                    <p:cond delay="0"/>
                                  </p:stCondLst>
                                  <p:childTnLst>
                                    <p:set>
                                      <p:cBhvr>
                                        <p:cTn id="11" dur="500" fill="hold">
                                          <p:stCondLst>
                                            <p:cond delay="0"/>
                                          </p:stCondLst>
                                        </p:cTn>
                                        <p:tgtEl>
                                          <p:spTgt spid="2"/>
                                        </p:tgtEl>
                                        <p:attrNameLst>
                                          <p:attrName>style.visibility</p:attrName>
                                        </p:attrNameLst>
                                      </p:cBhvr>
                                      <p:to>
                                        <p:strVal val="visible"/>
                                      </p:to>
                                    </p:set>
                                    <p:animEffect transition="in" filter="diamond(out)">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
            <a:lum/>
          </a:blip>
          <a:stretch>
            <a:fillRect/>
          </a:stretch>
        </a:blipFill>
        <a:effectLst/>
      </p:bgPr>
    </p:bg>
    <p:spTree>
      <p:nvGrpSpPr>
        <p:cNvPr id="1" name=""/>
        <p:cNvGrpSpPr/>
        <p:nvPr/>
      </p:nvGrpSpPr>
      <p:grpSpPr>
        <a:xfrm>
          <a:off x="0" y="0"/>
          <a:ext cx="0" cy="0"/>
          <a:chOff x="0" y="0"/>
          <a:chExt cx="0" cy="0"/>
        </a:xfrm>
      </p:grpSpPr>
      <p:grpSp>
        <p:nvGrpSpPr>
          <p:cNvPr id="2" name="组合 6"/>
          <p:cNvGrpSpPr/>
          <p:nvPr/>
        </p:nvGrpSpPr>
        <p:grpSpPr>
          <a:xfrm>
            <a:off x="1851647" y="2060258"/>
            <a:ext cx="3169848" cy="1645444"/>
            <a:chOff x="345" y="1711"/>
            <a:chExt cx="6422" cy="3455"/>
          </a:xfrm>
        </p:grpSpPr>
        <p:sp>
          <p:nvSpPr>
            <p:cNvPr id="8" name="文本框 7"/>
            <p:cNvSpPr txBox="1"/>
            <p:nvPr/>
          </p:nvSpPr>
          <p:spPr>
            <a:xfrm>
              <a:off x="345" y="1711"/>
              <a:ext cx="6422" cy="1161"/>
            </a:xfrm>
            <a:prstGeom prst="rect">
              <a:avLst/>
            </a:prstGeom>
            <a:noFill/>
            <a:ln w="9525">
              <a:solidFill>
                <a:srgbClr val="FF0000"/>
              </a:solidFill>
            </a:ln>
          </p:spPr>
          <p:txBody>
            <a:bodyPr wrap="square">
              <a:spAutoFit/>
            </a:bodyPr>
            <a:lstStyle/>
            <a:p>
              <a:pPr marL="266700" indent="-266700" fontAlgn="base">
                <a:spcBef>
                  <a:spcPct val="0"/>
                </a:spcBef>
                <a:spcAft>
                  <a:spcPct val="0"/>
                </a:spcAft>
              </a:pPr>
              <a:r>
                <a:rPr lang="en-US" altLang="zh-CN" sz="1500" b="1">
                  <a:solidFill>
                    <a:srgbClr val="000000"/>
                  </a:solidFill>
                  <a:latin typeface="宋体" panose="02010600030101010101" pitchFamily="2" charset="-122"/>
                  <a:cs typeface="宋体" panose="02010600030101010101" pitchFamily="2" charset="-122"/>
                </a:rPr>
                <a:t>(</a:t>
              </a:r>
              <a:r>
                <a:rPr lang="en-US" altLang="zh-CN" sz="1500" b="1" smtClean="0">
                  <a:solidFill>
                    <a:srgbClr val="000000"/>
                  </a:solidFill>
                  <a:latin typeface="宋体" panose="02010600030101010101" pitchFamily="2" charset="-122"/>
                  <a:cs typeface="宋体" panose="02010600030101010101" pitchFamily="2" charset="-122"/>
                </a:rPr>
                <a:t>2015-</a:t>
              </a:r>
              <a:r>
                <a:rPr lang="en-US" altLang="zh-CN" sz="1500" b="1" smtClean="0">
                  <a:solidFill>
                    <a:srgbClr val="000000"/>
                  </a:solidFill>
                  <a:latin typeface="宋体" panose="02010600030101010101" pitchFamily="2" charset="-122"/>
                </a:rPr>
                <a:t>I</a:t>
              </a:r>
              <a:r>
                <a:rPr lang="en-US" altLang="zh-CN" sz="1500" b="1" smtClean="0">
                  <a:solidFill>
                    <a:srgbClr val="000000"/>
                  </a:solidFill>
                  <a:latin typeface="宋体" panose="02010600030101010101" pitchFamily="2" charset="-122"/>
                  <a:cs typeface="宋体" panose="02010600030101010101" pitchFamily="2" charset="-122"/>
                  <a:sym typeface="+mn-ea"/>
                </a:rPr>
                <a:t>-</a:t>
              </a:r>
              <a:r>
                <a:rPr lang="en-US" altLang="zh-CN" sz="1500" b="1">
                  <a:solidFill>
                    <a:srgbClr val="000000"/>
                  </a:solidFill>
                  <a:latin typeface="Calibri" panose="020F0502020204030204"/>
                  <a:cs typeface="Calibri" panose="020F0502020204030204" pitchFamily="34" charset="0"/>
                  <a:sym typeface="+mn-ea"/>
                </a:rPr>
                <a:t>11</a:t>
              </a:r>
              <a:r>
                <a:rPr lang="en-US" altLang="zh-CN" sz="1500" b="1" smtClean="0">
                  <a:solidFill>
                    <a:srgbClr val="000000"/>
                  </a:solidFill>
                  <a:latin typeface="宋体" panose="02010600030101010101" pitchFamily="2" charset="-122"/>
                  <a:cs typeface="宋体" panose="02010600030101010101" pitchFamily="2" charset="-122"/>
                </a:rPr>
                <a:t>)</a:t>
              </a:r>
              <a:r>
                <a:rPr lang="zh-CN" altLang="en-US" sz="1500" b="1">
                  <a:solidFill>
                    <a:srgbClr val="FF0000"/>
                  </a:solidFill>
                  <a:latin typeface="宋体" panose="02010600030101010101" pitchFamily="2" charset="-122"/>
                  <a:cs typeface="宋体" panose="02010600030101010101" pitchFamily="2" charset="-122"/>
                </a:rPr>
                <a:t>微生物电池</a:t>
              </a:r>
              <a:r>
                <a:rPr lang="en-US" altLang="zh-CN" sz="1500" b="1">
                  <a:solidFill>
                    <a:srgbClr val="000000"/>
                  </a:solidFill>
                  <a:latin typeface="Calibri" panose="020F0502020204030204"/>
                  <a:cs typeface="Calibri" panose="020F0502020204030204" pitchFamily="34" charset="0"/>
                  <a:sym typeface="+mn-ea"/>
                </a:rPr>
                <a:t> </a:t>
              </a:r>
              <a:r>
                <a:rPr lang="zh-CN" altLang="en-US" sz="1500" b="1">
                  <a:solidFill>
                    <a:srgbClr val="000000"/>
                  </a:solidFill>
                  <a:latin typeface="Calibri" panose="020F0502020204030204"/>
                  <a:cs typeface="Calibri" panose="020F0502020204030204" pitchFamily="34" charset="0"/>
                  <a:sym typeface="+mn-ea"/>
                </a:rPr>
                <a:t>：</a:t>
              </a:r>
              <a:endParaRPr lang="zh-CN" altLang="en-US" sz="1500" b="1">
                <a:solidFill>
                  <a:srgbClr val="000000"/>
                </a:solidFill>
                <a:latin typeface="Calibri" panose="020F0502020204030204"/>
                <a:cs typeface="Calibri" panose="020F0502020204030204" pitchFamily="34" charset="0"/>
                <a:sym typeface="+mn-ea"/>
              </a:endParaRPr>
            </a:p>
            <a:p>
              <a:pPr marL="266700" indent="-266700" fontAlgn="base">
                <a:spcBef>
                  <a:spcPct val="0"/>
                </a:spcBef>
                <a:spcAft>
                  <a:spcPct val="0"/>
                </a:spcAft>
              </a:pPr>
              <a:r>
                <a:rPr lang="en-US" altLang="zh-CN" sz="1500" b="1">
                  <a:solidFill>
                    <a:srgbClr val="000000"/>
                  </a:solidFill>
                  <a:latin typeface="Calibri" panose="020F0502020204030204"/>
                  <a:cs typeface="Calibri" panose="020F0502020204030204" pitchFamily="34" charset="0"/>
                  <a:sym typeface="+mn-ea"/>
                </a:rPr>
                <a:t>C</a:t>
              </a:r>
              <a:r>
                <a:rPr lang="en-US" altLang="zh-CN" sz="1500" b="1" baseline="-25000">
                  <a:solidFill>
                    <a:srgbClr val="000000"/>
                  </a:solidFill>
                  <a:latin typeface="Calibri" panose="020F0502020204030204"/>
                  <a:cs typeface="Calibri" panose="020F0502020204030204" pitchFamily="34" charset="0"/>
                  <a:sym typeface="+mn-ea"/>
                </a:rPr>
                <a:t>6</a:t>
              </a:r>
              <a:r>
                <a:rPr lang="en-US" altLang="zh-CN" sz="1500" b="1">
                  <a:solidFill>
                    <a:srgbClr val="000000"/>
                  </a:solidFill>
                  <a:latin typeface="Calibri" panose="020F0502020204030204"/>
                  <a:cs typeface="Calibri" panose="020F0502020204030204" pitchFamily="34" charset="0"/>
                  <a:sym typeface="+mn-ea"/>
                </a:rPr>
                <a:t>H</a:t>
              </a:r>
              <a:r>
                <a:rPr lang="en-US" altLang="zh-CN" sz="1500" b="1" baseline="-25000">
                  <a:solidFill>
                    <a:srgbClr val="000000"/>
                  </a:solidFill>
                  <a:latin typeface="Calibri" panose="020F0502020204030204"/>
                  <a:cs typeface="Calibri" panose="020F0502020204030204" pitchFamily="34" charset="0"/>
                  <a:sym typeface="+mn-ea"/>
                </a:rPr>
                <a:t>12</a:t>
              </a:r>
              <a:r>
                <a:rPr lang="en-US" altLang="zh-CN" sz="1500" b="1">
                  <a:solidFill>
                    <a:srgbClr val="000000"/>
                  </a:solidFill>
                  <a:latin typeface="Calibri" panose="020F0502020204030204"/>
                  <a:cs typeface="Calibri" panose="020F0502020204030204" pitchFamily="34" charset="0"/>
                  <a:sym typeface="+mn-ea"/>
                </a:rPr>
                <a:t>O</a:t>
              </a:r>
              <a:r>
                <a:rPr lang="en-US" altLang="zh-CN" sz="1500" b="1" baseline="-25000">
                  <a:solidFill>
                    <a:srgbClr val="000000"/>
                  </a:solidFill>
                  <a:latin typeface="Calibri" panose="020F0502020204030204"/>
                  <a:cs typeface="Calibri" panose="020F0502020204030204" pitchFamily="34" charset="0"/>
                  <a:sym typeface="+mn-ea"/>
                </a:rPr>
                <a:t>6</a:t>
              </a:r>
              <a:r>
                <a:rPr lang="en-US" altLang="zh-CN" sz="1500" b="1">
                  <a:solidFill>
                    <a:srgbClr val="000000"/>
                  </a:solidFill>
                  <a:latin typeface="Calibri" panose="020F0502020204030204"/>
                  <a:cs typeface="Calibri" panose="020F0502020204030204" pitchFamily="34" charset="0"/>
                  <a:sym typeface="+mn-ea"/>
                </a:rPr>
                <a:t>+6O</a:t>
              </a:r>
              <a:r>
                <a:rPr lang="en-US" altLang="zh-CN" sz="1500" b="1" baseline="-25000">
                  <a:solidFill>
                    <a:srgbClr val="000000"/>
                  </a:solidFill>
                  <a:latin typeface="Calibri" panose="020F0502020204030204"/>
                  <a:cs typeface="Calibri" panose="020F0502020204030204" pitchFamily="34" charset="0"/>
                  <a:sym typeface="+mn-ea"/>
                </a:rPr>
                <a:t>2</a:t>
              </a:r>
              <a:r>
                <a:rPr lang="en-US" altLang="zh-CN" sz="1500" b="1">
                  <a:solidFill>
                    <a:srgbClr val="000000"/>
                  </a:solidFill>
                  <a:latin typeface="Calibri" panose="020F0502020204030204"/>
                  <a:cs typeface="Calibri" panose="020F0502020204030204" pitchFamily="34" charset="0"/>
                  <a:sym typeface="+mn-ea"/>
                </a:rPr>
                <a:t>=6CO</a:t>
              </a:r>
              <a:r>
                <a:rPr lang="en-US" altLang="zh-CN" sz="1500" b="1" baseline="-25000">
                  <a:solidFill>
                    <a:srgbClr val="000000"/>
                  </a:solidFill>
                  <a:latin typeface="Calibri" panose="020F0502020204030204"/>
                  <a:cs typeface="Calibri" panose="020F0502020204030204" pitchFamily="34" charset="0"/>
                  <a:sym typeface="+mn-ea"/>
                </a:rPr>
                <a:t>2</a:t>
              </a:r>
              <a:r>
                <a:rPr lang="en-US" altLang="zh-CN" sz="1500" b="1">
                  <a:solidFill>
                    <a:srgbClr val="000000"/>
                  </a:solidFill>
                  <a:latin typeface="Calibri" panose="020F0502020204030204"/>
                  <a:cs typeface="Calibri" panose="020F0502020204030204" pitchFamily="34" charset="0"/>
                  <a:sym typeface="+mn-ea"/>
                </a:rPr>
                <a:t>+6H</a:t>
              </a:r>
              <a:r>
                <a:rPr lang="en-US" altLang="zh-CN" sz="1500" b="1" baseline="-25000">
                  <a:solidFill>
                    <a:srgbClr val="000000"/>
                  </a:solidFill>
                  <a:latin typeface="Calibri" panose="020F0502020204030204"/>
                  <a:cs typeface="Calibri" panose="020F0502020204030204" pitchFamily="34" charset="0"/>
                  <a:sym typeface="+mn-ea"/>
                </a:rPr>
                <a:t>2</a:t>
              </a:r>
              <a:r>
                <a:rPr lang="en-US" altLang="zh-CN" sz="1500" b="1">
                  <a:solidFill>
                    <a:srgbClr val="000000"/>
                  </a:solidFill>
                  <a:latin typeface="Calibri" panose="020F0502020204030204"/>
                  <a:cs typeface="Calibri" panose="020F0502020204030204" pitchFamily="34" charset="0"/>
                  <a:sym typeface="+mn-ea"/>
                </a:rPr>
                <a:t>O</a:t>
              </a:r>
              <a:endParaRPr lang="zh-CN" altLang="en-US" sz="1500" b="1">
                <a:solidFill>
                  <a:srgbClr val="000000"/>
                </a:solidFill>
              </a:endParaRPr>
            </a:p>
          </p:txBody>
        </p:sp>
        <p:pic>
          <p:nvPicPr>
            <p:cNvPr id="21" name="图片 20"/>
            <p:cNvPicPr/>
            <p:nvPr/>
          </p:nvPicPr>
          <p:blipFill>
            <a:blip r:embed="rId2"/>
            <a:stretch>
              <a:fillRect/>
            </a:stretch>
          </p:blipFill>
          <p:spPr>
            <a:xfrm>
              <a:off x="345" y="2937"/>
              <a:ext cx="4333" cy="2229"/>
            </a:xfrm>
            <a:prstGeom prst="rect">
              <a:avLst/>
            </a:prstGeom>
            <a:noFill/>
            <a:ln w="9525">
              <a:noFill/>
            </a:ln>
          </p:spPr>
        </p:pic>
      </p:grpSp>
      <p:sp>
        <p:nvSpPr>
          <p:cNvPr id="27" name="文本框 26"/>
          <p:cNvSpPr txBox="1"/>
          <p:nvPr/>
        </p:nvSpPr>
        <p:spPr>
          <a:xfrm>
            <a:off x="1852296" y="3850958"/>
            <a:ext cx="3169285" cy="461665"/>
          </a:xfrm>
          <a:prstGeom prst="rect">
            <a:avLst/>
          </a:prstGeom>
          <a:noFill/>
          <a:ln w="9525">
            <a:solidFill>
              <a:srgbClr val="FF0000"/>
            </a:solidFill>
          </a:ln>
        </p:spPr>
        <p:txBody>
          <a:bodyPr wrap="square">
            <a:spAutoFit/>
          </a:bodyPr>
          <a:lstStyle/>
          <a:p>
            <a:pPr>
              <a:spcBef>
                <a:spcPct val="0"/>
              </a:spcBef>
              <a:spcAft>
                <a:spcPct val="0"/>
              </a:spcAft>
            </a:pPr>
            <a:r>
              <a:rPr lang="en-US" altLang="zh-CN" sz="1200" b="1">
                <a:solidFill>
                  <a:srgbClr val="000000"/>
                </a:solidFill>
                <a:sym typeface="+mn-ea"/>
              </a:rPr>
              <a:t>(2018-III-</a:t>
            </a:r>
            <a:r>
              <a:rPr lang="en-US" sz="1200" b="1">
                <a:solidFill>
                  <a:srgbClr val="000000"/>
                </a:solidFill>
                <a:latin typeface="宋体" panose="02010600030101010101" pitchFamily="2" charset="-122"/>
                <a:sym typeface="+mn-ea"/>
              </a:rPr>
              <a:t>11</a:t>
            </a:r>
            <a:r>
              <a:rPr lang="en-US" altLang="zh-CN" sz="1200" b="1">
                <a:solidFill>
                  <a:srgbClr val="000000"/>
                </a:solidFill>
                <a:sym typeface="+mn-ea"/>
              </a:rPr>
              <a:t>)</a:t>
            </a:r>
            <a:r>
              <a:rPr lang="zh-CN" altLang="en-US" sz="1200" b="1">
                <a:solidFill>
                  <a:srgbClr val="FF0000"/>
                </a:solidFill>
              </a:rPr>
              <a:t>可充电锂</a:t>
            </a:r>
            <a:r>
              <a:rPr lang="en-US" sz="1200" b="1">
                <a:solidFill>
                  <a:srgbClr val="FF0000"/>
                </a:solidFill>
                <a:latin typeface="Times New Roman" panose="02020603050405020304" pitchFamily="18" charset="0"/>
              </a:rPr>
              <a:t>-</a:t>
            </a:r>
            <a:r>
              <a:rPr lang="zh-CN" altLang="en-US" sz="1200" b="1">
                <a:solidFill>
                  <a:srgbClr val="FF0000"/>
                </a:solidFill>
              </a:rPr>
              <a:t>空气电池：</a:t>
            </a:r>
            <a:endParaRPr lang="zh-CN" altLang="en-US" sz="1200" b="1">
              <a:solidFill>
                <a:srgbClr val="FF0000"/>
              </a:solidFill>
            </a:endParaRPr>
          </a:p>
          <a:p>
            <a:pPr>
              <a:spcBef>
                <a:spcPct val="0"/>
              </a:spcBef>
              <a:spcAft>
                <a:spcPct val="0"/>
              </a:spcAft>
            </a:pPr>
            <a:r>
              <a:rPr lang="zh-CN" altLang="en-US" sz="1200" b="1">
                <a:solidFill>
                  <a:srgbClr val="000000"/>
                </a:solidFill>
                <a:latin typeface="宋体" panose="02010600030101010101" pitchFamily="2" charset="-122"/>
                <a:sym typeface="+mn-ea"/>
              </a:rPr>
              <a:t>总反应：</a:t>
            </a:r>
            <a:r>
              <a:rPr lang="en-US" sz="1200" b="1">
                <a:solidFill>
                  <a:srgbClr val="000000"/>
                </a:solidFill>
                <a:latin typeface="宋体" panose="02010600030101010101" pitchFamily="2" charset="-122"/>
                <a:sym typeface="+mn-ea"/>
              </a:rPr>
              <a:t>2Li+</a:t>
            </a:r>
            <a:r>
              <a:rPr lang="en-US" altLang="zh-CN" sz="1200" b="1">
                <a:solidFill>
                  <a:srgbClr val="000000"/>
                </a:solidFill>
                <a:sym typeface="+mn-ea"/>
              </a:rPr>
              <a:t>(</a:t>
            </a:r>
            <a:r>
              <a:rPr lang="en-US" sz="1200" b="1">
                <a:solidFill>
                  <a:srgbClr val="000000"/>
                </a:solidFill>
                <a:latin typeface="Times New Roman" panose="02020603050405020304" pitchFamily="18" charset="0"/>
                <a:sym typeface="+mn-ea"/>
              </a:rPr>
              <a:t>1-x/2) O</a:t>
            </a:r>
            <a:r>
              <a:rPr lang="en-US" sz="1200" b="1" baseline="-25000">
                <a:solidFill>
                  <a:srgbClr val="000000"/>
                </a:solidFill>
                <a:latin typeface="Times New Roman" panose="02020603050405020304" pitchFamily="18" charset="0"/>
                <a:sym typeface="+mn-ea"/>
              </a:rPr>
              <a:t>2</a:t>
            </a:r>
            <a:r>
              <a:rPr lang="en-US" altLang="zh-CN" sz="1200" b="1" smtClean="0">
                <a:solidFill>
                  <a:srgbClr val="000000"/>
                </a:solidFill>
                <a:latin typeface="Times New Roman" panose="02020603050405020304" pitchFamily="18" charset="0"/>
                <a:cs typeface="Times New Roman" panose="02020603050405020304" pitchFamily="18" charset="0"/>
                <a:sym typeface="+mn-ea"/>
              </a:rPr>
              <a:t>===</a:t>
            </a:r>
            <a:r>
              <a:rPr lang="en-US" sz="1200" b="1">
                <a:solidFill>
                  <a:srgbClr val="000000"/>
                </a:solidFill>
                <a:latin typeface="Times New Roman" panose="02020603050405020304" pitchFamily="18" charset="0"/>
                <a:sym typeface="+mn-ea"/>
              </a:rPr>
              <a:t>Li</a:t>
            </a:r>
            <a:r>
              <a:rPr lang="en-US" sz="1200" b="1" baseline="-25000">
                <a:solidFill>
                  <a:srgbClr val="000000"/>
                </a:solidFill>
                <a:latin typeface="宋体" panose="02010600030101010101" pitchFamily="2" charset="-122"/>
                <a:sym typeface="+mn-ea"/>
              </a:rPr>
              <a:t>2</a:t>
            </a:r>
            <a:r>
              <a:rPr lang="en-US" sz="1200" b="1">
                <a:solidFill>
                  <a:srgbClr val="000000"/>
                </a:solidFill>
                <a:latin typeface="宋体" panose="02010600030101010101" pitchFamily="2" charset="-122"/>
                <a:sym typeface="+mn-ea"/>
              </a:rPr>
              <a:t>O</a:t>
            </a:r>
            <a:r>
              <a:rPr lang="en-US" sz="1200" b="1" baseline="-25000">
                <a:solidFill>
                  <a:srgbClr val="000000"/>
                </a:solidFill>
                <a:latin typeface="宋体" panose="02010600030101010101" pitchFamily="2" charset="-122"/>
                <a:sym typeface="+mn-ea"/>
              </a:rPr>
              <a:t>2-</a:t>
            </a:r>
            <a:r>
              <a:rPr lang="en-US" sz="1200" b="1" i="1" baseline="-25000">
                <a:solidFill>
                  <a:srgbClr val="000000"/>
                </a:solidFill>
                <a:latin typeface="宋体" panose="02010600030101010101" pitchFamily="2" charset="-122"/>
                <a:sym typeface="+mn-ea"/>
              </a:rPr>
              <a:t>x</a:t>
            </a:r>
            <a:endParaRPr lang="zh-CN" altLang="en-US" sz="1200" b="1">
              <a:solidFill>
                <a:srgbClr val="000000"/>
              </a:solidFill>
            </a:endParaRPr>
          </a:p>
        </p:txBody>
      </p:sp>
      <p:pic>
        <p:nvPicPr>
          <p:cNvPr id="28" name="图片 27"/>
          <p:cNvPicPr/>
          <p:nvPr/>
        </p:nvPicPr>
        <p:blipFill>
          <a:blip r:embed="rId3"/>
          <a:stretch>
            <a:fillRect/>
          </a:stretch>
        </p:blipFill>
        <p:spPr>
          <a:xfrm>
            <a:off x="1852296" y="4319114"/>
            <a:ext cx="2320291" cy="1301591"/>
          </a:xfrm>
          <a:prstGeom prst="rect">
            <a:avLst/>
          </a:prstGeom>
          <a:noFill/>
          <a:ln w="9525">
            <a:noFill/>
          </a:ln>
        </p:spPr>
      </p:pic>
      <p:pic>
        <p:nvPicPr>
          <p:cNvPr id="3514370" name="图片 1" descr="www.zqy.com"/>
          <p:cNvPicPr>
            <a:picLocks noChangeAspect="1" noChangeArrowheads="1"/>
          </p:cNvPicPr>
          <p:nvPr/>
        </p:nvPicPr>
        <p:blipFill>
          <a:blip r:embed="rId4"/>
          <a:stretch>
            <a:fillRect/>
          </a:stretch>
        </p:blipFill>
        <p:spPr bwMode="auto">
          <a:xfrm>
            <a:off x="5796282" y="2710339"/>
            <a:ext cx="2160271" cy="947738"/>
          </a:xfrm>
          <a:prstGeom prst="rect">
            <a:avLst/>
          </a:prstGeom>
          <a:noFill/>
        </p:spPr>
      </p:pic>
      <p:sp>
        <p:nvSpPr>
          <p:cNvPr id="3514373" name="Rectangle 5"/>
          <p:cNvSpPr>
            <a:spLocks noChangeArrowheads="1"/>
          </p:cNvSpPr>
          <p:nvPr/>
        </p:nvSpPr>
        <p:spPr bwMode="auto">
          <a:xfrm>
            <a:off x="5796280" y="2059864"/>
            <a:ext cx="4175760" cy="623248"/>
          </a:xfrm>
          <a:prstGeom prst="rect">
            <a:avLst/>
          </a:prstGeom>
          <a:noFill/>
          <a:ln w="9525">
            <a:solidFill>
              <a:srgbClr val="FF0000"/>
            </a:solidFill>
            <a:miter lim="800000"/>
          </a:ln>
          <a:effectLst/>
        </p:spPr>
        <p:txBody>
          <a:bodyPr vert="horz" wrap="square" lIns="68580" tIns="34290" rIns="68580" bIns="34290" numCol="1" anchor="ctr" anchorCtr="0" compatLnSpc="1">
            <a:spAutoFit/>
          </a:bodyPr>
          <a:lstStyle/>
          <a:p>
            <a:pPr fontAlgn="base">
              <a:spcBef>
                <a:spcPct val="0"/>
              </a:spcBef>
              <a:spcAft>
                <a:spcPct val="0"/>
              </a:spcAft>
            </a:pPr>
            <a:r>
              <a:rPr lang="en-US" altLang="zh-CN" sz="1200" b="1" smtClean="0">
                <a:solidFill>
                  <a:srgbClr val="000000"/>
                </a:solidFill>
              </a:rPr>
              <a:t>2019-I -</a:t>
            </a:r>
            <a:r>
              <a:rPr lang="en-US" altLang="zh-CN" sz="1200" b="1" smtClean="0">
                <a:solidFill>
                  <a:srgbClr val="000000"/>
                </a:solidFill>
                <a:latin typeface="Times New Roman" panose="02020603050405020304" pitchFamily="18" charset="0"/>
                <a:cs typeface="Times New Roman" panose="02020603050405020304" pitchFamily="18" charset="0"/>
              </a:rPr>
              <a:t>12</a:t>
            </a:r>
            <a:r>
              <a:rPr lang="zh-CN" altLang="en-US" sz="1200" b="1" smtClean="0">
                <a:solidFill>
                  <a:srgbClr val="000000"/>
                </a:solidFill>
                <a:latin typeface="Times New Roman" panose="02020603050405020304" pitchFamily="18" charset="0"/>
                <a:cs typeface="Times New Roman" panose="02020603050405020304" pitchFamily="18" charset="0"/>
              </a:rPr>
              <a:t>．</a:t>
            </a:r>
            <a:r>
              <a:rPr lang="zh-CN" altLang="en-US" sz="1200" b="1" smtClean="0">
                <a:solidFill>
                  <a:srgbClr val="FF0000"/>
                </a:solidFill>
                <a:latin typeface="Times New Roman" panose="02020603050405020304" pitchFamily="18" charset="0"/>
                <a:cs typeface="Times New Roman" panose="02020603050405020304" pitchFamily="18" charset="0"/>
              </a:rPr>
              <a:t>生物燃料电池：</a:t>
            </a:r>
            <a:r>
              <a:rPr lang="en-US" altLang="zh-CN" sz="1200" b="1" smtClean="0">
                <a:solidFill>
                  <a:srgbClr val="000000"/>
                </a:solidFill>
                <a:latin typeface="Times New Roman" panose="02020603050405020304" pitchFamily="18" charset="0"/>
                <a:cs typeface="Times New Roman" panose="02020603050405020304" pitchFamily="18" charset="0"/>
                <a:sym typeface="+mn-ea"/>
              </a:rPr>
              <a:t>N</a:t>
            </a:r>
            <a:r>
              <a:rPr lang="en-US" altLang="zh-CN" sz="1200" b="1" baseline="-30000" smtClean="0">
                <a:solidFill>
                  <a:srgbClr val="000000"/>
                </a:solidFill>
                <a:latin typeface="Times New Roman" panose="02020603050405020304" pitchFamily="18" charset="0"/>
                <a:cs typeface="Times New Roman" panose="02020603050405020304" pitchFamily="18" charset="0"/>
                <a:sym typeface="+mn-ea"/>
              </a:rPr>
              <a:t>2</a:t>
            </a:r>
            <a:r>
              <a:rPr lang="en-US" altLang="zh-CN" sz="1200" b="1" smtClean="0">
                <a:solidFill>
                  <a:srgbClr val="000000"/>
                </a:solidFill>
                <a:latin typeface="Times New Roman" panose="02020603050405020304" pitchFamily="18" charset="0"/>
                <a:cs typeface="Times New Roman" panose="02020603050405020304" pitchFamily="18" charset="0"/>
                <a:sym typeface="+mn-ea"/>
              </a:rPr>
              <a:t>+3H</a:t>
            </a:r>
            <a:r>
              <a:rPr lang="en-US" altLang="zh-CN" sz="1200" b="1" baseline="-30000" smtClean="0">
                <a:solidFill>
                  <a:srgbClr val="000000"/>
                </a:solidFill>
                <a:latin typeface="Times New Roman" panose="02020603050405020304" pitchFamily="18" charset="0"/>
                <a:cs typeface="Times New Roman" panose="02020603050405020304" pitchFamily="18" charset="0"/>
                <a:sym typeface="+mn-ea"/>
              </a:rPr>
              <a:t>2</a:t>
            </a:r>
            <a:r>
              <a:rPr lang="en-US" altLang="zh-CN" sz="1200" b="1" smtClean="0">
                <a:solidFill>
                  <a:srgbClr val="000000"/>
                </a:solidFill>
                <a:latin typeface="Times New Roman" panose="02020603050405020304" pitchFamily="18" charset="0"/>
                <a:cs typeface="Times New Roman" panose="02020603050405020304" pitchFamily="18" charset="0"/>
                <a:sym typeface="+mn-ea"/>
              </a:rPr>
              <a:t>===2NH</a:t>
            </a:r>
            <a:r>
              <a:rPr lang="en-US" altLang="zh-CN" sz="1200" b="1" baseline="-30000" smtClean="0">
                <a:solidFill>
                  <a:srgbClr val="000000"/>
                </a:solidFill>
                <a:latin typeface="Times New Roman" panose="02020603050405020304" pitchFamily="18" charset="0"/>
                <a:cs typeface="Times New Roman" panose="02020603050405020304" pitchFamily="18" charset="0"/>
                <a:sym typeface="+mn-ea"/>
              </a:rPr>
              <a:t>3</a:t>
            </a:r>
            <a:endParaRPr lang="zh-CN" altLang="en-US" sz="1200" b="1" smtClean="0">
              <a:solidFill>
                <a:srgbClr val="000000"/>
              </a:solidFill>
              <a:cs typeface="宋体" panose="02010600030101010101" pitchFamily="2" charset="-122"/>
            </a:endParaRPr>
          </a:p>
          <a:p>
            <a:pPr fontAlgn="base">
              <a:spcBef>
                <a:spcPct val="0"/>
              </a:spcBef>
              <a:spcAft>
                <a:spcPct val="0"/>
              </a:spcAft>
            </a:pPr>
            <a:r>
              <a:rPr lang="zh-CN" altLang="en-US" sz="1200" b="1" smtClean="0">
                <a:solidFill>
                  <a:srgbClr val="000000"/>
                </a:solidFill>
                <a:latin typeface="Times New Roman" panose="02020603050405020304" pitchFamily="18" charset="0"/>
                <a:cs typeface="Times New Roman" panose="02020603050405020304" pitchFamily="18" charset="0"/>
              </a:rPr>
              <a:t>负极反应：</a:t>
            </a:r>
            <a:r>
              <a:rPr lang="en-US" altLang="zh-CN" sz="1200" b="1" smtClean="0">
                <a:solidFill>
                  <a:srgbClr val="000000"/>
                </a:solidFill>
                <a:latin typeface="Times New Roman" panose="02020603050405020304" pitchFamily="18" charset="0"/>
                <a:cs typeface="Times New Roman" panose="02020603050405020304" pitchFamily="18" charset="0"/>
              </a:rPr>
              <a:t>H</a:t>
            </a:r>
            <a:r>
              <a:rPr lang="en-US" altLang="zh-CN" sz="1200" b="1" baseline="-30000" smtClean="0">
                <a:solidFill>
                  <a:srgbClr val="000000"/>
                </a:solidFill>
                <a:latin typeface="Times New Roman" panose="02020603050405020304" pitchFamily="18" charset="0"/>
                <a:cs typeface="Times New Roman" panose="02020603050405020304" pitchFamily="18" charset="0"/>
              </a:rPr>
              <a:t>2</a:t>
            </a:r>
            <a:r>
              <a:rPr lang="en-US" altLang="zh-CN" sz="1200" b="1" smtClean="0">
                <a:solidFill>
                  <a:srgbClr val="000000"/>
                </a:solidFill>
                <a:latin typeface="Times New Roman" panose="02020603050405020304" pitchFamily="18" charset="0"/>
                <a:cs typeface="Times New Roman" panose="02020603050405020304" pitchFamily="18" charset="0"/>
              </a:rPr>
              <a:t>+2MV</a:t>
            </a:r>
            <a:r>
              <a:rPr lang="en-US" altLang="zh-CN" sz="1200" b="1" baseline="30000" smtClean="0">
                <a:solidFill>
                  <a:srgbClr val="000000"/>
                </a:solidFill>
                <a:latin typeface="Times New Roman" panose="02020603050405020304" pitchFamily="18" charset="0"/>
                <a:cs typeface="Times New Roman" panose="02020603050405020304" pitchFamily="18" charset="0"/>
              </a:rPr>
              <a:t>2+   </a:t>
            </a:r>
            <a:r>
              <a:rPr lang="en-US" altLang="zh-CN" sz="1200" b="1" smtClean="0">
                <a:solidFill>
                  <a:srgbClr val="000000"/>
                </a:solidFill>
                <a:latin typeface="Times New Roman" panose="02020603050405020304" pitchFamily="18" charset="0"/>
                <a:cs typeface="Times New Roman" panose="02020603050405020304" pitchFamily="18" charset="0"/>
              </a:rPr>
              <a:t>=== </a:t>
            </a:r>
            <a:r>
              <a:rPr lang="en-US" altLang="zh-CN" sz="1200" b="1" baseline="30000" smtClean="0">
                <a:solidFill>
                  <a:srgbClr val="000000"/>
                </a:solidFill>
                <a:latin typeface="Times New Roman" panose="02020603050405020304" pitchFamily="18" charset="0"/>
                <a:cs typeface="Times New Roman" panose="02020603050405020304" pitchFamily="18" charset="0"/>
              </a:rPr>
              <a:t>   </a:t>
            </a:r>
            <a:r>
              <a:rPr lang="en-US" altLang="zh-CN" sz="1200" b="1" smtClean="0">
                <a:solidFill>
                  <a:srgbClr val="000000"/>
                </a:solidFill>
                <a:latin typeface="Times New Roman" panose="02020603050405020304" pitchFamily="18" charset="0"/>
                <a:cs typeface="Times New Roman" panose="02020603050405020304" pitchFamily="18" charset="0"/>
              </a:rPr>
              <a:t>2H</a:t>
            </a:r>
            <a:r>
              <a:rPr lang="en-US" altLang="zh-CN" sz="1200" b="1" baseline="30000" smtClean="0">
                <a:solidFill>
                  <a:srgbClr val="000000"/>
                </a:solidFill>
                <a:latin typeface="Times New Roman" panose="02020603050405020304" pitchFamily="18" charset="0"/>
                <a:cs typeface="Times New Roman" panose="02020603050405020304" pitchFamily="18" charset="0"/>
              </a:rPr>
              <a:t>+</a:t>
            </a:r>
            <a:r>
              <a:rPr lang="en-US" altLang="zh-CN" sz="1200" b="1" smtClean="0">
                <a:solidFill>
                  <a:srgbClr val="000000"/>
                </a:solidFill>
                <a:latin typeface="Times New Roman" panose="02020603050405020304" pitchFamily="18" charset="0"/>
                <a:cs typeface="Times New Roman" panose="02020603050405020304" pitchFamily="18" charset="0"/>
              </a:rPr>
              <a:t>+2MV</a:t>
            </a:r>
            <a:r>
              <a:rPr lang="en-US" altLang="zh-CN" sz="1200" b="1" baseline="30000" smtClean="0">
                <a:solidFill>
                  <a:srgbClr val="000000"/>
                </a:solidFill>
                <a:latin typeface="Times New Roman" panose="02020603050405020304" pitchFamily="18" charset="0"/>
                <a:cs typeface="Times New Roman" panose="02020603050405020304" pitchFamily="18" charset="0"/>
              </a:rPr>
              <a:t>+</a:t>
            </a:r>
            <a:endParaRPr lang="en-US" altLang="zh-CN" sz="525" b="1" smtClean="0">
              <a:solidFill>
                <a:srgbClr val="000000"/>
              </a:solidFill>
              <a:cs typeface="宋体" panose="02010600030101010101" pitchFamily="2" charset="-122"/>
            </a:endParaRPr>
          </a:p>
          <a:p>
            <a:pPr eaLnBrk="0" fontAlgn="base" hangingPunct="0">
              <a:spcBef>
                <a:spcPct val="0"/>
              </a:spcBef>
              <a:spcAft>
                <a:spcPct val="0"/>
              </a:spcAft>
            </a:pPr>
            <a:r>
              <a:rPr lang="zh-CN" altLang="en-US" sz="1200" b="1" smtClean="0">
                <a:solidFill>
                  <a:srgbClr val="000000"/>
                </a:solidFill>
                <a:latin typeface="Times New Roman" panose="02020603050405020304" pitchFamily="18" charset="0"/>
                <a:cs typeface="Times New Roman" panose="02020603050405020304" pitchFamily="18" charset="0"/>
              </a:rPr>
              <a:t>正极反应：</a:t>
            </a:r>
            <a:r>
              <a:rPr lang="en-US" altLang="zh-CN" sz="1200" b="1" smtClean="0">
                <a:solidFill>
                  <a:srgbClr val="000000"/>
                </a:solidFill>
                <a:latin typeface="Times New Roman" panose="02020603050405020304" pitchFamily="18" charset="0"/>
                <a:cs typeface="Times New Roman" panose="02020603050405020304" pitchFamily="18" charset="0"/>
              </a:rPr>
              <a:t>N</a:t>
            </a:r>
            <a:r>
              <a:rPr lang="en-US" altLang="zh-CN" sz="1200" b="1" baseline="-30000" smtClean="0">
                <a:solidFill>
                  <a:srgbClr val="000000"/>
                </a:solidFill>
                <a:latin typeface="Times New Roman" panose="02020603050405020304" pitchFamily="18" charset="0"/>
                <a:cs typeface="Times New Roman" panose="02020603050405020304" pitchFamily="18" charset="0"/>
              </a:rPr>
              <a:t>2</a:t>
            </a:r>
            <a:r>
              <a:rPr lang="en-US" altLang="zh-CN" sz="1200" b="1" smtClean="0">
                <a:solidFill>
                  <a:srgbClr val="000000"/>
                </a:solidFill>
                <a:latin typeface="Times New Roman" panose="02020603050405020304" pitchFamily="18" charset="0"/>
                <a:cs typeface="Times New Roman" panose="02020603050405020304" pitchFamily="18" charset="0"/>
                <a:sym typeface="+mn-ea"/>
              </a:rPr>
              <a:t>+6e</a:t>
            </a:r>
            <a:r>
              <a:rPr lang="en-US" altLang="zh-CN" sz="1200" b="1" baseline="30000" smtClean="0">
                <a:solidFill>
                  <a:srgbClr val="000000"/>
                </a:solidFill>
                <a:latin typeface="Times New Roman" panose="02020603050405020304" pitchFamily="18" charset="0"/>
                <a:cs typeface="Times New Roman" panose="02020603050405020304" pitchFamily="18" charset="0"/>
                <a:sym typeface="+mn-ea"/>
              </a:rPr>
              <a:t>-</a:t>
            </a:r>
            <a:r>
              <a:rPr lang="en-US" altLang="zh-CN" sz="1200" b="1" smtClean="0">
                <a:solidFill>
                  <a:srgbClr val="000000"/>
                </a:solidFill>
                <a:latin typeface="Times New Roman" panose="02020603050405020304" pitchFamily="18" charset="0"/>
                <a:cs typeface="Times New Roman" panose="02020603050405020304" pitchFamily="18" charset="0"/>
                <a:sym typeface="+mn-ea"/>
              </a:rPr>
              <a:t>+6H</a:t>
            </a:r>
            <a:r>
              <a:rPr lang="en-US" altLang="zh-CN" sz="1200" b="1" baseline="30000" smtClean="0">
                <a:solidFill>
                  <a:srgbClr val="000000"/>
                </a:solidFill>
                <a:latin typeface="Times New Roman" panose="02020603050405020304" pitchFamily="18" charset="0"/>
                <a:cs typeface="Times New Roman" panose="02020603050405020304" pitchFamily="18" charset="0"/>
                <a:sym typeface="+mn-ea"/>
              </a:rPr>
              <a:t>+</a:t>
            </a:r>
            <a:r>
              <a:rPr lang="en-US" altLang="zh-CN" sz="1200" b="1" smtClean="0">
                <a:solidFill>
                  <a:srgbClr val="000000"/>
                </a:solidFill>
                <a:latin typeface="Times New Roman" panose="02020603050405020304" pitchFamily="18" charset="0"/>
                <a:cs typeface="Times New Roman" panose="02020603050405020304" pitchFamily="18" charset="0"/>
                <a:sym typeface="+mn-ea"/>
              </a:rPr>
              <a:t>===2NH</a:t>
            </a:r>
            <a:r>
              <a:rPr lang="en-US" altLang="zh-CN" sz="1200" b="1" baseline="-30000" smtClean="0">
                <a:solidFill>
                  <a:srgbClr val="000000"/>
                </a:solidFill>
                <a:latin typeface="Times New Roman" panose="02020603050405020304" pitchFamily="18" charset="0"/>
                <a:cs typeface="Times New Roman" panose="02020603050405020304" pitchFamily="18" charset="0"/>
                <a:sym typeface="+mn-ea"/>
              </a:rPr>
              <a:t>3</a:t>
            </a:r>
            <a:endParaRPr lang="zh-CN" altLang="en-US" sz="1350" b="1" smtClean="0">
              <a:solidFill>
                <a:srgbClr val="000000"/>
              </a:solidFill>
              <a:cs typeface="宋体" panose="02010600030101010101" pitchFamily="2" charset="-122"/>
            </a:endParaRPr>
          </a:p>
        </p:txBody>
      </p:sp>
      <p:pic>
        <p:nvPicPr>
          <p:cNvPr id="3514376" name="图片 160"/>
          <p:cNvPicPr>
            <a:picLocks noChangeAspect="1" noChangeArrowheads="1"/>
          </p:cNvPicPr>
          <p:nvPr/>
        </p:nvPicPr>
        <p:blipFill>
          <a:blip r:embed="rId5"/>
          <a:stretch>
            <a:fillRect/>
          </a:stretch>
        </p:blipFill>
        <p:spPr bwMode="auto">
          <a:xfrm>
            <a:off x="5894073" y="4288634"/>
            <a:ext cx="1964055" cy="1144429"/>
          </a:xfrm>
          <a:prstGeom prst="rect">
            <a:avLst/>
          </a:prstGeom>
          <a:noFill/>
        </p:spPr>
      </p:pic>
      <p:sp>
        <p:nvSpPr>
          <p:cNvPr id="3514378" name="Rectangle 10"/>
          <p:cNvSpPr>
            <a:spLocks noChangeArrowheads="1"/>
          </p:cNvSpPr>
          <p:nvPr/>
        </p:nvSpPr>
        <p:spPr bwMode="auto">
          <a:xfrm>
            <a:off x="5796282" y="3851038"/>
            <a:ext cx="5615305" cy="437515"/>
          </a:xfrm>
          <a:prstGeom prst="rect">
            <a:avLst/>
          </a:prstGeom>
          <a:noFill/>
          <a:ln w="9525">
            <a:solidFill>
              <a:srgbClr val="FF0000"/>
            </a:solidFill>
            <a:miter lim="800000"/>
          </a:ln>
          <a:effectLst/>
        </p:spPr>
        <p:txBody>
          <a:bodyPr vert="horz" wrap="square" lIns="68580" tIns="34290" rIns="68580" bIns="34290" numCol="1" anchor="ctr" anchorCtr="0" compatLnSpc="1">
            <a:spAutoFit/>
          </a:bodyPr>
          <a:lstStyle/>
          <a:p>
            <a:pPr fontAlgn="ctr">
              <a:spcBef>
                <a:spcPct val="0"/>
              </a:spcBef>
              <a:spcAft>
                <a:spcPct val="0"/>
              </a:spcAft>
            </a:pPr>
            <a:r>
              <a:rPr lang="en-US" sz="1200" b="1" smtClean="0">
                <a:solidFill>
                  <a:srgbClr val="000000"/>
                </a:solidFill>
                <a:latin typeface="华文中宋" panose="02010600040101010101" pitchFamily="2" charset="-122"/>
                <a:ea typeface="华文中宋" panose="02010600040101010101" pitchFamily="2" charset="-122"/>
                <a:cs typeface="华文中宋" panose="02010600040101010101" pitchFamily="2" charset="-122"/>
                <a:sym typeface="+mn-ea"/>
              </a:rPr>
              <a:t>2019-</a:t>
            </a:r>
            <a:r>
              <a:rPr lang="en-US" altLang="zh-CN" sz="1200" b="1" smtClean="0">
                <a:solidFill>
                  <a:srgbClr val="000000"/>
                </a:solidFill>
                <a:latin typeface="华文中宋" panose="02010600040101010101" pitchFamily="2" charset="-122"/>
                <a:ea typeface="华文中宋" panose="02010600040101010101" pitchFamily="2" charset="-122"/>
                <a:cs typeface="华文中宋" panose="02010600040101010101" pitchFamily="2" charset="-122"/>
                <a:sym typeface="+mn-ea"/>
              </a:rPr>
              <a:t>II-</a:t>
            </a:r>
            <a:r>
              <a:rPr lang="en-US" altLang="zh-CN" sz="1200" b="1" smtClean="0">
                <a:solidFill>
                  <a:srgbClr val="000000"/>
                </a:solidFill>
                <a:latin typeface="Calibri" panose="020F0502020204030204"/>
                <a:ea typeface="Time New Romans"/>
                <a:cs typeface="宋体" panose="02010600030101010101" pitchFamily="2" charset="-122"/>
              </a:rPr>
              <a:t>7.</a:t>
            </a:r>
            <a:r>
              <a:rPr lang="zh-CN" altLang="en-US" sz="1200" b="1" smtClean="0">
                <a:solidFill>
                  <a:srgbClr val="FF0000"/>
                </a:solidFill>
                <a:latin typeface="Calibri" panose="020F0502020204030204"/>
                <a:cs typeface="宋体" panose="02010600030101010101" pitchFamily="2" charset="-122"/>
              </a:rPr>
              <a:t>强碱性电解质的</a:t>
            </a:r>
            <a:r>
              <a:rPr lang="en-US" altLang="zh-CN" sz="1200" b="1" smtClean="0">
                <a:solidFill>
                  <a:srgbClr val="FF0000"/>
                </a:solidFill>
                <a:latin typeface="Calibri" panose="020F0502020204030204"/>
                <a:ea typeface="Times New Roman" panose="02020603050405020304" pitchFamily="18" charset="0"/>
                <a:cs typeface="Times New Roman" panose="02020603050405020304" pitchFamily="18" charset="0"/>
              </a:rPr>
              <a:t>3D−Zn</a:t>
            </a:r>
            <a:r>
              <a:rPr lang="en-US" altLang="zh-CN" sz="1200" b="1" smtClean="0">
                <a:solidFill>
                  <a:srgbClr val="FF0000"/>
                </a:solidFill>
                <a:ea typeface="Times New Roman" panose="02020603050405020304" pitchFamily="18" charset="0"/>
                <a:cs typeface="Times New Roman" panose="02020603050405020304" pitchFamily="18" charset="0"/>
              </a:rPr>
              <a:t>—</a:t>
            </a:r>
            <a:r>
              <a:rPr lang="en-US" altLang="zh-CN" sz="1200" b="1" err="1" smtClean="0">
                <a:solidFill>
                  <a:srgbClr val="FF0000"/>
                </a:solidFill>
                <a:latin typeface="Calibri" panose="020F0502020204030204"/>
                <a:ea typeface="Times New Roman" panose="02020603050405020304" pitchFamily="18" charset="0"/>
                <a:cs typeface="Times New Roman" panose="02020603050405020304" pitchFamily="18" charset="0"/>
              </a:rPr>
              <a:t>NiOOH</a:t>
            </a:r>
            <a:r>
              <a:rPr lang="zh-CN" altLang="en-US" sz="1200" b="1" smtClean="0">
                <a:solidFill>
                  <a:srgbClr val="FF0000"/>
                </a:solidFill>
                <a:latin typeface="Calibri" panose="020F0502020204030204"/>
                <a:cs typeface="宋体" panose="02010600030101010101" pitchFamily="2" charset="-122"/>
              </a:rPr>
              <a:t>二次电池</a:t>
            </a:r>
            <a:r>
              <a:rPr lang="zh-CN" altLang="en-US" sz="1200" b="1" smtClean="0">
                <a:solidFill>
                  <a:srgbClr val="000000"/>
                </a:solidFill>
                <a:latin typeface="Calibri" panose="020F0502020204030204"/>
                <a:cs typeface="宋体" panose="02010600030101010101" pitchFamily="2" charset="-122"/>
              </a:rPr>
              <a:t>，</a:t>
            </a:r>
            <a:endParaRPr lang="zh-CN" altLang="en-US" sz="1200" b="1" smtClean="0">
              <a:solidFill>
                <a:srgbClr val="000000"/>
              </a:solidFill>
              <a:latin typeface="Calibri" panose="020F0502020204030204"/>
              <a:cs typeface="宋体" panose="02010600030101010101" pitchFamily="2" charset="-122"/>
            </a:endParaRPr>
          </a:p>
          <a:p>
            <a:pPr fontAlgn="ctr">
              <a:spcBef>
                <a:spcPct val="0"/>
              </a:spcBef>
              <a:spcAft>
                <a:spcPct val="0"/>
              </a:spcAft>
            </a:pPr>
            <a:r>
              <a:rPr lang="zh-CN" altLang="en-US" sz="1200" b="1" smtClean="0">
                <a:solidFill>
                  <a:srgbClr val="000000"/>
                </a:solidFill>
                <a:latin typeface="Calibri" panose="020F0502020204030204"/>
                <a:cs typeface="宋体" panose="02010600030101010101" pitchFamily="2" charset="-122"/>
              </a:rPr>
              <a:t>总反应：</a:t>
            </a:r>
            <a:r>
              <a:rPr lang="en-US" altLang="zh-CN" sz="1200" b="1" smtClean="0">
                <a:solidFill>
                  <a:srgbClr val="000000"/>
                </a:solidFill>
                <a:latin typeface="Calibri" panose="020F0502020204030204"/>
                <a:ea typeface="Times New Roman" panose="02020603050405020304" pitchFamily="18" charset="0"/>
                <a:cs typeface="Times New Roman" panose="02020603050405020304" pitchFamily="18" charset="0"/>
              </a:rPr>
              <a:t>Zn(s)+2NiOOH(s)+H</a:t>
            </a:r>
            <a:r>
              <a:rPr lang="en-US" altLang="zh-CN" sz="1200" b="1" baseline="-30000" smtClean="0">
                <a:solidFill>
                  <a:srgbClr val="000000"/>
                </a:solidFill>
                <a:latin typeface="Calibri" panose="020F0502020204030204"/>
                <a:ea typeface="Times New Roman" panose="02020603050405020304" pitchFamily="18" charset="0"/>
                <a:cs typeface="Times New Roman" panose="02020603050405020304" pitchFamily="18" charset="0"/>
              </a:rPr>
              <a:t>2</a:t>
            </a:r>
            <a:r>
              <a:rPr lang="en-US" altLang="zh-CN" sz="1200" b="1" smtClean="0">
                <a:solidFill>
                  <a:srgbClr val="000000"/>
                </a:solidFill>
                <a:latin typeface="Calibri" panose="020F0502020204030204"/>
                <a:ea typeface="Times New Roman" panose="02020603050405020304" pitchFamily="18" charset="0"/>
                <a:cs typeface="Times New Roman" panose="02020603050405020304" pitchFamily="18" charset="0"/>
              </a:rPr>
              <a:t>O(l) </a:t>
            </a:r>
            <a:r>
              <a:rPr lang="en-US" altLang="zh-CN" sz="1200" b="1" baseline="30000" smtClean="0">
                <a:solidFill>
                  <a:srgbClr val="000000"/>
                </a:solidFill>
                <a:latin typeface="Times New Roman" panose="02020603050405020304" pitchFamily="18" charset="0"/>
                <a:cs typeface="Times New Roman" panose="02020603050405020304" pitchFamily="18" charset="0"/>
                <a:sym typeface="+mn-ea"/>
              </a:rPr>
              <a:t> </a:t>
            </a:r>
            <a:r>
              <a:rPr lang="en-US" altLang="zh-CN" sz="1200" b="1" smtClean="0">
                <a:solidFill>
                  <a:srgbClr val="000000"/>
                </a:solidFill>
                <a:latin typeface="Times New Roman" panose="02020603050405020304" pitchFamily="18" charset="0"/>
                <a:cs typeface="Times New Roman" panose="02020603050405020304" pitchFamily="18" charset="0"/>
                <a:sym typeface="+mn-ea"/>
              </a:rPr>
              <a:t>===</a:t>
            </a:r>
            <a:r>
              <a:rPr lang="en-US" altLang="zh-CN" sz="1200" b="1" smtClean="0">
                <a:solidFill>
                  <a:srgbClr val="000000"/>
                </a:solidFill>
                <a:latin typeface="Calibri" panose="020F0502020204030204"/>
                <a:ea typeface="Times New Roman" panose="02020603050405020304" pitchFamily="18" charset="0"/>
                <a:cs typeface="Times New Roman" panose="02020603050405020304" pitchFamily="18" charset="0"/>
              </a:rPr>
              <a:t> ZnO(s)+2Ni(OH)</a:t>
            </a:r>
            <a:r>
              <a:rPr lang="en-US" altLang="zh-CN" sz="1200" b="1" baseline="-30000" smtClean="0">
                <a:solidFill>
                  <a:srgbClr val="000000"/>
                </a:solidFill>
                <a:latin typeface="Calibri" panose="020F0502020204030204"/>
                <a:ea typeface="Times New Roman" panose="02020603050405020304" pitchFamily="18" charset="0"/>
                <a:cs typeface="Times New Roman" panose="02020603050405020304" pitchFamily="18" charset="0"/>
              </a:rPr>
              <a:t>2</a:t>
            </a:r>
            <a:r>
              <a:rPr lang="en-US" altLang="zh-CN" sz="1200" b="1" smtClean="0">
                <a:solidFill>
                  <a:srgbClr val="000000"/>
                </a:solidFill>
                <a:latin typeface="Calibri" panose="020F0502020204030204"/>
                <a:ea typeface="Times New Roman" panose="02020603050405020304" pitchFamily="18" charset="0"/>
                <a:cs typeface="Times New Roman" panose="02020603050405020304" pitchFamily="18" charset="0"/>
              </a:rPr>
              <a:t>(s)</a:t>
            </a:r>
            <a:r>
              <a:rPr lang="zh-CN" altLang="en-US" sz="1200" b="1" smtClean="0">
                <a:solidFill>
                  <a:srgbClr val="000000"/>
                </a:solidFill>
                <a:latin typeface="Calibri" panose="020F0502020204030204"/>
                <a:cs typeface="宋体" panose="02010600030101010101" pitchFamily="2" charset="-122"/>
              </a:rPr>
              <a:t>。</a:t>
            </a:r>
            <a:endParaRPr lang="en-US" altLang="zh-CN" sz="1200" b="1" smtClean="0">
              <a:solidFill>
                <a:srgbClr val="000000"/>
              </a:solidFill>
              <a:cs typeface="宋体" panose="02010600030101010101" pitchFamily="2" charset="-122"/>
            </a:endParaRPr>
          </a:p>
        </p:txBody>
      </p:sp>
      <p:sp>
        <p:nvSpPr>
          <p:cNvPr id="6" name="圆角矩形 5"/>
          <p:cNvSpPr/>
          <p:nvPr/>
        </p:nvSpPr>
        <p:spPr>
          <a:xfrm>
            <a:off x="164255" y="1143000"/>
            <a:ext cx="11863493" cy="76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350" b="1" noProof="1">
              <a:solidFill>
                <a:srgbClr val="FFFFFF"/>
              </a:solidFill>
            </a:endParaRPr>
          </a:p>
        </p:txBody>
      </p:sp>
      <p:sp>
        <p:nvSpPr>
          <p:cNvPr id="19" name="文本框 18"/>
          <p:cNvSpPr txBox="1"/>
          <p:nvPr/>
        </p:nvSpPr>
        <p:spPr>
          <a:xfrm>
            <a:off x="608755" y="636905"/>
            <a:ext cx="7016327" cy="460375"/>
          </a:xfrm>
          <a:prstGeom prst="rect">
            <a:avLst/>
          </a:prstGeom>
          <a:noFill/>
        </p:spPr>
        <p:txBody>
          <a:bodyPr wrap="square" rtlCol="0">
            <a:spAutoFit/>
          </a:bodyPr>
          <a:lstStyle/>
          <a:p>
            <a:pPr fontAlgn="base">
              <a:spcBef>
                <a:spcPct val="0"/>
              </a:spcBef>
              <a:spcAft>
                <a:spcPct val="0"/>
              </a:spcAft>
            </a:pPr>
            <a:r>
              <a:rPr lang="en-US" altLang="zh-CN" sz="2400" b="1" smtClean="0">
                <a:solidFill>
                  <a:srgbClr val="FF0000"/>
                </a:solidFill>
                <a:latin typeface="黑体" panose="02010600030101010101" pitchFamily="49" charset="-122"/>
                <a:ea typeface="黑体" panose="02010600030101010101" pitchFamily="49" charset="-122"/>
              </a:rPr>
              <a:t>1.</a:t>
            </a:r>
            <a:r>
              <a:rPr lang="zh-CN" altLang="en-US" sz="2400" b="1" smtClean="0">
                <a:solidFill>
                  <a:srgbClr val="FF0000"/>
                </a:solidFill>
                <a:sym typeface="+mn-ea"/>
              </a:rPr>
              <a:t>简化（</a:t>
            </a:r>
            <a:r>
              <a:rPr lang="en-US" altLang="zh-CN" sz="2400" b="1" smtClean="0">
                <a:solidFill>
                  <a:srgbClr val="FF0000"/>
                </a:solidFill>
                <a:sym typeface="+mn-ea"/>
              </a:rPr>
              <a:t>simplify</a:t>
            </a:r>
            <a:r>
              <a:rPr lang="zh-CN" altLang="en-US" sz="2400" b="1" smtClean="0">
                <a:solidFill>
                  <a:srgbClr val="FF0000"/>
                </a:solidFill>
                <a:sym typeface="+mn-ea"/>
              </a:rPr>
              <a:t>）</a:t>
            </a:r>
            <a:endParaRPr lang="zh-CN" altLang="en-US" sz="2400" b="1" smtClean="0">
              <a:solidFill>
                <a:srgbClr val="0000FF"/>
              </a:solidFill>
              <a:latin typeface="黑体" panose="02010600030101010101" pitchFamily="49" charset="-122"/>
              <a:ea typeface="黑体" panose="02010600030101010101" pitchFamily="49" charset="-122"/>
              <a:sym typeface="+mn-ea"/>
            </a:endParaRPr>
          </a:p>
        </p:txBody>
      </p:sp>
      <p:sp>
        <p:nvSpPr>
          <p:cNvPr id="9" name="文本框 8"/>
          <p:cNvSpPr txBox="1"/>
          <p:nvPr/>
        </p:nvSpPr>
        <p:spPr>
          <a:xfrm>
            <a:off x="616375" y="1497330"/>
            <a:ext cx="5898727" cy="398780"/>
          </a:xfrm>
          <a:prstGeom prst="rect">
            <a:avLst/>
          </a:prstGeom>
          <a:noFill/>
        </p:spPr>
        <p:txBody>
          <a:bodyPr wrap="square" rtlCol="0">
            <a:spAutoFit/>
          </a:bodyPr>
          <a:lstStyle/>
          <a:p>
            <a:pPr fontAlgn="base">
              <a:spcBef>
                <a:spcPct val="0"/>
              </a:spcBef>
              <a:spcAft>
                <a:spcPct val="0"/>
              </a:spcAft>
            </a:pPr>
            <a:r>
              <a:rPr lang="zh-CN" altLang="en-US" sz="2000" b="1" smtClean="0">
                <a:solidFill>
                  <a:srgbClr val="FF0000"/>
                </a:solidFill>
                <a:latin typeface="黑体" panose="02010600030101010101" pitchFamily="49" charset="-122"/>
                <a:ea typeface="黑体" panose="02010600030101010101" pitchFamily="49" charset="-122"/>
              </a:rPr>
              <a:t>第三：高考改进</a:t>
            </a:r>
            <a:r>
              <a:rPr lang="zh-CN" altLang="en-US" sz="2000" b="1" smtClean="0">
                <a:solidFill>
                  <a:srgbClr val="FF0000"/>
                </a:solidFill>
                <a:latin typeface="黑体" panose="02010600030101010101" pitchFamily="49" charset="-122"/>
                <a:ea typeface="黑体" panose="02010600030101010101" pitchFamily="49" charset="-122"/>
                <a:sym typeface="+mn-ea"/>
              </a:rPr>
              <a:t>类型</a:t>
            </a:r>
            <a:r>
              <a:rPr lang="en-US" altLang="zh-CN" sz="2000" b="1" smtClean="0">
                <a:solidFill>
                  <a:srgbClr val="000000"/>
                </a:solidFill>
                <a:latin typeface="黑体" panose="02010600030101010101" pitchFamily="49" charset="-122"/>
                <a:ea typeface="黑体" panose="02010600030101010101" pitchFamily="49" charset="-122"/>
                <a:sym typeface="+mn-ea"/>
              </a:rPr>
              <a:t>——</a:t>
            </a:r>
            <a:r>
              <a:rPr lang="zh-CN" altLang="en-US" sz="2000" b="1" smtClean="0">
                <a:solidFill>
                  <a:srgbClr val="2E2AD4"/>
                </a:solidFill>
                <a:latin typeface="黑体" panose="02010600030101010101" pitchFamily="49" charset="-122"/>
                <a:ea typeface="黑体" panose="02010600030101010101" pitchFamily="49" charset="-122"/>
                <a:sym typeface="+mn-ea"/>
              </a:rPr>
              <a:t>桥</a:t>
            </a:r>
            <a:r>
              <a:rPr lang="en-US" altLang="zh-CN" sz="2000" b="1" smtClean="0">
                <a:solidFill>
                  <a:srgbClr val="2E2AD4"/>
                </a:solidFill>
                <a:latin typeface="黑体" panose="02010600030101010101" pitchFamily="49" charset="-122"/>
                <a:ea typeface="黑体" panose="02010600030101010101" pitchFamily="49" charset="-122"/>
                <a:sym typeface="+mn-ea"/>
              </a:rPr>
              <a:t>+</a:t>
            </a:r>
            <a:r>
              <a:rPr lang="zh-CN" altLang="en-US" sz="2000" b="1" smtClean="0">
                <a:solidFill>
                  <a:srgbClr val="2E2AD4"/>
                </a:solidFill>
                <a:latin typeface="黑体" panose="02010600030101010101" pitchFamily="49" charset="-122"/>
                <a:ea typeface="黑体" panose="02010600030101010101" pitchFamily="49" charset="-122"/>
                <a:sym typeface="+mn-ea"/>
              </a:rPr>
              <a:t>膜</a:t>
            </a:r>
            <a:r>
              <a:rPr lang="en-US" altLang="zh-CN" sz="2000" b="1" smtClean="0">
                <a:solidFill>
                  <a:srgbClr val="2E2AD4"/>
                </a:solidFill>
                <a:latin typeface="黑体" panose="02010600030101010101" pitchFamily="49" charset="-122"/>
                <a:ea typeface="黑体" panose="02010600030101010101" pitchFamily="49" charset="-122"/>
                <a:sym typeface="+mn-ea"/>
              </a:rPr>
              <a:t>+</a:t>
            </a:r>
            <a:r>
              <a:rPr lang="zh-CN" altLang="en-US" sz="2000" b="1" smtClean="0">
                <a:solidFill>
                  <a:srgbClr val="2E2AD4"/>
                </a:solidFill>
                <a:latin typeface="黑体" panose="02010600030101010101" pitchFamily="49" charset="-122"/>
                <a:ea typeface="黑体" panose="02010600030101010101" pitchFamily="49" charset="-122"/>
                <a:sym typeface="+mn-ea"/>
              </a:rPr>
              <a:t>新</a:t>
            </a:r>
            <a:endParaRPr lang="zh-CN" altLang="en-US" sz="2000" b="1" smtClean="0">
              <a:solidFill>
                <a:srgbClr val="2E2AD4"/>
              </a:solidFill>
              <a:latin typeface="黑体" panose="02010600030101010101" pitchFamily="49" charset="-122"/>
              <a:ea typeface="黑体" panose="02010600030101010101" pitchFamily="49" charset="-122"/>
              <a:sym typeface="+mn-ea"/>
            </a:endParaRPr>
          </a:p>
        </p:txBody>
      </p:sp>
    </p:spTree>
  </p:cSld>
  <p:clrMapOvr>
    <a:masterClrMapping/>
  </p:clrMapOvr>
  <p:transition/>
</p:sld>
</file>

<file path=ppt/slides/slide12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
            <a:lum/>
          </a:blip>
          <a:stretch>
            <a:fillRect/>
          </a:stretch>
        </a:blip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a:blip r:embed="rId2"/>
          <a:stretch>
            <a:fillRect/>
          </a:stretch>
        </p:blipFill>
        <p:spPr>
          <a:xfrm>
            <a:off x="3420113" y="2240756"/>
            <a:ext cx="2643505" cy="1372076"/>
          </a:xfrm>
          <a:prstGeom prst="rect">
            <a:avLst/>
          </a:prstGeom>
        </p:spPr>
      </p:pic>
      <p:pic>
        <p:nvPicPr>
          <p:cNvPr id="5" name="图片 4"/>
          <p:cNvPicPr>
            <a:picLocks noChangeAspect="1"/>
          </p:cNvPicPr>
          <p:nvPr/>
        </p:nvPicPr>
        <p:blipFill>
          <a:blip r:embed="rId3"/>
          <a:stretch>
            <a:fillRect/>
          </a:stretch>
        </p:blipFill>
        <p:spPr>
          <a:xfrm>
            <a:off x="6390005" y="2240759"/>
            <a:ext cx="2585720" cy="1372553"/>
          </a:xfrm>
          <a:prstGeom prst="rect">
            <a:avLst/>
          </a:prstGeom>
        </p:spPr>
      </p:pic>
      <p:pic>
        <p:nvPicPr>
          <p:cNvPr id="6" name="图片 5"/>
          <p:cNvPicPr>
            <a:picLocks noChangeAspect="1"/>
          </p:cNvPicPr>
          <p:nvPr/>
        </p:nvPicPr>
        <p:blipFill>
          <a:blip r:embed="rId4"/>
          <a:stretch>
            <a:fillRect/>
          </a:stretch>
        </p:blipFill>
        <p:spPr>
          <a:xfrm>
            <a:off x="1132208" y="3895725"/>
            <a:ext cx="2287905" cy="1356360"/>
          </a:xfrm>
          <a:prstGeom prst="rect">
            <a:avLst/>
          </a:prstGeom>
        </p:spPr>
      </p:pic>
      <p:pic>
        <p:nvPicPr>
          <p:cNvPr id="9" name="图片 8"/>
          <p:cNvPicPr>
            <a:picLocks noChangeAspect="1"/>
          </p:cNvPicPr>
          <p:nvPr/>
        </p:nvPicPr>
        <p:blipFill>
          <a:blip r:embed="rId5"/>
          <a:stretch>
            <a:fillRect/>
          </a:stretch>
        </p:blipFill>
        <p:spPr>
          <a:xfrm>
            <a:off x="3420111" y="3895725"/>
            <a:ext cx="2877820" cy="1356360"/>
          </a:xfrm>
          <a:prstGeom prst="rect">
            <a:avLst/>
          </a:prstGeom>
        </p:spPr>
      </p:pic>
      <p:pic>
        <p:nvPicPr>
          <p:cNvPr id="10" name="图片 9"/>
          <p:cNvPicPr>
            <a:picLocks noChangeAspect="1"/>
          </p:cNvPicPr>
          <p:nvPr/>
        </p:nvPicPr>
        <p:blipFill>
          <a:blip r:embed="rId6"/>
          <a:stretch>
            <a:fillRect/>
          </a:stretch>
        </p:blipFill>
        <p:spPr>
          <a:xfrm>
            <a:off x="6694807" y="3759518"/>
            <a:ext cx="2459991" cy="1351598"/>
          </a:xfrm>
          <a:prstGeom prst="rect">
            <a:avLst/>
          </a:prstGeom>
        </p:spPr>
      </p:pic>
      <p:pic>
        <p:nvPicPr>
          <p:cNvPr id="11" name="图片 10"/>
          <p:cNvPicPr>
            <a:picLocks noChangeAspect="1"/>
          </p:cNvPicPr>
          <p:nvPr/>
        </p:nvPicPr>
        <p:blipFill>
          <a:blip r:embed="rId7"/>
          <a:stretch>
            <a:fillRect/>
          </a:stretch>
        </p:blipFill>
        <p:spPr>
          <a:xfrm>
            <a:off x="8975725" y="2152653"/>
            <a:ext cx="2636520" cy="1373029"/>
          </a:xfrm>
          <a:prstGeom prst="rect">
            <a:avLst/>
          </a:prstGeom>
        </p:spPr>
      </p:pic>
      <p:pic>
        <p:nvPicPr>
          <p:cNvPr id="12" name="图片 11"/>
          <p:cNvPicPr>
            <a:picLocks noChangeAspect="1"/>
          </p:cNvPicPr>
          <p:nvPr/>
        </p:nvPicPr>
        <p:blipFill>
          <a:blip r:embed="rId8"/>
          <a:stretch>
            <a:fillRect/>
          </a:stretch>
        </p:blipFill>
        <p:spPr>
          <a:xfrm>
            <a:off x="1374141" y="2328386"/>
            <a:ext cx="1397635" cy="1196816"/>
          </a:xfrm>
          <a:prstGeom prst="rect">
            <a:avLst/>
          </a:prstGeom>
        </p:spPr>
      </p:pic>
      <p:pic>
        <p:nvPicPr>
          <p:cNvPr id="14" name="图片 13"/>
          <p:cNvPicPr>
            <a:picLocks noChangeAspect="1"/>
          </p:cNvPicPr>
          <p:nvPr/>
        </p:nvPicPr>
        <p:blipFill>
          <a:blip r:embed="rId9"/>
          <a:stretch>
            <a:fillRect/>
          </a:stretch>
        </p:blipFill>
        <p:spPr>
          <a:xfrm>
            <a:off x="9459596" y="3759997"/>
            <a:ext cx="2152651" cy="1351121"/>
          </a:xfrm>
          <a:prstGeom prst="rect">
            <a:avLst/>
          </a:prstGeom>
        </p:spPr>
      </p:pic>
      <p:sp>
        <p:nvSpPr>
          <p:cNvPr id="18" name="圆角矩形 17"/>
          <p:cNvSpPr/>
          <p:nvPr/>
        </p:nvSpPr>
        <p:spPr>
          <a:xfrm>
            <a:off x="164255" y="1143000"/>
            <a:ext cx="11863493" cy="76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350" b="1" noProof="1">
              <a:solidFill>
                <a:srgbClr val="FFFFFF"/>
              </a:solidFill>
            </a:endParaRPr>
          </a:p>
        </p:txBody>
      </p:sp>
      <p:sp>
        <p:nvSpPr>
          <p:cNvPr id="8" name="文本框 7"/>
          <p:cNvSpPr txBox="1"/>
          <p:nvPr/>
        </p:nvSpPr>
        <p:spPr>
          <a:xfrm>
            <a:off x="616375" y="1497330"/>
            <a:ext cx="5898727" cy="398780"/>
          </a:xfrm>
          <a:prstGeom prst="rect">
            <a:avLst/>
          </a:prstGeom>
          <a:noFill/>
        </p:spPr>
        <p:txBody>
          <a:bodyPr wrap="square" rtlCol="0">
            <a:spAutoFit/>
          </a:bodyPr>
          <a:lstStyle/>
          <a:p>
            <a:pPr fontAlgn="base">
              <a:spcBef>
                <a:spcPct val="0"/>
              </a:spcBef>
              <a:spcAft>
                <a:spcPct val="0"/>
              </a:spcAft>
            </a:pPr>
            <a:r>
              <a:rPr lang="zh-CN" altLang="en-US" sz="2000" b="1" smtClean="0">
                <a:solidFill>
                  <a:srgbClr val="FF0000"/>
                </a:solidFill>
                <a:latin typeface="黑体" panose="02010600030101010101" pitchFamily="49" charset="-122"/>
                <a:ea typeface="黑体" panose="02010600030101010101" pitchFamily="49" charset="-122"/>
              </a:rPr>
              <a:t>第三：高考改进</a:t>
            </a:r>
            <a:r>
              <a:rPr lang="zh-CN" altLang="en-US" sz="2000" b="1" smtClean="0">
                <a:solidFill>
                  <a:srgbClr val="FF0000"/>
                </a:solidFill>
                <a:latin typeface="黑体" panose="02010600030101010101" pitchFamily="49" charset="-122"/>
                <a:ea typeface="黑体" panose="02010600030101010101" pitchFamily="49" charset="-122"/>
                <a:sym typeface="+mn-ea"/>
              </a:rPr>
              <a:t>类型</a:t>
            </a:r>
            <a:r>
              <a:rPr lang="en-US" altLang="zh-CN" sz="2000" b="1" smtClean="0">
                <a:solidFill>
                  <a:srgbClr val="000000"/>
                </a:solidFill>
                <a:latin typeface="黑体" panose="02010600030101010101" pitchFamily="49" charset="-122"/>
                <a:ea typeface="黑体" panose="02010600030101010101" pitchFamily="49" charset="-122"/>
                <a:sym typeface="+mn-ea"/>
              </a:rPr>
              <a:t>——</a:t>
            </a:r>
            <a:r>
              <a:rPr lang="zh-CN" altLang="en-US" sz="2000" b="1" smtClean="0">
                <a:solidFill>
                  <a:srgbClr val="2E2AD4"/>
                </a:solidFill>
                <a:latin typeface="黑体" panose="02010600030101010101" pitchFamily="49" charset="-122"/>
                <a:ea typeface="黑体" panose="02010600030101010101" pitchFamily="49" charset="-122"/>
                <a:sym typeface="+mn-ea"/>
              </a:rPr>
              <a:t>桥</a:t>
            </a:r>
            <a:r>
              <a:rPr lang="en-US" altLang="zh-CN" sz="2000" b="1" smtClean="0">
                <a:solidFill>
                  <a:srgbClr val="2E2AD4"/>
                </a:solidFill>
                <a:latin typeface="黑体" panose="02010600030101010101" pitchFamily="49" charset="-122"/>
                <a:ea typeface="黑体" panose="02010600030101010101" pitchFamily="49" charset="-122"/>
                <a:sym typeface="+mn-ea"/>
              </a:rPr>
              <a:t>+</a:t>
            </a:r>
            <a:r>
              <a:rPr lang="zh-CN" altLang="en-US" sz="2000" b="1" smtClean="0">
                <a:solidFill>
                  <a:srgbClr val="2E2AD4"/>
                </a:solidFill>
                <a:latin typeface="黑体" panose="02010600030101010101" pitchFamily="49" charset="-122"/>
                <a:ea typeface="黑体" panose="02010600030101010101" pitchFamily="49" charset="-122"/>
                <a:sym typeface="+mn-ea"/>
              </a:rPr>
              <a:t>膜</a:t>
            </a:r>
            <a:r>
              <a:rPr lang="en-US" altLang="zh-CN" sz="2000" b="1" smtClean="0">
                <a:solidFill>
                  <a:srgbClr val="2E2AD4"/>
                </a:solidFill>
                <a:latin typeface="黑体" panose="02010600030101010101" pitchFamily="49" charset="-122"/>
                <a:ea typeface="黑体" panose="02010600030101010101" pitchFamily="49" charset="-122"/>
                <a:sym typeface="+mn-ea"/>
              </a:rPr>
              <a:t>+</a:t>
            </a:r>
            <a:r>
              <a:rPr lang="zh-CN" altLang="en-US" sz="2000" b="1" smtClean="0">
                <a:solidFill>
                  <a:srgbClr val="2E2AD4"/>
                </a:solidFill>
                <a:latin typeface="黑体" panose="02010600030101010101" pitchFamily="49" charset="-122"/>
                <a:ea typeface="黑体" panose="02010600030101010101" pitchFamily="49" charset="-122"/>
                <a:sym typeface="+mn-ea"/>
              </a:rPr>
              <a:t>新</a:t>
            </a:r>
            <a:endParaRPr lang="zh-CN" altLang="en-US" sz="2000" b="1" smtClean="0">
              <a:solidFill>
                <a:srgbClr val="2E2AD4"/>
              </a:solidFill>
              <a:latin typeface="黑体" panose="02010600030101010101" pitchFamily="49" charset="-122"/>
              <a:ea typeface="黑体" panose="02010600030101010101" pitchFamily="49" charset="-122"/>
              <a:sym typeface="+mn-ea"/>
            </a:endParaRPr>
          </a:p>
        </p:txBody>
      </p:sp>
      <p:sp>
        <p:nvSpPr>
          <p:cNvPr id="19" name="文本框 18"/>
          <p:cNvSpPr txBox="1"/>
          <p:nvPr/>
        </p:nvSpPr>
        <p:spPr>
          <a:xfrm>
            <a:off x="608755" y="636905"/>
            <a:ext cx="7016327" cy="460375"/>
          </a:xfrm>
          <a:prstGeom prst="rect">
            <a:avLst/>
          </a:prstGeom>
          <a:noFill/>
        </p:spPr>
        <p:txBody>
          <a:bodyPr wrap="square" rtlCol="0">
            <a:spAutoFit/>
          </a:bodyPr>
          <a:lstStyle/>
          <a:p>
            <a:pPr fontAlgn="base">
              <a:spcBef>
                <a:spcPct val="0"/>
              </a:spcBef>
              <a:spcAft>
                <a:spcPct val="0"/>
              </a:spcAft>
            </a:pPr>
            <a:r>
              <a:rPr lang="en-US" altLang="zh-CN" sz="2400" b="1" smtClean="0">
                <a:solidFill>
                  <a:srgbClr val="FF0000"/>
                </a:solidFill>
                <a:latin typeface="黑体" panose="02010600030101010101" pitchFamily="49" charset="-122"/>
                <a:ea typeface="黑体" panose="02010600030101010101" pitchFamily="49" charset="-122"/>
              </a:rPr>
              <a:t>1.</a:t>
            </a:r>
            <a:r>
              <a:rPr lang="zh-CN" altLang="en-US" sz="2400" b="1" smtClean="0">
                <a:solidFill>
                  <a:srgbClr val="FF0000"/>
                </a:solidFill>
                <a:sym typeface="+mn-ea"/>
              </a:rPr>
              <a:t>简化（</a:t>
            </a:r>
            <a:r>
              <a:rPr lang="en-US" altLang="zh-CN" sz="2400" b="1" smtClean="0">
                <a:solidFill>
                  <a:srgbClr val="FF0000"/>
                </a:solidFill>
                <a:sym typeface="+mn-ea"/>
              </a:rPr>
              <a:t>simplify</a:t>
            </a:r>
            <a:r>
              <a:rPr lang="zh-CN" altLang="en-US" sz="2400" b="1" smtClean="0">
                <a:solidFill>
                  <a:srgbClr val="FF0000"/>
                </a:solidFill>
                <a:sym typeface="+mn-ea"/>
              </a:rPr>
              <a:t>）</a:t>
            </a:r>
            <a:endParaRPr lang="zh-CN" altLang="en-US" sz="2400" b="1" smtClean="0">
              <a:solidFill>
                <a:srgbClr val="0000FF"/>
              </a:solidFill>
              <a:latin typeface="黑体" panose="02010600030101010101" pitchFamily="49" charset="-122"/>
              <a:ea typeface="黑体" panose="02010600030101010101" pitchFamily="49" charset="-122"/>
              <a:sym typeface="+mn-ea"/>
            </a:endParaRPr>
          </a:p>
        </p:txBody>
      </p:sp>
    </p:spTree>
  </p:cSld>
  <p:clrMapOvr>
    <a:masterClrMapping/>
  </p:clrMapOvr>
  <p:transition/>
</p:sld>
</file>

<file path=ppt/slides/slide12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
            <a:lum/>
          </a:blip>
          <a:stretch>
            <a:fillRect/>
          </a:stretch>
        </a:blipFill>
        <a:effectLst/>
      </p:bgPr>
    </p:bg>
    <p:spTree>
      <p:nvGrpSpPr>
        <p:cNvPr id="1" name=""/>
        <p:cNvGrpSpPr/>
        <p:nvPr/>
      </p:nvGrpSpPr>
      <p:grpSpPr>
        <a:xfrm>
          <a:off x="0" y="0"/>
          <a:ext cx="0" cy="0"/>
          <a:chOff x="0" y="0"/>
          <a:chExt cx="0" cy="0"/>
        </a:xfrm>
      </p:grpSpPr>
      <p:sp>
        <p:nvSpPr>
          <p:cNvPr id="131" name="文本框 130"/>
          <p:cNvSpPr txBox="1"/>
          <p:nvPr/>
        </p:nvSpPr>
        <p:spPr>
          <a:xfrm>
            <a:off x="1475742" y="1365885"/>
            <a:ext cx="3209713" cy="275590"/>
          </a:xfrm>
          <a:prstGeom prst="rect">
            <a:avLst/>
          </a:prstGeom>
          <a:noFill/>
          <a:ln w="9525">
            <a:noFill/>
          </a:ln>
        </p:spPr>
        <p:txBody>
          <a:bodyPr wrap="square">
            <a:spAutoFit/>
          </a:bodyPr>
          <a:lstStyle/>
          <a:p>
            <a:pPr marL="269240" indent="-269240" fontAlgn="base">
              <a:spcBef>
                <a:spcPct val="0"/>
              </a:spcBef>
              <a:spcAft>
                <a:spcPct val="0"/>
              </a:spcAft>
            </a:pPr>
            <a:r>
              <a:rPr lang="en-US" sz="1200" b="1">
                <a:solidFill>
                  <a:srgbClr val="FF0000"/>
                </a:solidFill>
                <a:latin typeface="MS Gothic" panose="020B0609070205080204" charset="-128"/>
              </a:rPr>
              <a:t>2020-I-12</a:t>
            </a:r>
            <a:r>
              <a:rPr lang="zh-CN" altLang="en-US" sz="1200" b="1">
                <a:solidFill>
                  <a:srgbClr val="FF0000"/>
                </a:solidFill>
              </a:rPr>
              <a:t>新型</a:t>
            </a:r>
            <a:r>
              <a:rPr lang="en-US" sz="1200" b="1">
                <a:solidFill>
                  <a:srgbClr val="FF0000"/>
                </a:solidFill>
                <a:latin typeface="MS Gothic" panose="020B0609070205080204" charset="-128"/>
              </a:rPr>
              <a:t>Zn−</a:t>
            </a:r>
            <a:r>
              <a:rPr lang="en-US" sz="1200" b="1">
                <a:solidFill>
                  <a:srgbClr val="FF0000"/>
                </a:solidFill>
                <a:latin typeface="宋体" panose="02010600030101010101" pitchFamily="2" charset="-122"/>
              </a:rPr>
              <a:t>CO</a:t>
            </a:r>
            <a:r>
              <a:rPr lang="en-US" sz="1200" b="1" baseline="-25000">
                <a:solidFill>
                  <a:srgbClr val="FF0000"/>
                </a:solidFill>
                <a:latin typeface="宋体" panose="02010600030101010101" pitchFamily="2" charset="-122"/>
              </a:rPr>
              <a:t>2</a:t>
            </a:r>
            <a:r>
              <a:rPr lang="zh-CN" altLang="en-US" sz="1200" b="1">
                <a:solidFill>
                  <a:srgbClr val="FF0000"/>
                </a:solidFill>
              </a:rPr>
              <a:t>水介质电池</a:t>
            </a:r>
            <a:endParaRPr lang="zh-CN" altLang="en-US" sz="1200" b="1">
              <a:solidFill>
                <a:srgbClr val="FF0000"/>
              </a:solidFill>
            </a:endParaRPr>
          </a:p>
        </p:txBody>
      </p:sp>
      <p:pic>
        <p:nvPicPr>
          <p:cNvPr id="11" name="图片 10"/>
          <p:cNvPicPr/>
          <p:nvPr/>
        </p:nvPicPr>
        <p:blipFill>
          <a:blip r:embed="rId2"/>
          <a:stretch>
            <a:fillRect/>
          </a:stretch>
        </p:blipFill>
        <p:spPr>
          <a:xfrm>
            <a:off x="1604435" y="1703070"/>
            <a:ext cx="3313853" cy="1906270"/>
          </a:xfrm>
          <a:prstGeom prst="rect">
            <a:avLst/>
          </a:prstGeom>
          <a:noFill/>
          <a:ln w="9525">
            <a:noFill/>
          </a:ln>
        </p:spPr>
      </p:pic>
      <p:sp>
        <p:nvSpPr>
          <p:cNvPr id="136" name="文本框 135"/>
          <p:cNvSpPr txBox="1"/>
          <p:nvPr/>
        </p:nvSpPr>
        <p:spPr>
          <a:xfrm>
            <a:off x="5944447" y="1365885"/>
            <a:ext cx="3291840" cy="275590"/>
          </a:xfrm>
          <a:prstGeom prst="rect">
            <a:avLst/>
          </a:prstGeom>
          <a:noFill/>
          <a:ln w="9525">
            <a:noFill/>
          </a:ln>
        </p:spPr>
        <p:txBody>
          <a:bodyPr wrap="square">
            <a:spAutoFit/>
          </a:bodyPr>
          <a:lstStyle/>
          <a:p>
            <a:pPr fontAlgn="base">
              <a:spcBef>
                <a:spcPct val="0"/>
              </a:spcBef>
              <a:spcAft>
                <a:spcPct val="0"/>
              </a:spcAft>
            </a:pPr>
            <a:r>
              <a:rPr lang="en-US" altLang="zh-CN" sz="1200" b="1">
                <a:solidFill>
                  <a:srgbClr val="FF0000"/>
                </a:solidFill>
              </a:rPr>
              <a:t>2020-I-27.</a:t>
            </a:r>
            <a:r>
              <a:rPr lang="zh-CN" altLang="en-US" sz="1200" b="1">
                <a:solidFill>
                  <a:srgbClr val="FF0000"/>
                </a:solidFill>
              </a:rPr>
              <a:t>电池装置进行实验</a:t>
            </a:r>
            <a:r>
              <a:rPr lang="zh-CN" altLang="en-US" sz="1200" b="1">
                <a:solidFill>
                  <a:srgbClr val="FF0000"/>
                </a:solidFill>
                <a:sym typeface="+mn-ea"/>
              </a:rPr>
              <a:t>验证</a:t>
            </a:r>
            <a:endParaRPr lang="zh-CN" altLang="en-US" sz="1200" b="1">
              <a:solidFill>
                <a:srgbClr val="FF0000"/>
              </a:solidFill>
            </a:endParaRPr>
          </a:p>
        </p:txBody>
      </p:sp>
      <p:pic>
        <p:nvPicPr>
          <p:cNvPr id="14" name="图片 13"/>
          <p:cNvPicPr/>
          <p:nvPr/>
        </p:nvPicPr>
        <p:blipFill>
          <a:blip r:embed="rId3"/>
          <a:stretch>
            <a:fillRect/>
          </a:stretch>
        </p:blipFill>
        <p:spPr>
          <a:xfrm>
            <a:off x="5401733" y="1586868"/>
            <a:ext cx="4693920" cy="2022475"/>
          </a:xfrm>
          <a:prstGeom prst="rect">
            <a:avLst/>
          </a:prstGeom>
          <a:noFill/>
          <a:ln w="9525">
            <a:noFill/>
          </a:ln>
        </p:spPr>
      </p:pic>
      <p:sp>
        <p:nvSpPr>
          <p:cNvPr id="5" name="文本框 4"/>
          <p:cNvSpPr txBox="1"/>
          <p:nvPr/>
        </p:nvSpPr>
        <p:spPr>
          <a:xfrm>
            <a:off x="475827" y="480063"/>
            <a:ext cx="8760460" cy="460375"/>
          </a:xfrm>
          <a:prstGeom prst="rect">
            <a:avLst/>
          </a:prstGeom>
          <a:noFill/>
        </p:spPr>
        <p:txBody>
          <a:bodyPr wrap="square" rtlCol="0" anchor="t">
            <a:spAutoFit/>
          </a:bodyPr>
          <a:lstStyle/>
          <a:p>
            <a:pPr fontAlgn="base">
              <a:spcBef>
                <a:spcPct val="0"/>
              </a:spcBef>
              <a:spcAft>
                <a:spcPct val="0"/>
              </a:spcAft>
            </a:pPr>
            <a:r>
              <a:rPr lang="zh-CN" altLang="en-US" sz="2400" b="1">
                <a:solidFill>
                  <a:srgbClr val="FF0000"/>
                </a:solidFill>
                <a:latin typeface="新宋体" panose="02010609030101010101" charset="-122"/>
                <a:ea typeface="新宋体" panose="02010609030101010101" charset="-122"/>
                <a:cs typeface="新宋体" panose="02010609030101010101" charset="-122"/>
                <a:sym typeface="+mn-ea"/>
              </a:rPr>
              <a:t>第四，典型装置</a:t>
            </a:r>
            <a:r>
              <a:rPr lang="en-US" altLang="zh-CN" sz="2400" b="1">
                <a:solidFill>
                  <a:srgbClr val="000000"/>
                </a:solidFill>
                <a:latin typeface="新宋体" panose="02010609030101010101" charset="-122"/>
                <a:ea typeface="新宋体" panose="02010609030101010101" charset="-122"/>
                <a:cs typeface="新宋体" panose="02010609030101010101" charset="-122"/>
                <a:sym typeface="+mn-ea"/>
              </a:rPr>
              <a:t>——</a:t>
            </a:r>
            <a:r>
              <a:rPr lang="zh-CN" altLang="en-US" sz="2400" b="1">
                <a:solidFill>
                  <a:srgbClr val="000000"/>
                </a:solidFill>
                <a:latin typeface="新宋体" panose="02010609030101010101" charset="-122"/>
                <a:ea typeface="新宋体" panose="02010609030101010101" charset="-122"/>
                <a:cs typeface="新宋体" panose="02010609030101010101" charset="-122"/>
                <a:sym typeface="+mn-ea"/>
              </a:rPr>
              <a:t>观察</a:t>
            </a:r>
            <a:r>
              <a:rPr lang="zh-CN" altLang="en-US" sz="2400" b="1">
                <a:solidFill>
                  <a:srgbClr val="0000FF"/>
                </a:solidFill>
                <a:latin typeface="新宋体" panose="02010609030101010101" charset="-122"/>
                <a:ea typeface="新宋体" panose="02010609030101010101" charset="-122"/>
                <a:cs typeface="新宋体" panose="02010609030101010101" charset="-122"/>
                <a:sym typeface="+mn-ea"/>
              </a:rPr>
              <a:t>新型装置图</a:t>
            </a:r>
            <a:endParaRPr lang="zh-CN" altLang="en-US" sz="2400" b="1">
              <a:solidFill>
                <a:srgbClr val="000000"/>
              </a:solidFill>
              <a:latin typeface="新宋体" panose="02010609030101010101" charset="-122"/>
              <a:ea typeface="新宋体" panose="02010609030101010101" charset="-122"/>
              <a:cs typeface="新宋体" panose="02010609030101010101" charset="-122"/>
              <a:sym typeface="+mn-ea"/>
            </a:endParaRPr>
          </a:p>
        </p:txBody>
      </p:sp>
      <p:sp>
        <p:nvSpPr>
          <p:cNvPr id="9" name="圆角矩形 8"/>
          <p:cNvSpPr/>
          <p:nvPr/>
        </p:nvSpPr>
        <p:spPr>
          <a:xfrm>
            <a:off x="164255" y="967740"/>
            <a:ext cx="11863493" cy="76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350" b="1" noProof="1">
              <a:solidFill>
                <a:srgbClr val="FFFFFF"/>
              </a:solidFill>
            </a:endParaRPr>
          </a:p>
        </p:txBody>
      </p:sp>
      <p:sp>
        <p:nvSpPr>
          <p:cNvPr id="139" name="文本框 138"/>
          <p:cNvSpPr txBox="1"/>
          <p:nvPr/>
        </p:nvSpPr>
        <p:spPr>
          <a:xfrm>
            <a:off x="1669629" y="3976370"/>
            <a:ext cx="3016673" cy="275590"/>
          </a:xfrm>
          <a:prstGeom prst="rect">
            <a:avLst/>
          </a:prstGeom>
          <a:noFill/>
          <a:ln w="9525">
            <a:noFill/>
          </a:ln>
        </p:spPr>
        <p:txBody>
          <a:bodyPr wrap="square">
            <a:spAutoFit/>
          </a:bodyPr>
          <a:lstStyle/>
          <a:p>
            <a:pPr marL="266700" indent="-266700" fontAlgn="base">
              <a:spcBef>
                <a:spcPct val="0"/>
              </a:spcBef>
              <a:spcAft>
                <a:spcPct val="0"/>
              </a:spcAft>
            </a:pPr>
            <a:r>
              <a:rPr lang="en-US" altLang="zh-CN" sz="1200">
                <a:solidFill>
                  <a:srgbClr val="FF0000"/>
                </a:solidFill>
              </a:rPr>
              <a:t>2020-II-12</a:t>
            </a:r>
            <a:r>
              <a:rPr lang="zh-CN" altLang="en-US" sz="1200">
                <a:solidFill>
                  <a:srgbClr val="FF0000"/>
                </a:solidFill>
              </a:rPr>
              <a:t>．电致变色器件图</a:t>
            </a:r>
            <a:endParaRPr lang="zh-CN" altLang="en-US" sz="1200">
              <a:solidFill>
                <a:srgbClr val="FF0000"/>
              </a:solidFill>
            </a:endParaRPr>
          </a:p>
        </p:txBody>
      </p:sp>
      <p:pic>
        <p:nvPicPr>
          <p:cNvPr id="4" name="图片 3"/>
          <p:cNvPicPr/>
          <p:nvPr/>
        </p:nvPicPr>
        <p:blipFill>
          <a:blip r:embed="rId4"/>
          <a:stretch>
            <a:fillRect/>
          </a:stretch>
        </p:blipFill>
        <p:spPr>
          <a:xfrm>
            <a:off x="1314029" y="4307205"/>
            <a:ext cx="3372273" cy="2033270"/>
          </a:xfrm>
          <a:prstGeom prst="rect">
            <a:avLst/>
          </a:prstGeom>
          <a:noFill/>
          <a:ln w="9525">
            <a:noFill/>
          </a:ln>
        </p:spPr>
      </p:pic>
      <p:sp>
        <p:nvSpPr>
          <p:cNvPr id="141" name="文本框 140"/>
          <p:cNvSpPr txBox="1"/>
          <p:nvPr/>
        </p:nvSpPr>
        <p:spPr>
          <a:xfrm>
            <a:off x="6344920" y="3921125"/>
            <a:ext cx="2956560" cy="275590"/>
          </a:xfrm>
          <a:prstGeom prst="rect">
            <a:avLst/>
          </a:prstGeom>
          <a:noFill/>
          <a:ln w="9525">
            <a:noFill/>
          </a:ln>
        </p:spPr>
        <p:txBody>
          <a:bodyPr wrap="square">
            <a:spAutoFit/>
          </a:bodyPr>
          <a:lstStyle/>
          <a:p>
            <a:pPr fontAlgn="base">
              <a:spcBef>
                <a:spcPct val="0"/>
              </a:spcBef>
              <a:spcAft>
                <a:spcPct val="0"/>
              </a:spcAft>
            </a:pPr>
            <a:r>
              <a:rPr lang="en-US" altLang="zh-CN" sz="1200">
                <a:solidFill>
                  <a:srgbClr val="FF0000"/>
                </a:solidFill>
              </a:rPr>
              <a:t>2020-II-2</a:t>
            </a:r>
            <a:r>
              <a:rPr lang="en-US" sz="1200">
                <a:solidFill>
                  <a:srgbClr val="FF0000"/>
                </a:solidFill>
                <a:latin typeface="宋体" panose="02010600030101010101" pitchFamily="2" charset="-122"/>
              </a:rPr>
              <a:t>6</a:t>
            </a:r>
            <a:r>
              <a:rPr lang="zh-CN" altLang="en-US" sz="1200">
                <a:solidFill>
                  <a:srgbClr val="FF0000"/>
                </a:solidFill>
              </a:rPr>
              <a:t>（</a:t>
            </a:r>
            <a:r>
              <a:rPr lang="en-US" sz="1200">
                <a:solidFill>
                  <a:srgbClr val="FF0000"/>
                </a:solidFill>
                <a:latin typeface="宋体" panose="02010600030101010101" pitchFamily="2" charset="-122"/>
              </a:rPr>
              <a:t>1</a:t>
            </a:r>
            <a:r>
              <a:rPr lang="zh-CN" altLang="en-US" sz="1200">
                <a:solidFill>
                  <a:srgbClr val="FF0000"/>
                </a:solidFill>
              </a:rPr>
              <a:t>）图</a:t>
            </a:r>
            <a:r>
              <a:rPr lang="en-US" altLang="zh-CN" sz="1200">
                <a:solidFill>
                  <a:srgbClr val="FF0000"/>
                </a:solidFill>
              </a:rPr>
              <a:t>(a)</a:t>
            </a:r>
            <a:r>
              <a:rPr lang="zh-CN" altLang="en-US" sz="1200">
                <a:solidFill>
                  <a:srgbClr val="FF0000"/>
                </a:solidFill>
              </a:rPr>
              <a:t>制取</a:t>
            </a:r>
            <a:r>
              <a:rPr lang="zh-CN" altLang="en-US" sz="1200">
                <a:solidFill>
                  <a:srgbClr val="FF0000"/>
                </a:solidFill>
                <a:sym typeface="+mn-ea"/>
              </a:rPr>
              <a:t>氯气</a:t>
            </a:r>
            <a:endParaRPr lang="zh-CN" altLang="en-US" sz="1200">
              <a:solidFill>
                <a:srgbClr val="FF0000"/>
              </a:solidFill>
            </a:endParaRPr>
          </a:p>
        </p:txBody>
      </p:sp>
      <p:pic>
        <p:nvPicPr>
          <p:cNvPr id="6" name="图片 5"/>
          <p:cNvPicPr/>
          <p:nvPr/>
        </p:nvPicPr>
        <p:blipFill>
          <a:blip r:embed="rId5"/>
          <a:srcRect r="49516"/>
          <a:stretch>
            <a:fillRect/>
          </a:stretch>
        </p:blipFill>
        <p:spPr>
          <a:xfrm>
            <a:off x="6460915" y="4251960"/>
            <a:ext cx="2724573" cy="2033270"/>
          </a:xfrm>
          <a:prstGeom prst="rect">
            <a:avLst/>
          </a:prstGeom>
          <a:noFill/>
          <a:ln w="9525">
            <a:noFill/>
          </a:ln>
        </p:spPr>
      </p:pic>
    </p:spTree>
  </p:cSld>
  <p:clrMapOvr>
    <a:masterClrMapping/>
  </p:clrMapOvr>
  <p:transition/>
</p:sld>
</file>

<file path=ppt/slides/slide12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
            <a:lum/>
          </a:blip>
          <a:stretch>
            <a:fillRect/>
          </a:stretch>
        </a:blipFill>
        <a:effectLst/>
      </p:bgPr>
    </p:bg>
    <p:spTree>
      <p:nvGrpSpPr>
        <p:cNvPr id="1" name=""/>
        <p:cNvGrpSpPr/>
        <p:nvPr/>
      </p:nvGrpSpPr>
      <p:grpSpPr>
        <a:xfrm>
          <a:off x="0" y="0"/>
          <a:ext cx="0" cy="0"/>
          <a:chOff x="0" y="0"/>
          <a:chExt cx="0" cy="0"/>
        </a:xfrm>
      </p:grpSpPr>
      <p:sp>
        <p:nvSpPr>
          <p:cNvPr id="143" name="文本框 142"/>
          <p:cNvSpPr txBox="1"/>
          <p:nvPr/>
        </p:nvSpPr>
        <p:spPr>
          <a:xfrm>
            <a:off x="1038016" y="1214120"/>
            <a:ext cx="4215553" cy="275590"/>
          </a:xfrm>
          <a:prstGeom prst="rect">
            <a:avLst/>
          </a:prstGeom>
          <a:noFill/>
          <a:ln w="9525">
            <a:noFill/>
          </a:ln>
        </p:spPr>
        <p:txBody>
          <a:bodyPr wrap="square">
            <a:spAutoFit/>
          </a:bodyPr>
          <a:lstStyle/>
          <a:p>
            <a:pPr fontAlgn="base">
              <a:spcBef>
                <a:spcPct val="0"/>
              </a:spcBef>
              <a:spcAft>
                <a:spcPct val="0"/>
              </a:spcAft>
            </a:pPr>
            <a:r>
              <a:rPr lang="en-US" sz="1200">
                <a:solidFill>
                  <a:srgbClr val="FF0000"/>
                </a:solidFill>
                <a:latin typeface="宋体" panose="02010600030101010101" pitchFamily="2" charset="-122"/>
              </a:rPr>
              <a:t>2020-III-12</a:t>
            </a:r>
            <a:r>
              <a:rPr lang="zh-CN" altLang="en-US" sz="1200">
                <a:solidFill>
                  <a:srgbClr val="FF0000"/>
                </a:solidFill>
              </a:rPr>
              <a:t>碱性硼化钒（</a:t>
            </a:r>
            <a:r>
              <a:rPr lang="en-US" altLang="zh-CN" sz="1200">
                <a:solidFill>
                  <a:srgbClr val="FF0000"/>
                </a:solidFill>
              </a:rPr>
              <a:t>VB</a:t>
            </a:r>
            <a:r>
              <a:rPr lang="en-US" sz="1200" baseline="-25000">
                <a:solidFill>
                  <a:srgbClr val="FF0000"/>
                </a:solidFill>
                <a:latin typeface="宋体" panose="02010600030101010101" pitchFamily="2" charset="-122"/>
              </a:rPr>
              <a:t>2</a:t>
            </a:r>
            <a:r>
              <a:rPr lang="zh-CN" altLang="en-US" sz="1200">
                <a:solidFill>
                  <a:srgbClr val="FF0000"/>
                </a:solidFill>
              </a:rPr>
              <a:t>）</a:t>
            </a:r>
            <a:r>
              <a:rPr lang="en-US" altLang="zh-CN" sz="1200">
                <a:solidFill>
                  <a:srgbClr val="FF0000"/>
                </a:solidFill>
              </a:rPr>
              <a:t>—</a:t>
            </a:r>
            <a:r>
              <a:rPr lang="zh-CN" altLang="en-US" sz="1200">
                <a:solidFill>
                  <a:srgbClr val="FF0000"/>
                </a:solidFill>
              </a:rPr>
              <a:t>空气电池</a:t>
            </a:r>
            <a:endParaRPr lang="zh-CN" altLang="en-US" sz="1200">
              <a:solidFill>
                <a:srgbClr val="FF0000"/>
              </a:solidFill>
            </a:endParaRPr>
          </a:p>
        </p:txBody>
      </p:sp>
      <p:pic>
        <p:nvPicPr>
          <p:cNvPr id="3" name="图片 2"/>
          <p:cNvPicPr/>
          <p:nvPr/>
        </p:nvPicPr>
        <p:blipFill>
          <a:blip r:embed="rId2"/>
          <a:stretch>
            <a:fillRect/>
          </a:stretch>
        </p:blipFill>
        <p:spPr>
          <a:xfrm>
            <a:off x="1038016" y="1489713"/>
            <a:ext cx="4362873" cy="2276475"/>
          </a:xfrm>
          <a:prstGeom prst="rect">
            <a:avLst/>
          </a:prstGeom>
          <a:noFill/>
          <a:ln w="9525">
            <a:noFill/>
          </a:ln>
        </p:spPr>
      </p:pic>
      <p:sp>
        <p:nvSpPr>
          <p:cNvPr id="146" name="文本框 145"/>
          <p:cNvSpPr txBox="1"/>
          <p:nvPr/>
        </p:nvSpPr>
        <p:spPr>
          <a:xfrm>
            <a:off x="6326295" y="1214120"/>
            <a:ext cx="2938780" cy="275590"/>
          </a:xfrm>
          <a:prstGeom prst="rect">
            <a:avLst/>
          </a:prstGeom>
          <a:noFill/>
          <a:ln w="9525">
            <a:noFill/>
          </a:ln>
        </p:spPr>
        <p:txBody>
          <a:bodyPr wrap="square">
            <a:spAutoFit/>
          </a:bodyPr>
          <a:lstStyle/>
          <a:p>
            <a:pPr marL="139700" indent="-139700" fontAlgn="base">
              <a:spcBef>
                <a:spcPct val="0"/>
              </a:spcBef>
              <a:spcAft>
                <a:spcPct val="0"/>
              </a:spcAft>
            </a:pPr>
            <a:r>
              <a:rPr lang="en-US" sz="1200">
                <a:solidFill>
                  <a:srgbClr val="FF0000"/>
                </a:solidFill>
                <a:latin typeface="Times New Roman" panose="02020603050405020304" pitchFamily="18" charset="0"/>
                <a:cs typeface="Times New Roman" panose="02020603050405020304" pitchFamily="18" charset="0"/>
              </a:rPr>
              <a:t>2020-</a:t>
            </a:r>
            <a:r>
              <a:rPr lang="zh-CN" altLang="en-US" sz="1200">
                <a:solidFill>
                  <a:srgbClr val="FF0000"/>
                </a:solidFill>
                <a:latin typeface="Times New Roman" panose="02020603050405020304" pitchFamily="18" charset="0"/>
                <a:cs typeface="Times New Roman" panose="02020603050405020304" pitchFamily="18" charset="0"/>
              </a:rPr>
              <a:t>山东</a:t>
            </a:r>
            <a:r>
              <a:rPr lang="en-US" altLang="zh-CN" sz="1200">
                <a:solidFill>
                  <a:srgbClr val="FF0000"/>
                </a:solidFill>
                <a:latin typeface="Times New Roman" panose="02020603050405020304" pitchFamily="18" charset="0"/>
                <a:cs typeface="Times New Roman" panose="02020603050405020304" pitchFamily="18" charset="0"/>
              </a:rPr>
              <a:t>-</a:t>
            </a:r>
            <a:r>
              <a:rPr lang="en-US" sz="1200">
                <a:solidFill>
                  <a:srgbClr val="FF0000"/>
                </a:solidFill>
                <a:latin typeface="Times New Roman" panose="02020603050405020304" pitchFamily="18" charset="0"/>
                <a:cs typeface="Times New Roman" panose="02020603050405020304" pitchFamily="18" charset="0"/>
              </a:rPr>
              <a:t>10</a:t>
            </a:r>
            <a:r>
              <a:rPr lang="zh-CN" altLang="en-US" sz="1200">
                <a:solidFill>
                  <a:srgbClr val="FF0000"/>
                </a:solidFill>
                <a:latin typeface="Times New Roman" panose="02020603050405020304" pitchFamily="18" charset="0"/>
              </a:rPr>
              <a:t>微生物脱盐电池</a:t>
            </a:r>
            <a:endParaRPr lang="zh-CN" altLang="en-US" sz="1200">
              <a:solidFill>
                <a:srgbClr val="FF0000"/>
              </a:solidFill>
              <a:latin typeface="Times New Roman" panose="02020603050405020304" pitchFamily="18" charset="0"/>
            </a:endParaRPr>
          </a:p>
        </p:txBody>
      </p:sp>
      <p:pic>
        <p:nvPicPr>
          <p:cNvPr id="4" name="图片 3"/>
          <p:cNvPicPr/>
          <p:nvPr/>
        </p:nvPicPr>
        <p:blipFill>
          <a:blip r:embed="rId3"/>
          <a:stretch>
            <a:fillRect/>
          </a:stretch>
        </p:blipFill>
        <p:spPr>
          <a:xfrm>
            <a:off x="6002868" y="1564005"/>
            <a:ext cx="3710093" cy="2202180"/>
          </a:xfrm>
          <a:prstGeom prst="rect">
            <a:avLst/>
          </a:prstGeom>
          <a:noFill/>
          <a:ln w="9525">
            <a:noFill/>
          </a:ln>
        </p:spPr>
      </p:pic>
      <p:sp>
        <p:nvSpPr>
          <p:cNvPr id="148" name="文本框 147"/>
          <p:cNvSpPr txBox="1"/>
          <p:nvPr/>
        </p:nvSpPr>
        <p:spPr>
          <a:xfrm>
            <a:off x="1038016" y="4010660"/>
            <a:ext cx="3443393" cy="275590"/>
          </a:xfrm>
          <a:prstGeom prst="rect">
            <a:avLst/>
          </a:prstGeom>
          <a:noFill/>
          <a:ln w="9525">
            <a:noFill/>
          </a:ln>
        </p:spPr>
        <p:txBody>
          <a:bodyPr wrap="square">
            <a:spAutoFit/>
          </a:bodyPr>
          <a:lstStyle/>
          <a:p>
            <a:pPr marL="306070" indent="-306070" fontAlgn="base">
              <a:spcBef>
                <a:spcPct val="0"/>
              </a:spcBef>
              <a:spcAft>
                <a:spcPct val="0"/>
              </a:spcAft>
            </a:pPr>
            <a:r>
              <a:rPr lang="en-US" sz="1200">
                <a:solidFill>
                  <a:srgbClr val="FF0000"/>
                </a:solidFill>
                <a:latin typeface="Times New Roman" panose="02020603050405020304" pitchFamily="18" charset="0"/>
                <a:cs typeface="Times New Roman" panose="02020603050405020304" pitchFamily="18" charset="0"/>
              </a:rPr>
              <a:t>2020-</a:t>
            </a:r>
            <a:r>
              <a:rPr lang="zh-CN" altLang="en-US" sz="1200">
                <a:solidFill>
                  <a:srgbClr val="FF0000"/>
                </a:solidFill>
                <a:latin typeface="Times New Roman" panose="02020603050405020304" pitchFamily="18" charset="0"/>
                <a:cs typeface="Times New Roman" panose="02020603050405020304" pitchFamily="18" charset="0"/>
              </a:rPr>
              <a:t>山东</a:t>
            </a:r>
            <a:r>
              <a:rPr lang="en-US" altLang="zh-CN" sz="1200">
                <a:solidFill>
                  <a:srgbClr val="FF0000"/>
                </a:solidFill>
                <a:latin typeface="Times New Roman" panose="02020603050405020304" pitchFamily="18" charset="0"/>
                <a:cs typeface="Times New Roman" panose="02020603050405020304" pitchFamily="18" charset="0"/>
              </a:rPr>
              <a:t>-</a:t>
            </a:r>
            <a:r>
              <a:rPr lang="en-US" sz="1200">
                <a:solidFill>
                  <a:srgbClr val="FF0000"/>
                </a:solidFill>
                <a:latin typeface="Times New Roman" panose="02020603050405020304" pitchFamily="18" charset="0"/>
                <a:cs typeface="Times New Roman" panose="02020603050405020304" pitchFamily="18" charset="0"/>
              </a:rPr>
              <a:t>13</a:t>
            </a:r>
            <a:r>
              <a:rPr lang="zh-CN" altLang="en-US" sz="1200">
                <a:solidFill>
                  <a:srgbClr val="FF0000"/>
                </a:solidFill>
                <a:latin typeface="Times New Roman" panose="02020603050405020304" pitchFamily="18" charset="0"/>
              </a:rPr>
              <a:t>电解法制备双氧水图</a:t>
            </a:r>
            <a:endParaRPr lang="zh-CN" altLang="en-US" sz="1200">
              <a:solidFill>
                <a:srgbClr val="FF0000"/>
              </a:solidFill>
              <a:latin typeface="Times New Roman" panose="02020603050405020304" pitchFamily="18" charset="0"/>
            </a:endParaRPr>
          </a:p>
        </p:txBody>
      </p:sp>
      <p:pic>
        <p:nvPicPr>
          <p:cNvPr id="5" name="图片 4"/>
          <p:cNvPicPr/>
          <p:nvPr/>
        </p:nvPicPr>
        <p:blipFill>
          <a:blip r:embed="rId4"/>
          <a:stretch>
            <a:fillRect/>
          </a:stretch>
        </p:blipFill>
        <p:spPr>
          <a:xfrm>
            <a:off x="1394462" y="4455798"/>
            <a:ext cx="2730500" cy="1533525"/>
          </a:xfrm>
          <a:prstGeom prst="rect">
            <a:avLst/>
          </a:prstGeom>
          <a:noFill/>
          <a:ln w="9525">
            <a:noFill/>
          </a:ln>
        </p:spPr>
      </p:pic>
      <p:sp>
        <p:nvSpPr>
          <p:cNvPr id="7" name="文本框 6"/>
          <p:cNvSpPr txBox="1"/>
          <p:nvPr/>
        </p:nvSpPr>
        <p:spPr>
          <a:xfrm>
            <a:off x="6092613" y="4010660"/>
            <a:ext cx="3620347" cy="275590"/>
          </a:xfrm>
          <a:prstGeom prst="rect">
            <a:avLst/>
          </a:prstGeom>
          <a:noFill/>
          <a:ln w="9525">
            <a:noFill/>
          </a:ln>
        </p:spPr>
        <p:txBody>
          <a:bodyPr wrap="square">
            <a:spAutoFit/>
          </a:bodyPr>
          <a:lstStyle/>
          <a:p>
            <a:pPr fontAlgn="base">
              <a:spcBef>
                <a:spcPct val="0"/>
              </a:spcBef>
              <a:spcAft>
                <a:spcPct val="0"/>
              </a:spcAft>
            </a:pPr>
            <a:r>
              <a:rPr lang="en-US" altLang="zh-CN" sz="1200">
                <a:solidFill>
                  <a:srgbClr val="FF0000"/>
                </a:solidFill>
              </a:rPr>
              <a:t>2020-II-28</a:t>
            </a:r>
            <a:r>
              <a:rPr lang="zh-CN" altLang="en-US" sz="1200">
                <a:solidFill>
                  <a:srgbClr val="FF0000"/>
                </a:solidFill>
              </a:rPr>
              <a:t>（</a:t>
            </a:r>
            <a:r>
              <a:rPr lang="en-US" sz="1200">
                <a:solidFill>
                  <a:srgbClr val="FF0000"/>
                </a:solidFill>
                <a:latin typeface="宋体" panose="02010600030101010101" pitchFamily="2" charset="-122"/>
              </a:rPr>
              <a:t>3</a:t>
            </a:r>
            <a:r>
              <a:rPr lang="zh-CN" altLang="en-US" sz="1200">
                <a:solidFill>
                  <a:srgbClr val="FF0000"/>
                </a:solidFill>
              </a:rPr>
              <a:t>）</a:t>
            </a:r>
            <a:r>
              <a:rPr lang="en-US" altLang="zh-CN" sz="1200">
                <a:solidFill>
                  <a:srgbClr val="FF0000"/>
                </a:solidFill>
                <a:sym typeface="+mn-ea"/>
              </a:rPr>
              <a:t>CH</a:t>
            </a:r>
            <a:r>
              <a:rPr lang="en-US" sz="1200" baseline="-25000">
                <a:solidFill>
                  <a:srgbClr val="FF0000"/>
                </a:solidFill>
                <a:latin typeface="宋体" panose="02010600030101010101" pitchFamily="2" charset="-122"/>
                <a:sym typeface="+mn-ea"/>
              </a:rPr>
              <a:t>4</a:t>
            </a:r>
            <a:r>
              <a:rPr lang="zh-CN" altLang="en-US" sz="1200">
                <a:solidFill>
                  <a:srgbClr val="FF0000"/>
                </a:solidFill>
                <a:sym typeface="+mn-ea"/>
              </a:rPr>
              <a:t>和</a:t>
            </a:r>
            <a:r>
              <a:rPr lang="en-US" sz="1200">
                <a:solidFill>
                  <a:srgbClr val="FF0000"/>
                </a:solidFill>
                <a:latin typeface="宋体" panose="02010600030101010101" pitchFamily="2" charset="-122"/>
                <a:sym typeface="+mn-ea"/>
              </a:rPr>
              <a:t>CO</a:t>
            </a:r>
            <a:r>
              <a:rPr lang="en-US" sz="1200" baseline="-25000">
                <a:solidFill>
                  <a:srgbClr val="FF0000"/>
                </a:solidFill>
                <a:latin typeface="宋体" panose="02010600030101010101" pitchFamily="2" charset="-122"/>
                <a:sym typeface="+mn-ea"/>
              </a:rPr>
              <a:t>2</a:t>
            </a:r>
            <a:r>
              <a:rPr lang="zh-CN" altLang="en-US" sz="1200">
                <a:solidFill>
                  <a:srgbClr val="FF0000"/>
                </a:solidFill>
              </a:rPr>
              <a:t>耦合转化图</a:t>
            </a:r>
            <a:endParaRPr lang="zh-CN" altLang="en-US" sz="1200">
              <a:solidFill>
                <a:srgbClr val="FF0000"/>
              </a:solidFill>
            </a:endParaRPr>
          </a:p>
        </p:txBody>
      </p:sp>
      <p:pic>
        <p:nvPicPr>
          <p:cNvPr id="8" name="图片 7"/>
          <p:cNvPicPr/>
          <p:nvPr/>
        </p:nvPicPr>
        <p:blipFill>
          <a:blip r:embed="rId5"/>
          <a:stretch>
            <a:fillRect/>
          </a:stretch>
        </p:blipFill>
        <p:spPr>
          <a:xfrm>
            <a:off x="6363547" y="4455163"/>
            <a:ext cx="3233420" cy="1863725"/>
          </a:xfrm>
          <a:prstGeom prst="rect">
            <a:avLst/>
          </a:prstGeom>
          <a:noFill/>
          <a:ln w="9525">
            <a:noFill/>
          </a:ln>
        </p:spPr>
      </p:pic>
      <p:sp>
        <p:nvSpPr>
          <p:cNvPr id="6" name="圆角矩形 5"/>
          <p:cNvSpPr/>
          <p:nvPr/>
        </p:nvSpPr>
        <p:spPr>
          <a:xfrm>
            <a:off x="164255" y="1043305"/>
            <a:ext cx="11863493" cy="76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350" b="1" noProof="1">
              <a:solidFill>
                <a:srgbClr val="FFFFFF"/>
              </a:solidFill>
            </a:endParaRPr>
          </a:p>
        </p:txBody>
      </p:sp>
      <p:sp>
        <p:nvSpPr>
          <p:cNvPr id="9" name="文本框 8"/>
          <p:cNvSpPr txBox="1"/>
          <p:nvPr/>
        </p:nvSpPr>
        <p:spPr>
          <a:xfrm>
            <a:off x="474980" y="544833"/>
            <a:ext cx="7972213" cy="460375"/>
          </a:xfrm>
          <a:prstGeom prst="rect">
            <a:avLst/>
          </a:prstGeom>
          <a:noFill/>
        </p:spPr>
        <p:txBody>
          <a:bodyPr wrap="square" rtlCol="0" anchor="t">
            <a:spAutoFit/>
          </a:bodyPr>
          <a:lstStyle/>
          <a:p>
            <a:pPr fontAlgn="base">
              <a:spcBef>
                <a:spcPct val="0"/>
              </a:spcBef>
              <a:spcAft>
                <a:spcPct val="0"/>
              </a:spcAft>
            </a:pPr>
            <a:r>
              <a:rPr lang="zh-CN" altLang="en-US" sz="2400" b="1">
                <a:solidFill>
                  <a:srgbClr val="FF0000"/>
                </a:solidFill>
                <a:latin typeface="新宋体" panose="02010609030101010101" charset="-122"/>
                <a:ea typeface="新宋体" panose="02010609030101010101" charset="-122"/>
                <a:cs typeface="新宋体" panose="02010609030101010101" charset="-122"/>
                <a:sym typeface="+mn-ea"/>
              </a:rPr>
              <a:t>第四，典型装置</a:t>
            </a:r>
            <a:r>
              <a:rPr lang="en-US" altLang="zh-CN" sz="2400" b="1">
                <a:solidFill>
                  <a:srgbClr val="000000"/>
                </a:solidFill>
                <a:latin typeface="新宋体" panose="02010609030101010101" charset="-122"/>
                <a:ea typeface="新宋体" panose="02010609030101010101" charset="-122"/>
                <a:cs typeface="新宋体" panose="02010609030101010101" charset="-122"/>
                <a:sym typeface="+mn-ea"/>
              </a:rPr>
              <a:t>——</a:t>
            </a:r>
            <a:r>
              <a:rPr lang="zh-CN" altLang="en-US" sz="2400" b="1">
                <a:solidFill>
                  <a:srgbClr val="000000"/>
                </a:solidFill>
                <a:latin typeface="新宋体" panose="02010609030101010101" charset="-122"/>
                <a:ea typeface="新宋体" panose="02010609030101010101" charset="-122"/>
                <a:cs typeface="新宋体" panose="02010609030101010101" charset="-122"/>
                <a:sym typeface="+mn-ea"/>
              </a:rPr>
              <a:t>观察</a:t>
            </a:r>
            <a:r>
              <a:rPr lang="zh-CN" altLang="en-US" sz="2400" b="1">
                <a:solidFill>
                  <a:srgbClr val="0000FF"/>
                </a:solidFill>
                <a:latin typeface="新宋体" panose="02010609030101010101" charset="-122"/>
                <a:ea typeface="新宋体" panose="02010609030101010101" charset="-122"/>
                <a:cs typeface="新宋体" panose="02010609030101010101" charset="-122"/>
                <a:sym typeface="+mn-ea"/>
              </a:rPr>
              <a:t>新型装置图</a:t>
            </a:r>
            <a:endParaRPr lang="zh-CN" altLang="en-US" sz="2400" b="1">
              <a:solidFill>
                <a:srgbClr val="000000"/>
              </a:solidFill>
              <a:latin typeface="新宋体" panose="02010609030101010101" charset="-122"/>
              <a:ea typeface="新宋体" panose="02010609030101010101" charset="-122"/>
              <a:cs typeface="新宋体" panose="02010609030101010101" charset="-122"/>
              <a:sym typeface="+mn-ea"/>
            </a:endParaRPr>
          </a:p>
        </p:txBody>
      </p:sp>
    </p:spTree>
  </p:cSld>
  <p:clrMapOvr>
    <a:masterClrMapping/>
  </p:clrMapOvr>
  <p:transition/>
</p:sld>
</file>

<file path=ppt/slides/slide12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
            <a:lum/>
          </a:blip>
          <a:stretch>
            <a:fillRect/>
          </a:stretch>
        </a:blipFill>
        <a:effectLst/>
      </p:bgPr>
    </p:bg>
    <p:spTree>
      <p:nvGrpSpPr>
        <p:cNvPr id="1" name=""/>
        <p:cNvGrpSpPr/>
        <p:nvPr/>
      </p:nvGrpSpPr>
      <p:grpSpPr>
        <a:xfrm>
          <a:off x="0" y="0"/>
          <a:ext cx="0" cy="0"/>
          <a:chOff x="0" y="0"/>
          <a:chExt cx="0" cy="0"/>
        </a:xfrm>
      </p:grpSpPr>
      <p:sp>
        <p:nvSpPr>
          <p:cNvPr id="3095" name="矩形 3094"/>
          <p:cNvSpPr/>
          <p:nvPr/>
        </p:nvSpPr>
        <p:spPr>
          <a:xfrm>
            <a:off x="620077" y="622373"/>
            <a:ext cx="3509294" cy="461665"/>
          </a:xfrm>
          <a:prstGeom prst="rect">
            <a:avLst/>
          </a:prstGeom>
          <a:noFill/>
          <a:ln w="9525">
            <a:noFill/>
          </a:ln>
        </p:spPr>
        <p:txBody>
          <a:bodyPr wrap="none" anchor="ctr">
            <a:spAutoFit/>
          </a:bodyPr>
          <a:lstStyle/>
          <a:p>
            <a:pPr fontAlgn="base">
              <a:spcBef>
                <a:spcPct val="0"/>
              </a:spcBef>
              <a:spcAft>
                <a:spcPct val="0"/>
              </a:spcAft>
            </a:pPr>
            <a:r>
              <a:rPr lang="zh-CN" altLang="en-US" sz="2400" b="1">
                <a:solidFill>
                  <a:srgbClr val="FF0000"/>
                </a:solidFill>
                <a:latin typeface="Times New Roman" panose="02020603050405020304" pitchFamily="18" charset="0"/>
                <a:cs typeface="Times New Roman" panose="02020603050405020304" pitchFamily="18" charset="0"/>
              </a:rPr>
              <a:t>考点一  盐桥问题面面观 </a:t>
            </a:r>
            <a:endParaRPr lang="zh-CN" altLang="en-US" sz="2400" b="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8" name="圆角矩形 17"/>
          <p:cNvSpPr/>
          <p:nvPr/>
        </p:nvSpPr>
        <p:spPr>
          <a:xfrm>
            <a:off x="164255" y="1143000"/>
            <a:ext cx="11863493" cy="76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350" b="1" noProof="1">
              <a:solidFill>
                <a:srgbClr val="FFFFFF"/>
              </a:solidFill>
            </a:endParaRPr>
          </a:p>
        </p:txBody>
      </p:sp>
      <p:sp>
        <p:nvSpPr>
          <p:cNvPr id="2" name="文本框 1"/>
          <p:cNvSpPr txBox="1"/>
          <p:nvPr/>
        </p:nvSpPr>
        <p:spPr>
          <a:xfrm>
            <a:off x="734907" y="3217545"/>
            <a:ext cx="2918460" cy="368300"/>
          </a:xfrm>
          <a:prstGeom prst="rect">
            <a:avLst/>
          </a:prstGeom>
          <a:noFill/>
        </p:spPr>
        <p:txBody>
          <a:bodyPr wrap="square" rtlCol="0">
            <a:spAutoFit/>
          </a:bodyPr>
          <a:lstStyle/>
          <a:p>
            <a:pPr fontAlgn="base">
              <a:spcBef>
                <a:spcPct val="0"/>
              </a:spcBef>
              <a:spcAft>
                <a:spcPct val="0"/>
              </a:spcAft>
            </a:pPr>
            <a:r>
              <a:rPr lang="en-US" altLang="zh-CN" b="1">
                <a:solidFill>
                  <a:srgbClr val="000000"/>
                </a:solidFill>
              </a:rPr>
              <a:t>1.</a:t>
            </a:r>
            <a:r>
              <a:rPr lang="zh-CN" altLang="en-US" b="1">
                <a:solidFill>
                  <a:srgbClr val="000000"/>
                </a:solidFill>
              </a:rPr>
              <a:t>为什么设置盐桥？</a:t>
            </a:r>
            <a:endParaRPr lang="zh-CN" altLang="en-US" b="1">
              <a:solidFill>
                <a:srgbClr val="000000"/>
              </a:solidFill>
            </a:endParaRPr>
          </a:p>
        </p:txBody>
      </p:sp>
      <p:sp>
        <p:nvSpPr>
          <p:cNvPr id="3" name="文本框 2"/>
          <p:cNvSpPr txBox="1"/>
          <p:nvPr/>
        </p:nvSpPr>
        <p:spPr>
          <a:xfrm>
            <a:off x="1415629" y="3687446"/>
            <a:ext cx="9752753" cy="646331"/>
          </a:xfrm>
          <a:prstGeom prst="rect">
            <a:avLst/>
          </a:prstGeom>
          <a:noFill/>
        </p:spPr>
        <p:txBody>
          <a:bodyPr wrap="square" rtlCol="0">
            <a:spAutoFit/>
          </a:bodyPr>
          <a:lstStyle/>
          <a:p>
            <a:pPr fontAlgn="base">
              <a:spcBef>
                <a:spcPct val="0"/>
              </a:spcBef>
              <a:spcAft>
                <a:spcPct val="0"/>
              </a:spcAft>
            </a:pPr>
            <a:r>
              <a:rPr lang="zh-CN" altLang="en-US" b="1">
                <a:solidFill>
                  <a:srgbClr val="000000"/>
                </a:solidFill>
              </a:rPr>
              <a:t>答：两极在同一容器内时，由于</a:t>
            </a:r>
            <a:r>
              <a:rPr lang="zh-CN" altLang="en-US" b="1">
                <a:solidFill>
                  <a:srgbClr val="FF0000"/>
                </a:solidFill>
              </a:rPr>
              <a:t>阴阳离子的移动速率不同，导致两极之间出现浓度差，以及电极本身直接与离子反应，</a:t>
            </a:r>
            <a:r>
              <a:rPr lang="zh-CN" altLang="en-US" b="1">
                <a:solidFill>
                  <a:srgbClr val="0000FF"/>
                </a:solidFill>
              </a:rPr>
              <a:t>导致两极之间电势差变小，影响了电流的稳定。</a:t>
            </a:r>
            <a:r>
              <a:rPr lang="zh-CN" altLang="en-US" b="1">
                <a:solidFill>
                  <a:srgbClr val="000000"/>
                </a:solidFill>
              </a:rPr>
              <a:t>所以必须设置盐桥。</a:t>
            </a:r>
            <a:endParaRPr lang="zh-CN" altLang="en-US" b="1">
              <a:solidFill>
                <a:srgbClr val="000000"/>
              </a:solidFill>
            </a:endParaRPr>
          </a:p>
        </p:txBody>
      </p:sp>
      <p:sp>
        <p:nvSpPr>
          <p:cNvPr id="4" name="文本框 3"/>
          <p:cNvSpPr txBox="1"/>
          <p:nvPr/>
        </p:nvSpPr>
        <p:spPr>
          <a:xfrm>
            <a:off x="794175" y="4609465"/>
            <a:ext cx="2918460" cy="368300"/>
          </a:xfrm>
          <a:prstGeom prst="rect">
            <a:avLst/>
          </a:prstGeom>
          <a:noFill/>
        </p:spPr>
        <p:txBody>
          <a:bodyPr wrap="square" rtlCol="0">
            <a:spAutoFit/>
          </a:bodyPr>
          <a:lstStyle/>
          <a:p>
            <a:pPr fontAlgn="base">
              <a:spcBef>
                <a:spcPct val="0"/>
              </a:spcBef>
              <a:spcAft>
                <a:spcPct val="0"/>
              </a:spcAft>
            </a:pPr>
            <a:r>
              <a:rPr lang="en-US" altLang="zh-CN" b="1">
                <a:solidFill>
                  <a:srgbClr val="000000"/>
                </a:solidFill>
              </a:rPr>
              <a:t>2.</a:t>
            </a:r>
            <a:r>
              <a:rPr lang="zh-CN" altLang="en-US" b="1">
                <a:solidFill>
                  <a:srgbClr val="000000"/>
                </a:solidFill>
              </a:rPr>
              <a:t>盐桥的作用？</a:t>
            </a:r>
            <a:endParaRPr lang="zh-CN" altLang="en-US" b="1">
              <a:solidFill>
                <a:srgbClr val="000000"/>
              </a:solidFill>
            </a:endParaRPr>
          </a:p>
        </p:txBody>
      </p:sp>
      <p:sp>
        <p:nvSpPr>
          <p:cNvPr id="5" name="文本框 4"/>
          <p:cNvSpPr txBox="1"/>
          <p:nvPr/>
        </p:nvSpPr>
        <p:spPr>
          <a:xfrm>
            <a:off x="1518073" y="4977765"/>
            <a:ext cx="9650307" cy="645160"/>
          </a:xfrm>
          <a:prstGeom prst="rect">
            <a:avLst/>
          </a:prstGeom>
          <a:noFill/>
        </p:spPr>
        <p:txBody>
          <a:bodyPr wrap="square" rtlCol="0">
            <a:spAutoFit/>
          </a:bodyPr>
          <a:lstStyle/>
          <a:p>
            <a:pPr fontAlgn="base">
              <a:spcBef>
                <a:spcPct val="0"/>
              </a:spcBef>
              <a:spcAft>
                <a:spcPct val="0"/>
              </a:spcAft>
            </a:pPr>
            <a:r>
              <a:rPr lang="zh-CN" altLang="en-US" b="1">
                <a:solidFill>
                  <a:srgbClr val="000000"/>
                </a:solidFill>
              </a:rPr>
              <a:t>答：盐桥的主要作用就是</a:t>
            </a:r>
            <a:r>
              <a:rPr lang="zh-CN" altLang="en-US" b="1">
                <a:solidFill>
                  <a:srgbClr val="FF0000"/>
                </a:solidFill>
              </a:rPr>
              <a:t>构建闭合回路</a:t>
            </a:r>
            <a:r>
              <a:rPr lang="zh-CN" altLang="en-US" b="1">
                <a:solidFill>
                  <a:srgbClr val="000000"/>
                </a:solidFill>
              </a:rPr>
              <a:t>，但不影响反应的实质，有效地</a:t>
            </a:r>
            <a:r>
              <a:rPr lang="zh-CN" altLang="en-US" b="1">
                <a:solidFill>
                  <a:srgbClr val="FF0000"/>
                </a:solidFill>
              </a:rPr>
              <a:t>解决了</a:t>
            </a:r>
            <a:r>
              <a:rPr lang="zh-CN" altLang="en-US" b="1">
                <a:solidFill>
                  <a:srgbClr val="FF0000"/>
                </a:solidFill>
                <a:sym typeface="+mn-ea"/>
              </a:rPr>
              <a:t>两极之间电势差变小的问题</a:t>
            </a:r>
            <a:r>
              <a:rPr lang="zh-CN" altLang="en-US" b="1">
                <a:solidFill>
                  <a:srgbClr val="0000FF"/>
                </a:solidFill>
                <a:sym typeface="+mn-ea"/>
              </a:rPr>
              <a:t>。</a:t>
            </a:r>
            <a:endParaRPr lang="zh-CN" altLang="en-US" b="1">
              <a:solidFill>
                <a:srgbClr val="0000FF"/>
              </a:solidFill>
              <a:sym typeface="+mn-ea"/>
            </a:endParaRPr>
          </a:p>
        </p:txBody>
      </p:sp>
      <p:sp>
        <p:nvSpPr>
          <p:cNvPr id="6" name="文本框 5"/>
          <p:cNvSpPr txBox="1"/>
          <p:nvPr/>
        </p:nvSpPr>
        <p:spPr>
          <a:xfrm>
            <a:off x="734907" y="5622925"/>
            <a:ext cx="2918460" cy="368300"/>
          </a:xfrm>
          <a:prstGeom prst="rect">
            <a:avLst/>
          </a:prstGeom>
          <a:noFill/>
        </p:spPr>
        <p:txBody>
          <a:bodyPr wrap="square" rtlCol="0">
            <a:spAutoFit/>
          </a:bodyPr>
          <a:lstStyle/>
          <a:p>
            <a:pPr fontAlgn="base">
              <a:spcBef>
                <a:spcPct val="0"/>
              </a:spcBef>
              <a:spcAft>
                <a:spcPct val="0"/>
              </a:spcAft>
            </a:pPr>
            <a:r>
              <a:rPr lang="en-US" altLang="zh-CN" b="1">
                <a:solidFill>
                  <a:srgbClr val="000000"/>
                </a:solidFill>
              </a:rPr>
              <a:t>2.</a:t>
            </a:r>
            <a:r>
              <a:rPr lang="zh-CN" altLang="en-US" b="1">
                <a:solidFill>
                  <a:srgbClr val="000000"/>
                </a:solidFill>
              </a:rPr>
              <a:t>盐桥的构造？</a:t>
            </a:r>
            <a:endParaRPr lang="zh-CN" altLang="en-US" b="1">
              <a:solidFill>
                <a:srgbClr val="000000"/>
              </a:solidFill>
            </a:endParaRPr>
          </a:p>
        </p:txBody>
      </p:sp>
      <p:sp>
        <p:nvSpPr>
          <p:cNvPr id="7" name="文本框 6"/>
          <p:cNvSpPr txBox="1"/>
          <p:nvPr/>
        </p:nvSpPr>
        <p:spPr>
          <a:xfrm>
            <a:off x="1518073" y="5991225"/>
            <a:ext cx="9650307" cy="368300"/>
          </a:xfrm>
          <a:prstGeom prst="rect">
            <a:avLst/>
          </a:prstGeom>
          <a:noFill/>
        </p:spPr>
        <p:txBody>
          <a:bodyPr wrap="square" rtlCol="0">
            <a:spAutoFit/>
          </a:bodyPr>
          <a:lstStyle/>
          <a:p>
            <a:pPr fontAlgn="base">
              <a:spcBef>
                <a:spcPct val="0"/>
              </a:spcBef>
              <a:spcAft>
                <a:spcPct val="0"/>
              </a:spcAft>
            </a:pPr>
            <a:r>
              <a:rPr lang="zh-CN" altLang="en-US" b="1">
                <a:solidFill>
                  <a:srgbClr val="000000"/>
                </a:solidFill>
              </a:rPr>
              <a:t>答：盐桥内常为</a:t>
            </a:r>
            <a:r>
              <a:rPr lang="zh-CN" altLang="en-US" b="1">
                <a:solidFill>
                  <a:srgbClr val="FF0000"/>
                </a:solidFill>
              </a:rPr>
              <a:t>饱和</a:t>
            </a:r>
            <a:r>
              <a:rPr lang="en-US" altLang="zh-CN" b="1">
                <a:solidFill>
                  <a:srgbClr val="FF0000"/>
                </a:solidFill>
              </a:rPr>
              <a:t>KCl</a:t>
            </a:r>
            <a:r>
              <a:rPr lang="zh-CN" altLang="en-US" b="1">
                <a:solidFill>
                  <a:srgbClr val="FF0000"/>
                </a:solidFill>
              </a:rPr>
              <a:t>、</a:t>
            </a:r>
            <a:r>
              <a:rPr lang="en-US" altLang="zh-CN" b="1">
                <a:solidFill>
                  <a:srgbClr val="FF0000"/>
                </a:solidFill>
              </a:rPr>
              <a:t>KNO</a:t>
            </a:r>
            <a:r>
              <a:rPr lang="en-US" altLang="zh-CN" b="1" baseline="-25000">
                <a:solidFill>
                  <a:srgbClr val="FF0000"/>
                </a:solidFill>
              </a:rPr>
              <a:t>3</a:t>
            </a:r>
            <a:r>
              <a:rPr lang="zh-CN" altLang="en-US" b="1">
                <a:solidFill>
                  <a:srgbClr val="FF0000"/>
                </a:solidFill>
                <a:sym typeface="+mn-ea"/>
              </a:rPr>
              <a:t>等溶液</a:t>
            </a:r>
            <a:r>
              <a:rPr lang="zh-CN" altLang="en-US" b="1">
                <a:solidFill>
                  <a:srgbClr val="000000"/>
                </a:solidFill>
                <a:sym typeface="+mn-ea"/>
              </a:rPr>
              <a:t>，并用</a:t>
            </a:r>
            <a:r>
              <a:rPr lang="zh-CN" altLang="en-US" b="1">
                <a:solidFill>
                  <a:srgbClr val="FF0000"/>
                </a:solidFill>
                <a:sym typeface="+mn-ea"/>
              </a:rPr>
              <a:t>琼脂</a:t>
            </a:r>
            <a:r>
              <a:rPr lang="zh-CN" altLang="en-US" b="1">
                <a:solidFill>
                  <a:srgbClr val="000000"/>
                </a:solidFill>
                <a:sym typeface="+mn-ea"/>
              </a:rPr>
              <a:t>固定</a:t>
            </a:r>
            <a:r>
              <a:rPr lang="zh-CN" altLang="en-US" b="1">
                <a:solidFill>
                  <a:srgbClr val="0000FF"/>
                </a:solidFill>
                <a:sym typeface="+mn-ea"/>
              </a:rPr>
              <a:t>。</a:t>
            </a:r>
            <a:endParaRPr lang="zh-CN" altLang="en-US" b="1">
              <a:solidFill>
                <a:srgbClr val="0000FF"/>
              </a:solidFill>
              <a:sym typeface="+mn-ea"/>
            </a:endParaRPr>
          </a:p>
        </p:txBody>
      </p:sp>
      <p:sp>
        <p:nvSpPr>
          <p:cNvPr id="100" name="文本框 99"/>
          <p:cNvSpPr txBox="1"/>
          <p:nvPr/>
        </p:nvSpPr>
        <p:spPr>
          <a:xfrm>
            <a:off x="734061" y="1318895"/>
            <a:ext cx="6084147" cy="1814830"/>
          </a:xfrm>
          <a:prstGeom prst="rect">
            <a:avLst/>
          </a:prstGeom>
          <a:noFill/>
          <a:ln w="9525">
            <a:solidFill>
              <a:srgbClr val="FF0000"/>
            </a:solidFill>
          </a:ln>
        </p:spPr>
        <p:txBody>
          <a:bodyPr wrap="square">
            <a:spAutoFit/>
          </a:bodyPr>
          <a:lstStyle/>
          <a:p>
            <a:pPr marL="459105" indent="-459105" fontAlgn="base">
              <a:spcBef>
                <a:spcPct val="0"/>
              </a:spcBef>
              <a:spcAft>
                <a:spcPct val="0"/>
              </a:spcAft>
            </a:pPr>
            <a:r>
              <a:rPr lang="zh-CN" altLang="en-US" sz="1600" b="1">
                <a:solidFill>
                  <a:srgbClr val="FF0000"/>
                </a:solidFill>
              </a:rPr>
              <a:t>盐桥是新课改教材中出现的新名词，</a:t>
            </a:r>
            <a:endParaRPr lang="zh-CN" altLang="en-US" sz="1600" b="1">
              <a:solidFill>
                <a:srgbClr val="FF0000"/>
              </a:solidFill>
            </a:endParaRPr>
          </a:p>
          <a:p>
            <a:pPr marL="459105" indent="-459105" fontAlgn="base">
              <a:spcBef>
                <a:spcPct val="0"/>
              </a:spcBef>
              <a:spcAft>
                <a:spcPct val="0"/>
              </a:spcAft>
            </a:pPr>
            <a:r>
              <a:rPr lang="zh-CN" altLang="en-US" sz="1600" b="1">
                <a:solidFill>
                  <a:srgbClr val="000000"/>
                </a:solidFill>
              </a:rPr>
              <a:t>以及</a:t>
            </a:r>
            <a:r>
              <a:rPr lang="zh-CN" altLang="en-US" sz="1600" b="1">
                <a:solidFill>
                  <a:srgbClr val="FF0000"/>
                </a:solidFill>
                <a:sym typeface="+mn-ea"/>
              </a:rPr>
              <a:t>新课改区域</a:t>
            </a:r>
            <a:r>
              <a:rPr lang="zh-CN" altLang="en-US" sz="1600" b="1">
                <a:solidFill>
                  <a:srgbClr val="FF0000"/>
                </a:solidFill>
              </a:rPr>
              <a:t>命题的热点</a:t>
            </a:r>
            <a:r>
              <a:rPr lang="zh-CN" altLang="en-US" sz="1600" b="1">
                <a:solidFill>
                  <a:srgbClr val="000000"/>
                </a:solidFill>
              </a:rPr>
              <a:t>，</a:t>
            </a:r>
            <a:endParaRPr lang="zh-CN" altLang="en-US" sz="1600" b="1">
              <a:solidFill>
                <a:srgbClr val="000000"/>
              </a:solidFill>
            </a:endParaRPr>
          </a:p>
          <a:p>
            <a:pPr marL="459105" indent="-459105" fontAlgn="base">
              <a:spcBef>
                <a:spcPct val="0"/>
              </a:spcBef>
              <a:spcAft>
                <a:spcPct val="0"/>
              </a:spcAft>
            </a:pPr>
            <a:r>
              <a:rPr lang="zh-CN" altLang="en-US" sz="1600" b="1">
                <a:solidFill>
                  <a:srgbClr val="000000"/>
                </a:solidFill>
              </a:rPr>
              <a:t>盐桥问题的考查思路常从以下四方面命题</a:t>
            </a:r>
            <a:r>
              <a:rPr lang="zh-CN" altLang="en-US" sz="1600" b="1">
                <a:solidFill>
                  <a:srgbClr val="000000"/>
                </a:solidFill>
                <a:latin typeface="Times New Roman" panose="02020603050405020304" pitchFamily="18" charset="0"/>
              </a:rPr>
              <a:t>：</a:t>
            </a:r>
            <a:endParaRPr lang="en-US" sz="1600" b="1">
              <a:solidFill>
                <a:srgbClr val="000000"/>
              </a:solidFill>
              <a:latin typeface="Times New Roman" panose="02020603050405020304" pitchFamily="18" charset="0"/>
            </a:endParaRPr>
          </a:p>
          <a:p>
            <a:pPr marL="459105" indent="-459105" fontAlgn="base">
              <a:spcBef>
                <a:spcPct val="0"/>
              </a:spcBef>
              <a:spcAft>
                <a:spcPct val="0"/>
              </a:spcAft>
            </a:pPr>
            <a:r>
              <a:rPr lang="en-US" sz="1600" b="1">
                <a:solidFill>
                  <a:srgbClr val="000000"/>
                </a:solidFill>
                <a:latin typeface="Times New Roman" panose="02020603050405020304" pitchFamily="18" charset="0"/>
              </a:rPr>
              <a:t>(1)</a:t>
            </a:r>
            <a:r>
              <a:rPr lang="zh-CN" altLang="en-US" sz="1600" b="1">
                <a:solidFill>
                  <a:srgbClr val="000000"/>
                </a:solidFill>
              </a:rPr>
              <a:t>考查</a:t>
            </a:r>
            <a:r>
              <a:rPr lang="zh-CN" altLang="en-US" sz="1600" b="1">
                <a:solidFill>
                  <a:srgbClr val="FF0000"/>
                </a:solidFill>
              </a:rPr>
              <a:t>盐桥的作用</a:t>
            </a:r>
            <a:r>
              <a:rPr lang="zh-CN" altLang="en-US" sz="1600" b="1">
                <a:solidFill>
                  <a:srgbClr val="000000"/>
                </a:solidFill>
              </a:rPr>
              <a:t>；</a:t>
            </a:r>
            <a:endParaRPr lang="en-US" sz="1600" b="1">
              <a:solidFill>
                <a:srgbClr val="000000"/>
              </a:solidFill>
              <a:latin typeface="Times New Roman" panose="02020603050405020304" pitchFamily="18" charset="0"/>
            </a:endParaRPr>
          </a:p>
          <a:p>
            <a:pPr marL="459105" indent="-459105" fontAlgn="base">
              <a:spcBef>
                <a:spcPct val="0"/>
              </a:spcBef>
              <a:spcAft>
                <a:spcPct val="0"/>
              </a:spcAft>
            </a:pPr>
            <a:r>
              <a:rPr lang="en-US" sz="1600" b="1">
                <a:solidFill>
                  <a:srgbClr val="000000"/>
                </a:solidFill>
                <a:latin typeface="Times New Roman" panose="02020603050405020304" pitchFamily="18" charset="0"/>
              </a:rPr>
              <a:t>(2)</a:t>
            </a:r>
            <a:r>
              <a:rPr lang="zh-CN" altLang="en-US" sz="1600" b="1">
                <a:solidFill>
                  <a:srgbClr val="000000"/>
                </a:solidFill>
              </a:rPr>
              <a:t>考查含盐桥的</a:t>
            </a:r>
            <a:r>
              <a:rPr lang="zh-CN" altLang="en-US" sz="1600" b="1">
                <a:solidFill>
                  <a:srgbClr val="FF0000"/>
                </a:solidFill>
              </a:rPr>
              <a:t>电</a:t>
            </a:r>
            <a:r>
              <a:rPr lang="zh-CN" altLang="en-US" sz="1600" b="1">
                <a:solidFill>
                  <a:srgbClr val="FF0000"/>
                </a:solidFill>
                <a:latin typeface="Times New Roman" panose="02020603050405020304" pitchFamily="18" charset="0"/>
              </a:rPr>
              <a:t>极</a:t>
            </a:r>
            <a:r>
              <a:rPr lang="zh-CN" altLang="en-US" sz="1600" b="1">
                <a:solidFill>
                  <a:srgbClr val="FF0000"/>
                </a:solidFill>
              </a:rPr>
              <a:t>反应式</a:t>
            </a:r>
            <a:r>
              <a:rPr lang="zh-CN" altLang="en-US" sz="1600" b="1">
                <a:solidFill>
                  <a:srgbClr val="000000"/>
                </a:solidFill>
              </a:rPr>
              <a:t>的书写；</a:t>
            </a:r>
            <a:endParaRPr lang="en-US" sz="1600" b="1">
              <a:solidFill>
                <a:srgbClr val="000000"/>
              </a:solidFill>
              <a:latin typeface="Times New Roman" panose="02020603050405020304" pitchFamily="18" charset="0"/>
            </a:endParaRPr>
          </a:p>
          <a:p>
            <a:pPr marL="459105" indent="-459105" fontAlgn="base">
              <a:spcBef>
                <a:spcPct val="0"/>
              </a:spcBef>
              <a:spcAft>
                <a:spcPct val="0"/>
              </a:spcAft>
            </a:pPr>
            <a:r>
              <a:rPr lang="en-US" sz="1600" b="1">
                <a:solidFill>
                  <a:srgbClr val="000000"/>
                </a:solidFill>
                <a:latin typeface="Times New Roman" panose="02020603050405020304" pitchFamily="18" charset="0"/>
              </a:rPr>
              <a:t>(3)</a:t>
            </a:r>
            <a:r>
              <a:rPr lang="zh-CN" altLang="en-US" sz="1600" b="1">
                <a:solidFill>
                  <a:srgbClr val="000000"/>
                </a:solidFill>
              </a:rPr>
              <a:t>考查盐桥内溶液</a:t>
            </a:r>
            <a:r>
              <a:rPr lang="zh-CN" altLang="en-US" sz="1600" b="1">
                <a:solidFill>
                  <a:srgbClr val="FF0000"/>
                </a:solidFill>
              </a:rPr>
              <a:t>离子的移动方向</a:t>
            </a:r>
            <a:r>
              <a:rPr lang="zh-CN" altLang="en-US" sz="1600" b="1">
                <a:solidFill>
                  <a:srgbClr val="000000"/>
                </a:solidFill>
              </a:rPr>
              <a:t>；</a:t>
            </a:r>
            <a:endParaRPr lang="en-US" sz="1600" b="1">
              <a:solidFill>
                <a:srgbClr val="000000"/>
              </a:solidFill>
              <a:latin typeface="Times New Roman" panose="02020603050405020304" pitchFamily="18" charset="0"/>
            </a:endParaRPr>
          </a:p>
          <a:p>
            <a:pPr marL="459105" indent="-459105" fontAlgn="base">
              <a:spcBef>
                <a:spcPct val="0"/>
              </a:spcBef>
              <a:spcAft>
                <a:spcPct val="0"/>
              </a:spcAft>
            </a:pPr>
            <a:r>
              <a:rPr lang="en-US" sz="1600" b="1">
                <a:solidFill>
                  <a:srgbClr val="000000"/>
                </a:solidFill>
                <a:latin typeface="Times New Roman" panose="02020603050405020304" pitchFamily="18" charset="0"/>
              </a:rPr>
              <a:t>(4)</a:t>
            </a:r>
            <a:r>
              <a:rPr lang="zh-CN" altLang="en-US" sz="1600" b="1">
                <a:solidFill>
                  <a:srgbClr val="000000"/>
                </a:solidFill>
              </a:rPr>
              <a:t>考查含盐桥的</a:t>
            </a:r>
            <a:r>
              <a:rPr lang="zh-CN" altLang="en-US" sz="1600" b="1">
                <a:solidFill>
                  <a:srgbClr val="FF0000"/>
                </a:solidFill>
              </a:rPr>
              <a:t>电化学装置的设计</a:t>
            </a:r>
            <a:r>
              <a:rPr lang="zh-CN" altLang="en-US" sz="1600" b="1">
                <a:solidFill>
                  <a:srgbClr val="000000"/>
                </a:solidFill>
              </a:rPr>
              <a:t>。</a:t>
            </a:r>
            <a:endParaRPr lang="zh-CN" altLang="en-US" sz="1600" b="1">
              <a:solidFill>
                <a:srgbClr val="000000"/>
              </a:solidFill>
            </a:endParaRPr>
          </a:p>
        </p:txBody>
      </p:sp>
      <p:pic>
        <p:nvPicPr>
          <p:cNvPr id="9" name="图片 8"/>
          <p:cNvPicPr>
            <a:picLocks noChangeAspect="1"/>
          </p:cNvPicPr>
          <p:nvPr/>
        </p:nvPicPr>
        <p:blipFill>
          <a:blip r:embed="rId2"/>
          <a:stretch>
            <a:fillRect/>
          </a:stretch>
        </p:blipFill>
        <p:spPr>
          <a:xfrm>
            <a:off x="7120467" y="1318895"/>
            <a:ext cx="2801620" cy="183007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5"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500" fill="hold">
                                          <p:stCondLst>
                                            <p:cond delay="0"/>
                                          </p:stCondLst>
                                        </p:cTn>
                                        <p:tgtEl>
                                          <p:spTgt spid="4"/>
                                        </p:tgtEl>
                                        <p:attrNameLst>
                                          <p:attrName>style.visibility</p:attrName>
                                        </p:attrNameLst>
                                      </p:cBhvr>
                                      <p:to>
                                        <p:strVal val="visible"/>
                                      </p:to>
                                    </p:set>
                                    <p:animEffect transition="in" filter="box(i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grpId="0" nodeType="clickEffect">
                                  <p:stCondLst>
                                    <p:cond delay="0"/>
                                  </p:stCondLst>
                                  <p:childTnLst>
                                    <p:set>
                                      <p:cBhvr>
                                        <p:cTn id="16" dur="500" fill="hold">
                                          <p:stCondLst>
                                            <p:cond delay="0"/>
                                          </p:stCondLst>
                                        </p:cTn>
                                        <p:tgtEl>
                                          <p:spTgt spid="5"/>
                                        </p:tgtEl>
                                        <p:attrNameLst>
                                          <p:attrName>style.visibility</p:attrName>
                                        </p:attrNameLst>
                                      </p:cBhvr>
                                      <p:to>
                                        <p:strVal val="visible"/>
                                      </p:to>
                                    </p:set>
                                    <p:animEffect transition="in" filter="diamond(i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500" fill="hold">
                                          <p:stCondLst>
                                            <p:cond delay="0"/>
                                          </p:stCondLst>
                                        </p:cTn>
                                        <p:tgtEl>
                                          <p:spTgt spid="7"/>
                                        </p:tgtEl>
                                        <p:attrNameLst>
                                          <p:attrName>style.visibility</p:attrName>
                                        </p:attrNameLst>
                                      </p:cBhvr>
                                      <p:to>
                                        <p:strVal val="visible"/>
                                      </p:to>
                                    </p:set>
                                    <p:animEffect transition="in" filter="box(in)">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Lst>
  </p:timing>
</p:sld>
</file>

<file path=ppt/slides/slide12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
            <a:lum/>
          </a:blip>
          <a:stretch>
            <a:fillRect/>
          </a:stretch>
        </a:blipFill>
        <a:effectLst/>
      </p:bgPr>
    </p:bg>
    <p:spTree>
      <p:nvGrpSpPr>
        <p:cNvPr id="1" name=""/>
        <p:cNvGrpSpPr/>
        <p:nvPr/>
      </p:nvGrpSpPr>
      <p:grpSpPr>
        <a:xfrm>
          <a:off x="0" y="0"/>
          <a:ext cx="0" cy="0"/>
          <a:chOff x="0" y="0"/>
          <a:chExt cx="0" cy="0"/>
        </a:xfrm>
      </p:grpSpPr>
      <p:sp>
        <p:nvSpPr>
          <p:cNvPr id="3095" name="矩形 3094"/>
          <p:cNvSpPr/>
          <p:nvPr/>
        </p:nvSpPr>
        <p:spPr>
          <a:xfrm>
            <a:off x="543877" y="682060"/>
            <a:ext cx="3509294" cy="461665"/>
          </a:xfrm>
          <a:prstGeom prst="rect">
            <a:avLst/>
          </a:prstGeom>
          <a:noFill/>
          <a:ln w="9525">
            <a:noFill/>
          </a:ln>
        </p:spPr>
        <p:txBody>
          <a:bodyPr wrap="none" anchor="ctr">
            <a:spAutoFit/>
          </a:bodyPr>
          <a:lstStyle/>
          <a:p>
            <a:pPr fontAlgn="base">
              <a:spcBef>
                <a:spcPct val="0"/>
              </a:spcBef>
              <a:spcAft>
                <a:spcPct val="0"/>
              </a:spcAft>
            </a:pPr>
            <a:r>
              <a:rPr lang="zh-CN" altLang="en-US" sz="2400" b="1">
                <a:solidFill>
                  <a:srgbClr val="FF0000"/>
                </a:solidFill>
                <a:latin typeface="Times New Roman" panose="02020603050405020304" pitchFamily="18" charset="0"/>
                <a:cs typeface="Times New Roman" panose="02020603050405020304" pitchFamily="18" charset="0"/>
              </a:rPr>
              <a:t>考点一  盐桥问题面面观 </a:t>
            </a:r>
            <a:endParaRPr lang="zh-CN" altLang="en-US" sz="2400" b="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8" name="圆角矩形 17"/>
          <p:cNvSpPr/>
          <p:nvPr/>
        </p:nvSpPr>
        <p:spPr>
          <a:xfrm>
            <a:off x="164255" y="1143000"/>
            <a:ext cx="11863493" cy="76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350" b="1" noProof="1">
              <a:solidFill>
                <a:srgbClr val="FFFFFF"/>
              </a:solidFill>
            </a:endParaRPr>
          </a:p>
        </p:txBody>
      </p:sp>
      <p:pic>
        <p:nvPicPr>
          <p:cNvPr id="2" name="图片 1"/>
          <p:cNvPicPr/>
          <p:nvPr/>
        </p:nvPicPr>
        <p:blipFill>
          <a:blip r:embed="rId2"/>
          <a:stretch>
            <a:fillRect/>
          </a:stretch>
        </p:blipFill>
        <p:spPr>
          <a:xfrm>
            <a:off x="8509000" y="1891668"/>
            <a:ext cx="2775373" cy="1844675"/>
          </a:xfrm>
          <a:prstGeom prst="rect">
            <a:avLst/>
          </a:prstGeom>
          <a:noFill/>
          <a:ln w="9525">
            <a:noFill/>
          </a:ln>
        </p:spPr>
      </p:pic>
      <p:sp>
        <p:nvSpPr>
          <p:cNvPr id="101" name="文本框 100"/>
          <p:cNvSpPr txBox="1"/>
          <p:nvPr/>
        </p:nvSpPr>
        <p:spPr>
          <a:xfrm>
            <a:off x="1117602" y="2062483"/>
            <a:ext cx="6833447" cy="1630045"/>
          </a:xfrm>
          <a:prstGeom prst="rect">
            <a:avLst/>
          </a:prstGeom>
          <a:noFill/>
          <a:ln w="9525">
            <a:noFill/>
          </a:ln>
        </p:spPr>
        <p:txBody>
          <a:bodyPr wrap="square">
            <a:spAutoFit/>
          </a:bodyPr>
          <a:lstStyle/>
          <a:p>
            <a:pPr fontAlgn="base">
              <a:spcBef>
                <a:spcPct val="0"/>
              </a:spcBef>
              <a:spcAft>
                <a:spcPct val="0"/>
              </a:spcAft>
            </a:pPr>
            <a:r>
              <a:rPr lang="en-US" sz="2000" b="1">
                <a:solidFill>
                  <a:srgbClr val="000000"/>
                </a:solidFill>
                <a:latin typeface="新宋体" panose="02010609030101010101" charset="-122"/>
                <a:ea typeface="新宋体" panose="02010609030101010101" charset="-122"/>
                <a:cs typeface="新宋体" panose="02010609030101010101" charset="-122"/>
                <a:sym typeface="+mn-ea"/>
              </a:rPr>
              <a:t>1</a:t>
            </a:r>
            <a:r>
              <a:rPr lang="zh-CN" altLang="en-US" sz="2000" b="1">
                <a:solidFill>
                  <a:srgbClr val="000000"/>
                </a:solidFill>
                <a:latin typeface="新宋体" panose="02010609030101010101" charset="-122"/>
                <a:ea typeface="新宋体" panose="02010609030101010101" charset="-122"/>
                <a:cs typeface="新宋体" panose="02010609030101010101" charset="-122"/>
                <a:sym typeface="+mn-ea"/>
              </a:rPr>
              <a:t>．根据下图，下列判断中正确的是  </a:t>
            </a:r>
            <a:r>
              <a:rPr lang="en-US" sz="2000" b="1">
                <a:solidFill>
                  <a:srgbClr val="000000"/>
                </a:solidFill>
                <a:latin typeface="新宋体" panose="02010609030101010101" charset="-122"/>
                <a:ea typeface="新宋体" panose="02010609030101010101" charset="-122"/>
                <a:cs typeface="新宋体" panose="02010609030101010101" charset="-122"/>
                <a:sym typeface="+mn-ea"/>
              </a:rPr>
              <a:t>(</a:t>
            </a:r>
            <a:r>
              <a:rPr lang="zh-CN" altLang="en-US" sz="2000" b="1">
                <a:solidFill>
                  <a:srgbClr val="000000"/>
                </a:solidFill>
                <a:latin typeface="新宋体" panose="02010609030101010101" charset="-122"/>
                <a:ea typeface="新宋体" panose="02010609030101010101" charset="-122"/>
                <a:cs typeface="新宋体" panose="02010609030101010101" charset="-122"/>
                <a:sym typeface="+mn-ea"/>
              </a:rPr>
              <a:t>　</a:t>
            </a:r>
            <a:r>
              <a:rPr lang="en-US" sz="2000" b="1">
                <a:solidFill>
                  <a:srgbClr val="000000"/>
                </a:solidFill>
                <a:latin typeface="新宋体" panose="02010609030101010101" charset="-122"/>
                <a:ea typeface="新宋体" panose="02010609030101010101" charset="-122"/>
                <a:cs typeface="新宋体" panose="02010609030101010101" charset="-122"/>
                <a:sym typeface="+mn-ea"/>
              </a:rPr>
              <a:t>)</a:t>
            </a:r>
            <a:endParaRPr lang="en-US" sz="2000" b="1">
              <a:solidFill>
                <a:srgbClr val="000000"/>
              </a:solidFill>
              <a:latin typeface="新宋体" panose="02010609030101010101" charset="-122"/>
              <a:ea typeface="新宋体" panose="02010609030101010101" charset="-122"/>
              <a:cs typeface="新宋体" panose="02010609030101010101" charset="-122"/>
              <a:sym typeface="+mn-ea"/>
            </a:endParaRPr>
          </a:p>
          <a:p>
            <a:pPr fontAlgn="base">
              <a:spcBef>
                <a:spcPct val="0"/>
              </a:spcBef>
              <a:spcAft>
                <a:spcPct val="0"/>
              </a:spcAft>
            </a:pPr>
            <a:r>
              <a:rPr lang="en-US" sz="2000" b="1">
                <a:solidFill>
                  <a:srgbClr val="000000"/>
                </a:solidFill>
                <a:latin typeface="新宋体" panose="02010609030101010101" charset="-122"/>
                <a:ea typeface="新宋体" panose="02010609030101010101" charset="-122"/>
                <a:cs typeface="新宋体" panose="02010609030101010101" charset="-122"/>
              </a:rPr>
              <a:t>A</a:t>
            </a:r>
            <a:r>
              <a:rPr lang="zh-CN" altLang="en-US" sz="2000" b="1">
                <a:solidFill>
                  <a:srgbClr val="000000"/>
                </a:solidFill>
                <a:latin typeface="新宋体" panose="02010609030101010101" charset="-122"/>
                <a:ea typeface="新宋体" panose="02010609030101010101" charset="-122"/>
                <a:cs typeface="新宋体" panose="02010609030101010101" charset="-122"/>
              </a:rPr>
              <a:t>．烧杯</a:t>
            </a:r>
            <a:r>
              <a:rPr lang="en-US" sz="2000" b="1">
                <a:solidFill>
                  <a:srgbClr val="000000"/>
                </a:solidFill>
                <a:latin typeface="新宋体" panose="02010609030101010101" charset="-122"/>
                <a:ea typeface="新宋体" panose="02010609030101010101" charset="-122"/>
                <a:cs typeface="新宋体" panose="02010609030101010101" charset="-122"/>
              </a:rPr>
              <a:t>a</a:t>
            </a:r>
            <a:r>
              <a:rPr lang="zh-CN" altLang="en-US" sz="2000" b="1">
                <a:solidFill>
                  <a:srgbClr val="000000"/>
                </a:solidFill>
                <a:latin typeface="新宋体" panose="02010609030101010101" charset="-122"/>
                <a:ea typeface="新宋体" panose="02010609030101010101" charset="-122"/>
                <a:cs typeface="新宋体" panose="02010609030101010101" charset="-122"/>
              </a:rPr>
              <a:t>中的溶液</a:t>
            </a:r>
            <a:r>
              <a:rPr lang="en-US" sz="2000" b="1">
                <a:solidFill>
                  <a:srgbClr val="000000"/>
                </a:solidFill>
                <a:latin typeface="新宋体" panose="02010609030101010101" charset="-122"/>
                <a:ea typeface="新宋体" panose="02010609030101010101" charset="-122"/>
                <a:cs typeface="新宋体" panose="02010609030101010101" charset="-122"/>
              </a:rPr>
              <a:t>pH</a:t>
            </a:r>
            <a:r>
              <a:rPr lang="zh-CN" altLang="en-US" sz="2000" b="1">
                <a:solidFill>
                  <a:srgbClr val="000000"/>
                </a:solidFill>
                <a:latin typeface="新宋体" panose="02010609030101010101" charset="-122"/>
                <a:ea typeface="新宋体" panose="02010609030101010101" charset="-122"/>
                <a:cs typeface="新宋体" panose="02010609030101010101" charset="-122"/>
              </a:rPr>
              <a:t>降低</a:t>
            </a:r>
            <a:endParaRPr lang="en-US" sz="2000" b="1">
              <a:solidFill>
                <a:srgbClr val="000000"/>
              </a:solidFill>
              <a:latin typeface="新宋体" panose="02010609030101010101" charset="-122"/>
              <a:ea typeface="新宋体" panose="02010609030101010101" charset="-122"/>
              <a:cs typeface="新宋体" panose="02010609030101010101" charset="-122"/>
            </a:endParaRPr>
          </a:p>
          <a:p>
            <a:pPr fontAlgn="base">
              <a:spcBef>
                <a:spcPct val="0"/>
              </a:spcBef>
              <a:spcAft>
                <a:spcPct val="0"/>
              </a:spcAft>
            </a:pPr>
            <a:r>
              <a:rPr lang="en-US" sz="2000" b="1">
                <a:solidFill>
                  <a:srgbClr val="000000"/>
                </a:solidFill>
                <a:latin typeface="新宋体" panose="02010609030101010101" charset="-122"/>
                <a:ea typeface="新宋体" panose="02010609030101010101" charset="-122"/>
                <a:cs typeface="新宋体" panose="02010609030101010101" charset="-122"/>
              </a:rPr>
              <a:t>B</a:t>
            </a:r>
            <a:r>
              <a:rPr lang="zh-CN" altLang="en-US" sz="2000" b="1">
                <a:solidFill>
                  <a:srgbClr val="000000"/>
                </a:solidFill>
                <a:latin typeface="新宋体" panose="02010609030101010101" charset="-122"/>
                <a:ea typeface="新宋体" panose="02010609030101010101" charset="-122"/>
                <a:cs typeface="新宋体" panose="02010609030101010101" charset="-122"/>
              </a:rPr>
              <a:t>．烧杯</a:t>
            </a:r>
            <a:r>
              <a:rPr lang="en-US" sz="2000" b="1">
                <a:solidFill>
                  <a:srgbClr val="000000"/>
                </a:solidFill>
                <a:latin typeface="新宋体" panose="02010609030101010101" charset="-122"/>
                <a:ea typeface="新宋体" panose="02010609030101010101" charset="-122"/>
                <a:cs typeface="新宋体" panose="02010609030101010101" charset="-122"/>
              </a:rPr>
              <a:t>b</a:t>
            </a:r>
            <a:r>
              <a:rPr lang="zh-CN" altLang="en-US" sz="2000" b="1">
                <a:solidFill>
                  <a:srgbClr val="000000"/>
                </a:solidFill>
                <a:latin typeface="新宋体" panose="02010609030101010101" charset="-122"/>
                <a:ea typeface="新宋体" panose="02010609030101010101" charset="-122"/>
                <a:cs typeface="新宋体" panose="02010609030101010101" charset="-122"/>
              </a:rPr>
              <a:t>中发生氧化反应</a:t>
            </a:r>
            <a:endParaRPr lang="en-US" sz="2000" b="1">
              <a:solidFill>
                <a:srgbClr val="000000"/>
              </a:solidFill>
              <a:latin typeface="新宋体" panose="02010609030101010101" charset="-122"/>
              <a:ea typeface="新宋体" panose="02010609030101010101" charset="-122"/>
              <a:cs typeface="新宋体" panose="02010609030101010101" charset="-122"/>
            </a:endParaRPr>
          </a:p>
          <a:p>
            <a:pPr fontAlgn="base">
              <a:spcBef>
                <a:spcPct val="0"/>
              </a:spcBef>
              <a:spcAft>
                <a:spcPct val="0"/>
              </a:spcAft>
            </a:pPr>
            <a:r>
              <a:rPr lang="en-US" sz="2000" b="1">
                <a:solidFill>
                  <a:srgbClr val="000000"/>
                </a:solidFill>
                <a:latin typeface="新宋体" panose="02010609030101010101" charset="-122"/>
                <a:ea typeface="新宋体" panose="02010609030101010101" charset="-122"/>
                <a:cs typeface="新宋体" panose="02010609030101010101" charset="-122"/>
              </a:rPr>
              <a:t>C</a:t>
            </a:r>
            <a:r>
              <a:rPr lang="zh-CN" altLang="en-US" sz="2000" b="1">
                <a:solidFill>
                  <a:srgbClr val="000000"/>
                </a:solidFill>
                <a:latin typeface="新宋体" panose="02010609030101010101" charset="-122"/>
                <a:ea typeface="新宋体" panose="02010609030101010101" charset="-122"/>
                <a:cs typeface="新宋体" panose="02010609030101010101" charset="-122"/>
              </a:rPr>
              <a:t>．烧杯</a:t>
            </a:r>
            <a:r>
              <a:rPr lang="en-US" sz="2000" b="1">
                <a:solidFill>
                  <a:srgbClr val="000000"/>
                </a:solidFill>
                <a:latin typeface="新宋体" panose="02010609030101010101" charset="-122"/>
                <a:ea typeface="新宋体" panose="02010609030101010101" charset="-122"/>
                <a:cs typeface="新宋体" panose="02010609030101010101" charset="-122"/>
              </a:rPr>
              <a:t>a</a:t>
            </a:r>
            <a:r>
              <a:rPr lang="zh-CN" altLang="en-US" sz="2000" b="1">
                <a:solidFill>
                  <a:srgbClr val="000000"/>
                </a:solidFill>
                <a:latin typeface="新宋体" panose="02010609030101010101" charset="-122"/>
                <a:ea typeface="新宋体" panose="02010609030101010101" charset="-122"/>
                <a:cs typeface="新宋体" panose="02010609030101010101" charset="-122"/>
              </a:rPr>
              <a:t>中发生的反应为</a:t>
            </a:r>
            <a:r>
              <a:rPr lang="en-US" sz="2000" b="1">
                <a:solidFill>
                  <a:srgbClr val="000000"/>
                </a:solidFill>
                <a:latin typeface="新宋体" panose="02010609030101010101" charset="-122"/>
                <a:ea typeface="新宋体" panose="02010609030101010101" charset="-122"/>
                <a:cs typeface="新宋体" panose="02010609030101010101" charset="-122"/>
              </a:rPr>
              <a:t>2H</a:t>
            </a:r>
            <a:r>
              <a:rPr lang="zh-CN" altLang="en-US" sz="2000" b="1" baseline="30000">
                <a:solidFill>
                  <a:srgbClr val="000000"/>
                </a:solidFill>
                <a:latin typeface="新宋体" panose="02010609030101010101" charset="-122"/>
                <a:ea typeface="新宋体" panose="02010609030101010101" charset="-122"/>
                <a:cs typeface="新宋体" panose="02010609030101010101" charset="-122"/>
              </a:rPr>
              <a:t>＋</a:t>
            </a:r>
            <a:r>
              <a:rPr lang="zh-CN" altLang="en-US" sz="2000" b="1">
                <a:solidFill>
                  <a:srgbClr val="000000"/>
                </a:solidFill>
                <a:latin typeface="新宋体" panose="02010609030101010101" charset="-122"/>
                <a:ea typeface="新宋体" panose="02010609030101010101" charset="-122"/>
                <a:cs typeface="新宋体" panose="02010609030101010101" charset="-122"/>
              </a:rPr>
              <a:t>＋</a:t>
            </a:r>
            <a:r>
              <a:rPr lang="en-US" sz="2000" b="1">
                <a:solidFill>
                  <a:srgbClr val="000000"/>
                </a:solidFill>
                <a:latin typeface="新宋体" panose="02010609030101010101" charset="-122"/>
                <a:ea typeface="新宋体" panose="02010609030101010101" charset="-122"/>
                <a:cs typeface="新宋体" panose="02010609030101010101" charset="-122"/>
              </a:rPr>
              <a:t>2e</a:t>
            </a:r>
            <a:r>
              <a:rPr lang="zh-CN" altLang="en-US" sz="2000" b="1" baseline="30000">
                <a:solidFill>
                  <a:srgbClr val="000000"/>
                </a:solidFill>
                <a:latin typeface="新宋体" panose="02010609030101010101" charset="-122"/>
                <a:ea typeface="新宋体" panose="02010609030101010101" charset="-122"/>
                <a:cs typeface="新宋体" panose="02010609030101010101" charset="-122"/>
              </a:rPr>
              <a:t>－</a:t>
            </a:r>
            <a:r>
              <a:rPr lang="en-US" sz="2000" b="1">
                <a:solidFill>
                  <a:srgbClr val="000000"/>
                </a:solidFill>
                <a:latin typeface="新宋体" panose="02010609030101010101" charset="-122"/>
                <a:ea typeface="新宋体" panose="02010609030101010101" charset="-122"/>
                <a:cs typeface="新宋体" panose="02010609030101010101" charset="-122"/>
              </a:rPr>
              <a:t>===H</a:t>
            </a:r>
            <a:r>
              <a:rPr lang="en-US" sz="2000" b="1" baseline="-25000">
                <a:solidFill>
                  <a:srgbClr val="000000"/>
                </a:solidFill>
                <a:latin typeface="新宋体" panose="02010609030101010101" charset="-122"/>
                <a:ea typeface="新宋体" panose="02010609030101010101" charset="-122"/>
                <a:cs typeface="新宋体" panose="02010609030101010101" charset="-122"/>
              </a:rPr>
              <a:t>2</a:t>
            </a:r>
            <a:endParaRPr lang="en-US" sz="2000" b="1">
              <a:solidFill>
                <a:srgbClr val="000000"/>
              </a:solidFill>
              <a:latin typeface="新宋体" panose="02010609030101010101" charset="-122"/>
              <a:ea typeface="新宋体" panose="02010609030101010101" charset="-122"/>
              <a:cs typeface="新宋体" panose="02010609030101010101" charset="-122"/>
            </a:endParaRPr>
          </a:p>
          <a:p>
            <a:pPr fontAlgn="base">
              <a:spcBef>
                <a:spcPct val="0"/>
              </a:spcBef>
              <a:spcAft>
                <a:spcPct val="0"/>
              </a:spcAft>
            </a:pPr>
            <a:r>
              <a:rPr lang="en-US" sz="2000" b="1">
                <a:solidFill>
                  <a:srgbClr val="000000"/>
                </a:solidFill>
                <a:latin typeface="新宋体" panose="02010609030101010101" charset="-122"/>
                <a:ea typeface="新宋体" panose="02010609030101010101" charset="-122"/>
                <a:cs typeface="新宋体" panose="02010609030101010101" charset="-122"/>
              </a:rPr>
              <a:t>D</a:t>
            </a:r>
            <a:r>
              <a:rPr lang="zh-CN" altLang="en-US" sz="2000" b="1">
                <a:solidFill>
                  <a:srgbClr val="000000"/>
                </a:solidFill>
                <a:latin typeface="新宋体" panose="02010609030101010101" charset="-122"/>
                <a:ea typeface="新宋体" panose="02010609030101010101" charset="-122"/>
                <a:cs typeface="新宋体" panose="02010609030101010101" charset="-122"/>
              </a:rPr>
              <a:t>．烧杯</a:t>
            </a:r>
            <a:r>
              <a:rPr lang="en-US" sz="2000" b="1">
                <a:solidFill>
                  <a:srgbClr val="000000"/>
                </a:solidFill>
                <a:latin typeface="新宋体" panose="02010609030101010101" charset="-122"/>
                <a:ea typeface="新宋体" panose="02010609030101010101" charset="-122"/>
                <a:cs typeface="新宋体" panose="02010609030101010101" charset="-122"/>
              </a:rPr>
              <a:t>b</a:t>
            </a:r>
            <a:r>
              <a:rPr lang="zh-CN" altLang="en-US" sz="2000" b="1">
                <a:solidFill>
                  <a:srgbClr val="000000"/>
                </a:solidFill>
                <a:latin typeface="新宋体" panose="02010609030101010101" charset="-122"/>
                <a:ea typeface="新宋体" panose="02010609030101010101" charset="-122"/>
                <a:cs typeface="新宋体" panose="02010609030101010101" charset="-122"/>
              </a:rPr>
              <a:t>中发生的反应为</a:t>
            </a:r>
            <a:r>
              <a:rPr lang="en-US" sz="2000" b="1">
                <a:solidFill>
                  <a:srgbClr val="000000"/>
                </a:solidFill>
                <a:latin typeface="新宋体" panose="02010609030101010101" charset="-122"/>
                <a:ea typeface="新宋体" panose="02010609030101010101" charset="-122"/>
                <a:cs typeface="新宋体" panose="02010609030101010101" charset="-122"/>
              </a:rPr>
              <a:t>2Cl</a:t>
            </a:r>
            <a:r>
              <a:rPr lang="zh-CN" altLang="en-US" sz="2000" b="1" baseline="30000">
                <a:solidFill>
                  <a:srgbClr val="000000"/>
                </a:solidFill>
                <a:latin typeface="新宋体" panose="02010609030101010101" charset="-122"/>
                <a:ea typeface="新宋体" panose="02010609030101010101" charset="-122"/>
                <a:cs typeface="新宋体" panose="02010609030101010101" charset="-122"/>
              </a:rPr>
              <a:t>－</a:t>
            </a:r>
            <a:r>
              <a:rPr lang="zh-CN" altLang="en-US" sz="2000" b="1">
                <a:solidFill>
                  <a:srgbClr val="000000"/>
                </a:solidFill>
                <a:latin typeface="新宋体" panose="02010609030101010101" charset="-122"/>
                <a:ea typeface="新宋体" panose="02010609030101010101" charset="-122"/>
                <a:cs typeface="新宋体" panose="02010609030101010101" charset="-122"/>
              </a:rPr>
              <a:t>－</a:t>
            </a:r>
            <a:r>
              <a:rPr lang="en-US" sz="2000" b="1">
                <a:solidFill>
                  <a:srgbClr val="000000"/>
                </a:solidFill>
                <a:latin typeface="新宋体" panose="02010609030101010101" charset="-122"/>
                <a:ea typeface="新宋体" panose="02010609030101010101" charset="-122"/>
                <a:cs typeface="新宋体" panose="02010609030101010101" charset="-122"/>
              </a:rPr>
              <a:t>2e</a:t>
            </a:r>
            <a:r>
              <a:rPr lang="zh-CN" altLang="en-US" sz="2000" b="1" baseline="30000">
                <a:solidFill>
                  <a:srgbClr val="000000"/>
                </a:solidFill>
                <a:latin typeface="新宋体" panose="02010609030101010101" charset="-122"/>
                <a:ea typeface="新宋体" panose="02010609030101010101" charset="-122"/>
                <a:cs typeface="新宋体" panose="02010609030101010101" charset="-122"/>
              </a:rPr>
              <a:t>－</a:t>
            </a:r>
            <a:r>
              <a:rPr lang="en-US" sz="2000" b="1">
                <a:solidFill>
                  <a:srgbClr val="000000"/>
                </a:solidFill>
                <a:latin typeface="新宋体" panose="02010609030101010101" charset="-122"/>
                <a:ea typeface="新宋体" panose="02010609030101010101" charset="-122"/>
                <a:cs typeface="新宋体" panose="02010609030101010101" charset="-122"/>
              </a:rPr>
              <a:t>===Cl</a:t>
            </a:r>
            <a:r>
              <a:rPr lang="en-US" sz="2000" b="1" baseline="-25000">
                <a:solidFill>
                  <a:srgbClr val="000000"/>
                </a:solidFill>
                <a:latin typeface="新宋体" panose="02010609030101010101" charset="-122"/>
                <a:ea typeface="新宋体" panose="02010609030101010101" charset="-122"/>
                <a:cs typeface="新宋体" panose="02010609030101010101" charset="-122"/>
              </a:rPr>
              <a:t>2</a:t>
            </a:r>
            <a:endParaRPr lang="zh-CN" altLang="en-US" sz="2000" b="1">
              <a:solidFill>
                <a:srgbClr val="000000"/>
              </a:solidFill>
              <a:latin typeface="新宋体" panose="02010609030101010101" charset="-122"/>
              <a:ea typeface="新宋体" panose="02010609030101010101" charset="-122"/>
              <a:cs typeface="新宋体" panose="02010609030101010101" charset="-122"/>
            </a:endParaRPr>
          </a:p>
        </p:txBody>
      </p:sp>
      <p:sp>
        <p:nvSpPr>
          <p:cNvPr id="3" name="文本框 2"/>
          <p:cNvSpPr txBox="1"/>
          <p:nvPr/>
        </p:nvSpPr>
        <p:spPr>
          <a:xfrm>
            <a:off x="926254" y="1492885"/>
            <a:ext cx="3411511" cy="400110"/>
          </a:xfrm>
          <a:prstGeom prst="rect">
            <a:avLst/>
          </a:prstGeom>
          <a:noFill/>
        </p:spPr>
        <p:txBody>
          <a:bodyPr wrap="none" rtlCol="0">
            <a:spAutoFit/>
          </a:bodyPr>
          <a:lstStyle/>
          <a:p>
            <a:pPr fontAlgn="base">
              <a:spcBef>
                <a:spcPct val="0"/>
              </a:spcBef>
              <a:spcAft>
                <a:spcPct val="0"/>
              </a:spcAft>
            </a:pPr>
            <a:r>
              <a:rPr lang="zh-CN" altLang="en-US" sz="2000" b="1">
                <a:solidFill>
                  <a:srgbClr val="0000FF"/>
                </a:solidFill>
                <a:latin typeface="新宋体" panose="02010609030101010101" charset="-122"/>
                <a:ea typeface="新宋体" panose="02010609030101010101" charset="-122"/>
                <a:cs typeface="新宋体" panose="02010609030101010101" charset="-122"/>
                <a:sym typeface="+mn-ea"/>
              </a:rPr>
              <a:t>题组</a:t>
            </a:r>
            <a:r>
              <a:rPr lang="en-US" altLang="zh-CN" sz="2000" b="1">
                <a:solidFill>
                  <a:srgbClr val="0000FF"/>
                </a:solidFill>
                <a:latin typeface="新宋体" panose="02010609030101010101" charset="-122"/>
                <a:ea typeface="新宋体" panose="02010609030101010101" charset="-122"/>
                <a:cs typeface="新宋体" panose="02010609030101010101" charset="-122"/>
                <a:sym typeface="+mn-ea"/>
              </a:rPr>
              <a:t>1</a:t>
            </a:r>
            <a:r>
              <a:rPr lang="zh-CN" altLang="en-US" sz="2000" b="1">
                <a:solidFill>
                  <a:srgbClr val="0000FF"/>
                </a:solidFill>
                <a:latin typeface="新宋体" panose="02010609030101010101" charset="-122"/>
                <a:ea typeface="新宋体" panose="02010609030101010101" charset="-122"/>
                <a:cs typeface="新宋体" panose="02010609030101010101" charset="-122"/>
                <a:sym typeface="+mn-ea"/>
              </a:rPr>
              <a:t>　明确原理，设计装置</a:t>
            </a:r>
            <a:endParaRPr lang="zh-CN" altLang="en-US" sz="2000" b="1">
              <a:solidFill>
                <a:srgbClr val="000000"/>
              </a:solidFill>
              <a:latin typeface="新宋体" panose="02010609030101010101" charset="-122"/>
              <a:ea typeface="新宋体" panose="02010609030101010101" charset="-122"/>
              <a:cs typeface="新宋体" panose="02010609030101010101" charset="-122"/>
            </a:endParaRPr>
          </a:p>
        </p:txBody>
      </p:sp>
      <p:sp>
        <p:nvSpPr>
          <p:cNvPr id="4" name="文本框 3"/>
          <p:cNvSpPr txBox="1"/>
          <p:nvPr/>
        </p:nvSpPr>
        <p:spPr>
          <a:xfrm>
            <a:off x="1093049" y="3933828"/>
            <a:ext cx="9036473" cy="1476375"/>
          </a:xfrm>
          <a:prstGeom prst="rect">
            <a:avLst/>
          </a:prstGeom>
          <a:noFill/>
          <a:ln w="9525">
            <a:solidFill>
              <a:srgbClr val="FF0000"/>
            </a:solidFill>
          </a:ln>
        </p:spPr>
        <p:txBody>
          <a:bodyPr wrap="square">
            <a:spAutoFit/>
          </a:bodyPr>
          <a:lstStyle/>
          <a:p>
            <a:pPr fontAlgn="base">
              <a:spcBef>
                <a:spcPct val="0"/>
              </a:spcBef>
              <a:spcAft>
                <a:spcPct val="0"/>
              </a:spcAft>
            </a:pPr>
            <a:r>
              <a:rPr lang="zh-CN" altLang="en-US" b="1">
                <a:solidFill>
                  <a:srgbClr val="0000FF"/>
                </a:solidFill>
                <a:latin typeface="新宋体" panose="02010609030101010101" charset="-122"/>
                <a:ea typeface="新宋体" panose="02010609030101010101" charset="-122"/>
                <a:cs typeface="新宋体" panose="02010609030101010101" charset="-122"/>
              </a:rPr>
              <a:t>解析：</a:t>
            </a:r>
            <a:r>
              <a:rPr lang="zh-CN" altLang="en-US" b="1">
                <a:solidFill>
                  <a:srgbClr val="0000FF"/>
                </a:solidFill>
                <a:latin typeface="新宋体" panose="02010609030101010101" charset="-122"/>
                <a:ea typeface="新宋体" panose="02010609030101010101" charset="-122"/>
                <a:cs typeface="新宋体" panose="02010609030101010101" charset="-122"/>
                <a:sym typeface="+mn-ea"/>
              </a:rPr>
              <a:t>答案</a:t>
            </a:r>
            <a:r>
              <a:rPr lang="en-US" altLang="zh-CN" b="1">
                <a:solidFill>
                  <a:srgbClr val="FF0000"/>
                </a:solidFill>
                <a:latin typeface="新宋体" panose="02010609030101010101" charset="-122"/>
                <a:ea typeface="新宋体" panose="02010609030101010101" charset="-122"/>
                <a:cs typeface="新宋体" panose="02010609030101010101" charset="-122"/>
                <a:sym typeface="+mn-ea"/>
              </a:rPr>
              <a:t>B</a:t>
            </a:r>
            <a:endParaRPr lang="zh-CN" altLang="en-US" b="1">
              <a:solidFill>
                <a:srgbClr val="0000FF"/>
              </a:solidFill>
              <a:latin typeface="新宋体" panose="02010609030101010101" charset="-122"/>
              <a:ea typeface="新宋体" panose="02010609030101010101" charset="-122"/>
              <a:cs typeface="新宋体" panose="02010609030101010101" charset="-122"/>
            </a:endParaRPr>
          </a:p>
          <a:p>
            <a:pPr fontAlgn="base">
              <a:spcBef>
                <a:spcPct val="0"/>
              </a:spcBef>
              <a:spcAft>
                <a:spcPct val="0"/>
              </a:spcAft>
            </a:pPr>
            <a:r>
              <a:rPr lang="zh-CN" altLang="en-US" b="1">
                <a:solidFill>
                  <a:srgbClr val="000000"/>
                </a:solidFill>
                <a:latin typeface="新宋体" panose="02010609030101010101" charset="-122"/>
                <a:ea typeface="新宋体" panose="02010609030101010101" charset="-122"/>
                <a:cs typeface="新宋体" panose="02010609030101010101" charset="-122"/>
              </a:rPr>
              <a:t>由题给原电池装置可知，电子经过导线，由</a:t>
            </a:r>
            <a:r>
              <a:rPr lang="en-US" b="1">
                <a:solidFill>
                  <a:srgbClr val="000000"/>
                </a:solidFill>
                <a:latin typeface="新宋体" panose="02010609030101010101" charset="-122"/>
                <a:ea typeface="新宋体" panose="02010609030101010101" charset="-122"/>
                <a:cs typeface="新宋体" panose="02010609030101010101" charset="-122"/>
              </a:rPr>
              <a:t>Zn</a:t>
            </a:r>
            <a:r>
              <a:rPr lang="zh-CN" altLang="en-US" b="1">
                <a:solidFill>
                  <a:srgbClr val="000000"/>
                </a:solidFill>
                <a:latin typeface="新宋体" panose="02010609030101010101" charset="-122"/>
                <a:ea typeface="新宋体" panose="02010609030101010101" charset="-122"/>
                <a:cs typeface="新宋体" panose="02010609030101010101" charset="-122"/>
              </a:rPr>
              <a:t>电极流向</a:t>
            </a:r>
            <a:r>
              <a:rPr lang="en-US" b="1">
                <a:solidFill>
                  <a:srgbClr val="000000"/>
                </a:solidFill>
                <a:latin typeface="新宋体" panose="02010609030101010101" charset="-122"/>
                <a:ea typeface="新宋体" panose="02010609030101010101" charset="-122"/>
                <a:cs typeface="新宋体" panose="02010609030101010101" charset="-122"/>
              </a:rPr>
              <a:t>Fe</a:t>
            </a:r>
            <a:r>
              <a:rPr lang="zh-CN" altLang="en-US" b="1">
                <a:solidFill>
                  <a:srgbClr val="000000"/>
                </a:solidFill>
                <a:latin typeface="新宋体" panose="02010609030101010101" charset="-122"/>
                <a:ea typeface="新宋体" panose="02010609030101010101" charset="-122"/>
                <a:cs typeface="新宋体" panose="02010609030101010101" charset="-122"/>
              </a:rPr>
              <a:t>电极，</a:t>
            </a:r>
            <a:endParaRPr lang="zh-CN" altLang="en-US" b="1">
              <a:solidFill>
                <a:srgbClr val="000000"/>
              </a:solidFill>
              <a:latin typeface="新宋体" panose="02010609030101010101" charset="-122"/>
              <a:ea typeface="新宋体" panose="02010609030101010101" charset="-122"/>
              <a:cs typeface="新宋体" panose="02010609030101010101" charset="-122"/>
            </a:endParaRPr>
          </a:p>
          <a:p>
            <a:pPr fontAlgn="base">
              <a:spcBef>
                <a:spcPct val="0"/>
              </a:spcBef>
              <a:spcAft>
                <a:spcPct val="0"/>
              </a:spcAft>
            </a:pPr>
            <a:r>
              <a:rPr lang="zh-CN" altLang="en-US" b="1">
                <a:solidFill>
                  <a:srgbClr val="000000"/>
                </a:solidFill>
                <a:latin typeface="新宋体" panose="02010609030101010101" charset="-122"/>
                <a:ea typeface="新宋体" panose="02010609030101010101" charset="-122"/>
                <a:cs typeface="新宋体" panose="02010609030101010101" charset="-122"/>
              </a:rPr>
              <a:t>则</a:t>
            </a:r>
            <a:r>
              <a:rPr lang="en-US" b="1">
                <a:solidFill>
                  <a:srgbClr val="000000"/>
                </a:solidFill>
                <a:latin typeface="新宋体" panose="02010609030101010101" charset="-122"/>
                <a:ea typeface="新宋体" panose="02010609030101010101" charset="-122"/>
                <a:cs typeface="新宋体" panose="02010609030101010101" charset="-122"/>
              </a:rPr>
              <a:t>O</a:t>
            </a:r>
            <a:r>
              <a:rPr lang="en-US" b="1" baseline="-25000">
                <a:solidFill>
                  <a:srgbClr val="000000"/>
                </a:solidFill>
                <a:latin typeface="新宋体" panose="02010609030101010101" charset="-122"/>
                <a:ea typeface="新宋体" panose="02010609030101010101" charset="-122"/>
                <a:cs typeface="新宋体" panose="02010609030101010101" charset="-122"/>
              </a:rPr>
              <a:t>2</a:t>
            </a:r>
            <a:r>
              <a:rPr lang="zh-CN" altLang="en-US" b="1">
                <a:solidFill>
                  <a:srgbClr val="000000"/>
                </a:solidFill>
                <a:latin typeface="新宋体" panose="02010609030101010101" charset="-122"/>
                <a:ea typeface="新宋体" panose="02010609030101010101" charset="-122"/>
                <a:cs typeface="新宋体" panose="02010609030101010101" charset="-122"/>
              </a:rPr>
              <a:t>在</a:t>
            </a:r>
            <a:r>
              <a:rPr lang="en-US" b="1">
                <a:solidFill>
                  <a:srgbClr val="000000"/>
                </a:solidFill>
                <a:latin typeface="新宋体" panose="02010609030101010101" charset="-122"/>
                <a:ea typeface="新宋体" panose="02010609030101010101" charset="-122"/>
                <a:cs typeface="新宋体" panose="02010609030101010101" charset="-122"/>
              </a:rPr>
              <a:t>Fe</a:t>
            </a:r>
            <a:r>
              <a:rPr lang="zh-CN" altLang="en-US" b="1">
                <a:solidFill>
                  <a:srgbClr val="000000"/>
                </a:solidFill>
                <a:latin typeface="新宋体" panose="02010609030101010101" charset="-122"/>
                <a:ea typeface="新宋体" panose="02010609030101010101" charset="-122"/>
                <a:cs typeface="新宋体" panose="02010609030101010101" charset="-122"/>
              </a:rPr>
              <a:t>电极发生还原反应：</a:t>
            </a:r>
            <a:r>
              <a:rPr lang="en-US" b="1">
                <a:solidFill>
                  <a:srgbClr val="000000"/>
                </a:solidFill>
                <a:latin typeface="新宋体" panose="02010609030101010101" charset="-122"/>
                <a:ea typeface="新宋体" panose="02010609030101010101" charset="-122"/>
                <a:cs typeface="新宋体" panose="02010609030101010101" charset="-122"/>
              </a:rPr>
              <a:t>O</a:t>
            </a:r>
            <a:r>
              <a:rPr lang="en-US" b="1" baseline="-25000">
                <a:solidFill>
                  <a:srgbClr val="000000"/>
                </a:solidFill>
                <a:latin typeface="新宋体" panose="02010609030101010101" charset="-122"/>
                <a:ea typeface="新宋体" panose="02010609030101010101" charset="-122"/>
                <a:cs typeface="新宋体" panose="02010609030101010101" charset="-122"/>
              </a:rPr>
              <a:t>2</a:t>
            </a:r>
            <a:r>
              <a:rPr lang="zh-CN" altLang="en-US" b="1">
                <a:solidFill>
                  <a:srgbClr val="000000"/>
                </a:solidFill>
                <a:latin typeface="新宋体" panose="02010609030101010101" charset="-122"/>
                <a:ea typeface="新宋体" panose="02010609030101010101" charset="-122"/>
                <a:cs typeface="新宋体" panose="02010609030101010101" charset="-122"/>
              </a:rPr>
              <a:t>＋</a:t>
            </a:r>
            <a:r>
              <a:rPr lang="en-US" b="1">
                <a:solidFill>
                  <a:srgbClr val="000000"/>
                </a:solidFill>
                <a:latin typeface="新宋体" panose="02010609030101010101" charset="-122"/>
                <a:ea typeface="新宋体" panose="02010609030101010101" charset="-122"/>
                <a:cs typeface="新宋体" panose="02010609030101010101" charset="-122"/>
              </a:rPr>
              <a:t>2H</a:t>
            </a:r>
            <a:r>
              <a:rPr lang="en-US" b="1" baseline="-25000">
                <a:solidFill>
                  <a:srgbClr val="000000"/>
                </a:solidFill>
                <a:latin typeface="新宋体" panose="02010609030101010101" charset="-122"/>
                <a:ea typeface="新宋体" panose="02010609030101010101" charset="-122"/>
                <a:cs typeface="新宋体" panose="02010609030101010101" charset="-122"/>
              </a:rPr>
              <a:t>2</a:t>
            </a:r>
            <a:r>
              <a:rPr lang="en-US" b="1">
                <a:solidFill>
                  <a:srgbClr val="000000"/>
                </a:solidFill>
                <a:latin typeface="新宋体" panose="02010609030101010101" charset="-122"/>
                <a:ea typeface="新宋体" panose="02010609030101010101" charset="-122"/>
                <a:cs typeface="新宋体" panose="02010609030101010101" charset="-122"/>
              </a:rPr>
              <a:t>O</a:t>
            </a:r>
            <a:r>
              <a:rPr lang="zh-CN" altLang="en-US" b="1">
                <a:solidFill>
                  <a:srgbClr val="000000"/>
                </a:solidFill>
                <a:latin typeface="新宋体" panose="02010609030101010101" charset="-122"/>
                <a:ea typeface="新宋体" panose="02010609030101010101" charset="-122"/>
                <a:cs typeface="新宋体" panose="02010609030101010101" charset="-122"/>
              </a:rPr>
              <a:t>＋</a:t>
            </a:r>
            <a:r>
              <a:rPr lang="en-US" b="1">
                <a:solidFill>
                  <a:srgbClr val="000000"/>
                </a:solidFill>
                <a:latin typeface="新宋体" panose="02010609030101010101" charset="-122"/>
                <a:ea typeface="新宋体" panose="02010609030101010101" charset="-122"/>
                <a:cs typeface="新宋体" panose="02010609030101010101" charset="-122"/>
              </a:rPr>
              <a:t>4e</a:t>
            </a:r>
            <a:r>
              <a:rPr lang="zh-CN" altLang="en-US" b="1" baseline="30000">
                <a:solidFill>
                  <a:srgbClr val="000000"/>
                </a:solidFill>
                <a:latin typeface="新宋体" panose="02010609030101010101" charset="-122"/>
                <a:ea typeface="新宋体" panose="02010609030101010101" charset="-122"/>
                <a:cs typeface="新宋体" panose="02010609030101010101" charset="-122"/>
              </a:rPr>
              <a:t>－</a:t>
            </a:r>
            <a:r>
              <a:rPr lang="en-US" b="1">
                <a:solidFill>
                  <a:srgbClr val="000000"/>
                </a:solidFill>
                <a:latin typeface="新宋体" panose="02010609030101010101" charset="-122"/>
                <a:ea typeface="新宋体" panose="02010609030101010101" charset="-122"/>
                <a:cs typeface="新宋体" panose="02010609030101010101" charset="-122"/>
              </a:rPr>
              <a:t>===4OH</a:t>
            </a:r>
            <a:r>
              <a:rPr lang="zh-CN" altLang="en-US" b="1" baseline="30000">
                <a:solidFill>
                  <a:srgbClr val="000000"/>
                </a:solidFill>
                <a:latin typeface="新宋体" panose="02010609030101010101" charset="-122"/>
                <a:ea typeface="新宋体" panose="02010609030101010101" charset="-122"/>
                <a:cs typeface="新宋体" panose="02010609030101010101" charset="-122"/>
              </a:rPr>
              <a:t>－</a:t>
            </a:r>
            <a:r>
              <a:rPr lang="zh-CN" altLang="en-US" b="1">
                <a:solidFill>
                  <a:srgbClr val="000000"/>
                </a:solidFill>
                <a:latin typeface="新宋体" panose="02010609030101010101" charset="-122"/>
                <a:ea typeface="新宋体" panose="02010609030101010101" charset="-122"/>
                <a:cs typeface="新宋体" panose="02010609030101010101" charset="-122"/>
              </a:rPr>
              <a:t>，</a:t>
            </a:r>
            <a:endParaRPr lang="zh-CN" altLang="en-US" b="1">
              <a:solidFill>
                <a:srgbClr val="000000"/>
              </a:solidFill>
              <a:latin typeface="新宋体" panose="02010609030101010101" charset="-122"/>
              <a:ea typeface="新宋体" panose="02010609030101010101" charset="-122"/>
              <a:cs typeface="新宋体" panose="02010609030101010101" charset="-122"/>
            </a:endParaRPr>
          </a:p>
          <a:p>
            <a:pPr fontAlgn="base">
              <a:spcBef>
                <a:spcPct val="0"/>
              </a:spcBef>
              <a:spcAft>
                <a:spcPct val="0"/>
              </a:spcAft>
            </a:pPr>
            <a:r>
              <a:rPr lang="zh-CN" altLang="en-US" b="1">
                <a:solidFill>
                  <a:srgbClr val="000000"/>
                </a:solidFill>
                <a:latin typeface="新宋体" panose="02010609030101010101" charset="-122"/>
                <a:ea typeface="新宋体" panose="02010609030101010101" charset="-122"/>
                <a:cs typeface="新宋体" panose="02010609030101010101" charset="-122"/>
              </a:rPr>
              <a:t>烧杯</a:t>
            </a:r>
            <a:r>
              <a:rPr lang="en-US" b="1">
                <a:solidFill>
                  <a:srgbClr val="000000"/>
                </a:solidFill>
                <a:latin typeface="新宋体" panose="02010609030101010101" charset="-122"/>
                <a:ea typeface="新宋体" panose="02010609030101010101" charset="-122"/>
                <a:cs typeface="新宋体" panose="02010609030101010101" charset="-122"/>
              </a:rPr>
              <a:t>a</a:t>
            </a:r>
            <a:r>
              <a:rPr lang="zh-CN" altLang="en-US" b="1">
                <a:solidFill>
                  <a:srgbClr val="000000"/>
                </a:solidFill>
                <a:latin typeface="新宋体" panose="02010609030101010101" charset="-122"/>
                <a:ea typeface="新宋体" panose="02010609030101010101" charset="-122"/>
                <a:cs typeface="新宋体" panose="02010609030101010101" charset="-122"/>
              </a:rPr>
              <a:t>中</a:t>
            </a:r>
            <a:r>
              <a:rPr lang="en-US" b="1" i="1">
                <a:solidFill>
                  <a:srgbClr val="000000"/>
                </a:solidFill>
                <a:latin typeface="新宋体" panose="02010609030101010101" charset="-122"/>
                <a:ea typeface="新宋体" panose="02010609030101010101" charset="-122"/>
                <a:cs typeface="新宋体" panose="02010609030101010101" charset="-122"/>
              </a:rPr>
              <a:t>c</a:t>
            </a:r>
            <a:r>
              <a:rPr lang="en-US" b="1">
                <a:solidFill>
                  <a:srgbClr val="000000"/>
                </a:solidFill>
                <a:latin typeface="新宋体" panose="02010609030101010101" charset="-122"/>
                <a:ea typeface="新宋体" panose="02010609030101010101" charset="-122"/>
                <a:cs typeface="新宋体" panose="02010609030101010101" charset="-122"/>
              </a:rPr>
              <a:t>(OH</a:t>
            </a:r>
            <a:r>
              <a:rPr lang="zh-CN" altLang="en-US" b="1" baseline="30000">
                <a:solidFill>
                  <a:srgbClr val="000000"/>
                </a:solidFill>
                <a:latin typeface="新宋体" panose="02010609030101010101" charset="-122"/>
                <a:ea typeface="新宋体" panose="02010609030101010101" charset="-122"/>
                <a:cs typeface="新宋体" panose="02010609030101010101" charset="-122"/>
              </a:rPr>
              <a:t>－</a:t>
            </a:r>
            <a:r>
              <a:rPr lang="en-US" b="1">
                <a:solidFill>
                  <a:srgbClr val="000000"/>
                </a:solidFill>
                <a:latin typeface="新宋体" panose="02010609030101010101" charset="-122"/>
                <a:ea typeface="新宋体" panose="02010609030101010101" charset="-122"/>
                <a:cs typeface="新宋体" panose="02010609030101010101" charset="-122"/>
              </a:rPr>
              <a:t>)</a:t>
            </a:r>
            <a:r>
              <a:rPr lang="zh-CN" altLang="en-US" b="1">
                <a:solidFill>
                  <a:srgbClr val="000000"/>
                </a:solidFill>
                <a:latin typeface="新宋体" panose="02010609030101010101" charset="-122"/>
                <a:ea typeface="新宋体" panose="02010609030101010101" charset="-122"/>
                <a:cs typeface="新宋体" panose="02010609030101010101" charset="-122"/>
              </a:rPr>
              <a:t>增大，溶液的</a:t>
            </a:r>
            <a:r>
              <a:rPr lang="en-US" b="1">
                <a:solidFill>
                  <a:srgbClr val="000000"/>
                </a:solidFill>
                <a:latin typeface="新宋体" panose="02010609030101010101" charset="-122"/>
                <a:ea typeface="新宋体" panose="02010609030101010101" charset="-122"/>
                <a:cs typeface="新宋体" panose="02010609030101010101" charset="-122"/>
              </a:rPr>
              <a:t>pH</a:t>
            </a:r>
            <a:r>
              <a:rPr lang="zh-CN" altLang="en-US" b="1">
                <a:solidFill>
                  <a:srgbClr val="000000"/>
                </a:solidFill>
                <a:latin typeface="新宋体" panose="02010609030101010101" charset="-122"/>
                <a:ea typeface="新宋体" panose="02010609030101010101" charset="-122"/>
                <a:cs typeface="新宋体" panose="02010609030101010101" charset="-122"/>
              </a:rPr>
              <a:t>升高。</a:t>
            </a:r>
            <a:endParaRPr lang="zh-CN" altLang="en-US" b="1">
              <a:solidFill>
                <a:srgbClr val="000000"/>
              </a:solidFill>
              <a:latin typeface="新宋体" panose="02010609030101010101" charset="-122"/>
              <a:ea typeface="新宋体" panose="02010609030101010101" charset="-122"/>
              <a:cs typeface="新宋体" panose="02010609030101010101" charset="-122"/>
            </a:endParaRPr>
          </a:p>
          <a:p>
            <a:pPr fontAlgn="base">
              <a:spcBef>
                <a:spcPct val="0"/>
              </a:spcBef>
              <a:spcAft>
                <a:spcPct val="0"/>
              </a:spcAft>
            </a:pPr>
            <a:r>
              <a:rPr lang="zh-CN" altLang="en-US" b="1">
                <a:solidFill>
                  <a:srgbClr val="000000"/>
                </a:solidFill>
                <a:latin typeface="新宋体" panose="02010609030101010101" charset="-122"/>
                <a:ea typeface="新宋体" panose="02010609030101010101" charset="-122"/>
                <a:cs typeface="新宋体" panose="02010609030101010101" charset="-122"/>
              </a:rPr>
              <a:t>烧杯</a:t>
            </a:r>
            <a:r>
              <a:rPr lang="en-US" b="1">
                <a:solidFill>
                  <a:srgbClr val="000000"/>
                </a:solidFill>
                <a:latin typeface="新宋体" panose="02010609030101010101" charset="-122"/>
                <a:ea typeface="新宋体" panose="02010609030101010101" charset="-122"/>
                <a:cs typeface="新宋体" panose="02010609030101010101" charset="-122"/>
              </a:rPr>
              <a:t>b</a:t>
            </a:r>
            <a:r>
              <a:rPr lang="zh-CN" altLang="en-US" b="1">
                <a:solidFill>
                  <a:srgbClr val="000000"/>
                </a:solidFill>
                <a:latin typeface="新宋体" panose="02010609030101010101" charset="-122"/>
                <a:ea typeface="新宋体" panose="02010609030101010101" charset="-122"/>
                <a:cs typeface="新宋体" panose="02010609030101010101" charset="-122"/>
              </a:rPr>
              <a:t>中，</a:t>
            </a:r>
            <a:r>
              <a:rPr lang="en-US" b="1">
                <a:solidFill>
                  <a:srgbClr val="000000"/>
                </a:solidFill>
                <a:latin typeface="新宋体" panose="02010609030101010101" charset="-122"/>
                <a:ea typeface="新宋体" panose="02010609030101010101" charset="-122"/>
                <a:cs typeface="新宋体" panose="02010609030101010101" charset="-122"/>
              </a:rPr>
              <a:t>Zn</a:t>
            </a:r>
            <a:r>
              <a:rPr lang="zh-CN" altLang="en-US" b="1">
                <a:solidFill>
                  <a:srgbClr val="000000"/>
                </a:solidFill>
                <a:latin typeface="新宋体" panose="02010609030101010101" charset="-122"/>
                <a:ea typeface="新宋体" panose="02010609030101010101" charset="-122"/>
                <a:cs typeface="新宋体" panose="02010609030101010101" charset="-122"/>
              </a:rPr>
              <a:t>发生氧化反应：</a:t>
            </a:r>
            <a:r>
              <a:rPr lang="en-US" b="1">
                <a:solidFill>
                  <a:srgbClr val="000000"/>
                </a:solidFill>
                <a:latin typeface="新宋体" panose="02010609030101010101" charset="-122"/>
                <a:ea typeface="新宋体" panose="02010609030101010101" charset="-122"/>
                <a:cs typeface="新宋体" panose="02010609030101010101" charset="-122"/>
              </a:rPr>
              <a:t>Zn</a:t>
            </a:r>
            <a:r>
              <a:rPr lang="zh-CN" altLang="en-US" b="1">
                <a:solidFill>
                  <a:srgbClr val="000000"/>
                </a:solidFill>
                <a:latin typeface="新宋体" panose="02010609030101010101" charset="-122"/>
                <a:ea typeface="新宋体" panose="02010609030101010101" charset="-122"/>
                <a:cs typeface="新宋体" panose="02010609030101010101" charset="-122"/>
              </a:rPr>
              <a:t>－</a:t>
            </a:r>
            <a:r>
              <a:rPr lang="en-US" b="1">
                <a:solidFill>
                  <a:srgbClr val="000000"/>
                </a:solidFill>
                <a:latin typeface="新宋体" panose="02010609030101010101" charset="-122"/>
                <a:ea typeface="新宋体" panose="02010609030101010101" charset="-122"/>
                <a:cs typeface="新宋体" panose="02010609030101010101" charset="-122"/>
              </a:rPr>
              <a:t>2e</a:t>
            </a:r>
            <a:r>
              <a:rPr lang="zh-CN" altLang="en-US" b="1" baseline="30000">
                <a:solidFill>
                  <a:srgbClr val="000000"/>
                </a:solidFill>
                <a:latin typeface="新宋体" panose="02010609030101010101" charset="-122"/>
                <a:ea typeface="新宋体" panose="02010609030101010101" charset="-122"/>
                <a:cs typeface="新宋体" panose="02010609030101010101" charset="-122"/>
              </a:rPr>
              <a:t>－</a:t>
            </a:r>
            <a:r>
              <a:rPr lang="en-US" b="1">
                <a:solidFill>
                  <a:srgbClr val="000000"/>
                </a:solidFill>
                <a:latin typeface="新宋体" panose="02010609030101010101" charset="-122"/>
                <a:ea typeface="新宋体" panose="02010609030101010101" charset="-122"/>
                <a:cs typeface="新宋体" panose="02010609030101010101" charset="-122"/>
              </a:rPr>
              <a:t>===Zn</a:t>
            </a:r>
            <a:r>
              <a:rPr lang="en-US" b="1" baseline="30000">
                <a:solidFill>
                  <a:srgbClr val="000000"/>
                </a:solidFill>
                <a:latin typeface="新宋体" panose="02010609030101010101" charset="-122"/>
                <a:ea typeface="新宋体" panose="02010609030101010101" charset="-122"/>
                <a:cs typeface="新宋体" panose="02010609030101010101" charset="-122"/>
              </a:rPr>
              <a:t>2</a:t>
            </a:r>
            <a:r>
              <a:rPr lang="zh-CN" altLang="en-US" b="1" baseline="30000">
                <a:solidFill>
                  <a:srgbClr val="000000"/>
                </a:solidFill>
                <a:latin typeface="新宋体" panose="02010609030101010101" charset="-122"/>
                <a:ea typeface="新宋体" panose="02010609030101010101" charset="-122"/>
                <a:cs typeface="新宋体" panose="02010609030101010101" charset="-122"/>
              </a:rPr>
              <a:t>＋</a:t>
            </a:r>
            <a:r>
              <a:rPr lang="zh-CN" altLang="en-US" b="1">
                <a:solidFill>
                  <a:srgbClr val="000000"/>
                </a:solidFill>
                <a:latin typeface="新宋体" panose="02010609030101010101" charset="-122"/>
                <a:ea typeface="新宋体" panose="02010609030101010101" charset="-122"/>
                <a:cs typeface="新宋体" panose="02010609030101010101" charset="-122"/>
              </a:rPr>
              <a:t>。</a:t>
            </a:r>
            <a:endParaRPr lang="zh-CN" altLang="en-US" b="1">
              <a:solidFill>
                <a:srgbClr val="000000"/>
              </a:solidFill>
              <a:latin typeface="新宋体" panose="02010609030101010101" charset="-122"/>
              <a:ea typeface="新宋体" panose="02010609030101010101" charset="-122"/>
              <a:cs typeface="新宋体" panose="02010609030101010101"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500" fill="hold">
                                          <p:stCondLst>
                                            <p:cond delay="0"/>
                                          </p:stCondLst>
                                        </p:cTn>
                                        <p:tgtEl>
                                          <p:spTgt spid="4"/>
                                        </p:tgtEl>
                                        <p:attrNameLst>
                                          <p:attrName>style.visibility</p:attrName>
                                        </p:attrNameLst>
                                      </p:cBhvr>
                                      <p:to>
                                        <p:strVal val="visible"/>
                                      </p:to>
                                    </p:set>
                                    <p:animEffect transition="in" filter="box(i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
            <a:lum/>
          </a:blip>
          <a:stretch>
            <a:fillRect/>
          </a:stretch>
        </a:blipFill>
        <a:effectLst/>
      </p:bgPr>
    </p:bg>
    <p:spTree>
      <p:nvGrpSpPr>
        <p:cNvPr id="1" name=""/>
        <p:cNvGrpSpPr/>
        <p:nvPr/>
      </p:nvGrpSpPr>
      <p:grpSpPr>
        <a:xfrm>
          <a:off x="0" y="0"/>
          <a:ext cx="0" cy="0"/>
          <a:chOff x="0" y="0"/>
          <a:chExt cx="0" cy="0"/>
        </a:xfrm>
      </p:grpSpPr>
      <p:sp>
        <p:nvSpPr>
          <p:cNvPr id="103" name="文本框 102"/>
          <p:cNvSpPr txBox="1"/>
          <p:nvPr/>
        </p:nvSpPr>
        <p:spPr>
          <a:xfrm>
            <a:off x="756922" y="1033148"/>
            <a:ext cx="10870353" cy="2922905"/>
          </a:xfrm>
          <a:prstGeom prst="rect">
            <a:avLst/>
          </a:prstGeom>
          <a:noFill/>
          <a:ln w="9525">
            <a:solidFill>
              <a:srgbClr val="FF0000"/>
            </a:solidFill>
          </a:ln>
        </p:spPr>
        <p:txBody>
          <a:bodyPr wrap="square">
            <a:spAutoFit/>
          </a:bodyPr>
          <a:lstStyle/>
          <a:p>
            <a:pPr fontAlgn="base">
              <a:spcBef>
                <a:spcPct val="0"/>
              </a:spcBef>
              <a:spcAft>
                <a:spcPct val="0"/>
              </a:spcAft>
            </a:pPr>
            <a:r>
              <a:rPr lang="en-US" sz="2000" b="1">
                <a:solidFill>
                  <a:srgbClr val="FF0000"/>
                </a:solidFill>
                <a:latin typeface="Times New Roman" panose="02020603050405020304" pitchFamily="18" charset="0"/>
              </a:rPr>
              <a:t>1</a:t>
            </a:r>
            <a:r>
              <a:rPr lang="zh-CN" altLang="en-US" sz="2000" b="1">
                <a:solidFill>
                  <a:srgbClr val="FF0000"/>
                </a:solidFill>
              </a:rPr>
              <a:t>．</a:t>
            </a:r>
            <a:r>
              <a:rPr lang="zh-CN" altLang="en-US" sz="2000" b="1">
                <a:solidFill>
                  <a:srgbClr val="FF0000"/>
                </a:solidFill>
                <a:ea typeface="黑体" panose="02010600030101010101" pitchFamily="49" charset="-122"/>
              </a:rPr>
              <a:t>工作原理</a:t>
            </a:r>
            <a:endParaRPr lang="zh-CN" altLang="en-US" sz="1600" b="1">
              <a:solidFill>
                <a:srgbClr val="000000"/>
              </a:solidFill>
              <a:cs typeface="仿宋_GB2312" panose="02010609030101010101" pitchFamily="49" charset="-122"/>
            </a:endParaRPr>
          </a:p>
          <a:p>
            <a:pPr fontAlgn="base">
              <a:spcBef>
                <a:spcPct val="0"/>
              </a:spcBef>
              <a:spcAft>
                <a:spcPct val="0"/>
              </a:spcAft>
            </a:pPr>
            <a:r>
              <a:rPr lang="zh-CN" altLang="en-US" sz="1600" b="1">
                <a:solidFill>
                  <a:srgbClr val="000000"/>
                </a:solidFill>
                <a:cs typeface="仿宋_GB2312" panose="02010609030101010101" pitchFamily="49" charset="-122"/>
              </a:rPr>
              <a:t>     </a:t>
            </a:r>
            <a:r>
              <a:rPr lang="en-US" altLang="zh-CN" sz="1600" b="1">
                <a:solidFill>
                  <a:srgbClr val="000000"/>
                </a:solidFill>
                <a:cs typeface="仿宋_GB2312" panose="02010609030101010101" pitchFamily="49" charset="-122"/>
              </a:rPr>
              <a:t>(1)</a:t>
            </a:r>
            <a:r>
              <a:rPr lang="zh-CN" altLang="en-US" sz="1600" b="1">
                <a:solidFill>
                  <a:srgbClr val="000000"/>
                </a:solidFill>
                <a:cs typeface="仿宋_GB2312" panose="02010609030101010101" pitchFamily="49" charset="-122"/>
              </a:rPr>
              <a:t>原电池的闭合回路有外电路与内电路之分；</a:t>
            </a:r>
            <a:endParaRPr lang="en-US" altLang="zh-CN" sz="1600" b="1">
              <a:solidFill>
                <a:srgbClr val="000000"/>
              </a:solidFill>
              <a:cs typeface="仿宋_GB2312" panose="02010609030101010101" pitchFamily="49" charset="-122"/>
            </a:endParaRPr>
          </a:p>
          <a:p>
            <a:pPr fontAlgn="base">
              <a:spcBef>
                <a:spcPct val="0"/>
              </a:spcBef>
              <a:spcAft>
                <a:spcPct val="0"/>
              </a:spcAft>
            </a:pPr>
            <a:r>
              <a:rPr lang="en-US" altLang="zh-CN" sz="1600" b="1">
                <a:solidFill>
                  <a:srgbClr val="000000"/>
                </a:solidFill>
                <a:cs typeface="仿宋_GB2312" panose="02010609030101010101" pitchFamily="49" charset="-122"/>
              </a:rPr>
              <a:t>     (2)</a:t>
            </a:r>
            <a:r>
              <a:rPr lang="zh-CN" altLang="en-US" sz="1600" b="1">
                <a:solidFill>
                  <a:srgbClr val="000000"/>
                </a:solidFill>
                <a:cs typeface="仿宋_GB2312" panose="02010609030101010101" pitchFamily="49" charset="-122"/>
              </a:rPr>
              <a:t>外电路的电流是从正极流向负极，内电路是从负极流向正极，</a:t>
            </a:r>
            <a:endParaRPr lang="zh-CN" altLang="en-US" sz="1600" b="1">
              <a:solidFill>
                <a:srgbClr val="000000"/>
              </a:solidFill>
              <a:cs typeface="仿宋_GB2312" panose="02010609030101010101" pitchFamily="49" charset="-122"/>
            </a:endParaRPr>
          </a:p>
          <a:p>
            <a:pPr fontAlgn="base">
              <a:spcBef>
                <a:spcPct val="0"/>
              </a:spcBef>
              <a:spcAft>
                <a:spcPct val="0"/>
              </a:spcAft>
            </a:pPr>
            <a:r>
              <a:rPr lang="zh-CN" altLang="en-US" sz="1600" b="1">
                <a:solidFill>
                  <a:srgbClr val="000000"/>
                </a:solidFill>
                <a:cs typeface="仿宋_GB2312" panose="02010609030101010101" pitchFamily="49" charset="-122"/>
              </a:rPr>
              <a:t>         故内电路中的阳离子移向正极、阴离子移向负极；</a:t>
            </a:r>
            <a:endParaRPr lang="en-US" altLang="zh-CN" sz="1600" b="1">
              <a:solidFill>
                <a:srgbClr val="000000"/>
              </a:solidFill>
              <a:cs typeface="仿宋_GB2312" panose="02010609030101010101" pitchFamily="49" charset="-122"/>
            </a:endParaRPr>
          </a:p>
          <a:p>
            <a:pPr fontAlgn="base">
              <a:spcBef>
                <a:spcPct val="0"/>
              </a:spcBef>
              <a:spcAft>
                <a:spcPct val="0"/>
              </a:spcAft>
            </a:pPr>
            <a:r>
              <a:rPr lang="en-US" altLang="zh-CN" sz="1600" b="1">
                <a:solidFill>
                  <a:srgbClr val="000000"/>
                </a:solidFill>
                <a:cs typeface="仿宋_GB2312" panose="02010609030101010101" pitchFamily="49" charset="-122"/>
              </a:rPr>
              <a:t>     (3)</a:t>
            </a:r>
            <a:r>
              <a:rPr lang="zh-CN" altLang="en-US" sz="1600" b="1">
                <a:solidFill>
                  <a:srgbClr val="0000FF"/>
                </a:solidFill>
                <a:cs typeface="仿宋_GB2312" panose="02010609030101010101" pitchFamily="49" charset="-122"/>
              </a:rPr>
              <a:t>盐桥中的阳离子移向正极区，阴离子移向负极区，以维持电荷守恒。</a:t>
            </a:r>
            <a:endParaRPr lang="en-US" sz="1600" b="1">
              <a:solidFill>
                <a:srgbClr val="000000"/>
              </a:solidFill>
              <a:latin typeface="Times New Roman" panose="02020603050405020304" pitchFamily="18" charset="0"/>
              <a:ea typeface="黑体" panose="02010600030101010101" pitchFamily="49" charset="-122"/>
            </a:endParaRPr>
          </a:p>
          <a:p>
            <a:pPr fontAlgn="base">
              <a:spcBef>
                <a:spcPct val="0"/>
              </a:spcBef>
              <a:spcAft>
                <a:spcPct val="0"/>
              </a:spcAft>
            </a:pPr>
            <a:r>
              <a:rPr lang="en-US" sz="2000" b="1">
                <a:solidFill>
                  <a:srgbClr val="FF0000"/>
                </a:solidFill>
                <a:latin typeface="Times New Roman" panose="02020603050405020304" pitchFamily="18" charset="0"/>
                <a:ea typeface="黑体" panose="02010600030101010101" pitchFamily="49" charset="-122"/>
              </a:rPr>
              <a:t>2</a:t>
            </a:r>
            <a:r>
              <a:rPr lang="zh-CN" altLang="en-US" sz="2000" b="1">
                <a:solidFill>
                  <a:srgbClr val="FF0000"/>
                </a:solidFill>
                <a:cs typeface="仿宋_GB2312" panose="02010609030101010101" pitchFamily="49" charset="-122"/>
              </a:rPr>
              <a:t>．</a:t>
            </a:r>
            <a:r>
              <a:rPr lang="zh-CN" altLang="en-US" sz="2000" b="1">
                <a:solidFill>
                  <a:srgbClr val="FF0000"/>
                </a:solidFill>
                <a:ea typeface="黑体" panose="02010600030101010101" pitchFamily="49" charset="-122"/>
              </a:rPr>
              <a:t>设计思路</a:t>
            </a:r>
            <a:endParaRPr lang="zh-CN" altLang="en-US" sz="1600" b="1">
              <a:solidFill>
                <a:srgbClr val="000000"/>
              </a:solidFill>
              <a:cs typeface="仿宋_GB2312" panose="02010609030101010101" pitchFamily="49" charset="-122"/>
            </a:endParaRPr>
          </a:p>
          <a:p>
            <a:pPr fontAlgn="base">
              <a:spcBef>
                <a:spcPct val="0"/>
              </a:spcBef>
              <a:spcAft>
                <a:spcPct val="0"/>
              </a:spcAft>
            </a:pPr>
            <a:r>
              <a:rPr lang="zh-CN" altLang="en-US" sz="1600" b="1">
                <a:solidFill>
                  <a:srgbClr val="000000"/>
                </a:solidFill>
                <a:cs typeface="仿宋_GB2312" panose="02010609030101010101" pitchFamily="49" charset="-122"/>
              </a:rPr>
              <a:t>    </a:t>
            </a:r>
            <a:r>
              <a:rPr lang="zh-CN" altLang="en-US" sz="1600" b="1">
                <a:solidFill>
                  <a:srgbClr val="000000"/>
                </a:solidFill>
                <a:cs typeface="仿宋_GB2312" panose="02010609030101010101" pitchFamily="49" charset="-122"/>
                <a:sym typeface="+mn-ea"/>
              </a:rPr>
              <a:t> </a:t>
            </a:r>
            <a:r>
              <a:rPr lang="en-US" altLang="zh-CN" sz="1600" b="1">
                <a:solidFill>
                  <a:srgbClr val="000000"/>
                </a:solidFill>
                <a:cs typeface="仿宋_GB2312" panose="02010609030101010101" pitchFamily="49" charset="-122"/>
                <a:sym typeface="+mn-ea"/>
              </a:rPr>
              <a:t>(1)</a:t>
            </a:r>
            <a:r>
              <a:rPr lang="zh-CN" altLang="en-US" sz="1600" b="1">
                <a:solidFill>
                  <a:srgbClr val="000000"/>
                </a:solidFill>
                <a:cs typeface="仿宋_GB2312" panose="02010609030101010101" pitchFamily="49" charset="-122"/>
              </a:rPr>
              <a:t>首先</a:t>
            </a:r>
            <a:r>
              <a:rPr lang="zh-CN" altLang="en-US" sz="1600" b="1">
                <a:solidFill>
                  <a:srgbClr val="0000FF"/>
                </a:solidFill>
                <a:cs typeface="仿宋_GB2312" panose="02010609030101010101" pitchFamily="49" charset="-122"/>
              </a:rPr>
              <a:t>根据离子方程式</a:t>
            </a:r>
            <a:r>
              <a:rPr lang="zh-CN" altLang="en-US" sz="1600" b="1">
                <a:solidFill>
                  <a:srgbClr val="000000"/>
                </a:solidFill>
                <a:cs typeface="仿宋_GB2312" panose="02010609030101010101" pitchFamily="49" charset="-122"/>
              </a:rPr>
              <a:t>判断出氧化剂、还原剂，明确电极反应；</a:t>
            </a:r>
            <a:endParaRPr lang="en-US" altLang="zh-CN" sz="1600" b="1">
              <a:solidFill>
                <a:srgbClr val="000000"/>
              </a:solidFill>
              <a:cs typeface="仿宋_GB2312" panose="02010609030101010101" pitchFamily="49" charset="-122"/>
            </a:endParaRPr>
          </a:p>
          <a:p>
            <a:pPr fontAlgn="base">
              <a:spcBef>
                <a:spcPct val="0"/>
              </a:spcBef>
              <a:spcAft>
                <a:spcPct val="0"/>
              </a:spcAft>
            </a:pPr>
            <a:r>
              <a:rPr lang="en-US" altLang="zh-CN" sz="1600" b="1">
                <a:solidFill>
                  <a:srgbClr val="000000"/>
                </a:solidFill>
                <a:cs typeface="仿宋_GB2312" panose="02010609030101010101" pitchFamily="49" charset="-122"/>
              </a:rPr>
              <a:t>     (2)</a:t>
            </a:r>
            <a:r>
              <a:rPr lang="zh-CN" altLang="en-US" sz="1600" b="1">
                <a:solidFill>
                  <a:srgbClr val="000000"/>
                </a:solidFill>
                <a:cs typeface="仿宋_GB2312" panose="02010609030101010101" pitchFamily="49" charset="-122"/>
              </a:rPr>
              <a:t>然后</a:t>
            </a:r>
            <a:r>
              <a:rPr lang="zh-CN" altLang="en-US" sz="1600" b="1">
                <a:solidFill>
                  <a:srgbClr val="0000FF"/>
                </a:solidFill>
                <a:cs typeface="仿宋_GB2312" panose="02010609030101010101" pitchFamily="49" charset="-122"/>
              </a:rPr>
              <a:t>再分析两极状态</a:t>
            </a:r>
            <a:r>
              <a:rPr lang="zh-CN" altLang="en-US" sz="1600" b="1">
                <a:solidFill>
                  <a:srgbClr val="000000"/>
                </a:solidFill>
                <a:cs typeface="仿宋_GB2312" panose="02010609030101010101" pitchFamily="49" charset="-122"/>
              </a:rPr>
              <a:t>确定电极材料，若为固态时可作电极，</a:t>
            </a:r>
            <a:endParaRPr lang="zh-CN" altLang="en-US" sz="1600" b="1">
              <a:solidFill>
                <a:srgbClr val="000000"/>
              </a:solidFill>
              <a:cs typeface="仿宋_GB2312" panose="02010609030101010101" pitchFamily="49" charset="-122"/>
            </a:endParaRPr>
          </a:p>
          <a:p>
            <a:pPr fontAlgn="base">
              <a:spcBef>
                <a:spcPct val="0"/>
              </a:spcBef>
              <a:spcAft>
                <a:spcPct val="0"/>
              </a:spcAft>
            </a:pPr>
            <a:r>
              <a:rPr lang="zh-CN" altLang="en-US" sz="1600" b="1">
                <a:solidFill>
                  <a:srgbClr val="000000"/>
                </a:solidFill>
                <a:cs typeface="仿宋_GB2312" panose="02010609030101010101" pitchFamily="49" charset="-122"/>
              </a:rPr>
              <a:t>          若为溶液时则只能作电解液。然后补充缺少的电极材料及电解液；</a:t>
            </a:r>
            <a:endParaRPr lang="zh-CN" altLang="en-US" sz="1600" b="1">
              <a:solidFill>
                <a:srgbClr val="000000"/>
              </a:solidFill>
              <a:cs typeface="仿宋_GB2312" panose="02010609030101010101" pitchFamily="49" charset="-122"/>
            </a:endParaRPr>
          </a:p>
          <a:p>
            <a:pPr fontAlgn="base">
              <a:spcBef>
                <a:spcPct val="0"/>
              </a:spcBef>
              <a:spcAft>
                <a:spcPct val="0"/>
              </a:spcAft>
            </a:pPr>
            <a:r>
              <a:rPr lang="zh-CN" altLang="en-US" sz="1600" b="1">
                <a:solidFill>
                  <a:srgbClr val="000000"/>
                </a:solidFill>
                <a:cs typeface="仿宋_GB2312" panose="02010609030101010101" pitchFamily="49" charset="-122"/>
              </a:rPr>
              <a:t>    </a:t>
            </a:r>
            <a:r>
              <a:rPr lang="en-US" altLang="zh-CN" sz="1600" b="1">
                <a:solidFill>
                  <a:srgbClr val="000000"/>
                </a:solidFill>
                <a:cs typeface="仿宋_GB2312" panose="02010609030101010101" pitchFamily="49" charset="-122"/>
              </a:rPr>
              <a:t>(3)</a:t>
            </a:r>
            <a:r>
              <a:rPr lang="zh-CN" altLang="en-US" sz="1600" b="1">
                <a:solidFill>
                  <a:srgbClr val="000000"/>
                </a:solidFill>
                <a:cs typeface="仿宋_GB2312" panose="02010609030101010101" pitchFamily="49" charset="-122"/>
              </a:rPr>
              <a:t>电极材料一般添加与电解质溶液中阳离子相同的金属作电极</a:t>
            </a:r>
            <a:r>
              <a:rPr lang="en-US" sz="1600" b="1">
                <a:solidFill>
                  <a:srgbClr val="000000"/>
                </a:solidFill>
                <a:latin typeface="Times New Roman" panose="02020603050405020304" pitchFamily="18" charset="0"/>
                <a:cs typeface="仿宋_GB2312" panose="02010609030101010101" pitchFamily="49" charset="-122"/>
              </a:rPr>
              <a:t>(</a:t>
            </a:r>
            <a:r>
              <a:rPr lang="zh-CN" altLang="en-US" sz="1600" b="1">
                <a:solidFill>
                  <a:srgbClr val="000000"/>
                </a:solidFill>
                <a:cs typeface="仿宋_GB2312" panose="02010609030101010101" pitchFamily="49" charset="-122"/>
              </a:rPr>
              <a:t>使用惰性电极也可</a:t>
            </a:r>
            <a:r>
              <a:rPr lang="en-US" sz="1600" b="1">
                <a:solidFill>
                  <a:srgbClr val="000000"/>
                </a:solidFill>
                <a:latin typeface="Times New Roman" panose="02020603050405020304" pitchFamily="18" charset="0"/>
                <a:cs typeface="仿宋_GB2312" panose="02010609030101010101" pitchFamily="49" charset="-122"/>
              </a:rPr>
              <a:t>)</a:t>
            </a:r>
            <a:r>
              <a:rPr lang="zh-CN" altLang="en-US" sz="1600" b="1">
                <a:solidFill>
                  <a:srgbClr val="000000"/>
                </a:solidFill>
                <a:cs typeface="仿宋_GB2312" panose="02010609030101010101" pitchFamily="49" charset="-122"/>
              </a:rPr>
              <a:t>，   </a:t>
            </a:r>
            <a:endParaRPr lang="zh-CN" altLang="en-US" sz="1600" b="1">
              <a:solidFill>
                <a:srgbClr val="000000"/>
              </a:solidFill>
              <a:cs typeface="仿宋_GB2312" panose="02010609030101010101" pitchFamily="49" charset="-122"/>
            </a:endParaRPr>
          </a:p>
          <a:p>
            <a:pPr fontAlgn="base">
              <a:spcBef>
                <a:spcPct val="0"/>
              </a:spcBef>
              <a:spcAft>
                <a:spcPct val="0"/>
              </a:spcAft>
            </a:pPr>
            <a:r>
              <a:rPr lang="zh-CN" altLang="en-US" sz="1600" b="1">
                <a:solidFill>
                  <a:srgbClr val="000000"/>
                </a:solidFill>
                <a:cs typeface="仿宋_GB2312" panose="02010609030101010101" pitchFamily="49" charset="-122"/>
              </a:rPr>
              <a:t>        电解液则是一般含有与电极材料形成的阳离子相同的物质。最后再插入盐桥即可。</a:t>
            </a:r>
            <a:endParaRPr lang="zh-CN" altLang="en-US" sz="1600" b="1">
              <a:solidFill>
                <a:srgbClr val="000000"/>
              </a:solidFill>
            </a:endParaRPr>
          </a:p>
        </p:txBody>
      </p:sp>
      <p:sp>
        <p:nvSpPr>
          <p:cNvPr id="18" name="圆角矩形 17"/>
          <p:cNvSpPr/>
          <p:nvPr/>
        </p:nvSpPr>
        <p:spPr>
          <a:xfrm>
            <a:off x="164255" y="712470"/>
            <a:ext cx="11863493" cy="76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350" b="1" noProof="1">
              <a:solidFill>
                <a:srgbClr val="FFFFFF"/>
              </a:solidFill>
            </a:endParaRPr>
          </a:p>
        </p:txBody>
      </p:sp>
      <p:sp>
        <p:nvSpPr>
          <p:cNvPr id="3" name="矩形 2"/>
          <p:cNvSpPr/>
          <p:nvPr/>
        </p:nvSpPr>
        <p:spPr>
          <a:xfrm>
            <a:off x="573513" y="149298"/>
            <a:ext cx="4357283" cy="461665"/>
          </a:xfrm>
          <a:prstGeom prst="rect">
            <a:avLst/>
          </a:prstGeom>
          <a:noFill/>
          <a:ln w="9525">
            <a:noFill/>
          </a:ln>
        </p:spPr>
        <p:txBody>
          <a:bodyPr wrap="none" anchor="ctr">
            <a:spAutoFit/>
          </a:bodyPr>
          <a:lstStyle/>
          <a:p>
            <a:pPr fontAlgn="base">
              <a:spcBef>
                <a:spcPct val="0"/>
              </a:spcBef>
              <a:spcAft>
                <a:spcPct val="0"/>
              </a:spcAft>
            </a:pPr>
            <a:r>
              <a:rPr lang="zh-CN" altLang="en-US" sz="2400" b="1">
                <a:solidFill>
                  <a:srgbClr val="FF0000"/>
                </a:solidFill>
                <a:latin typeface="Times New Roman" panose="02020603050405020304" pitchFamily="18" charset="0"/>
                <a:cs typeface="Times New Roman" panose="02020603050405020304" pitchFamily="18" charset="0"/>
              </a:rPr>
              <a:t>考点一  盐桥问题</a:t>
            </a:r>
            <a:r>
              <a:rPr lang="en-US" altLang="zh-CN" sz="2400" b="1">
                <a:solidFill>
                  <a:srgbClr val="FF0000"/>
                </a:solidFill>
                <a:latin typeface="Times New Roman" panose="02020603050405020304" pitchFamily="18" charset="0"/>
                <a:cs typeface="Times New Roman" panose="02020603050405020304" pitchFamily="18" charset="0"/>
              </a:rPr>
              <a:t>——</a:t>
            </a:r>
            <a:r>
              <a:rPr lang="zh-CN" altLang="en-US" sz="2400" b="1">
                <a:solidFill>
                  <a:srgbClr val="0000FF"/>
                </a:solidFill>
                <a:latin typeface="Times New Roman" panose="02020603050405020304" pitchFamily="18" charset="0"/>
                <a:sym typeface="+mn-ea"/>
              </a:rPr>
              <a:t>方法归纳</a:t>
            </a:r>
            <a:endParaRPr lang="zh-CN" altLang="en-US" sz="2400" b="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Tree>
  </p:cSld>
  <p:clrMapOvr>
    <a:masterClrMapping/>
  </p:clrMapOvr>
  <p:transition/>
</p:sld>
</file>

<file path=ppt/slides/slide12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
            <a:lum/>
          </a:blip>
          <a:stretch>
            <a:fillRect/>
          </a:stretch>
        </a:blipFill>
        <a:effectLst/>
      </p:bgPr>
    </p:bg>
    <p:spTree>
      <p:nvGrpSpPr>
        <p:cNvPr id="1" name=""/>
        <p:cNvGrpSpPr/>
        <p:nvPr/>
      </p:nvGrpSpPr>
      <p:grpSpPr>
        <a:xfrm>
          <a:off x="0" y="0"/>
          <a:ext cx="0" cy="0"/>
          <a:chOff x="0" y="0"/>
          <a:chExt cx="0" cy="0"/>
        </a:xfrm>
      </p:grpSpPr>
      <p:sp>
        <p:nvSpPr>
          <p:cNvPr id="3095" name="矩形 3094"/>
          <p:cNvSpPr/>
          <p:nvPr/>
        </p:nvSpPr>
        <p:spPr>
          <a:xfrm>
            <a:off x="620077" y="191843"/>
            <a:ext cx="3509294" cy="461665"/>
          </a:xfrm>
          <a:prstGeom prst="rect">
            <a:avLst/>
          </a:prstGeom>
          <a:noFill/>
          <a:ln w="9525">
            <a:noFill/>
          </a:ln>
        </p:spPr>
        <p:txBody>
          <a:bodyPr wrap="none" anchor="ctr">
            <a:spAutoFit/>
          </a:bodyPr>
          <a:lstStyle/>
          <a:p>
            <a:pPr fontAlgn="base">
              <a:spcBef>
                <a:spcPct val="0"/>
              </a:spcBef>
              <a:spcAft>
                <a:spcPct val="0"/>
              </a:spcAft>
            </a:pPr>
            <a:r>
              <a:rPr lang="zh-CN" altLang="en-US" sz="2400" b="1">
                <a:solidFill>
                  <a:srgbClr val="FF0000"/>
                </a:solidFill>
                <a:latin typeface="Times New Roman" panose="02020603050405020304" pitchFamily="18" charset="0"/>
                <a:cs typeface="Times New Roman" panose="02020603050405020304" pitchFamily="18" charset="0"/>
              </a:rPr>
              <a:t>考点一  盐桥问题面面观 </a:t>
            </a:r>
            <a:endParaRPr lang="zh-CN" altLang="en-US" sz="2400" b="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8" name="圆角矩形 17"/>
          <p:cNvSpPr/>
          <p:nvPr/>
        </p:nvSpPr>
        <p:spPr>
          <a:xfrm>
            <a:off x="164255" y="712470"/>
            <a:ext cx="11863493" cy="76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350" b="1" noProof="1">
              <a:solidFill>
                <a:srgbClr val="FFFFFF"/>
              </a:solidFill>
            </a:endParaRPr>
          </a:p>
        </p:txBody>
      </p:sp>
      <p:sp>
        <p:nvSpPr>
          <p:cNvPr id="103" name="文本框 102"/>
          <p:cNvSpPr txBox="1"/>
          <p:nvPr/>
        </p:nvSpPr>
        <p:spPr>
          <a:xfrm>
            <a:off x="1163322" y="1494793"/>
            <a:ext cx="10396220" cy="2030095"/>
          </a:xfrm>
          <a:prstGeom prst="rect">
            <a:avLst/>
          </a:prstGeom>
          <a:noFill/>
          <a:ln w="9525">
            <a:noFill/>
          </a:ln>
        </p:spPr>
        <p:txBody>
          <a:bodyPr wrap="square">
            <a:spAutoFit/>
          </a:bodyPr>
          <a:lstStyle/>
          <a:p>
            <a:pPr fontAlgn="base">
              <a:spcBef>
                <a:spcPct val="0"/>
              </a:spcBef>
              <a:spcAft>
                <a:spcPct val="0"/>
              </a:spcAft>
            </a:pPr>
            <a:r>
              <a:rPr lang="en-US" b="1">
                <a:solidFill>
                  <a:srgbClr val="000000"/>
                </a:solidFill>
                <a:latin typeface="Times New Roman" panose="02020603050405020304" pitchFamily="18" charset="0"/>
              </a:rPr>
              <a:t>3</a:t>
            </a:r>
            <a:r>
              <a:rPr lang="en-US" altLang="zh-CN" b="1">
                <a:solidFill>
                  <a:srgbClr val="000000"/>
                </a:solidFill>
              </a:rPr>
              <a:t>.</a:t>
            </a:r>
            <a:r>
              <a:rPr lang="zh-CN" altLang="en-US" b="1">
                <a:solidFill>
                  <a:srgbClr val="000000"/>
                </a:solidFill>
              </a:rPr>
              <a:t>控制适合的条件，将反应</a:t>
            </a:r>
            <a:r>
              <a:rPr lang="en-US" b="1">
                <a:solidFill>
                  <a:srgbClr val="000000"/>
                </a:solidFill>
                <a:latin typeface="Times New Roman" panose="02020603050405020304" pitchFamily="18" charset="0"/>
              </a:rPr>
              <a:t>2Fe</a:t>
            </a:r>
            <a:r>
              <a:rPr lang="en-US" b="1" baseline="30000">
                <a:solidFill>
                  <a:srgbClr val="000000"/>
                </a:solidFill>
                <a:latin typeface="Times New Roman" panose="02020603050405020304" pitchFamily="18" charset="0"/>
              </a:rPr>
              <a:t>3</a:t>
            </a:r>
            <a:r>
              <a:rPr lang="zh-CN" altLang="en-US" b="1" baseline="30000">
                <a:solidFill>
                  <a:srgbClr val="000000"/>
                </a:solidFill>
              </a:rPr>
              <a:t>＋</a:t>
            </a:r>
            <a:r>
              <a:rPr lang="zh-CN" altLang="en-US" b="1">
                <a:solidFill>
                  <a:srgbClr val="000000"/>
                </a:solidFill>
              </a:rPr>
              <a:t>＋</a:t>
            </a:r>
            <a:r>
              <a:rPr lang="en-US" b="1">
                <a:solidFill>
                  <a:srgbClr val="000000"/>
                </a:solidFill>
                <a:latin typeface="Times New Roman" panose="02020603050405020304" pitchFamily="18" charset="0"/>
              </a:rPr>
              <a:t>2I</a:t>
            </a:r>
            <a:r>
              <a:rPr lang="zh-CN" altLang="en-US" b="1" baseline="30000">
                <a:solidFill>
                  <a:srgbClr val="000000"/>
                </a:solidFill>
              </a:rPr>
              <a:t>－</a:t>
            </a:r>
            <a:r>
              <a:rPr lang="en-US" altLang="zh-CN" b="1">
                <a:solidFill>
                  <a:srgbClr val="000000"/>
                </a:solidFill>
                <a:latin typeface="黑体" panose="02010600030101010101" pitchFamily="49" charset="-122"/>
                <a:ea typeface="黑体" panose="02010600030101010101" pitchFamily="49" charset="-122"/>
                <a:sym typeface="+mn-ea"/>
              </a:rPr>
              <a:t>===</a:t>
            </a:r>
            <a:r>
              <a:rPr lang="en-US" b="1">
                <a:solidFill>
                  <a:srgbClr val="000000"/>
                </a:solidFill>
                <a:latin typeface="Times New Roman" panose="02020603050405020304" pitchFamily="18" charset="0"/>
              </a:rPr>
              <a:t>2Fe</a:t>
            </a:r>
            <a:r>
              <a:rPr lang="en-US" b="1" baseline="30000">
                <a:solidFill>
                  <a:srgbClr val="000000"/>
                </a:solidFill>
                <a:latin typeface="Times New Roman" panose="02020603050405020304" pitchFamily="18" charset="0"/>
              </a:rPr>
              <a:t>2</a:t>
            </a:r>
            <a:r>
              <a:rPr lang="zh-CN" altLang="en-US" b="1" baseline="30000">
                <a:solidFill>
                  <a:srgbClr val="000000"/>
                </a:solidFill>
              </a:rPr>
              <a:t>＋</a:t>
            </a:r>
            <a:r>
              <a:rPr lang="zh-CN" altLang="en-US" b="1">
                <a:solidFill>
                  <a:srgbClr val="000000"/>
                </a:solidFill>
              </a:rPr>
              <a:t>＋</a:t>
            </a:r>
            <a:r>
              <a:rPr lang="en-US" b="1">
                <a:solidFill>
                  <a:srgbClr val="000000"/>
                </a:solidFill>
                <a:latin typeface="Times New Roman" panose="02020603050405020304" pitchFamily="18" charset="0"/>
              </a:rPr>
              <a:t>I</a:t>
            </a:r>
            <a:r>
              <a:rPr lang="en-US" b="1" baseline="-25000">
                <a:solidFill>
                  <a:srgbClr val="000000"/>
                </a:solidFill>
                <a:latin typeface="Times New Roman" panose="02020603050405020304" pitchFamily="18" charset="0"/>
              </a:rPr>
              <a:t>2</a:t>
            </a:r>
            <a:endParaRPr lang="en-US" b="1" baseline="-25000">
              <a:solidFill>
                <a:srgbClr val="000000"/>
              </a:solidFill>
              <a:latin typeface="Times New Roman" panose="02020603050405020304" pitchFamily="18" charset="0"/>
            </a:endParaRPr>
          </a:p>
          <a:p>
            <a:pPr fontAlgn="base">
              <a:spcBef>
                <a:spcPct val="0"/>
              </a:spcBef>
              <a:spcAft>
                <a:spcPct val="0"/>
              </a:spcAft>
            </a:pPr>
            <a:r>
              <a:rPr lang="en-US" b="1" baseline="-25000">
                <a:solidFill>
                  <a:srgbClr val="000000"/>
                </a:solidFill>
                <a:latin typeface="Times New Roman" panose="02020603050405020304" pitchFamily="18" charset="0"/>
              </a:rPr>
              <a:t>    </a:t>
            </a:r>
            <a:r>
              <a:rPr lang="zh-CN" altLang="en-US" b="1">
                <a:solidFill>
                  <a:srgbClr val="000000"/>
                </a:solidFill>
              </a:rPr>
              <a:t>设计成如右图所示的原电池。</a:t>
            </a:r>
            <a:endParaRPr lang="zh-CN" altLang="en-US" b="1">
              <a:solidFill>
                <a:srgbClr val="000000"/>
              </a:solidFill>
            </a:endParaRPr>
          </a:p>
          <a:p>
            <a:pPr fontAlgn="base">
              <a:spcBef>
                <a:spcPct val="0"/>
              </a:spcBef>
              <a:spcAft>
                <a:spcPct val="0"/>
              </a:spcAft>
            </a:pPr>
            <a:r>
              <a:rPr lang="zh-CN" altLang="en-US" b="1">
                <a:solidFill>
                  <a:srgbClr val="000000"/>
                </a:solidFill>
              </a:rPr>
              <a:t>  下列判断不正确的是</a:t>
            </a:r>
            <a:r>
              <a:rPr lang="en-US" b="1">
                <a:solidFill>
                  <a:srgbClr val="000000"/>
                </a:solidFill>
                <a:latin typeface="Times New Roman" panose="02020603050405020304" pitchFamily="18" charset="0"/>
              </a:rPr>
              <a:t>   ( </a:t>
            </a:r>
            <a:r>
              <a:rPr lang="zh-CN" altLang="en-US" b="1">
                <a:solidFill>
                  <a:srgbClr val="000000"/>
                </a:solidFill>
              </a:rPr>
              <a:t>　</a:t>
            </a:r>
            <a:r>
              <a:rPr lang="en-US" b="1">
                <a:solidFill>
                  <a:srgbClr val="000000"/>
                </a:solidFill>
                <a:latin typeface="Times New Roman" panose="02020603050405020304" pitchFamily="18" charset="0"/>
              </a:rPr>
              <a:t>)</a:t>
            </a:r>
            <a:endParaRPr lang="en-US" b="1">
              <a:solidFill>
                <a:srgbClr val="000000"/>
              </a:solidFill>
              <a:latin typeface="Times New Roman" panose="02020603050405020304" pitchFamily="18" charset="0"/>
            </a:endParaRPr>
          </a:p>
          <a:p>
            <a:pPr fontAlgn="base">
              <a:spcBef>
                <a:spcPct val="0"/>
              </a:spcBef>
              <a:spcAft>
                <a:spcPct val="0"/>
              </a:spcAft>
            </a:pPr>
            <a:r>
              <a:rPr lang="en-US" b="1">
                <a:solidFill>
                  <a:srgbClr val="000000"/>
                </a:solidFill>
                <a:latin typeface="Times New Roman" panose="02020603050405020304" pitchFamily="18" charset="0"/>
                <a:sym typeface="+mn-ea"/>
              </a:rPr>
              <a:t>   A</a:t>
            </a:r>
            <a:r>
              <a:rPr lang="en-US" altLang="zh-CN" b="1">
                <a:solidFill>
                  <a:srgbClr val="000000"/>
                </a:solidFill>
                <a:sym typeface="+mn-ea"/>
              </a:rPr>
              <a:t>.</a:t>
            </a:r>
            <a:r>
              <a:rPr lang="zh-CN" altLang="en-US" b="1">
                <a:solidFill>
                  <a:srgbClr val="000000"/>
                </a:solidFill>
                <a:sym typeface="+mn-ea"/>
              </a:rPr>
              <a:t>反应开始时，乙中石墨电极上发生氧化反应</a:t>
            </a:r>
            <a:endParaRPr lang="en-US" b="1">
              <a:solidFill>
                <a:srgbClr val="000000"/>
              </a:solidFill>
              <a:latin typeface="Times New Roman" panose="02020603050405020304" pitchFamily="18" charset="0"/>
              <a:sym typeface="+mn-ea"/>
            </a:endParaRPr>
          </a:p>
          <a:p>
            <a:pPr fontAlgn="base">
              <a:spcBef>
                <a:spcPct val="0"/>
              </a:spcBef>
              <a:spcAft>
                <a:spcPct val="0"/>
              </a:spcAft>
            </a:pPr>
            <a:r>
              <a:rPr lang="en-US" b="1">
                <a:solidFill>
                  <a:srgbClr val="000000"/>
                </a:solidFill>
                <a:latin typeface="Times New Roman" panose="02020603050405020304" pitchFamily="18" charset="0"/>
                <a:sym typeface="+mn-ea"/>
              </a:rPr>
              <a:t>   B</a:t>
            </a:r>
            <a:r>
              <a:rPr lang="en-US" altLang="zh-CN" b="1">
                <a:solidFill>
                  <a:srgbClr val="000000"/>
                </a:solidFill>
                <a:sym typeface="+mn-ea"/>
              </a:rPr>
              <a:t>.</a:t>
            </a:r>
            <a:r>
              <a:rPr lang="zh-CN" altLang="en-US" b="1">
                <a:solidFill>
                  <a:srgbClr val="000000"/>
                </a:solidFill>
                <a:sym typeface="+mn-ea"/>
              </a:rPr>
              <a:t>反应开始时，甲中石墨电极上</a:t>
            </a:r>
            <a:r>
              <a:rPr lang="en-US" b="1">
                <a:solidFill>
                  <a:srgbClr val="000000"/>
                </a:solidFill>
                <a:latin typeface="Times New Roman" panose="02020603050405020304" pitchFamily="18" charset="0"/>
                <a:sym typeface="+mn-ea"/>
              </a:rPr>
              <a:t>Fe</a:t>
            </a:r>
            <a:r>
              <a:rPr lang="en-US" b="1" baseline="30000">
                <a:solidFill>
                  <a:srgbClr val="000000"/>
                </a:solidFill>
                <a:latin typeface="Times New Roman" panose="02020603050405020304" pitchFamily="18" charset="0"/>
                <a:sym typeface="+mn-ea"/>
              </a:rPr>
              <a:t>3</a:t>
            </a:r>
            <a:r>
              <a:rPr lang="zh-CN" altLang="en-US" b="1" baseline="30000">
                <a:solidFill>
                  <a:srgbClr val="000000"/>
                </a:solidFill>
                <a:sym typeface="+mn-ea"/>
              </a:rPr>
              <a:t>＋</a:t>
            </a:r>
            <a:r>
              <a:rPr lang="zh-CN" altLang="en-US" b="1">
                <a:solidFill>
                  <a:srgbClr val="000000"/>
                </a:solidFill>
                <a:sym typeface="+mn-ea"/>
              </a:rPr>
              <a:t>被还原</a:t>
            </a:r>
            <a:endParaRPr lang="en-US" b="1">
              <a:solidFill>
                <a:srgbClr val="000000"/>
              </a:solidFill>
              <a:latin typeface="Times New Roman" panose="02020603050405020304" pitchFamily="18" charset="0"/>
              <a:sym typeface="+mn-ea"/>
            </a:endParaRPr>
          </a:p>
          <a:p>
            <a:pPr fontAlgn="base">
              <a:spcBef>
                <a:spcPct val="0"/>
              </a:spcBef>
              <a:spcAft>
                <a:spcPct val="0"/>
              </a:spcAft>
            </a:pPr>
            <a:r>
              <a:rPr lang="en-US" b="1">
                <a:solidFill>
                  <a:srgbClr val="000000"/>
                </a:solidFill>
                <a:latin typeface="Times New Roman" panose="02020603050405020304" pitchFamily="18" charset="0"/>
                <a:sym typeface="+mn-ea"/>
              </a:rPr>
              <a:t>   C</a:t>
            </a:r>
            <a:r>
              <a:rPr lang="en-US" altLang="zh-CN" b="1">
                <a:solidFill>
                  <a:srgbClr val="000000"/>
                </a:solidFill>
                <a:sym typeface="+mn-ea"/>
              </a:rPr>
              <a:t>.</a:t>
            </a:r>
            <a:r>
              <a:rPr lang="zh-CN" altLang="en-US" b="1">
                <a:solidFill>
                  <a:srgbClr val="000000"/>
                </a:solidFill>
                <a:sym typeface="+mn-ea"/>
              </a:rPr>
              <a:t>电流计读数为零时，反应达到化学平衡状态</a:t>
            </a:r>
            <a:endParaRPr lang="en-US" b="1">
              <a:solidFill>
                <a:srgbClr val="000000"/>
              </a:solidFill>
              <a:latin typeface="Times New Roman" panose="02020603050405020304" pitchFamily="18" charset="0"/>
              <a:sym typeface="+mn-ea"/>
            </a:endParaRPr>
          </a:p>
          <a:p>
            <a:pPr fontAlgn="base">
              <a:spcBef>
                <a:spcPct val="0"/>
              </a:spcBef>
              <a:spcAft>
                <a:spcPct val="0"/>
              </a:spcAft>
            </a:pPr>
            <a:r>
              <a:rPr lang="en-US" b="1">
                <a:solidFill>
                  <a:srgbClr val="000000"/>
                </a:solidFill>
                <a:latin typeface="Times New Roman" panose="02020603050405020304" pitchFamily="18" charset="0"/>
                <a:sym typeface="+mn-ea"/>
              </a:rPr>
              <a:t>   D</a:t>
            </a:r>
            <a:r>
              <a:rPr lang="en-US" altLang="zh-CN" b="1">
                <a:solidFill>
                  <a:srgbClr val="000000"/>
                </a:solidFill>
                <a:sym typeface="+mn-ea"/>
              </a:rPr>
              <a:t>.</a:t>
            </a:r>
            <a:r>
              <a:rPr lang="zh-CN" altLang="en-US" b="1">
                <a:solidFill>
                  <a:srgbClr val="000000"/>
                </a:solidFill>
                <a:sym typeface="+mn-ea"/>
              </a:rPr>
              <a:t>电流计读数为零后，在甲中溶入</a:t>
            </a:r>
            <a:r>
              <a:rPr lang="en-US" b="1">
                <a:solidFill>
                  <a:srgbClr val="000000"/>
                </a:solidFill>
                <a:latin typeface="Times New Roman" panose="02020603050405020304" pitchFamily="18" charset="0"/>
                <a:sym typeface="+mn-ea"/>
              </a:rPr>
              <a:t>FeCl</a:t>
            </a:r>
            <a:r>
              <a:rPr lang="en-US" b="1" baseline="-25000">
                <a:solidFill>
                  <a:srgbClr val="000000"/>
                </a:solidFill>
                <a:latin typeface="Times New Roman" panose="02020603050405020304" pitchFamily="18" charset="0"/>
                <a:sym typeface="+mn-ea"/>
              </a:rPr>
              <a:t>2</a:t>
            </a:r>
            <a:r>
              <a:rPr lang="zh-CN" altLang="en-US" b="1">
                <a:solidFill>
                  <a:srgbClr val="000000"/>
                </a:solidFill>
                <a:sym typeface="+mn-ea"/>
              </a:rPr>
              <a:t>固体，乙中的石墨电极为负极</a:t>
            </a:r>
            <a:endParaRPr lang="zh-CN" altLang="en-US" b="1">
              <a:solidFill>
                <a:srgbClr val="000000"/>
              </a:solidFill>
            </a:endParaRPr>
          </a:p>
        </p:txBody>
      </p:sp>
      <p:pic>
        <p:nvPicPr>
          <p:cNvPr id="2" name="图片 1"/>
          <p:cNvPicPr/>
          <p:nvPr/>
        </p:nvPicPr>
        <p:blipFill>
          <a:blip r:embed="rId2"/>
          <a:stretch>
            <a:fillRect/>
          </a:stretch>
        </p:blipFill>
        <p:spPr>
          <a:xfrm>
            <a:off x="8641080" y="1216025"/>
            <a:ext cx="2562013" cy="1758950"/>
          </a:xfrm>
          <a:prstGeom prst="rect">
            <a:avLst/>
          </a:prstGeom>
          <a:noFill/>
          <a:ln w="9525">
            <a:noFill/>
          </a:ln>
        </p:spPr>
      </p:pic>
      <p:sp>
        <p:nvSpPr>
          <p:cNvPr id="3" name="文本框 2"/>
          <p:cNvSpPr txBox="1"/>
          <p:nvPr/>
        </p:nvSpPr>
        <p:spPr>
          <a:xfrm>
            <a:off x="854287" y="1021080"/>
            <a:ext cx="5088252" cy="400110"/>
          </a:xfrm>
          <a:prstGeom prst="rect">
            <a:avLst/>
          </a:prstGeom>
          <a:noFill/>
        </p:spPr>
        <p:txBody>
          <a:bodyPr wrap="none" rtlCol="0">
            <a:spAutoFit/>
          </a:bodyPr>
          <a:lstStyle/>
          <a:p>
            <a:pPr fontAlgn="base">
              <a:spcBef>
                <a:spcPct val="0"/>
              </a:spcBef>
              <a:spcAft>
                <a:spcPct val="0"/>
              </a:spcAft>
            </a:pPr>
            <a:r>
              <a:rPr lang="zh-CN" altLang="en-US" sz="2000" b="1">
                <a:solidFill>
                  <a:srgbClr val="0000FF"/>
                </a:solidFill>
                <a:ea typeface="黑体" panose="02010600030101010101" pitchFamily="49" charset="-122"/>
                <a:sym typeface="+mn-ea"/>
              </a:rPr>
              <a:t>题组二　</a:t>
            </a:r>
            <a:r>
              <a:rPr lang="en-US" sz="2000" b="1">
                <a:solidFill>
                  <a:srgbClr val="0000FF"/>
                </a:solidFill>
                <a:latin typeface="宋体" panose="02010600030101010101" pitchFamily="2" charset="-122"/>
                <a:cs typeface="Times New Roman" panose="02020603050405020304" pitchFamily="18" charset="0"/>
                <a:sym typeface="+mn-ea"/>
              </a:rPr>
              <a:t>“</a:t>
            </a:r>
            <a:r>
              <a:rPr lang="zh-CN" altLang="en-US" sz="2000" b="1">
                <a:solidFill>
                  <a:srgbClr val="0000FF"/>
                </a:solidFill>
                <a:ea typeface="黑体" panose="02010600030101010101" pitchFamily="49" charset="-122"/>
                <a:sym typeface="+mn-ea"/>
              </a:rPr>
              <a:t>盐桥</a:t>
            </a:r>
            <a:r>
              <a:rPr lang="en-US" sz="2000" b="1">
                <a:solidFill>
                  <a:srgbClr val="0000FF"/>
                </a:solidFill>
                <a:latin typeface="宋体" panose="02010600030101010101" pitchFamily="2" charset="-122"/>
                <a:cs typeface="Times New Roman" panose="02020603050405020304" pitchFamily="18" charset="0"/>
                <a:sym typeface="+mn-ea"/>
              </a:rPr>
              <a:t>”</a:t>
            </a:r>
            <a:r>
              <a:rPr lang="zh-CN" altLang="en-US" sz="2000" b="1">
                <a:solidFill>
                  <a:srgbClr val="0000FF"/>
                </a:solidFill>
                <a:ea typeface="黑体" panose="02010600030101010101" pitchFamily="49" charset="-122"/>
                <a:sym typeface="+mn-ea"/>
              </a:rPr>
              <a:t>的作用与化学平衡的移动</a:t>
            </a:r>
            <a:endParaRPr lang="zh-CN" altLang="en-US" sz="2000" b="1">
              <a:solidFill>
                <a:srgbClr val="000000"/>
              </a:solidFill>
            </a:endParaRPr>
          </a:p>
        </p:txBody>
      </p:sp>
      <p:sp>
        <p:nvSpPr>
          <p:cNvPr id="4" name="文本框 3"/>
          <p:cNvSpPr txBox="1"/>
          <p:nvPr/>
        </p:nvSpPr>
        <p:spPr>
          <a:xfrm>
            <a:off x="1163322" y="3876677"/>
            <a:ext cx="10348807" cy="1754326"/>
          </a:xfrm>
          <a:prstGeom prst="rect">
            <a:avLst/>
          </a:prstGeom>
          <a:noFill/>
          <a:ln w="9525">
            <a:solidFill>
              <a:srgbClr val="FF0000"/>
            </a:solidFill>
          </a:ln>
        </p:spPr>
        <p:txBody>
          <a:bodyPr wrap="square">
            <a:spAutoFit/>
          </a:bodyPr>
          <a:lstStyle/>
          <a:p>
            <a:pPr fontAlgn="base">
              <a:spcBef>
                <a:spcPct val="0"/>
              </a:spcBef>
              <a:spcAft>
                <a:spcPct val="0"/>
              </a:spcAft>
            </a:pPr>
            <a:r>
              <a:rPr lang="zh-CN" altLang="en-US" b="1">
                <a:solidFill>
                  <a:srgbClr val="0000FF"/>
                </a:solidFill>
                <a:latin typeface="新宋体" panose="02010609030101010101" charset="-122"/>
                <a:ea typeface="新宋体" panose="02010609030101010101" charset="-122"/>
                <a:cs typeface="新宋体" panose="02010609030101010101" charset="-122"/>
              </a:rPr>
              <a:t>解析：答案</a:t>
            </a:r>
            <a:r>
              <a:rPr lang="en-US" altLang="zh-CN" b="1">
                <a:solidFill>
                  <a:srgbClr val="FF0000"/>
                </a:solidFill>
                <a:latin typeface="新宋体" panose="02010609030101010101" charset="-122"/>
                <a:ea typeface="新宋体" panose="02010609030101010101" charset="-122"/>
                <a:cs typeface="新宋体" panose="02010609030101010101" charset="-122"/>
              </a:rPr>
              <a:t>D</a:t>
            </a:r>
            <a:endParaRPr lang="zh-CN" altLang="en-US" b="1">
              <a:solidFill>
                <a:srgbClr val="0000FF"/>
              </a:solidFill>
              <a:latin typeface="新宋体" panose="02010609030101010101" charset="-122"/>
              <a:ea typeface="新宋体" panose="02010609030101010101" charset="-122"/>
              <a:cs typeface="新宋体" panose="02010609030101010101" charset="-122"/>
            </a:endParaRPr>
          </a:p>
          <a:p>
            <a:pPr fontAlgn="base">
              <a:spcBef>
                <a:spcPct val="0"/>
              </a:spcBef>
              <a:spcAft>
                <a:spcPct val="0"/>
              </a:spcAft>
            </a:pPr>
            <a:r>
              <a:rPr lang="zh-CN" altLang="en-US" b="1">
                <a:solidFill>
                  <a:srgbClr val="000000"/>
                </a:solidFill>
                <a:latin typeface="新宋体" panose="02010609030101010101" charset="-122"/>
                <a:ea typeface="新宋体" panose="02010609030101010101" charset="-122"/>
                <a:cs typeface="新宋体" panose="02010609030101010101" charset="-122"/>
              </a:rPr>
              <a:t>    由图示结合原电池原理分析可知，</a:t>
            </a:r>
            <a:r>
              <a:rPr lang="en-US" b="1">
                <a:solidFill>
                  <a:srgbClr val="000000"/>
                </a:solidFill>
                <a:latin typeface="新宋体" panose="02010609030101010101" charset="-122"/>
                <a:ea typeface="新宋体" panose="02010609030101010101" charset="-122"/>
                <a:cs typeface="新宋体" panose="02010609030101010101" charset="-122"/>
              </a:rPr>
              <a:t>Fe</a:t>
            </a:r>
            <a:r>
              <a:rPr lang="en-US" b="1" baseline="30000">
                <a:solidFill>
                  <a:srgbClr val="000000"/>
                </a:solidFill>
                <a:latin typeface="新宋体" panose="02010609030101010101" charset="-122"/>
                <a:ea typeface="新宋体" panose="02010609030101010101" charset="-122"/>
                <a:cs typeface="新宋体" panose="02010609030101010101" charset="-122"/>
              </a:rPr>
              <a:t>3</a:t>
            </a:r>
            <a:r>
              <a:rPr lang="zh-CN" altLang="en-US" b="1" baseline="30000">
                <a:solidFill>
                  <a:srgbClr val="000000"/>
                </a:solidFill>
                <a:latin typeface="新宋体" panose="02010609030101010101" charset="-122"/>
                <a:ea typeface="新宋体" panose="02010609030101010101" charset="-122"/>
                <a:cs typeface="新宋体" panose="02010609030101010101" charset="-122"/>
              </a:rPr>
              <a:t>＋</a:t>
            </a:r>
            <a:r>
              <a:rPr lang="zh-CN" altLang="en-US" b="1">
                <a:solidFill>
                  <a:srgbClr val="000000"/>
                </a:solidFill>
                <a:latin typeface="新宋体" panose="02010609030101010101" charset="-122"/>
                <a:ea typeface="新宋体" panose="02010609030101010101" charset="-122"/>
                <a:cs typeface="新宋体" panose="02010609030101010101" charset="-122"/>
              </a:rPr>
              <a:t>得电子变成</a:t>
            </a:r>
            <a:r>
              <a:rPr lang="en-US" b="1">
                <a:solidFill>
                  <a:srgbClr val="000000"/>
                </a:solidFill>
                <a:latin typeface="新宋体" panose="02010609030101010101" charset="-122"/>
                <a:ea typeface="新宋体" panose="02010609030101010101" charset="-122"/>
                <a:cs typeface="新宋体" panose="02010609030101010101" charset="-122"/>
              </a:rPr>
              <a:t>Fe</a:t>
            </a:r>
            <a:r>
              <a:rPr lang="en-US" b="1" baseline="30000">
                <a:solidFill>
                  <a:srgbClr val="000000"/>
                </a:solidFill>
                <a:latin typeface="新宋体" panose="02010609030101010101" charset="-122"/>
                <a:ea typeface="新宋体" panose="02010609030101010101" charset="-122"/>
                <a:cs typeface="新宋体" panose="02010609030101010101" charset="-122"/>
              </a:rPr>
              <a:t>2</a:t>
            </a:r>
            <a:r>
              <a:rPr lang="zh-CN" altLang="en-US" b="1" baseline="30000">
                <a:solidFill>
                  <a:srgbClr val="000000"/>
                </a:solidFill>
                <a:latin typeface="新宋体" panose="02010609030101010101" charset="-122"/>
                <a:ea typeface="新宋体" panose="02010609030101010101" charset="-122"/>
                <a:cs typeface="新宋体" panose="02010609030101010101" charset="-122"/>
              </a:rPr>
              <a:t>＋</a:t>
            </a:r>
            <a:r>
              <a:rPr lang="zh-CN" altLang="en-US" b="1">
                <a:solidFill>
                  <a:srgbClr val="000000"/>
                </a:solidFill>
                <a:latin typeface="新宋体" panose="02010609030101010101" charset="-122"/>
                <a:ea typeface="新宋体" panose="02010609030101010101" charset="-122"/>
                <a:cs typeface="新宋体" panose="02010609030101010101" charset="-122"/>
              </a:rPr>
              <a:t>被还原，</a:t>
            </a:r>
            <a:r>
              <a:rPr lang="en-US" b="1">
                <a:solidFill>
                  <a:srgbClr val="000000"/>
                </a:solidFill>
                <a:latin typeface="新宋体" panose="02010609030101010101" charset="-122"/>
                <a:ea typeface="新宋体" panose="02010609030101010101" charset="-122"/>
                <a:cs typeface="新宋体" panose="02010609030101010101" charset="-122"/>
              </a:rPr>
              <a:t>I</a:t>
            </a:r>
            <a:r>
              <a:rPr lang="zh-CN" altLang="en-US" b="1" baseline="30000">
                <a:solidFill>
                  <a:srgbClr val="000000"/>
                </a:solidFill>
                <a:latin typeface="新宋体" panose="02010609030101010101" charset="-122"/>
                <a:ea typeface="新宋体" panose="02010609030101010101" charset="-122"/>
                <a:cs typeface="新宋体" panose="02010609030101010101" charset="-122"/>
              </a:rPr>
              <a:t>－</a:t>
            </a:r>
            <a:r>
              <a:rPr lang="zh-CN" altLang="en-US" b="1">
                <a:solidFill>
                  <a:srgbClr val="000000"/>
                </a:solidFill>
                <a:latin typeface="新宋体" panose="02010609030101010101" charset="-122"/>
                <a:ea typeface="新宋体" panose="02010609030101010101" charset="-122"/>
                <a:cs typeface="新宋体" panose="02010609030101010101" charset="-122"/>
              </a:rPr>
              <a:t>失去电子变成</a:t>
            </a:r>
            <a:r>
              <a:rPr lang="en-US" b="1">
                <a:solidFill>
                  <a:srgbClr val="000000"/>
                </a:solidFill>
                <a:latin typeface="新宋体" panose="02010609030101010101" charset="-122"/>
                <a:ea typeface="新宋体" panose="02010609030101010101" charset="-122"/>
                <a:cs typeface="新宋体" panose="02010609030101010101" charset="-122"/>
              </a:rPr>
              <a:t>I</a:t>
            </a:r>
            <a:r>
              <a:rPr lang="en-US" b="1" baseline="-25000">
                <a:solidFill>
                  <a:srgbClr val="000000"/>
                </a:solidFill>
                <a:latin typeface="新宋体" panose="02010609030101010101" charset="-122"/>
                <a:ea typeface="新宋体" panose="02010609030101010101" charset="-122"/>
                <a:cs typeface="新宋体" panose="02010609030101010101" charset="-122"/>
              </a:rPr>
              <a:t>2</a:t>
            </a:r>
            <a:r>
              <a:rPr lang="zh-CN" altLang="en-US" b="1">
                <a:solidFill>
                  <a:srgbClr val="000000"/>
                </a:solidFill>
                <a:latin typeface="新宋体" panose="02010609030101010101" charset="-122"/>
                <a:ea typeface="新宋体" panose="02010609030101010101" charset="-122"/>
                <a:cs typeface="新宋体" panose="02010609030101010101" charset="-122"/>
              </a:rPr>
              <a:t>被氧化，所以</a:t>
            </a:r>
            <a:r>
              <a:rPr lang="en-US" b="1">
                <a:solidFill>
                  <a:srgbClr val="000000"/>
                </a:solidFill>
                <a:latin typeface="新宋体" panose="02010609030101010101" charset="-122"/>
                <a:ea typeface="新宋体" panose="02010609030101010101" charset="-122"/>
                <a:cs typeface="新宋体" panose="02010609030101010101" charset="-122"/>
              </a:rPr>
              <a:t>A</a:t>
            </a:r>
            <a:r>
              <a:rPr lang="zh-CN" altLang="en-US" b="1">
                <a:solidFill>
                  <a:srgbClr val="000000"/>
                </a:solidFill>
                <a:latin typeface="新宋体" panose="02010609030101010101" charset="-122"/>
                <a:ea typeface="新宋体" panose="02010609030101010101" charset="-122"/>
                <a:cs typeface="新宋体" panose="02010609030101010101" charset="-122"/>
              </a:rPr>
              <a:t>、</a:t>
            </a:r>
            <a:r>
              <a:rPr lang="en-US" b="1">
                <a:solidFill>
                  <a:srgbClr val="000000"/>
                </a:solidFill>
                <a:latin typeface="新宋体" panose="02010609030101010101" charset="-122"/>
                <a:ea typeface="新宋体" panose="02010609030101010101" charset="-122"/>
                <a:cs typeface="新宋体" panose="02010609030101010101" charset="-122"/>
              </a:rPr>
              <a:t>B</a:t>
            </a:r>
            <a:r>
              <a:rPr lang="zh-CN" altLang="en-US" b="1">
                <a:solidFill>
                  <a:srgbClr val="000000"/>
                </a:solidFill>
                <a:latin typeface="新宋体" panose="02010609030101010101" charset="-122"/>
                <a:ea typeface="新宋体" panose="02010609030101010101" charset="-122"/>
                <a:cs typeface="新宋体" panose="02010609030101010101" charset="-122"/>
              </a:rPr>
              <a:t>正确；</a:t>
            </a:r>
            <a:endParaRPr lang="zh-CN" altLang="en-US" b="1">
              <a:solidFill>
                <a:srgbClr val="000000"/>
              </a:solidFill>
              <a:latin typeface="新宋体" panose="02010609030101010101" charset="-122"/>
              <a:ea typeface="新宋体" panose="02010609030101010101" charset="-122"/>
              <a:cs typeface="新宋体" panose="02010609030101010101" charset="-122"/>
            </a:endParaRPr>
          </a:p>
          <a:p>
            <a:pPr fontAlgn="base">
              <a:spcBef>
                <a:spcPct val="0"/>
              </a:spcBef>
              <a:spcAft>
                <a:spcPct val="0"/>
              </a:spcAft>
            </a:pPr>
            <a:r>
              <a:rPr lang="zh-CN" altLang="en-US" b="1">
                <a:solidFill>
                  <a:srgbClr val="000000"/>
                </a:solidFill>
                <a:latin typeface="新宋体" panose="02010609030101010101" charset="-122"/>
                <a:ea typeface="新宋体" panose="02010609030101010101" charset="-122"/>
                <a:cs typeface="新宋体" panose="02010609030101010101" charset="-122"/>
              </a:rPr>
              <a:t>    电流计读数为零时Fe</a:t>
            </a:r>
            <a:r>
              <a:rPr lang="zh-CN" altLang="en-US" b="1" baseline="30000">
                <a:solidFill>
                  <a:srgbClr val="000000"/>
                </a:solidFill>
                <a:latin typeface="新宋体" panose="02010609030101010101" charset="-122"/>
                <a:ea typeface="新宋体" panose="02010609030101010101" charset="-122"/>
                <a:cs typeface="新宋体" panose="02010609030101010101" charset="-122"/>
              </a:rPr>
              <a:t>3＋</a:t>
            </a:r>
            <a:r>
              <a:rPr lang="zh-CN" altLang="en-US" b="1">
                <a:solidFill>
                  <a:srgbClr val="000000"/>
                </a:solidFill>
                <a:latin typeface="新宋体" panose="02010609030101010101" charset="-122"/>
                <a:ea typeface="新宋体" panose="02010609030101010101" charset="-122"/>
                <a:cs typeface="新宋体" panose="02010609030101010101" charset="-122"/>
              </a:rPr>
              <a:t>得电子速率等于Fe</a:t>
            </a:r>
            <a:r>
              <a:rPr lang="zh-CN" altLang="en-US" b="1" baseline="30000">
                <a:solidFill>
                  <a:srgbClr val="000000"/>
                </a:solidFill>
                <a:latin typeface="新宋体" panose="02010609030101010101" charset="-122"/>
                <a:ea typeface="新宋体" panose="02010609030101010101" charset="-122"/>
                <a:cs typeface="新宋体" panose="02010609030101010101" charset="-122"/>
              </a:rPr>
              <a:t>2＋</a:t>
            </a:r>
            <a:r>
              <a:rPr lang="zh-CN" altLang="en-US" b="1">
                <a:solidFill>
                  <a:srgbClr val="000000"/>
                </a:solidFill>
                <a:latin typeface="新宋体" panose="02010609030101010101" charset="-122"/>
                <a:ea typeface="新宋体" panose="02010609030101010101" charset="-122"/>
                <a:cs typeface="新宋体" panose="02010609030101010101" charset="-122"/>
              </a:rPr>
              <a:t>失电子速率，反应达到平衡状态；</a:t>
            </a:r>
            <a:endParaRPr lang="zh-CN" altLang="en-US" b="1">
              <a:solidFill>
                <a:srgbClr val="000000"/>
              </a:solidFill>
              <a:latin typeface="新宋体" panose="02010609030101010101" charset="-122"/>
              <a:ea typeface="新宋体" panose="02010609030101010101" charset="-122"/>
              <a:cs typeface="新宋体" panose="02010609030101010101" charset="-122"/>
            </a:endParaRPr>
          </a:p>
          <a:p>
            <a:pPr fontAlgn="base">
              <a:spcBef>
                <a:spcPct val="0"/>
              </a:spcBef>
              <a:spcAft>
                <a:spcPct val="0"/>
              </a:spcAft>
            </a:pPr>
            <a:r>
              <a:rPr lang="zh-CN" altLang="en-US" b="1">
                <a:solidFill>
                  <a:srgbClr val="000000"/>
                </a:solidFill>
                <a:latin typeface="新宋体" panose="02010609030101010101" charset="-122"/>
                <a:ea typeface="新宋体" panose="02010609030101010101" charset="-122"/>
                <a:cs typeface="新宋体" panose="02010609030101010101" charset="-122"/>
              </a:rPr>
              <a:t>    D项在甲中溶入FeCl</a:t>
            </a:r>
            <a:r>
              <a:rPr lang="zh-CN" altLang="en-US" b="1" baseline="-25000">
                <a:solidFill>
                  <a:srgbClr val="000000"/>
                </a:solidFill>
                <a:latin typeface="新宋体" panose="02010609030101010101" charset="-122"/>
                <a:ea typeface="新宋体" panose="02010609030101010101" charset="-122"/>
                <a:cs typeface="新宋体" panose="02010609030101010101" charset="-122"/>
              </a:rPr>
              <a:t>2</a:t>
            </a:r>
            <a:r>
              <a:rPr lang="zh-CN" altLang="en-US" b="1">
                <a:solidFill>
                  <a:srgbClr val="000000"/>
                </a:solidFill>
                <a:latin typeface="新宋体" panose="02010609030101010101" charset="-122"/>
                <a:ea typeface="新宋体" panose="02010609030101010101" charset="-122"/>
                <a:cs typeface="新宋体" panose="02010609030101010101" charset="-122"/>
              </a:rPr>
              <a:t>固体，平衡2Fe</a:t>
            </a:r>
            <a:r>
              <a:rPr lang="zh-CN" altLang="en-US" b="1" baseline="30000">
                <a:solidFill>
                  <a:srgbClr val="000000"/>
                </a:solidFill>
                <a:latin typeface="新宋体" panose="02010609030101010101" charset="-122"/>
                <a:ea typeface="新宋体" panose="02010609030101010101" charset="-122"/>
                <a:cs typeface="新宋体" panose="02010609030101010101" charset="-122"/>
              </a:rPr>
              <a:t>3＋</a:t>
            </a:r>
            <a:r>
              <a:rPr lang="zh-CN" altLang="en-US" b="1">
                <a:solidFill>
                  <a:srgbClr val="000000"/>
                </a:solidFill>
                <a:latin typeface="新宋体" panose="02010609030101010101" charset="-122"/>
                <a:ea typeface="新宋体" panose="02010609030101010101" charset="-122"/>
                <a:cs typeface="新宋体" panose="02010609030101010101" charset="-122"/>
              </a:rPr>
              <a:t>＋2I</a:t>
            </a:r>
            <a:r>
              <a:rPr lang="zh-CN" altLang="en-US" b="1" baseline="30000">
                <a:solidFill>
                  <a:srgbClr val="000000"/>
                </a:solidFill>
                <a:latin typeface="新宋体" panose="02010609030101010101" charset="-122"/>
                <a:ea typeface="新宋体" panose="02010609030101010101" charset="-122"/>
                <a:cs typeface="新宋体" panose="02010609030101010101" charset="-122"/>
              </a:rPr>
              <a:t>－</a:t>
            </a:r>
            <a:r>
              <a:rPr lang="en-US" altLang="zh-CN" b="1">
                <a:solidFill>
                  <a:srgbClr val="000000"/>
                </a:solidFill>
                <a:latin typeface="黑体" panose="02010600030101010101" pitchFamily="49" charset="-122"/>
                <a:ea typeface="黑体" panose="02010600030101010101" pitchFamily="49" charset="-122"/>
                <a:cs typeface="新宋体" panose="02010609030101010101" charset="-122"/>
                <a:sym typeface="+mn-ea"/>
              </a:rPr>
              <a:t>===</a:t>
            </a:r>
            <a:r>
              <a:rPr lang="zh-CN" altLang="en-US" b="1">
                <a:solidFill>
                  <a:srgbClr val="000000"/>
                </a:solidFill>
                <a:latin typeface="新宋体" panose="02010609030101010101" charset="-122"/>
                <a:ea typeface="新宋体" panose="02010609030101010101" charset="-122"/>
                <a:cs typeface="新宋体" panose="02010609030101010101" charset="-122"/>
              </a:rPr>
              <a:t>2Fe</a:t>
            </a:r>
            <a:r>
              <a:rPr lang="zh-CN" altLang="en-US" b="1" baseline="30000">
                <a:solidFill>
                  <a:srgbClr val="000000"/>
                </a:solidFill>
                <a:latin typeface="新宋体" panose="02010609030101010101" charset="-122"/>
                <a:ea typeface="新宋体" panose="02010609030101010101" charset="-122"/>
                <a:cs typeface="新宋体" panose="02010609030101010101" charset="-122"/>
              </a:rPr>
              <a:t>2＋</a:t>
            </a:r>
            <a:r>
              <a:rPr lang="zh-CN" altLang="en-US" b="1">
                <a:solidFill>
                  <a:srgbClr val="000000"/>
                </a:solidFill>
                <a:latin typeface="新宋体" panose="02010609030101010101" charset="-122"/>
                <a:ea typeface="新宋体" panose="02010609030101010101" charset="-122"/>
                <a:cs typeface="新宋体" panose="02010609030101010101" charset="-122"/>
              </a:rPr>
              <a:t>＋I</a:t>
            </a:r>
            <a:r>
              <a:rPr lang="zh-CN" altLang="en-US" b="1" baseline="-25000">
                <a:solidFill>
                  <a:srgbClr val="000000"/>
                </a:solidFill>
                <a:latin typeface="新宋体" panose="02010609030101010101" charset="-122"/>
                <a:ea typeface="新宋体" panose="02010609030101010101" charset="-122"/>
                <a:cs typeface="新宋体" panose="02010609030101010101" charset="-122"/>
              </a:rPr>
              <a:t>2</a:t>
            </a:r>
            <a:r>
              <a:rPr lang="zh-CN" altLang="en-US" b="1">
                <a:solidFill>
                  <a:srgbClr val="000000"/>
                </a:solidFill>
                <a:latin typeface="新宋体" panose="02010609030101010101" charset="-122"/>
                <a:ea typeface="新宋体" panose="02010609030101010101" charset="-122"/>
                <a:cs typeface="新宋体" panose="02010609030101010101" charset="-122"/>
              </a:rPr>
              <a:t>向左移动，I</a:t>
            </a:r>
            <a:r>
              <a:rPr lang="zh-CN" altLang="en-US" b="1" baseline="-25000">
                <a:solidFill>
                  <a:srgbClr val="000000"/>
                </a:solidFill>
                <a:latin typeface="新宋体" panose="02010609030101010101" charset="-122"/>
                <a:ea typeface="新宋体" panose="02010609030101010101" charset="-122"/>
                <a:cs typeface="新宋体" panose="02010609030101010101" charset="-122"/>
              </a:rPr>
              <a:t>2</a:t>
            </a:r>
            <a:r>
              <a:rPr lang="zh-CN" altLang="en-US" b="1">
                <a:solidFill>
                  <a:srgbClr val="000000"/>
                </a:solidFill>
                <a:latin typeface="新宋体" panose="02010609030101010101" charset="-122"/>
                <a:ea typeface="新宋体" panose="02010609030101010101" charset="-122"/>
                <a:cs typeface="新宋体" panose="02010609030101010101" charset="-122"/>
              </a:rPr>
              <a:t>被还原为I</a:t>
            </a:r>
            <a:r>
              <a:rPr lang="zh-CN" altLang="en-US" b="1" baseline="30000">
                <a:solidFill>
                  <a:srgbClr val="000000"/>
                </a:solidFill>
                <a:latin typeface="新宋体" panose="02010609030101010101" charset="-122"/>
                <a:ea typeface="新宋体" panose="02010609030101010101" charset="-122"/>
                <a:cs typeface="新宋体" panose="02010609030101010101" charset="-122"/>
              </a:rPr>
              <a:t>－</a:t>
            </a:r>
            <a:r>
              <a:rPr lang="zh-CN" altLang="en-US" b="1">
                <a:solidFill>
                  <a:srgbClr val="000000"/>
                </a:solidFill>
                <a:latin typeface="新宋体" panose="02010609030101010101" charset="-122"/>
                <a:ea typeface="新宋体" panose="02010609030101010101" charset="-122"/>
                <a:cs typeface="新宋体" panose="02010609030101010101" charset="-122"/>
              </a:rPr>
              <a:t>，乙中石墨为正极，D不正确。</a:t>
            </a:r>
            <a:endParaRPr lang="zh-CN" altLang="en-US" b="1">
              <a:solidFill>
                <a:srgbClr val="000000"/>
              </a:solidFill>
              <a:latin typeface="新宋体" panose="02010609030101010101" charset="-122"/>
              <a:ea typeface="新宋体" panose="02010609030101010101" charset="-122"/>
              <a:cs typeface="新宋体" panose="02010609030101010101"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500" fill="hold">
                                          <p:stCondLst>
                                            <p:cond delay="0"/>
                                          </p:stCondLst>
                                        </p:cTn>
                                        <p:tgtEl>
                                          <p:spTgt spid="4"/>
                                        </p:tgtEl>
                                        <p:attrNameLst>
                                          <p:attrName>style.visibility</p:attrName>
                                        </p:attrNameLst>
                                      </p:cBhvr>
                                      <p:to>
                                        <p:strVal val="visible"/>
                                      </p:to>
                                    </p:set>
                                    <p:animEffect transition="in" filter="box(i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
            <a:lum/>
          </a:blip>
          <a:stretch>
            <a:fillRect/>
          </a:stretch>
        </a:blipFill>
        <a:effectLst/>
      </p:bgPr>
    </p:bg>
    <p:spTree>
      <p:nvGrpSpPr>
        <p:cNvPr id="1" name=""/>
        <p:cNvGrpSpPr/>
        <p:nvPr/>
      </p:nvGrpSpPr>
      <p:grpSpPr>
        <a:xfrm>
          <a:off x="0" y="0"/>
          <a:ext cx="0" cy="0"/>
          <a:chOff x="0" y="0"/>
          <a:chExt cx="0" cy="0"/>
        </a:xfrm>
      </p:grpSpPr>
      <p:sp>
        <p:nvSpPr>
          <p:cNvPr id="3095" name="矩形 3094"/>
          <p:cNvSpPr/>
          <p:nvPr/>
        </p:nvSpPr>
        <p:spPr>
          <a:xfrm>
            <a:off x="343217" y="251533"/>
            <a:ext cx="3509294" cy="461665"/>
          </a:xfrm>
          <a:prstGeom prst="rect">
            <a:avLst/>
          </a:prstGeom>
          <a:noFill/>
          <a:ln w="9525">
            <a:noFill/>
          </a:ln>
        </p:spPr>
        <p:txBody>
          <a:bodyPr wrap="none" anchor="ctr">
            <a:spAutoFit/>
          </a:bodyPr>
          <a:lstStyle/>
          <a:p>
            <a:pPr fontAlgn="base">
              <a:spcBef>
                <a:spcPct val="0"/>
              </a:spcBef>
              <a:spcAft>
                <a:spcPct val="0"/>
              </a:spcAft>
            </a:pPr>
            <a:r>
              <a:rPr lang="zh-CN" altLang="en-US" sz="2400" b="1">
                <a:solidFill>
                  <a:srgbClr val="FF0000"/>
                </a:solidFill>
                <a:latin typeface="Times New Roman" panose="02020603050405020304" pitchFamily="18" charset="0"/>
                <a:cs typeface="Times New Roman" panose="02020603050405020304" pitchFamily="18" charset="0"/>
              </a:rPr>
              <a:t>考点一  盐桥问题面面观 </a:t>
            </a:r>
            <a:endParaRPr lang="zh-CN" altLang="en-US" sz="2400" b="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8" name="圆角矩形 17"/>
          <p:cNvSpPr/>
          <p:nvPr/>
        </p:nvSpPr>
        <p:spPr>
          <a:xfrm>
            <a:off x="164255" y="712470"/>
            <a:ext cx="11863493" cy="76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350" b="1" noProof="1">
              <a:solidFill>
                <a:srgbClr val="FFFFFF"/>
              </a:solidFill>
            </a:endParaRPr>
          </a:p>
        </p:txBody>
      </p:sp>
      <p:sp>
        <p:nvSpPr>
          <p:cNvPr id="3" name="文本框 2"/>
          <p:cNvSpPr txBox="1"/>
          <p:nvPr/>
        </p:nvSpPr>
        <p:spPr>
          <a:xfrm>
            <a:off x="342900" y="947420"/>
            <a:ext cx="5088252" cy="400110"/>
          </a:xfrm>
          <a:prstGeom prst="rect">
            <a:avLst/>
          </a:prstGeom>
          <a:noFill/>
        </p:spPr>
        <p:txBody>
          <a:bodyPr wrap="none" rtlCol="0">
            <a:spAutoFit/>
          </a:bodyPr>
          <a:lstStyle/>
          <a:p>
            <a:pPr fontAlgn="base">
              <a:spcBef>
                <a:spcPct val="0"/>
              </a:spcBef>
              <a:spcAft>
                <a:spcPct val="0"/>
              </a:spcAft>
            </a:pPr>
            <a:r>
              <a:rPr lang="zh-CN" altLang="en-US" sz="2000" b="1">
                <a:solidFill>
                  <a:srgbClr val="0000FF"/>
                </a:solidFill>
                <a:ea typeface="黑体" panose="02010600030101010101" pitchFamily="49" charset="-122"/>
                <a:sym typeface="+mn-ea"/>
              </a:rPr>
              <a:t>题组二　</a:t>
            </a:r>
            <a:r>
              <a:rPr lang="en-US" sz="2000" b="1">
                <a:solidFill>
                  <a:srgbClr val="0000FF"/>
                </a:solidFill>
                <a:latin typeface="宋体" panose="02010600030101010101" pitchFamily="2" charset="-122"/>
                <a:cs typeface="Times New Roman" panose="02020603050405020304" pitchFamily="18" charset="0"/>
                <a:sym typeface="+mn-ea"/>
              </a:rPr>
              <a:t>“</a:t>
            </a:r>
            <a:r>
              <a:rPr lang="zh-CN" altLang="en-US" sz="2000" b="1">
                <a:solidFill>
                  <a:srgbClr val="0000FF"/>
                </a:solidFill>
                <a:ea typeface="黑体" panose="02010600030101010101" pitchFamily="49" charset="-122"/>
                <a:sym typeface="+mn-ea"/>
              </a:rPr>
              <a:t>盐桥</a:t>
            </a:r>
            <a:r>
              <a:rPr lang="en-US" sz="2000" b="1">
                <a:solidFill>
                  <a:srgbClr val="0000FF"/>
                </a:solidFill>
                <a:latin typeface="宋体" panose="02010600030101010101" pitchFamily="2" charset="-122"/>
                <a:cs typeface="Times New Roman" panose="02020603050405020304" pitchFamily="18" charset="0"/>
                <a:sym typeface="+mn-ea"/>
              </a:rPr>
              <a:t>”</a:t>
            </a:r>
            <a:r>
              <a:rPr lang="zh-CN" altLang="en-US" sz="2000" b="1">
                <a:solidFill>
                  <a:srgbClr val="0000FF"/>
                </a:solidFill>
                <a:ea typeface="黑体" panose="02010600030101010101" pitchFamily="49" charset="-122"/>
                <a:sym typeface="+mn-ea"/>
              </a:rPr>
              <a:t>的作用与化学平衡的移动</a:t>
            </a:r>
            <a:endParaRPr lang="zh-CN" altLang="en-US" sz="2000" b="1">
              <a:solidFill>
                <a:srgbClr val="000000"/>
              </a:solidFill>
            </a:endParaRPr>
          </a:p>
        </p:txBody>
      </p:sp>
      <p:grpSp>
        <p:nvGrpSpPr>
          <p:cNvPr id="4" name="组合 4"/>
          <p:cNvGrpSpPr/>
          <p:nvPr/>
        </p:nvGrpSpPr>
        <p:grpSpPr>
          <a:xfrm>
            <a:off x="342902" y="1504315"/>
            <a:ext cx="11507047" cy="2834640"/>
            <a:chOff x="405" y="2934"/>
            <a:chExt cx="13591" cy="4464"/>
          </a:xfrm>
        </p:grpSpPr>
        <p:sp>
          <p:nvSpPr>
            <p:cNvPr id="104" name="文本框 103"/>
            <p:cNvSpPr txBox="1"/>
            <p:nvPr/>
          </p:nvSpPr>
          <p:spPr>
            <a:xfrm>
              <a:off x="405" y="2934"/>
              <a:ext cx="13591" cy="4464"/>
            </a:xfrm>
            <a:prstGeom prst="rect">
              <a:avLst/>
            </a:prstGeom>
            <a:noFill/>
            <a:ln w="9525">
              <a:solidFill>
                <a:srgbClr val="FF0000"/>
              </a:solidFill>
            </a:ln>
          </p:spPr>
          <p:txBody>
            <a:bodyPr wrap="square">
              <a:spAutoFit/>
            </a:bodyPr>
            <a:lstStyle/>
            <a:p>
              <a:pPr fontAlgn="base">
                <a:lnSpc>
                  <a:spcPct val="110000"/>
                </a:lnSpc>
                <a:spcBef>
                  <a:spcPct val="0"/>
                </a:spcBef>
                <a:spcAft>
                  <a:spcPct val="0"/>
                </a:spcAft>
              </a:pPr>
              <a:r>
                <a:rPr lang="en-US" b="1">
                  <a:solidFill>
                    <a:srgbClr val="000000"/>
                  </a:solidFill>
                  <a:latin typeface="Times New Roman" panose="02020603050405020304" pitchFamily="18" charset="0"/>
                </a:rPr>
                <a:t>4</a:t>
              </a:r>
              <a:r>
                <a:rPr lang="en-US" altLang="zh-CN" b="1">
                  <a:solidFill>
                    <a:srgbClr val="000000"/>
                  </a:solidFill>
                </a:rPr>
                <a:t>.</a:t>
              </a:r>
              <a:r>
                <a:rPr lang="zh-CN" altLang="en-US" b="1">
                  <a:solidFill>
                    <a:srgbClr val="000000"/>
                  </a:solidFill>
                </a:rPr>
                <a:t>下图</a:t>
              </a:r>
              <a:r>
                <a:rPr lang="en-US" b="1">
                  <a:solidFill>
                    <a:srgbClr val="000000"/>
                  </a:solidFill>
                  <a:latin typeface="宋体" panose="02010600030101010101" pitchFamily="2" charset="-122"/>
                  <a:cs typeface="Times New Roman" panose="02020603050405020304" pitchFamily="18" charset="0"/>
                </a:rPr>
                <a:t>Ⅰ.Ⅱ</a:t>
              </a:r>
              <a:r>
                <a:rPr lang="zh-CN" altLang="en-US" b="1">
                  <a:solidFill>
                    <a:srgbClr val="000000"/>
                  </a:solidFill>
                </a:rPr>
                <a:t>分别是甲</a:t>
              </a:r>
              <a:r>
                <a:rPr lang="en-US" altLang="zh-CN" b="1">
                  <a:solidFill>
                    <a:srgbClr val="000000"/>
                  </a:solidFill>
                </a:rPr>
                <a:t>.</a:t>
              </a:r>
              <a:r>
                <a:rPr lang="zh-CN" altLang="en-US" b="1">
                  <a:solidFill>
                    <a:srgbClr val="000000"/>
                  </a:solidFill>
                </a:rPr>
                <a:t>乙两组同学将反应</a:t>
              </a:r>
              <a:r>
                <a:rPr lang="en-US" b="1">
                  <a:solidFill>
                    <a:srgbClr val="000000"/>
                  </a:solidFill>
                  <a:latin typeface="宋体" panose="02010600030101010101" pitchFamily="2" charset="-122"/>
                  <a:cs typeface="Times New Roman" panose="02020603050405020304" pitchFamily="18" charset="0"/>
                </a:rPr>
                <a:t>“</a:t>
              </a:r>
              <a:r>
                <a:rPr lang="en-US" b="1">
                  <a:solidFill>
                    <a:srgbClr val="000000"/>
                  </a:solidFill>
                  <a:latin typeface="Times New Roman" panose="02020603050405020304" pitchFamily="18" charset="0"/>
                </a:rPr>
                <a:t>AsO</a:t>
              </a:r>
              <a:r>
                <a:rPr lang="en-US" baseline="-25000">
                  <a:solidFill>
                    <a:srgbClr val="000000"/>
                  </a:solidFill>
                  <a:latin typeface="宋体" panose="02010600030101010101" pitchFamily="2" charset="-122"/>
                </a:rPr>
                <a:t>4</a:t>
              </a:r>
              <a:r>
                <a:rPr lang="en-US" altLang="zh-CN" baseline="30000">
                  <a:solidFill>
                    <a:srgbClr val="000000"/>
                  </a:solidFill>
                </a:rPr>
                <a:t>3</a:t>
              </a:r>
              <a:r>
                <a:rPr lang="zh-CN" altLang="en-US" baseline="30000">
                  <a:solidFill>
                    <a:srgbClr val="000000"/>
                  </a:solidFill>
                </a:rPr>
                <a:t>－</a:t>
              </a:r>
              <a:r>
                <a:rPr lang="zh-CN" altLang="en-US" b="1">
                  <a:solidFill>
                    <a:srgbClr val="000000"/>
                  </a:solidFill>
                </a:rPr>
                <a:t>＋</a:t>
              </a:r>
              <a:r>
                <a:rPr lang="en-US" b="1">
                  <a:solidFill>
                    <a:srgbClr val="000000"/>
                  </a:solidFill>
                  <a:latin typeface="Times New Roman" panose="02020603050405020304" pitchFamily="18" charset="0"/>
                </a:rPr>
                <a:t>2I</a:t>
              </a:r>
              <a:r>
                <a:rPr lang="zh-CN" altLang="en-US" b="1" baseline="30000">
                  <a:solidFill>
                    <a:srgbClr val="000000"/>
                  </a:solidFill>
                </a:rPr>
                <a:t>－</a:t>
              </a:r>
              <a:r>
                <a:rPr lang="zh-CN" altLang="en-US" b="1">
                  <a:solidFill>
                    <a:srgbClr val="000000"/>
                  </a:solidFill>
                </a:rPr>
                <a:t>＋</a:t>
              </a:r>
              <a:r>
                <a:rPr lang="en-US" b="1">
                  <a:solidFill>
                    <a:srgbClr val="000000"/>
                  </a:solidFill>
                  <a:latin typeface="Times New Roman" panose="02020603050405020304" pitchFamily="18" charset="0"/>
                </a:rPr>
                <a:t>2H</a:t>
              </a:r>
              <a:r>
                <a:rPr lang="zh-CN" altLang="en-US" b="1" baseline="30000">
                  <a:solidFill>
                    <a:srgbClr val="000000"/>
                  </a:solidFill>
                </a:rPr>
                <a:t>＋</a:t>
              </a:r>
              <a:r>
                <a:rPr lang="en-US" altLang="zh-CN" b="1">
                  <a:solidFill>
                    <a:srgbClr val="000000"/>
                  </a:solidFill>
                  <a:latin typeface="黑体" panose="02010600030101010101" pitchFamily="49" charset="-122"/>
                  <a:ea typeface="黑体" panose="02010600030101010101" pitchFamily="49" charset="-122"/>
                  <a:cs typeface="Times New Roman" panose="02020603050405020304" pitchFamily="18" charset="0"/>
                </a:rPr>
                <a:t>===</a:t>
              </a:r>
              <a:r>
                <a:rPr lang="en-US" b="1">
                  <a:solidFill>
                    <a:srgbClr val="000000"/>
                  </a:solidFill>
                  <a:latin typeface="Times New Roman" panose="02020603050405020304" pitchFamily="18" charset="0"/>
                </a:rPr>
                <a:t>AsO</a:t>
              </a:r>
              <a:r>
                <a:rPr lang="en-US" baseline="-25000">
                  <a:solidFill>
                    <a:srgbClr val="000000"/>
                  </a:solidFill>
                  <a:latin typeface="宋体" panose="02010600030101010101" pitchFamily="2" charset="-122"/>
                  <a:sym typeface="+mn-ea"/>
                </a:rPr>
                <a:t>3</a:t>
              </a:r>
              <a:r>
                <a:rPr lang="en-US" altLang="zh-CN" baseline="30000">
                  <a:solidFill>
                    <a:srgbClr val="000000"/>
                  </a:solidFill>
                </a:rPr>
                <a:t>3</a:t>
              </a:r>
              <a:r>
                <a:rPr lang="zh-CN" altLang="en-US" baseline="30000">
                  <a:solidFill>
                    <a:srgbClr val="000000"/>
                  </a:solidFill>
                </a:rPr>
                <a:t>－</a:t>
              </a:r>
              <a:r>
                <a:rPr lang="zh-CN" altLang="en-US" b="1">
                  <a:solidFill>
                    <a:srgbClr val="000000"/>
                  </a:solidFill>
                </a:rPr>
                <a:t>＋</a:t>
              </a:r>
              <a:r>
                <a:rPr lang="en-US" b="1">
                  <a:solidFill>
                    <a:srgbClr val="000000"/>
                  </a:solidFill>
                  <a:latin typeface="Times New Roman" panose="02020603050405020304" pitchFamily="18" charset="0"/>
                </a:rPr>
                <a:t>I</a:t>
              </a:r>
              <a:r>
                <a:rPr lang="en-US" b="1" baseline="-25000">
                  <a:solidFill>
                    <a:srgbClr val="000000"/>
                  </a:solidFill>
                  <a:latin typeface="Times New Roman" panose="02020603050405020304" pitchFamily="18" charset="0"/>
                </a:rPr>
                <a:t>2</a:t>
              </a:r>
              <a:r>
                <a:rPr lang="zh-CN" altLang="en-US" b="1">
                  <a:solidFill>
                    <a:srgbClr val="000000"/>
                  </a:solidFill>
                </a:rPr>
                <a:t>＋</a:t>
              </a:r>
              <a:r>
                <a:rPr lang="en-US" b="1">
                  <a:solidFill>
                    <a:srgbClr val="000000"/>
                  </a:solidFill>
                  <a:latin typeface="Times New Roman" panose="02020603050405020304" pitchFamily="18" charset="0"/>
                </a:rPr>
                <a:t>H</a:t>
              </a:r>
              <a:r>
                <a:rPr lang="en-US" b="1" baseline="-25000">
                  <a:solidFill>
                    <a:srgbClr val="000000"/>
                  </a:solidFill>
                  <a:latin typeface="Times New Roman" panose="02020603050405020304" pitchFamily="18" charset="0"/>
                </a:rPr>
                <a:t>2</a:t>
              </a:r>
              <a:r>
                <a:rPr lang="en-US" b="1">
                  <a:solidFill>
                    <a:srgbClr val="000000"/>
                  </a:solidFill>
                  <a:latin typeface="Times New Roman" panose="02020603050405020304" pitchFamily="18" charset="0"/>
                </a:rPr>
                <a:t>O</a:t>
              </a:r>
              <a:r>
                <a:rPr lang="en-US" b="1">
                  <a:solidFill>
                    <a:srgbClr val="000000"/>
                  </a:solidFill>
                  <a:latin typeface="宋体" panose="02010600030101010101" pitchFamily="2" charset="-122"/>
                  <a:cs typeface="Times New Roman" panose="02020603050405020304" pitchFamily="18" charset="0"/>
                </a:rPr>
                <a:t>”  </a:t>
              </a:r>
              <a:endParaRPr lang="en-US" b="1">
                <a:solidFill>
                  <a:srgbClr val="000000"/>
                </a:solidFill>
                <a:latin typeface="宋体" panose="02010600030101010101" pitchFamily="2" charset="-122"/>
                <a:cs typeface="Times New Roman" panose="02020603050405020304" pitchFamily="18" charset="0"/>
              </a:endParaRPr>
            </a:p>
            <a:p>
              <a:pPr fontAlgn="base">
                <a:lnSpc>
                  <a:spcPct val="110000"/>
                </a:lnSpc>
                <a:spcBef>
                  <a:spcPct val="0"/>
                </a:spcBef>
                <a:spcAft>
                  <a:spcPct val="0"/>
                </a:spcAft>
              </a:pPr>
              <a:r>
                <a:rPr lang="en-US" b="1">
                  <a:solidFill>
                    <a:srgbClr val="000000"/>
                  </a:solidFill>
                  <a:latin typeface="宋体" panose="02010600030101010101" pitchFamily="2" charset="-122"/>
                  <a:cs typeface="Times New Roman" panose="02020603050405020304" pitchFamily="18" charset="0"/>
                </a:rPr>
                <a:t>  </a:t>
              </a:r>
              <a:r>
                <a:rPr lang="zh-CN" altLang="en-US" b="1">
                  <a:solidFill>
                    <a:srgbClr val="000000"/>
                  </a:solidFill>
                </a:rPr>
                <a:t>设计成的原电池装置，其中</a:t>
              </a:r>
              <a:r>
                <a:rPr lang="en-US" b="1">
                  <a:solidFill>
                    <a:srgbClr val="000000"/>
                  </a:solidFill>
                  <a:latin typeface="Times New Roman" panose="02020603050405020304" pitchFamily="18" charset="0"/>
                </a:rPr>
                <a:t>C</a:t>
              </a:r>
              <a:r>
                <a:rPr lang="en-US" b="1" baseline="-25000">
                  <a:solidFill>
                    <a:srgbClr val="000000"/>
                  </a:solidFill>
                  <a:latin typeface="Times New Roman" panose="02020603050405020304" pitchFamily="18" charset="0"/>
                </a:rPr>
                <a:t>1</a:t>
              </a:r>
              <a:r>
                <a:rPr lang="zh-CN" altLang="en-US" b="1">
                  <a:solidFill>
                    <a:srgbClr val="000000"/>
                  </a:solidFill>
                </a:rPr>
                <a:t>、</a:t>
              </a:r>
              <a:r>
                <a:rPr lang="en-US" b="1">
                  <a:solidFill>
                    <a:srgbClr val="000000"/>
                  </a:solidFill>
                  <a:latin typeface="Times New Roman" panose="02020603050405020304" pitchFamily="18" charset="0"/>
                </a:rPr>
                <a:t>C</a:t>
              </a:r>
              <a:r>
                <a:rPr lang="en-US" b="1" baseline="-25000">
                  <a:solidFill>
                    <a:srgbClr val="000000"/>
                  </a:solidFill>
                  <a:latin typeface="Times New Roman" panose="02020603050405020304" pitchFamily="18" charset="0"/>
                </a:rPr>
                <a:t>2</a:t>
              </a:r>
              <a:r>
                <a:rPr lang="zh-CN" altLang="en-US" b="1">
                  <a:solidFill>
                    <a:srgbClr val="000000"/>
                  </a:solidFill>
                </a:rPr>
                <a:t>均为碳棒。</a:t>
              </a:r>
              <a:endParaRPr lang="zh-CN" altLang="en-US" b="1">
                <a:solidFill>
                  <a:srgbClr val="000000"/>
                </a:solidFill>
              </a:endParaRPr>
            </a:p>
            <a:p>
              <a:pPr fontAlgn="base">
                <a:lnSpc>
                  <a:spcPct val="110000"/>
                </a:lnSpc>
                <a:spcBef>
                  <a:spcPct val="0"/>
                </a:spcBef>
                <a:spcAft>
                  <a:spcPct val="0"/>
                </a:spcAft>
              </a:pPr>
              <a:r>
                <a:rPr lang="zh-CN" altLang="en-US" b="1">
                  <a:solidFill>
                    <a:srgbClr val="000000"/>
                  </a:solidFill>
                </a:rPr>
                <a:t>   甲组向图</a:t>
              </a:r>
              <a:r>
                <a:rPr lang="en-US" b="1">
                  <a:solidFill>
                    <a:srgbClr val="000000"/>
                  </a:solidFill>
                  <a:latin typeface="宋体" panose="02010600030101010101" pitchFamily="2" charset="-122"/>
                  <a:cs typeface="Times New Roman" panose="02020603050405020304" pitchFamily="18" charset="0"/>
                </a:rPr>
                <a:t>Ⅰ</a:t>
              </a:r>
              <a:r>
                <a:rPr lang="zh-CN" altLang="en-US" b="1">
                  <a:solidFill>
                    <a:srgbClr val="000000"/>
                  </a:solidFill>
                </a:rPr>
                <a:t>烧杯中逐滴加入适量浓</a:t>
              </a:r>
              <a:r>
                <a:rPr lang="zh-CN" altLang="en-US" b="1">
                  <a:solidFill>
                    <a:srgbClr val="000000"/>
                  </a:solidFill>
                  <a:sym typeface="+mn-ea"/>
                </a:rPr>
                <a:t>盐酸；</a:t>
              </a:r>
              <a:r>
                <a:rPr lang="zh-CN" altLang="en-US" b="1">
                  <a:solidFill>
                    <a:srgbClr val="000000"/>
                  </a:solidFill>
                </a:rPr>
                <a:t>  </a:t>
              </a:r>
              <a:endParaRPr lang="zh-CN" altLang="en-US" b="1">
                <a:solidFill>
                  <a:srgbClr val="000000"/>
                </a:solidFill>
              </a:endParaRPr>
            </a:p>
            <a:p>
              <a:pPr fontAlgn="base">
                <a:lnSpc>
                  <a:spcPct val="110000"/>
                </a:lnSpc>
                <a:spcBef>
                  <a:spcPct val="0"/>
                </a:spcBef>
                <a:spcAft>
                  <a:spcPct val="0"/>
                </a:spcAft>
              </a:pPr>
              <a:r>
                <a:rPr lang="zh-CN" altLang="en-US" b="1">
                  <a:solidFill>
                    <a:srgbClr val="000000"/>
                  </a:solidFill>
                </a:rPr>
                <a:t>   乙组向图</a:t>
              </a:r>
              <a:r>
                <a:rPr lang="en-US" b="1">
                  <a:solidFill>
                    <a:srgbClr val="000000"/>
                  </a:solidFill>
                  <a:latin typeface="宋体" panose="02010600030101010101" pitchFamily="2" charset="-122"/>
                  <a:cs typeface="Times New Roman" panose="02020603050405020304" pitchFamily="18" charset="0"/>
                </a:rPr>
                <a:t>Ⅱ</a:t>
              </a:r>
              <a:r>
                <a:rPr lang="en-US" b="1">
                  <a:solidFill>
                    <a:srgbClr val="000000"/>
                  </a:solidFill>
                  <a:latin typeface="Times New Roman" panose="02020603050405020304" pitchFamily="18" charset="0"/>
                </a:rPr>
                <a:t>B</a:t>
              </a:r>
              <a:r>
                <a:rPr lang="zh-CN" altLang="en-US" b="1">
                  <a:solidFill>
                    <a:srgbClr val="000000"/>
                  </a:solidFill>
                </a:rPr>
                <a:t>烧杯中逐滴加入适量</a:t>
              </a:r>
              <a:r>
                <a:rPr lang="en-US" b="1">
                  <a:solidFill>
                    <a:srgbClr val="000000"/>
                  </a:solidFill>
                  <a:latin typeface="Times New Roman" panose="02020603050405020304" pitchFamily="18" charset="0"/>
                </a:rPr>
                <a:t>40%NaOH</a:t>
              </a:r>
              <a:r>
                <a:rPr lang="zh-CN" altLang="en-US" b="1">
                  <a:solidFill>
                    <a:srgbClr val="000000"/>
                  </a:solidFill>
                </a:rPr>
                <a:t>溶液</a:t>
              </a:r>
              <a:endParaRPr lang="zh-CN" altLang="en-US" b="1">
                <a:solidFill>
                  <a:srgbClr val="000000"/>
                </a:solidFill>
              </a:endParaRPr>
            </a:p>
            <a:p>
              <a:pPr fontAlgn="base">
                <a:lnSpc>
                  <a:spcPct val="110000"/>
                </a:lnSpc>
                <a:spcBef>
                  <a:spcPct val="0"/>
                </a:spcBef>
                <a:spcAft>
                  <a:spcPct val="0"/>
                </a:spcAft>
              </a:pPr>
              <a:r>
                <a:rPr lang="zh-CN" altLang="en-US" b="1">
                  <a:solidFill>
                    <a:srgbClr val="000000"/>
                  </a:solidFill>
                </a:rPr>
                <a:t>   </a:t>
              </a:r>
              <a:r>
                <a:rPr lang="zh-CN" altLang="en-US" b="1">
                  <a:solidFill>
                    <a:srgbClr val="000000"/>
                  </a:solidFill>
                  <a:sym typeface="+mn-ea"/>
                </a:rPr>
                <a:t>下列叙述中正确的是   </a:t>
              </a:r>
              <a:r>
                <a:rPr lang="en-US" b="1">
                  <a:solidFill>
                    <a:srgbClr val="000000"/>
                  </a:solidFill>
                  <a:latin typeface="Times New Roman" panose="02020603050405020304" pitchFamily="18" charset="0"/>
                  <a:sym typeface="+mn-ea"/>
                </a:rPr>
                <a:t>(</a:t>
              </a:r>
              <a:r>
                <a:rPr lang="zh-CN" altLang="en-US" b="1">
                  <a:solidFill>
                    <a:srgbClr val="000000"/>
                  </a:solidFill>
                  <a:sym typeface="+mn-ea"/>
                </a:rPr>
                <a:t>　　</a:t>
              </a:r>
              <a:r>
                <a:rPr lang="en-US" b="1">
                  <a:solidFill>
                    <a:srgbClr val="000000"/>
                  </a:solidFill>
                  <a:latin typeface="Times New Roman" panose="02020603050405020304" pitchFamily="18" charset="0"/>
                  <a:sym typeface="+mn-ea"/>
                </a:rPr>
                <a:t>)</a:t>
              </a:r>
              <a:endParaRPr lang="en-US" b="1">
                <a:solidFill>
                  <a:srgbClr val="000000"/>
                </a:solidFill>
                <a:latin typeface="Times New Roman" panose="02020603050405020304" pitchFamily="18" charset="0"/>
                <a:sym typeface="+mn-ea"/>
              </a:endParaRPr>
            </a:p>
            <a:p>
              <a:pPr fontAlgn="base">
                <a:lnSpc>
                  <a:spcPct val="110000"/>
                </a:lnSpc>
                <a:spcBef>
                  <a:spcPct val="0"/>
                </a:spcBef>
                <a:spcAft>
                  <a:spcPct val="0"/>
                </a:spcAft>
              </a:pPr>
              <a:r>
                <a:rPr lang="en-US" b="1">
                  <a:solidFill>
                    <a:srgbClr val="000000"/>
                  </a:solidFill>
                  <a:latin typeface="Times New Roman" panose="02020603050405020304" pitchFamily="18" charset="0"/>
                  <a:sym typeface="+mn-ea"/>
                </a:rPr>
                <a:t>    A</a:t>
              </a:r>
              <a:r>
                <a:rPr lang="zh-CN" altLang="en-US" b="1">
                  <a:solidFill>
                    <a:srgbClr val="000000"/>
                  </a:solidFill>
                  <a:sym typeface="+mn-ea"/>
                </a:rPr>
                <a:t>．甲组操作时，电流计</a:t>
              </a:r>
              <a:r>
                <a:rPr lang="en-US" b="1">
                  <a:solidFill>
                    <a:srgbClr val="000000"/>
                  </a:solidFill>
                  <a:latin typeface="Times New Roman" panose="02020603050405020304" pitchFamily="18" charset="0"/>
                  <a:sym typeface="+mn-ea"/>
                </a:rPr>
                <a:t>(G)</a:t>
              </a:r>
              <a:r>
                <a:rPr lang="zh-CN" altLang="en-US" b="1">
                  <a:solidFill>
                    <a:srgbClr val="000000"/>
                  </a:solidFill>
                  <a:sym typeface="+mn-ea"/>
                </a:rPr>
                <a:t>指针发生偏转</a:t>
              </a:r>
              <a:endParaRPr lang="en-US" b="1">
                <a:solidFill>
                  <a:srgbClr val="000000"/>
                </a:solidFill>
                <a:latin typeface="Times New Roman" panose="02020603050405020304" pitchFamily="18" charset="0"/>
                <a:sym typeface="+mn-ea"/>
              </a:endParaRPr>
            </a:p>
            <a:p>
              <a:pPr fontAlgn="base">
                <a:lnSpc>
                  <a:spcPct val="110000"/>
                </a:lnSpc>
                <a:spcBef>
                  <a:spcPct val="0"/>
                </a:spcBef>
                <a:spcAft>
                  <a:spcPct val="0"/>
                </a:spcAft>
              </a:pPr>
              <a:r>
                <a:rPr lang="en-US" b="1">
                  <a:solidFill>
                    <a:srgbClr val="000000"/>
                  </a:solidFill>
                  <a:latin typeface="Times New Roman" panose="02020603050405020304" pitchFamily="18" charset="0"/>
                  <a:sym typeface="+mn-ea"/>
                </a:rPr>
                <a:t>    B</a:t>
              </a:r>
              <a:r>
                <a:rPr lang="zh-CN" altLang="en-US" b="1">
                  <a:solidFill>
                    <a:srgbClr val="000000"/>
                  </a:solidFill>
                  <a:sym typeface="+mn-ea"/>
                </a:rPr>
                <a:t>．甲组操作时，溶液颜色变浅</a:t>
              </a:r>
              <a:endParaRPr lang="en-US" b="1">
                <a:solidFill>
                  <a:srgbClr val="000000"/>
                </a:solidFill>
                <a:latin typeface="Times New Roman" panose="02020603050405020304" pitchFamily="18" charset="0"/>
                <a:sym typeface="+mn-ea"/>
              </a:endParaRPr>
            </a:p>
            <a:p>
              <a:pPr fontAlgn="base">
                <a:lnSpc>
                  <a:spcPct val="110000"/>
                </a:lnSpc>
                <a:spcBef>
                  <a:spcPct val="0"/>
                </a:spcBef>
                <a:spcAft>
                  <a:spcPct val="0"/>
                </a:spcAft>
              </a:pPr>
              <a:r>
                <a:rPr lang="en-US" b="1">
                  <a:solidFill>
                    <a:srgbClr val="000000"/>
                  </a:solidFill>
                  <a:latin typeface="Times New Roman" panose="02020603050405020304" pitchFamily="18" charset="0"/>
                  <a:sym typeface="+mn-ea"/>
                </a:rPr>
                <a:t>    C</a:t>
              </a:r>
              <a:r>
                <a:rPr lang="zh-CN" altLang="en-US" b="1">
                  <a:solidFill>
                    <a:srgbClr val="000000"/>
                  </a:solidFill>
                  <a:sym typeface="+mn-ea"/>
                </a:rPr>
                <a:t>．乙组操作时，</a:t>
              </a:r>
              <a:r>
                <a:rPr lang="en-US" b="1">
                  <a:solidFill>
                    <a:srgbClr val="000000"/>
                  </a:solidFill>
                  <a:latin typeface="Times New Roman" panose="02020603050405020304" pitchFamily="18" charset="0"/>
                  <a:sym typeface="+mn-ea"/>
                </a:rPr>
                <a:t>C</a:t>
              </a:r>
              <a:r>
                <a:rPr lang="en-US" b="1" baseline="-25000">
                  <a:solidFill>
                    <a:srgbClr val="000000"/>
                  </a:solidFill>
                  <a:latin typeface="Times New Roman" panose="02020603050405020304" pitchFamily="18" charset="0"/>
                  <a:sym typeface="+mn-ea"/>
                </a:rPr>
                <a:t>2</a:t>
              </a:r>
              <a:r>
                <a:rPr lang="zh-CN" altLang="en-US" b="1">
                  <a:solidFill>
                    <a:srgbClr val="000000"/>
                  </a:solidFill>
                  <a:sym typeface="+mn-ea"/>
                </a:rPr>
                <a:t>做正极</a:t>
              </a:r>
              <a:endParaRPr lang="en-US" b="1">
                <a:solidFill>
                  <a:srgbClr val="000000"/>
                </a:solidFill>
                <a:latin typeface="Times New Roman" panose="02020603050405020304" pitchFamily="18" charset="0"/>
                <a:sym typeface="+mn-ea"/>
              </a:endParaRPr>
            </a:p>
            <a:p>
              <a:pPr fontAlgn="base">
                <a:lnSpc>
                  <a:spcPct val="110000"/>
                </a:lnSpc>
                <a:spcBef>
                  <a:spcPct val="0"/>
                </a:spcBef>
                <a:spcAft>
                  <a:spcPct val="0"/>
                </a:spcAft>
              </a:pPr>
              <a:r>
                <a:rPr lang="en-US" b="1">
                  <a:solidFill>
                    <a:srgbClr val="000000"/>
                  </a:solidFill>
                  <a:latin typeface="Times New Roman" panose="02020603050405020304" pitchFamily="18" charset="0"/>
                  <a:sym typeface="+mn-ea"/>
                </a:rPr>
                <a:t>    D</a:t>
              </a:r>
              <a:r>
                <a:rPr lang="zh-CN" altLang="en-US" b="1">
                  <a:solidFill>
                    <a:srgbClr val="000000"/>
                  </a:solidFill>
                  <a:sym typeface="+mn-ea"/>
                </a:rPr>
                <a:t>．乙组操作时，</a:t>
              </a:r>
              <a:r>
                <a:rPr lang="en-US" b="1">
                  <a:solidFill>
                    <a:srgbClr val="000000"/>
                  </a:solidFill>
                  <a:latin typeface="Times New Roman" panose="02020603050405020304" pitchFamily="18" charset="0"/>
                  <a:sym typeface="+mn-ea"/>
                </a:rPr>
                <a:t>C</a:t>
              </a:r>
              <a:r>
                <a:rPr lang="en-US" b="1" baseline="-25000">
                  <a:solidFill>
                    <a:srgbClr val="000000"/>
                  </a:solidFill>
                  <a:latin typeface="Times New Roman" panose="02020603050405020304" pitchFamily="18" charset="0"/>
                  <a:sym typeface="+mn-ea"/>
                </a:rPr>
                <a:t>1</a:t>
              </a:r>
              <a:r>
                <a:rPr lang="zh-CN" altLang="en-US" b="1">
                  <a:solidFill>
                    <a:srgbClr val="000000"/>
                  </a:solidFill>
                  <a:sym typeface="+mn-ea"/>
                </a:rPr>
                <a:t>上发生的电极反应为： </a:t>
              </a:r>
              <a:r>
                <a:rPr lang="en-US" b="1">
                  <a:solidFill>
                    <a:srgbClr val="000000"/>
                  </a:solidFill>
                  <a:latin typeface="Times New Roman" panose="02020603050405020304" pitchFamily="18" charset="0"/>
                  <a:sym typeface="+mn-ea"/>
                </a:rPr>
                <a:t>I</a:t>
              </a:r>
              <a:r>
                <a:rPr lang="en-US" b="1" baseline="-25000">
                  <a:solidFill>
                    <a:srgbClr val="000000"/>
                  </a:solidFill>
                  <a:latin typeface="Times New Roman" panose="02020603050405020304" pitchFamily="18" charset="0"/>
                  <a:sym typeface="+mn-ea"/>
                </a:rPr>
                <a:t>2</a:t>
              </a:r>
              <a:r>
                <a:rPr lang="zh-CN" altLang="en-US" b="1">
                  <a:solidFill>
                    <a:srgbClr val="000000"/>
                  </a:solidFill>
                  <a:sym typeface="+mn-ea"/>
                </a:rPr>
                <a:t>＋</a:t>
              </a:r>
              <a:r>
                <a:rPr lang="en-US" b="1">
                  <a:solidFill>
                    <a:srgbClr val="000000"/>
                  </a:solidFill>
                  <a:latin typeface="Times New Roman" panose="02020603050405020304" pitchFamily="18" charset="0"/>
                  <a:sym typeface="+mn-ea"/>
                </a:rPr>
                <a:t>2e</a:t>
              </a:r>
              <a:r>
                <a:rPr lang="zh-CN" altLang="en-US" b="1" baseline="30000">
                  <a:solidFill>
                    <a:srgbClr val="000000"/>
                  </a:solidFill>
                  <a:sym typeface="+mn-ea"/>
                </a:rPr>
                <a:t>－</a:t>
              </a:r>
              <a:r>
                <a:rPr lang="en-US" b="1">
                  <a:solidFill>
                    <a:srgbClr val="000000"/>
                  </a:solidFill>
                  <a:latin typeface="宋体" panose="02010600030101010101" pitchFamily="2" charset="-122"/>
                  <a:cs typeface="Times New Roman" panose="02020603050405020304" pitchFamily="18" charset="0"/>
                  <a:sym typeface="+mn-ea"/>
                </a:rPr>
                <a:t>===</a:t>
              </a:r>
              <a:r>
                <a:rPr lang="en-US" b="1">
                  <a:solidFill>
                    <a:srgbClr val="000000"/>
                  </a:solidFill>
                  <a:latin typeface="Times New Roman" panose="02020603050405020304" pitchFamily="18" charset="0"/>
                  <a:sym typeface="+mn-ea"/>
                </a:rPr>
                <a:t>2I</a:t>
              </a:r>
              <a:r>
                <a:rPr lang="zh-CN" altLang="en-US" b="1" baseline="30000">
                  <a:solidFill>
                    <a:srgbClr val="000000"/>
                  </a:solidFill>
                  <a:sym typeface="+mn-ea"/>
                </a:rPr>
                <a:t>－</a:t>
              </a:r>
              <a:endParaRPr lang="zh-CN" altLang="en-US" b="1">
                <a:solidFill>
                  <a:srgbClr val="000000"/>
                </a:solidFill>
              </a:endParaRPr>
            </a:p>
          </p:txBody>
        </p:sp>
        <p:pic>
          <p:nvPicPr>
            <p:cNvPr id="2" name="图片 1"/>
            <p:cNvPicPr/>
            <p:nvPr/>
          </p:nvPicPr>
          <p:blipFill>
            <a:blip r:embed="rId2"/>
            <a:stretch>
              <a:fillRect/>
            </a:stretch>
          </p:blipFill>
          <p:spPr>
            <a:xfrm>
              <a:off x="8794" y="3992"/>
              <a:ext cx="5063" cy="2344"/>
            </a:xfrm>
            <a:prstGeom prst="rect">
              <a:avLst/>
            </a:prstGeom>
            <a:noFill/>
            <a:ln w="9525">
              <a:noFill/>
            </a:ln>
          </p:spPr>
        </p:pic>
      </p:grpSp>
      <p:sp>
        <p:nvSpPr>
          <p:cNvPr id="6" name="文本框 5"/>
          <p:cNvSpPr txBox="1"/>
          <p:nvPr/>
        </p:nvSpPr>
        <p:spPr>
          <a:xfrm>
            <a:off x="333587" y="4453255"/>
            <a:ext cx="11516360" cy="1568450"/>
          </a:xfrm>
          <a:prstGeom prst="rect">
            <a:avLst/>
          </a:prstGeom>
          <a:noFill/>
          <a:ln w="9525">
            <a:solidFill>
              <a:srgbClr val="FF0000"/>
            </a:solidFill>
          </a:ln>
        </p:spPr>
        <p:txBody>
          <a:bodyPr wrap="square">
            <a:spAutoFit/>
          </a:bodyPr>
          <a:lstStyle/>
          <a:p>
            <a:pPr fontAlgn="base">
              <a:spcBef>
                <a:spcPct val="0"/>
              </a:spcBef>
              <a:spcAft>
                <a:spcPct val="0"/>
              </a:spcAft>
            </a:pPr>
            <a:r>
              <a:rPr lang="zh-CN" altLang="en-US" sz="1600" b="1">
                <a:solidFill>
                  <a:srgbClr val="0000FF"/>
                </a:solidFill>
                <a:latin typeface="新宋体" panose="02010609030101010101" charset="-122"/>
                <a:ea typeface="新宋体" panose="02010609030101010101" charset="-122"/>
                <a:cs typeface="新宋体" panose="02010609030101010101" charset="-122"/>
              </a:rPr>
              <a:t>解析　答案</a:t>
            </a:r>
            <a:r>
              <a:rPr lang="en-US" altLang="zh-CN" sz="1600" b="1">
                <a:solidFill>
                  <a:srgbClr val="FF0000"/>
                </a:solidFill>
                <a:latin typeface="新宋体" panose="02010609030101010101" charset="-122"/>
                <a:ea typeface="新宋体" panose="02010609030101010101" charset="-122"/>
                <a:cs typeface="新宋体" panose="02010609030101010101" charset="-122"/>
              </a:rPr>
              <a:t>D</a:t>
            </a:r>
            <a:endParaRPr lang="zh-CN" altLang="en-US" sz="1600" b="1">
              <a:solidFill>
                <a:srgbClr val="0000FF"/>
              </a:solidFill>
              <a:latin typeface="新宋体" panose="02010609030101010101" charset="-122"/>
              <a:ea typeface="新宋体" panose="02010609030101010101" charset="-122"/>
              <a:cs typeface="新宋体" panose="02010609030101010101" charset="-122"/>
            </a:endParaRPr>
          </a:p>
          <a:p>
            <a:pPr fontAlgn="base">
              <a:spcBef>
                <a:spcPct val="0"/>
              </a:spcBef>
              <a:spcAft>
                <a:spcPct val="0"/>
              </a:spcAft>
            </a:pPr>
            <a:r>
              <a:rPr lang="zh-CN" altLang="en-US" sz="1600" b="1">
                <a:solidFill>
                  <a:srgbClr val="000000"/>
                </a:solidFill>
                <a:latin typeface="新宋体" panose="02010609030101010101" charset="-122"/>
                <a:ea typeface="新宋体" panose="02010609030101010101" charset="-122"/>
                <a:cs typeface="新宋体" panose="02010609030101010101" charset="-122"/>
              </a:rPr>
              <a:t>装置</a:t>
            </a:r>
            <a:r>
              <a:rPr lang="en-US" sz="1600" b="1">
                <a:solidFill>
                  <a:srgbClr val="000000"/>
                </a:solidFill>
                <a:latin typeface="新宋体" panose="02010609030101010101" charset="-122"/>
                <a:ea typeface="新宋体" panose="02010609030101010101" charset="-122"/>
                <a:cs typeface="新宋体" panose="02010609030101010101" charset="-122"/>
              </a:rPr>
              <a:t>Ⅰ</a:t>
            </a:r>
            <a:r>
              <a:rPr lang="zh-CN" altLang="en-US" sz="1600" b="1">
                <a:solidFill>
                  <a:srgbClr val="000000"/>
                </a:solidFill>
                <a:latin typeface="新宋体" panose="02010609030101010101" charset="-122"/>
                <a:ea typeface="新宋体" panose="02010609030101010101" charset="-122"/>
                <a:cs typeface="新宋体" panose="02010609030101010101" charset="-122"/>
              </a:rPr>
              <a:t>中的反应，</a:t>
            </a:r>
            <a:r>
              <a:rPr lang="en-US" sz="1600" b="1">
                <a:solidFill>
                  <a:srgbClr val="000000"/>
                </a:solidFill>
                <a:latin typeface="新宋体" panose="02010609030101010101" charset="-122"/>
                <a:ea typeface="新宋体" panose="02010609030101010101" charset="-122"/>
                <a:cs typeface="新宋体" panose="02010609030101010101" charset="-122"/>
                <a:sym typeface="+mn-ea"/>
              </a:rPr>
              <a:t>AsO</a:t>
            </a:r>
            <a:r>
              <a:rPr lang="en-US" sz="1600" b="1" baseline="-25000">
                <a:solidFill>
                  <a:srgbClr val="000000"/>
                </a:solidFill>
                <a:latin typeface="新宋体" panose="02010609030101010101" charset="-122"/>
                <a:ea typeface="新宋体" panose="02010609030101010101" charset="-122"/>
                <a:cs typeface="新宋体" panose="02010609030101010101" charset="-122"/>
                <a:sym typeface="+mn-ea"/>
              </a:rPr>
              <a:t>4</a:t>
            </a:r>
            <a:r>
              <a:rPr lang="en-US" altLang="zh-CN" sz="1600" b="1" baseline="30000">
                <a:solidFill>
                  <a:srgbClr val="000000"/>
                </a:solidFill>
                <a:latin typeface="新宋体" panose="02010609030101010101" charset="-122"/>
                <a:ea typeface="新宋体" panose="02010609030101010101" charset="-122"/>
                <a:cs typeface="新宋体" panose="02010609030101010101" charset="-122"/>
                <a:sym typeface="+mn-ea"/>
              </a:rPr>
              <a:t>3</a:t>
            </a:r>
            <a:r>
              <a:rPr lang="zh-CN" altLang="en-US" sz="1600" b="1" baseline="30000">
                <a:solidFill>
                  <a:srgbClr val="000000"/>
                </a:solidFill>
                <a:latin typeface="新宋体" panose="02010609030101010101" charset="-122"/>
                <a:ea typeface="新宋体" panose="02010609030101010101" charset="-122"/>
                <a:cs typeface="新宋体" panose="02010609030101010101" charset="-122"/>
                <a:sym typeface="+mn-ea"/>
              </a:rPr>
              <a:t>－</a:t>
            </a:r>
            <a:r>
              <a:rPr lang="zh-CN" altLang="en-US" sz="1600" b="1">
                <a:solidFill>
                  <a:srgbClr val="000000"/>
                </a:solidFill>
                <a:latin typeface="新宋体" panose="02010609030101010101" charset="-122"/>
                <a:ea typeface="新宋体" panose="02010609030101010101" charset="-122"/>
                <a:cs typeface="新宋体" panose="02010609030101010101" charset="-122"/>
                <a:sym typeface="+mn-ea"/>
              </a:rPr>
              <a:t>＋</a:t>
            </a:r>
            <a:r>
              <a:rPr lang="en-US" sz="1600" b="1">
                <a:solidFill>
                  <a:srgbClr val="000000"/>
                </a:solidFill>
                <a:latin typeface="新宋体" panose="02010609030101010101" charset="-122"/>
                <a:ea typeface="新宋体" panose="02010609030101010101" charset="-122"/>
                <a:cs typeface="新宋体" panose="02010609030101010101" charset="-122"/>
                <a:sym typeface="+mn-ea"/>
              </a:rPr>
              <a:t>2I</a:t>
            </a:r>
            <a:r>
              <a:rPr lang="zh-CN" altLang="en-US" sz="1600" b="1" baseline="30000">
                <a:solidFill>
                  <a:srgbClr val="000000"/>
                </a:solidFill>
                <a:latin typeface="新宋体" panose="02010609030101010101" charset="-122"/>
                <a:ea typeface="新宋体" panose="02010609030101010101" charset="-122"/>
                <a:cs typeface="新宋体" panose="02010609030101010101" charset="-122"/>
                <a:sym typeface="+mn-ea"/>
              </a:rPr>
              <a:t>－</a:t>
            </a:r>
            <a:r>
              <a:rPr lang="zh-CN" altLang="en-US" sz="1600" b="1">
                <a:solidFill>
                  <a:srgbClr val="000000"/>
                </a:solidFill>
                <a:latin typeface="新宋体" panose="02010609030101010101" charset="-122"/>
                <a:ea typeface="新宋体" panose="02010609030101010101" charset="-122"/>
                <a:cs typeface="新宋体" panose="02010609030101010101" charset="-122"/>
                <a:sym typeface="+mn-ea"/>
              </a:rPr>
              <a:t>＋</a:t>
            </a:r>
            <a:r>
              <a:rPr lang="en-US" sz="1600" b="1">
                <a:solidFill>
                  <a:srgbClr val="000000"/>
                </a:solidFill>
                <a:latin typeface="新宋体" panose="02010609030101010101" charset="-122"/>
                <a:ea typeface="新宋体" panose="02010609030101010101" charset="-122"/>
                <a:cs typeface="新宋体" panose="02010609030101010101" charset="-122"/>
                <a:sym typeface="+mn-ea"/>
              </a:rPr>
              <a:t>2H</a:t>
            </a:r>
            <a:r>
              <a:rPr lang="zh-CN" altLang="en-US" sz="1600" b="1" baseline="30000">
                <a:solidFill>
                  <a:srgbClr val="000000"/>
                </a:solidFill>
                <a:latin typeface="新宋体" panose="02010609030101010101" charset="-122"/>
                <a:ea typeface="新宋体" panose="02010609030101010101" charset="-122"/>
                <a:cs typeface="新宋体" panose="02010609030101010101" charset="-122"/>
                <a:sym typeface="+mn-ea"/>
              </a:rPr>
              <a:t>＋</a:t>
            </a:r>
            <a:r>
              <a:rPr lang="en-US" altLang="zh-CN" sz="1600" b="1">
                <a:solidFill>
                  <a:srgbClr val="000000"/>
                </a:solidFill>
                <a:latin typeface="新宋体" panose="02010609030101010101" charset="-122"/>
                <a:ea typeface="新宋体" panose="02010609030101010101" charset="-122"/>
                <a:cs typeface="新宋体" panose="02010609030101010101" charset="-122"/>
                <a:sym typeface="+mn-ea"/>
              </a:rPr>
              <a:t>===</a:t>
            </a:r>
            <a:r>
              <a:rPr lang="en-US" sz="1600" b="1">
                <a:solidFill>
                  <a:srgbClr val="000000"/>
                </a:solidFill>
                <a:latin typeface="新宋体" panose="02010609030101010101" charset="-122"/>
                <a:ea typeface="新宋体" panose="02010609030101010101" charset="-122"/>
                <a:cs typeface="新宋体" panose="02010609030101010101" charset="-122"/>
                <a:sym typeface="+mn-ea"/>
              </a:rPr>
              <a:t>AsO</a:t>
            </a:r>
            <a:r>
              <a:rPr lang="en-US" sz="1600" b="1" baseline="-25000">
                <a:solidFill>
                  <a:srgbClr val="000000"/>
                </a:solidFill>
                <a:latin typeface="新宋体" panose="02010609030101010101" charset="-122"/>
                <a:ea typeface="新宋体" panose="02010609030101010101" charset="-122"/>
                <a:cs typeface="新宋体" panose="02010609030101010101" charset="-122"/>
                <a:sym typeface="+mn-ea"/>
              </a:rPr>
              <a:t>3</a:t>
            </a:r>
            <a:r>
              <a:rPr lang="en-US" altLang="zh-CN" sz="1600" b="1" baseline="30000">
                <a:solidFill>
                  <a:srgbClr val="000000"/>
                </a:solidFill>
                <a:latin typeface="新宋体" panose="02010609030101010101" charset="-122"/>
                <a:ea typeface="新宋体" panose="02010609030101010101" charset="-122"/>
                <a:cs typeface="新宋体" panose="02010609030101010101" charset="-122"/>
                <a:sym typeface="+mn-ea"/>
              </a:rPr>
              <a:t>3</a:t>
            </a:r>
            <a:r>
              <a:rPr lang="zh-CN" altLang="en-US" sz="1600" b="1" baseline="30000">
                <a:solidFill>
                  <a:srgbClr val="000000"/>
                </a:solidFill>
                <a:latin typeface="新宋体" panose="02010609030101010101" charset="-122"/>
                <a:ea typeface="新宋体" panose="02010609030101010101" charset="-122"/>
                <a:cs typeface="新宋体" panose="02010609030101010101" charset="-122"/>
                <a:sym typeface="+mn-ea"/>
              </a:rPr>
              <a:t>－</a:t>
            </a:r>
            <a:r>
              <a:rPr lang="zh-CN" altLang="en-US" sz="1600" b="1">
                <a:solidFill>
                  <a:srgbClr val="000000"/>
                </a:solidFill>
                <a:latin typeface="新宋体" panose="02010609030101010101" charset="-122"/>
                <a:ea typeface="新宋体" panose="02010609030101010101" charset="-122"/>
                <a:cs typeface="新宋体" panose="02010609030101010101" charset="-122"/>
                <a:sym typeface="+mn-ea"/>
              </a:rPr>
              <a:t>＋</a:t>
            </a:r>
            <a:r>
              <a:rPr lang="en-US" sz="1600" b="1">
                <a:solidFill>
                  <a:srgbClr val="000000"/>
                </a:solidFill>
                <a:latin typeface="新宋体" panose="02010609030101010101" charset="-122"/>
                <a:ea typeface="新宋体" panose="02010609030101010101" charset="-122"/>
                <a:cs typeface="新宋体" panose="02010609030101010101" charset="-122"/>
                <a:sym typeface="+mn-ea"/>
              </a:rPr>
              <a:t>I</a:t>
            </a:r>
            <a:r>
              <a:rPr lang="en-US" sz="1600" b="1" baseline="-25000">
                <a:solidFill>
                  <a:srgbClr val="000000"/>
                </a:solidFill>
                <a:latin typeface="新宋体" panose="02010609030101010101" charset="-122"/>
                <a:ea typeface="新宋体" panose="02010609030101010101" charset="-122"/>
                <a:cs typeface="新宋体" panose="02010609030101010101" charset="-122"/>
                <a:sym typeface="+mn-ea"/>
              </a:rPr>
              <a:t>2</a:t>
            </a:r>
            <a:r>
              <a:rPr lang="zh-CN" altLang="en-US" sz="1600" b="1">
                <a:solidFill>
                  <a:srgbClr val="000000"/>
                </a:solidFill>
                <a:latin typeface="新宋体" panose="02010609030101010101" charset="-122"/>
                <a:ea typeface="新宋体" panose="02010609030101010101" charset="-122"/>
                <a:cs typeface="新宋体" panose="02010609030101010101" charset="-122"/>
                <a:sym typeface="+mn-ea"/>
              </a:rPr>
              <a:t>＋</a:t>
            </a:r>
            <a:r>
              <a:rPr lang="en-US" sz="1600" b="1">
                <a:solidFill>
                  <a:srgbClr val="000000"/>
                </a:solidFill>
                <a:latin typeface="新宋体" panose="02010609030101010101" charset="-122"/>
                <a:ea typeface="新宋体" panose="02010609030101010101" charset="-122"/>
                <a:cs typeface="新宋体" panose="02010609030101010101" charset="-122"/>
                <a:sym typeface="+mn-ea"/>
              </a:rPr>
              <a:t>H</a:t>
            </a:r>
            <a:r>
              <a:rPr lang="en-US" sz="1600" b="1" baseline="-25000">
                <a:solidFill>
                  <a:srgbClr val="000000"/>
                </a:solidFill>
                <a:latin typeface="新宋体" panose="02010609030101010101" charset="-122"/>
                <a:ea typeface="新宋体" panose="02010609030101010101" charset="-122"/>
                <a:cs typeface="新宋体" panose="02010609030101010101" charset="-122"/>
                <a:sym typeface="+mn-ea"/>
              </a:rPr>
              <a:t>2</a:t>
            </a:r>
            <a:r>
              <a:rPr lang="en-US" sz="1600" b="1">
                <a:solidFill>
                  <a:srgbClr val="000000"/>
                </a:solidFill>
                <a:latin typeface="新宋体" panose="02010609030101010101" charset="-122"/>
                <a:ea typeface="新宋体" panose="02010609030101010101" charset="-122"/>
                <a:cs typeface="新宋体" panose="02010609030101010101" charset="-122"/>
                <a:sym typeface="+mn-ea"/>
              </a:rPr>
              <a:t>O</a:t>
            </a:r>
            <a:r>
              <a:rPr lang="zh-CN" altLang="en-US" sz="1600" b="1">
                <a:solidFill>
                  <a:srgbClr val="000000"/>
                </a:solidFill>
                <a:latin typeface="新宋体" panose="02010609030101010101" charset="-122"/>
                <a:ea typeface="新宋体" panose="02010609030101010101" charset="-122"/>
                <a:cs typeface="新宋体" panose="02010609030101010101" charset="-122"/>
              </a:rPr>
              <a:t>，</a:t>
            </a:r>
            <a:endParaRPr lang="zh-CN" altLang="en-US" sz="1600" b="1">
              <a:solidFill>
                <a:srgbClr val="000000"/>
              </a:solidFill>
              <a:latin typeface="新宋体" panose="02010609030101010101" charset="-122"/>
              <a:ea typeface="新宋体" panose="02010609030101010101" charset="-122"/>
              <a:cs typeface="新宋体" panose="02010609030101010101" charset="-122"/>
            </a:endParaRPr>
          </a:p>
          <a:p>
            <a:pPr fontAlgn="base">
              <a:spcBef>
                <a:spcPct val="0"/>
              </a:spcBef>
              <a:spcAft>
                <a:spcPct val="0"/>
              </a:spcAft>
            </a:pPr>
            <a:r>
              <a:rPr lang="zh-CN" altLang="en-US" sz="1600" b="1">
                <a:solidFill>
                  <a:srgbClr val="000000"/>
                </a:solidFill>
                <a:latin typeface="新宋体" panose="02010609030101010101" charset="-122"/>
                <a:ea typeface="新宋体" panose="02010609030101010101" charset="-122"/>
                <a:cs typeface="新宋体" panose="02010609030101010101" charset="-122"/>
              </a:rPr>
              <a:t>当加入适量浓盐酸时，平衡向右移动，有电子转移，但电子不会沿导线通过，</a:t>
            </a:r>
            <a:endParaRPr lang="zh-CN" altLang="en-US" sz="1600" b="1">
              <a:solidFill>
                <a:srgbClr val="000000"/>
              </a:solidFill>
              <a:latin typeface="新宋体" panose="02010609030101010101" charset="-122"/>
              <a:ea typeface="新宋体" panose="02010609030101010101" charset="-122"/>
              <a:cs typeface="新宋体" panose="02010609030101010101" charset="-122"/>
            </a:endParaRPr>
          </a:p>
          <a:p>
            <a:pPr fontAlgn="base">
              <a:spcBef>
                <a:spcPct val="0"/>
              </a:spcBef>
              <a:spcAft>
                <a:spcPct val="0"/>
              </a:spcAft>
            </a:pPr>
            <a:r>
              <a:rPr lang="zh-CN" altLang="en-US" sz="1600" b="1">
                <a:solidFill>
                  <a:srgbClr val="000000"/>
                </a:solidFill>
                <a:latin typeface="新宋体" panose="02010609030101010101" charset="-122"/>
                <a:ea typeface="新宋体" panose="02010609030101010101" charset="-122"/>
                <a:cs typeface="新宋体" panose="02010609030101010101" charset="-122"/>
              </a:rPr>
              <a:t>所以甲组操作，电流计</a:t>
            </a:r>
            <a:r>
              <a:rPr lang="en-US" sz="1600" b="1">
                <a:solidFill>
                  <a:srgbClr val="000000"/>
                </a:solidFill>
                <a:latin typeface="新宋体" panose="02010609030101010101" charset="-122"/>
                <a:ea typeface="新宋体" panose="02010609030101010101" charset="-122"/>
                <a:cs typeface="新宋体" panose="02010609030101010101" charset="-122"/>
              </a:rPr>
              <a:t>(G)</a:t>
            </a:r>
            <a:r>
              <a:rPr lang="zh-CN" altLang="en-US" sz="1600" b="1">
                <a:solidFill>
                  <a:srgbClr val="000000"/>
                </a:solidFill>
                <a:latin typeface="新宋体" panose="02010609030101010101" charset="-122"/>
                <a:ea typeface="新宋体" panose="02010609030101010101" charset="-122"/>
                <a:cs typeface="新宋体" panose="02010609030101010101" charset="-122"/>
              </a:rPr>
              <a:t>指针不会发生偏转，但由于</a:t>
            </a:r>
            <a:r>
              <a:rPr lang="en-US" sz="1600" b="1">
                <a:solidFill>
                  <a:srgbClr val="000000"/>
                </a:solidFill>
                <a:latin typeface="新宋体" panose="02010609030101010101" charset="-122"/>
                <a:ea typeface="新宋体" panose="02010609030101010101" charset="-122"/>
                <a:cs typeface="新宋体" panose="02010609030101010101" charset="-122"/>
              </a:rPr>
              <a:t>I</a:t>
            </a:r>
            <a:r>
              <a:rPr lang="en-US" sz="1600" b="1" baseline="-25000">
                <a:solidFill>
                  <a:srgbClr val="000000"/>
                </a:solidFill>
                <a:latin typeface="新宋体" panose="02010609030101010101" charset="-122"/>
                <a:ea typeface="新宋体" panose="02010609030101010101" charset="-122"/>
                <a:cs typeface="新宋体" panose="02010609030101010101" charset="-122"/>
              </a:rPr>
              <a:t>2</a:t>
            </a:r>
            <a:r>
              <a:rPr lang="zh-CN" altLang="en-US" sz="1600" b="1">
                <a:solidFill>
                  <a:srgbClr val="000000"/>
                </a:solidFill>
                <a:latin typeface="新宋体" panose="02010609030101010101" charset="-122"/>
                <a:ea typeface="新宋体" panose="02010609030101010101" charset="-122"/>
                <a:cs typeface="新宋体" panose="02010609030101010101" charset="-122"/>
              </a:rPr>
              <a:t>浓度增大，所以溶液颜色变深。</a:t>
            </a:r>
            <a:endParaRPr lang="zh-CN" altLang="en-US" sz="1600" b="1">
              <a:solidFill>
                <a:srgbClr val="000000"/>
              </a:solidFill>
              <a:latin typeface="新宋体" panose="02010609030101010101" charset="-122"/>
              <a:ea typeface="新宋体" panose="02010609030101010101" charset="-122"/>
              <a:cs typeface="新宋体" panose="02010609030101010101" charset="-122"/>
            </a:endParaRPr>
          </a:p>
          <a:p>
            <a:pPr fontAlgn="base">
              <a:spcBef>
                <a:spcPct val="0"/>
              </a:spcBef>
              <a:spcAft>
                <a:spcPct val="0"/>
              </a:spcAft>
            </a:pPr>
            <a:r>
              <a:rPr lang="zh-CN" altLang="en-US" sz="1600" b="1">
                <a:solidFill>
                  <a:srgbClr val="000000"/>
                </a:solidFill>
                <a:latin typeface="新宋体" panose="02010609030101010101" charset="-122"/>
                <a:ea typeface="新宋体" panose="02010609030101010101" charset="-122"/>
                <a:cs typeface="新宋体" panose="02010609030101010101" charset="-122"/>
              </a:rPr>
              <a:t>向装置</a:t>
            </a:r>
            <a:r>
              <a:rPr lang="en-US" altLang="zh-CN" sz="1600" b="1">
                <a:solidFill>
                  <a:srgbClr val="000000"/>
                </a:solidFill>
                <a:latin typeface="新宋体" panose="02010609030101010101" charset="-122"/>
                <a:ea typeface="新宋体" panose="02010609030101010101" charset="-122"/>
                <a:cs typeface="新宋体" panose="02010609030101010101" charset="-122"/>
              </a:rPr>
              <a:t>ⅡB</a:t>
            </a:r>
            <a:r>
              <a:rPr lang="zh-CN" altLang="en-US" sz="1600" b="1">
                <a:solidFill>
                  <a:srgbClr val="000000"/>
                </a:solidFill>
                <a:latin typeface="新宋体" panose="02010609030101010101" charset="-122"/>
                <a:ea typeface="新宋体" panose="02010609030101010101" charset="-122"/>
                <a:cs typeface="新宋体" panose="02010609030101010101" charset="-122"/>
              </a:rPr>
              <a:t>烧杯中加入</a:t>
            </a:r>
            <a:r>
              <a:rPr lang="en-US" altLang="zh-CN" sz="1600" b="1">
                <a:solidFill>
                  <a:srgbClr val="000000"/>
                </a:solidFill>
                <a:latin typeface="新宋体" panose="02010609030101010101" charset="-122"/>
                <a:ea typeface="新宋体" panose="02010609030101010101" charset="-122"/>
                <a:cs typeface="新宋体" panose="02010609030101010101" charset="-122"/>
              </a:rPr>
              <a:t>NaOH</a:t>
            </a:r>
            <a:r>
              <a:rPr lang="zh-CN" altLang="en-US" sz="1600" b="1">
                <a:solidFill>
                  <a:srgbClr val="000000"/>
                </a:solidFill>
                <a:latin typeface="新宋体" panose="02010609030101010101" charset="-122"/>
                <a:ea typeface="新宋体" panose="02010609030101010101" charset="-122"/>
                <a:cs typeface="新宋体" panose="02010609030101010101" charset="-122"/>
              </a:rPr>
              <a:t>溶液中，</a:t>
            </a:r>
            <a:r>
              <a:rPr lang="en-US" sz="1600" b="1">
                <a:solidFill>
                  <a:srgbClr val="000000"/>
                </a:solidFill>
                <a:latin typeface="新宋体" panose="02010609030101010101" charset="-122"/>
                <a:ea typeface="新宋体" panose="02010609030101010101" charset="-122"/>
                <a:cs typeface="新宋体" panose="02010609030101010101" charset="-122"/>
                <a:sym typeface="+mn-ea"/>
              </a:rPr>
              <a:t>AsO</a:t>
            </a:r>
            <a:r>
              <a:rPr lang="en-US" sz="1600" b="1" baseline="-25000">
                <a:solidFill>
                  <a:srgbClr val="000000"/>
                </a:solidFill>
                <a:latin typeface="新宋体" panose="02010609030101010101" charset="-122"/>
                <a:ea typeface="新宋体" panose="02010609030101010101" charset="-122"/>
                <a:cs typeface="新宋体" panose="02010609030101010101" charset="-122"/>
                <a:sym typeface="+mn-ea"/>
              </a:rPr>
              <a:t>3</a:t>
            </a:r>
            <a:r>
              <a:rPr lang="en-US" altLang="zh-CN" sz="1600" b="1" baseline="30000">
                <a:solidFill>
                  <a:srgbClr val="000000"/>
                </a:solidFill>
                <a:latin typeface="新宋体" panose="02010609030101010101" charset="-122"/>
                <a:ea typeface="新宋体" panose="02010609030101010101" charset="-122"/>
                <a:cs typeface="新宋体" panose="02010609030101010101" charset="-122"/>
                <a:sym typeface="+mn-ea"/>
              </a:rPr>
              <a:t>3</a:t>
            </a:r>
            <a:r>
              <a:rPr lang="zh-CN" altLang="en-US" sz="1600" b="1" baseline="30000">
                <a:solidFill>
                  <a:srgbClr val="000000"/>
                </a:solidFill>
                <a:latin typeface="新宋体" panose="02010609030101010101" charset="-122"/>
                <a:ea typeface="新宋体" panose="02010609030101010101" charset="-122"/>
                <a:cs typeface="新宋体" panose="02010609030101010101" charset="-122"/>
                <a:sym typeface="+mn-ea"/>
              </a:rPr>
              <a:t>－</a:t>
            </a:r>
            <a:r>
              <a:rPr lang="zh-CN" altLang="en-US" sz="1600" b="1">
                <a:solidFill>
                  <a:srgbClr val="000000"/>
                </a:solidFill>
                <a:latin typeface="新宋体" panose="02010609030101010101" charset="-122"/>
                <a:ea typeface="新宋体" panose="02010609030101010101" charset="-122"/>
                <a:cs typeface="新宋体" panose="02010609030101010101" charset="-122"/>
                <a:sym typeface="+mn-ea"/>
              </a:rPr>
              <a:t>－</a:t>
            </a:r>
            <a:r>
              <a:rPr lang="en-US" altLang="zh-CN" sz="1600" b="1">
                <a:solidFill>
                  <a:srgbClr val="000000"/>
                </a:solidFill>
                <a:latin typeface="新宋体" panose="02010609030101010101" charset="-122"/>
                <a:ea typeface="新宋体" panose="02010609030101010101" charset="-122"/>
                <a:cs typeface="新宋体" panose="02010609030101010101" charset="-122"/>
                <a:sym typeface="+mn-ea"/>
              </a:rPr>
              <a:t>2e</a:t>
            </a:r>
            <a:r>
              <a:rPr lang="zh-CN" altLang="en-US" sz="1600" b="1" baseline="30000">
                <a:solidFill>
                  <a:srgbClr val="000000"/>
                </a:solidFill>
                <a:latin typeface="新宋体" panose="02010609030101010101" charset="-122"/>
                <a:ea typeface="新宋体" panose="02010609030101010101" charset="-122"/>
                <a:cs typeface="新宋体" panose="02010609030101010101" charset="-122"/>
                <a:sym typeface="+mn-ea"/>
              </a:rPr>
              <a:t>－</a:t>
            </a:r>
            <a:r>
              <a:rPr lang="zh-CN" altLang="en-US" sz="1600" b="1">
                <a:solidFill>
                  <a:srgbClr val="000000"/>
                </a:solidFill>
                <a:latin typeface="新宋体" panose="02010609030101010101" charset="-122"/>
                <a:ea typeface="新宋体" panose="02010609030101010101" charset="-122"/>
                <a:cs typeface="新宋体" panose="02010609030101010101" charset="-122"/>
                <a:sym typeface="+mn-ea"/>
              </a:rPr>
              <a:t>＋</a:t>
            </a:r>
            <a:r>
              <a:rPr lang="en-US" altLang="zh-CN" sz="1600" b="1">
                <a:solidFill>
                  <a:srgbClr val="000000"/>
                </a:solidFill>
                <a:latin typeface="新宋体" panose="02010609030101010101" charset="-122"/>
                <a:ea typeface="新宋体" panose="02010609030101010101" charset="-122"/>
                <a:cs typeface="新宋体" panose="02010609030101010101" charset="-122"/>
              </a:rPr>
              <a:t>2H</a:t>
            </a:r>
            <a:r>
              <a:rPr lang="en-US" sz="1600" b="1" baseline="-25000">
                <a:solidFill>
                  <a:srgbClr val="000000"/>
                </a:solidFill>
                <a:latin typeface="新宋体" panose="02010609030101010101" charset="-122"/>
                <a:ea typeface="新宋体" panose="02010609030101010101" charset="-122"/>
                <a:cs typeface="新宋体" panose="02010609030101010101" charset="-122"/>
                <a:sym typeface="+mn-ea"/>
              </a:rPr>
              <a:t>2</a:t>
            </a:r>
            <a:r>
              <a:rPr lang="en-US" altLang="zh-CN" sz="1600" b="1">
                <a:solidFill>
                  <a:srgbClr val="000000"/>
                </a:solidFill>
                <a:latin typeface="新宋体" panose="02010609030101010101" charset="-122"/>
                <a:ea typeface="新宋体" panose="02010609030101010101" charset="-122"/>
                <a:cs typeface="新宋体" panose="02010609030101010101" charset="-122"/>
              </a:rPr>
              <a:t>O ===</a:t>
            </a:r>
            <a:r>
              <a:rPr lang="en-US" sz="1600" b="1">
                <a:solidFill>
                  <a:srgbClr val="000000"/>
                </a:solidFill>
                <a:latin typeface="新宋体" panose="02010609030101010101" charset="-122"/>
                <a:ea typeface="新宋体" panose="02010609030101010101" charset="-122"/>
                <a:cs typeface="新宋体" panose="02010609030101010101" charset="-122"/>
                <a:sym typeface="+mn-ea"/>
              </a:rPr>
              <a:t>AsO</a:t>
            </a:r>
            <a:r>
              <a:rPr lang="en-US" sz="1600" b="1" baseline="-25000">
                <a:solidFill>
                  <a:srgbClr val="000000"/>
                </a:solidFill>
                <a:latin typeface="新宋体" panose="02010609030101010101" charset="-122"/>
                <a:ea typeface="新宋体" panose="02010609030101010101" charset="-122"/>
                <a:cs typeface="新宋体" panose="02010609030101010101" charset="-122"/>
                <a:sym typeface="+mn-ea"/>
              </a:rPr>
              <a:t>4</a:t>
            </a:r>
            <a:r>
              <a:rPr lang="en-US" altLang="zh-CN" sz="1600" b="1" baseline="30000">
                <a:solidFill>
                  <a:srgbClr val="000000"/>
                </a:solidFill>
                <a:latin typeface="新宋体" panose="02010609030101010101" charset="-122"/>
                <a:ea typeface="新宋体" panose="02010609030101010101" charset="-122"/>
                <a:cs typeface="新宋体" panose="02010609030101010101" charset="-122"/>
                <a:sym typeface="+mn-ea"/>
              </a:rPr>
              <a:t>3</a:t>
            </a:r>
            <a:r>
              <a:rPr lang="zh-CN" altLang="en-US" sz="1600" b="1" baseline="30000">
                <a:solidFill>
                  <a:srgbClr val="000000"/>
                </a:solidFill>
                <a:latin typeface="新宋体" panose="02010609030101010101" charset="-122"/>
                <a:ea typeface="新宋体" panose="02010609030101010101" charset="-122"/>
                <a:cs typeface="新宋体" panose="02010609030101010101" charset="-122"/>
                <a:sym typeface="+mn-ea"/>
              </a:rPr>
              <a:t>－</a:t>
            </a:r>
            <a:r>
              <a:rPr lang="zh-CN" altLang="en-US" sz="1600" b="1">
                <a:solidFill>
                  <a:srgbClr val="000000"/>
                </a:solidFill>
                <a:latin typeface="新宋体" panose="02010609030101010101" charset="-122"/>
                <a:ea typeface="新宋体" panose="02010609030101010101" charset="-122"/>
                <a:cs typeface="新宋体" panose="02010609030101010101" charset="-122"/>
                <a:sym typeface="+mn-ea"/>
              </a:rPr>
              <a:t>＋</a:t>
            </a:r>
            <a:r>
              <a:rPr lang="en-US" sz="1600" b="1">
                <a:solidFill>
                  <a:srgbClr val="000000"/>
                </a:solidFill>
                <a:latin typeface="新宋体" panose="02010609030101010101" charset="-122"/>
                <a:ea typeface="新宋体" panose="02010609030101010101" charset="-122"/>
                <a:cs typeface="新宋体" panose="02010609030101010101" charset="-122"/>
                <a:sym typeface="+mn-ea"/>
              </a:rPr>
              <a:t>2H</a:t>
            </a:r>
            <a:r>
              <a:rPr lang="zh-CN" altLang="en-US" sz="1600" b="1" baseline="30000">
                <a:solidFill>
                  <a:srgbClr val="000000"/>
                </a:solidFill>
                <a:latin typeface="新宋体" panose="02010609030101010101" charset="-122"/>
                <a:ea typeface="新宋体" panose="02010609030101010101" charset="-122"/>
                <a:cs typeface="新宋体" panose="02010609030101010101" charset="-122"/>
                <a:sym typeface="+mn-ea"/>
              </a:rPr>
              <a:t>＋</a:t>
            </a:r>
            <a:r>
              <a:rPr lang="zh-CN" altLang="en-US" sz="1600" b="1">
                <a:solidFill>
                  <a:srgbClr val="000000"/>
                </a:solidFill>
                <a:latin typeface="新宋体" panose="02010609030101010101" charset="-122"/>
                <a:ea typeface="新宋体" panose="02010609030101010101" charset="-122"/>
                <a:cs typeface="新宋体" panose="02010609030101010101" charset="-122"/>
              </a:rPr>
              <a:t> ，</a:t>
            </a:r>
            <a:endParaRPr lang="zh-CN" altLang="en-US" sz="1600" b="1">
              <a:solidFill>
                <a:srgbClr val="000000"/>
              </a:solidFill>
              <a:latin typeface="新宋体" panose="02010609030101010101" charset="-122"/>
              <a:ea typeface="新宋体" panose="02010609030101010101" charset="-122"/>
              <a:cs typeface="新宋体" panose="02010609030101010101" charset="-122"/>
            </a:endParaRPr>
          </a:p>
          <a:p>
            <a:pPr fontAlgn="base">
              <a:spcBef>
                <a:spcPct val="0"/>
              </a:spcBef>
              <a:spcAft>
                <a:spcPct val="0"/>
              </a:spcAft>
            </a:pPr>
            <a:r>
              <a:rPr lang="zh-CN" altLang="en-US" sz="1600" b="1">
                <a:solidFill>
                  <a:srgbClr val="000000"/>
                </a:solidFill>
                <a:latin typeface="新宋体" panose="02010609030101010101" charset="-122"/>
                <a:ea typeface="新宋体" panose="02010609030101010101" charset="-122"/>
                <a:cs typeface="新宋体" panose="02010609030101010101" charset="-122"/>
              </a:rPr>
              <a:t>电子沿导线到</a:t>
            </a:r>
            <a:r>
              <a:rPr lang="en-US" altLang="zh-CN" sz="1600" b="1">
                <a:solidFill>
                  <a:srgbClr val="000000"/>
                </a:solidFill>
                <a:latin typeface="新宋体" panose="02010609030101010101" charset="-122"/>
                <a:ea typeface="新宋体" panose="02010609030101010101" charset="-122"/>
                <a:cs typeface="新宋体" panose="02010609030101010101" charset="-122"/>
              </a:rPr>
              <a:t>C1</a:t>
            </a:r>
            <a:r>
              <a:rPr lang="zh-CN" altLang="en-US" sz="1600" b="1">
                <a:solidFill>
                  <a:srgbClr val="000000"/>
                </a:solidFill>
                <a:latin typeface="新宋体" panose="02010609030101010101" charset="-122"/>
                <a:ea typeface="新宋体" panose="02010609030101010101" charset="-122"/>
                <a:cs typeface="新宋体" panose="02010609030101010101" charset="-122"/>
              </a:rPr>
              <a:t>棒，</a:t>
            </a:r>
            <a:r>
              <a:rPr lang="en-US" sz="1600" b="1">
                <a:solidFill>
                  <a:srgbClr val="000000"/>
                </a:solidFill>
                <a:latin typeface="新宋体" panose="02010609030101010101" charset="-122"/>
                <a:ea typeface="新宋体" panose="02010609030101010101" charset="-122"/>
                <a:cs typeface="新宋体" panose="02010609030101010101" charset="-122"/>
                <a:sym typeface="+mn-ea"/>
              </a:rPr>
              <a:t>I</a:t>
            </a:r>
            <a:r>
              <a:rPr lang="en-US" sz="1600" b="1" baseline="-25000">
                <a:solidFill>
                  <a:srgbClr val="000000"/>
                </a:solidFill>
                <a:latin typeface="新宋体" panose="02010609030101010101" charset="-122"/>
                <a:ea typeface="新宋体" panose="02010609030101010101" charset="-122"/>
                <a:cs typeface="新宋体" panose="02010609030101010101" charset="-122"/>
                <a:sym typeface="+mn-ea"/>
              </a:rPr>
              <a:t>2</a:t>
            </a:r>
            <a:r>
              <a:rPr lang="zh-CN" altLang="en-US" sz="1600" b="1">
                <a:solidFill>
                  <a:srgbClr val="000000"/>
                </a:solidFill>
                <a:latin typeface="新宋体" panose="02010609030101010101" charset="-122"/>
                <a:ea typeface="新宋体" panose="02010609030101010101" charset="-122"/>
                <a:cs typeface="新宋体" panose="02010609030101010101" charset="-122"/>
              </a:rPr>
              <a:t>＋</a:t>
            </a:r>
            <a:r>
              <a:rPr lang="en-US" altLang="zh-CN" sz="1600" b="1">
                <a:solidFill>
                  <a:srgbClr val="000000"/>
                </a:solidFill>
                <a:latin typeface="新宋体" panose="02010609030101010101" charset="-122"/>
                <a:ea typeface="新宋体" panose="02010609030101010101" charset="-122"/>
                <a:cs typeface="新宋体" panose="02010609030101010101" charset="-122"/>
              </a:rPr>
              <a:t>2e</a:t>
            </a:r>
            <a:r>
              <a:rPr lang="zh-CN" altLang="en-US" sz="1600" b="1" baseline="30000">
                <a:solidFill>
                  <a:srgbClr val="000000"/>
                </a:solidFill>
                <a:latin typeface="新宋体" panose="02010609030101010101" charset="-122"/>
                <a:ea typeface="新宋体" panose="02010609030101010101" charset="-122"/>
                <a:cs typeface="新宋体" panose="02010609030101010101" charset="-122"/>
                <a:sym typeface="+mn-ea"/>
              </a:rPr>
              <a:t>－</a:t>
            </a:r>
            <a:r>
              <a:rPr lang="en-US" altLang="zh-CN" sz="1600" b="1">
                <a:solidFill>
                  <a:srgbClr val="000000"/>
                </a:solidFill>
                <a:latin typeface="新宋体" panose="02010609030101010101" charset="-122"/>
                <a:ea typeface="新宋体" panose="02010609030101010101" charset="-122"/>
                <a:cs typeface="新宋体" panose="02010609030101010101" charset="-122"/>
              </a:rPr>
              <a:t>===</a:t>
            </a:r>
            <a:r>
              <a:rPr lang="en-US" sz="1600" b="1">
                <a:solidFill>
                  <a:srgbClr val="000000"/>
                </a:solidFill>
                <a:latin typeface="新宋体" panose="02010609030101010101" charset="-122"/>
                <a:ea typeface="新宋体" panose="02010609030101010101" charset="-122"/>
                <a:cs typeface="新宋体" panose="02010609030101010101" charset="-122"/>
                <a:sym typeface="+mn-ea"/>
              </a:rPr>
              <a:t>2I</a:t>
            </a:r>
            <a:r>
              <a:rPr lang="zh-CN" altLang="en-US" sz="1600" b="1" baseline="30000">
                <a:solidFill>
                  <a:srgbClr val="000000"/>
                </a:solidFill>
                <a:latin typeface="新宋体" panose="02010609030101010101" charset="-122"/>
                <a:ea typeface="新宋体" panose="02010609030101010101" charset="-122"/>
                <a:cs typeface="新宋体" panose="02010609030101010101" charset="-122"/>
                <a:sym typeface="+mn-ea"/>
              </a:rPr>
              <a:t>－</a:t>
            </a:r>
            <a:r>
              <a:rPr lang="zh-CN" altLang="en-US" sz="1600" b="1">
                <a:solidFill>
                  <a:srgbClr val="000000"/>
                </a:solidFill>
                <a:latin typeface="新宋体" panose="02010609030101010101" charset="-122"/>
                <a:ea typeface="新宋体" panose="02010609030101010101" charset="-122"/>
                <a:cs typeface="新宋体" panose="02010609030101010101" charset="-122"/>
              </a:rPr>
              <a:t>，所以</a:t>
            </a:r>
            <a:r>
              <a:rPr lang="en-US" altLang="zh-CN" sz="1600" b="1">
                <a:solidFill>
                  <a:srgbClr val="000000"/>
                </a:solidFill>
                <a:latin typeface="新宋体" panose="02010609030101010101" charset="-122"/>
                <a:ea typeface="新宋体" panose="02010609030101010101" charset="-122"/>
                <a:cs typeface="新宋体" panose="02010609030101010101" charset="-122"/>
              </a:rPr>
              <a:t>C2</a:t>
            </a:r>
            <a:r>
              <a:rPr lang="zh-CN" altLang="en-US" sz="1600" b="1">
                <a:solidFill>
                  <a:srgbClr val="000000"/>
                </a:solidFill>
                <a:latin typeface="新宋体" panose="02010609030101010101" charset="-122"/>
                <a:ea typeface="新宋体" panose="02010609030101010101" charset="-122"/>
                <a:cs typeface="新宋体" panose="02010609030101010101" charset="-122"/>
              </a:rPr>
              <a:t>为负极，</a:t>
            </a:r>
            <a:r>
              <a:rPr lang="en-US" altLang="zh-CN" sz="1600" b="1">
                <a:solidFill>
                  <a:srgbClr val="000000"/>
                </a:solidFill>
                <a:latin typeface="新宋体" panose="02010609030101010101" charset="-122"/>
                <a:ea typeface="新宋体" panose="02010609030101010101" charset="-122"/>
                <a:cs typeface="新宋体" panose="02010609030101010101" charset="-122"/>
              </a:rPr>
              <a:t>C1</a:t>
            </a:r>
            <a:r>
              <a:rPr lang="zh-CN" altLang="en-US" sz="1600" b="1">
                <a:solidFill>
                  <a:srgbClr val="000000"/>
                </a:solidFill>
                <a:latin typeface="新宋体" panose="02010609030101010101" charset="-122"/>
                <a:ea typeface="新宋体" panose="02010609030101010101" charset="-122"/>
                <a:cs typeface="新宋体" panose="02010609030101010101" charset="-122"/>
              </a:rPr>
              <a:t>为正极。</a:t>
            </a:r>
            <a:endParaRPr lang="zh-CN" altLang="en-US" sz="1600" b="1">
              <a:solidFill>
                <a:srgbClr val="000000"/>
              </a:solidFill>
              <a:latin typeface="新宋体" panose="02010609030101010101" charset="-122"/>
              <a:ea typeface="新宋体" panose="02010609030101010101" charset="-122"/>
              <a:cs typeface="新宋体" panose="02010609030101010101"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500" fill="hold">
                                          <p:stCondLst>
                                            <p:cond delay="0"/>
                                          </p:stCondLst>
                                        </p:cTn>
                                        <p:tgtEl>
                                          <p:spTgt spid="6"/>
                                        </p:tgtEl>
                                        <p:attrNameLst>
                                          <p:attrName>style.visibility</p:attrName>
                                        </p:attrNameLst>
                                      </p:cBhvr>
                                      <p:to>
                                        <p:strVal val="visible"/>
                                      </p:to>
                                    </p:set>
                                    <p:animEffect transition="in" filter="box(ou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tretch>
            <a:fillRect/>
          </a:stretch>
        </a:blipFill>
        <a:effectLst/>
      </p:bgPr>
    </p:bg>
    <p:spTree>
      <p:nvGrpSpPr>
        <p:cNvPr id="1" name=""/>
        <p:cNvGrpSpPr/>
        <p:nvPr/>
      </p:nvGrpSpPr>
      <p:grpSpPr>
        <a:xfrm>
          <a:off x="0" y="0"/>
          <a:ext cx="0" cy="0"/>
          <a:chOff x="0" y="0"/>
          <a:chExt cx="0" cy="0"/>
        </a:xfrm>
      </p:grpSpPr>
      <p:graphicFrame>
        <p:nvGraphicFramePr>
          <p:cNvPr id="3" name="表格 4"/>
          <p:cNvGraphicFramePr>
            <a:graphicFrameLocks noGrp="1"/>
          </p:cNvGraphicFramePr>
          <p:nvPr/>
        </p:nvGraphicFramePr>
        <p:xfrm>
          <a:off x="711201" y="3783447"/>
          <a:ext cx="10982960" cy="2915169"/>
        </p:xfrm>
        <a:graphic>
          <a:graphicData uri="http://schemas.openxmlformats.org/drawingml/2006/table">
            <a:tbl>
              <a:tblPr firstRow="1" bandRow="1">
                <a:tableStyleId>{5C22544A-7EE6-4342-B048-85BDC9FD1C3A}</a:tableStyleId>
              </a:tblPr>
              <a:tblGrid>
                <a:gridCol w="1405158"/>
                <a:gridCol w="1571722"/>
                <a:gridCol w="1656080"/>
                <a:gridCol w="6350000"/>
              </a:tblGrid>
              <a:tr h="662538">
                <a:tc>
                  <a:txBody>
                    <a:bodyPr wrap="square"/>
                    <a:lstStyle/>
                    <a:p>
                      <a:r>
                        <a:rPr lang="zh-CN" altLang="en-US" sz="2400" b="1"/>
                        <a:t>考查要求</a:t>
                      </a:r>
                      <a:endParaRPr lang="zh-CN" altLang="en-US" sz="2400" b="1"/>
                    </a:p>
                  </a:txBody>
                  <a:tcPr vert="horz"/>
                </a:tc>
                <a:tc>
                  <a:txBody>
                    <a:bodyPr wrap="square"/>
                    <a:lstStyle/>
                    <a:p>
                      <a:r>
                        <a:rPr lang="zh-CN" altLang="en-US" sz="2400" b="1"/>
                        <a:t>考查内容</a:t>
                      </a:r>
                      <a:endParaRPr lang="zh-CN" altLang="en-US" sz="2400" b="1"/>
                    </a:p>
                  </a:txBody>
                  <a:tcPr vert="horz"/>
                </a:tc>
                <a:tc>
                  <a:txBody>
                    <a:bodyPr wrap="square"/>
                    <a:lstStyle/>
                    <a:p>
                      <a:r>
                        <a:rPr lang="zh-CN" altLang="en-US" sz="2400" b="1"/>
                        <a:t>考查载体</a:t>
                      </a:r>
                      <a:endParaRPr lang="zh-CN" altLang="en-US" sz="2400" b="1"/>
                    </a:p>
                  </a:txBody>
                  <a:tcPr vert="horz"/>
                </a:tc>
                <a:tc>
                  <a:txBody>
                    <a:bodyPr wrap="square"/>
                    <a:lstStyle/>
                    <a:p>
                      <a:r>
                        <a:rPr lang="zh-CN" altLang="en-US" sz="2400" b="1"/>
                        <a:t>基于情境活动的命题要求</a:t>
                      </a:r>
                      <a:endParaRPr lang="zh-CN" altLang="en-US" sz="2400" b="1"/>
                    </a:p>
                  </a:txBody>
                  <a:tcPr vert="horz"/>
                </a:tc>
              </a:tr>
              <a:tr h="2252631">
                <a:tc>
                  <a:txBody>
                    <a:bodyPr wrap="square"/>
                    <a:lstStyle/>
                    <a:p>
                      <a:r>
                        <a:rPr lang="zh-CN" altLang="en-US" sz="2400" b="1"/>
                        <a:t>综合性</a:t>
                      </a:r>
                      <a:endParaRPr lang="zh-CN" altLang="en-US" sz="2400" b="1"/>
                    </a:p>
                  </a:txBody>
                  <a:tcPr vert="horz"/>
                </a:tc>
                <a:tc>
                  <a:txBody>
                    <a:bodyPr wrap="square"/>
                    <a:lstStyle/>
                    <a:p>
                      <a:r>
                        <a:rPr lang="zh-CN" altLang="en-US" sz="2400" b="1"/>
                        <a:t>必备知识</a:t>
                      </a:r>
                      <a:endParaRPr lang="en-US" altLang="zh-CN" sz="2400" b="1"/>
                    </a:p>
                    <a:p>
                      <a:r>
                        <a:rPr lang="zh-CN" altLang="en-US" sz="2400" b="1"/>
                        <a:t>关键能力</a:t>
                      </a:r>
                      <a:endParaRPr lang="en-US" altLang="zh-CN" sz="2400" b="1"/>
                    </a:p>
                    <a:p>
                      <a:r>
                        <a:rPr lang="zh-CN" altLang="en-US" sz="2400" b="1"/>
                        <a:t>学科素养</a:t>
                      </a:r>
                      <a:endParaRPr lang="en-US" altLang="zh-CN" sz="2400" b="1"/>
                    </a:p>
                    <a:p>
                      <a:r>
                        <a:rPr lang="zh-CN" altLang="en-US" sz="2400" b="1"/>
                        <a:t>核心价值</a:t>
                      </a:r>
                      <a:endParaRPr lang="zh-CN" altLang="en-US" sz="2400" b="1"/>
                    </a:p>
                  </a:txBody>
                  <a:tcPr vert="horz"/>
                </a:tc>
                <a:tc>
                  <a:txBody>
                    <a:bodyPr wrap="square"/>
                    <a:lstStyle/>
                    <a:p>
                      <a:r>
                        <a:rPr lang="zh-CN" altLang="en-US" sz="2400" b="1"/>
                        <a:t>综合层面的问题情境</a:t>
                      </a:r>
                      <a:endParaRPr lang="zh-CN" altLang="en-US" sz="2400" b="1"/>
                    </a:p>
                  </a:txBody>
                  <a:tcPr vert="horz"/>
                </a:tc>
                <a:tc>
                  <a:txBody>
                    <a:bodyPr wrap="square"/>
                    <a:lstStyle/>
                    <a:p>
                      <a:endParaRPr lang="zh-CN" altLang="en-US" sz="2400" b="1"/>
                    </a:p>
                  </a:txBody>
                  <a:tcPr vert="horz"/>
                </a:tc>
              </a:tr>
            </a:tbl>
          </a:graphicData>
        </a:graphic>
      </p:graphicFrame>
      <p:sp>
        <p:nvSpPr>
          <p:cNvPr id="4" name="文本框 3"/>
          <p:cNvSpPr txBox="1"/>
          <p:nvPr/>
        </p:nvSpPr>
        <p:spPr>
          <a:xfrm>
            <a:off x="8158480" y="4829175"/>
            <a:ext cx="2682240" cy="1569660"/>
          </a:xfrm>
          <a:prstGeom prst="rect">
            <a:avLst/>
          </a:prstGeom>
          <a:noFill/>
        </p:spPr>
        <p:txBody>
          <a:bodyPr wrap="square" rtlCol="0">
            <a:spAutoFit/>
          </a:bodyPr>
          <a:lstStyle/>
          <a:p>
            <a:r>
              <a:rPr lang="zh-CN" altLang="en-US" sz="2400" b="1"/>
              <a:t>要求学生在正确思想观念引领下，综合运用多种知识或技能解决问题</a:t>
            </a:r>
            <a:endParaRPr lang="zh-CN" altLang="en-US" sz="2400" b="1"/>
          </a:p>
        </p:txBody>
      </p:sp>
      <p:pic>
        <p:nvPicPr>
          <p:cNvPr id="5" name="图片 4"/>
          <p:cNvPicPr>
            <a:picLocks noChangeAspect="1"/>
          </p:cNvPicPr>
          <p:nvPr/>
        </p:nvPicPr>
        <p:blipFill>
          <a:blip r:embed="rId2"/>
          <a:stretch>
            <a:fillRect/>
          </a:stretch>
        </p:blipFill>
        <p:spPr>
          <a:xfrm>
            <a:off x="5739765" y="4803775"/>
            <a:ext cx="2114550" cy="1238250"/>
          </a:xfrm>
          <a:prstGeom prst="rect">
            <a:avLst/>
          </a:prstGeom>
        </p:spPr>
      </p:pic>
      <p:pic>
        <p:nvPicPr>
          <p:cNvPr id="6" name="图片 5"/>
          <p:cNvPicPr>
            <a:picLocks noChangeAspect="1"/>
          </p:cNvPicPr>
          <p:nvPr/>
        </p:nvPicPr>
        <p:blipFill>
          <a:blip r:embed="rId3"/>
          <a:stretch>
            <a:fillRect/>
          </a:stretch>
        </p:blipFill>
        <p:spPr>
          <a:xfrm>
            <a:off x="1271769" y="0"/>
            <a:ext cx="5186905" cy="3624456"/>
          </a:xfrm>
          <a:prstGeom prst="rect">
            <a:avLst/>
          </a:prstGeom>
        </p:spPr>
      </p:pic>
      <p:pic>
        <p:nvPicPr>
          <p:cNvPr id="7" name="图片 6"/>
          <p:cNvPicPr>
            <a:picLocks noChangeAspect="1"/>
          </p:cNvPicPr>
          <p:nvPr/>
        </p:nvPicPr>
        <p:blipFill>
          <a:blip r:embed="rId4"/>
          <a:stretch>
            <a:fillRect/>
          </a:stretch>
        </p:blipFill>
        <p:spPr>
          <a:xfrm>
            <a:off x="6501220" y="2443063"/>
            <a:ext cx="5146772" cy="1181395"/>
          </a:xfrm>
          <a:prstGeom prst="rect">
            <a:avLst/>
          </a:prstGeom>
        </p:spPr>
      </p:pic>
      <p:sp>
        <p:nvSpPr>
          <p:cNvPr id="2" name="灯片编号占位符 1"/>
          <p:cNvSpPr>
            <a:spLocks noGrp="1"/>
          </p:cNvSpPr>
          <p:nvPr>
            <p:ph type="sldNum" sz="quarter" idx="12"/>
          </p:nvPr>
        </p:nvSpPr>
        <p:spPr/>
        <p:txBody>
          <a:bodyPr/>
          <a:lstStyle/>
          <a:p>
            <a:fld id="{8CD793AA-DD8F-4188-BA02-A20ADE0B92F3}" type="slidenum">
              <a:rPr lang="zh-CN" altLang="en-US" smtClean="0"/>
            </a:fld>
            <a:endParaRPr lang="zh-CN" altLang="en-US"/>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
            <a:lum/>
          </a:blip>
          <a:stretch>
            <a:fillRect/>
          </a:stretch>
        </a:blipFill>
        <a:effectLst/>
      </p:bgPr>
    </p:bg>
    <p:spTree>
      <p:nvGrpSpPr>
        <p:cNvPr id="1" name=""/>
        <p:cNvGrpSpPr/>
        <p:nvPr/>
      </p:nvGrpSpPr>
      <p:grpSpPr>
        <a:xfrm>
          <a:off x="0" y="0"/>
          <a:ext cx="0" cy="0"/>
          <a:chOff x="0" y="0"/>
          <a:chExt cx="0" cy="0"/>
        </a:xfrm>
      </p:grpSpPr>
      <p:sp>
        <p:nvSpPr>
          <p:cNvPr id="18" name="圆角矩形 17"/>
          <p:cNvSpPr/>
          <p:nvPr/>
        </p:nvSpPr>
        <p:spPr>
          <a:xfrm>
            <a:off x="164255" y="999490"/>
            <a:ext cx="11863493" cy="76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350" b="1" noProof="1">
              <a:solidFill>
                <a:srgbClr val="FFFFFF"/>
              </a:solidFill>
            </a:endParaRPr>
          </a:p>
        </p:txBody>
      </p:sp>
      <p:sp>
        <p:nvSpPr>
          <p:cNvPr id="3" name="矩形 2"/>
          <p:cNvSpPr/>
          <p:nvPr/>
        </p:nvSpPr>
        <p:spPr>
          <a:xfrm>
            <a:off x="573513" y="436318"/>
            <a:ext cx="4357283" cy="461665"/>
          </a:xfrm>
          <a:prstGeom prst="rect">
            <a:avLst/>
          </a:prstGeom>
          <a:noFill/>
          <a:ln w="9525">
            <a:noFill/>
          </a:ln>
        </p:spPr>
        <p:txBody>
          <a:bodyPr wrap="none" anchor="ctr">
            <a:spAutoFit/>
          </a:bodyPr>
          <a:lstStyle/>
          <a:p>
            <a:pPr fontAlgn="base">
              <a:spcBef>
                <a:spcPct val="0"/>
              </a:spcBef>
              <a:spcAft>
                <a:spcPct val="0"/>
              </a:spcAft>
            </a:pPr>
            <a:r>
              <a:rPr lang="zh-CN" altLang="en-US" sz="2400" b="1">
                <a:solidFill>
                  <a:srgbClr val="FF0000"/>
                </a:solidFill>
                <a:latin typeface="Times New Roman" panose="02020603050405020304" pitchFamily="18" charset="0"/>
                <a:cs typeface="Times New Roman" panose="02020603050405020304" pitchFamily="18" charset="0"/>
              </a:rPr>
              <a:t>考点一  盐桥问题</a:t>
            </a:r>
            <a:r>
              <a:rPr lang="en-US" altLang="zh-CN" sz="2400" b="1">
                <a:solidFill>
                  <a:srgbClr val="FF0000"/>
                </a:solidFill>
                <a:latin typeface="Times New Roman" panose="02020603050405020304" pitchFamily="18" charset="0"/>
                <a:cs typeface="Times New Roman" panose="02020603050405020304" pitchFamily="18" charset="0"/>
              </a:rPr>
              <a:t>——</a:t>
            </a:r>
            <a:r>
              <a:rPr lang="zh-CN" altLang="en-US" sz="2400" b="1">
                <a:solidFill>
                  <a:srgbClr val="0000FF"/>
                </a:solidFill>
                <a:latin typeface="Times New Roman" panose="02020603050405020304" pitchFamily="18" charset="0"/>
                <a:sym typeface="+mn-ea"/>
              </a:rPr>
              <a:t>失误防范</a:t>
            </a:r>
            <a:endParaRPr lang="zh-CN" altLang="en-US" sz="2400" b="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05" name="文本框 104"/>
          <p:cNvSpPr txBox="1"/>
          <p:nvPr/>
        </p:nvSpPr>
        <p:spPr>
          <a:xfrm>
            <a:off x="1046482" y="1478280"/>
            <a:ext cx="9901767" cy="2584450"/>
          </a:xfrm>
          <a:prstGeom prst="rect">
            <a:avLst/>
          </a:prstGeom>
          <a:noFill/>
          <a:ln w="9525">
            <a:solidFill>
              <a:srgbClr val="FF0000"/>
            </a:solidFill>
          </a:ln>
        </p:spPr>
        <p:txBody>
          <a:bodyPr wrap="square">
            <a:spAutoFit/>
          </a:bodyPr>
          <a:lstStyle/>
          <a:p>
            <a:pPr fontAlgn="base">
              <a:spcBef>
                <a:spcPct val="0"/>
              </a:spcBef>
              <a:spcAft>
                <a:spcPct val="0"/>
              </a:spcAft>
            </a:pPr>
            <a:r>
              <a:rPr lang="en-US" b="1">
                <a:solidFill>
                  <a:srgbClr val="000000"/>
                </a:solidFill>
                <a:latin typeface="Times New Roman" panose="02020603050405020304" pitchFamily="18" charset="0"/>
                <a:cs typeface="仿宋_GB2312" panose="02010609030101010101" pitchFamily="49" charset="-122"/>
              </a:rPr>
              <a:t>(1)</a:t>
            </a:r>
            <a:r>
              <a:rPr lang="zh-CN" altLang="en-US" b="1">
                <a:solidFill>
                  <a:srgbClr val="000000"/>
                </a:solidFill>
                <a:cs typeface="仿宋_GB2312" panose="02010609030101010101" pitchFamily="49" charset="-122"/>
              </a:rPr>
              <a:t>把</a:t>
            </a:r>
            <a:r>
              <a:rPr lang="zh-CN" altLang="en-US" b="1">
                <a:solidFill>
                  <a:srgbClr val="0000FF"/>
                </a:solidFill>
                <a:cs typeface="仿宋_GB2312" panose="02010609030101010101" pitchFamily="49" charset="-122"/>
              </a:rPr>
              <a:t>氧化剂、还原剂均为溶液状态的氧化还原反应</a:t>
            </a:r>
            <a:r>
              <a:rPr lang="zh-CN" altLang="en-US" b="1">
                <a:solidFill>
                  <a:srgbClr val="000000"/>
                </a:solidFill>
                <a:cs typeface="仿宋_GB2312" panose="02010609030101010101" pitchFamily="49" charset="-122"/>
              </a:rPr>
              <a:t>，</a:t>
            </a:r>
            <a:endParaRPr lang="zh-CN" altLang="en-US" b="1">
              <a:solidFill>
                <a:srgbClr val="000000"/>
              </a:solidFill>
              <a:cs typeface="仿宋_GB2312" panose="02010609030101010101" pitchFamily="49" charset="-122"/>
            </a:endParaRPr>
          </a:p>
          <a:p>
            <a:pPr fontAlgn="base">
              <a:spcBef>
                <a:spcPct val="0"/>
              </a:spcBef>
              <a:spcAft>
                <a:spcPct val="0"/>
              </a:spcAft>
            </a:pPr>
            <a:r>
              <a:rPr lang="zh-CN" altLang="en-US" b="1">
                <a:solidFill>
                  <a:srgbClr val="000000"/>
                </a:solidFill>
                <a:cs typeface="仿宋_GB2312" panose="02010609030101010101" pitchFamily="49" charset="-122"/>
              </a:rPr>
              <a:t>    </a:t>
            </a:r>
            <a:r>
              <a:rPr lang="zh-CN" altLang="en-US" b="1">
                <a:solidFill>
                  <a:srgbClr val="FF0000"/>
                </a:solidFill>
                <a:cs typeface="仿宋_GB2312" panose="02010609030101010101" pitchFamily="49" charset="-122"/>
              </a:rPr>
              <a:t>设计成原电池时，必须使用盐桥！</a:t>
            </a:r>
            <a:r>
              <a:rPr lang="zh-CN" altLang="en-US" b="1">
                <a:solidFill>
                  <a:srgbClr val="000000"/>
                </a:solidFill>
                <a:cs typeface="仿宋_GB2312" panose="02010609030101010101" pitchFamily="49" charset="-122"/>
              </a:rPr>
              <a:t>才能实现氧化剂与还原剂的分离，</a:t>
            </a:r>
            <a:endParaRPr lang="zh-CN" altLang="en-US" b="1">
              <a:solidFill>
                <a:srgbClr val="000000"/>
              </a:solidFill>
              <a:cs typeface="仿宋_GB2312" panose="02010609030101010101" pitchFamily="49" charset="-122"/>
            </a:endParaRPr>
          </a:p>
          <a:p>
            <a:pPr fontAlgn="base">
              <a:spcBef>
                <a:spcPct val="0"/>
              </a:spcBef>
              <a:spcAft>
                <a:spcPct val="0"/>
              </a:spcAft>
            </a:pPr>
            <a:r>
              <a:rPr lang="zh-CN" altLang="en-US" b="1">
                <a:solidFill>
                  <a:srgbClr val="000000"/>
                </a:solidFill>
                <a:cs typeface="仿宋_GB2312" panose="02010609030101010101" pitchFamily="49" charset="-122"/>
              </a:rPr>
              <a:t>    否则不会有明显的电流出现。</a:t>
            </a:r>
            <a:endParaRPr lang="en-US" b="1">
              <a:solidFill>
                <a:srgbClr val="000000"/>
              </a:solidFill>
              <a:latin typeface="Times New Roman" panose="02020603050405020304" pitchFamily="18" charset="0"/>
              <a:cs typeface="仿宋_GB2312" panose="02010609030101010101" pitchFamily="49" charset="-122"/>
            </a:endParaRPr>
          </a:p>
          <a:p>
            <a:pPr fontAlgn="base">
              <a:spcBef>
                <a:spcPct val="0"/>
              </a:spcBef>
              <a:spcAft>
                <a:spcPct val="0"/>
              </a:spcAft>
            </a:pPr>
            <a:r>
              <a:rPr lang="en-US" b="1">
                <a:solidFill>
                  <a:srgbClr val="000000"/>
                </a:solidFill>
                <a:latin typeface="Times New Roman" panose="02020603050405020304" pitchFamily="18" charset="0"/>
                <a:cs typeface="仿宋_GB2312" panose="02010609030101010101" pitchFamily="49" charset="-122"/>
              </a:rPr>
              <a:t>(2)</a:t>
            </a:r>
            <a:r>
              <a:rPr lang="zh-CN" altLang="en-US" b="1">
                <a:solidFill>
                  <a:srgbClr val="000000"/>
                </a:solidFill>
                <a:cs typeface="仿宋_GB2312" panose="02010609030101010101" pitchFamily="49" charset="-122"/>
              </a:rPr>
              <a:t>电子流向的分析方法：</a:t>
            </a:r>
            <a:endParaRPr lang="en-US" b="1">
              <a:solidFill>
                <a:srgbClr val="000000"/>
              </a:solidFill>
              <a:latin typeface="宋体" panose="02010600030101010101" pitchFamily="2" charset="-122"/>
              <a:cs typeface="仿宋_GB2312" panose="02010609030101010101" pitchFamily="49" charset="-122"/>
            </a:endParaRPr>
          </a:p>
          <a:p>
            <a:pPr fontAlgn="base">
              <a:spcBef>
                <a:spcPct val="0"/>
              </a:spcBef>
              <a:spcAft>
                <a:spcPct val="0"/>
              </a:spcAft>
            </a:pPr>
            <a:r>
              <a:rPr lang="en-US" b="1">
                <a:solidFill>
                  <a:srgbClr val="000000"/>
                </a:solidFill>
                <a:latin typeface="宋体" panose="02010600030101010101" pitchFamily="2" charset="-122"/>
                <a:cs typeface="仿宋_GB2312" panose="02010609030101010101" pitchFamily="49" charset="-122"/>
              </a:rPr>
              <a:t>   </a:t>
            </a:r>
            <a:r>
              <a:rPr lang="en-US" b="1">
                <a:solidFill>
                  <a:srgbClr val="0000FF"/>
                </a:solidFill>
                <a:latin typeface="宋体" panose="02010600030101010101" pitchFamily="2" charset="-122"/>
                <a:cs typeface="仿宋_GB2312" panose="02010609030101010101" pitchFamily="49" charset="-122"/>
              </a:rPr>
              <a:t>①</a:t>
            </a:r>
            <a:r>
              <a:rPr lang="zh-CN" altLang="en-US" b="1">
                <a:solidFill>
                  <a:srgbClr val="000000"/>
                </a:solidFill>
                <a:cs typeface="仿宋_GB2312" panose="02010609030101010101" pitchFamily="49" charset="-122"/>
              </a:rPr>
              <a:t>改变</a:t>
            </a:r>
            <a:r>
              <a:rPr lang="zh-CN" altLang="en-US" b="1">
                <a:solidFill>
                  <a:srgbClr val="FF0000"/>
                </a:solidFill>
                <a:cs typeface="仿宋_GB2312" panose="02010609030101010101" pitchFamily="49" charset="-122"/>
              </a:rPr>
              <a:t>条件</a:t>
            </a:r>
            <a:r>
              <a:rPr lang="zh-CN" altLang="en-US" b="1">
                <a:solidFill>
                  <a:srgbClr val="000000"/>
                </a:solidFill>
                <a:cs typeface="仿宋_GB2312" panose="02010609030101010101" pitchFamily="49" charset="-122"/>
              </a:rPr>
              <a:t>，</a:t>
            </a:r>
            <a:r>
              <a:rPr lang="zh-CN" altLang="en-US" b="1">
                <a:solidFill>
                  <a:srgbClr val="FF0000"/>
                </a:solidFill>
                <a:cs typeface="仿宋_GB2312" panose="02010609030101010101" pitchFamily="49" charset="-122"/>
              </a:rPr>
              <a:t>平衡</a:t>
            </a:r>
            <a:r>
              <a:rPr lang="zh-CN" altLang="en-US" b="1">
                <a:solidFill>
                  <a:srgbClr val="000000"/>
                </a:solidFill>
                <a:cs typeface="仿宋_GB2312" panose="02010609030101010101" pitchFamily="49" charset="-122"/>
              </a:rPr>
              <a:t>移动；</a:t>
            </a:r>
            <a:endParaRPr lang="en-US" b="1">
              <a:solidFill>
                <a:srgbClr val="000000"/>
              </a:solidFill>
              <a:latin typeface="宋体" panose="02010600030101010101" pitchFamily="2" charset="-122"/>
              <a:cs typeface="仿宋_GB2312" panose="02010609030101010101" pitchFamily="49" charset="-122"/>
            </a:endParaRPr>
          </a:p>
          <a:p>
            <a:pPr fontAlgn="base">
              <a:spcBef>
                <a:spcPct val="0"/>
              </a:spcBef>
              <a:spcAft>
                <a:spcPct val="0"/>
              </a:spcAft>
            </a:pPr>
            <a:r>
              <a:rPr lang="en-US" b="1">
                <a:solidFill>
                  <a:srgbClr val="000000"/>
                </a:solidFill>
                <a:latin typeface="宋体" panose="02010600030101010101" pitchFamily="2" charset="-122"/>
                <a:cs typeface="仿宋_GB2312" panose="02010609030101010101" pitchFamily="49" charset="-122"/>
              </a:rPr>
              <a:t>     </a:t>
            </a:r>
            <a:r>
              <a:rPr lang="en-US" b="1">
                <a:solidFill>
                  <a:srgbClr val="0000FF"/>
                </a:solidFill>
                <a:latin typeface="宋体" panose="02010600030101010101" pitchFamily="2" charset="-122"/>
                <a:cs typeface="仿宋_GB2312" panose="02010609030101010101" pitchFamily="49" charset="-122"/>
              </a:rPr>
              <a:t>②</a:t>
            </a:r>
            <a:r>
              <a:rPr lang="zh-CN" altLang="en-US" b="1">
                <a:solidFill>
                  <a:srgbClr val="FF0000"/>
                </a:solidFill>
                <a:cs typeface="仿宋_GB2312" panose="02010609030101010101" pitchFamily="49" charset="-122"/>
              </a:rPr>
              <a:t>平衡</a:t>
            </a:r>
            <a:r>
              <a:rPr lang="zh-CN" altLang="en-US" b="1">
                <a:solidFill>
                  <a:srgbClr val="000000"/>
                </a:solidFill>
                <a:cs typeface="仿宋_GB2312" panose="02010609030101010101" pitchFamily="49" charset="-122"/>
              </a:rPr>
              <a:t>移动，</a:t>
            </a:r>
            <a:r>
              <a:rPr lang="zh-CN" altLang="en-US" b="1">
                <a:solidFill>
                  <a:srgbClr val="FF0000"/>
                </a:solidFill>
                <a:cs typeface="仿宋_GB2312" panose="02010609030101010101" pitchFamily="49" charset="-122"/>
              </a:rPr>
              <a:t>电子</a:t>
            </a:r>
            <a:r>
              <a:rPr lang="zh-CN" altLang="en-US" b="1">
                <a:solidFill>
                  <a:srgbClr val="000000"/>
                </a:solidFill>
                <a:cs typeface="仿宋_GB2312" panose="02010609030101010101" pitchFamily="49" charset="-122"/>
              </a:rPr>
              <a:t>转移；</a:t>
            </a:r>
            <a:endParaRPr lang="en-US" b="1">
              <a:solidFill>
                <a:srgbClr val="000000"/>
              </a:solidFill>
              <a:latin typeface="宋体" panose="02010600030101010101" pitchFamily="2" charset="-122"/>
              <a:cs typeface="仿宋_GB2312" panose="02010609030101010101" pitchFamily="49" charset="-122"/>
            </a:endParaRPr>
          </a:p>
          <a:p>
            <a:pPr fontAlgn="base">
              <a:spcBef>
                <a:spcPct val="0"/>
              </a:spcBef>
              <a:spcAft>
                <a:spcPct val="0"/>
              </a:spcAft>
            </a:pPr>
            <a:r>
              <a:rPr lang="en-US" b="1">
                <a:solidFill>
                  <a:srgbClr val="000000"/>
                </a:solidFill>
                <a:latin typeface="宋体" panose="02010600030101010101" pitchFamily="2" charset="-122"/>
                <a:cs typeface="仿宋_GB2312" panose="02010609030101010101" pitchFamily="49" charset="-122"/>
              </a:rPr>
              <a:t>       </a:t>
            </a:r>
            <a:r>
              <a:rPr lang="en-US" b="1">
                <a:solidFill>
                  <a:srgbClr val="0000FF"/>
                </a:solidFill>
                <a:latin typeface="宋体" panose="02010600030101010101" pitchFamily="2" charset="-122"/>
                <a:cs typeface="仿宋_GB2312" panose="02010609030101010101" pitchFamily="49" charset="-122"/>
              </a:rPr>
              <a:t>③</a:t>
            </a:r>
            <a:r>
              <a:rPr lang="zh-CN" altLang="en-US" b="1">
                <a:solidFill>
                  <a:srgbClr val="FF0000"/>
                </a:solidFill>
                <a:cs typeface="仿宋_GB2312" panose="02010609030101010101" pitchFamily="49" charset="-122"/>
              </a:rPr>
              <a:t>电子</a:t>
            </a:r>
            <a:r>
              <a:rPr lang="zh-CN" altLang="en-US" b="1">
                <a:solidFill>
                  <a:srgbClr val="000000"/>
                </a:solidFill>
                <a:cs typeface="仿宋_GB2312" panose="02010609030101010101" pitchFamily="49" charset="-122"/>
              </a:rPr>
              <a:t>转移，判断</a:t>
            </a:r>
            <a:r>
              <a:rPr lang="zh-CN" altLang="en-US" b="1">
                <a:solidFill>
                  <a:srgbClr val="FF0000"/>
                </a:solidFill>
                <a:cs typeface="仿宋_GB2312" panose="02010609030101010101" pitchFamily="49" charset="-122"/>
              </a:rPr>
              <a:t>区域</a:t>
            </a:r>
            <a:r>
              <a:rPr lang="zh-CN" altLang="en-US" b="1">
                <a:solidFill>
                  <a:srgbClr val="000000"/>
                </a:solidFill>
                <a:cs typeface="仿宋_GB2312" panose="02010609030101010101" pitchFamily="49" charset="-122"/>
              </a:rPr>
              <a:t>；</a:t>
            </a:r>
            <a:endParaRPr lang="en-US" b="1">
              <a:solidFill>
                <a:srgbClr val="000000"/>
              </a:solidFill>
              <a:latin typeface="宋体" panose="02010600030101010101" pitchFamily="2" charset="-122"/>
              <a:cs typeface="仿宋_GB2312" panose="02010609030101010101" pitchFamily="49" charset="-122"/>
            </a:endParaRPr>
          </a:p>
          <a:p>
            <a:pPr fontAlgn="base">
              <a:spcBef>
                <a:spcPct val="0"/>
              </a:spcBef>
              <a:spcAft>
                <a:spcPct val="0"/>
              </a:spcAft>
            </a:pPr>
            <a:r>
              <a:rPr lang="en-US" b="1">
                <a:solidFill>
                  <a:srgbClr val="000000"/>
                </a:solidFill>
                <a:latin typeface="宋体" panose="02010600030101010101" pitchFamily="2" charset="-122"/>
                <a:cs typeface="仿宋_GB2312" panose="02010609030101010101" pitchFamily="49" charset="-122"/>
              </a:rPr>
              <a:t>         </a:t>
            </a:r>
            <a:r>
              <a:rPr lang="en-US" b="1">
                <a:solidFill>
                  <a:srgbClr val="0000FF"/>
                </a:solidFill>
                <a:latin typeface="宋体" panose="02010600030101010101" pitchFamily="2" charset="-122"/>
                <a:cs typeface="仿宋_GB2312" panose="02010609030101010101" pitchFamily="49" charset="-122"/>
              </a:rPr>
              <a:t>④</a:t>
            </a:r>
            <a:r>
              <a:rPr lang="zh-CN" altLang="en-US" b="1">
                <a:solidFill>
                  <a:srgbClr val="000000"/>
                </a:solidFill>
                <a:cs typeface="仿宋_GB2312" panose="02010609030101010101" pitchFamily="49" charset="-122"/>
              </a:rPr>
              <a:t>根据</a:t>
            </a:r>
            <a:r>
              <a:rPr lang="zh-CN" altLang="en-US" b="1">
                <a:solidFill>
                  <a:srgbClr val="FF0000"/>
                </a:solidFill>
                <a:cs typeface="仿宋_GB2312" panose="02010609030101010101" pitchFamily="49" charset="-122"/>
              </a:rPr>
              <a:t>区域</a:t>
            </a:r>
            <a:r>
              <a:rPr lang="zh-CN" altLang="en-US" b="1">
                <a:solidFill>
                  <a:srgbClr val="000000"/>
                </a:solidFill>
                <a:cs typeface="仿宋_GB2312" panose="02010609030101010101" pitchFamily="49" charset="-122"/>
              </a:rPr>
              <a:t>，判断</a:t>
            </a:r>
            <a:r>
              <a:rPr lang="zh-CN" altLang="en-US" b="1">
                <a:solidFill>
                  <a:srgbClr val="FF0000"/>
                </a:solidFill>
                <a:cs typeface="仿宋_GB2312" panose="02010609030101010101" pitchFamily="49" charset="-122"/>
              </a:rPr>
              <a:t>流向</a:t>
            </a:r>
            <a:r>
              <a:rPr lang="zh-CN" altLang="en-US" b="1">
                <a:solidFill>
                  <a:srgbClr val="000000"/>
                </a:solidFill>
                <a:cs typeface="仿宋_GB2312" panose="02010609030101010101" pitchFamily="49" charset="-122"/>
              </a:rPr>
              <a:t>；</a:t>
            </a:r>
            <a:endParaRPr lang="en-US" b="1">
              <a:solidFill>
                <a:srgbClr val="000000"/>
              </a:solidFill>
              <a:latin typeface="宋体" panose="02010600030101010101" pitchFamily="2" charset="-122"/>
              <a:cs typeface="仿宋_GB2312" panose="02010609030101010101" pitchFamily="49" charset="-122"/>
            </a:endParaRPr>
          </a:p>
          <a:p>
            <a:pPr fontAlgn="base">
              <a:spcBef>
                <a:spcPct val="0"/>
              </a:spcBef>
              <a:spcAft>
                <a:spcPct val="0"/>
              </a:spcAft>
            </a:pPr>
            <a:r>
              <a:rPr lang="en-US" b="1">
                <a:solidFill>
                  <a:srgbClr val="000000"/>
                </a:solidFill>
                <a:latin typeface="宋体" panose="02010600030101010101" pitchFamily="2" charset="-122"/>
                <a:cs typeface="仿宋_GB2312" panose="02010609030101010101" pitchFamily="49" charset="-122"/>
              </a:rPr>
              <a:t>           </a:t>
            </a:r>
            <a:r>
              <a:rPr lang="en-US" b="1">
                <a:solidFill>
                  <a:srgbClr val="0000FF"/>
                </a:solidFill>
                <a:latin typeface="宋体" panose="02010600030101010101" pitchFamily="2" charset="-122"/>
                <a:cs typeface="仿宋_GB2312" panose="02010609030101010101" pitchFamily="49" charset="-122"/>
              </a:rPr>
              <a:t>⑤</a:t>
            </a:r>
            <a:r>
              <a:rPr lang="zh-CN" altLang="en-US" b="1">
                <a:solidFill>
                  <a:srgbClr val="000000"/>
                </a:solidFill>
                <a:cs typeface="仿宋_GB2312" panose="02010609030101010101" pitchFamily="49" charset="-122"/>
              </a:rPr>
              <a:t>根据</a:t>
            </a:r>
            <a:r>
              <a:rPr lang="zh-CN" altLang="en-US" b="1">
                <a:solidFill>
                  <a:srgbClr val="FF0000"/>
                </a:solidFill>
                <a:cs typeface="仿宋_GB2312" panose="02010609030101010101" pitchFamily="49" charset="-122"/>
              </a:rPr>
              <a:t>流向</a:t>
            </a:r>
            <a:r>
              <a:rPr lang="zh-CN" altLang="en-US" b="1">
                <a:solidFill>
                  <a:srgbClr val="000000"/>
                </a:solidFill>
                <a:cs typeface="仿宋_GB2312" panose="02010609030101010101" pitchFamily="49" charset="-122"/>
              </a:rPr>
              <a:t>，判断</a:t>
            </a:r>
            <a:r>
              <a:rPr lang="zh-CN" altLang="en-US" b="1">
                <a:solidFill>
                  <a:srgbClr val="FF0000"/>
                </a:solidFill>
                <a:cs typeface="仿宋_GB2312" panose="02010609030101010101" pitchFamily="49" charset="-122"/>
              </a:rPr>
              <a:t>电极</a:t>
            </a:r>
            <a:r>
              <a:rPr lang="zh-CN" altLang="en-US" b="1">
                <a:solidFill>
                  <a:srgbClr val="000000"/>
                </a:solidFill>
                <a:cs typeface="仿宋_GB2312" panose="02010609030101010101" pitchFamily="49" charset="-122"/>
              </a:rPr>
              <a:t>。</a:t>
            </a:r>
            <a:endParaRPr lang="zh-CN" altLang="en-US" b="1">
              <a:solidFill>
                <a:srgbClr val="000000"/>
              </a:solidFill>
            </a:endParaRPr>
          </a:p>
        </p:txBody>
      </p:sp>
    </p:spTree>
  </p:cSld>
  <p:clrMapOvr>
    <a:masterClrMapping/>
  </p:clrMapOvr>
  <p:transition/>
</p:sld>
</file>

<file path=ppt/slides/slide13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
            <a:lum/>
          </a:blip>
          <a:stretch>
            <a:fillRect/>
          </a:stretch>
        </a:blipFill>
        <a:effectLst/>
      </p:bgPr>
    </p:bg>
    <p:spTree>
      <p:nvGrpSpPr>
        <p:cNvPr id="1" name=""/>
        <p:cNvGrpSpPr/>
        <p:nvPr/>
      </p:nvGrpSpPr>
      <p:grpSpPr>
        <a:xfrm>
          <a:off x="0" y="0"/>
          <a:ext cx="0" cy="0"/>
          <a:chOff x="0" y="0"/>
          <a:chExt cx="0" cy="0"/>
        </a:xfrm>
      </p:grpSpPr>
      <p:sp>
        <p:nvSpPr>
          <p:cNvPr id="12306" name="矩形 12305"/>
          <p:cNvSpPr/>
          <p:nvPr/>
        </p:nvSpPr>
        <p:spPr>
          <a:xfrm>
            <a:off x="533295" y="1073994"/>
            <a:ext cx="7991290" cy="400110"/>
          </a:xfrm>
          <a:prstGeom prst="rect">
            <a:avLst/>
          </a:prstGeom>
          <a:noFill/>
          <a:ln w="9525">
            <a:noFill/>
          </a:ln>
        </p:spPr>
        <p:txBody>
          <a:bodyPr wrap="none" anchor="ctr">
            <a:spAutoFit/>
          </a:bodyPr>
          <a:lstStyle/>
          <a:p>
            <a:pPr fontAlgn="base">
              <a:spcBef>
                <a:spcPct val="0"/>
              </a:spcBef>
              <a:spcAft>
                <a:spcPct val="0"/>
              </a:spcAft>
            </a:pPr>
            <a:r>
              <a:rPr lang="zh-CN" altLang="en-US" sz="2000" b="1">
                <a:solidFill>
                  <a:srgbClr val="000000"/>
                </a:solidFill>
                <a:sym typeface="+mn-ea"/>
              </a:rPr>
              <a:t>难度主要集中在：一是</a:t>
            </a:r>
            <a:r>
              <a:rPr lang="zh-CN" altLang="en-US" sz="2000" b="1">
                <a:solidFill>
                  <a:srgbClr val="0000FF"/>
                </a:solidFill>
                <a:sym typeface="+mn-ea"/>
              </a:rPr>
              <a:t>得失电子数目</a:t>
            </a:r>
            <a:r>
              <a:rPr lang="zh-CN" altLang="en-US" sz="2000" b="1">
                <a:solidFill>
                  <a:srgbClr val="000000"/>
                </a:solidFill>
                <a:sym typeface="+mn-ea"/>
              </a:rPr>
              <a:t>的判断，二是</a:t>
            </a:r>
            <a:r>
              <a:rPr lang="zh-CN" altLang="en-US" sz="2000" b="1">
                <a:solidFill>
                  <a:srgbClr val="0000FF"/>
                </a:solidFill>
                <a:sym typeface="+mn-ea"/>
              </a:rPr>
              <a:t>电极产物</a:t>
            </a:r>
            <a:r>
              <a:rPr lang="zh-CN" altLang="en-US" sz="2000" b="1">
                <a:solidFill>
                  <a:srgbClr val="000000"/>
                </a:solidFill>
                <a:sym typeface="+mn-ea"/>
              </a:rPr>
              <a:t>的判断。</a:t>
            </a:r>
            <a:r>
              <a:rPr lang="zh-CN" altLang="en-US" sz="2000" b="1">
                <a:solidFill>
                  <a:srgbClr val="FF0000"/>
                </a:solidFill>
                <a:latin typeface="Times New Roman" panose="02020603050405020304" pitchFamily="18" charset="0"/>
                <a:cs typeface="Times New Roman" panose="02020603050405020304" pitchFamily="18" charset="0"/>
              </a:rPr>
              <a:t> </a:t>
            </a:r>
            <a:endParaRPr lang="zh-CN" altLang="en-US" sz="2000" b="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8" name="圆角矩形 17"/>
          <p:cNvSpPr/>
          <p:nvPr/>
        </p:nvSpPr>
        <p:spPr>
          <a:xfrm>
            <a:off x="164255" y="712470"/>
            <a:ext cx="11863493" cy="76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350" b="1" noProof="1">
              <a:solidFill>
                <a:srgbClr val="FFFFFF"/>
              </a:solidFill>
            </a:endParaRPr>
          </a:p>
        </p:txBody>
      </p:sp>
      <p:sp>
        <p:nvSpPr>
          <p:cNvPr id="3" name="矩形 2"/>
          <p:cNvSpPr/>
          <p:nvPr/>
        </p:nvSpPr>
        <p:spPr>
          <a:xfrm>
            <a:off x="573511" y="149298"/>
            <a:ext cx="4825360" cy="461665"/>
          </a:xfrm>
          <a:prstGeom prst="rect">
            <a:avLst/>
          </a:prstGeom>
          <a:noFill/>
          <a:ln w="9525">
            <a:noFill/>
          </a:ln>
        </p:spPr>
        <p:txBody>
          <a:bodyPr wrap="none" anchor="ctr">
            <a:spAutoFit/>
          </a:bodyPr>
          <a:lstStyle/>
          <a:p>
            <a:pPr fontAlgn="base">
              <a:spcBef>
                <a:spcPct val="0"/>
              </a:spcBef>
              <a:spcAft>
                <a:spcPct val="0"/>
              </a:spcAft>
            </a:pPr>
            <a:r>
              <a:rPr lang="zh-CN" altLang="en-US" sz="2400" b="1">
                <a:solidFill>
                  <a:srgbClr val="FF0000"/>
                </a:solidFill>
                <a:latin typeface="Times New Roman" panose="02020603050405020304" pitchFamily="18" charset="0"/>
                <a:cs typeface="Times New Roman" panose="02020603050405020304" pitchFamily="18" charset="0"/>
                <a:sym typeface="+mn-ea"/>
              </a:rPr>
              <a:t>考点二　燃料电池与不同“介质”</a:t>
            </a:r>
            <a:endParaRPr lang="zh-CN" altLang="en-US" sz="2400" b="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sym typeface="+mn-ea"/>
            </a:endParaRPr>
          </a:p>
        </p:txBody>
      </p:sp>
      <p:sp>
        <p:nvSpPr>
          <p:cNvPr id="2" name="文本框 1"/>
          <p:cNvSpPr txBox="1"/>
          <p:nvPr/>
        </p:nvSpPr>
        <p:spPr>
          <a:xfrm>
            <a:off x="533401" y="3139440"/>
            <a:ext cx="2228427" cy="646331"/>
          </a:xfrm>
          <a:prstGeom prst="rect">
            <a:avLst/>
          </a:prstGeom>
          <a:noFill/>
          <a:ln>
            <a:solidFill>
              <a:srgbClr val="FF0000"/>
            </a:solidFill>
          </a:ln>
        </p:spPr>
        <p:txBody>
          <a:bodyPr wrap="square" rtlCol="0">
            <a:spAutoFit/>
          </a:bodyPr>
          <a:lstStyle/>
          <a:p>
            <a:pPr fontAlgn="base">
              <a:spcBef>
                <a:spcPct val="0"/>
              </a:spcBef>
              <a:spcAft>
                <a:spcPct val="0"/>
              </a:spcAft>
            </a:pPr>
            <a:r>
              <a:rPr lang="zh-CN" altLang="en-US" b="1">
                <a:solidFill>
                  <a:srgbClr val="000000"/>
                </a:solidFill>
                <a:sym typeface="+mn-ea"/>
              </a:rPr>
              <a:t>以</a:t>
            </a:r>
            <a:r>
              <a:rPr lang="en-US" b="1">
                <a:solidFill>
                  <a:srgbClr val="000000"/>
                </a:solidFill>
                <a:latin typeface="Times New Roman" panose="02020603050405020304" pitchFamily="18" charset="0"/>
                <a:sym typeface="+mn-ea"/>
              </a:rPr>
              <a:t>CH</a:t>
            </a:r>
            <a:r>
              <a:rPr lang="en-US" b="1" baseline="-25000">
                <a:solidFill>
                  <a:srgbClr val="000000"/>
                </a:solidFill>
                <a:latin typeface="Times New Roman" panose="02020603050405020304" pitchFamily="18" charset="0"/>
                <a:sym typeface="+mn-ea"/>
              </a:rPr>
              <a:t>3</a:t>
            </a:r>
            <a:r>
              <a:rPr lang="en-US" b="1">
                <a:solidFill>
                  <a:srgbClr val="000000"/>
                </a:solidFill>
                <a:latin typeface="Times New Roman" panose="02020603050405020304" pitchFamily="18" charset="0"/>
                <a:sym typeface="+mn-ea"/>
              </a:rPr>
              <a:t>OH</a:t>
            </a:r>
            <a:r>
              <a:rPr lang="zh-CN" altLang="en-US" b="1">
                <a:solidFill>
                  <a:srgbClr val="000000"/>
                </a:solidFill>
                <a:sym typeface="+mn-ea"/>
              </a:rPr>
              <a:t>、</a:t>
            </a:r>
            <a:r>
              <a:rPr lang="en-US" b="1">
                <a:solidFill>
                  <a:srgbClr val="000000"/>
                </a:solidFill>
                <a:latin typeface="Times New Roman" panose="02020603050405020304" pitchFamily="18" charset="0"/>
                <a:sym typeface="+mn-ea"/>
              </a:rPr>
              <a:t>O</a:t>
            </a:r>
            <a:r>
              <a:rPr lang="en-US" b="1" baseline="-25000">
                <a:solidFill>
                  <a:srgbClr val="000000"/>
                </a:solidFill>
                <a:latin typeface="Times New Roman" panose="02020603050405020304" pitchFamily="18" charset="0"/>
                <a:sym typeface="+mn-ea"/>
              </a:rPr>
              <a:t>2</a:t>
            </a:r>
            <a:r>
              <a:rPr lang="zh-CN" altLang="en-US" b="1">
                <a:solidFill>
                  <a:srgbClr val="000000"/>
                </a:solidFill>
                <a:sym typeface="+mn-ea"/>
              </a:rPr>
              <a:t>燃料电池为例</a:t>
            </a:r>
            <a:endParaRPr lang="zh-CN" altLang="en-US" b="1">
              <a:solidFill>
                <a:srgbClr val="000000"/>
              </a:solidFill>
            </a:endParaRPr>
          </a:p>
        </p:txBody>
      </p:sp>
      <p:grpSp>
        <p:nvGrpSpPr>
          <p:cNvPr id="12" name="组合 13"/>
          <p:cNvGrpSpPr/>
          <p:nvPr/>
        </p:nvGrpSpPr>
        <p:grpSpPr>
          <a:xfrm>
            <a:off x="4906434" y="1936750"/>
            <a:ext cx="6537960" cy="3081020"/>
            <a:chOff x="5795" y="3050"/>
            <a:chExt cx="7722" cy="4852"/>
          </a:xfrm>
        </p:grpSpPr>
        <p:sp>
          <p:nvSpPr>
            <p:cNvPr id="105" name="文本框 104"/>
            <p:cNvSpPr txBox="1"/>
            <p:nvPr/>
          </p:nvSpPr>
          <p:spPr>
            <a:xfrm>
              <a:off x="5796" y="3050"/>
              <a:ext cx="7720" cy="1016"/>
            </a:xfrm>
            <a:prstGeom prst="rect">
              <a:avLst/>
            </a:prstGeom>
            <a:noFill/>
            <a:ln w="9525">
              <a:solidFill>
                <a:srgbClr val="FF0000"/>
              </a:solidFill>
            </a:ln>
          </p:spPr>
          <p:txBody>
            <a:bodyPr wrap="square">
              <a:spAutoFit/>
            </a:bodyPr>
            <a:lstStyle/>
            <a:p>
              <a:pPr fontAlgn="base">
                <a:spcBef>
                  <a:spcPct val="0"/>
                </a:spcBef>
                <a:spcAft>
                  <a:spcPct val="0"/>
                </a:spcAft>
              </a:pPr>
              <a:r>
                <a:rPr lang="zh-CN" altLang="en-US" b="1">
                  <a:solidFill>
                    <a:srgbClr val="000000"/>
                  </a:solidFill>
                </a:rPr>
                <a:t>负极：</a:t>
              </a:r>
              <a:r>
                <a:rPr lang="en-US" b="1">
                  <a:solidFill>
                    <a:srgbClr val="000000"/>
                  </a:solidFill>
                  <a:latin typeface="Times New Roman" panose="02020603050405020304" pitchFamily="18" charset="0"/>
                </a:rPr>
                <a:t>CH</a:t>
              </a:r>
              <a:r>
                <a:rPr lang="en-US" b="1" baseline="-25000">
                  <a:solidFill>
                    <a:srgbClr val="000000"/>
                  </a:solidFill>
                  <a:latin typeface="Times New Roman" panose="02020603050405020304" pitchFamily="18" charset="0"/>
                </a:rPr>
                <a:t>3</a:t>
              </a:r>
              <a:r>
                <a:rPr lang="en-US" b="1">
                  <a:solidFill>
                    <a:srgbClr val="000000"/>
                  </a:solidFill>
                  <a:latin typeface="Times New Roman" panose="02020603050405020304" pitchFamily="18" charset="0"/>
                </a:rPr>
                <a:t>OH</a:t>
              </a:r>
              <a:r>
                <a:rPr lang="zh-CN" altLang="en-US" b="1">
                  <a:solidFill>
                    <a:srgbClr val="000000"/>
                  </a:solidFill>
                </a:rPr>
                <a:t>－</a:t>
              </a:r>
              <a:r>
                <a:rPr lang="en-US" b="1">
                  <a:solidFill>
                    <a:srgbClr val="000000"/>
                  </a:solidFill>
                  <a:latin typeface="Times New Roman" panose="02020603050405020304" pitchFamily="18" charset="0"/>
                </a:rPr>
                <a:t>6e</a:t>
              </a:r>
              <a:r>
                <a:rPr lang="zh-CN" altLang="en-US" b="1" baseline="30000">
                  <a:solidFill>
                    <a:srgbClr val="000000"/>
                  </a:solidFill>
                </a:rPr>
                <a:t>－</a:t>
              </a:r>
              <a:r>
                <a:rPr lang="zh-CN" altLang="en-US" b="1">
                  <a:solidFill>
                    <a:srgbClr val="000000"/>
                  </a:solidFill>
                </a:rPr>
                <a:t>＋</a:t>
              </a:r>
              <a:r>
                <a:rPr lang="en-US" b="1">
                  <a:solidFill>
                    <a:srgbClr val="000000"/>
                  </a:solidFill>
                  <a:latin typeface="Times New Roman" panose="02020603050405020304" pitchFamily="18" charset="0"/>
                </a:rPr>
                <a:t>H</a:t>
              </a:r>
              <a:r>
                <a:rPr lang="en-US" b="1" baseline="-25000">
                  <a:solidFill>
                    <a:srgbClr val="000000"/>
                  </a:solidFill>
                  <a:latin typeface="Times New Roman" panose="02020603050405020304" pitchFamily="18" charset="0"/>
                </a:rPr>
                <a:t>2</a:t>
              </a:r>
              <a:r>
                <a:rPr lang="en-US" b="1">
                  <a:solidFill>
                    <a:srgbClr val="000000"/>
                  </a:solidFill>
                  <a:latin typeface="Times New Roman" panose="02020603050405020304" pitchFamily="18" charset="0"/>
                </a:rPr>
                <a:t>O</a:t>
              </a:r>
              <a:r>
                <a:rPr lang="en-US" b="1">
                  <a:solidFill>
                    <a:srgbClr val="000000"/>
                  </a:solidFill>
                  <a:latin typeface="宋体" panose="02010600030101010101" pitchFamily="2" charset="-122"/>
                  <a:cs typeface="Times New Roman" panose="02020603050405020304" pitchFamily="18" charset="0"/>
                </a:rPr>
                <a:t>===</a:t>
              </a:r>
              <a:r>
                <a:rPr lang="en-US" b="1">
                  <a:solidFill>
                    <a:srgbClr val="0000FF"/>
                  </a:solidFill>
                  <a:latin typeface="Times New Roman" panose="02020603050405020304" pitchFamily="18" charset="0"/>
                </a:rPr>
                <a:t>CO</a:t>
              </a:r>
              <a:r>
                <a:rPr lang="en-US" b="1" baseline="-25000">
                  <a:solidFill>
                    <a:srgbClr val="0000FF"/>
                  </a:solidFill>
                  <a:latin typeface="Times New Roman" panose="02020603050405020304" pitchFamily="18" charset="0"/>
                </a:rPr>
                <a:t>2</a:t>
              </a:r>
              <a:r>
                <a:rPr lang="en-US" b="1">
                  <a:solidFill>
                    <a:srgbClr val="000000"/>
                  </a:solidFill>
                  <a:latin typeface="宋体" panose="02010600030101010101" pitchFamily="2" charset="-122"/>
                  <a:cs typeface="Times New Roman" panose="02020603050405020304" pitchFamily="18" charset="0"/>
                </a:rPr>
                <a:t>↑</a:t>
              </a:r>
              <a:r>
                <a:rPr lang="zh-CN" altLang="en-US" b="1">
                  <a:solidFill>
                    <a:srgbClr val="000000"/>
                  </a:solidFill>
                </a:rPr>
                <a:t>＋</a:t>
              </a:r>
              <a:r>
                <a:rPr lang="en-US" b="1">
                  <a:solidFill>
                    <a:srgbClr val="FF0000"/>
                  </a:solidFill>
                  <a:latin typeface="Times New Roman" panose="02020603050405020304" pitchFamily="18" charset="0"/>
                </a:rPr>
                <a:t>6H</a:t>
              </a:r>
              <a:r>
                <a:rPr lang="zh-CN" altLang="en-US" b="1" baseline="30000">
                  <a:solidFill>
                    <a:srgbClr val="FF0000"/>
                  </a:solidFill>
                </a:rPr>
                <a:t>＋</a:t>
              </a:r>
              <a:endParaRPr lang="zh-CN" altLang="en-US" b="1">
                <a:solidFill>
                  <a:srgbClr val="000000"/>
                </a:solidFill>
              </a:endParaRPr>
            </a:p>
            <a:p>
              <a:pPr fontAlgn="base">
                <a:spcBef>
                  <a:spcPct val="0"/>
                </a:spcBef>
                <a:spcAft>
                  <a:spcPct val="0"/>
                </a:spcAft>
              </a:pPr>
              <a:r>
                <a:rPr lang="zh-CN" altLang="en-US" b="1">
                  <a:solidFill>
                    <a:srgbClr val="000000"/>
                  </a:solidFill>
                </a:rPr>
                <a:t>正极：</a:t>
              </a:r>
              <a:r>
                <a:rPr lang="en-US" b="1">
                  <a:solidFill>
                    <a:srgbClr val="000000"/>
                  </a:solidFill>
                  <a:latin typeface="宋体" panose="02010600030101010101" pitchFamily="2" charset="-122"/>
                </a:rPr>
                <a:t>3/2 </a:t>
              </a:r>
              <a:r>
                <a:rPr lang="en-US" b="1">
                  <a:solidFill>
                    <a:srgbClr val="000000"/>
                  </a:solidFill>
                  <a:latin typeface="Times New Roman" panose="02020603050405020304" pitchFamily="18" charset="0"/>
                </a:rPr>
                <a:t>O</a:t>
              </a:r>
              <a:r>
                <a:rPr lang="en-US" b="1" baseline="-25000">
                  <a:solidFill>
                    <a:srgbClr val="000000"/>
                  </a:solidFill>
                  <a:latin typeface="Times New Roman" panose="02020603050405020304" pitchFamily="18" charset="0"/>
                </a:rPr>
                <a:t>2</a:t>
              </a:r>
              <a:r>
                <a:rPr lang="zh-CN" altLang="en-US" b="1">
                  <a:solidFill>
                    <a:srgbClr val="000000"/>
                  </a:solidFill>
                </a:rPr>
                <a:t>＋</a:t>
              </a:r>
              <a:r>
                <a:rPr lang="en-US" b="1">
                  <a:solidFill>
                    <a:srgbClr val="000000"/>
                  </a:solidFill>
                  <a:latin typeface="Times New Roman" panose="02020603050405020304" pitchFamily="18" charset="0"/>
                </a:rPr>
                <a:t>6e</a:t>
              </a:r>
              <a:r>
                <a:rPr lang="zh-CN" altLang="en-US" b="1" baseline="30000">
                  <a:solidFill>
                    <a:srgbClr val="000000"/>
                  </a:solidFill>
                </a:rPr>
                <a:t>－</a:t>
              </a:r>
              <a:r>
                <a:rPr lang="zh-CN" altLang="en-US" b="1">
                  <a:solidFill>
                    <a:srgbClr val="000000"/>
                  </a:solidFill>
                </a:rPr>
                <a:t>＋</a:t>
              </a:r>
              <a:r>
                <a:rPr lang="en-US" b="1">
                  <a:solidFill>
                    <a:srgbClr val="FF0000"/>
                  </a:solidFill>
                  <a:latin typeface="Times New Roman" panose="02020603050405020304" pitchFamily="18" charset="0"/>
                </a:rPr>
                <a:t>6H</a:t>
              </a:r>
              <a:r>
                <a:rPr lang="zh-CN" altLang="en-US" b="1" baseline="30000">
                  <a:solidFill>
                    <a:srgbClr val="FF0000"/>
                  </a:solidFill>
                </a:rPr>
                <a:t>＋</a:t>
              </a:r>
              <a:r>
                <a:rPr lang="en-US" b="1">
                  <a:solidFill>
                    <a:srgbClr val="000000"/>
                  </a:solidFill>
                  <a:latin typeface="宋体" panose="02010600030101010101" pitchFamily="2" charset="-122"/>
                  <a:cs typeface="Times New Roman" panose="02020603050405020304" pitchFamily="18" charset="0"/>
                </a:rPr>
                <a:t>===</a:t>
              </a:r>
              <a:r>
                <a:rPr lang="en-US" b="1">
                  <a:solidFill>
                    <a:srgbClr val="000000"/>
                  </a:solidFill>
                  <a:latin typeface="Times New Roman" panose="02020603050405020304" pitchFamily="18" charset="0"/>
                </a:rPr>
                <a:t>3H</a:t>
              </a:r>
              <a:r>
                <a:rPr lang="en-US" b="1" baseline="-25000">
                  <a:solidFill>
                    <a:srgbClr val="000000"/>
                  </a:solidFill>
                  <a:latin typeface="Times New Roman" panose="02020603050405020304" pitchFamily="18" charset="0"/>
                </a:rPr>
                <a:t>2</a:t>
              </a:r>
              <a:r>
                <a:rPr lang="en-US" b="1">
                  <a:solidFill>
                    <a:srgbClr val="000000"/>
                  </a:solidFill>
                  <a:latin typeface="Times New Roman" panose="02020603050405020304" pitchFamily="18" charset="0"/>
                </a:rPr>
                <a:t>O</a:t>
              </a:r>
              <a:endParaRPr lang="zh-CN" altLang="en-US" b="1">
                <a:solidFill>
                  <a:srgbClr val="000000"/>
                </a:solidFill>
              </a:endParaRPr>
            </a:p>
          </p:txBody>
        </p:sp>
        <p:sp>
          <p:nvSpPr>
            <p:cNvPr id="5" name="文本框 4"/>
            <p:cNvSpPr txBox="1"/>
            <p:nvPr/>
          </p:nvSpPr>
          <p:spPr>
            <a:xfrm>
              <a:off x="5795" y="5734"/>
              <a:ext cx="7721" cy="822"/>
            </a:xfrm>
            <a:prstGeom prst="rect">
              <a:avLst/>
            </a:prstGeom>
            <a:noFill/>
            <a:ln w="9525">
              <a:solidFill>
                <a:srgbClr val="FF0000"/>
              </a:solidFill>
            </a:ln>
          </p:spPr>
          <p:txBody>
            <a:bodyPr wrap="square">
              <a:spAutoFit/>
            </a:bodyPr>
            <a:lstStyle/>
            <a:p>
              <a:pPr fontAlgn="base">
                <a:spcBef>
                  <a:spcPct val="0"/>
                </a:spcBef>
                <a:spcAft>
                  <a:spcPct val="0"/>
                </a:spcAft>
              </a:pPr>
              <a:r>
                <a:rPr lang="zh-CN" altLang="en-US" sz="1400" b="1">
                  <a:solidFill>
                    <a:srgbClr val="000000"/>
                  </a:solidFill>
                </a:rPr>
                <a:t>负极：</a:t>
              </a:r>
              <a:r>
                <a:rPr lang="en-US" sz="1400" b="1">
                  <a:solidFill>
                    <a:srgbClr val="000000"/>
                  </a:solidFill>
                  <a:latin typeface="Times New Roman" panose="02020603050405020304" pitchFamily="18" charset="0"/>
                </a:rPr>
                <a:t>CH</a:t>
              </a:r>
              <a:r>
                <a:rPr lang="en-US" sz="1400" b="1" baseline="-25000">
                  <a:solidFill>
                    <a:srgbClr val="000000"/>
                  </a:solidFill>
                  <a:latin typeface="Times New Roman" panose="02020603050405020304" pitchFamily="18" charset="0"/>
                </a:rPr>
                <a:t>3</a:t>
              </a:r>
              <a:r>
                <a:rPr lang="en-US" sz="1400" b="1">
                  <a:solidFill>
                    <a:srgbClr val="000000"/>
                  </a:solidFill>
                  <a:latin typeface="Times New Roman" panose="02020603050405020304" pitchFamily="18" charset="0"/>
                </a:rPr>
                <a:t>OH</a:t>
              </a:r>
              <a:r>
                <a:rPr lang="zh-CN" altLang="en-US" sz="1400" b="1">
                  <a:solidFill>
                    <a:srgbClr val="000000"/>
                  </a:solidFill>
                </a:rPr>
                <a:t>－</a:t>
              </a:r>
              <a:r>
                <a:rPr lang="en-US" sz="1400" b="1">
                  <a:solidFill>
                    <a:srgbClr val="000000"/>
                  </a:solidFill>
                  <a:latin typeface="Times New Roman" panose="02020603050405020304" pitchFamily="18" charset="0"/>
                </a:rPr>
                <a:t>6e</a:t>
              </a:r>
              <a:r>
                <a:rPr lang="zh-CN" altLang="en-US" sz="1400" b="1" baseline="30000">
                  <a:solidFill>
                    <a:srgbClr val="000000"/>
                  </a:solidFill>
                </a:rPr>
                <a:t>－</a:t>
              </a:r>
              <a:r>
                <a:rPr lang="zh-CN" altLang="en-US" sz="1400" b="1">
                  <a:solidFill>
                    <a:srgbClr val="000000"/>
                  </a:solidFill>
                </a:rPr>
                <a:t>＋</a:t>
              </a:r>
              <a:r>
                <a:rPr lang="en-US" sz="1400" b="1">
                  <a:solidFill>
                    <a:srgbClr val="FF0000"/>
                  </a:solidFill>
                  <a:latin typeface="Times New Roman" panose="02020603050405020304" pitchFamily="18" charset="0"/>
                  <a:sym typeface="+mn-ea"/>
                </a:rPr>
                <a:t>3CO</a:t>
              </a:r>
              <a:r>
                <a:rPr lang="en-US" sz="1400" b="1" baseline="-25000">
                  <a:solidFill>
                    <a:srgbClr val="FF0000"/>
                  </a:solidFill>
                  <a:latin typeface="Times New Roman" panose="02020603050405020304" pitchFamily="18" charset="0"/>
                  <a:sym typeface="+mn-ea"/>
                </a:rPr>
                <a:t>3</a:t>
              </a:r>
              <a:r>
                <a:rPr lang="en-US" altLang="zh-CN" sz="1400" baseline="30000">
                  <a:solidFill>
                    <a:srgbClr val="FF0000"/>
                  </a:solidFill>
                  <a:sym typeface="+mn-ea"/>
                </a:rPr>
                <a:t>2</a:t>
              </a:r>
              <a:r>
                <a:rPr lang="zh-CN" altLang="en-US" sz="1400" baseline="30000">
                  <a:solidFill>
                    <a:srgbClr val="FF0000"/>
                  </a:solidFill>
                  <a:sym typeface="+mn-ea"/>
                </a:rPr>
                <a:t>－</a:t>
              </a:r>
              <a:r>
                <a:rPr lang="en-US" sz="1400" b="1">
                  <a:solidFill>
                    <a:srgbClr val="000000"/>
                  </a:solidFill>
                  <a:latin typeface="Times New Roman" panose="02020603050405020304" pitchFamily="18" charset="0"/>
                  <a:cs typeface="Times New Roman" panose="02020603050405020304" pitchFamily="18" charset="0"/>
                </a:rPr>
                <a:t>=== </a:t>
              </a:r>
              <a:r>
                <a:rPr lang="en-US" sz="1400" b="1">
                  <a:solidFill>
                    <a:srgbClr val="000000"/>
                  </a:solidFill>
                  <a:latin typeface="Times New Roman" panose="02020603050405020304" pitchFamily="18" charset="0"/>
                </a:rPr>
                <a:t>4CO</a:t>
              </a:r>
              <a:r>
                <a:rPr lang="en-US" sz="1400" b="1" baseline="-25000">
                  <a:solidFill>
                    <a:srgbClr val="000000"/>
                  </a:solidFill>
                  <a:latin typeface="Times New Roman" panose="02020603050405020304" pitchFamily="18" charset="0"/>
                </a:rPr>
                <a:t>2</a:t>
              </a:r>
              <a:r>
                <a:rPr lang="en-US" sz="1400" b="1">
                  <a:solidFill>
                    <a:srgbClr val="000000"/>
                  </a:solidFill>
                  <a:latin typeface="宋体" panose="02010600030101010101" pitchFamily="2" charset="-122"/>
                  <a:cs typeface="Times New Roman" panose="02020603050405020304" pitchFamily="18" charset="0"/>
                </a:rPr>
                <a:t>↑</a:t>
              </a:r>
              <a:r>
                <a:rPr lang="zh-CN" altLang="en-US" sz="1400" b="1">
                  <a:solidFill>
                    <a:srgbClr val="000000"/>
                  </a:solidFill>
                </a:rPr>
                <a:t>＋</a:t>
              </a:r>
              <a:r>
                <a:rPr lang="en-US" sz="1400" b="1">
                  <a:solidFill>
                    <a:srgbClr val="000000"/>
                  </a:solidFill>
                  <a:latin typeface="Times New Roman" panose="02020603050405020304" pitchFamily="18" charset="0"/>
                </a:rPr>
                <a:t>2H</a:t>
              </a:r>
              <a:r>
                <a:rPr lang="en-US" sz="1400" b="1" baseline="-25000">
                  <a:solidFill>
                    <a:srgbClr val="000000"/>
                  </a:solidFill>
                  <a:latin typeface="Times New Roman" panose="02020603050405020304" pitchFamily="18" charset="0"/>
                </a:rPr>
                <a:t>2</a:t>
              </a:r>
              <a:r>
                <a:rPr lang="en-US" sz="1400" b="1">
                  <a:solidFill>
                    <a:srgbClr val="000000"/>
                  </a:solidFill>
                  <a:latin typeface="Times New Roman" panose="02020603050405020304" pitchFamily="18" charset="0"/>
                </a:rPr>
                <a:t>O</a:t>
              </a:r>
              <a:endParaRPr lang="zh-CN" altLang="en-US" sz="1400" b="1">
                <a:solidFill>
                  <a:srgbClr val="000000"/>
                </a:solidFill>
              </a:endParaRPr>
            </a:p>
            <a:p>
              <a:pPr fontAlgn="base">
                <a:spcBef>
                  <a:spcPct val="0"/>
                </a:spcBef>
                <a:spcAft>
                  <a:spcPct val="0"/>
                </a:spcAft>
              </a:pPr>
              <a:r>
                <a:rPr lang="zh-CN" altLang="en-US" sz="1400" b="1">
                  <a:solidFill>
                    <a:srgbClr val="000000"/>
                  </a:solidFill>
                </a:rPr>
                <a:t>正极：</a:t>
              </a:r>
              <a:r>
                <a:rPr lang="en-US" sz="1400" b="1">
                  <a:solidFill>
                    <a:srgbClr val="000000"/>
                  </a:solidFill>
                  <a:latin typeface="宋体" panose="02010600030101010101" pitchFamily="2" charset="-122"/>
                  <a:sym typeface="+mn-ea"/>
                </a:rPr>
                <a:t>3/2 </a:t>
              </a:r>
              <a:r>
                <a:rPr lang="en-US" sz="1400" b="1">
                  <a:solidFill>
                    <a:srgbClr val="000000"/>
                  </a:solidFill>
                  <a:latin typeface="Times New Roman" panose="02020603050405020304" pitchFamily="18" charset="0"/>
                </a:rPr>
                <a:t>O</a:t>
              </a:r>
              <a:r>
                <a:rPr lang="en-US" sz="1400" b="1" baseline="-25000">
                  <a:solidFill>
                    <a:srgbClr val="000000"/>
                  </a:solidFill>
                  <a:latin typeface="Times New Roman" panose="02020603050405020304" pitchFamily="18" charset="0"/>
                </a:rPr>
                <a:t>2</a:t>
              </a:r>
              <a:r>
                <a:rPr lang="zh-CN" altLang="en-US" sz="1400" b="1">
                  <a:solidFill>
                    <a:srgbClr val="000000"/>
                  </a:solidFill>
                </a:rPr>
                <a:t>＋</a:t>
              </a:r>
              <a:r>
                <a:rPr lang="en-US" sz="1400" b="1">
                  <a:solidFill>
                    <a:srgbClr val="000000"/>
                  </a:solidFill>
                  <a:latin typeface="Times New Roman" panose="02020603050405020304" pitchFamily="18" charset="0"/>
                </a:rPr>
                <a:t>6e</a:t>
              </a:r>
              <a:r>
                <a:rPr lang="zh-CN" altLang="en-US" sz="1400" b="1" baseline="30000">
                  <a:solidFill>
                    <a:srgbClr val="000000"/>
                  </a:solidFill>
                </a:rPr>
                <a:t>－</a:t>
              </a:r>
              <a:r>
                <a:rPr lang="zh-CN" altLang="en-US" sz="1400" b="1">
                  <a:solidFill>
                    <a:srgbClr val="000000"/>
                  </a:solidFill>
                </a:rPr>
                <a:t>＋</a:t>
              </a:r>
              <a:r>
                <a:rPr lang="en-US" sz="1400" b="1">
                  <a:solidFill>
                    <a:srgbClr val="000000"/>
                  </a:solidFill>
                  <a:latin typeface="Times New Roman" panose="02020603050405020304" pitchFamily="18" charset="0"/>
                </a:rPr>
                <a:t>3CO</a:t>
              </a:r>
              <a:r>
                <a:rPr lang="en-US" sz="1400" b="1" baseline="-25000">
                  <a:solidFill>
                    <a:srgbClr val="000000"/>
                  </a:solidFill>
                  <a:latin typeface="Times New Roman" panose="02020603050405020304" pitchFamily="18" charset="0"/>
                </a:rPr>
                <a:t>2</a:t>
              </a:r>
              <a:r>
                <a:rPr lang="en-US" sz="1400" b="1">
                  <a:solidFill>
                    <a:srgbClr val="000000"/>
                  </a:solidFill>
                  <a:latin typeface="Times New Roman" panose="02020603050405020304" pitchFamily="18" charset="0"/>
                  <a:cs typeface="Times New Roman" panose="02020603050405020304" pitchFamily="18" charset="0"/>
                </a:rPr>
                <a:t>===</a:t>
              </a:r>
              <a:r>
                <a:rPr lang="en-US" sz="1400" b="1">
                  <a:solidFill>
                    <a:srgbClr val="FF0000"/>
                  </a:solidFill>
                  <a:latin typeface="Times New Roman" panose="02020603050405020304" pitchFamily="18" charset="0"/>
                </a:rPr>
                <a:t>3CO</a:t>
              </a:r>
              <a:r>
                <a:rPr lang="en-US" sz="1400" b="1" baseline="-25000">
                  <a:solidFill>
                    <a:srgbClr val="FF0000"/>
                  </a:solidFill>
                  <a:latin typeface="Times New Roman" panose="02020603050405020304" pitchFamily="18" charset="0"/>
                  <a:sym typeface="+mn-ea"/>
                </a:rPr>
                <a:t>3</a:t>
              </a:r>
              <a:r>
                <a:rPr lang="en-US" altLang="zh-CN" sz="1400" baseline="30000">
                  <a:solidFill>
                    <a:srgbClr val="FF0000"/>
                  </a:solidFill>
                  <a:sym typeface="+mn-ea"/>
                </a:rPr>
                <a:t>2</a:t>
              </a:r>
              <a:r>
                <a:rPr lang="zh-CN" altLang="en-US" sz="1400" baseline="30000">
                  <a:solidFill>
                    <a:srgbClr val="FF0000"/>
                  </a:solidFill>
                  <a:sym typeface="+mn-ea"/>
                </a:rPr>
                <a:t>－</a:t>
              </a:r>
              <a:endParaRPr lang="zh-CN" altLang="en-US" sz="1400" baseline="30000">
                <a:solidFill>
                  <a:srgbClr val="FF0000"/>
                </a:solidFill>
                <a:sym typeface="+mn-ea"/>
              </a:endParaRPr>
            </a:p>
          </p:txBody>
        </p:sp>
        <p:sp>
          <p:nvSpPr>
            <p:cNvPr id="7" name="文本框 6"/>
            <p:cNvSpPr txBox="1"/>
            <p:nvPr/>
          </p:nvSpPr>
          <p:spPr>
            <a:xfrm>
              <a:off x="5796" y="4404"/>
              <a:ext cx="5870" cy="1018"/>
            </a:xfrm>
            <a:prstGeom prst="rect">
              <a:avLst/>
            </a:prstGeom>
            <a:noFill/>
            <a:ln>
              <a:solidFill>
                <a:srgbClr val="FF0000"/>
              </a:solidFill>
            </a:ln>
          </p:spPr>
          <p:txBody>
            <a:bodyPr wrap="none" rtlCol="0">
              <a:spAutoFit/>
            </a:bodyPr>
            <a:lstStyle/>
            <a:p>
              <a:pPr fontAlgn="base">
                <a:spcBef>
                  <a:spcPct val="0"/>
                </a:spcBef>
                <a:spcAft>
                  <a:spcPct val="0"/>
                </a:spcAft>
              </a:pPr>
              <a:r>
                <a:rPr lang="zh-CN" altLang="en-US" b="1">
                  <a:solidFill>
                    <a:srgbClr val="000000"/>
                  </a:solidFill>
                  <a:sym typeface="+mn-ea"/>
                </a:rPr>
                <a:t>负极：</a:t>
              </a:r>
              <a:r>
                <a:rPr lang="en-US" b="1">
                  <a:solidFill>
                    <a:srgbClr val="000000"/>
                  </a:solidFill>
                  <a:latin typeface="Times New Roman" panose="02020603050405020304" pitchFamily="18" charset="0"/>
                  <a:sym typeface="+mn-ea"/>
                </a:rPr>
                <a:t>CH</a:t>
              </a:r>
              <a:r>
                <a:rPr lang="en-US" b="1" baseline="-25000">
                  <a:solidFill>
                    <a:srgbClr val="000000"/>
                  </a:solidFill>
                  <a:latin typeface="Times New Roman" panose="02020603050405020304" pitchFamily="18" charset="0"/>
                  <a:sym typeface="+mn-ea"/>
                </a:rPr>
                <a:t>3</a:t>
              </a:r>
              <a:r>
                <a:rPr lang="en-US" b="1">
                  <a:solidFill>
                    <a:srgbClr val="000000"/>
                  </a:solidFill>
                  <a:latin typeface="Times New Roman" panose="02020603050405020304" pitchFamily="18" charset="0"/>
                  <a:sym typeface="+mn-ea"/>
                </a:rPr>
                <a:t>OH</a:t>
              </a:r>
              <a:r>
                <a:rPr lang="zh-CN" altLang="en-US" b="1">
                  <a:solidFill>
                    <a:srgbClr val="000000"/>
                  </a:solidFill>
                  <a:sym typeface="+mn-ea"/>
                </a:rPr>
                <a:t>－</a:t>
              </a:r>
              <a:r>
                <a:rPr lang="en-US" b="1">
                  <a:solidFill>
                    <a:srgbClr val="000000"/>
                  </a:solidFill>
                  <a:latin typeface="Times New Roman" panose="02020603050405020304" pitchFamily="18" charset="0"/>
                  <a:sym typeface="+mn-ea"/>
                </a:rPr>
                <a:t>6e</a:t>
              </a:r>
              <a:r>
                <a:rPr lang="zh-CN" altLang="en-US" b="1" baseline="30000">
                  <a:solidFill>
                    <a:srgbClr val="000000"/>
                  </a:solidFill>
                  <a:sym typeface="+mn-ea"/>
                </a:rPr>
                <a:t>－</a:t>
              </a:r>
              <a:r>
                <a:rPr lang="zh-CN" altLang="en-US" b="1">
                  <a:solidFill>
                    <a:srgbClr val="000000"/>
                  </a:solidFill>
                  <a:sym typeface="+mn-ea"/>
                </a:rPr>
                <a:t>＋</a:t>
              </a:r>
              <a:r>
                <a:rPr lang="en-US" b="1">
                  <a:solidFill>
                    <a:srgbClr val="FF0000"/>
                  </a:solidFill>
                  <a:latin typeface="Times New Roman" panose="02020603050405020304" pitchFamily="18" charset="0"/>
                  <a:sym typeface="+mn-ea"/>
                </a:rPr>
                <a:t>8OH</a:t>
              </a:r>
              <a:r>
                <a:rPr lang="zh-CN" altLang="en-US" b="1" baseline="30000">
                  <a:solidFill>
                    <a:srgbClr val="FF0000"/>
                  </a:solidFill>
                  <a:sym typeface="+mn-ea"/>
                </a:rPr>
                <a:t>－</a:t>
              </a:r>
              <a:r>
                <a:rPr lang="en-US" b="1">
                  <a:solidFill>
                    <a:srgbClr val="000000"/>
                  </a:solidFill>
                  <a:latin typeface="Times New Roman" panose="02020603050405020304" pitchFamily="18" charset="0"/>
                  <a:cs typeface="Times New Roman" panose="02020603050405020304" pitchFamily="18" charset="0"/>
                  <a:sym typeface="+mn-ea"/>
                </a:rPr>
                <a:t>===</a:t>
              </a:r>
              <a:r>
                <a:rPr lang="en-US" b="1">
                  <a:solidFill>
                    <a:srgbClr val="0000FF"/>
                  </a:solidFill>
                  <a:latin typeface="Times New Roman" panose="02020603050405020304" pitchFamily="18" charset="0"/>
                  <a:sym typeface="+mn-ea"/>
                </a:rPr>
                <a:t>CO</a:t>
              </a:r>
              <a:r>
                <a:rPr lang="en-US" b="1" baseline="-25000">
                  <a:solidFill>
                    <a:srgbClr val="0000FF"/>
                  </a:solidFill>
                  <a:latin typeface="Times New Roman" panose="02020603050405020304" pitchFamily="18" charset="0"/>
                  <a:sym typeface="+mn-ea"/>
                </a:rPr>
                <a:t>3</a:t>
              </a:r>
              <a:r>
                <a:rPr lang="en-US" altLang="zh-CN" baseline="30000">
                  <a:solidFill>
                    <a:srgbClr val="0000FF"/>
                  </a:solidFill>
                  <a:sym typeface="+mn-ea"/>
                </a:rPr>
                <a:t>2</a:t>
              </a:r>
              <a:r>
                <a:rPr lang="zh-CN" altLang="en-US" baseline="30000">
                  <a:solidFill>
                    <a:srgbClr val="0000FF"/>
                  </a:solidFill>
                  <a:sym typeface="+mn-ea"/>
                </a:rPr>
                <a:t>－</a:t>
              </a:r>
              <a:r>
                <a:rPr lang="zh-CN" altLang="en-US" b="1">
                  <a:solidFill>
                    <a:srgbClr val="000000"/>
                  </a:solidFill>
                  <a:sym typeface="+mn-ea"/>
                </a:rPr>
                <a:t>＋</a:t>
              </a:r>
              <a:r>
                <a:rPr lang="en-US" b="1">
                  <a:solidFill>
                    <a:srgbClr val="000000"/>
                  </a:solidFill>
                  <a:latin typeface="Times New Roman" panose="02020603050405020304" pitchFamily="18" charset="0"/>
                  <a:sym typeface="+mn-ea"/>
                </a:rPr>
                <a:t>6H</a:t>
              </a:r>
              <a:r>
                <a:rPr lang="en-US" b="1" baseline="-25000">
                  <a:solidFill>
                    <a:srgbClr val="000000"/>
                  </a:solidFill>
                  <a:latin typeface="Times New Roman" panose="02020603050405020304" pitchFamily="18" charset="0"/>
                  <a:sym typeface="+mn-ea"/>
                </a:rPr>
                <a:t>2</a:t>
              </a:r>
              <a:r>
                <a:rPr lang="en-US" b="1">
                  <a:solidFill>
                    <a:srgbClr val="000000"/>
                  </a:solidFill>
                  <a:latin typeface="Times New Roman" panose="02020603050405020304" pitchFamily="18" charset="0"/>
                  <a:sym typeface="+mn-ea"/>
                </a:rPr>
                <a:t>O</a:t>
              </a:r>
              <a:endParaRPr lang="zh-CN" altLang="en-US" b="1">
                <a:solidFill>
                  <a:srgbClr val="000000"/>
                </a:solidFill>
                <a:sym typeface="+mn-ea"/>
              </a:endParaRPr>
            </a:p>
            <a:p>
              <a:pPr fontAlgn="base">
                <a:spcBef>
                  <a:spcPct val="0"/>
                </a:spcBef>
                <a:spcAft>
                  <a:spcPct val="0"/>
                </a:spcAft>
              </a:pPr>
              <a:r>
                <a:rPr lang="zh-CN" altLang="en-US" b="1">
                  <a:solidFill>
                    <a:srgbClr val="000000"/>
                  </a:solidFill>
                  <a:sym typeface="+mn-ea"/>
                </a:rPr>
                <a:t>正极：</a:t>
              </a:r>
              <a:r>
                <a:rPr lang="en-US" b="1">
                  <a:solidFill>
                    <a:srgbClr val="000000"/>
                  </a:solidFill>
                  <a:latin typeface="宋体" panose="02010600030101010101" pitchFamily="2" charset="-122"/>
                  <a:sym typeface="+mn-ea"/>
                </a:rPr>
                <a:t>3/2</a:t>
              </a:r>
              <a:r>
                <a:rPr lang="en-US" b="1">
                  <a:solidFill>
                    <a:srgbClr val="000000"/>
                  </a:solidFill>
                  <a:latin typeface="Times New Roman" panose="02020603050405020304" pitchFamily="18" charset="0"/>
                  <a:sym typeface="+mn-ea"/>
                </a:rPr>
                <a:t>O</a:t>
              </a:r>
              <a:r>
                <a:rPr lang="en-US" b="1" baseline="-25000">
                  <a:solidFill>
                    <a:srgbClr val="000000"/>
                  </a:solidFill>
                  <a:latin typeface="Times New Roman" panose="02020603050405020304" pitchFamily="18" charset="0"/>
                  <a:sym typeface="+mn-ea"/>
                </a:rPr>
                <a:t>2</a:t>
              </a:r>
              <a:r>
                <a:rPr lang="zh-CN" altLang="en-US" b="1">
                  <a:solidFill>
                    <a:srgbClr val="000000"/>
                  </a:solidFill>
                  <a:sym typeface="+mn-ea"/>
                </a:rPr>
                <a:t>＋</a:t>
              </a:r>
              <a:r>
                <a:rPr lang="en-US" b="1">
                  <a:solidFill>
                    <a:srgbClr val="000000"/>
                  </a:solidFill>
                  <a:latin typeface="Times New Roman" panose="02020603050405020304" pitchFamily="18" charset="0"/>
                  <a:sym typeface="+mn-ea"/>
                </a:rPr>
                <a:t>6e</a:t>
              </a:r>
              <a:r>
                <a:rPr lang="zh-CN" altLang="en-US" b="1" baseline="30000">
                  <a:solidFill>
                    <a:srgbClr val="000000"/>
                  </a:solidFill>
                  <a:sym typeface="+mn-ea"/>
                </a:rPr>
                <a:t>－</a:t>
              </a:r>
              <a:r>
                <a:rPr lang="zh-CN" altLang="en-US" b="1">
                  <a:solidFill>
                    <a:srgbClr val="000000"/>
                  </a:solidFill>
                  <a:sym typeface="+mn-ea"/>
                </a:rPr>
                <a:t>＋</a:t>
              </a:r>
              <a:r>
                <a:rPr lang="en-US" b="1">
                  <a:solidFill>
                    <a:srgbClr val="000000"/>
                  </a:solidFill>
                  <a:latin typeface="Times New Roman" panose="02020603050405020304" pitchFamily="18" charset="0"/>
                  <a:sym typeface="+mn-ea"/>
                </a:rPr>
                <a:t>3H</a:t>
              </a:r>
              <a:r>
                <a:rPr lang="en-US" b="1" baseline="-25000">
                  <a:solidFill>
                    <a:srgbClr val="000000"/>
                  </a:solidFill>
                  <a:latin typeface="Times New Roman" panose="02020603050405020304" pitchFamily="18" charset="0"/>
                  <a:sym typeface="+mn-ea"/>
                </a:rPr>
                <a:t>2</a:t>
              </a:r>
              <a:r>
                <a:rPr lang="en-US" b="1">
                  <a:solidFill>
                    <a:srgbClr val="000000"/>
                  </a:solidFill>
                  <a:latin typeface="Times New Roman" panose="02020603050405020304" pitchFamily="18" charset="0"/>
                  <a:sym typeface="+mn-ea"/>
                </a:rPr>
                <a:t>O</a:t>
              </a:r>
              <a:r>
                <a:rPr lang="en-US" b="1">
                  <a:solidFill>
                    <a:srgbClr val="000000"/>
                  </a:solidFill>
                  <a:latin typeface="Times New Roman" panose="02020603050405020304" pitchFamily="18" charset="0"/>
                  <a:cs typeface="Times New Roman" panose="02020603050405020304" pitchFamily="18" charset="0"/>
                  <a:sym typeface="+mn-ea"/>
                </a:rPr>
                <a:t>===</a:t>
              </a:r>
              <a:r>
                <a:rPr lang="en-US" b="1">
                  <a:solidFill>
                    <a:srgbClr val="FF0000"/>
                  </a:solidFill>
                  <a:latin typeface="Times New Roman" panose="02020603050405020304" pitchFamily="18" charset="0"/>
                  <a:sym typeface="+mn-ea"/>
                </a:rPr>
                <a:t>6OH</a:t>
              </a:r>
              <a:r>
                <a:rPr lang="zh-CN" altLang="en-US" b="1" baseline="30000">
                  <a:solidFill>
                    <a:srgbClr val="FF0000"/>
                  </a:solidFill>
                  <a:sym typeface="+mn-ea"/>
                </a:rPr>
                <a:t>－</a:t>
              </a:r>
              <a:endParaRPr lang="zh-CN" altLang="en-US" b="1" baseline="30000">
                <a:solidFill>
                  <a:srgbClr val="FF0000"/>
                </a:solidFill>
                <a:sym typeface="+mn-ea"/>
              </a:endParaRPr>
            </a:p>
          </p:txBody>
        </p:sp>
        <p:sp>
          <p:nvSpPr>
            <p:cNvPr id="9" name="文本框 8"/>
            <p:cNvSpPr txBox="1"/>
            <p:nvPr/>
          </p:nvSpPr>
          <p:spPr>
            <a:xfrm>
              <a:off x="5796" y="6886"/>
              <a:ext cx="7721" cy="1016"/>
            </a:xfrm>
            <a:prstGeom prst="rect">
              <a:avLst/>
            </a:prstGeom>
            <a:noFill/>
            <a:ln w="9525">
              <a:solidFill>
                <a:srgbClr val="FF0000"/>
              </a:solidFill>
            </a:ln>
          </p:spPr>
          <p:txBody>
            <a:bodyPr wrap="square">
              <a:spAutoFit/>
            </a:bodyPr>
            <a:lstStyle/>
            <a:p>
              <a:pPr fontAlgn="base">
                <a:spcBef>
                  <a:spcPct val="0"/>
                </a:spcBef>
                <a:spcAft>
                  <a:spcPct val="0"/>
                </a:spcAft>
              </a:pPr>
              <a:r>
                <a:rPr lang="zh-CN" altLang="en-US" b="1">
                  <a:solidFill>
                    <a:srgbClr val="000000"/>
                  </a:solidFill>
                </a:rPr>
                <a:t>负极：</a:t>
              </a:r>
              <a:r>
                <a:rPr lang="en-US" b="1">
                  <a:solidFill>
                    <a:srgbClr val="000000"/>
                  </a:solidFill>
                  <a:latin typeface="Times New Roman" panose="02020603050405020304" pitchFamily="18" charset="0"/>
                </a:rPr>
                <a:t>CH</a:t>
              </a:r>
              <a:r>
                <a:rPr lang="en-US" b="1" baseline="-25000">
                  <a:solidFill>
                    <a:srgbClr val="000000"/>
                  </a:solidFill>
                  <a:latin typeface="Times New Roman" panose="02020603050405020304" pitchFamily="18" charset="0"/>
                </a:rPr>
                <a:t>3</a:t>
              </a:r>
              <a:r>
                <a:rPr lang="en-US" b="1">
                  <a:solidFill>
                    <a:srgbClr val="000000"/>
                  </a:solidFill>
                  <a:latin typeface="Times New Roman" panose="02020603050405020304" pitchFamily="18" charset="0"/>
                </a:rPr>
                <a:t>OH</a:t>
              </a:r>
              <a:r>
                <a:rPr lang="zh-CN" altLang="en-US" b="1">
                  <a:solidFill>
                    <a:srgbClr val="000000"/>
                  </a:solidFill>
                </a:rPr>
                <a:t>－</a:t>
              </a:r>
              <a:r>
                <a:rPr lang="en-US" b="1">
                  <a:solidFill>
                    <a:srgbClr val="000000"/>
                  </a:solidFill>
                  <a:latin typeface="Times New Roman" panose="02020603050405020304" pitchFamily="18" charset="0"/>
                </a:rPr>
                <a:t>6e</a:t>
              </a:r>
              <a:r>
                <a:rPr lang="zh-CN" altLang="en-US" b="1" baseline="30000">
                  <a:solidFill>
                    <a:srgbClr val="000000"/>
                  </a:solidFill>
                </a:rPr>
                <a:t>－</a:t>
              </a:r>
              <a:r>
                <a:rPr lang="zh-CN" altLang="en-US" b="1">
                  <a:solidFill>
                    <a:srgbClr val="000000"/>
                  </a:solidFill>
                </a:rPr>
                <a:t>＋</a:t>
              </a:r>
              <a:r>
                <a:rPr lang="en-US" b="1">
                  <a:solidFill>
                    <a:srgbClr val="FF0000"/>
                  </a:solidFill>
                  <a:latin typeface="Times New Roman" panose="02020603050405020304" pitchFamily="18" charset="0"/>
                </a:rPr>
                <a:t>3O</a:t>
              </a:r>
              <a:r>
                <a:rPr lang="en-US" b="1" baseline="30000">
                  <a:solidFill>
                    <a:srgbClr val="FF0000"/>
                  </a:solidFill>
                  <a:latin typeface="Times New Roman" panose="02020603050405020304" pitchFamily="18" charset="0"/>
                </a:rPr>
                <a:t>2</a:t>
              </a:r>
              <a:r>
                <a:rPr lang="zh-CN" altLang="en-US" b="1" baseline="30000">
                  <a:solidFill>
                    <a:srgbClr val="FF0000"/>
                  </a:solidFill>
                </a:rPr>
                <a:t>－</a:t>
              </a:r>
              <a:r>
                <a:rPr lang="en-US" b="1">
                  <a:solidFill>
                    <a:srgbClr val="000000"/>
                  </a:solidFill>
                  <a:latin typeface="宋体" panose="02010600030101010101" pitchFamily="2" charset="-122"/>
                  <a:cs typeface="Times New Roman" panose="02020603050405020304" pitchFamily="18" charset="0"/>
                </a:rPr>
                <a:t>===</a:t>
              </a:r>
              <a:r>
                <a:rPr lang="en-US" b="1">
                  <a:solidFill>
                    <a:srgbClr val="000000"/>
                  </a:solidFill>
                  <a:latin typeface="Times New Roman" panose="02020603050405020304" pitchFamily="18" charset="0"/>
                </a:rPr>
                <a:t>CO</a:t>
              </a:r>
              <a:r>
                <a:rPr lang="en-US" b="1" baseline="-25000">
                  <a:solidFill>
                    <a:srgbClr val="000000"/>
                  </a:solidFill>
                  <a:latin typeface="Times New Roman" panose="02020603050405020304" pitchFamily="18" charset="0"/>
                </a:rPr>
                <a:t>2</a:t>
              </a:r>
              <a:r>
                <a:rPr lang="en-US" b="1">
                  <a:solidFill>
                    <a:srgbClr val="000000"/>
                  </a:solidFill>
                  <a:latin typeface="宋体" panose="02010600030101010101" pitchFamily="2" charset="-122"/>
                  <a:cs typeface="Times New Roman" panose="02020603050405020304" pitchFamily="18" charset="0"/>
                </a:rPr>
                <a:t>↑</a:t>
              </a:r>
              <a:r>
                <a:rPr lang="zh-CN" altLang="en-US" b="1">
                  <a:solidFill>
                    <a:srgbClr val="000000"/>
                  </a:solidFill>
                </a:rPr>
                <a:t>＋</a:t>
              </a:r>
              <a:r>
                <a:rPr lang="en-US" b="1">
                  <a:solidFill>
                    <a:srgbClr val="000000"/>
                  </a:solidFill>
                  <a:latin typeface="Times New Roman" panose="02020603050405020304" pitchFamily="18" charset="0"/>
                </a:rPr>
                <a:t>2H</a:t>
              </a:r>
              <a:r>
                <a:rPr lang="en-US" b="1" baseline="-25000">
                  <a:solidFill>
                    <a:srgbClr val="000000"/>
                  </a:solidFill>
                  <a:latin typeface="Times New Roman" panose="02020603050405020304" pitchFamily="18" charset="0"/>
                </a:rPr>
                <a:t>2</a:t>
              </a:r>
              <a:r>
                <a:rPr lang="en-US" b="1">
                  <a:solidFill>
                    <a:srgbClr val="000000"/>
                  </a:solidFill>
                  <a:latin typeface="Times New Roman" panose="02020603050405020304" pitchFamily="18" charset="0"/>
                </a:rPr>
                <a:t>O</a:t>
              </a:r>
              <a:endParaRPr lang="zh-CN" altLang="en-US" b="1">
                <a:solidFill>
                  <a:srgbClr val="000000"/>
                </a:solidFill>
              </a:endParaRPr>
            </a:p>
            <a:p>
              <a:pPr fontAlgn="base">
                <a:spcBef>
                  <a:spcPct val="0"/>
                </a:spcBef>
                <a:spcAft>
                  <a:spcPct val="0"/>
                </a:spcAft>
              </a:pPr>
              <a:r>
                <a:rPr lang="zh-CN" altLang="en-US" b="1">
                  <a:solidFill>
                    <a:srgbClr val="000000"/>
                  </a:solidFill>
                </a:rPr>
                <a:t>正极：</a:t>
              </a:r>
              <a:r>
                <a:rPr lang="en-US" b="1">
                  <a:solidFill>
                    <a:srgbClr val="000000"/>
                  </a:solidFill>
                  <a:latin typeface="宋体" panose="02010600030101010101" pitchFamily="2" charset="-122"/>
                  <a:sym typeface="+mn-ea"/>
                </a:rPr>
                <a:t>3/2 </a:t>
              </a:r>
              <a:r>
                <a:rPr lang="en-US" b="1">
                  <a:solidFill>
                    <a:srgbClr val="000000"/>
                  </a:solidFill>
                  <a:latin typeface="Times New Roman" panose="02020603050405020304" pitchFamily="18" charset="0"/>
                </a:rPr>
                <a:t>O</a:t>
              </a:r>
              <a:r>
                <a:rPr lang="en-US" b="1" baseline="-25000">
                  <a:solidFill>
                    <a:srgbClr val="000000"/>
                  </a:solidFill>
                  <a:latin typeface="Times New Roman" panose="02020603050405020304" pitchFamily="18" charset="0"/>
                </a:rPr>
                <a:t>2</a:t>
              </a:r>
              <a:r>
                <a:rPr lang="zh-CN" altLang="en-US" b="1">
                  <a:solidFill>
                    <a:srgbClr val="000000"/>
                  </a:solidFill>
                </a:rPr>
                <a:t>＋</a:t>
              </a:r>
              <a:r>
                <a:rPr lang="en-US" b="1">
                  <a:solidFill>
                    <a:srgbClr val="000000"/>
                  </a:solidFill>
                  <a:latin typeface="Times New Roman" panose="02020603050405020304" pitchFamily="18" charset="0"/>
                </a:rPr>
                <a:t>6e</a:t>
              </a:r>
              <a:r>
                <a:rPr lang="zh-CN" altLang="en-US" b="1" baseline="30000">
                  <a:solidFill>
                    <a:srgbClr val="000000"/>
                  </a:solidFill>
                </a:rPr>
                <a:t>－</a:t>
              </a:r>
              <a:r>
                <a:rPr lang="en-US" b="1">
                  <a:solidFill>
                    <a:srgbClr val="000000"/>
                  </a:solidFill>
                  <a:latin typeface="宋体" panose="02010600030101010101" pitchFamily="2" charset="-122"/>
                  <a:cs typeface="Times New Roman" panose="02020603050405020304" pitchFamily="18" charset="0"/>
                </a:rPr>
                <a:t>===</a:t>
              </a:r>
              <a:r>
                <a:rPr lang="en-US" b="1">
                  <a:solidFill>
                    <a:srgbClr val="FF0000"/>
                  </a:solidFill>
                  <a:latin typeface="Times New Roman" panose="02020603050405020304" pitchFamily="18" charset="0"/>
                </a:rPr>
                <a:t>3O</a:t>
              </a:r>
              <a:r>
                <a:rPr lang="en-US" b="1" baseline="30000">
                  <a:solidFill>
                    <a:srgbClr val="FF0000"/>
                  </a:solidFill>
                  <a:latin typeface="Times New Roman" panose="02020603050405020304" pitchFamily="18" charset="0"/>
                </a:rPr>
                <a:t>2</a:t>
              </a:r>
              <a:r>
                <a:rPr lang="zh-CN" altLang="en-US" b="1" baseline="30000">
                  <a:solidFill>
                    <a:srgbClr val="FF0000"/>
                  </a:solidFill>
                </a:rPr>
                <a:t>－</a:t>
              </a:r>
              <a:endParaRPr lang="zh-CN" altLang="en-US" b="1" baseline="30000">
                <a:solidFill>
                  <a:srgbClr val="FF0000"/>
                </a:solidFill>
              </a:endParaRPr>
            </a:p>
          </p:txBody>
        </p:sp>
      </p:grpSp>
      <p:grpSp>
        <p:nvGrpSpPr>
          <p:cNvPr id="13" name="组合 12"/>
          <p:cNvGrpSpPr/>
          <p:nvPr/>
        </p:nvGrpSpPr>
        <p:grpSpPr>
          <a:xfrm>
            <a:off x="2832100" y="1936753"/>
            <a:ext cx="1980354" cy="3019425"/>
            <a:chOff x="3345" y="3050"/>
            <a:chExt cx="2339" cy="4755"/>
          </a:xfrm>
        </p:grpSpPr>
        <p:sp>
          <p:nvSpPr>
            <p:cNvPr id="4" name="文本框 3"/>
            <p:cNvSpPr txBox="1"/>
            <p:nvPr/>
          </p:nvSpPr>
          <p:spPr>
            <a:xfrm>
              <a:off x="3527" y="3050"/>
              <a:ext cx="1634" cy="1018"/>
            </a:xfrm>
            <a:prstGeom prst="rect">
              <a:avLst/>
            </a:prstGeom>
            <a:noFill/>
            <a:ln>
              <a:solidFill>
                <a:srgbClr val="FF0000"/>
              </a:solidFill>
            </a:ln>
          </p:spPr>
          <p:txBody>
            <a:bodyPr wrap="none" rtlCol="0">
              <a:spAutoFit/>
            </a:bodyPr>
            <a:lstStyle/>
            <a:p>
              <a:pPr fontAlgn="base">
                <a:spcBef>
                  <a:spcPct val="0"/>
                </a:spcBef>
                <a:spcAft>
                  <a:spcPct val="0"/>
                </a:spcAft>
              </a:pPr>
              <a:r>
                <a:rPr lang="en-US" b="1">
                  <a:solidFill>
                    <a:srgbClr val="000000"/>
                  </a:solidFill>
                  <a:latin typeface="Times New Roman" panose="02020603050405020304" pitchFamily="18" charset="0"/>
                  <a:sym typeface="+mn-ea"/>
                </a:rPr>
                <a:t>(1)</a:t>
              </a:r>
              <a:r>
                <a:rPr lang="zh-CN" altLang="en-US" b="1">
                  <a:solidFill>
                    <a:srgbClr val="000000"/>
                  </a:solidFill>
                  <a:sym typeface="+mn-ea"/>
                </a:rPr>
                <a:t>酸性介质</a:t>
              </a:r>
              <a:endParaRPr lang="zh-CN" altLang="en-US" b="1">
                <a:solidFill>
                  <a:srgbClr val="000000"/>
                </a:solidFill>
                <a:sym typeface="+mn-ea"/>
              </a:endParaRPr>
            </a:p>
            <a:p>
              <a:pPr fontAlgn="base">
                <a:spcBef>
                  <a:spcPct val="0"/>
                </a:spcBef>
                <a:spcAft>
                  <a:spcPct val="0"/>
                </a:spcAft>
              </a:pPr>
              <a:r>
                <a:rPr lang="zh-CN" altLang="en-US" b="1">
                  <a:solidFill>
                    <a:srgbClr val="000000"/>
                  </a:solidFill>
                </a:rPr>
                <a:t>    如</a:t>
              </a:r>
              <a:r>
                <a:rPr lang="en-US" b="1">
                  <a:solidFill>
                    <a:srgbClr val="000000"/>
                  </a:solidFill>
                  <a:latin typeface="Times New Roman" panose="02020603050405020304" pitchFamily="18" charset="0"/>
                  <a:sym typeface="+mn-ea"/>
                </a:rPr>
                <a:t>H</a:t>
              </a:r>
              <a:r>
                <a:rPr lang="en-US" b="1" baseline="-25000">
                  <a:solidFill>
                    <a:srgbClr val="000000"/>
                  </a:solidFill>
                  <a:latin typeface="Times New Roman" panose="02020603050405020304" pitchFamily="18" charset="0"/>
                  <a:sym typeface="+mn-ea"/>
                </a:rPr>
                <a:t>2</a:t>
              </a:r>
              <a:r>
                <a:rPr lang="en-US" b="1">
                  <a:solidFill>
                    <a:srgbClr val="000000"/>
                  </a:solidFill>
                  <a:latin typeface="Times New Roman" panose="02020603050405020304" pitchFamily="18" charset="0"/>
                  <a:sym typeface="+mn-ea"/>
                </a:rPr>
                <a:t>SO</a:t>
              </a:r>
              <a:r>
                <a:rPr lang="en-US" b="1" baseline="-25000">
                  <a:solidFill>
                    <a:srgbClr val="000000"/>
                  </a:solidFill>
                  <a:latin typeface="Times New Roman" panose="02020603050405020304" pitchFamily="18" charset="0"/>
                  <a:sym typeface="+mn-ea"/>
                </a:rPr>
                <a:t>4</a:t>
              </a:r>
              <a:endParaRPr lang="zh-CN" altLang="en-US" b="1">
                <a:solidFill>
                  <a:srgbClr val="000000"/>
                </a:solidFill>
              </a:endParaRPr>
            </a:p>
          </p:txBody>
        </p:sp>
        <p:sp>
          <p:nvSpPr>
            <p:cNvPr id="6" name="文本框 5"/>
            <p:cNvSpPr txBox="1"/>
            <p:nvPr/>
          </p:nvSpPr>
          <p:spPr>
            <a:xfrm>
              <a:off x="3527" y="4404"/>
              <a:ext cx="2156" cy="1018"/>
            </a:xfrm>
            <a:prstGeom prst="rect">
              <a:avLst/>
            </a:prstGeom>
            <a:noFill/>
            <a:ln>
              <a:solidFill>
                <a:srgbClr val="FF0000"/>
              </a:solidFill>
            </a:ln>
          </p:spPr>
          <p:txBody>
            <a:bodyPr wrap="square" rtlCol="0">
              <a:spAutoFit/>
            </a:bodyPr>
            <a:lstStyle/>
            <a:p>
              <a:pPr fontAlgn="base">
                <a:spcBef>
                  <a:spcPct val="0"/>
                </a:spcBef>
                <a:spcAft>
                  <a:spcPct val="0"/>
                </a:spcAft>
              </a:pPr>
              <a:r>
                <a:rPr lang="en-US" b="1">
                  <a:solidFill>
                    <a:srgbClr val="000000"/>
                  </a:solidFill>
                  <a:latin typeface="Times New Roman" panose="02020603050405020304" pitchFamily="18" charset="0"/>
                  <a:sym typeface="+mn-ea"/>
                </a:rPr>
                <a:t>(2)</a:t>
              </a:r>
              <a:r>
                <a:rPr lang="zh-CN" altLang="en-US" b="1">
                  <a:solidFill>
                    <a:srgbClr val="000000"/>
                  </a:solidFill>
                  <a:sym typeface="+mn-ea"/>
                </a:rPr>
                <a:t>碱性介质</a:t>
              </a:r>
              <a:endParaRPr lang="zh-CN" altLang="en-US" b="1">
                <a:solidFill>
                  <a:srgbClr val="000000"/>
                </a:solidFill>
                <a:sym typeface="+mn-ea"/>
              </a:endParaRPr>
            </a:p>
            <a:p>
              <a:pPr fontAlgn="base">
                <a:spcBef>
                  <a:spcPct val="0"/>
                </a:spcBef>
                <a:spcAft>
                  <a:spcPct val="0"/>
                </a:spcAft>
              </a:pPr>
              <a:r>
                <a:rPr lang="zh-CN" altLang="en-US" b="1">
                  <a:solidFill>
                    <a:srgbClr val="000000"/>
                  </a:solidFill>
                </a:rPr>
                <a:t>    如</a:t>
              </a:r>
              <a:r>
                <a:rPr lang="en-US" altLang="zh-CN" b="1">
                  <a:solidFill>
                    <a:srgbClr val="000000"/>
                  </a:solidFill>
                </a:rPr>
                <a:t>NaOH</a:t>
              </a:r>
              <a:endParaRPr lang="en-US" altLang="zh-CN" b="1">
                <a:solidFill>
                  <a:srgbClr val="000000"/>
                </a:solidFill>
              </a:endParaRPr>
            </a:p>
          </p:txBody>
        </p:sp>
        <p:sp>
          <p:nvSpPr>
            <p:cNvPr id="8" name="文本框 7"/>
            <p:cNvSpPr txBox="1"/>
            <p:nvPr/>
          </p:nvSpPr>
          <p:spPr>
            <a:xfrm>
              <a:off x="3527" y="5734"/>
              <a:ext cx="2155" cy="822"/>
            </a:xfrm>
            <a:prstGeom prst="rect">
              <a:avLst/>
            </a:prstGeom>
            <a:noFill/>
            <a:ln>
              <a:solidFill>
                <a:srgbClr val="FF0000"/>
              </a:solidFill>
            </a:ln>
          </p:spPr>
          <p:txBody>
            <a:bodyPr wrap="square" rtlCol="0">
              <a:spAutoFit/>
            </a:bodyPr>
            <a:lstStyle/>
            <a:p>
              <a:pPr fontAlgn="base">
                <a:spcBef>
                  <a:spcPct val="0"/>
                </a:spcBef>
                <a:spcAft>
                  <a:spcPct val="0"/>
                </a:spcAft>
              </a:pPr>
              <a:r>
                <a:rPr lang="en-US" sz="1400" b="1">
                  <a:solidFill>
                    <a:srgbClr val="000000"/>
                  </a:solidFill>
                  <a:latin typeface="Times New Roman" panose="02020603050405020304" pitchFamily="18" charset="0"/>
                  <a:sym typeface="+mn-ea"/>
                </a:rPr>
                <a:t>(3)</a:t>
              </a:r>
              <a:r>
                <a:rPr lang="zh-CN" altLang="en-US" sz="1400" b="1">
                  <a:solidFill>
                    <a:srgbClr val="000000"/>
                  </a:solidFill>
                  <a:sym typeface="+mn-ea"/>
                </a:rPr>
                <a:t>熔融盐介质</a:t>
              </a:r>
              <a:endParaRPr lang="zh-CN" altLang="en-US" sz="1400" b="1">
                <a:solidFill>
                  <a:srgbClr val="000000"/>
                </a:solidFill>
                <a:sym typeface="+mn-ea"/>
              </a:endParaRPr>
            </a:p>
            <a:p>
              <a:pPr fontAlgn="base">
                <a:spcBef>
                  <a:spcPct val="0"/>
                </a:spcBef>
                <a:spcAft>
                  <a:spcPct val="0"/>
                </a:spcAft>
              </a:pPr>
              <a:r>
                <a:rPr lang="zh-CN" altLang="en-US" sz="1400" b="1">
                  <a:solidFill>
                    <a:srgbClr val="000000"/>
                  </a:solidFill>
                  <a:sym typeface="+mn-ea"/>
                </a:rPr>
                <a:t>    如</a:t>
              </a:r>
              <a:r>
                <a:rPr lang="en-US" sz="1400" b="1">
                  <a:solidFill>
                    <a:srgbClr val="000000"/>
                  </a:solidFill>
                  <a:latin typeface="Times New Roman" panose="02020603050405020304" pitchFamily="18" charset="0"/>
                  <a:sym typeface="+mn-ea"/>
                </a:rPr>
                <a:t>K</a:t>
              </a:r>
              <a:r>
                <a:rPr lang="en-US" sz="1400" b="1" baseline="-25000">
                  <a:solidFill>
                    <a:srgbClr val="000000"/>
                  </a:solidFill>
                  <a:latin typeface="Times New Roman" panose="02020603050405020304" pitchFamily="18" charset="0"/>
                  <a:sym typeface="+mn-ea"/>
                </a:rPr>
                <a:t>2</a:t>
              </a:r>
              <a:r>
                <a:rPr lang="en-US" sz="1400" b="1">
                  <a:solidFill>
                    <a:srgbClr val="000000"/>
                  </a:solidFill>
                  <a:latin typeface="Times New Roman" panose="02020603050405020304" pitchFamily="18" charset="0"/>
                  <a:sym typeface="+mn-ea"/>
                </a:rPr>
                <a:t>CO</a:t>
              </a:r>
              <a:r>
                <a:rPr lang="en-US" sz="1400" b="1" baseline="-25000">
                  <a:solidFill>
                    <a:srgbClr val="000000"/>
                  </a:solidFill>
                  <a:latin typeface="Times New Roman" panose="02020603050405020304" pitchFamily="18" charset="0"/>
                  <a:sym typeface="+mn-ea"/>
                </a:rPr>
                <a:t>3</a:t>
              </a:r>
              <a:endParaRPr lang="zh-CN" altLang="en-US" sz="1400" b="1">
                <a:solidFill>
                  <a:srgbClr val="000000"/>
                </a:solidFill>
              </a:endParaRPr>
            </a:p>
          </p:txBody>
        </p:sp>
        <p:sp>
          <p:nvSpPr>
            <p:cNvPr id="10" name="文本框 9"/>
            <p:cNvSpPr txBox="1"/>
            <p:nvPr/>
          </p:nvSpPr>
          <p:spPr>
            <a:xfrm>
              <a:off x="3527" y="6983"/>
              <a:ext cx="2157" cy="822"/>
            </a:xfrm>
            <a:prstGeom prst="rect">
              <a:avLst/>
            </a:prstGeom>
            <a:noFill/>
            <a:ln>
              <a:solidFill>
                <a:srgbClr val="FF0000"/>
              </a:solidFill>
            </a:ln>
          </p:spPr>
          <p:txBody>
            <a:bodyPr wrap="square" rtlCol="0">
              <a:spAutoFit/>
            </a:bodyPr>
            <a:lstStyle/>
            <a:p>
              <a:pPr fontAlgn="base">
                <a:spcBef>
                  <a:spcPct val="0"/>
                </a:spcBef>
                <a:spcAft>
                  <a:spcPct val="0"/>
                </a:spcAft>
              </a:pPr>
              <a:r>
                <a:rPr lang="en-US" sz="1400" b="1">
                  <a:solidFill>
                    <a:srgbClr val="000000"/>
                  </a:solidFill>
                  <a:latin typeface="Times New Roman" panose="02020603050405020304" pitchFamily="18" charset="0"/>
                  <a:sym typeface="+mn-ea"/>
                </a:rPr>
                <a:t>(4)</a:t>
              </a:r>
              <a:r>
                <a:rPr lang="zh-CN" altLang="en-US" sz="1400" b="1">
                  <a:solidFill>
                    <a:srgbClr val="000000"/>
                  </a:solidFill>
                  <a:sym typeface="+mn-ea"/>
                </a:rPr>
                <a:t>熔融氧化物</a:t>
              </a:r>
              <a:endParaRPr lang="zh-CN" altLang="en-US" sz="1400" b="1">
                <a:solidFill>
                  <a:srgbClr val="000000"/>
                </a:solidFill>
                <a:sym typeface="+mn-ea"/>
              </a:endParaRPr>
            </a:p>
            <a:p>
              <a:pPr fontAlgn="base">
                <a:spcBef>
                  <a:spcPct val="0"/>
                </a:spcBef>
                <a:spcAft>
                  <a:spcPct val="0"/>
                </a:spcAft>
              </a:pPr>
              <a:r>
                <a:rPr lang="zh-CN" altLang="en-US" sz="1400" b="1">
                  <a:solidFill>
                    <a:srgbClr val="000000"/>
                  </a:solidFill>
                  <a:latin typeface="Times New Roman" panose="02020603050405020304" pitchFamily="18" charset="0"/>
                  <a:sym typeface="+mn-ea"/>
                </a:rPr>
                <a:t>如</a:t>
              </a:r>
              <a:r>
                <a:rPr lang="en-US" sz="1400" b="1">
                  <a:solidFill>
                    <a:srgbClr val="000000"/>
                  </a:solidFill>
                  <a:latin typeface="Times New Roman" panose="02020603050405020304" pitchFamily="18" charset="0"/>
                  <a:sym typeface="+mn-ea"/>
                </a:rPr>
                <a:t>Y</a:t>
              </a:r>
              <a:r>
                <a:rPr lang="en-US" sz="1400" b="1" baseline="-25000">
                  <a:solidFill>
                    <a:srgbClr val="000000"/>
                  </a:solidFill>
                  <a:latin typeface="Times New Roman" panose="02020603050405020304" pitchFamily="18" charset="0"/>
                  <a:sym typeface="+mn-ea"/>
                </a:rPr>
                <a:t>2</a:t>
              </a:r>
              <a:r>
                <a:rPr lang="en-US" sz="1400" b="1">
                  <a:solidFill>
                    <a:srgbClr val="000000"/>
                  </a:solidFill>
                  <a:latin typeface="Times New Roman" panose="02020603050405020304" pitchFamily="18" charset="0"/>
                  <a:sym typeface="+mn-ea"/>
                </a:rPr>
                <a:t>O</a:t>
              </a:r>
              <a:r>
                <a:rPr lang="en-US" sz="1400" b="1" baseline="-25000">
                  <a:solidFill>
                    <a:srgbClr val="000000"/>
                  </a:solidFill>
                  <a:latin typeface="Times New Roman" panose="02020603050405020304" pitchFamily="18" charset="0"/>
                  <a:sym typeface="+mn-ea"/>
                </a:rPr>
                <a:t>3</a:t>
              </a:r>
              <a:r>
                <a:rPr lang="zh-CN" altLang="en-US" sz="1400" b="1">
                  <a:solidFill>
                    <a:srgbClr val="000000"/>
                  </a:solidFill>
                  <a:sym typeface="+mn-ea"/>
                </a:rPr>
                <a:t>的</a:t>
              </a:r>
              <a:r>
                <a:rPr lang="en-US" sz="1400" b="1">
                  <a:solidFill>
                    <a:srgbClr val="000000"/>
                  </a:solidFill>
                  <a:latin typeface="Times New Roman" panose="02020603050405020304" pitchFamily="18" charset="0"/>
                  <a:sym typeface="+mn-ea"/>
                </a:rPr>
                <a:t>ZrO</a:t>
              </a:r>
              <a:r>
                <a:rPr lang="en-US" sz="1400" b="1" baseline="-25000">
                  <a:solidFill>
                    <a:srgbClr val="000000"/>
                  </a:solidFill>
                  <a:latin typeface="Times New Roman" panose="02020603050405020304" pitchFamily="18" charset="0"/>
                  <a:sym typeface="+mn-ea"/>
                </a:rPr>
                <a:t>3</a:t>
              </a:r>
              <a:endParaRPr lang="zh-CN" altLang="en-US" sz="1400" b="1">
                <a:solidFill>
                  <a:srgbClr val="000000"/>
                </a:solidFill>
              </a:endParaRPr>
            </a:p>
          </p:txBody>
        </p:sp>
        <p:sp>
          <p:nvSpPr>
            <p:cNvPr id="11" name="左大括号 10"/>
            <p:cNvSpPr/>
            <p:nvPr/>
          </p:nvSpPr>
          <p:spPr>
            <a:xfrm>
              <a:off x="3345" y="3133"/>
              <a:ext cx="119" cy="4649"/>
            </a:xfrm>
            <a:prstGeom prst="leftBrace">
              <a:avLst/>
            </a:prstGeom>
            <a:solidFill>
              <a:schemeClr val="accent3">
                <a:lumMod val="85000"/>
              </a:schemeClr>
            </a:solidFill>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fontAlgn="base">
                <a:spcBef>
                  <a:spcPct val="0"/>
                </a:spcBef>
                <a:spcAft>
                  <a:spcPct val="0"/>
                </a:spcAft>
              </a:pPr>
              <a:endParaRPr lang="zh-CN" altLang="en-US" b="1">
                <a:solidFill>
                  <a:srgbClr val="000000"/>
                </a:solidFill>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500" fill="hold">
                                          <p:stCondLst>
                                            <p:cond delay="0"/>
                                          </p:stCondLst>
                                        </p:cTn>
                                        <p:tgtEl>
                                          <p:spTgt spid="13"/>
                                        </p:tgtEl>
                                        <p:attrNameLst>
                                          <p:attrName>style.visibility</p:attrName>
                                        </p:attrNameLst>
                                      </p:cBhvr>
                                      <p:to>
                                        <p:strVal val="visible"/>
                                      </p:to>
                                    </p:set>
                                    <p:animEffect transition="in" filter="box(ou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5"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linds(vertic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
            <a:lum/>
          </a:blip>
          <a:stretch>
            <a:fillRect/>
          </a:stretch>
        </a:blipFill>
        <a:effectLst/>
      </p:bgPr>
    </p:bg>
    <p:spTree>
      <p:nvGrpSpPr>
        <p:cNvPr id="1" name=""/>
        <p:cNvGrpSpPr/>
        <p:nvPr/>
      </p:nvGrpSpPr>
      <p:grpSpPr>
        <a:xfrm>
          <a:off x="0" y="0"/>
          <a:ext cx="0" cy="0"/>
          <a:chOff x="0" y="0"/>
          <a:chExt cx="0" cy="0"/>
        </a:xfrm>
      </p:grpSpPr>
      <p:sp>
        <p:nvSpPr>
          <p:cNvPr id="18" name="圆角矩形 17"/>
          <p:cNvSpPr/>
          <p:nvPr/>
        </p:nvSpPr>
        <p:spPr>
          <a:xfrm>
            <a:off x="164255" y="712470"/>
            <a:ext cx="11863493" cy="76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350" b="1" noProof="1">
              <a:solidFill>
                <a:srgbClr val="FFFFFF"/>
              </a:solidFill>
            </a:endParaRPr>
          </a:p>
        </p:txBody>
      </p:sp>
      <p:sp>
        <p:nvSpPr>
          <p:cNvPr id="3" name="矩形 2"/>
          <p:cNvSpPr/>
          <p:nvPr/>
        </p:nvSpPr>
        <p:spPr>
          <a:xfrm>
            <a:off x="477838" y="221053"/>
            <a:ext cx="4825360" cy="461665"/>
          </a:xfrm>
          <a:prstGeom prst="rect">
            <a:avLst/>
          </a:prstGeom>
          <a:noFill/>
          <a:ln w="9525">
            <a:noFill/>
          </a:ln>
        </p:spPr>
        <p:txBody>
          <a:bodyPr wrap="none" anchor="ctr">
            <a:spAutoFit/>
          </a:bodyPr>
          <a:lstStyle/>
          <a:p>
            <a:pPr fontAlgn="base">
              <a:spcBef>
                <a:spcPct val="0"/>
              </a:spcBef>
              <a:spcAft>
                <a:spcPct val="0"/>
              </a:spcAft>
            </a:pPr>
            <a:r>
              <a:rPr lang="zh-CN" altLang="en-US" sz="2400" b="1">
                <a:solidFill>
                  <a:srgbClr val="FF0000"/>
                </a:solidFill>
                <a:latin typeface="Times New Roman" panose="02020603050405020304" pitchFamily="18" charset="0"/>
                <a:cs typeface="Times New Roman" panose="02020603050405020304" pitchFamily="18" charset="0"/>
                <a:sym typeface="+mn-ea"/>
              </a:rPr>
              <a:t>考点二　燃料电池与不同“介质”</a:t>
            </a:r>
            <a:endParaRPr lang="zh-CN" altLang="en-US" sz="2400" b="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sym typeface="+mn-ea"/>
            </a:endParaRPr>
          </a:p>
        </p:txBody>
      </p:sp>
      <p:sp>
        <p:nvSpPr>
          <p:cNvPr id="105" name="文本框 104"/>
          <p:cNvSpPr txBox="1"/>
          <p:nvPr/>
        </p:nvSpPr>
        <p:spPr>
          <a:xfrm>
            <a:off x="376769" y="1520828"/>
            <a:ext cx="11439313" cy="1753235"/>
          </a:xfrm>
          <a:prstGeom prst="rect">
            <a:avLst/>
          </a:prstGeom>
          <a:noFill/>
          <a:ln w="9525">
            <a:solidFill>
              <a:srgbClr val="FF0000"/>
            </a:solidFill>
          </a:ln>
        </p:spPr>
        <p:txBody>
          <a:bodyPr wrap="square">
            <a:spAutoFit/>
          </a:bodyPr>
          <a:lstStyle/>
          <a:p>
            <a:pPr fontAlgn="base">
              <a:spcBef>
                <a:spcPct val="0"/>
              </a:spcBef>
              <a:spcAft>
                <a:spcPct val="0"/>
              </a:spcAft>
            </a:pPr>
            <a:r>
              <a:rPr lang="en-US" b="1">
                <a:solidFill>
                  <a:srgbClr val="000000"/>
                </a:solidFill>
                <a:latin typeface="Times New Roman" panose="02020603050405020304" pitchFamily="18" charset="0"/>
              </a:rPr>
              <a:t>1</a:t>
            </a:r>
            <a:r>
              <a:rPr lang="zh-CN" altLang="en-US" b="1" smtClean="0">
                <a:solidFill>
                  <a:srgbClr val="000000"/>
                </a:solidFill>
              </a:rPr>
              <a:t>．一</a:t>
            </a:r>
            <a:r>
              <a:rPr lang="zh-CN" altLang="en-US" b="1">
                <a:solidFill>
                  <a:srgbClr val="000000"/>
                </a:solidFill>
              </a:rPr>
              <a:t>种基于酸性燃料电池原理设计的酒精检测仪，负极上的反应为</a:t>
            </a:r>
            <a:r>
              <a:rPr lang="en-US" b="1">
                <a:solidFill>
                  <a:srgbClr val="000000"/>
                </a:solidFill>
                <a:latin typeface="Times New Roman" panose="02020603050405020304" pitchFamily="18" charset="0"/>
              </a:rPr>
              <a:t>CH</a:t>
            </a:r>
            <a:r>
              <a:rPr lang="en-US" b="1" baseline="-25000">
                <a:solidFill>
                  <a:srgbClr val="000000"/>
                </a:solidFill>
                <a:latin typeface="Times New Roman" panose="02020603050405020304" pitchFamily="18" charset="0"/>
              </a:rPr>
              <a:t>3</a:t>
            </a:r>
            <a:r>
              <a:rPr lang="en-US" b="1">
                <a:solidFill>
                  <a:srgbClr val="000000"/>
                </a:solidFill>
                <a:latin typeface="Times New Roman" panose="02020603050405020304" pitchFamily="18" charset="0"/>
              </a:rPr>
              <a:t>CH</a:t>
            </a:r>
            <a:r>
              <a:rPr lang="en-US" b="1" baseline="-25000">
                <a:solidFill>
                  <a:srgbClr val="000000"/>
                </a:solidFill>
                <a:latin typeface="Times New Roman" panose="02020603050405020304" pitchFamily="18" charset="0"/>
              </a:rPr>
              <a:t>2</a:t>
            </a:r>
            <a:r>
              <a:rPr lang="en-US" b="1">
                <a:solidFill>
                  <a:srgbClr val="000000"/>
                </a:solidFill>
                <a:latin typeface="Times New Roman" panose="02020603050405020304" pitchFamily="18" charset="0"/>
              </a:rPr>
              <a:t>OH</a:t>
            </a:r>
            <a:r>
              <a:rPr lang="zh-CN" altLang="en-US" b="1">
                <a:solidFill>
                  <a:srgbClr val="000000"/>
                </a:solidFill>
              </a:rPr>
              <a:t>－</a:t>
            </a:r>
            <a:r>
              <a:rPr lang="en-US" b="1">
                <a:solidFill>
                  <a:srgbClr val="000000"/>
                </a:solidFill>
                <a:latin typeface="Times New Roman" panose="02020603050405020304" pitchFamily="18" charset="0"/>
              </a:rPr>
              <a:t>4e</a:t>
            </a:r>
            <a:r>
              <a:rPr lang="zh-CN" altLang="en-US" b="1" baseline="30000">
                <a:solidFill>
                  <a:srgbClr val="000000"/>
                </a:solidFill>
              </a:rPr>
              <a:t>－</a:t>
            </a:r>
            <a:r>
              <a:rPr lang="zh-CN" altLang="en-US" b="1">
                <a:solidFill>
                  <a:srgbClr val="000000"/>
                </a:solidFill>
              </a:rPr>
              <a:t>＋</a:t>
            </a:r>
            <a:r>
              <a:rPr lang="en-US" b="1">
                <a:solidFill>
                  <a:srgbClr val="000000"/>
                </a:solidFill>
                <a:latin typeface="Times New Roman" panose="02020603050405020304" pitchFamily="18" charset="0"/>
              </a:rPr>
              <a:t>H</a:t>
            </a:r>
            <a:r>
              <a:rPr lang="en-US" b="1" baseline="-25000">
                <a:solidFill>
                  <a:srgbClr val="000000"/>
                </a:solidFill>
                <a:latin typeface="Times New Roman" panose="02020603050405020304" pitchFamily="18" charset="0"/>
              </a:rPr>
              <a:t>2</a:t>
            </a:r>
            <a:r>
              <a:rPr lang="en-US" b="1">
                <a:solidFill>
                  <a:srgbClr val="000000"/>
                </a:solidFill>
                <a:latin typeface="Times New Roman" panose="02020603050405020304" pitchFamily="18" charset="0"/>
              </a:rPr>
              <a:t>O</a:t>
            </a:r>
            <a:r>
              <a:rPr lang="en-US" b="1">
                <a:solidFill>
                  <a:srgbClr val="000000"/>
                </a:solidFill>
                <a:latin typeface="宋体" panose="02010600030101010101" pitchFamily="2" charset="-122"/>
                <a:cs typeface="Times New Roman" panose="02020603050405020304" pitchFamily="18" charset="0"/>
              </a:rPr>
              <a:t>=== </a:t>
            </a:r>
            <a:r>
              <a:rPr lang="en-US" b="1">
                <a:solidFill>
                  <a:srgbClr val="000000"/>
                </a:solidFill>
                <a:latin typeface="Times New Roman" panose="02020603050405020304" pitchFamily="18" charset="0"/>
              </a:rPr>
              <a:t>CH</a:t>
            </a:r>
            <a:r>
              <a:rPr lang="en-US" b="1" baseline="-25000">
                <a:solidFill>
                  <a:srgbClr val="000000"/>
                </a:solidFill>
                <a:latin typeface="Times New Roman" panose="02020603050405020304" pitchFamily="18" charset="0"/>
              </a:rPr>
              <a:t>3</a:t>
            </a:r>
            <a:r>
              <a:rPr lang="en-US" b="1">
                <a:solidFill>
                  <a:srgbClr val="000000"/>
                </a:solidFill>
                <a:latin typeface="Times New Roman" panose="02020603050405020304" pitchFamily="18" charset="0"/>
              </a:rPr>
              <a:t>COOH</a:t>
            </a:r>
            <a:r>
              <a:rPr lang="zh-CN" altLang="en-US" b="1">
                <a:solidFill>
                  <a:srgbClr val="000000"/>
                </a:solidFill>
              </a:rPr>
              <a:t>＋</a:t>
            </a:r>
            <a:r>
              <a:rPr lang="en-US" b="1">
                <a:solidFill>
                  <a:srgbClr val="000000"/>
                </a:solidFill>
                <a:latin typeface="Times New Roman" panose="02020603050405020304" pitchFamily="18" charset="0"/>
              </a:rPr>
              <a:t>4H</a:t>
            </a:r>
            <a:r>
              <a:rPr lang="zh-CN" altLang="en-US" b="1" baseline="30000">
                <a:solidFill>
                  <a:srgbClr val="000000"/>
                </a:solidFill>
              </a:rPr>
              <a:t>＋</a:t>
            </a:r>
            <a:r>
              <a:rPr lang="zh-CN" altLang="en-US" b="1">
                <a:solidFill>
                  <a:srgbClr val="000000"/>
                </a:solidFill>
              </a:rPr>
              <a:t>。下列有关说法正确的是</a:t>
            </a:r>
            <a:r>
              <a:rPr lang="en-US" b="1">
                <a:solidFill>
                  <a:srgbClr val="000000"/>
                </a:solidFill>
                <a:latin typeface="Times New Roman" panose="02020603050405020304" pitchFamily="18" charset="0"/>
              </a:rPr>
              <a:t>(</a:t>
            </a:r>
            <a:r>
              <a:rPr lang="zh-CN" altLang="en-US" b="1">
                <a:solidFill>
                  <a:srgbClr val="000000"/>
                </a:solidFill>
              </a:rPr>
              <a:t>　</a:t>
            </a:r>
            <a:r>
              <a:rPr lang="en-US" b="1">
                <a:solidFill>
                  <a:srgbClr val="000000"/>
                </a:solidFill>
                <a:latin typeface="Times New Roman" panose="02020603050405020304" pitchFamily="18" charset="0"/>
              </a:rPr>
              <a:t>)</a:t>
            </a:r>
            <a:endParaRPr lang="en-US" b="1">
              <a:solidFill>
                <a:srgbClr val="000000"/>
              </a:solidFill>
              <a:latin typeface="Times New Roman" panose="02020603050405020304" pitchFamily="18" charset="0"/>
            </a:endParaRPr>
          </a:p>
          <a:p>
            <a:pPr fontAlgn="base">
              <a:spcBef>
                <a:spcPct val="0"/>
              </a:spcBef>
              <a:spcAft>
                <a:spcPct val="0"/>
              </a:spcAft>
            </a:pPr>
            <a:r>
              <a:rPr lang="en-US" b="1">
                <a:solidFill>
                  <a:srgbClr val="000000"/>
                </a:solidFill>
                <a:latin typeface="Times New Roman" panose="02020603050405020304" pitchFamily="18" charset="0"/>
              </a:rPr>
              <a:t>A</a:t>
            </a:r>
            <a:r>
              <a:rPr lang="zh-CN" altLang="en-US" b="1">
                <a:solidFill>
                  <a:srgbClr val="000000"/>
                </a:solidFill>
              </a:rPr>
              <a:t>．检测时，电解质溶液中的</a:t>
            </a:r>
            <a:r>
              <a:rPr lang="en-US" b="1">
                <a:solidFill>
                  <a:srgbClr val="000000"/>
                </a:solidFill>
                <a:latin typeface="Times New Roman" panose="02020603050405020304" pitchFamily="18" charset="0"/>
              </a:rPr>
              <a:t>H</a:t>
            </a:r>
            <a:r>
              <a:rPr lang="zh-CN" altLang="en-US" b="1" baseline="30000">
                <a:solidFill>
                  <a:srgbClr val="000000"/>
                </a:solidFill>
              </a:rPr>
              <a:t>＋</a:t>
            </a:r>
            <a:r>
              <a:rPr lang="zh-CN" altLang="en-US" b="1">
                <a:solidFill>
                  <a:srgbClr val="000000"/>
                </a:solidFill>
              </a:rPr>
              <a:t>向负极移动</a:t>
            </a:r>
            <a:endParaRPr lang="en-US" b="1">
              <a:solidFill>
                <a:srgbClr val="000000"/>
              </a:solidFill>
              <a:latin typeface="Times New Roman" panose="02020603050405020304" pitchFamily="18" charset="0"/>
            </a:endParaRPr>
          </a:p>
          <a:p>
            <a:pPr fontAlgn="base">
              <a:spcBef>
                <a:spcPct val="0"/>
              </a:spcBef>
              <a:spcAft>
                <a:spcPct val="0"/>
              </a:spcAft>
            </a:pPr>
            <a:r>
              <a:rPr lang="en-US" b="1">
                <a:solidFill>
                  <a:srgbClr val="000000"/>
                </a:solidFill>
                <a:latin typeface="Times New Roman" panose="02020603050405020304" pitchFamily="18" charset="0"/>
              </a:rPr>
              <a:t>B</a:t>
            </a:r>
            <a:r>
              <a:rPr lang="zh-CN" altLang="en-US" b="1">
                <a:solidFill>
                  <a:srgbClr val="000000"/>
                </a:solidFill>
              </a:rPr>
              <a:t>．若有</a:t>
            </a:r>
            <a:r>
              <a:rPr lang="en-US" b="1">
                <a:solidFill>
                  <a:srgbClr val="000000"/>
                </a:solidFill>
                <a:latin typeface="Times New Roman" panose="02020603050405020304" pitchFamily="18" charset="0"/>
              </a:rPr>
              <a:t>0.4 mol</a:t>
            </a:r>
            <a:r>
              <a:rPr lang="zh-CN" altLang="en-US" b="1">
                <a:solidFill>
                  <a:srgbClr val="000000"/>
                </a:solidFill>
              </a:rPr>
              <a:t>电子转移，则在标准状况下消耗</a:t>
            </a:r>
            <a:r>
              <a:rPr lang="en-US" b="1">
                <a:solidFill>
                  <a:srgbClr val="000000"/>
                </a:solidFill>
                <a:latin typeface="Times New Roman" panose="02020603050405020304" pitchFamily="18" charset="0"/>
              </a:rPr>
              <a:t>4.48 L</a:t>
            </a:r>
            <a:r>
              <a:rPr lang="zh-CN" altLang="en-US" b="1">
                <a:solidFill>
                  <a:srgbClr val="000000"/>
                </a:solidFill>
              </a:rPr>
              <a:t>氧气</a:t>
            </a:r>
            <a:endParaRPr lang="en-US" b="1">
              <a:solidFill>
                <a:srgbClr val="000000"/>
              </a:solidFill>
              <a:latin typeface="Times New Roman" panose="02020603050405020304" pitchFamily="18" charset="0"/>
            </a:endParaRPr>
          </a:p>
          <a:p>
            <a:pPr fontAlgn="base">
              <a:spcBef>
                <a:spcPct val="0"/>
              </a:spcBef>
              <a:spcAft>
                <a:spcPct val="0"/>
              </a:spcAft>
            </a:pPr>
            <a:r>
              <a:rPr lang="en-US" b="1">
                <a:solidFill>
                  <a:srgbClr val="000000"/>
                </a:solidFill>
                <a:latin typeface="Times New Roman" panose="02020603050405020304" pitchFamily="18" charset="0"/>
              </a:rPr>
              <a:t>C</a:t>
            </a:r>
            <a:r>
              <a:rPr lang="zh-CN" altLang="en-US" b="1">
                <a:solidFill>
                  <a:srgbClr val="000000"/>
                </a:solidFill>
              </a:rPr>
              <a:t>．电池反应的化学方程式为</a:t>
            </a:r>
            <a:r>
              <a:rPr lang="en-US" b="1">
                <a:solidFill>
                  <a:srgbClr val="000000"/>
                </a:solidFill>
                <a:latin typeface="Times New Roman" panose="02020603050405020304" pitchFamily="18" charset="0"/>
              </a:rPr>
              <a:t>CH</a:t>
            </a:r>
            <a:r>
              <a:rPr lang="en-US" b="1" baseline="-25000">
                <a:solidFill>
                  <a:srgbClr val="000000"/>
                </a:solidFill>
                <a:latin typeface="Times New Roman" panose="02020603050405020304" pitchFamily="18" charset="0"/>
              </a:rPr>
              <a:t>3</a:t>
            </a:r>
            <a:r>
              <a:rPr lang="en-US" b="1">
                <a:solidFill>
                  <a:srgbClr val="000000"/>
                </a:solidFill>
                <a:latin typeface="Times New Roman" panose="02020603050405020304" pitchFamily="18" charset="0"/>
              </a:rPr>
              <a:t>CH</a:t>
            </a:r>
            <a:r>
              <a:rPr lang="en-US" b="1" baseline="-25000">
                <a:solidFill>
                  <a:srgbClr val="000000"/>
                </a:solidFill>
                <a:latin typeface="Times New Roman" panose="02020603050405020304" pitchFamily="18" charset="0"/>
              </a:rPr>
              <a:t>2</a:t>
            </a:r>
            <a:r>
              <a:rPr lang="en-US" b="1">
                <a:solidFill>
                  <a:srgbClr val="000000"/>
                </a:solidFill>
                <a:latin typeface="Times New Roman" panose="02020603050405020304" pitchFamily="18" charset="0"/>
              </a:rPr>
              <a:t>OH</a:t>
            </a:r>
            <a:r>
              <a:rPr lang="zh-CN" altLang="en-US" b="1">
                <a:solidFill>
                  <a:srgbClr val="000000"/>
                </a:solidFill>
              </a:rPr>
              <a:t>＋</a:t>
            </a:r>
            <a:r>
              <a:rPr lang="en-US" b="1">
                <a:solidFill>
                  <a:srgbClr val="000000"/>
                </a:solidFill>
                <a:latin typeface="Times New Roman" panose="02020603050405020304" pitchFamily="18" charset="0"/>
              </a:rPr>
              <a:t>O</a:t>
            </a:r>
            <a:r>
              <a:rPr lang="en-US" b="1" baseline="-25000">
                <a:solidFill>
                  <a:srgbClr val="000000"/>
                </a:solidFill>
                <a:latin typeface="Times New Roman" panose="02020603050405020304" pitchFamily="18" charset="0"/>
              </a:rPr>
              <a:t>2</a:t>
            </a:r>
            <a:r>
              <a:rPr lang="en-US" b="1">
                <a:solidFill>
                  <a:srgbClr val="000000"/>
                </a:solidFill>
                <a:latin typeface="宋体" panose="02010600030101010101" pitchFamily="2" charset="-122"/>
                <a:cs typeface="Times New Roman" panose="02020603050405020304" pitchFamily="18" charset="0"/>
              </a:rPr>
              <a:t>===</a:t>
            </a:r>
            <a:r>
              <a:rPr lang="en-US" b="1">
                <a:solidFill>
                  <a:srgbClr val="000000"/>
                </a:solidFill>
                <a:latin typeface="Times New Roman" panose="02020603050405020304" pitchFamily="18" charset="0"/>
              </a:rPr>
              <a:t>CH</a:t>
            </a:r>
            <a:r>
              <a:rPr lang="en-US" b="1" baseline="-25000">
                <a:solidFill>
                  <a:srgbClr val="000000"/>
                </a:solidFill>
                <a:latin typeface="Times New Roman" panose="02020603050405020304" pitchFamily="18" charset="0"/>
              </a:rPr>
              <a:t>3</a:t>
            </a:r>
            <a:r>
              <a:rPr lang="en-US" b="1">
                <a:solidFill>
                  <a:srgbClr val="000000"/>
                </a:solidFill>
                <a:latin typeface="Times New Roman" panose="02020603050405020304" pitchFamily="18" charset="0"/>
              </a:rPr>
              <a:t>COOH</a:t>
            </a:r>
            <a:r>
              <a:rPr lang="zh-CN" altLang="en-US" b="1">
                <a:solidFill>
                  <a:srgbClr val="000000"/>
                </a:solidFill>
              </a:rPr>
              <a:t>＋</a:t>
            </a:r>
            <a:r>
              <a:rPr lang="en-US" b="1">
                <a:solidFill>
                  <a:srgbClr val="000000"/>
                </a:solidFill>
                <a:latin typeface="Times New Roman" panose="02020603050405020304" pitchFamily="18" charset="0"/>
              </a:rPr>
              <a:t>H</a:t>
            </a:r>
            <a:r>
              <a:rPr lang="en-US" b="1" baseline="-25000">
                <a:solidFill>
                  <a:srgbClr val="000000"/>
                </a:solidFill>
                <a:latin typeface="Times New Roman" panose="02020603050405020304" pitchFamily="18" charset="0"/>
              </a:rPr>
              <a:t>2</a:t>
            </a:r>
            <a:r>
              <a:rPr lang="en-US" b="1">
                <a:solidFill>
                  <a:srgbClr val="000000"/>
                </a:solidFill>
                <a:latin typeface="Times New Roman" panose="02020603050405020304" pitchFamily="18" charset="0"/>
              </a:rPr>
              <a:t>O</a:t>
            </a:r>
            <a:endParaRPr lang="en-US" b="1">
              <a:solidFill>
                <a:srgbClr val="000000"/>
              </a:solidFill>
              <a:latin typeface="Times New Roman" panose="02020603050405020304" pitchFamily="18" charset="0"/>
            </a:endParaRPr>
          </a:p>
          <a:p>
            <a:pPr fontAlgn="base">
              <a:spcBef>
                <a:spcPct val="0"/>
              </a:spcBef>
              <a:spcAft>
                <a:spcPct val="0"/>
              </a:spcAft>
            </a:pPr>
            <a:r>
              <a:rPr lang="en-US" b="1">
                <a:solidFill>
                  <a:srgbClr val="000000"/>
                </a:solidFill>
                <a:latin typeface="Times New Roman" panose="02020603050405020304" pitchFamily="18" charset="0"/>
              </a:rPr>
              <a:t>D</a:t>
            </a:r>
            <a:r>
              <a:rPr lang="zh-CN" altLang="en-US" b="1">
                <a:solidFill>
                  <a:srgbClr val="000000"/>
                </a:solidFill>
              </a:rPr>
              <a:t>．正极上发生的反应为</a:t>
            </a:r>
            <a:r>
              <a:rPr lang="en-US" b="1">
                <a:solidFill>
                  <a:srgbClr val="000000"/>
                </a:solidFill>
                <a:latin typeface="Times New Roman" panose="02020603050405020304" pitchFamily="18" charset="0"/>
              </a:rPr>
              <a:t>O</a:t>
            </a:r>
            <a:r>
              <a:rPr lang="en-US" b="1" baseline="-25000">
                <a:solidFill>
                  <a:srgbClr val="000000"/>
                </a:solidFill>
                <a:latin typeface="Times New Roman" panose="02020603050405020304" pitchFamily="18" charset="0"/>
              </a:rPr>
              <a:t>2</a:t>
            </a:r>
            <a:r>
              <a:rPr lang="zh-CN" altLang="en-US" b="1">
                <a:solidFill>
                  <a:srgbClr val="000000"/>
                </a:solidFill>
              </a:rPr>
              <a:t>＋</a:t>
            </a:r>
            <a:r>
              <a:rPr lang="en-US" b="1">
                <a:solidFill>
                  <a:srgbClr val="000000"/>
                </a:solidFill>
                <a:latin typeface="Times New Roman" panose="02020603050405020304" pitchFamily="18" charset="0"/>
              </a:rPr>
              <a:t>4e</a:t>
            </a:r>
            <a:r>
              <a:rPr lang="zh-CN" altLang="en-US" b="1" baseline="30000">
                <a:solidFill>
                  <a:srgbClr val="000000"/>
                </a:solidFill>
              </a:rPr>
              <a:t>－</a:t>
            </a:r>
            <a:r>
              <a:rPr lang="zh-CN" altLang="en-US" b="1">
                <a:solidFill>
                  <a:srgbClr val="000000"/>
                </a:solidFill>
              </a:rPr>
              <a:t>＋</a:t>
            </a:r>
            <a:r>
              <a:rPr lang="en-US" b="1">
                <a:solidFill>
                  <a:srgbClr val="000000"/>
                </a:solidFill>
                <a:latin typeface="Times New Roman" panose="02020603050405020304" pitchFamily="18" charset="0"/>
              </a:rPr>
              <a:t>2H</a:t>
            </a:r>
            <a:r>
              <a:rPr lang="en-US" b="1" baseline="-25000">
                <a:solidFill>
                  <a:srgbClr val="000000"/>
                </a:solidFill>
                <a:latin typeface="Times New Roman" panose="02020603050405020304" pitchFamily="18" charset="0"/>
              </a:rPr>
              <a:t>2</a:t>
            </a:r>
            <a:r>
              <a:rPr lang="en-US" b="1">
                <a:solidFill>
                  <a:srgbClr val="000000"/>
                </a:solidFill>
                <a:latin typeface="Times New Roman" panose="02020603050405020304" pitchFamily="18" charset="0"/>
              </a:rPr>
              <a:t>O</a:t>
            </a:r>
            <a:r>
              <a:rPr lang="en-US" b="1">
                <a:solidFill>
                  <a:srgbClr val="000000"/>
                </a:solidFill>
                <a:latin typeface="宋体" panose="02010600030101010101" pitchFamily="2" charset="-122"/>
                <a:cs typeface="Times New Roman" panose="02020603050405020304" pitchFamily="18" charset="0"/>
              </a:rPr>
              <a:t>===</a:t>
            </a:r>
            <a:r>
              <a:rPr lang="en-US" b="1">
                <a:solidFill>
                  <a:srgbClr val="000000"/>
                </a:solidFill>
                <a:latin typeface="Times New Roman" panose="02020603050405020304" pitchFamily="18" charset="0"/>
              </a:rPr>
              <a:t>4OH</a:t>
            </a:r>
            <a:r>
              <a:rPr lang="zh-CN" altLang="en-US" b="1" baseline="30000">
                <a:solidFill>
                  <a:srgbClr val="000000"/>
                </a:solidFill>
              </a:rPr>
              <a:t>－</a:t>
            </a:r>
            <a:endParaRPr lang="zh-CN" altLang="en-US" b="1">
              <a:solidFill>
                <a:srgbClr val="000000"/>
              </a:solidFill>
            </a:endParaRPr>
          </a:p>
        </p:txBody>
      </p:sp>
      <p:sp>
        <p:nvSpPr>
          <p:cNvPr id="2" name="文本框 1"/>
          <p:cNvSpPr txBox="1"/>
          <p:nvPr/>
        </p:nvSpPr>
        <p:spPr>
          <a:xfrm>
            <a:off x="573194" y="1020445"/>
            <a:ext cx="5346335" cy="400110"/>
          </a:xfrm>
          <a:prstGeom prst="rect">
            <a:avLst/>
          </a:prstGeom>
          <a:noFill/>
        </p:spPr>
        <p:txBody>
          <a:bodyPr wrap="none" rtlCol="0">
            <a:spAutoFit/>
          </a:bodyPr>
          <a:lstStyle/>
          <a:p>
            <a:pPr fontAlgn="base">
              <a:spcBef>
                <a:spcPct val="0"/>
              </a:spcBef>
              <a:spcAft>
                <a:spcPct val="0"/>
              </a:spcAft>
            </a:pPr>
            <a:r>
              <a:rPr lang="zh-CN" altLang="en-US" sz="2000" b="1">
                <a:solidFill>
                  <a:srgbClr val="0000FF"/>
                </a:solidFill>
                <a:ea typeface="黑体" panose="02010600030101010101" pitchFamily="49" charset="-122"/>
                <a:sym typeface="+mn-ea"/>
              </a:rPr>
              <a:t>题组一　判断</a:t>
            </a:r>
            <a:r>
              <a:rPr lang="en-US" sz="2000" b="1">
                <a:solidFill>
                  <a:srgbClr val="0000FF"/>
                </a:solidFill>
                <a:latin typeface="宋体" panose="02010600030101010101" pitchFamily="2" charset="-122"/>
                <a:cs typeface="Times New Roman" panose="02020603050405020304" pitchFamily="18" charset="0"/>
                <a:sym typeface="+mn-ea"/>
              </a:rPr>
              <a:t>“</a:t>
            </a:r>
            <a:r>
              <a:rPr lang="zh-CN" altLang="en-US" sz="2000" b="1">
                <a:solidFill>
                  <a:srgbClr val="0000FF"/>
                </a:solidFill>
                <a:ea typeface="黑体" panose="02010600030101010101" pitchFamily="49" charset="-122"/>
                <a:sym typeface="+mn-ea"/>
              </a:rPr>
              <a:t>酸、碱</a:t>
            </a:r>
            <a:r>
              <a:rPr lang="en-US" sz="2000" b="1">
                <a:solidFill>
                  <a:srgbClr val="0000FF"/>
                </a:solidFill>
                <a:latin typeface="宋体" panose="02010600030101010101" pitchFamily="2" charset="-122"/>
                <a:cs typeface="Times New Roman" panose="02020603050405020304" pitchFamily="18" charset="0"/>
                <a:sym typeface="+mn-ea"/>
              </a:rPr>
              <a:t>”</a:t>
            </a:r>
            <a:r>
              <a:rPr lang="zh-CN" altLang="en-US" sz="2000" b="1">
                <a:solidFill>
                  <a:srgbClr val="0000FF"/>
                </a:solidFill>
                <a:ea typeface="黑体" panose="02010600030101010101" pitchFamily="49" charset="-122"/>
                <a:sym typeface="+mn-ea"/>
              </a:rPr>
              <a:t>介质，理清书写思路</a:t>
            </a:r>
            <a:endParaRPr lang="zh-CN" altLang="en-US" sz="2000" b="1">
              <a:solidFill>
                <a:srgbClr val="000000"/>
              </a:solidFill>
            </a:endParaRPr>
          </a:p>
        </p:txBody>
      </p:sp>
      <p:sp>
        <p:nvSpPr>
          <p:cNvPr id="4" name="文本框 3"/>
          <p:cNvSpPr txBox="1"/>
          <p:nvPr/>
        </p:nvSpPr>
        <p:spPr>
          <a:xfrm>
            <a:off x="376767" y="3618230"/>
            <a:ext cx="11541760" cy="1322070"/>
          </a:xfrm>
          <a:prstGeom prst="rect">
            <a:avLst/>
          </a:prstGeom>
          <a:noFill/>
          <a:ln w="9525">
            <a:solidFill>
              <a:srgbClr val="FF0000"/>
            </a:solidFill>
          </a:ln>
        </p:spPr>
        <p:txBody>
          <a:bodyPr wrap="square">
            <a:spAutoFit/>
          </a:bodyPr>
          <a:lstStyle/>
          <a:p>
            <a:pPr fontAlgn="base">
              <a:spcBef>
                <a:spcPct val="0"/>
              </a:spcBef>
              <a:spcAft>
                <a:spcPct val="0"/>
              </a:spcAft>
            </a:pPr>
            <a:r>
              <a:rPr lang="zh-CN" altLang="en-US" sz="1600" b="1">
                <a:solidFill>
                  <a:srgbClr val="0000FF"/>
                </a:solidFill>
                <a:ea typeface="黑体" panose="02010600030101010101" pitchFamily="49" charset="-122"/>
              </a:rPr>
              <a:t>解析：</a:t>
            </a:r>
            <a:r>
              <a:rPr lang="zh-CN" altLang="en-US" sz="1600" b="1">
                <a:solidFill>
                  <a:srgbClr val="000000"/>
                </a:solidFill>
                <a:cs typeface="楷体_GB2312" panose="02010609030101010101" pitchFamily="49" charset="-122"/>
              </a:rPr>
              <a:t>解答本题时</a:t>
            </a:r>
            <a:r>
              <a:rPr lang="zh-CN" altLang="en-US" sz="1600" b="1">
                <a:solidFill>
                  <a:srgbClr val="FF0000"/>
                </a:solidFill>
                <a:cs typeface="楷体_GB2312" panose="02010609030101010101" pitchFamily="49" charset="-122"/>
              </a:rPr>
              <a:t>审题是关键</a:t>
            </a:r>
            <a:r>
              <a:rPr lang="zh-CN" altLang="en-US" sz="1600" b="1">
                <a:solidFill>
                  <a:srgbClr val="000000"/>
                </a:solidFill>
                <a:cs typeface="楷体_GB2312" panose="02010609030101010101" pitchFamily="49" charset="-122"/>
              </a:rPr>
              <a:t>，反应是在</a:t>
            </a:r>
            <a:r>
              <a:rPr lang="zh-CN" altLang="en-US" sz="1600" b="1">
                <a:solidFill>
                  <a:srgbClr val="FF0000"/>
                </a:solidFill>
                <a:cs typeface="楷体_GB2312" panose="02010609030101010101" pitchFamily="49" charset="-122"/>
              </a:rPr>
              <a:t>酸性电解质溶液中</a:t>
            </a:r>
            <a:r>
              <a:rPr lang="zh-CN" altLang="en-US" sz="1600" b="1">
                <a:solidFill>
                  <a:srgbClr val="000000"/>
                </a:solidFill>
                <a:cs typeface="楷体_GB2312" panose="02010609030101010101" pitchFamily="49" charset="-122"/>
              </a:rPr>
              <a:t>进行的。</a:t>
            </a:r>
            <a:endParaRPr lang="zh-CN" altLang="en-US" sz="1600" b="1">
              <a:solidFill>
                <a:srgbClr val="000000"/>
              </a:solidFill>
              <a:cs typeface="楷体_GB2312" panose="02010609030101010101" pitchFamily="49" charset="-122"/>
            </a:endParaRPr>
          </a:p>
          <a:p>
            <a:pPr fontAlgn="base">
              <a:spcBef>
                <a:spcPct val="0"/>
              </a:spcBef>
              <a:spcAft>
                <a:spcPct val="0"/>
              </a:spcAft>
            </a:pPr>
            <a:r>
              <a:rPr lang="zh-CN" altLang="en-US" sz="1600" b="1">
                <a:solidFill>
                  <a:srgbClr val="000000"/>
                </a:solidFill>
                <a:cs typeface="楷体_GB2312" panose="02010609030101010101" pitchFamily="49" charset="-122"/>
              </a:rPr>
              <a:t>在原电池中，阳离子要往正极移动，</a:t>
            </a:r>
            <a:r>
              <a:rPr lang="en-US" sz="1600" b="1">
                <a:solidFill>
                  <a:srgbClr val="FF0000"/>
                </a:solidFill>
                <a:latin typeface="Times New Roman" panose="02020603050405020304" pitchFamily="18" charset="0"/>
                <a:cs typeface="楷体_GB2312" panose="02010609030101010101" pitchFamily="49" charset="-122"/>
              </a:rPr>
              <a:t>A</a:t>
            </a:r>
            <a:r>
              <a:rPr lang="zh-CN" altLang="en-US" sz="1600" b="1">
                <a:solidFill>
                  <a:srgbClr val="FF0000"/>
                </a:solidFill>
                <a:cs typeface="楷体_GB2312" panose="02010609030101010101" pitchFamily="49" charset="-122"/>
              </a:rPr>
              <a:t>错</a:t>
            </a:r>
            <a:r>
              <a:rPr lang="zh-CN" altLang="en-US" sz="1600" b="1">
                <a:solidFill>
                  <a:srgbClr val="000000"/>
                </a:solidFill>
                <a:cs typeface="楷体_GB2312" panose="02010609030101010101" pitchFamily="49" charset="-122"/>
              </a:rPr>
              <a:t>；</a:t>
            </a:r>
            <a:endParaRPr lang="zh-CN" altLang="en-US" sz="1600" b="1">
              <a:solidFill>
                <a:srgbClr val="000000"/>
              </a:solidFill>
              <a:cs typeface="楷体_GB2312" panose="02010609030101010101" pitchFamily="49" charset="-122"/>
            </a:endParaRPr>
          </a:p>
          <a:p>
            <a:pPr fontAlgn="base">
              <a:spcBef>
                <a:spcPct val="0"/>
              </a:spcBef>
              <a:spcAft>
                <a:spcPct val="0"/>
              </a:spcAft>
            </a:pPr>
            <a:r>
              <a:rPr lang="zh-CN" altLang="en-US" sz="1600" b="1">
                <a:solidFill>
                  <a:srgbClr val="000000"/>
                </a:solidFill>
              </a:rPr>
              <a:t>因电解质溶液是酸性的，不可能存在OH</a:t>
            </a:r>
            <a:r>
              <a:rPr lang="zh-CN" altLang="en-US" sz="1600" b="1" baseline="30000">
                <a:solidFill>
                  <a:srgbClr val="000000"/>
                </a:solidFill>
              </a:rPr>
              <a:t>－</a:t>
            </a:r>
            <a:r>
              <a:rPr lang="zh-CN" altLang="en-US" sz="1600" b="1">
                <a:solidFill>
                  <a:srgbClr val="000000"/>
                </a:solidFill>
              </a:rPr>
              <a:t>，故正极的反应式为O</a:t>
            </a:r>
            <a:r>
              <a:rPr lang="zh-CN" altLang="en-US" sz="1600" b="1" baseline="-25000">
                <a:solidFill>
                  <a:srgbClr val="000000"/>
                </a:solidFill>
              </a:rPr>
              <a:t>2</a:t>
            </a:r>
            <a:r>
              <a:rPr lang="zh-CN" altLang="en-US" sz="1600" b="1">
                <a:solidFill>
                  <a:srgbClr val="000000"/>
                </a:solidFill>
              </a:rPr>
              <a:t>＋4H</a:t>
            </a:r>
            <a:r>
              <a:rPr lang="zh-CN" altLang="en-US" sz="1600" b="1" baseline="30000">
                <a:solidFill>
                  <a:srgbClr val="000000"/>
                </a:solidFill>
              </a:rPr>
              <a:t>＋</a:t>
            </a:r>
            <a:r>
              <a:rPr lang="zh-CN" altLang="en-US" sz="1600" b="1">
                <a:solidFill>
                  <a:srgbClr val="000000"/>
                </a:solidFill>
              </a:rPr>
              <a:t>＋4e</a:t>
            </a:r>
            <a:r>
              <a:rPr lang="zh-CN" altLang="en-US" sz="1600" b="1" baseline="30000">
                <a:solidFill>
                  <a:srgbClr val="000000"/>
                </a:solidFill>
              </a:rPr>
              <a:t>－</a:t>
            </a:r>
            <a:r>
              <a:rPr lang="zh-CN" altLang="en-US" sz="1600" b="1">
                <a:solidFill>
                  <a:srgbClr val="000000"/>
                </a:solidFill>
              </a:rPr>
              <a:t>===2H</a:t>
            </a:r>
            <a:r>
              <a:rPr lang="zh-CN" altLang="en-US" sz="1600" b="1" baseline="-25000">
                <a:solidFill>
                  <a:srgbClr val="000000"/>
                </a:solidFill>
              </a:rPr>
              <a:t>2</a:t>
            </a:r>
            <a:r>
              <a:rPr lang="zh-CN" altLang="en-US" sz="1600" b="1">
                <a:solidFill>
                  <a:srgbClr val="000000"/>
                </a:solidFill>
              </a:rPr>
              <a:t>O，</a:t>
            </a:r>
            <a:r>
              <a:rPr lang="zh-CN" altLang="en-US" sz="1600" b="1">
                <a:solidFill>
                  <a:srgbClr val="FF0000"/>
                </a:solidFill>
                <a:sym typeface="+mn-ea"/>
              </a:rPr>
              <a:t>D错</a:t>
            </a:r>
            <a:endParaRPr lang="zh-CN" altLang="en-US" sz="1600" b="1">
              <a:solidFill>
                <a:srgbClr val="000000"/>
              </a:solidFill>
            </a:endParaRPr>
          </a:p>
          <a:p>
            <a:pPr fontAlgn="base">
              <a:spcBef>
                <a:spcPct val="0"/>
              </a:spcBef>
              <a:spcAft>
                <a:spcPct val="0"/>
              </a:spcAft>
            </a:pPr>
            <a:r>
              <a:rPr lang="zh-CN" altLang="en-US" sz="1600" b="1">
                <a:solidFill>
                  <a:srgbClr val="000000"/>
                </a:solidFill>
              </a:rPr>
              <a:t>转移4 mol电子时消耗1 mol O</a:t>
            </a:r>
            <a:r>
              <a:rPr lang="zh-CN" altLang="en-US" sz="1600" b="1" baseline="-25000">
                <a:solidFill>
                  <a:srgbClr val="000000"/>
                </a:solidFill>
              </a:rPr>
              <a:t>2</a:t>
            </a:r>
            <a:r>
              <a:rPr lang="zh-CN" altLang="en-US" sz="1600" b="1">
                <a:solidFill>
                  <a:srgbClr val="000000"/>
                </a:solidFill>
              </a:rPr>
              <a:t>，则转移0.4 mol电子时消耗2.24 L O</a:t>
            </a:r>
            <a:r>
              <a:rPr lang="zh-CN" altLang="en-US" sz="1600" b="1" baseline="-25000">
                <a:solidFill>
                  <a:srgbClr val="000000"/>
                </a:solidFill>
              </a:rPr>
              <a:t>2</a:t>
            </a:r>
            <a:r>
              <a:rPr lang="zh-CN" altLang="en-US" sz="1600" b="1">
                <a:solidFill>
                  <a:srgbClr val="000000"/>
                </a:solidFill>
              </a:rPr>
              <a:t>，故</a:t>
            </a:r>
            <a:r>
              <a:rPr lang="zh-CN" altLang="en-US" sz="1600" b="1">
                <a:solidFill>
                  <a:srgbClr val="FF0000"/>
                </a:solidFill>
              </a:rPr>
              <a:t>B</a:t>
            </a:r>
            <a:r>
              <a:rPr lang="zh-CN" altLang="en-US" sz="1600" b="1">
                <a:solidFill>
                  <a:srgbClr val="FF0000"/>
                </a:solidFill>
                <a:sym typeface="+mn-ea"/>
              </a:rPr>
              <a:t>错</a:t>
            </a:r>
            <a:r>
              <a:rPr lang="zh-CN" altLang="en-US" sz="1600" b="1">
                <a:solidFill>
                  <a:srgbClr val="000000"/>
                </a:solidFill>
              </a:rPr>
              <a:t>；</a:t>
            </a:r>
            <a:endParaRPr lang="zh-CN" altLang="en-US" sz="1600" b="1">
              <a:solidFill>
                <a:srgbClr val="000000"/>
              </a:solidFill>
            </a:endParaRPr>
          </a:p>
          <a:p>
            <a:pPr fontAlgn="base">
              <a:spcBef>
                <a:spcPct val="0"/>
              </a:spcBef>
              <a:spcAft>
                <a:spcPct val="0"/>
              </a:spcAft>
            </a:pPr>
            <a:r>
              <a:rPr lang="zh-CN" altLang="en-US" sz="1600" b="1">
                <a:solidFill>
                  <a:srgbClr val="000000"/>
                </a:solidFill>
              </a:rPr>
              <a:t>电池反应式即正负极反应式之和，将两极的反应式相加可知</a:t>
            </a:r>
            <a:r>
              <a:rPr lang="zh-CN" altLang="en-US" sz="1600" b="1">
                <a:solidFill>
                  <a:srgbClr val="FF0000"/>
                </a:solidFill>
              </a:rPr>
              <a:t>C正确</a:t>
            </a:r>
            <a:r>
              <a:rPr lang="zh-CN" altLang="en-US" sz="1600" b="1">
                <a:solidFill>
                  <a:srgbClr val="000000"/>
                </a:solidFill>
              </a:rPr>
              <a:t>。</a:t>
            </a:r>
            <a:endParaRPr lang="zh-CN" altLang="en-US" sz="1600" b="1">
              <a:solidFill>
                <a:srgbClr val="000000"/>
              </a:solidFill>
            </a:endParaRPr>
          </a:p>
        </p:txBody>
      </p:sp>
    </p:spTree>
  </p:cSld>
  <p:clrMapOvr>
    <a:masterClrMapping/>
  </p:clrMapOvr>
  <p:transition/>
</p:sld>
</file>

<file path=ppt/slides/slide13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
            <a:lum/>
          </a:blip>
          <a:stretch>
            <a:fillRect/>
          </a:stretch>
        </a:blipFill>
        <a:effectLst/>
      </p:bgPr>
    </p:bg>
    <p:spTree>
      <p:nvGrpSpPr>
        <p:cNvPr id="1" name=""/>
        <p:cNvGrpSpPr/>
        <p:nvPr/>
      </p:nvGrpSpPr>
      <p:grpSpPr>
        <a:xfrm>
          <a:off x="0" y="0"/>
          <a:ext cx="0" cy="0"/>
          <a:chOff x="0" y="0"/>
          <a:chExt cx="0" cy="0"/>
        </a:xfrm>
      </p:grpSpPr>
      <p:sp>
        <p:nvSpPr>
          <p:cNvPr id="18" name="圆角矩形 17"/>
          <p:cNvSpPr/>
          <p:nvPr/>
        </p:nvSpPr>
        <p:spPr>
          <a:xfrm>
            <a:off x="164255" y="712470"/>
            <a:ext cx="11863493" cy="76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350" b="1" noProof="1">
              <a:solidFill>
                <a:srgbClr val="FFFFFF"/>
              </a:solidFill>
            </a:endParaRPr>
          </a:p>
        </p:txBody>
      </p:sp>
      <p:sp>
        <p:nvSpPr>
          <p:cNvPr id="3" name="矩形 2"/>
          <p:cNvSpPr/>
          <p:nvPr/>
        </p:nvSpPr>
        <p:spPr>
          <a:xfrm>
            <a:off x="477838" y="221053"/>
            <a:ext cx="4825360" cy="461665"/>
          </a:xfrm>
          <a:prstGeom prst="rect">
            <a:avLst/>
          </a:prstGeom>
          <a:noFill/>
          <a:ln w="9525">
            <a:noFill/>
          </a:ln>
        </p:spPr>
        <p:txBody>
          <a:bodyPr wrap="none" anchor="ctr">
            <a:spAutoFit/>
          </a:bodyPr>
          <a:lstStyle/>
          <a:p>
            <a:pPr fontAlgn="base">
              <a:spcBef>
                <a:spcPct val="0"/>
              </a:spcBef>
              <a:spcAft>
                <a:spcPct val="0"/>
              </a:spcAft>
            </a:pPr>
            <a:r>
              <a:rPr lang="zh-CN" altLang="en-US" sz="2400" b="1">
                <a:solidFill>
                  <a:srgbClr val="FF0000"/>
                </a:solidFill>
                <a:latin typeface="Times New Roman" panose="02020603050405020304" pitchFamily="18" charset="0"/>
                <a:cs typeface="Times New Roman" panose="02020603050405020304" pitchFamily="18" charset="0"/>
                <a:sym typeface="+mn-ea"/>
              </a:rPr>
              <a:t>考点二　燃料电池与不同“介质”</a:t>
            </a:r>
            <a:endParaRPr lang="zh-CN" altLang="en-US" sz="2400" b="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sym typeface="+mn-ea"/>
            </a:endParaRPr>
          </a:p>
        </p:txBody>
      </p:sp>
      <p:sp>
        <p:nvSpPr>
          <p:cNvPr id="2" name="文本框 1"/>
          <p:cNvSpPr txBox="1"/>
          <p:nvPr/>
        </p:nvSpPr>
        <p:spPr>
          <a:xfrm>
            <a:off x="573194" y="1020445"/>
            <a:ext cx="5346335" cy="400110"/>
          </a:xfrm>
          <a:prstGeom prst="rect">
            <a:avLst/>
          </a:prstGeom>
          <a:noFill/>
        </p:spPr>
        <p:txBody>
          <a:bodyPr wrap="none" rtlCol="0">
            <a:spAutoFit/>
          </a:bodyPr>
          <a:lstStyle/>
          <a:p>
            <a:pPr fontAlgn="base">
              <a:spcBef>
                <a:spcPct val="0"/>
              </a:spcBef>
              <a:spcAft>
                <a:spcPct val="0"/>
              </a:spcAft>
            </a:pPr>
            <a:r>
              <a:rPr lang="zh-CN" altLang="en-US" sz="2000" b="1">
                <a:solidFill>
                  <a:srgbClr val="0000FF"/>
                </a:solidFill>
                <a:ea typeface="黑体" panose="02010600030101010101" pitchFamily="49" charset="-122"/>
                <a:sym typeface="+mn-ea"/>
              </a:rPr>
              <a:t>题组一　判断</a:t>
            </a:r>
            <a:r>
              <a:rPr lang="en-US" sz="2000" b="1">
                <a:solidFill>
                  <a:srgbClr val="0000FF"/>
                </a:solidFill>
                <a:latin typeface="宋体" panose="02010600030101010101" pitchFamily="2" charset="-122"/>
                <a:cs typeface="Times New Roman" panose="02020603050405020304" pitchFamily="18" charset="0"/>
                <a:sym typeface="+mn-ea"/>
              </a:rPr>
              <a:t>“</a:t>
            </a:r>
            <a:r>
              <a:rPr lang="zh-CN" altLang="en-US" sz="2000" b="1">
                <a:solidFill>
                  <a:srgbClr val="0000FF"/>
                </a:solidFill>
                <a:ea typeface="黑体" panose="02010600030101010101" pitchFamily="49" charset="-122"/>
                <a:sym typeface="+mn-ea"/>
              </a:rPr>
              <a:t>酸、碱</a:t>
            </a:r>
            <a:r>
              <a:rPr lang="en-US" sz="2000" b="1">
                <a:solidFill>
                  <a:srgbClr val="0000FF"/>
                </a:solidFill>
                <a:latin typeface="宋体" panose="02010600030101010101" pitchFamily="2" charset="-122"/>
                <a:cs typeface="Times New Roman" panose="02020603050405020304" pitchFamily="18" charset="0"/>
                <a:sym typeface="+mn-ea"/>
              </a:rPr>
              <a:t>”</a:t>
            </a:r>
            <a:r>
              <a:rPr lang="zh-CN" altLang="en-US" sz="2000" b="1">
                <a:solidFill>
                  <a:srgbClr val="0000FF"/>
                </a:solidFill>
                <a:ea typeface="黑体" panose="02010600030101010101" pitchFamily="49" charset="-122"/>
                <a:sym typeface="+mn-ea"/>
              </a:rPr>
              <a:t>介质，理清书写思路</a:t>
            </a:r>
            <a:endParaRPr lang="zh-CN" altLang="en-US" sz="2000" b="1">
              <a:solidFill>
                <a:srgbClr val="000000"/>
              </a:solidFill>
            </a:endParaRPr>
          </a:p>
        </p:txBody>
      </p:sp>
      <p:sp>
        <p:nvSpPr>
          <p:cNvPr id="105" name="文本框 104"/>
          <p:cNvSpPr txBox="1"/>
          <p:nvPr/>
        </p:nvSpPr>
        <p:spPr>
          <a:xfrm>
            <a:off x="687495" y="1525273"/>
            <a:ext cx="10817860" cy="2030095"/>
          </a:xfrm>
          <a:prstGeom prst="rect">
            <a:avLst/>
          </a:prstGeom>
          <a:noFill/>
          <a:ln w="9525">
            <a:solidFill>
              <a:srgbClr val="FF0000"/>
            </a:solidFill>
          </a:ln>
        </p:spPr>
        <p:txBody>
          <a:bodyPr wrap="square">
            <a:spAutoFit/>
          </a:bodyPr>
          <a:lstStyle/>
          <a:p>
            <a:pPr fontAlgn="base">
              <a:spcBef>
                <a:spcPct val="0"/>
              </a:spcBef>
              <a:spcAft>
                <a:spcPct val="0"/>
              </a:spcAft>
            </a:pPr>
            <a:r>
              <a:rPr lang="en-US" b="1">
                <a:solidFill>
                  <a:srgbClr val="000000"/>
                </a:solidFill>
                <a:latin typeface="Times New Roman" panose="02020603050405020304" pitchFamily="18" charset="0"/>
              </a:rPr>
              <a:t>2</a:t>
            </a:r>
            <a:r>
              <a:rPr lang="zh-CN" altLang="en-US" b="1">
                <a:solidFill>
                  <a:srgbClr val="000000"/>
                </a:solidFill>
              </a:rPr>
              <a:t>．将两个铂电极放置在</a:t>
            </a:r>
            <a:r>
              <a:rPr lang="en-US" b="1">
                <a:solidFill>
                  <a:srgbClr val="000000"/>
                </a:solidFill>
                <a:latin typeface="Times New Roman" panose="02020603050405020304" pitchFamily="18" charset="0"/>
              </a:rPr>
              <a:t>KOH</a:t>
            </a:r>
            <a:r>
              <a:rPr lang="zh-CN" altLang="en-US" b="1">
                <a:solidFill>
                  <a:srgbClr val="000000"/>
                </a:solidFill>
              </a:rPr>
              <a:t>溶液中，然后分别向两极通入</a:t>
            </a:r>
            <a:r>
              <a:rPr lang="en-US" b="1">
                <a:solidFill>
                  <a:srgbClr val="000000"/>
                </a:solidFill>
                <a:latin typeface="Times New Roman" panose="02020603050405020304" pitchFamily="18" charset="0"/>
              </a:rPr>
              <a:t>CH</a:t>
            </a:r>
            <a:r>
              <a:rPr lang="en-US" b="1" baseline="-25000">
                <a:solidFill>
                  <a:srgbClr val="000000"/>
                </a:solidFill>
                <a:latin typeface="Times New Roman" panose="02020603050405020304" pitchFamily="18" charset="0"/>
              </a:rPr>
              <a:t>4</a:t>
            </a:r>
            <a:r>
              <a:rPr lang="zh-CN" altLang="en-US" b="1">
                <a:solidFill>
                  <a:srgbClr val="000000"/>
                </a:solidFill>
              </a:rPr>
              <a:t>和</a:t>
            </a:r>
            <a:r>
              <a:rPr lang="en-US" b="1">
                <a:solidFill>
                  <a:srgbClr val="000000"/>
                </a:solidFill>
                <a:latin typeface="Times New Roman" panose="02020603050405020304" pitchFamily="18" charset="0"/>
              </a:rPr>
              <a:t>O</a:t>
            </a:r>
            <a:r>
              <a:rPr lang="en-US" b="1" baseline="-25000">
                <a:solidFill>
                  <a:srgbClr val="000000"/>
                </a:solidFill>
                <a:latin typeface="Times New Roman" panose="02020603050405020304" pitchFamily="18" charset="0"/>
              </a:rPr>
              <a:t>2</a:t>
            </a:r>
            <a:r>
              <a:rPr lang="zh-CN" altLang="en-US" b="1">
                <a:solidFill>
                  <a:srgbClr val="000000"/>
                </a:solidFill>
              </a:rPr>
              <a:t>，</a:t>
            </a:r>
            <a:endParaRPr lang="zh-CN" altLang="en-US" b="1">
              <a:solidFill>
                <a:srgbClr val="000000"/>
              </a:solidFill>
            </a:endParaRPr>
          </a:p>
          <a:p>
            <a:pPr fontAlgn="base">
              <a:spcBef>
                <a:spcPct val="0"/>
              </a:spcBef>
              <a:spcAft>
                <a:spcPct val="0"/>
              </a:spcAft>
            </a:pPr>
            <a:r>
              <a:rPr lang="zh-CN" altLang="en-US" b="1">
                <a:solidFill>
                  <a:srgbClr val="000000"/>
                </a:solidFill>
              </a:rPr>
              <a:t>      即可产生电流。下列叙述正确的是</a:t>
            </a:r>
            <a:r>
              <a:rPr lang="en-US" b="1">
                <a:solidFill>
                  <a:srgbClr val="000000"/>
                </a:solidFill>
                <a:latin typeface="Times New Roman" panose="02020603050405020304" pitchFamily="18" charset="0"/>
              </a:rPr>
              <a:t>(</a:t>
            </a:r>
            <a:r>
              <a:rPr lang="zh-CN" altLang="en-US" b="1">
                <a:solidFill>
                  <a:srgbClr val="000000"/>
                </a:solidFill>
              </a:rPr>
              <a:t>　　</a:t>
            </a:r>
            <a:r>
              <a:rPr lang="en-US" b="1">
                <a:solidFill>
                  <a:srgbClr val="000000"/>
                </a:solidFill>
                <a:latin typeface="Times New Roman" panose="02020603050405020304" pitchFamily="18" charset="0"/>
              </a:rPr>
              <a:t>)</a:t>
            </a:r>
            <a:endParaRPr lang="en-US" b="1">
              <a:solidFill>
                <a:srgbClr val="000000"/>
              </a:solidFill>
              <a:latin typeface="宋体" panose="02010600030101010101" pitchFamily="2" charset="-122"/>
              <a:cs typeface="Times New Roman" panose="02020603050405020304" pitchFamily="18" charset="0"/>
            </a:endParaRPr>
          </a:p>
          <a:p>
            <a:pPr fontAlgn="base">
              <a:spcBef>
                <a:spcPct val="0"/>
              </a:spcBef>
              <a:spcAft>
                <a:spcPct val="0"/>
              </a:spcAft>
            </a:pPr>
            <a:r>
              <a:rPr lang="en-US" b="1">
                <a:solidFill>
                  <a:srgbClr val="000000"/>
                </a:solidFill>
                <a:latin typeface="宋体" panose="02010600030101010101" pitchFamily="2" charset="-122"/>
                <a:cs typeface="Times New Roman" panose="02020603050405020304" pitchFamily="18" charset="0"/>
              </a:rPr>
              <a:t>①</a:t>
            </a:r>
            <a:r>
              <a:rPr lang="zh-CN" altLang="en-US" b="1">
                <a:solidFill>
                  <a:srgbClr val="000000"/>
                </a:solidFill>
              </a:rPr>
              <a:t>通入</a:t>
            </a:r>
            <a:r>
              <a:rPr lang="en-US" b="1">
                <a:solidFill>
                  <a:srgbClr val="000000"/>
                </a:solidFill>
                <a:latin typeface="Times New Roman" panose="02020603050405020304" pitchFamily="18" charset="0"/>
              </a:rPr>
              <a:t>CH</a:t>
            </a:r>
            <a:r>
              <a:rPr lang="en-US" b="1" baseline="-25000">
                <a:solidFill>
                  <a:srgbClr val="000000"/>
                </a:solidFill>
                <a:latin typeface="Times New Roman" panose="02020603050405020304" pitchFamily="18" charset="0"/>
              </a:rPr>
              <a:t>4</a:t>
            </a:r>
            <a:r>
              <a:rPr lang="zh-CN" altLang="en-US" b="1">
                <a:solidFill>
                  <a:srgbClr val="000000"/>
                </a:solidFill>
              </a:rPr>
              <a:t>的电极为正极　</a:t>
            </a:r>
            <a:r>
              <a:rPr lang="en-US" b="1">
                <a:solidFill>
                  <a:srgbClr val="000000"/>
                </a:solidFill>
                <a:latin typeface="宋体" panose="02010600030101010101" pitchFamily="2" charset="-122"/>
                <a:cs typeface="Times New Roman" panose="02020603050405020304" pitchFamily="18" charset="0"/>
              </a:rPr>
              <a:t>②</a:t>
            </a:r>
            <a:r>
              <a:rPr lang="zh-CN" altLang="en-US" b="1">
                <a:solidFill>
                  <a:srgbClr val="000000"/>
                </a:solidFill>
              </a:rPr>
              <a:t>正极的电极反应式为</a:t>
            </a:r>
            <a:r>
              <a:rPr lang="en-US" b="1">
                <a:solidFill>
                  <a:srgbClr val="000000"/>
                </a:solidFill>
                <a:latin typeface="Times New Roman" panose="02020603050405020304" pitchFamily="18" charset="0"/>
              </a:rPr>
              <a:t>O</a:t>
            </a:r>
            <a:r>
              <a:rPr lang="en-US" b="1" baseline="-25000">
                <a:solidFill>
                  <a:srgbClr val="000000"/>
                </a:solidFill>
                <a:latin typeface="Times New Roman" panose="02020603050405020304" pitchFamily="18" charset="0"/>
              </a:rPr>
              <a:t>2</a:t>
            </a:r>
            <a:r>
              <a:rPr lang="zh-CN" altLang="en-US" b="1">
                <a:solidFill>
                  <a:srgbClr val="000000"/>
                </a:solidFill>
              </a:rPr>
              <a:t>＋</a:t>
            </a:r>
            <a:r>
              <a:rPr lang="en-US" b="1">
                <a:solidFill>
                  <a:srgbClr val="000000"/>
                </a:solidFill>
                <a:latin typeface="Times New Roman" panose="02020603050405020304" pitchFamily="18" charset="0"/>
              </a:rPr>
              <a:t>2H</a:t>
            </a:r>
            <a:r>
              <a:rPr lang="en-US" b="1" baseline="-25000">
                <a:solidFill>
                  <a:srgbClr val="000000"/>
                </a:solidFill>
                <a:latin typeface="Times New Roman" panose="02020603050405020304" pitchFamily="18" charset="0"/>
              </a:rPr>
              <a:t>2</a:t>
            </a:r>
            <a:r>
              <a:rPr lang="en-US" b="1">
                <a:solidFill>
                  <a:srgbClr val="000000"/>
                </a:solidFill>
                <a:latin typeface="Times New Roman" panose="02020603050405020304" pitchFamily="18" charset="0"/>
              </a:rPr>
              <a:t>O</a:t>
            </a:r>
            <a:r>
              <a:rPr lang="zh-CN" altLang="en-US" b="1">
                <a:solidFill>
                  <a:srgbClr val="000000"/>
                </a:solidFill>
              </a:rPr>
              <a:t>＋</a:t>
            </a:r>
            <a:r>
              <a:rPr lang="en-US" b="1">
                <a:solidFill>
                  <a:srgbClr val="000000"/>
                </a:solidFill>
                <a:latin typeface="Times New Roman" panose="02020603050405020304" pitchFamily="18" charset="0"/>
              </a:rPr>
              <a:t>4e</a:t>
            </a:r>
            <a:r>
              <a:rPr lang="zh-CN" altLang="en-US" b="1" baseline="30000">
                <a:solidFill>
                  <a:srgbClr val="000000"/>
                </a:solidFill>
              </a:rPr>
              <a:t>－</a:t>
            </a:r>
            <a:r>
              <a:rPr lang="en-US" b="1">
                <a:solidFill>
                  <a:srgbClr val="000000"/>
                </a:solidFill>
                <a:latin typeface="Times New Roman" panose="02020603050405020304" pitchFamily="18" charset="0"/>
                <a:cs typeface="Times New Roman" panose="02020603050405020304" pitchFamily="18" charset="0"/>
              </a:rPr>
              <a:t>===</a:t>
            </a:r>
            <a:r>
              <a:rPr lang="en-US" b="1">
                <a:solidFill>
                  <a:srgbClr val="000000"/>
                </a:solidFill>
                <a:latin typeface="Times New Roman" panose="02020603050405020304" pitchFamily="18" charset="0"/>
              </a:rPr>
              <a:t>4OH</a:t>
            </a:r>
            <a:r>
              <a:rPr lang="zh-CN" altLang="en-US" b="1" baseline="30000">
                <a:solidFill>
                  <a:srgbClr val="000000"/>
                </a:solidFill>
              </a:rPr>
              <a:t>－</a:t>
            </a:r>
            <a:r>
              <a:rPr lang="zh-CN" altLang="en-US" b="1">
                <a:solidFill>
                  <a:srgbClr val="000000"/>
                </a:solidFill>
              </a:rPr>
              <a:t>　</a:t>
            </a:r>
            <a:endParaRPr lang="zh-CN" altLang="en-US" b="1">
              <a:solidFill>
                <a:srgbClr val="000000"/>
              </a:solidFill>
            </a:endParaRPr>
          </a:p>
          <a:p>
            <a:pPr fontAlgn="base">
              <a:spcBef>
                <a:spcPct val="0"/>
              </a:spcBef>
              <a:spcAft>
                <a:spcPct val="0"/>
              </a:spcAft>
            </a:pPr>
            <a:r>
              <a:rPr lang="en-US" b="1">
                <a:solidFill>
                  <a:srgbClr val="000000"/>
                </a:solidFill>
                <a:latin typeface="宋体" panose="02010600030101010101" pitchFamily="2" charset="-122"/>
                <a:cs typeface="Times New Roman" panose="02020603050405020304" pitchFamily="18" charset="0"/>
              </a:rPr>
              <a:t>③</a:t>
            </a:r>
            <a:r>
              <a:rPr lang="zh-CN" altLang="en-US" b="1">
                <a:solidFill>
                  <a:srgbClr val="000000"/>
                </a:solidFill>
              </a:rPr>
              <a:t>通入</a:t>
            </a:r>
            <a:r>
              <a:rPr lang="en-US" b="1">
                <a:solidFill>
                  <a:srgbClr val="000000"/>
                </a:solidFill>
                <a:latin typeface="Times New Roman" panose="02020603050405020304" pitchFamily="18" charset="0"/>
              </a:rPr>
              <a:t>CH</a:t>
            </a:r>
            <a:r>
              <a:rPr lang="en-US" b="1" baseline="-25000">
                <a:solidFill>
                  <a:srgbClr val="000000"/>
                </a:solidFill>
                <a:latin typeface="Times New Roman" panose="02020603050405020304" pitchFamily="18" charset="0"/>
              </a:rPr>
              <a:t>4</a:t>
            </a:r>
            <a:r>
              <a:rPr lang="zh-CN" altLang="en-US" b="1">
                <a:solidFill>
                  <a:srgbClr val="000000"/>
                </a:solidFill>
              </a:rPr>
              <a:t>的电极反应式为</a:t>
            </a:r>
            <a:r>
              <a:rPr lang="en-US" b="1">
                <a:solidFill>
                  <a:srgbClr val="000000"/>
                </a:solidFill>
                <a:latin typeface="Times New Roman" panose="02020603050405020304" pitchFamily="18" charset="0"/>
              </a:rPr>
              <a:t>CH</a:t>
            </a:r>
            <a:r>
              <a:rPr lang="en-US" b="1" baseline="-25000">
                <a:solidFill>
                  <a:srgbClr val="000000"/>
                </a:solidFill>
                <a:latin typeface="Times New Roman" panose="02020603050405020304" pitchFamily="18" charset="0"/>
              </a:rPr>
              <a:t>4</a:t>
            </a:r>
            <a:r>
              <a:rPr lang="zh-CN" altLang="en-US" b="1">
                <a:solidFill>
                  <a:srgbClr val="000000"/>
                </a:solidFill>
              </a:rPr>
              <a:t>＋</a:t>
            </a:r>
            <a:r>
              <a:rPr lang="en-US" b="1">
                <a:solidFill>
                  <a:srgbClr val="000000"/>
                </a:solidFill>
                <a:latin typeface="Times New Roman" panose="02020603050405020304" pitchFamily="18" charset="0"/>
              </a:rPr>
              <a:t>2O</a:t>
            </a:r>
            <a:r>
              <a:rPr lang="en-US" b="1" baseline="-25000">
                <a:solidFill>
                  <a:srgbClr val="000000"/>
                </a:solidFill>
                <a:latin typeface="Times New Roman" panose="02020603050405020304" pitchFamily="18" charset="0"/>
              </a:rPr>
              <a:t>2</a:t>
            </a:r>
            <a:r>
              <a:rPr lang="zh-CN" altLang="en-US" b="1">
                <a:solidFill>
                  <a:srgbClr val="000000"/>
                </a:solidFill>
              </a:rPr>
              <a:t>＋</a:t>
            </a:r>
            <a:r>
              <a:rPr lang="en-US" b="1">
                <a:solidFill>
                  <a:srgbClr val="000000"/>
                </a:solidFill>
                <a:latin typeface="Times New Roman" panose="02020603050405020304" pitchFamily="18" charset="0"/>
              </a:rPr>
              <a:t>4e</a:t>
            </a:r>
            <a:r>
              <a:rPr lang="zh-CN" altLang="en-US" b="1" baseline="30000">
                <a:solidFill>
                  <a:srgbClr val="000000"/>
                </a:solidFill>
              </a:rPr>
              <a:t>－</a:t>
            </a:r>
            <a:r>
              <a:rPr lang="en-US" b="1">
                <a:solidFill>
                  <a:srgbClr val="000000"/>
                </a:solidFill>
                <a:latin typeface="Times New Roman" panose="02020603050405020304" pitchFamily="18" charset="0"/>
                <a:cs typeface="Times New Roman" panose="02020603050405020304" pitchFamily="18" charset="0"/>
              </a:rPr>
              <a:t>===</a:t>
            </a:r>
            <a:r>
              <a:rPr lang="en-US" b="1">
                <a:solidFill>
                  <a:srgbClr val="000000"/>
                </a:solidFill>
                <a:latin typeface="Times New Roman" panose="02020603050405020304" pitchFamily="18" charset="0"/>
              </a:rPr>
              <a:t>CO</a:t>
            </a:r>
            <a:r>
              <a:rPr lang="en-US" b="1" baseline="-25000">
                <a:solidFill>
                  <a:srgbClr val="000000"/>
                </a:solidFill>
                <a:latin typeface="Times New Roman" panose="02020603050405020304" pitchFamily="18" charset="0"/>
              </a:rPr>
              <a:t>2</a:t>
            </a:r>
            <a:r>
              <a:rPr lang="zh-CN" altLang="en-US" b="1">
                <a:solidFill>
                  <a:srgbClr val="000000"/>
                </a:solidFill>
              </a:rPr>
              <a:t>＋</a:t>
            </a:r>
            <a:r>
              <a:rPr lang="en-US" b="1">
                <a:solidFill>
                  <a:srgbClr val="000000"/>
                </a:solidFill>
                <a:latin typeface="Times New Roman" panose="02020603050405020304" pitchFamily="18" charset="0"/>
              </a:rPr>
              <a:t>2H</a:t>
            </a:r>
            <a:r>
              <a:rPr lang="en-US" b="1" baseline="-25000">
                <a:solidFill>
                  <a:srgbClr val="000000"/>
                </a:solidFill>
                <a:latin typeface="Times New Roman" panose="02020603050405020304" pitchFamily="18" charset="0"/>
              </a:rPr>
              <a:t>2</a:t>
            </a:r>
            <a:r>
              <a:rPr lang="en-US" b="1">
                <a:solidFill>
                  <a:srgbClr val="000000"/>
                </a:solidFill>
                <a:latin typeface="Times New Roman" panose="02020603050405020304" pitchFamily="18" charset="0"/>
              </a:rPr>
              <a:t>O</a:t>
            </a:r>
            <a:r>
              <a:rPr lang="zh-CN" altLang="en-US" b="1">
                <a:solidFill>
                  <a:srgbClr val="000000"/>
                </a:solidFill>
              </a:rPr>
              <a:t>　</a:t>
            </a:r>
            <a:endParaRPr lang="zh-CN" altLang="en-US" b="1">
              <a:solidFill>
                <a:srgbClr val="000000"/>
              </a:solidFill>
            </a:endParaRPr>
          </a:p>
          <a:p>
            <a:pPr fontAlgn="base">
              <a:spcBef>
                <a:spcPct val="0"/>
              </a:spcBef>
              <a:spcAft>
                <a:spcPct val="0"/>
              </a:spcAft>
            </a:pPr>
            <a:r>
              <a:rPr lang="en-US" b="1">
                <a:solidFill>
                  <a:srgbClr val="000000"/>
                </a:solidFill>
                <a:latin typeface="宋体" panose="02010600030101010101" pitchFamily="2" charset="-122"/>
                <a:cs typeface="Times New Roman" panose="02020603050405020304" pitchFamily="18" charset="0"/>
              </a:rPr>
              <a:t>④</a:t>
            </a:r>
            <a:r>
              <a:rPr lang="zh-CN" altLang="en-US" b="1">
                <a:solidFill>
                  <a:srgbClr val="000000"/>
                </a:solidFill>
              </a:rPr>
              <a:t>负极的电极反应式为</a:t>
            </a:r>
            <a:r>
              <a:rPr lang="en-US" b="1">
                <a:solidFill>
                  <a:srgbClr val="000000"/>
                </a:solidFill>
                <a:latin typeface="Times New Roman" panose="02020603050405020304" pitchFamily="18" charset="0"/>
              </a:rPr>
              <a:t>CH</a:t>
            </a:r>
            <a:r>
              <a:rPr lang="en-US" b="1" baseline="-25000">
                <a:solidFill>
                  <a:srgbClr val="000000"/>
                </a:solidFill>
                <a:latin typeface="Times New Roman" panose="02020603050405020304" pitchFamily="18" charset="0"/>
              </a:rPr>
              <a:t>4</a:t>
            </a:r>
            <a:r>
              <a:rPr lang="zh-CN" altLang="en-US" b="1">
                <a:solidFill>
                  <a:srgbClr val="000000"/>
                </a:solidFill>
              </a:rPr>
              <a:t>＋</a:t>
            </a:r>
            <a:r>
              <a:rPr lang="en-US" b="1">
                <a:solidFill>
                  <a:srgbClr val="000000"/>
                </a:solidFill>
                <a:latin typeface="Times New Roman" panose="02020603050405020304" pitchFamily="18" charset="0"/>
              </a:rPr>
              <a:t>10OH</a:t>
            </a:r>
            <a:r>
              <a:rPr lang="zh-CN" altLang="en-US" b="1" baseline="30000">
                <a:solidFill>
                  <a:srgbClr val="000000"/>
                </a:solidFill>
              </a:rPr>
              <a:t>－</a:t>
            </a:r>
            <a:r>
              <a:rPr lang="zh-CN" altLang="en-US" b="1">
                <a:solidFill>
                  <a:srgbClr val="000000"/>
                </a:solidFill>
              </a:rPr>
              <a:t>－</a:t>
            </a:r>
            <a:r>
              <a:rPr lang="en-US" b="1">
                <a:solidFill>
                  <a:srgbClr val="000000"/>
                </a:solidFill>
                <a:latin typeface="Times New Roman" panose="02020603050405020304" pitchFamily="18" charset="0"/>
              </a:rPr>
              <a:t>8e</a:t>
            </a:r>
            <a:r>
              <a:rPr lang="zh-CN" altLang="en-US" b="1" baseline="30000">
                <a:solidFill>
                  <a:srgbClr val="000000"/>
                </a:solidFill>
              </a:rPr>
              <a:t>－</a:t>
            </a:r>
            <a:r>
              <a:rPr lang="en-US" b="1">
                <a:solidFill>
                  <a:srgbClr val="000000"/>
                </a:solidFill>
                <a:latin typeface="Times New Roman" panose="02020603050405020304" pitchFamily="18" charset="0"/>
                <a:cs typeface="Times New Roman" panose="02020603050405020304" pitchFamily="18" charset="0"/>
              </a:rPr>
              <a:t>===</a:t>
            </a:r>
            <a:r>
              <a:rPr lang="en-US" b="1">
                <a:solidFill>
                  <a:srgbClr val="000000"/>
                </a:solidFill>
                <a:latin typeface="Times New Roman" panose="02020603050405020304" pitchFamily="18" charset="0"/>
              </a:rPr>
              <a:t>CO</a:t>
            </a:r>
            <a:r>
              <a:rPr lang="en-US" baseline="-25000">
                <a:solidFill>
                  <a:srgbClr val="000000"/>
                </a:solidFill>
                <a:latin typeface="宋体" panose="02010600030101010101" pitchFamily="2" charset="-122"/>
              </a:rPr>
              <a:t>3</a:t>
            </a:r>
            <a:r>
              <a:rPr lang="en-US" altLang="zh-CN" baseline="30000">
                <a:solidFill>
                  <a:srgbClr val="000000"/>
                </a:solidFill>
              </a:rPr>
              <a:t>2</a:t>
            </a:r>
            <a:r>
              <a:rPr lang="zh-CN" altLang="en-US" baseline="30000">
                <a:solidFill>
                  <a:srgbClr val="000000"/>
                </a:solidFill>
              </a:rPr>
              <a:t>－</a:t>
            </a:r>
            <a:r>
              <a:rPr lang="zh-CN" altLang="en-US" b="1">
                <a:solidFill>
                  <a:srgbClr val="000000"/>
                </a:solidFill>
              </a:rPr>
              <a:t>＋</a:t>
            </a:r>
            <a:r>
              <a:rPr lang="en-US" b="1">
                <a:solidFill>
                  <a:srgbClr val="000000"/>
                </a:solidFill>
                <a:latin typeface="Times New Roman" panose="02020603050405020304" pitchFamily="18" charset="0"/>
              </a:rPr>
              <a:t>7H</a:t>
            </a:r>
            <a:r>
              <a:rPr lang="en-US" b="1" baseline="-25000">
                <a:solidFill>
                  <a:srgbClr val="000000"/>
                </a:solidFill>
                <a:latin typeface="Times New Roman" panose="02020603050405020304" pitchFamily="18" charset="0"/>
              </a:rPr>
              <a:t>2</a:t>
            </a:r>
            <a:r>
              <a:rPr lang="en-US" b="1">
                <a:solidFill>
                  <a:srgbClr val="000000"/>
                </a:solidFill>
                <a:latin typeface="Times New Roman" panose="02020603050405020304" pitchFamily="18" charset="0"/>
              </a:rPr>
              <a:t>O</a:t>
            </a:r>
            <a:r>
              <a:rPr lang="zh-CN" altLang="en-US" b="1">
                <a:solidFill>
                  <a:srgbClr val="000000"/>
                </a:solidFill>
              </a:rPr>
              <a:t>　</a:t>
            </a:r>
            <a:endParaRPr lang="zh-CN" altLang="en-US" b="1">
              <a:solidFill>
                <a:srgbClr val="000000"/>
              </a:solidFill>
            </a:endParaRPr>
          </a:p>
          <a:p>
            <a:pPr fontAlgn="base">
              <a:spcBef>
                <a:spcPct val="0"/>
              </a:spcBef>
              <a:spcAft>
                <a:spcPct val="0"/>
              </a:spcAft>
            </a:pPr>
            <a:r>
              <a:rPr lang="en-US" b="1">
                <a:solidFill>
                  <a:srgbClr val="000000"/>
                </a:solidFill>
                <a:latin typeface="宋体" panose="02010600030101010101" pitchFamily="2" charset="-122"/>
                <a:cs typeface="Times New Roman" panose="02020603050405020304" pitchFamily="18" charset="0"/>
              </a:rPr>
              <a:t>⑤</a:t>
            </a:r>
            <a:r>
              <a:rPr lang="zh-CN" altLang="en-US" b="1">
                <a:solidFill>
                  <a:srgbClr val="000000"/>
                </a:solidFill>
              </a:rPr>
              <a:t>放电时溶液中的阳离子向负极移动　</a:t>
            </a:r>
            <a:r>
              <a:rPr lang="en-US" b="1">
                <a:solidFill>
                  <a:srgbClr val="000000"/>
                </a:solidFill>
                <a:latin typeface="宋体" panose="02010600030101010101" pitchFamily="2" charset="-122"/>
                <a:cs typeface="Times New Roman" panose="02020603050405020304" pitchFamily="18" charset="0"/>
              </a:rPr>
              <a:t>⑥</a:t>
            </a:r>
            <a:r>
              <a:rPr lang="zh-CN" altLang="en-US" b="1">
                <a:solidFill>
                  <a:srgbClr val="000000"/>
                </a:solidFill>
              </a:rPr>
              <a:t>放电时溶液中的阴离子向负极移动</a:t>
            </a:r>
            <a:endParaRPr lang="en-US" b="1">
              <a:solidFill>
                <a:srgbClr val="000000"/>
              </a:solidFill>
              <a:latin typeface="Times New Roman" panose="02020603050405020304" pitchFamily="18" charset="0"/>
            </a:endParaRPr>
          </a:p>
          <a:p>
            <a:pPr fontAlgn="base">
              <a:spcBef>
                <a:spcPct val="0"/>
              </a:spcBef>
              <a:spcAft>
                <a:spcPct val="0"/>
              </a:spcAft>
            </a:pPr>
            <a:r>
              <a:rPr lang="en-US" b="1">
                <a:solidFill>
                  <a:srgbClr val="000000"/>
                </a:solidFill>
                <a:latin typeface="Times New Roman" panose="02020603050405020304" pitchFamily="18" charset="0"/>
              </a:rPr>
              <a:t>     A</a:t>
            </a:r>
            <a:r>
              <a:rPr lang="zh-CN" altLang="en-US" b="1">
                <a:solidFill>
                  <a:srgbClr val="000000"/>
                </a:solidFill>
              </a:rPr>
              <a:t>．</a:t>
            </a:r>
            <a:r>
              <a:rPr lang="en-US" b="1">
                <a:solidFill>
                  <a:srgbClr val="000000"/>
                </a:solidFill>
                <a:latin typeface="宋体" panose="02010600030101010101" pitchFamily="2" charset="-122"/>
                <a:cs typeface="Times New Roman" panose="02020603050405020304" pitchFamily="18" charset="0"/>
              </a:rPr>
              <a:t>①③⑤</a:t>
            </a:r>
            <a:r>
              <a:rPr lang="en-US" b="1">
                <a:solidFill>
                  <a:srgbClr val="000000"/>
                </a:solidFill>
                <a:latin typeface="Times New Roman" panose="02020603050405020304" pitchFamily="18" charset="0"/>
              </a:rPr>
              <a:t>         </a:t>
            </a:r>
            <a:r>
              <a:rPr lang="en-US" b="1">
                <a:solidFill>
                  <a:srgbClr val="FF0000"/>
                </a:solidFill>
                <a:latin typeface="Times New Roman" panose="02020603050405020304" pitchFamily="18" charset="0"/>
              </a:rPr>
              <a:t>B</a:t>
            </a:r>
            <a:r>
              <a:rPr lang="zh-CN" altLang="en-US" b="1">
                <a:solidFill>
                  <a:srgbClr val="000000"/>
                </a:solidFill>
              </a:rPr>
              <a:t>．</a:t>
            </a:r>
            <a:r>
              <a:rPr lang="en-US" b="1">
                <a:solidFill>
                  <a:srgbClr val="000000"/>
                </a:solidFill>
                <a:latin typeface="宋体" panose="02010600030101010101" pitchFamily="2" charset="-122"/>
                <a:cs typeface="Times New Roman" panose="02020603050405020304" pitchFamily="18" charset="0"/>
              </a:rPr>
              <a:t>②④⑥    </a:t>
            </a:r>
            <a:r>
              <a:rPr lang="en-US" b="1">
                <a:solidFill>
                  <a:srgbClr val="000000"/>
                </a:solidFill>
                <a:latin typeface="Times New Roman" panose="02020603050405020304" pitchFamily="18" charset="0"/>
              </a:rPr>
              <a:t>C</a:t>
            </a:r>
            <a:r>
              <a:rPr lang="zh-CN" altLang="en-US" b="1">
                <a:solidFill>
                  <a:srgbClr val="000000"/>
                </a:solidFill>
              </a:rPr>
              <a:t>．</a:t>
            </a:r>
            <a:r>
              <a:rPr lang="en-US" b="1">
                <a:solidFill>
                  <a:srgbClr val="000000"/>
                </a:solidFill>
                <a:latin typeface="宋体" panose="02010600030101010101" pitchFamily="2" charset="-122"/>
                <a:cs typeface="Times New Roman" panose="02020603050405020304" pitchFamily="18" charset="0"/>
              </a:rPr>
              <a:t>④⑤⑥</a:t>
            </a:r>
            <a:r>
              <a:rPr lang="en-US" b="1">
                <a:solidFill>
                  <a:srgbClr val="000000"/>
                </a:solidFill>
                <a:latin typeface="Times New Roman" panose="02020603050405020304" pitchFamily="18" charset="0"/>
              </a:rPr>
              <a:t>        D</a:t>
            </a:r>
            <a:r>
              <a:rPr lang="zh-CN" altLang="en-US" b="1">
                <a:solidFill>
                  <a:srgbClr val="000000"/>
                </a:solidFill>
              </a:rPr>
              <a:t>．</a:t>
            </a:r>
            <a:r>
              <a:rPr lang="en-US" b="1">
                <a:solidFill>
                  <a:srgbClr val="000000"/>
                </a:solidFill>
                <a:latin typeface="宋体" panose="02010600030101010101" pitchFamily="2" charset="-122"/>
                <a:cs typeface="Times New Roman" panose="02020603050405020304" pitchFamily="18" charset="0"/>
              </a:rPr>
              <a:t>①②③</a:t>
            </a:r>
            <a:endParaRPr lang="zh-CN" altLang="en-US" b="1">
              <a:solidFill>
                <a:srgbClr val="000000"/>
              </a:solidFill>
            </a:endParaRPr>
          </a:p>
        </p:txBody>
      </p:sp>
      <p:sp>
        <p:nvSpPr>
          <p:cNvPr id="4" name="文本框 3"/>
          <p:cNvSpPr txBox="1"/>
          <p:nvPr/>
        </p:nvSpPr>
        <p:spPr>
          <a:xfrm>
            <a:off x="687495" y="3726817"/>
            <a:ext cx="10817860" cy="830997"/>
          </a:xfrm>
          <a:prstGeom prst="rect">
            <a:avLst/>
          </a:prstGeom>
          <a:noFill/>
          <a:ln w="9525">
            <a:solidFill>
              <a:srgbClr val="FF0000"/>
            </a:solidFill>
          </a:ln>
        </p:spPr>
        <p:txBody>
          <a:bodyPr wrap="square">
            <a:spAutoFit/>
          </a:bodyPr>
          <a:lstStyle/>
          <a:p>
            <a:pPr fontAlgn="base">
              <a:spcBef>
                <a:spcPct val="0"/>
              </a:spcBef>
              <a:spcAft>
                <a:spcPct val="0"/>
              </a:spcAft>
            </a:pPr>
            <a:r>
              <a:rPr lang="zh-CN" altLang="en-US" sz="1600" b="1">
                <a:solidFill>
                  <a:srgbClr val="0000FF"/>
                </a:solidFill>
                <a:latin typeface="新宋体" panose="02010609030101010101" charset="-122"/>
                <a:ea typeface="新宋体" panose="02010609030101010101" charset="-122"/>
                <a:cs typeface="新宋体" panose="02010609030101010101" charset="-122"/>
              </a:rPr>
              <a:t>解析：</a:t>
            </a:r>
            <a:r>
              <a:rPr lang="zh-CN" altLang="en-US" sz="1600" b="1">
                <a:solidFill>
                  <a:srgbClr val="000000"/>
                </a:solidFill>
                <a:latin typeface="新宋体" panose="02010609030101010101" charset="-122"/>
                <a:ea typeface="新宋体" panose="02010609030101010101" charset="-122"/>
                <a:cs typeface="新宋体" panose="02010609030101010101" charset="-122"/>
              </a:rPr>
              <a:t>根据题意知发生的反应为</a:t>
            </a:r>
            <a:r>
              <a:rPr lang="en-US" sz="1600" b="1">
                <a:solidFill>
                  <a:srgbClr val="000000"/>
                </a:solidFill>
                <a:latin typeface="新宋体" panose="02010609030101010101" charset="-122"/>
                <a:ea typeface="新宋体" panose="02010609030101010101" charset="-122"/>
                <a:cs typeface="新宋体" panose="02010609030101010101" charset="-122"/>
              </a:rPr>
              <a:t>CH</a:t>
            </a:r>
            <a:r>
              <a:rPr lang="en-US" sz="1600" b="1" baseline="-25000">
                <a:solidFill>
                  <a:srgbClr val="000000"/>
                </a:solidFill>
                <a:latin typeface="新宋体" panose="02010609030101010101" charset="-122"/>
                <a:ea typeface="新宋体" panose="02010609030101010101" charset="-122"/>
                <a:cs typeface="新宋体" panose="02010609030101010101" charset="-122"/>
              </a:rPr>
              <a:t>4</a:t>
            </a:r>
            <a:r>
              <a:rPr lang="zh-CN" altLang="en-US" sz="1600" b="1">
                <a:solidFill>
                  <a:srgbClr val="000000"/>
                </a:solidFill>
                <a:latin typeface="新宋体" panose="02010609030101010101" charset="-122"/>
                <a:ea typeface="新宋体" panose="02010609030101010101" charset="-122"/>
                <a:cs typeface="新宋体" panose="02010609030101010101" charset="-122"/>
              </a:rPr>
              <a:t>＋</a:t>
            </a:r>
            <a:r>
              <a:rPr lang="en-US" sz="1600" b="1">
                <a:solidFill>
                  <a:srgbClr val="000000"/>
                </a:solidFill>
                <a:latin typeface="新宋体" panose="02010609030101010101" charset="-122"/>
                <a:ea typeface="新宋体" panose="02010609030101010101" charset="-122"/>
                <a:cs typeface="新宋体" panose="02010609030101010101" charset="-122"/>
              </a:rPr>
              <a:t>2O</a:t>
            </a:r>
            <a:r>
              <a:rPr lang="en-US" sz="1600" b="1" baseline="-25000">
                <a:solidFill>
                  <a:srgbClr val="000000"/>
                </a:solidFill>
                <a:latin typeface="新宋体" panose="02010609030101010101" charset="-122"/>
                <a:ea typeface="新宋体" panose="02010609030101010101" charset="-122"/>
                <a:cs typeface="新宋体" panose="02010609030101010101" charset="-122"/>
              </a:rPr>
              <a:t>2</a:t>
            </a:r>
            <a:r>
              <a:rPr lang="en-US" sz="1600" b="1">
                <a:solidFill>
                  <a:srgbClr val="000000"/>
                </a:solidFill>
                <a:latin typeface="新宋体" panose="02010609030101010101" charset="-122"/>
                <a:ea typeface="新宋体" panose="02010609030101010101" charset="-122"/>
                <a:cs typeface="新宋体" panose="02010609030101010101" charset="-122"/>
              </a:rPr>
              <a:t>===CO</a:t>
            </a:r>
            <a:r>
              <a:rPr lang="en-US" sz="1600" b="1" baseline="-25000">
                <a:solidFill>
                  <a:srgbClr val="000000"/>
                </a:solidFill>
                <a:latin typeface="新宋体" panose="02010609030101010101" charset="-122"/>
                <a:ea typeface="新宋体" panose="02010609030101010101" charset="-122"/>
                <a:cs typeface="新宋体" panose="02010609030101010101" charset="-122"/>
              </a:rPr>
              <a:t>2</a:t>
            </a:r>
            <a:r>
              <a:rPr lang="zh-CN" altLang="en-US" sz="1600" b="1">
                <a:solidFill>
                  <a:srgbClr val="000000"/>
                </a:solidFill>
                <a:latin typeface="新宋体" panose="02010609030101010101" charset="-122"/>
                <a:ea typeface="新宋体" panose="02010609030101010101" charset="-122"/>
                <a:cs typeface="新宋体" panose="02010609030101010101" charset="-122"/>
              </a:rPr>
              <a:t>＋</a:t>
            </a:r>
            <a:r>
              <a:rPr lang="en-US" sz="1600" b="1">
                <a:solidFill>
                  <a:srgbClr val="000000"/>
                </a:solidFill>
                <a:latin typeface="新宋体" panose="02010609030101010101" charset="-122"/>
                <a:ea typeface="新宋体" panose="02010609030101010101" charset="-122"/>
                <a:cs typeface="新宋体" panose="02010609030101010101" charset="-122"/>
              </a:rPr>
              <a:t>2H</a:t>
            </a:r>
            <a:r>
              <a:rPr lang="en-US" sz="1600" b="1" baseline="-25000">
                <a:solidFill>
                  <a:srgbClr val="000000"/>
                </a:solidFill>
                <a:latin typeface="新宋体" panose="02010609030101010101" charset="-122"/>
                <a:ea typeface="新宋体" panose="02010609030101010101" charset="-122"/>
                <a:cs typeface="新宋体" panose="02010609030101010101" charset="-122"/>
              </a:rPr>
              <a:t>2</a:t>
            </a:r>
            <a:r>
              <a:rPr lang="en-US" sz="1600" b="1">
                <a:solidFill>
                  <a:srgbClr val="000000"/>
                </a:solidFill>
                <a:latin typeface="新宋体" panose="02010609030101010101" charset="-122"/>
                <a:ea typeface="新宋体" panose="02010609030101010101" charset="-122"/>
                <a:cs typeface="新宋体" panose="02010609030101010101" charset="-122"/>
              </a:rPr>
              <a:t>O</a:t>
            </a:r>
            <a:r>
              <a:rPr lang="zh-CN" altLang="en-US" sz="1600" b="1">
                <a:solidFill>
                  <a:srgbClr val="000000"/>
                </a:solidFill>
                <a:latin typeface="新宋体" panose="02010609030101010101" charset="-122"/>
                <a:ea typeface="新宋体" panose="02010609030101010101" charset="-122"/>
                <a:cs typeface="新宋体" panose="02010609030101010101" charset="-122"/>
              </a:rPr>
              <a:t>，反应产生的</a:t>
            </a:r>
            <a:r>
              <a:rPr lang="en-US" sz="1600" b="1">
                <a:solidFill>
                  <a:srgbClr val="000000"/>
                </a:solidFill>
                <a:latin typeface="新宋体" panose="02010609030101010101" charset="-122"/>
                <a:ea typeface="新宋体" panose="02010609030101010101" charset="-122"/>
                <a:cs typeface="新宋体" panose="02010609030101010101" charset="-122"/>
              </a:rPr>
              <a:t>CO</a:t>
            </a:r>
            <a:r>
              <a:rPr lang="en-US" sz="1600" b="1" baseline="-25000">
                <a:solidFill>
                  <a:srgbClr val="000000"/>
                </a:solidFill>
                <a:latin typeface="新宋体" panose="02010609030101010101" charset="-122"/>
                <a:ea typeface="新宋体" panose="02010609030101010101" charset="-122"/>
                <a:cs typeface="新宋体" panose="02010609030101010101" charset="-122"/>
              </a:rPr>
              <a:t>2</a:t>
            </a:r>
            <a:r>
              <a:rPr lang="zh-CN" altLang="en-US" sz="1600" b="1">
                <a:solidFill>
                  <a:srgbClr val="000000"/>
                </a:solidFill>
                <a:latin typeface="新宋体" panose="02010609030101010101" charset="-122"/>
                <a:ea typeface="新宋体" panose="02010609030101010101" charset="-122"/>
                <a:cs typeface="新宋体" panose="02010609030101010101" charset="-122"/>
              </a:rPr>
              <a:t>在</a:t>
            </a:r>
            <a:r>
              <a:rPr lang="en-US" sz="1600" b="1">
                <a:solidFill>
                  <a:srgbClr val="000000"/>
                </a:solidFill>
                <a:latin typeface="新宋体" panose="02010609030101010101" charset="-122"/>
                <a:ea typeface="新宋体" panose="02010609030101010101" charset="-122"/>
                <a:cs typeface="新宋体" panose="02010609030101010101" charset="-122"/>
              </a:rPr>
              <a:t>KOH</a:t>
            </a:r>
            <a:r>
              <a:rPr lang="zh-CN" altLang="en-US" sz="1600" b="1">
                <a:solidFill>
                  <a:srgbClr val="000000"/>
                </a:solidFill>
                <a:latin typeface="新宋体" panose="02010609030101010101" charset="-122"/>
                <a:ea typeface="新宋体" panose="02010609030101010101" charset="-122"/>
                <a:cs typeface="新宋体" panose="02010609030101010101" charset="-122"/>
              </a:rPr>
              <a:t>溶液中会转化为</a:t>
            </a:r>
            <a:r>
              <a:rPr lang="en-US" sz="1600" b="1">
                <a:solidFill>
                  <a:srgbClr val="000000"/>
                </a:solidFill>
                <a:latin typeface="新宋体" panose="02010609030101010101" charset="-122"/>
                <a:ea typeface="新宋体" panose="02010609030101010101" charset="-122"/>
                <a:cs typeface="新宋体" panose="02010609030101010101" charset="-122"/>
              </a:rPr>
              <a:t>CO</a:t>
            </a:r>
            <a:r>
              <a:rPr lang="en-US" sz="1600" baseline="-25000">
                <a:solidFill>
                  <a:srgbClr val="000000"/>
                </a:solidFill>
                <a:latin typeface="宋体" panose="02010600030101010101" pitchFamily="2" charset="-122"/>
                <a:sym typeface="+mn-ea"/>
              </a:rPr>
              <a:t>3</a:t>
            </a:r>
            <a:r>
              <a:rPr lang="en-US" altLang="zh-CN" sz="1600" baseline="30000">
                <a:solidFill>
                  <a:srgbClr val="000000"/>
                </a:solidFill>
                <a:sym typeface="+mn-ea"/>
              </a:rPr>
              <a:t>2</a:t>
            </a:r>
            <a:r>
              <a:rPr lang="zh-CN" altLang="en-US" sz="1600" baseline="30000">
                <a:solidFill>
                  <a:srgbClr val="000000"/>
                </a:solidFill>
                <a:sym typeface="+mn-ea"/>
              </a:rPr>
              <a:t>－</a:t>
            </a:r>
            <a:r>
              <a:rPr lang="zh-CN" altLang="en-US" sz="1600" b="1">
                <a:solidFill>
                  <a:srgbClr val="000000"/>
                </a:solidFill>
                <a:latin typeface="新宋体" panose="02010609030101010101" charset="-122"/>
                <a:ea typeface="新宋体" panose="02010609030101010101" charset="-122"/>
                <a:cs typeface="新宋体" panose="02010609030101010101" charset="-122"/>
              </a:rPr>
              <a:t>。</a:t>
            </a:r>
            <a:r>
              <a:rPr lang="en-US" sz="1600" b="1">
                <a:solidFill>
                  <a:srgbClr val="000000"/>
                </a:solidFill>
                <a:latin typeface="新宋体" panose="02010609030101010101" charset="-122"/>
                <a:ea typeface="新宋体" panose="02010609030101010101" charset="-122"/>
                <a:cs typeface="新宋体" panose="02010609030101010101" charset="-122"/>
              </a:rPr>
              <a:t>CH</a:t>
            </a:r>
            <a:r>
              <a:rPr lang="en-US" sz="1600" b="1" baseline="-25000">
                <a:solidFill>
                  <a:srgbClr val="000000"/>
                </a:solidFill>
                <a:latin typeface="新宋体" panose="02010609030101010101" charset="-122"/>
                <a:ea typeface="新宋体" panose="02010609030101010101" charset="-122"/>
                <a:cs typeface="新宋体" panose="02010609030101010101" charset="-122"/>
              </a:rPr>
              <a:t>4</a:t>
            </a:r>
            <a:r>
              <a:rPr lang="zh-CN" altLang="en-US" sz="1600" b="1">
                <a:solidFill>
                  <a:srgbClr val="000000"/>
                </a:solidFill>
                <a:latin typeface="新宋体" panose="02010609030101010101" charset="-122"/>
                <a:ea typeface="新宋体" panose="02010609030101010101" charset="-122"/>
                <a:cs typeface="新宋体" panose="02010609030101010101" charset="-122"/>
              </a:rPr>
              <a:t>为还原剂，应通入电源的负极，所以</a:t>
            </a:r>
            <a:r>
              <a:rPr lang="en-US" sz="1600" b="1">
                <a:solidFill>
                  <a:srgbClr val="000000"/>
                </a:solidFill>
                <a:latin typeface="新宋体" panose="02010609030101010101" charset="-122"/>
                <a:ea typeface="新宋体" panose="02010609030101010101" charset="-122"/>
                <a:cs typeface="新宋体" panose="02010609030101010101" charset="-122"/>
              </a:rPr>
              <a:t>①</a:t>
            </a:r>
            <a:r>
              <a:rPr lang="zh-CN" altLang="en-US" sz="1600" b="1">
                <a:solidFill>
                  <a:srgbClr val="000000"/>
                </a:solidFill>
                <a:latin typeface="新宋体" panose="02010609030101010101" charset="-122"/>
                <a:ea typeface="新宋体" panose="02010609030101010101" charset="-122"/>
                <a:cs typeface="新宋体" panose="02010609030101010101" charset="-122"/>
              </a:rPr>
              <a:t>错误；正极的电极反应式为</a:t>
            </a:r>
            <a:r>
              <a:rPr lang="en-US" altLang="zh-CN" sz="1600" b="1">
                <a:solidFill>
                  <a:srgbClr val="000000"/>
                </a:solidFill>
                <a:latin typeface="新宋体" panose="02010609030101010101" charset="-122"/>
                <a:ea typeface="新宋体" panose="02010609030101010101" charset="-122"/>
                <a:cs typeface="新宋体" panose="02010609030101010101" charset="-122"/>
              </a:rPr>
              <a:t>O</a:t>
            </a:r>
            <a:r>
              <a:rPr lang="en-US" sz="1600" b="1" baseline="-25000">
                <a:solidFill>
                  <a:srgbClr val="000000"/>
                </a:solidFill>
                <a:latin typeface="Times New Roman" panose="02020603050405020304" pitchFamily="18" charset="0"/>
                <a:sym typeface="+mn-ea"/>
              </a:rPr>
              <a:t>2</a:t>
            </a:r>
            <a:r>
              <a:rPr lang="zh-CN" altLang="en-US" sz="1600" b="1">
                <a:solidFill>
                  <a:srgbClr val="000000"/>
                </a:solidFill>
                <a:latin typeface="新宋体" panose="02010609030101010101" charset="-122"/>
                <a:ea typeface="新宋体" panose="02010609030101010101" charset="-122"/>
                <a:cs typeface="新宋体" panose="02010609030101010101" charset="-122"/>
              </a:rPr>
              <a:t>＋</a:t>
            </a:r>
            <a:r>
              <a:rPr lang="en-US" altLang="zh-CN" sz="1600" b="1">
                <a:solidFill>
                  <a:srgbClr val="000000"/>
                </a:solidFill>
                <a:latin typeface="新宋体" panose="02010609030101010101" charset="-122"/>
                <a:ea typeface="新宋体" panose="02010609030101010101" charset="-122"/>
                <a:cs typeface="新宋体" panose="02010609030101010101" charset="-122"/>
              </a:rPr>
              <a:t>2H</a:t>
            </a:r>
            <a:r>
              <a:rPr lang="en-US" sz="1600" b="1" baseline="-25000">
                <a:solidFill>
                  <a:srgbClr val="000000"/>
                </a:solidFill>
                <a:latin typeface="Times New Roman" panose="02020603050405020304" pitchFamily="18" charset="0"/>
                <a:sym typeface="+mn-ea"/>
              </a:rPr>
              <a:t>2</a:t>
            </a:r>
            <a:r>
              <a:rPr lang="en-US" altLang="zh-CN" sz="1600" b="1">
                <a:solidFill>
                  <a:srgbClr val="000000"/>
                </a:solidFill>
                <a:latin typeface="新宋体" panose="02010609030101010101" charset="-122"/>
                <a:ea typeface="新宋体" panose="02010609030101010101" charset="-122"/>
                <a:cs typeface="新宋体" panose="02010609030101010101" charset="-122"/>
              </a:rPr>
              <a:t>O</a:t>
            </a:r>
            <a:r>
              <a:rPr lang="zh-CN" altLang="en-US" sz="1600" b="1">
                <a:solidFill>
                  <a:srgbClr val="000000"/>
                </a:solidFill>
                <a:latin typeface="新宋体" panose="02010609030101010101" charset="-122"/>
                <a:ea typeface="新宋体" panose="02010609030101010101" charset="-122"/>
                <a:cs typeface="新宋体" panose="02010609030101010101" charset="-122"/>
              </a:rPr>
              <a:t>＋</a:t>
            </a:r>
            <a:r>
              <a:rPr lang="en-US" altLang="zh-CN" sz="1600" b="1">
                <a:solidFill>
                  <a:srgbClr val="000000"/>
                </a:solidFill>
                <a:latin typeface="新宋体" panose="02010609030101010101" charset="-122"/>
                <a:ea typeface="新宋体" panose="02010609030101010101" charset="-122"/>
                <a:cs typeface="新宋体" panose="02010609030101010101" charset="-122"/>
              </a:rPr>
              <a:t>4e</a:t>
            </a:r>
            <a:r>
              <a:rPr lang="zh-CN" altLang="en-US" sz="1600" baseline="30000">
                <a:solidFill>
                  <a:srgbClr val="000000"/>
                </a:solidFill>
                <a:sym typeface="+mn-ea"/>
              </a:rPr>
              <a:t>－</a:t>
            </a:r>
            <a:r>
              <a:rPr lang="en-US" altLang="zh-CN" sz="1600" b="1">
                <a:solidFill>
                  <a:srgbClr val="000000"/>
                </a:solidFill>
                <a:latin typeface="新宋体" panose="02010609030101010101" charset="-122"/>
                <a:ea typeface="新宋体" panose="02010609030101010101" charset="-122"/>
                <a:cs typeface="新宋体" panose="02010609030101010101" charset="-122"/>
              </a:rPr>
              <a:t>===4OH</a:t>
            </a:r>
            <a:r>
              <a:rPr lang="zh-CN" altLang="en-US" sz="1600" baseline="30000">
                <a:solidFill>
                  <a:srgbClr val="000000"/>
                </a:solidFill>
                <a:sym typeface="+mn-ea"/>
              </a:rPr>
              <a:t>－</a:t>
            </a:r>
            <a:r>
              <a:rPr lang="zh-CN" altLang="en-US" sz="1600" b="1">
                <a:solidFill>
                  <a:srgbClr val="000000"/>
                </a:solidFill>
                <a:latin typeface="新宋体" panose="02010609030101010101" charset="-122"/>
                <a:ea typeface="新宋体" panose="02010609030101010101" charset="-122"/>
                <a:cs typeface="新宋体" panose="02010609030101010101" charset="-122"/>
              </a:rPr>
              <a:t>，故②④正确，③错误；放电时溶液</a:t>
            </a:r>
            <a:r>
              <a:rPr lang="en-US" altLang="zh-CN" sz="1600" b="1">
                <a:solidFill>
                  <a:srgbClr val="000000"/>
                </a:solidFill>
                <a:latin typeface="新宋体" panose="02010609030101010101" charset="-122"/>
                <a:ea typeface="新宋体" panose="02010609030101010101" charset="-122"/>
                <a:cs typeface="新宋体" panose="02010609030101010101" charset="-122"/>
              </a:rPr>
              <a:t>(</a:t>
            </a:r>
            <a:r>
              <a:rPr lang="zh-CN" altLang="en-US" sz="1600" b="1">
                <a:solidFill>
                  <a:srgbClr val="000000"/>
                </a:solidFill>
                <a:latin typeface="新宋体" panose="02010609030101010101" charset="-122"/>
                <a:ea typeface="新宋体" panose="02010609030101010101" charset="-122"/>
                <a:cs typeface="新宋体" panose="02010609030101010101" charset="-122"/>
              </a:rPr>
              <a:t>原电池内电路</a:t>
            </a:r>
            <a:r>
              <a:rPr lang="en-US" altLang="zh-CN" sz="1600" b="1">
                <a:solidFill>
                  <a:srgbClr val="000000"/>
                </a:solidFill>
                <a:latin typeface="新宋体" panose="02010609030101010101" charset="-122"/>
                <a:ea typeface="新宋体" panose="02010609030101010101" charset="-122"/>
                <a:cs typeface="新宋体" panose="02010609030101010101" charset="-122"/>
              </a:rPr>
              <a:t>)</a:t>
            </a:r>
            <a:r>
              <a:rPr lang="zh-CN" altLang="en-US" sz="1600" b="1">
                <a:solidFill>
                  <a:srgbClr val="000000"/>
                </a:solidFill>
                <a:latin typeface="新宋体" panose="02010609030101010101" charset="-122"/>
                <a:ea typeface="新宋体" panose="02010609030101010101" charset="-122"/>
                <a:cs typeface="新宋体" panose="02010609030101010101" charset="-122"/>
              </a:rPr>
              <a:t>中的阳离子向正极移动，阴离子向负极移动，⑤错误，⑥正确。</a:t>
            </a:r>
            <a:endParaRPr lang="zh-CN" altLang="en-US" sz="1600" b="1">
              <a:solidFill>
                <a:srgbClr val="000000"/>
              </a:solidFill>
              <a:latin typeface="新宋体" panose="02010609030101010101" charset="-122"/>
              <a:ea typeface="新宋体" panose="02010609030101010101" charset="-122"/>
              <a:cs typeface="新宋体" panose="02010609030101010101" charset="-122"/>
            </a:endParaRPr>
          </a:p>
        </p:txBody>
      </p:sp>
      <p:sp>
        <p:nvSpPr>
          <p:cNvPr id="5" name="文本框 4"/>
          <p:cNvSpPr txBox="1"/>
          <p:nvPr/>
        </p:nvSpPr>
        <p:spPr>
          <a:xfrm>
            <a:off x="687493" y="4892678"/>
            <a:ext cx="10818707" cy="1753235"/>
          </a:xfrm>
          <a:prstGeom prst="rect">
            <a:avLst/>
          </a:prstGeom>
          <a:noFill/>
          <a:ln w="9525">
            <a:solidFill>
              <a:srgbClr val="FF0000"/>
            </a:solidFill>
          </a:ln>
        </p:spPr>
        <p:txBody>
          <a:bodyPr wrap="square">
            <a:spAutoFit/>
          </a:bodyPr>
          <a:lstStyle/>
          <a:p>
            <a:pPr fontAlgn="base">
              <a:spcBef>
                <a:spcPct val="0"/>
              </a:spcBef>
              <a:spcAft>
                <a:spcPct val="0"/>
              </a:spcAft>
            </a:pPr>
            <a:r>
              <a:rPr lang="zh-CN" altLang="en-US" b="1">
                <a:solidFill>
                  <a:srgbClr val="0000FF"/>
                </a:solidFill>
                <a:latin typeface="新宋体" panose="02010609030101010101" charset="-122"/>
                <a:ea typeface="新宋体" panose="02010609030101010101" charset="-122"/>
                <a:cs typeface="新宋体" panose="02010609030101010101" charset="-122"/>
              </a:rPr>
              <a:t>思路归纳</a:t>
            </a:r>
            <a:endParaRPr lang="zh-CN" altLang="en-US" b="1">
              <a:solidFill>
                <a:srgbClr val="000000"/>
              </a:solidFill>
              <a:latin typeface="新宋体" panose="02010609030101010101" charset="-122"/>
              <a:ea typeface="新宋体" panose="02010609030101010101" charset="-122"/>
              <a:cs typeface="新宋体" panose="02010609030101010101" charset="-122"/>
            </a:endParaRPr>
          </a:p>
          <a:p>
            <a:pPr fontAlgn="base">
              <a:spcBef>
                <a:spcPct val="0"/>
              </a:spcBef>
              <a:spcAft>
                <a:spcPct val="0"/>
              </a:spcAft>
            </a:pPr>
            <a:r>
              <a:rPr lang="zh-CN" altLang="en-US" b="1">
                <a:solidFill>
                  <a:srgbClr val="000000"/>
                </a:solidFill>
                <a:latin typeface="新宋体" panose="02010609030101010101" charset="-122"/>
                <a:ea typeface="新宋体" panose="02010609030101010101" charset="-122"/>
                <a:cs typeface="新宋体" panose="02010609030101010101" charset="-122"/>
              </a:rPr>
              <a:t>对于燃料电池，正极往往通入</a:t>
            </a:r>
            <a:r>
              <a:rPr lang="en-US" b="1">
                <a:solidFill>
                  <a:srgbClr val="000000"/>
                </a:solidFill>
                <a:latin typeface="新宋体" panose="02010609030101010101" charset="-122"/>
                <a:ea typeface="新宋体" panose="02010609030101010101" charset="-122"/>
                <a:cs typeface="新宋体" panose="02010609030101010101" charset="-122"/>
              </a:rPr>
              <a:t>O</a:t>
            </a:r>
            <a:r>
              <a:rPr lang="en-US" b="1" baseline="-25000">
                <a:solidFill>
                  <a:srgbClr val="000000"/>
                </a:solidFill>
                <a:latin typeface="新宋体" panose="02010609030101010101" charset="-122"/>
                <a:ea typeface="新宋体" panose="02010609030101010101" charset="-122"/>
                <a:cs typeface="新宋体" panose="02010609030101010101" charset="-122"/>
              </a:rPr>
              <a:t>2</a:t>
            </a:r>
            <a:r>
              <a:rPr lang="zh-CN" altLang="en-US" b="1">
                <a:solidFill>
                  <a:srgbClr val="000000"/>
                </a:solidFill>
                <a:latin typeface="新宋体" panose="02010609030101010101" charset="-122"/>
                <a:ea typeface="新宋体" panose="02010609030101010101" charset="-122"/>
                <a:cs typeface="新宋体" panose="02010609030101010101" charset="-122"/>
              </a:rPr>
              <a:t>，书写时应注意：</a:t>
            </a:r>
            <a:endParaRPr lang="en-US" b="1">
              <a:solidFill>
                <a:srgbClr val="000000"/>
              </a:solidFill>
              <a:latin typeface="新宋体" panose="02010609030101010101" charset="-122"/>
              <a:ea typeface="新宋体" panose="02010609030101010101" charset="-122"/>
              <a:cs typeface="新宋体" panose="02010609030101010101" charset="-122"/>
            </a:endParaRPr>
          </a:p>
          <a:p>
            <a:pPr fontAlgn="base">
              <a:spcBef>
                <a:spcPct val="0"/>
              </a:spcBef>
              <a:spcAft>
                <a:spcPct val="0"/>
              </a:spcAft>
            </a:pPr>
            <a:r>
              <a:rPr lang="en-US" b="1">
                <a:solidFill>
                  <a:srgbClr val="000000"/>
                </a:solidFill>
                <a:latin typeface="新宋体" panose="02010609030101010101" charset="-122"/>
                <a:ea typeface="新宋体" panose="02010609030101010101" charset="-122"/>
                <a:cs typeface="新宋体" panose="02010609030101010101" charset="-122"/>
              </a:rPr>
              <a:t>(1)</a:t>
            </a:r>
            <a:r>
              <a:rPr lang="zh-CN" altLang="en-US" b="1">
                <a:solidFill>
                  <a:srgbClr val="000000"/>
                </a:solidFill>
                <a:latin typeface="新宋体" panose="02010609030101010101" charset="-122"/>
                <a:ea typeface="新宋体" panose="02010609030101010101" charset="-122"/>
                <a:cs typeface="新宋体" panose="02010609030101010101" charset="-122"/>
              </a:rPr>
              <a:t>首先书写正极反应式：</a:t>
            </a:r>
            <a:endParaRPr lang="en-US" b="1">
              <a:solidFill>
                <a:srgbClr val="000000"/>
              </a:solidFill>
              <a:latin typeface="新宋体" panose="02010609030101010101" charset="-122"/>
              <a:ea typeface="新宋体" panose="02010609030101010101" charset="-122"/>
              <a:cs typeface="新宋体" panose="02010609030101010101" charset="-122"/>
            </a:endParaRPr>
          </a:p>
          <a:p>
            <a:pPr fontAlgn="base">
              <a:spcBef>
                <a:spcPct val="0"/>
              </a:spcBef>
              <a:spcAft>
                <a:spcPct val="0"/>
              </a:spcAft>
            </a:pPr>
            <a:r>
              <a:rPr lang="en-US" b="1">
                <a:solidFill>
                  <a:srgbClr val="000000"/>
                </a:solidFill>
                <a:latin typeface="新宋体" panose="02010609030101010101" charset="-122"/>
                <a:ea typeface="新宋体" panose="02010609030101010101" charset="-122"/>
                <a:cs typeface="新宋体" panose="02010609030101010101" charset="-122"/>
              </a:rPr>
              <a:t>①</a:t>
            </a:r>
            <a:r>
              <a:rPr lang="zh-CN" altLang="en-US" b="1">
                <a:solidFill>
                  <a:srgbClr val="000000"/>
                </a:solidFill>
                <a:latin typeface="新宋体" panose="02010609030101010101" charset="-122"/>
                <a:ea typeface="新宋体" panose="02010609030101010101" charset="-122"/>
                <a:cs typeface="新宋体" panose="02010609030101010101" charset="-122"/>
              </a:rPr>
              <a:t>酸性</a:t>
            </a:r>
            <a:r>
              <a:rPr lang="en-US" b="1">
                <a:solidFill>
                  <a:srgbClr val="000000"/>
                </a:solidFill>
                <a:latin typeface="新宋体" panose="02010609030101010101" charset="-122"/>
                <a:ea typeface="新宋体" panose="02010609030101010101" charset="-122"/>
                <a:cs typeface="新宋体" panose="02010609030101010101" charset="-122"/>
              </a:rPr>
              <a:t>O</a:t>
            </a:r>
            <a:r>
              <a:rPr lang="en-US" b="1" baseline="-25000">
                <a:solidFill>
                  <a:srgbClr val="000000"/>
                </a:solidFill>
                <a:latin typeface="新宋体" panose="02010609030101010101" charset="-122"/>
                <a:ea typeface="新宋体" panose="02010609030101010101" charset="-122"/>
                <a:cs typeface="新宋体" panose="02010609030101010101" charset="-122"/>
              </a:rPr>
              <a:t>2</a:t>
            </a:r>
            <a:r>
              <a:rPr lang="zh-CN" altLang="en-US" b="1">
                <a:solidFill>
                  <a:srgbClr val="000000"/>
                </a:solidFill>
                <a:latin typeface="新宋体" panose="02010609030101010101" charset="-122"/>
                <a:ea typeface="新宋体" panose="02010609030101010101" charset="-122"/>
                <a:cs typeface="新宋体" panose="02010609030101010101" charset="-122"/>
              </a:rPr>
              <a:t>＋</a:t>
            </a:r>
            <a:r>
              <a:rPr lang="en-US" b="1">
                <a:solidFill>
                  <a:srgbClr val="000000"/>
                </a:solidFill>
                <a:latin typeface="新宋体" panose="02010609030101010101" charset="-122"/>
                <a:ea typeface="新宋体" panose="02010609030101010101" charset="-122"/>
                <a:cs typeface="新宋体" panose="02010609030101010101" charset="-122"/>
              </a:rPr>
              <a:t>4e</a:t>
            </a:r>
            <a:r>
              <a:rPr lang="zh-CN" altLang="en-US" b="1" baseline="30000">
                <a:solidFill>
                  <a:srgbClr val="000000"/>
                </a:solidFill>
                <a:latin typeface="新宋体" panose="02010609030101010101" charset="-122"/>
                <a:ea typeface="新宋体" panose="02010609030101010101" charset="-122"/>
                <a:cs typeface="新宋体" panose="02010609030101010101" charset="-122"/>
              </a:rPr>
              <a:t>－</a:t>
            </a:r>
            <a:r>
              <a:rPr lang="zh-CN" altLang="en-US" b="1">
                <a:solidFill>
                  <a:srgbClr val="000000"/>
                </a:solidFill>
                <a:latin typeface="新宋体" panose="02010609030101010101" charset="-122"/>
                <a:ea typeface="新宋体" panose="02010609030101010101" charset="-122"/>
                <a:cs typeface="新宋体" panose="02010609030101010101" charset="-122"/>
              </a:rPr>
              <a:t>＋</a:t>
            </a:r>
            <a:r>
              <a:rPr lang="en-US" b="1">
                <a:solidFill>
                  <a:srgbClr val="000000"/>
                </a:solidFill>
                <a:latin typeface="新宋体" panose="02010609030101010101" charset="-122"/>
                <a:ea typeface="新宋体" panose="02010609030101010101" charset="-122"/>
                <a:cs typeface="新宋体" panose="02010609030101010101" charset="-122"/>
              </a:rPr>
              <a:t>4H</a:t>
            </a:r>
            <a:r>
              <a:rPr lang="zh-CN" altLang="en-US" b="1" baseline="30000">
                <a:solidFill>
                  <a:srgbClr val="000000"/>
                </a:solidFill>
                <a:latin typeface="新宋体" panose="02010609030101010101" charset="-122"/>
                <a:ea typeface="新宋体" panose="02010609030101010101" charset="-122"/>
                <a:cs typeface="新宋体" panose="02010609030101010101" charset="-122"/>
              </a:rPr>
              <a:t>＋</a:t>
            </a:r>
            <a:r>
              <a:rPr lang="en-US" b="1">
                <a:solidFill>
                  <a:srgbClr val="000000"/>
                </a:solidFill>
                <a:latin typeface="新宋体" panose="02010609030101010101" charset="-122"/>
                <a:ea typeface="新宋体" panose="02010609030101010101" charset="-122"/>
                <a:cs typeface="新宋体" panose="02010609030101010101" charset="-122"/>
              </a:rPr>
              <a:t>===2H</a:t>
            </a:r>
            <a:r>
              <a:rPr lang="en-US" b="1" baseline="-25000">
                <a:solidFill>
                  <a:srgbClr val="000000"/>
                </a:solidFill>
                <a:latin typeface="新宋体" panose="02010609030101010101" charset="-122"/>
                <a:ea typeface="新宋体" panose="02010609030101010101" charset="-122"/>
                <a:cs typeface="新宋体" panose="02010609030101010101" charset="-122"/>
              </a:rPr>
              <a:t>2</a:t>
            </a:r>
            <a:r>
              <a:rPr lang="en-US" b="1">
                <a:solidFill>
                  <a:srgbClr val="000000"/>
                </a:solidFill>
                <a:latin typeface="新宋体" panose="02010609030101010101" charset="-122"/>
                <a:ea typeface="新宋体" panose="02010609030101010101" charset="-122"/>
                <a:cs typeface="新宋体" panose="02010609030101010101" charset="-122"/>
              </a:rPr>
              <a:t>O</a:t>
            </a:r>
            <a:endParaRPr lang="en-US" b="1">
              <a:solidFill>
                <a:srgbClr val="000000"/>
              </a:solidFill>
              <a:latin typeface="新宋体" panose="02010609030101010101" charset="-122"/>
              <a:ea typeface="新宋体" panose="02010609030101010101" charset="-122"/>
              <a:cs typeface="新宋体" panose="02010609030101010101" charset="-122"/>
            </a:endParaRPr>
          </a:p>
          <a:p>
            <a:pPr fontAlgn="base">
              <a:spcBef>
                <a:spcPct val="0"/>
              </a:spcBef>
              <a:spcAft>
                <a:spcPct val="0"/>
              </a:spcAft>
            </a:pPr>
            <a:r>
              <a:rPr lang="en-US" b="1">
                <a:solidFill>
                  <a:srgbClr val="000000"/>
                </a:solidFill>
                <a:latin typeface="新宋体" panose="02010609030101010101" charset="-122"/>
                <a:ea typeface="新宋体" panose="02010609030101010101" charset="-122"/>
                <a:cs typeface="新宋体" panose="02010609030101010101" charset="-122"/>
              </a:rPr>
              <a:t>②</a:t>
            </a:r>
            <a:r>
              <a:rPr lang="zh-CN" altLang="en-US" b="1">
                <a:solidFill>
                  <a:srgbClr val="000000"/>
                </a:solidFill>
                <a:latin typeface="新宋体" panose="02010609030101010101" charset="-122"/>
                <a:ea typeface="新宋体" panose="02010609030101010101" charset="-122"/>
                <a:cs typeface="新宋体" panose="02010609030101010101" charset="-122"/>
              </a:rPr>
              <a:t>碱性</a:t>
            </a:r>
            <a:r>
              <a:rPr lang="en-US" b="1">
                <a:solidFill>
                  <a:srgbClr val="000000"/>
                </a:solidFill>
                <a:latin typeface="新宋体" panose="02010609030101010101" charset="-122"/>
                <a:ea typeface="新宋体" panose="02010609030101010101" charset="-122"/>
                <a:cs typeface="新宋体" panose="02010609030101010101" charset="-122"/>
              </a:rPr>
              <a:t>O</a:t>
            </a:r>
            <a:r>
              <a:rPr lang="en-US" b="1" baseline="-25000">
                <a:solidFill>
                  <a:srgbClr val="000000"/>
                </a:solidFill>
                <a:latin typeface="新宋体" panose="02010609030101010101" charset="-122"/>
                <a:ea typeface="新宋体" panose="02010609030101010101" charset="-122"/>
                <a:cs typeface="新宋体" panose="02010609030101010101" charset="-122"/>
              </a:rPr>
              <a:t>2</a:t>
            </a:r>
            <a:r>
              <a:rPr lang="zh-CN" altLang="en-US" b="1">
                <a:solidFill>
                  <a:srgbClr val="000000"/>
                </a:solidFill>
                <a:latin typeface="新宋体" panose="02010609030101010101" charset="-122"/>
                <a:ea typeface="新宋体" panose="02010609030101010101" charset="-122"/>
                <a:cs typeface="新宋体" panose="02010609030101010101" charset="-122"/>
              </a:rPr>
              <a:t>＋</a:t>
            </a:r>
            <a:r>
              <a:rPr lang="en-US" b="1">
                <a:solidFill>
                  <a:srgbClr val="000000"/>
                </a:solidFill>
                <a:latin typeface="新宋体" panose="02010609030101010101" charset="-122"/>
                <a:ea typeface="新宋体" panose="02010609030101010101" charset="-122"/>
                <a:cs typeface="新宋体" panose="02010609030101010101" charset="-122"/>
              </a:rPr>
              <a:t>4e</a:t>
            </a:r>
            <a:r>
              <a:rPr lang="zh-CN" altLang="en-US" b="1" baseline="30000">
                <a:solidFill>
                  <a:srgbClr val="000000"/>
                </a:solidFill>
                <a:latin typeface="新宋体" panose="02010609030101010101" charset="-122"/>
                <a:ea typeface="新宋体" panose="02010609030101010101" charset="-122"/>
                <a:cs typeface="新宋体" panose="02010609030101010101" charset="-122"/>
              </a:rPr>
              <a:t>－</a:t>
            </a:r>
            <a:r>
              <a:rPr lang="zh-CN" altLang="en-US" b="1">
                <a:solidFill>
                  <a:srgbClr val="000000"/>
                </a:solidFill>
                <a:latin typeface="新宋体" panose="02010609030101010101" charset="-122"/>
                <a:ea typeface="新宋体" panose="02010609030101010101" charset="-122"/>
                <a:cs typeface="新宋体" panose="02010609030101010101" charset="-122"/>
              </a:rPr>
              <a:t>＋</a:t>
            </a:r>
            <a:r>
              <a:rPr lang="en-US" b="1">
                <a:solidFill>
                  <a:srgbClr val="000000"/>
                </a:solidFill>
                <a:latin typeface="新宋体" panose="02010609030101010101" charset="-122"/>
                <a:ea typeface="新宋体" panose="02010609030101010101" charset="-122"/>
                <a:cs typeface="新宋体" panose="02010609030101010101" charset="-122"/>
              </a:rPr>
              <a:t>2H</a:t>
            </a:r>
            <a:r>
              <a:rPr lang="en-US" b="1" baseline="-25000">
                <a:solidFill>
                  <a:srgbClr val="000000"/>
                </a:solidFill>
                <a:latin typeface="新宋体" panose="02010609030101010101" charset="-122"/>
                <a:ea typeface="新宋体" panose="02010609030101010101" charset="-122"/>
                <a:cs typeface="新宋体" panose="02010609030101010101" charset="-122"/>
              </a:rPr>
              <a:t>2</a:t>
            </a:r>
            <a:r>
              <a:rPr lang="en-US" b="1">
                <a:solidFill>
                  <a:srgbClr val="000000"/>
                </a:solidFill>
                <a:latin typeface="新宋体" panose="02010609030101010101" charset="-122"/>
                <a:ea typeface="新宋体" panose="02010609030101010101" charset="-122"/>
                <a:cs typeface="新宋体" panose="02010609030101010101" charset="-122"/>
              </a:rPr>
              <a:t>O===4OH</a:t>
            </a:r>
            <a:r>
              <a:rPr lang="zh-CN" altLang="en-US" b="1" baseline="30000">
                <a:solidFill>
                  <a:srgbClr val="000000"/>
                </a:solidFill>
                <a:latin typeface="新宋体" panose="02010609030101010101" charset="-122"/>
                <a:ea typeface="新宋体" panose="02010609030101010101" charset="-122"/>
                <a:cs typeface="新宋体" panose="02010609030101010101" charset="-122"/>
              </a:rPr>
              <a:t>－</a:t>
            </a:r>
            <a:endParaRPr lang="en-US" b="1">
              <a:solidFill>
                <a:srgbClr val="000000"/>
              </a:solidFill>
              <a:latin typeface="新宋体" panose="02010609030101010101" charset="-122"/>
              <a:ea typeface="新宋体" panose="02010609030101010101" charset="-122"/>
              <a:cs typeface="新宋体" panose="02010609030101010101" charset="-122"/>
            </a:endParaRPr>
          </a:p>
          <a:p>
            <a:pPr fontAlgn="base">
              <a:spcBef>
                <a:spcPct val="0"/>
              </a:spcBef>
              <a:spcAft>
                <a:spcPct val="0"/>
              </a:spcAft>
            </a:pPr>
            <a:r>
              <a:rPr lang="en-US" b="1">
                <a:solidFill>
                  <a:srgbClr val="000000"/>
                </a:solidFill>
                <a:latin typeface="新宋体" panose="02010609030101010101" charset="-122"/>
                <a:ea typeface="新宋体" panose="02010609030101010101" charset="-122"/>
                <a:cs typeface="新宋体" panose="02010609030101010101" charset="-122"/>
              </a:rPr>
              <a:t>(2)</a:t>
            </a:r>
            <a:r>
              <a:rPr lang="zh-CN" altLang="en-US" b="1">
                <a:solidFill>
                  <a:srgbClr val="000000"/>
                </a:solidFill>
                <a:latin typeface="新宋体" panose="02010609030101010101" charset="-122"/>
                <a:ea typeface="新宋体" panose="02010609030101010101" charset="-122"/>
                <a:cs typeface="新宋体" panose="02010609030101010101" charset="-122"/>
              </a:rPr>
              <a:t>然后用总反应式减去正极的电极反应式得到负极的电极反应式。</a:t>
            </a:r>
            <a:endParaRPr lang="zh-CN" altLang="en-US" b="1">
              <a:solidFill>
                <a:srgbClr val="000000"/>
              </a:solidFill>
              <a:latin typeface="新宋体" panose="02010609030101010101" charset="-122"/>
              <a:ea typeface="新宋体" panose="02010609030101010101" charset="-122"/>
              <a:cs typeface="新宋体" panose="02010609030101010101"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
            <a:lum/>
          </a:blip>
          <a:stretch>
            <a:fillRect/>
          </a:stretch>
        </a:blipFill>
        <a:effectLst/>
      </p:bgPr>
    </p:bg>
    <p:spTree>
      <p:nvGrpSpPr>
        <p:cNvPr id="1" name=""/>
        <p:cNvGrpSpPr/>
        <p:nvPr/>
      </p:nvGrpSpPr>
      <p:grpSpPr>
        <a:xfrm>
          <a:off x="0" y="0"/>
          <a:ext cx="0" cy="0"/>
          <a:chOff x="0" y="0"/>
          <a:chExt cx="0" cy="0"/>
        </a:xfrm>
      </p:grpSpPr>
      <p:sp>
        <p:nvSpPr>
          <p:cNvPr id="18" name="圆角矩形 17"/>
          <p:cNvSpPr/>
          <p:nvPr/>
        </p:nvSpPr>
        <p:spPr>
          <a:xfrm>
            <a:off x="164255" y="712470"/>
            <a:ext cx="11863493" cy="76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350" b="1" noProof="1">
              <a:solidFill>
                <a:srgbClr val="FFFFFF"/>
              </a:solidFill>
            </a:endParaRPr>
          </a:p>
        </p:txBody>
      </p:sp>
      <p:sp>
        <p:nvSpPr>
          <p:cNvPr id="3" name="矩形 2"/>
          <p:cNvSpPr/>
          <p:nvPr/>
        </p:nvSpPr>
        <p:spPr>
          <a:xfrm>
            <a:off x="477838" y="221053"/>
            <a:ext cx="4825360" cy="461665"/>
          </a:xfrm>
          <a:prstGeom prst="rect">
            <a:avLst/>
          </a:prstGeom>
          <a:noFill/>
          <a:ln w="9525">
            <a:noFill/>
          </a:ln>
        </p:spPr>
        <p:txBody>
          <a:bodyPr wrap="none" anchor="ctr">
            <a:spAutoFit/>
          </a:bodyPr>
          <a:lstStyle/>
          <a:p>
            <a:pPr fontAlgn="base">
              <a:spcBef>
                <a:spcPct val="0"/>
              </a:spcBef>
              <a:spcAft>
                <a:spcPct val="0"/>
              </a:spcAft>
            </a:pPr>
            <a:r>
              <a:rPr lang="zh-CN" altLang="en-US" sz="2400" b="1">
                <a:solidFill>
                  <a:srgbClr val="FF0000"/>
                </a:solidFill>
                <a:latin typeface="Times New Roman" panose="02020603050405020304" pitchFamily="18" charset="0"/>
                <a:cs typeface="Times New Roman" panose="02020603050405020304" pitchFamily="18" charset="0"/>
                <a:sym typeface="+mn-ea"/>
              </a:rPr>
              <a:t>考点二　燃料电池与不同“介质”</a:t>
            </a:r>
            <a:endParaRPr lang="zh-CN" altLang="en-US" sz="2400" b="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sym typeface="+mn-ea"/>
            </a:endParaRPr>
          </a:p>
        </p:txBody>
      </p:sp>
      <p:grpSp>
        <p:nvGrpSpPr>
          <p:cNvPr id="4" name="组合 3"/>
          <p:cNvGrpSpPr/>
          <p:nvPr/>
        </p:nvGrpSpPr>
        <p:grpSpPr>
          <a:xfrm>
            <a:off x="651933" y="1570355"/>
            <a:ext cx="10901680" cy="1789430"/>
            <a:chOff x="770" y="1795"/>
            <a:chExt cx="12876" cy="2818"/>
          </a:xfrm>
        </p:grpSpPr>
        <p:sp>
          <p:nvSpPr>
            <p:cNvPr id="105" name="文本框 104"/>
            <p:cNvSpPr txBox="1"/>
            <p:nvPr/>
          </p:nvSpPr>
          <p:spPr>
            <a:xfrm>
              <a:off x="770" y="1795"/>
              <a:ext cx="12876" cy="2761"/>
            </a:xfrm>
            <a:prstGeom prst="rect">
              <a:avLst/>
            </a:prstGeom>
            <a:noFill/>
            <a:ln w="9525">
              <a:solidFill>
                <a:srgbClr val="FF0000"/>
              </a:solidFill>
            </a:ln>
          </p:spPr>
          <p:txBody>
            <a:bodyPr wrap="square">
              <a:spAutoFit/>
            </a:bodyPr>
            <a:lstStyle/>
            <a:p>
              <a:pPr fontAlgn="base">
                <a:spcBef>
                  <a:spcPct val="0"/>
                </a:spcBef>
                <a:spcAft>
                  <a:spcPct val="0"/>
                </a:spcAft>
              </a:pPr>
              <a:r>
                <a:rPr lang="en-US" b="1">
                  <a:solidFill>
                    <a:srgbClr val="000000"/>
                  </a:solidFill>
                  <a:latin typeface="新宋体" panose="02010609030101010101" charset="-122"/>
                  <a:ea typeface="新宋体" panose="02010609030101010101" charset="-122"/>
                  <a:cs typeface="新宋体" panose="02010609030101010101" charset="-122"/>
                </a:rPr>
                <a:t>3</a:t>
              </a:r>
              <a:r>
                <a:rPr lang="zh-CN" altLang="en-US" b="1">
                  <a:solidFill>
                    <a:srgbClr val="000000"/>
                  </a:solidFill>
                  <a:latin typeface="新宋体" panose="02010609030101010101" charset="-122"/>
                  <a:ea typeface="新宋体" panose="02010609030101010101" charset="-122"/>
                  <a:cs typeface="新宋体" panose="02010609030101010101" charset="-122"/>
                </a:rPr>
                <a:t>．某燃料电池以</a:t>
              </a:r>
              <a:r>
                <a:rPr lang="en-US" b="1">
                  <a:solidFill>
                    <a:srgbClr val="FF0000"/>
                  </a:solidFill>
                  <a:latin typeface="新宋体" panose="02010609030101010101" charset="-122"/>
                  <a:ea typeface="新宋体" panose="02010609030101010101" charset="-122"/>
                  <a:cs typeface="新宋体" panose="02010609030101010101" charset="-122"/>
                </a:rPr>
                <a:t>Ca(HSO</a:t>
              </a:r>
              <a:r>
                <a:rPr lang="en-US" b="1" baseline="-25000">
                  <a:solidFill>
                    <a:srgbClr val="FF0000"/>
                  </a:solidFill>
                  <a:latin typeface="新宋体" panose="02010609030101010101" charset="-122"/>
                  <a:ea typeface="新宋体" panose="02010609030101010101" charset="-122"/>
                  <a:cs typeface="新宋体" panose="02010609030101010101" charset="-122"/>
                </a:rPr>
                <a:t>4</a:t>
              </a:r>
              <a:r>
                <a:rPr lang="en-US" b="1">
                  <a:solidFill>
                    <a:srgbClr val="FF0000"/>
                  </a:solidFill>
                  <a:latin typeface="新宋体" panose="02010609030101010101" charset="-122"/>
                  <a:ea typeface="新宋体" panose="02010609030101010101" charset="-122"/>
                  <a:cs typeface="新宋体" panose="02010609030101010101" charset="-122"/>
                </a:rPr>
                <a:t>)</a:t>
              </a:r>
              <a:r>
                <a:rPr lang="en-US" b="1" baseline="-25000">
                  <a:solidFill>
                    <a:srgbClr val="FF0000"/>
                  </a:solidFill>
                  <a:latin typeface="新宋体" panose="02010609030101010101" charset="-122"/>
                  <a:ea typeface="新宋体" panose="02010609030101010101" charset="-122"/>
                  <a:cs typeface="新宋体" panose="02010609030101010101" charset="-122"/>
                </a:rPr>
                <a:t>2</a:t>
              </a:r>
              <a:r>
                <a:rPr lang="zh-CN" altLang="en-US" b="1">
                  <a:solidFill>
                    <a:srgbClr val="000000"/>
                  </a:solidFill>
                  <a:latin typeface="新宋体" panose="02010609030101010101" charset="-122"/>
                  <a:ea typeface="新宋体" panose="02010609030101010101" charset="-122"/>
                  <a:cs typeface="新宋体" panose="02010609030101010101" charset="-122"/>
                </a:rPr>
                <a:t>固体为电解质传递</a:t>
              </a:r>
              <a:r>
                <a:rPr lang="en-US" b="1">
                  <a:solidFill>
                    <a:srgbClr val="000000"/>
                  </a:solidFill>
                  <a:latin typeface="新宋体" panose="02010609030101010101" charset="-122"/>
                  <a:ea typeface="新宋体" panose="02010609030101010101" charset="-122"/>
                  <a:cs typeface="新宋体" panose="02010609030101010101" charset="-122"/>
                </a:rPr>
                <a:t>H</a:t>
              </a:r>
              <a:r>
                <a:rPr lang="zh-CN" altLang="en-US" b="1" baseline="30000">
                  <a:solidFill>
                    <a:srgbClr val="000000"/>
                  </a:solidFill>
                  <a:latin typeface="新宋体" panose="02010609030101010101" charset="-122"/>
                  <a:ea typeface="新宋体" panose="02010609030101010101" charset="-122"/>
                  <a:cs typeface="新宋体" panose="02010609030101010101" charset="-122"/>
                </a:rPr>
                <a:t>＋</a:t>
              </a:r>
              <a:r>
                <a:rPr lang="zh-CN" altLang="en-US" b="1">
                  <a:solidFill>
                    <a:srgbClr val="000000"/>
                  </a:solidFill>
                  <a:latin typeface="新宋体" panose="02010609030101010101" charset="-122"/>
                  <a:ea typeface="新宋体" panose="02010609030101010101" charset="-122"/>
                  <a:cs typeface="新宋体" panose="02010609030101010101" charset="-122"/>
                </a:rPr>
                <a:t>，</a:t>
              </a:r>
              <a:endParaRPr lang="zh-CN" altLang="en-US" b="1">
                <a:solidFill>
                  <a:srgbClr val="000000"/>
                </a:solidFill>
                <a:latin typeface="新宋体" panose="02010609030101010101" charset="-122"/>
                <a:ea typeface="新宋体" panose="02010609030101010101" charset="-122"/>
                <a:cs typeface="新宋体" panose="02010609030101010101" charset="-122"/>
              </a:endParaRPr>
            </a:p>
            <a:p>
              <a:pPr fontAlgn="base">
                <a:spcBef>
                  <a:spcPct val="0"/>
                </a:spcBef>
                <a:spcAft>
                  <a:spcPct val="0"/>
                </a:spcAft>
              </a:pPr>
              <a:r>
                <a:rPr lang="zh-CN" altLang="en-US" b="1">
                  <a:solidFill>
                    <a:srgbClr val="000000"/>
                  </a:solidFill>
                  <a:latin typeface="新宋体" panose="02010609030101010101" charset="-122"/>
                  <a:ea typeface="新宋体" panose="02010609030101010101" charset="-122"/>
                  <a:cs typeface="新宋体" panose="02010609030101010101" charset="-122"/>
                </a:rPr>
                <a:t>   其基本结构如图所示，</a:t>
              </a:r>
              <a:endParaRPr lang="zh-CN" altLang="en-US" b="1">
                <a:solidFill>
                  <a:srgbClr val="000000"/>
                </a:solidFill>
                <a:latin typeface="新宋体" panose="02010609030101010101" charset="-122"/>
                <a:ea typeface="新宋体" panose="02010609030101010101" charset="-122"/>
                <a:cs typeface="新宋体" panose="02010609030101010101" charset="-122"/>
              </a:endParaRPr>
            </a:p>
            <a:p>
              <a:pPr fontAlgn="base">
                <a:spcBef>
                  <a:spcPct val="0"/>
                </a:spcBef>
                <a:spcAft>
                  <a:spcPct val="0"/>
                </a:spcAft>
              </a:pPr>
              <a:r>
                <a:rPr lang="zh-CN" altLang="en-US" b="1">
                  <a:solidFill>
                    <a:srgbClr val="000000"/>
                  </a:solidFill>
                  <a:latin typeface="新宋体" panose="02010609030101010101" charset="-122"/>
                  <a:ea typeface="新宋体" panose="02010609030101010101" charset="-122"/>
                  <a:cs typeface="新宋体" panose="02010609030101010101" charset="-122"/>
                </a:rPr>
                <a:t>   电池总反应可表示为</a:t>
              </a:r>
              <a:r>
                <a:rPr lang="en-US" b="1">
                  <a:solidFill>
                    <a:srgbClr val="000000"/>
                  </a:solidFill>
                  <a:latin typeface="新宋体" panose="02010609030101010101" charset="-122"/>
                  <a:ea typeface="新宋体" panose="02010609030101010101" charset="-122"/>
                  <a:cs typeface="新宋体" panose="02010609030101010101" charset="-122"/>
                </a:rPr>
                <a:t>2H</a:t>
              </a:r>
              <a:r>
                <a:rPr lang="en-US" b="1" baseline="-25000">
                  <a:solidFill>
                    <a:srgbClr val="000000"/>
                  </a:solidFill>
                  <a:latin typeface="新宋体" panose="02010609030101010101" charset="-122"/>
                  <a:ea typeface="新宋体" panose="02010609030101010101" charset="-122"/>
                  <a:cs typeface="新宋体" panose="02010609030101010101" charset="-122"/>
                </a:rPr>
                <a:t>2</a:t>
              </a:r>
              <a:r>
                <a:rPr lang="zh-CN" altLang="en-US" b="1">
                  <a:solidFill>
                    <a:srgbClr val="000000"/>
                  </a:solidFill>
                  <a:latin typeface="新宋体" panose="02010609030101010101" charset="-122"/>
                  <a:ea typeface="新宋体" panose="02010609030101010101" charset="-122"/>
                  <a:cs typeface="新宋体" panose="02010609030101010101" charset="-122"/>
                </a:rPr>
                <a:t>＋</a:t>
              </a:r>
              <a:r>
                <a:rPr lang="en-US" b="1">
                  <a:solidFill>
                    <a:srgbClr val="000000"/>
                  </a:solidFill>
                  <a:latin typeface="新宋体" panose="02010609030101010101" charset="-122"/>
                  <a:ea typeface="新宋体" panose="02010609030101010101" charset="-122"/>
                  <a:cs typeface="新宋体" panose="02010609030101010101" charset="-122"/>
                </a:rPr>
                <a:t>O</a:t>
              </a:r>
              <a:r>
                <a:rPr lang="en-US" b="1" baseline="-25000">
                  <a:solidFill>
                    <a:srgbClr val="000000"/>
                  </a:solidFill>
                  <a:latin typeface="新宋体" panose="02010609030101010101" charset="-122"/>
                  <a:ea typeface="新宋体" panose="02010609030101010101" charset="-122"/>
                  <a:cs typeface="新宋体" panose="02010609030101010101" charset="-122"/>
                </a:rPr>
                <a:t>2</a:t>
              </a:r>
              <a:r>
                <a:rPr lang="en-US" b="1">
                  <a:solidFill>
                    <a:srgbClr val="000000"/>
                  </a:solidFill>
                  <a:latin typeface="新宋体" panose="02010609030101010101" charset="-122"/>
                  <a:ea typeface="新宋体" panose="02010609030101010101" charset="-122"/>
                  <a:cs typeface="新宋体" panose="02010609030101010101" charset="-122"/>
                </a:rPr>
                <a:t>===2H</a:t>
              </a:r>
              <a:r>
                <a:rPr lang="en-US" b="1" baseline="-25000">
                  <a:solidFill>
                    <a:srgbClr val="000000"/>
                  </a:solidFill>
                  <a:latin typeface="新宋体" panose="02010609030101010101" charset="-122"/>
                  <a:ea typeface="新宋体" panose="02010609030101010101" charset="-122"/>
                  <a:cs typeface="新宋体" panose="02010609030101010101" charset="-122"/>
                </a:rPr>
                <a:t>2</a:t>
              </a:r>
              <a:r>
                <a:rPr lang="en-US" b="1">
                  <a:solidFill>
                    <a:srgbClr val="000000"/>
                  </a:solidFill>
                  <a:latin typeface="新宋体" panose="02010609030101010101" charset="-122"/>
                  <a:ea typeface="新宋体" panose="02010609030101010101" charset="-122"/>
                  <a:cs typeface="新宋体" panose="02010609030101010101" charset="-122"/>
                </a:rPr>
                <a:t>O</a:t>
              </a:r>
              <a:r>
                <a:rPr lang="zh-CN" altLang="en-US" b="1">
                  <a:solidFill>
                    <a:srgbClr val="000000"/>
                  </a:solidFill>
                  <a:latin typeface="新宋体" panose="02010609030101010101" charset="-122"/>
                  <a:ea typeface="新宋体" panose="02010609030101010101" charset="-122"/>
                  <a:cs typeface="新宋体" panose="02010609030101010101" charset="-122"/>
                </a:rPr>
                <a:t>。</a:t>
              </a:r>
              <a:endParaRPr lang="zh-CN" altLang="en-US" b="1">
                <a:solidFill>
                  <a:srgbClr val="000000"/>
                </a:solidFill>
                <a:latin typeface="新宋体" panose="02010609030101010101" charset="-122"/>
                <a:ea typeface="新宋体" panose="02010609030101010101" charset="-122"/>
                <a:cs typeface="新宋体" panose="02010609030101010101" charset="-122"/>
              </a:endParaRPr>
            </a:p>
            <a:p>
              <a:pPr fontAlgn="base">
                <a:spcBef>
                  <a:spcPct val="0"/>
                </a:spcBef>
                <a:spcAft>
                  <a:spcPct val="0"/>
                </a:spcAft>
              </a:pPr>
              <a:r>
                <a:rPr lang="zh-CN" altLang="en-US" b="1">
                  <a:solidFill>
                    <a:srgbClr val="000000"/>
                  </a:solidFill>
                  <a:latin typeface="新宋体" panose="02010609030101010101" charset="-122"/>
                  <a:ea typeface="新宋体" panose="02010609030101010101" charset="-122"/>
                  <a:cs typeface="新宋体" panose="02010609030101010101" charset="-122"/>
                </a:rPr>
                <a:t>   </a:t>
              </a:r>
              <a:r>
                <a:rPr lang="zh-CN" altLang="en-US" b="1">
                  <a:solidFill>
                    <a:srgbClr val="000000"/>
                  </a:solidFill>
                  <a:latin typeface="新宋体" panose="02010609030101010101" charset="-122"/>
                  <a:ea typeface="新宋体" panose="02010609030101010101" charset="-122"/>
                  <a:cs typeface="新宋体" panose="02010609030101010101" charset="-122"/>
                  <a:sym typeface="+mn-ea"/>
                </a:rPr>
                <a:t>请回答：</a:t>
              </a:r>
              <a:endParaRPr lang="en-US" b="1">
                <a:solidFill>
                  <a:srgbClr val="000000"/>
                </a:solidFill>
                <a:latin typeface="新宋体" panose="02010609030101010101" charset="-122"/>
                <a:ea typeface="新宋体" panose="02010609030101010101" charset="-122"/>
                <a:cs typeface="新宋体" panose="02010609030101010101" charset="-122"/>
                <a:sym typeface="+mn-ea"/>
              </a:endParaRPr>
            </a:p>
            <a:p>
              <a:pPr fontAlgn="base">
                <a:spcBef>
                  <a:spcPct val="0"/>
                </a:spcBef>
                <a:spcAft>
                  <a:spcPct val="0"/>
                </a:spcAft>
              </a:pPr>
              <a:r>
                <a:rPr lang="en-US" b="1">
                  <a:solidFill>
                    <a:srgbClr val="000000"/>
                  </a:solidFill>
                  <a:latin typeface="新宋体" panose="02010609030101010101" charset="-122"/>
                  <a:ea typeface="新宋体" panose="02010609030101010101" charset="-122"/>
                  <a:cs typeface="新宋体" panose="02010609030101010101" charset="-122"/>
                  <a:sym typeface="+mn-ea"/>
                </a:rPr>
                <a:t>   (1) H</a:t>
              </a:r>
              <a:r>
                <a:rPr lang="zh-CN" altLang="en-US" b="1" baseline="30000">
                  <a:solidFill>
                    <a:srgbClr val="000000"/>
                  </a:solidFill>
                  <a:latin typeface="新宋体" panose="02010609030101010101" charset="-122"/>
                  <a:ea typeface="新宋体" panose="02010609030101010101" charset="-122"/>
                  <a:cs typeface="新宋体" panose="02010609030101010101" charset="-122"/>
                  <a:sym typeface="+mn-ea"/>
                </a:rPr>
                <a:t>＋</a:t>
              </a:r>
              <a:r>
                <a:rPr lang="zh-CN" altLang="en-US" b="1">
                  <a:solidFill>
                    <a:srgbClr val="FF0000"/>
                  </a:solidFill>
                  <a:latin typeface="新宋体" panose="02010609030101010101" charset="-122"/>
                  <a:ea typeface="新宋体" panose="02010609030101010101" charset="-122"/>
                  <a:cs typeface="新宋体" panose="02010609030101010101" charset="-122"/>
                  <a:sym typeface="+mn-ea"/>
                </a:rPr>
                <a:t>由</a:t>
              </a:r>
              <a:r>
                <a:rPr lang="en-US" b="1">
                  <a:solidFill>
                    <a:srgbClr val="FF0000"/>
                  </a:solidFill>
                  <a:latin typeface="新宋体" panose="02010609030101010101" charset="-122"/>
                  <a:ea typeface="新宋体" panose="02010609030101010101" charset="-122"/>
                  <a:cs typeface="新宋体" panose="02010609030101010101" charset="-122"/>
                  <a:sym typeface="+mn-ea"/>
                </a:rPr>
                <a:t>___</a:t>
              </a:r>
              <a:r>
                <a:rPr lang="zh-CN" altLang="en-US" b="1">
                  <a:solidFill>
                    <a:srgbClr val="FF0000"/>
                  </a:solidFill>
                  <a:latin typeface="新宋体" panose="02010609030101010101" charset="-122"/>
                  <a:ea typeface="新宋体" panose="02010609030101010101" charset="-122"/>
                  <a:cs typeface="新宋体" panose="02010609030101010101" charset="-122"/>
                  <a:sym typeface="+mn-ea"/>
                </a:rPr>
                <a:t>极</a:t>
              </a:r>
              <a:r>
                <a:rPr lang="zh-CN" altLang="en-US" b="1">
                  <a:solidFill>
                    <a:srgbClr val="0000FF"/>
                  </a:solidFill>
                  <a:latin typeface="新宋体" panose="02010609030101010101" charset="-122"/>
                  <a:ea typeface="新宋体" panose="02010609030101010101" charset="-122"/>
                  <a:cs typeface="新宋体" panose="02010609030101010101" charset="-122"/>
                  <a:sym typeface="+mn-ea"/>
                </a:rPr>
                <a:t>通过固体酸电解质</a:t>
              </a:r>
              <a:r>
                <a:rPr lang="zh-CN" altLang="en-US" b="1">
                  <a:solidFill>
                    <a:srgbClr val="FF0000"/>
                  </a:solidFill>
                  <a:latin typeface="新宋体" panose="02010609030101010101" charset="-122"/>
                  <a:ea typeface="新宋体" panose="02010609030101010101" charset="-122"/>
                  <a:cs typeface="新宋体" panose="02010609030101010101" charset="-122"/>
                  <a:sym typeface="+mn-ea"/>
                </a:rPr>
                <a:t>传递到另一极</a:t>
              </a:r>
              <a:r>
                <a:rPr lang="en-US" b="1">
                  <a:solidFill>
                    <a:srgbClr val="000000"/>
                  </a:solidFill>
                  <a:latin typeface="新宋体" panose="02010609030101010101" charset="-122"/>
                  <a:ea typeface="新宋体" panose="02010609030101010101" charset="-122"/>
                  <a:cs typeface="新宋体" panose="02010609030101010101" charset="-122"/>
                  <a:sym typeface="+mn-ea"/>
                </a:rPr>
                <a:t>(</a:t>
              </a:r>
              <a:r>
                <a:rPr lang="zh-CN" altLang="en-US" b="1">
                  <a:solidFill>
                    <a:srgbClr val="000000"/>
                  </a:solidFill>
                  <a:latin typeface="新宋体" panose="02010609030101010101" charset="-122"/>
                  <a:ea typeface="新宋体" panose="02010609030101010101" charset="-122"/>
                  <a:cs typeface="新宋体" panose="02010609030101010101" charset="-122"/>
                  <a:sym typeface="+mn-ea"/>
                </a:rPr>
                <a:t>填</a:t>
              </a:r>
              <a:r>
                <a:rPr lang="en-US" b="1">
                  <a:solidFill>
                    <a:srgbClr val="000000"/>
                  </a:solidFill>
                  <a:latin typeface="新宋体" panose="02010609030101010101" charset="-122"/>
                  <a:ea typeface="新宋体" panose="02010609030101010101" charset="-122"/>
                  <a:cs typeface="新宋体" panose="02010609030101010101" charset="-122"/>
                  <a:sym typeface="+mn-ea"/>
                </a:rPr>
                <a:t>a</a:t>
              </a:r>
              <a:r>
                <a:rPr lang="zh-CN" altLang="en-US" b="1">
                  <a:solidFill>
                    <a:srgbClr val="000000"/>
                  </a:solidFill>
                  <a:latin typeface="新宋体" panose="02010609030101010101" charset="-122"/>
                  <a:ea typeface="新宋体" panose="02010609030101010101" charset="-122"/>
                  <a:cs typeface="新宋体" panose="02010609030101010101" charset="-122"/>
                  <a:sym typeface="+mn-ea"/>
                </a:rPr>
                <a:t>或</a:t>
              </a:r>
              <a:r>
                <a:rPr lang="en-US" b="1">
                  <a:solidFill>
                    <a:srgbClr val="000000"/>
                  </a:solidFill>
                  <a:latin typeface="新宋体" panose="02010609030101010101" charset="-122"/>
                  <a:ea typeface="新宋体" panose="02010609030101010101" charset="-122"/>
                  <a:cs typeface="新宋体" panose="02010609030101010101" charset="-122"/>
                  <a:sym typeface="+mn-ea"/>
                </a:rPr>
                <a:t>b)</a:t>
              </a:r>
              <a:endParaRPr lang="en-US" b="1">
                <a:solidFill>
                  <a:srgbClr val="000000"/>
                </a:solidFill>
                <a:latin typeface="新宋体" panose="02010609030101010101" charset="-122"/>
                <a:ea typeface="新宋体" panose="02010609030101010101" charset="-122"/>
                <a:cs typeface="新宋体" panose="02010609030101010101" charset="-122"/>
                <a:sym typeface="+mn-ea"/>
              </a:endParaRPr>
            </a:p>
            <a:p>
              <a:pPr fontAlgn="base">
                <a:spcBef>
                  <a:spcPct val="0"/>
                </a:spcBef>
                <a:spcAft>
                  <a:spcPct val="0"/>
                </a:spcAft>
              </a:pPr>
              <a:r>
                <a:rPr lang="en-US" b="1">
                  <a:solidFill>
                    <a:srgbClr val="000000"/>
                  </a:solidFill>
                  <a:latin typeface="新宋体" panose="02010609030101010101" charset="-122"/>
                  <a:ea typeface="新宋体" panose="02010609030101010101" charset="-122"/>
                  <a:cs typeface="新宋体" panose="02010609030101010101" charset="-122"/>
                  <a:sym typeface="+mn-ea"/>
                </a:rPr>
                <a:t>   (2) b</a:t>
              </a:r>
              <a:r>
                <a:rPr lang="zh-CN" altLang="en-US" b="1">
                  <a:solidFill>
                    <a:srgbClr val="000000"/>
                  </a:solidFill>
                  <a:latin typeface="新宋体" panose="02010609030101010101" charset="-122"/>
                  <a:ea typeface="新宋体" panose="02010609030101010101" charset="-122"/>
                  <a:cs typeface="新宋体" panose="02010609030101010101" charset="-122"/>
                  <a:sym typeface="+mn-ea"/>
                </a:rPr>
                <a:t>极上发生的电极反应式是</a:t>
              </a:r>
              <a:r>
                <a:rPr lang="en-US" b="1">
                  <a:solidFill>
                    <a:srgbClr val="000000"/>
                  </a:solidFill>
                  <a:latin typeface="新宋体" panose="02010609030101010101" charset="-122"/>
                  <a:ea typeface="新宋体" panose="02010609030101010101" charset="-122"/>
                  <a:cs typeface="新宋体" panose="02010609030101010101" charset="-122"/>
                  <a:sym typeface="+mn-ea"/>
                </a:rPr>
                <a:t>__________________</a:t>
              </a:r>
              <a:r>
                <a:rPr lang="zh-CN" altLang="en-US" b="1">
                  <a:solidFill>
                    <a:srgbClr val="000000"/>
                  </a:solidFill>
                  <a:latin typeface="新宋体" panose="02010609030101010101" charset="-122"/>
                  <a:ea typeface="新宋体" panose="02010609030101010101" charset="-122"/>
                  <a:cs typeface="新宋体" panose="02010609030101010101" charset="-122"/>
                  <a:sym typeface="+mn-ea"/>
                </a:rPr>
                <a:t>。</a:t>
              </a:r>
              <a:endParaRPr lang="zh-CN" altLang="en-US" b="1">
                <a:solidFill>
                  <a:srgbClr val="000000"/>
                </a:solidFill>
                <a:latin typeface="新宋体" panose="02010609030101010101" charset="-122"/>
                <a:ea typeface="新宋体" panose="02010609030101010101" charset="-122"/>
                <a:cs typeface="新宋体" panose="02010609030101010101" charset="-122"/>
              </a:endParaRPr>
            </a:p>
          </p:txBody>
        </p:sp>
        <p:pic>
          <p:nvPicPr>
            <p:cNvPr id="2" name="图片 1"/>
            <p:cNvPicPr/>
            <p:nvPr/>
          </p:nvPicPr>
          <p:blipFill>
            <a:blip r:embed="rId2"/>
            <a:stretch>
              <a:fillRect/>
            </a:stretch>
          </p:blipFill>
          <p:spPr>
            <a:xfrm>
              <a:off x="10558" y="2034"/>
              <a:ext cx="2875" cy="2579"/>
            </a:xfrm>
            <a:prstGeom prst="rect">
              <a:avLst/>
            </a:prstGeom>
            <a:noFill/>
            <a:ln w="9525">
              <a:noFill/>
            </a:ln>
          </p:spPr>
        </p:pic>
      </p:grpSp>
      <p:sp>
        <p:nvSpPr>
          <p:cNvPr id="5" name="文本框 4"/>
          <p:cNvSpPr txBox="1"/>
          <p:nvPr/>
        </p:nvSpPr>
        <p:spPr>
          <a:xfrm>
            <a:off x="651933" y="3566798"/>
            <a:ext cx="10901680" cy="829945"/>
          </a:xfrm>
          <a:prstGeom prst="rect">
            <a:avLst/>
          </a:prstGeom>
          <a:noFill/>
          <a:ln w="9525">
            <a:solidFill>
              <a:srgbClr val="FF0000"/>
            </a:solidFill>
          </a:ln>
        </p:spPr>
        <p:txBody>
          <a:bodyPr wrap="square">
            <a:spAutoFit/>
          </a:bodyPr>
          <a:lstStyle/>
          <a:p>
            <a:pPr fontAlgn="base">
              <a:spcBef>
                <a:spcPct val="0"/>
              </a:spcBef>
              <a:spcAft>
                <a:spcPct val="0"/>
              </a:spcAft>
            </a:pPr>
            <a:r>
              <a:rPr lang="zh-CN" altLang="en-US" sz="1600" b="1">
                <a:solidFill>
                  <a:srgbClr val="0000FF"/>
                </a:solidFill>
                <a:latin typeface="新宋体" panose="02010609030101010101" charset="-122"/>
                <a:ea typeface="新宋体" panose="02010609030101010101" charset="-122"/>
                <a:cs typeface="新宋体" panose="02010609030101010101" charset="-122"/>
              </a:rPr>
              <a:t>解析：</a:t>
            </a:r>
            <a:r>
              <a:rPr lang="en-US" sz="1600" b="1">
                <a:solidFill>
                  <a:srgbClr val="000000"/>
                </a:solidFill>
                <a:latin typeface="新宋体" panose="02010609030101010101" charset="-122"/>
                <a:ea typeface="新宋体" panose="02010609030101010101" charset="-122"/>
                <a:cs typeface="新宋体" panose="02010609030101010101" charset="-122"/>
              </a:rPr>
              <a:t>a</a:t>
            </a:r>
            <a:r>
              <a:rPr lang="zh-CN" altLang="en-US" sz="1600" b="1">
                <a:solidFill>
                  <a:srgbClr val="000000"/>
                </a:solidFill>
                <a:latin typeface="新宋体" panose="02010609030101010101" charset="-122"/>
                <a:ea typeface="新宋体" panose="02010609030101010101" charset="-122"/>
                <a:cs typeface="新宋体" panose="02010609030101010101" charset="-122"/>
              </a:rPr>
              <a:t>极为负极，</a:t>
            </a:r>
            <a:r>
              <a:rPr lang="en-US" sz="1600" b="1">
                <a:solidFill>
                  <a:srgbClr val="000000"/>
                </a:solidFill>
                <a:latin typeface="新宋体" panose="02010609030101010101" charset="-122"/>
                <a:ea typeface="新宋体" panose="02010609030101010101" charset="-122"/>
                <a:cs typeface="新宋体" panose="02010609030101010101" charset="-122"/>
              </a:rPr>
              <a:t>b</a:t>
            </a:r>
            <a:r>
              <a:rPr lang="zh-CN" altLang="en-US" sz="1600" b="1">
                <a:solidFill>
                  <a:srgbClr val="000000"/>
                </a:solidFill>
                <a:latin typeface="新宋体" panose="02010609030101010101" charset="-122"/>
                <a:ea typeface="新宋体" panose="02010609030101010101" charset="-122"/>
                <a:cs typeface="新宋体" panose="02010609030101010101" charset="-122"/>
              </a:rPr>
              <a:t>极为正极，电极反应式分别为：负极：</a:t>
            </a:r>
            <a:r>
              <a:rPr lang="en-US" sz="1600" b="1">
                <a:solidFill>
                  <a:srgbClr val="000000"/>
                </a:solidFill>
                <a:latin typeface="新宋体" panose="02010609030101010101" charset="-122"/>
                <a:ea typeface="新宋体" panose="02010609030101010101" charset="-122"/>
                <a:cs typeface="新宋体" panose="02010609030101010101" charset="-122"/>
              </a:rPr>
              <a:t>2H</a:t>
            </a:r>
            <a:r>
              <a:rPr lang="en-US" sz="1600" b="1" baseline="-25000">
                <a:solidFill>
                  <a:srgbClr val="000000"/>
                </a:solidFill>
                <a:latin typeface="新宋体" panose="02010609030101010101" charset="-122"/>
                <a:ea typeface="新宋体" panose="02010609030101010101" charset="-122"/>
                <a:cs typeface="新宋体" panose="02010609030101010101" charset="-122"/>
              </a:rPr>
              <a:t>2</a:t>
            </a:r>
            <a:r>
              <a:rPr lang="zh-CN" altLang="en-US" sz="1600" b="1">
                <a:solidFill>
                  <a:srgbClr val="000000"/>
                </a:solidFill>
                <a:latin typeface="新宋体" panose="02010609030101010101" charset="-122"/>
                <a:ea typeface="新宋体" panose="02010609030101010101" charset="-122"/>
                <a:cs typeface="新宋体" panose="02010609030101010101" charset="-122"/>
              </a:rPr>
              <a:t>－</a:t>
            </a:r>
            <a:r>
              <a:rPr lang="en-US" sz="1600" b="1">
                <a:solidFill>
                  <a:srgbClr val="000000"/>
                </a:solidFill>
                <a:latin typeface="新宋体" panose="02010609030101010101" charset="-122"/>
                <a:ea typeface="新宋体" panose="02010609030101010101" charset="-122"/>
                <a:cs typeface="新宋体" panose="02010609030101010101" charset="-122"/>
              </a:rPr>
              <a:t>4e</a:t>
            </a:r>
            <a:r>
              <a:rPr lang="zh-CN" altLang="en-US" sz="1600" b="1" baseline="30000">
                <a:solidFill>
                  <a:srgbClr val="000000"/>
                </a:solidFill>
                <a:latin typeface="新宋体" panose="02010609030101010101" charset="-122"/>
                <a:ea typeface="新宋体" panose="02010609030101010101" charset="-122"/>
                <a:cs typeface="新宋体" panose="02010609030101010101" charset="-122"/>
              </a:rPr>
              <a:t>－</a:t>
            </a:r>
            <a:r>
              <a:rPr lang="en-US" sz="1600" b="1">
                <a:solidFill>
                  <a:srgbClr val="000000"/>
                </a:solidFill>
                <a:latin typeface="新宋体" panose="02010609030101010101" charset="-122"/>
                <a:ea typeface="新宋体" panose="02010609030101010101" charset="-122"/>
                <a:cs typeface="新宋体" panose="02010609030101010101" charset="-122"/>
              </a:rPr>
              <a:t>===4H</a:t>
            </a:r>
            <a:r>
              <a:rPr lang="zh-CN" altLang="en-US" sz="1600" b="1" baseline="30000">
                <a:solidFill>
                  <a:srgbClr val="000000"/>
                </a:solidFill>
                <a:latin typeface="新宋体" panose="02010609030101010101" charset="-122"/>
                <a:ea typeface="新宋体" panose="02010609030101010101" charset="-122"/>
                <a:cs typeface="新宋体" panose="02010609030101010101" charset="-122"/>
              </a:rPr>
              <a:t>＋</a:t>
            </a:r>
            <a:r>
              <a:rPr lang="zh-CN" altLang="en-US" sz="1600" b="1">
                <a:solidFill>
                  <a:srgbClr val="000000"/>
                </a:solidFill>
                <a:latin typeface="新宋体" panose="02010609030101010101" charset="-122"/>
                <a:ea typeface="新宋体" panose="02010609030101010101" charset="-122"/>
                <a:cs typeface="新宋体" panose="02010609030101010101" charset="-122"/>
              </a:rPr>
              <a:t>，</a:t>
            </a:r>
            <a:endParaRPr lang="zh-CN" altLang="en-US" sz="1600" b="1">
              <a:solidFill>
                <a:srgbClr val="000000"/>
              </a:solidFill>
              <a:latin typeface="新宋体" panose="02010609030101010101" charset="-122"/>
              <a:ea typeface="新宋体" panose="02010609030101010101" charset="-122"/>
              <a:cs typeface="新宋体" panose="02010609030101010101" charset="-122"/>
            </a:endParaRPr>
          </a:p>
          <a:p>
            <a:pPr fontAlgn="base">
              <a:spcBef>
                <a:spcPct val="0"/>
              </a:spcBef>
              <a:spcAft>
                <a:spcPct val="0"/>
              </a:spcAft>
            </a:pPr>
            <a:r>
              <a:rPr lang="zh-CN" altLang="en-US" sz="1600" b="1">
                <a:solidFill>
                  <a:srgbClr val="000000"/>
                </a:solidFill>
                <a:latin typeface="新宋体" panose="02010609030101010101" charset="-122"/>
                <a:ea typeface="新宋体" panose="02010609030101010101" charset="-122"/>
                <a:cs typeface="新宋体" panose="02010609030101010101" charset="-122"/>
              </a:rPr>
              <a:t>      正极：</a:t>
            </a:r>
            <a:r>
              <a:rPr lang="en-US" sz="1600" b="1">
                <a:solidFill>
                  <a:srgbClr val="000000"/>
                </a:solidFill>
                <a:latin typeface="新宋体" panose="02010609030101010101" charset="-122"/>
                <a:ea typeface="新宋体" panose="02010609030101010101" charset="-122"/>
                <a:cs typeface="新宋体" panose="02010609030101010101" charset="-122"/>
              </a:rPr>
              <a:t>O</a:t>
            </a:r>
            <a:r>
              <a:rPr lang="en-US" sz="1600" b="1" baseline="-25000">
                <a:solidFill>
                  <a:srgbClr val="000000"/>
                </a:solidFill>
                <a:latin typeface="新宋体" panose="02010609030101010101" charset="-122"/>
                <a:ea typeface="新宋体" panose="02010609030101010101" charset="-122"/>
                <a:cs typeface="新宋体" panose="02010609030101010101" charset="-122"/>
              </a:rPr>
              <a:t>2</a:t>
            </a:r>
            <a:r>
              <a:rPr lang="zh-CN" altLang="en-US" sz="1600" b="1">
                <a:solidFill>
                  <a:srgbClr val="000000"/>
                </a:solidFill>
                <a:latin typeface="新宋体" panose="02010609030101010101" charset="-122"/>
                <a:ea typeface="新宋体" panose="02010609030101010101" charset="-122"/>
                <a:cs typeface="新宋体" panose="02010609030101010101" charset="-122"/>
              </a:rPr>
              <a:t>＋</a:t>
            </a:r>
            <a:r>
              <a:rPr lang="en-US" sz="1600" b="1">
                <a:solidFill>
                  <a:srgbClr val="000000"/>
                </a:solidFill>
                <a:latin typeface="新宋体" panose="02010609030101010101" charset="-122"/>
                <a:ea typeface="新宋体" panose="02010609030101010101" charset="-122"/>
                <a:cs typeface="新宋体" panose="02010609030101010101" charset="-122"/>
              </a:rPr>
              <a:t>4e</a:t>
            </a:r>
            <a:r>
              <a:rPr lang="zh-CN" altLang="en-US" sz="1600" b="1" baseline="30000">
                <a:solidFill>
                  <a:srgbClr val="000000"/>
                </a:solidFill>
                <a:latin typeface="新宋体" panose="02010609030101010101" charset="-122"/>
                <a:ea typeface="新宋体" panose="02010609030101010101" charset="-122"/>
                <a:cs typeface="新宋体" panose="02010609030101010101" charset="-122"/>
              </a:rPr>
              <a:t>－</a:t>
            </a:r>
            <a:r>
              <a:rPr lang="zh-CN" altLang="en-US" sz="1600" b="1">
                <a:solidFill>
                  <a:srgbClr val="000000"/>
                </a:solidFill>
                <a:latin typeface="新宋体" panose="02010609030101010101" charset="-122"/>
                <a:ea typeface="新宋体" panose="02010609030101010101" charset="-122"/>
                <a:cs typeface="新宋体" panose="02010609030101010101" charset="-122"/>
              </a:rPr>
              <a:t>＋</a:t>
            </a:r>
            <a:r>
              <a:rPr lang="en-US" sz="1600" b="1">
                <a:solidFill>
                  <a:srgbClr val="000000"/>
                </a:solidFill>
                <a:latin typeface="新宋体" panose="02010609030101010101" charset="-122"/>
                <a:ea typeface="新宋体" panose="02010609030101010101" charset="-122"/>
                <a:cs typeface="新宋体" panose="02010609030101010101" charset="-122"/>
              </a:rPr>
              <a:t>4H</a:t>
            </a:r>
            <a:r>
              <a:rPr lang="zh-CN" altLang="en-US" sz="1600" b="1" baseline="30000">
                <a:solidFill>
                  <a:srgbClr val="000000"/>
                </a:solidFill>
                <a:latin typeface="新宋体" panose="02010609030101010101" charset="-122"/>
                <a:ea typeface="新宋体" panose="02010609030101010101" charset="-122"/>
                <a:cs typeface="新宋体" panose="02010609030101010101" charset="-122"/>
              </a:rPr>
              <a:t>＋</a:t>
            </a:r>
            <a:r>
              <a:rPr lang="en-US" sz="1600" b="1">
                <a:solidFill>
                  <a:srgbClr val="000000"/>
                </a:solidFill>
                <a:latin typeface="新宋体" panose="02010609030101010101" charset="-122"/>
                <a:ea typeface="新宋体" panose="02010609030101010101" charset="-122"/>
                <a:cs typeface="新宋体" panose="02010609030101010101" charset="-122"/>
              </a:rPr>
              <a:t>===2H</a:t>
            </a:r>
            <a:r>
              <a:rPr lang="en-US" sz="1600" b="1" baseline="-25000">
                <a:solidFill>
                  <a:srgbClr val="000000"/>
                </a:solidFill>
                <a:latin typeface="新宋体" panose="02010609030101010101" charset="-122"/>
                <a:ea typeface="新宋体" panose="02010609030101010101" charset="-122"/>
                <a:cs typeface="新宋体" panose="02010609030101010101" charset="-122"/>
              </a:rPr>
              <a:t>2</a:t>
            </a:r>
            <a:r>
              <a:rPr lang="en-US" sz="1600" b="1">
                <a:solidFill>
                  <a:srgbClr val="000000"/>
                </a:solidFill>
                <a:latin typeface="新宋体" panose="02010609030101010101" charset="-122"/>
                <a:ea typeface="新宋体" panose="02010609030101010101" charset="-122"/>
                <a:cs typeface="新宋体" panose="02010609030101010101" charset="-122"/>
              </a:rPr>
              <a:t>O</a:t>
            </a:r>
            <a:r>
              <a:rPr lang="zh-CN" altLang="en-US" sz="1600" b="1">
                <a:solidFill>
                  <a:srgbClr val="000000"/>
                </a:solidFill>
                <a:latin typeface="新宋体" panose="02010609030101010101" charset="-122"/>
                <a:ea typeface="新宋体" panose="02010609030101010101" charset="-122"/>
                <a:cs typeface="新宋体" panose="02010609030101010101" charset="-122"/>
              </a:rPr>
              <a:t>，其中正极上的</a:t>
            </a:r>
            <a:r>
              <a:rPr lang="en-US" sz="1600" b="1">
                <a:solidFill>
                  <a:srgbClr val="000000"/>
                </a:solidFill>
                <a:latin typeface="新宋体" panose="02010609030101010101" charset="-122"/>
                <a:ea typeface="新宋体" panose="02010609030101010101" charset="-122"/>
                <a:cs typeface="新宋体" panose="02010609030101010101" charset="-122"/>
              </a:rPr>
              <a:t>H</a:t>
            </a:r>
            <a:r>
              <a:rPr lang="zh-CN" altLang="en-US" sz="1600" b="1" baseline="30000">
                <a:solidFill>
                  <a:srgbClr val="000000"/>
                </a:solidFill>
                <a:latin typeface="新宋体" panose="02010609030101010101" charset="-122"/>
                <a:ea typeface="新宋体" panose="02010609030101010101" charset="-122"/>
                <a:cs typeface="新宋体" panose="02010609030101010101" charset="-122"/>
              </a:rPr>
              <a:t>＋</a:t>
            </a:r>
            <a:r>
              <a:rPr lang="zh-CN" altLang="en-US" sz="1600" b="1">
                <a:solidFill>
                  <a:srgbClr val="000000"/>
                </a:solidFill>
                <a:latin typeface="新宋体" panose="02010609030101010101" charset="-122"/>
                <a:ea typeface="新宋体" panose="02010609030101010101" charset="-122"/>
                <a:cs typeface="新宋体" panose="02010609030101010101" charset="-122"/>
              </a:rPr>
              <a:t>来自负极生成的</a:t>
            </a:r>
            <a:r>
              <a:rPr lang="en-US" sz="1600" b="1">
                <a:solidFill>
                  <a:srgbClr val="000000"/>
                </a:solidFill>
                <a:latin typeface="新宋体" panose="02010609030101010101" charset="-122"/>
                <a:ea typeface="新宋体" panose="02010609030101010101" charset="-122"/>
                <a:cs typeface="新宋体" panose="02010609030101010101" charset="-122"/>
              </a:rPr>
              <a:t>H</a:t>
            </a:r>
            <a:r>
              <a:rPr lang="zh-CN" altLang="en-US" sz="1600" b="1" baseline="30000">
                <a:solidFill>
                  <a:srgbClr val="000000"/>
                </a:solidFill>
                <a:latin typeface="新宋体" panose="02010609030101010101" charset="-122"/>
                <a:ea typeface="新宋体" panose="02010609030101010101" charset="-122"/>
                <a:cs typeface="新宋体" panose="02010609030101010101" charset="-122"/>
              </a:rPr>
              <a:t>＋</a:t>
            </a:r>
            <a:r>
              <a:rPr lang="zh-CN" altLang="en-US" sz="1600" b="1">
                <a:solidFill>
                  <a:srgbClr val="000000"/>
                </a:solidFill>
                <a:latin typeface="新宋体" panose="02010609030101010101" charset="-122"/>
                <a:ea typeface="新宋体" panose="02010609030101010101" charset="-122"/>
                <a:cs typeface="新宋体" panose="02010609030101010101" charset="-122"/>
              </a:rPr>
              <a:t>。</a:t>
            </a:r>
            <a:endParaRPr lang="zh-CN" altLang="en-US" sz="1600" b="1">
              <a:solidFill>
                <a:srgbClr val="000000"/>
              </a:solidFill>
              <a:latin typeface="新宋体" panose="02010609030101010101" charset="-122"/>
              <a:ea typeface="新宋体" panose="02010609030101010101" charset="-122"/>
              <a:cs typeface="新宋体" panose="02010609030101010101" charset="-122"/>
            </a:endParaRPr>
          </a:p>
          <a:p>
            <a:pPr fontAlgn="base">
              <a:spcBef>
                <a:spcPct val="0"/>
              </a:spcBef>
              <a:spcAft>
                <a:spcPct val="0"/>
              </a:spcAft>
            </a:pPr>
            <a:r>
              <a:rPr lang="zh-CN" altLang="en-US" sz="1600" b="1">
                <a:solidFill>
                  <a:srgbClr val="000000"/>
                </a:solidFill>
                <a:latin typeface="新宋体" panose="02010609030101010101" charset="-122"/>
                <a:ea typeface="新宋体" panose="02010609030101010101" charset="-122"/>
                <a:cs typeface="新宋体" panose="02010609030101010101" charset="-122"/>
              </a:rPr>
              <a:t>      答案　</a:t>
            </a:r>
            <a:r>
              <a:rPr lang="en-US" altLang="zh-CN" sz="1600" b="1">
                <a:solidFill>
                  <a:srgbClr val="000000"/>
                </a:solidFill>
                <a:latin typeface="新宋体" panose="02010609030101010101" charset="-122"/>
                <a:ea typeface="新宋体" panose="02010609030101010101" charset="-122"/>
                <a:cs typeface="新宋体" panose="02010609030101010101" charset="-122"/>
              </a:rPr>
              <a:t>(1)a   (2)</a:t>
            </a:r>
            <a:r>
              <a:rPr lang="en-US" sz="1600" b="1">
                <a:solidFill>
                  <a:srgbClr val="000000"/>
                </a:solidFill>
                <a:latin typeface="新宋体" panose="02010609030101010101" charset="-122"/>
                <a:ea typeface="新宋体" panose="02010609030101010101" charset="-122"/>
                <a:cs typeface="新宋体" panose="02010609030101010101" charset="-122"/>
                <a:sym typeface="+mn-ea"/>
              </a:rPr>
              <a:t>O</a:t>
            </a:r>
            <a:r>
              <a:rPr lang="en-US" sz="1600" b="1" baseline="-25000">
                <a:solidFill>
                  <a:srgbClr val="000000"/>
                </a:solidFill>
                <a:latin typeface="新宋体" panose="02010609030101010101" charset="-122"/>
                <a:ea typeface="新宋体" panose="02010609030101010101" charset="-122"/>
                <a:cs typeface="新宋体" panose="02010609030101010101" charset="-122"/>
                <a:sym typeface="+mn-ea"/>
              </a:rPr>
              <a:t>2</a:t>
            </a:r>
            <a:r>
              <a:rPr lang="zh-CN" altLang="en-US" sz="1600" b="1">
                <a:solidFill>
                  <a:srgbClr val="000000"/>
                </a:solidFill>
                <a:latin typeface="新宋体" panose="02010609030101010101" charset="-122"/>
                <a:ea typeface="新宋体" panose="02010609030101010101" charset="-122"/>
                <a:cs typeface="新宋体" panose="02010609030101010101" charset="-122"/>
                <a:sym typeface="+mn-ea"/>
              </a:rPr>
              <a:t>＋</a:t>
            </a:r>
            <a:r>
              <a:rPr lang="en-US" sz="1600" b="1">
                <a:solidFill>
                  <a:srgbClr val="000000"/>
                </a:solidFill>
                <a:latin typeface="新宋体" panose="02010609030101010101" charset="-122"/>
                <a:ea typeface="新宋体" panose="02010609030101010101" charset="-122"/>
                <a:cs typeface="新宋体" panose="02010609030101010101" charset="-122"/>
                <a:sym typeface="+mn-ea"/>
              </a:rPr>
              <a:t>4e</a:t>
            </a:r>
            <a:r>
              <a:rPr lang="zh-CN" altLang="en-US" sz="1600" b="1" baseline="30000">
                <a:solidFill>
                  <a:srgbClr val="000000"/>
                </a:solidFill>
                <a:latin typeface="新宋体" panose="02010609030101010101" charset="-122"/>
                <a:ea typeface="新宋体" panose="02010609030101010101" charset="-122"/>
                <a:cs typeface="新宋体" panose="02010609030101010101" charset="-122"/>
                <a:sym typeface="+mn-ea"/>
              </a:rPr>
              <a:t>－</a:t>
            </a:r>
            <a:r>
              <a:rPr lang="zh-CN" altLang="en-US" sz="1600" b="1">
                <a:solidFill>
                  <a:srgbClr val="000000"/>
                </a:solidFill>
                <a:latin typeface="新宋体" panose="02010609030101010101" charset="-122"/>
                <a:ea typeface="新宋体" panose="02010609030101010101" charset="-122"/>
                <a:cs typeface="新宋体" panose="02010609030101010101" charset="-122"/>
                <a:sym typeface="+mn-ea"/>
              </a:rPr>
              <a:t>＋</a:t>
            </a:r>
            <a:r>
              <a:rPr lang="en-US" sz="1600" b="1">
                <a:solidFill>
                  <a:srgbClr val="000000"/>
                </a:solidFill>
                <a:latin typeface="新宋体" panose="02010609030101010101" charset="-122"/>
                <a:ea typeface="新宋体" panose="02010609030101010101" charset="-122"/>
                <a:cs typeface="新宋体" panose="02010609030101010101" charset="-122"/>
                <a:sym typeface="+mn-ea"/>
              </a:rPr>
              <a:t>4H</a:t>
            </a:r>
            <a:r>
              <a:rPr lang="zh-CN" altLang="en-US" sz="1600" b="1" baseline="30000">
                <a:solidFill>
                  <a:srgbClr val="000000"/>
                </a:solidFill>
                <a:latin typeface="新宋体" panose="02010609030101010101" charset="-122"/>
                <a:ea typeface="新宋体" panose="02010609030101010101" charset="-122"/>
                <a:cs typeface="新宋体" panose="02010609030101010101" charset="-122"/>
                <a:sym typeface="+mn-ea"/>
              </a:rPr>
              <a:t>＋</a:t>
            </a:r>
            <a:r>
              <a:rPr lang="en-US" sz="1600" b="1">
                <a:solidFill>
                  <a:srgbClr val="000000"/>
                </a:solidFill>
                <a:latin typeface="新宋体" panose="02010609030101010101" charset="-122"/>
                <a:ea typeface="新宋体" panose="02010609030101010101" charset="-122"/>
                <a:cs typeface="新宋体" panose="02010609030101010101" charset="-122"/>
                <a:sym typeface="+mn-ea"/>
              </a:rPr>
              <a:t>===2H</a:t>
            </a:r>
            <a:r>
              <a:rPr lang="en-US" sz="1600" b="1" baseline="-25000">
                <a:solidFill>
                  <a:srgbClr val="000000"/>
                </a:solidFill>
                <a:latin typeface="新宋体" panose="02010609030101010101" charset="-122"/>
                <a:ea typeface="新宋体" panose="02010609030101010101" charset="-122"/>
                <a:cs typeface="新宋体" panose="02010609030101010101" charset="-122"/>
                <a:sym typeface="+mn-ea"/>
              </a:rPr>
              <a:t>2</a:t>
            </a:r>
            <a:r>
              <a:rPr lang="en-US" sz="1600" b="1">
                <a:solidFill>
                  <a:srgbClr val="000000"/>
                </a:solidFill>
                <a:latin typeface="新宋体" panose="02010609030101010101" charset="-122"/>
                <a:ea typeface="新宋体" panose="02010609030101010101" charset="-122"/>
                <a:cs typeface="新宋体" panose="02010609030101010101" charset="-122"/>
                <a:sym typeface="+mn-ea"/>
              </a:rPr>
              <a:t>O</a:t>
            </a:r>
            <a:endParaRPr lang="zh-CN" altLang="en-US" sz="1600" b="1">
              <a:solidFill>
                <a:srgbClr val="000000"/>
              </a:solidFill>
              <a:latin typeface="新宋体" panose="02010609030101010101" charset="-122"/>
              <a:ea typeface="新宋体" panose="02010609030101010101" charset="-122"/>
              <a:cs typeface="新宋体" panose="02010609030101010101" charset="-122"/>
            </a:endParaRPr>
          </a:p>
        </p:txBody>
      </p:sp>
      <p:sp>
        <p:nvSpPr>
          <p:cNvPr id="6" name="文本框 5"/>
          <p:cNvSpPr txBox="1"/>
          <p:nvPr/>
        </p:nvSpPr>
        <p:spPr>
          <a:xfrm>
            <a:off x="651933" y="1058545"/>
            <a:ext cx="5088252" cy="400110"/>
          </a:xfrm>
          <a:prstGeom prst="rect">
            <a:avLst/>
          </a:prstGeom>
          <a:noFill/>
        </p:spPr>
        <p:txBody>
          <a:bodyPr wrap="none" rtlCol="0">
            <a:spAutoFit/>
          </a:bodyPr>
          <a:lstStyle/>
          <a:p>
            <a:pPr fontAlgn="base">
              <a:spcBef>
                <a:spcPct val="0"/>
              </a:spcBef>
              <a:spcAft>
                <a:spcPct val="0"/>
              </a:spcAft>
            </a:pPr>
            <a:r>
              <a:rPr lang="zh-CN" altLang="en-US" sz="2000" b="1">
                <a:solidFill>
                  <a:srgbClr val="0000FF"/>
                </a:solidFill>
                <a:latin typeface="新宋体" panose="02010609030101010101" charset="-122"/>
                <a:ea typeface="新宋体" panose="02010609030101010101" charset="-122"/>
                <a:cs typeface="新宋体" panose="02010609030101010101" charset="-122"/>
                <a:sym typeface="+mn-ea"/>
              </a:rPr>
              <a:t>题组二　区分介质</a:t>
            </a:r>
            <a:r>
              <a:rPr lang="en-US" sz="2000" b="1">
                <a:solidFill>
                  <a:srgbClr val="0000FF"/>
                </a:solidFill>
                <a:latin typeface="新宋体" panose="02010609030101010101" charset="-122"/>
                <a:ea typeface="新宋体" panose="02010609030101010101" charset="-122"/>
                <a:cs typeface="新宋体" panose="02010609030101010101" charset="-122"/>
                <a:sym typeface="+mn-ea"/>
              </a:rPr>
              <a:t>“</a:t>
            </a:r>
            <a:r>
              <a:rPr lang="zh-CN" altLang="en-US" sz="2000" b="1">
                <a:solidFill>
                  <a:srgbClr val="0000FF"/>
                </a:solidFill>
                <a:latin typeface="新宋体" panose="02010609030101010101" charset="-122"/>
                <a:ea typeface="新宋体" panose="02010609030101010101" charset="-122"/>
                <a:cs typeface="新宋体" panose="02010609030101010101" charset="-122"/>
                <a:sym typeface="+mn-ea"/>
              </a:rPr>
              <a:t>状态</a:t>
            </a:r>
            <a:r>
              <a:rPr lang="en-US" sz="2000" b="1">
                <a:solidFill>
                  <a:srgbClr val="0000FF"/>
                </a:solidFill>
                <a:latin typeface="新宋体" panose="02010609030101010101" charset="-122"/>
                <a:ea typeface="新宋体" panose="02010609030101010101" charset="-122"/>
                <a:cs typeface="新宋体" panose="02010609030101010101" charset="-122"/>
                <a:sym typeface="+mn-ea"/>
              </a:rPr>
              <a:t>”</a:t>
            </a:r>
            <a:r>
              <a:rPr lang="zh-CN" altLang="en-US" sz="2000" b="1">
                <a:solidFill>
                  <a:srgbClr val="0000FF"/>
                </a:solidFill>
                <a:latin typeface="新宋体" panose="02010609030101010101" charset="-122"/>
                <a:ea typeface="新宋体" panose="02010609030101010101" charset="-122"/>
                <a:cs typeface="新宋体" panose="02010609030101010101" charset="-122"/>
                <a:sym typeface="+mn-ea"/>
              </a:rPr>
              <a:t>，判断离子流向</a:t>
            </a:r>
            <a:endParaRPr lang="zh-CN" altLang="en-US" sz="2000" b="1">
              <a:solidFill>
                <a:srgbClr val="000000"/>
              </a:solidFill>
              <a:latin typeface="新宋体" panose="02010609030101010101" charset="-122"/>
              <a:ea typeface="新宋体" panose="02010609030101010101" charset="-122"/>
              <a:cs typeface="新宋体" panose="02010609030101010101"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
            <a:lum/>
          </a:blip>
          <a:stretch>
            <a:fillRect/>
          </a:stretch>
        </a:blipFill>
        <a:effectLst/>
      </p:bgPr>
    </p:bg>
    <p:spTree>
      <p:nvGrpSpPr>
        <p:cNvPr id="1" name=""/>
        <p:cNvGrpSpPr/>
        <p:nvPr/>
      </p:nvGrpSpPr>
      <p:grpSpPr>
        <a:xfrm>
          <a:off x="0" y="0"/>
          <a:ext cx="0" cy="0"/>
          <a:chOff x="0" y="0"/>
          <a:chExt cx="0" cy="0"/>
        </a:xfrm>
      </p:grpSpPr>
      <p:sp>
        <p:nvSpPr>
          <p:cNvPr id="18" name="圆角矩形 17"/>
          <p:cNvSpPr/>
          <p:nvPr/>
        </p:nvSpPr>
        <p:spPr>
          <a:xfrm>
            <a:off x="164255" y="712470"/>
            <a:ext cx="11863493" cy="76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350" b="1" noProof="1">
              <a:solidFill>
                <a:srgbClr val="FFFFFF"/>
              </a:solidFill>
            </a:endParaRPr>
          </a:p>
        </p:txBody>
      </p:sp>
      <p:sp>
        <p:nvSpPr>
          <p:cNvPr id="3" name="矩形 2"/>
          <p:cNvSpPr/>
          <p:nvPr/>
        </p:nvSpPr>
        <p:spPr>
          <a:xfrm>
            <a:off x="477838" y="221053"/>
            <a:ext cx="4825360" cy="461665"/>
          </a:xfrm>
          <a:prstGeom prst="rect">
            <a:avLst/>
          </a:prstGeom>
          <a:noFill/>
          <a:ln w="9525">
            <a:noFill/>
          </a:ln>
        </p:spPr>
        <p:txBody>
          <a:bodyPr wrap="none" anchor="ctr">
            <a:spAutoFit/>
          </a:bodyPr>
          <a:lstStyle/>
          <a:p>
            <a:pPr fontAlgn="base">
              <a:spcBef>
                <a:spcPct val="0"/>
              </a:spcBef>
              <a:spcAft>
                <a:spcPct val="0"/>
              </a:spcAft>
            </a:pPr>
            <a:r>
              <a:rPr lang="zh-CN" altLang="en-US" sz="2400" b="1">
                <a:solidFill>
                  <a:srgbClr val="FF0000"/>
                </a:solidFill>
                <a:latin typeface="Times New Roman" panose="02020603050405020304" pitchFamily="18" charset="0"/>
                <a:cs typeface="Times New Roman" panose="02020603050405020304" pitchFamily="18" charset="0"/>
                <a:sym typeface="+mn-ea"/>
              </a:rPr>
              <a:t>考点二　燃料电池与不同“介质”</a:t>
            </a:r>
            <a:endParaRPr lang="zh-CN" altLang="en-US" sz="2400" b="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sym typeface="+mn-ea"/>
            </a:endParaRPr>
          </a:p>
        </p:txBody>
      </p:sp>
      <p:sp>
        <p:nvSpPr>
          <p:cNvPr id="6" name="文本框 5"/>
          <p:cNvSpPr txBox="1"/>
          <p:nvPr/>
        </p:nvSpPr>
        <p:spPr>
          <a:xfrm>
            <a:off x="651933" y="1058545"/>
            <a:ext cx="5088252" cy="400110"/>
          </a:xfrm>
          <a:prstGeom prst="rect">
            <a:avLst/>
          </a:prstGeom>
          <a:noFill/>
        </p:spPr>
        <p:txBody>
          <a:bodyPr wrap="none" rtlCol="0">
            <a:spAutoFit/>
          </a:bodyPr>
          <a:lstStyle/>
          <a:p>
            <a:pPr fontAlgn="base">
              <a:spcBef>
                <a:spcPct val="0"/>
              </a:spcBef>
              <a:spcAft>
                <a:spcPct val="0"/>
              </a:spcAft>
            </a:pPr>
            <a:r>
              <a:rPr lang="zh-CN" altLang="en-US" sz="2000" b="1">
                <a:solidFill>
                  <a:srgbClr val="0000FF"/>
                </a:solidFill>
                <a:latin typeface="新宋体" panose="02010609030101010101" charset="-122"/>
                <a:ea typeface="新宋体" panose="02010609030101010101" charset="-122"/>
                <a:cs typeface="新宋体" panose="02010609030101010101" charset="-122"/>
                <a:sym typeface="+mn-ea"/>
              </a:rPr>
              <a:t>题组二　区分介质</a:t>
            </a:r>
            <a:r>
              <a:rPr lang="en-US" sz="2000" b="1">
                <a:solidFill>
                  <a:srgbClr val="0000FF"/>
                </a:solidFill>
                <a:latin typeface="新宋体" panose="02010609030101010101" charset="-122"/>
                <a:ea typeface="新宋体" panose="02010609030101010101" charset="-122"/>
                <a:cs typeface="新宋体" panose="02010609030101010101" charset="-122"/>
                <a:sym typeface="+mn-ea"/>
              </a:rPr>
              <a:t>“</a:t>
            </a:r>
            <a:r>
              <a:rPr lang="zh-CN" altLang="en-US" sz="2000" b="1">
                <a:solidFill>
                  <a:srgbClr val="0000FF"/>
                </a:solidFill>
                <a:latin typeface="新宋体" panose="02010609030101010101" charset="-122"/>
                <a:ea typeface="新宋体" panose="02010609030101010101" charset="-122"/>
                <a:cs typeface="新宋体" panose="02010609030101010101" charset="-122"/>
                <a:sym typeface="+mn-ea"/>
              </a:rPr>
              <a:t>状态</a:t>
            </a:r>
            <a:r>
              <a:rPr lang="en-US" sz="2000" b="1">
                <a:solidFill>
                  <a:srgbClr val="0000FF"/>
                </a:solidFill>
                <a:latin typeface="新宋体" panose="02010609030101010101" charset="-122"/>
                <a:ea typeface="新宋体" panose="02010609030101010101" charset="-122"/>
                <a:cs typeface="新宋体" panose="02010609030101010101" charset="-122"/>
                <a:sym typeface="+mn-ea"/>
              </a:rPr>
              <a:t>”</a:t>
            </a:r>
            <a:r>
              <a:rPr lang="zh-CN" altLang="en-US" sz="2000" b="1">
                <a:solidFill>
                  <a:srgbClr val="0000FF"/>
                </a:solidFill>
                <a:latin typeface="新宋体" panose="02010609030101010101" charset="-122"/>
                <a:ea typeface="新宋体" panose="02010609030101010101" charset="-122"/>
                <a:cs typeface="新宋体" panose="02010609030101010101" charset="-122"/>
                <a:sym typeface="+mn-ea"/>
              </a:rPr>
              <a:t>，判断离子流向</a:t>
            </a:r>
            <a:endParaRPr lang="zh-CN" altLang="en-US" sz="2000" b="1">
              <a:solidFill>
                <a:srgbClr val="000000"/>
              </a:solidFill>
              <a:latin typeface="新宋体" panose="02010609030101010101" charset="-122"/>
              <a:ea typeface="新宋体" panose="02010609030101010101" charset="-122"/>
              <a:cs typeface="新宋体" panose="02010609030101010101" charset="-122"/>
            </a:endParaRPr>
          </a:p>
        </p:txBody>
      </p:sp>
      <p:sp>
        <p:nvSpPr>
          <p:cNvPr id="106" name="文本框 105"/>
          <p:cNvSpPr txBox="1"/>
          <p:nvPr/>
        </p:nvSpPr>
        <p:spPr>
          <a:xfrm>
            <a:off x="756922" y="1457327"/>
            <a:ext cx="10855113" cy="2031325"/>
          </a:xfrm>
          <a:prstGeom prst="rect">
            <a:avLst/>
          </a:prstGeom>
          <a:noFill/>
          <a:ln w="9525">
            <a:solidFill>
              <a:srgbClr val="FF0000"/>
            </a:solidFill>
          </a:ln>
        </p:spPr>
        <p:txBody>
          <a:bodyPr wrap="square">
            <a:spAutoFit/>
          </a:bodyPr>
          <a:lstStyle/>
          <a:p>
            <a:pPr fontAlgn="base">
              <a:spcBef>
                <a:spcPct val="0"/>
              </a:spcBef>
              <a:spcAft>
                <a:spcPct val="0"/>
              </a:spcAft>
            </a:pPr>
            <a:r>
              <a:rPr lang="en-US" b="1">
                <a:solidFill>
                  <a:srgbClr val="000000"/>
                </a:solidFill>
                <a:latin typeface="Times New Roman" panose="02020603050405020304" pitchFamily="18" charset="0"/>
              </a:rPr>
              <a:t>4</a:t>
            </a:r>
            <a:r>
              <a:rPr lang="zh-CN" altLang="en-US" b="1">
                <a:solidFill>
                  <a:srgbClr val="000000"/>
                </a:solidFill>
              </a:rPr>
              <a:t>．科学家制造出一种使用固体电解质的燃料电池，其效率更高，可用于航天航空。如下图所示装置中，</a:t>
            </a:r>
            <a:endParaRPr lang="zh-CN" altLang="en-US" b="1">
              <a:solidFill>
                <a:srgbClr val="000000"/>
              </a:solidFill>
            </a:endParaRPr>
          </a:p>
          <a:p>
            <a:pPr fontAlgn="base">
              <a:spcBef>
                <a:spcPct val="0"/>
              </a:spcBef>
              <a:spcAft>
                <a:spcPct val="0"/>
              </a:spcAft>
            </a:pPr>
            <a:r>
              <a:rPr lang="zh-CN" altLang="en-US" b="1">
                <a:solidFill>
                  <a:srgbClr val="000000"/>
                </a:solidFill>
              </a:rPr>
              <a:t>以稀土金属材料作惰性电极，</a:t>
            </a:r>
            <a:endParaRPr lang="zh-CN" altLang="en-US" b="1">
              <a:solidFill>
                <a:srgbClr val="000000"/>
              </a:solidFill>
            </a:endParaRPr>
          </a:p>
          <a:p>
            <a:pPr fontAlgn="base">
              <a:spcBef>
                <a:spcPct val="0"/>
              </a:spcBef>
              <a:spcAft>
                <a:spcPct val="0"/>
              </a:spcAft>
            </a:pPr>
            <a:r>
              <a:rPr lang="zh-CN" altLang="en-US" b="1">
                <a:solidFill>
                  <a:srgbClr val="000000"/>
                </a:solidFill>
              </a:rPr>
              <a:t>在两极上分别通入</a:t>
            </a:r>
            <a:r>
              <a:rPr lang="en-US" b="1">
                <a:solidFill>
                  <a:srgbClr val="000000"/>
                </a:solidFill>
                <a:latin typeface="Times New Roman" panose="02020603050405020304" pitchFamily="18" charset="0"/>
              </a:rPr>
              <a:t>CH</a:t>
            </a:r>
            <a:r>
              <a:rPr lang="en-US" b="1" baseline="-25000">
                <a:solidFill>
                  <a:srgbClr val="000000"/>
                </a:solidFill>
                <a:latin typeface="Times New Roman" panose="02020603050405020304" pitchFamily="18" charset="0"/>
              </a:rPr>
              <a:t>4</a:t>
            </a:r>
            <a:r>
              <a:rPr lang="zh-CN" altLang="en-US" b="1">
                <a:solidFill>
                  <a:srgbClr val="000000"/>
                </a:solidFill>
              </a:rPr>
              <a:t>和空气，</a:t>
            </a:r>
            <a:endParaRPr lang="zh-CN" altLang="en-US" b="1">
              <a:solidFill>
                <a:srgbClr val="000000"/>
              </a:solidFill>
            </a:endParaRPr>
          </a:p>
          <a:p>
            <a:pPr fontAlgn="base">
              <a:spcBef>
                <a:spcPct val="0"/>
              </a:spcBef>
              <a:spcAft>
                <a:spcPct val="0"/>
              </a:spcAft>
            </a:pPr>
            <a:r>
              <a:rPr lang="zh-CN" altLang="en-US" b="1">
                <a:solidFill>
                  <a:srgbClr val="000000"/>
                </a:solidFill>
              </a:rPr>
              <a:t>其中固体电解质是掺杂了</a:t>
            </a:r>
            <a:r>
              <a:rPr lang="en-US" b="1">
                <a:solidFill>
                  <a:srgbClr val="000000"/>
                </a:solidFill>
                <a:latin typeface="Times New Roman" panose="02020603050405020304" pitchFamily="18" charset="0"/>
              </a:rPr>
              <a:t>Y</a:t>
            </a:r>
            <a:r>
              <a:rPr lang="en-US" b="1" baseline="-25000">
                <a:solidFill>
                  <a:srgbClr val="000000"/>
                </a:solidFill>
                <a:latin typeface="Times New Roman" panose="02020603050405020304" pitchFamily="18" charset="0"/>
              </a:rPr>
              <a:t>2</a:t>
            </a:r>
            <a:r>
              <a:rPr lang="en-US" b="1">
                <a:solidFill>
                  <a:srgbClr val="000000"/>
                </a:solidFill>
                <a:latin typeface="Times New Roman" panose="02020603050405020304" pitchFamily="18" charset="0"/>
              </a:rPr>
              <a:t>O</a:t>
            </a:r>
            <a:r>
              <a:rPr lang="en-US" b="1" baseline="-25000">
                <a:solidFill>
                  <a:srgbClr val="000000"/>
                </a:solidFill>
                <a:latin typeface="Times New Roman" panose="02020603050405020304" pitchFamily="18" charset="0"/>
              </a:rPr>
              <a:t>3</a:t>
            </a:r>
            <a:r>
              <a:rPr lang="zh-CN" altLang="en-US" b="1">
                <a:solidFill>
                  <a:srgbClr val="000000"/>
                </a:solidFill>
              </a:rPr>
              <a:t>的</a:t>
            </a:r>
            <a:r>
              <a:rPr lang="en-US" b="1">
                <a:solidFill>
                  <a:srgbClr val="000000"/>
                </a:solidFill>
                <a:latin typeface="Times New Roman" panose="02020603050405020304" pitchFamily="18" charset="0"/>
              </a:rPr>
              <a:t>ZrO</a:t>
            </a:r>
            <a:r>
              <a:rPr lang="en-US" b="1" baseline="-25000">
                <a:solidFill>
                  <a:srgbClr val="000000"/>
                </a:solidFill>
                <a:latin typeface="Times New Roman" panose="02020603050405020304" pitchFamily="18" charset="0"/>
              </a:rPr>
              <a:t>3</a:t>
            </a:r>
            <a:r>
              <a:rPr lang="zh-CN" altLang="en-US" b="1">
                <a:solidFill>
                  <a:srgbClr val="000000"/>
                </a:solidFill>
              </a:rPr>
              <a:t>固体，</a:t>
            </a:r>
            <a:endParaRPr lang="zh-CN" altLang="en-US" b="1">
              <a:solidFill>
                <a:srgbClr val="000000"/>
              </a:solidFill>
            </a:endParaRPr>
          </a:p>
          <a:p>
            <a:pPr fontAlgn="base">
              <a:spcBef>
                <a:spcPct val="0"/>
              </a:spcBef>
              <a:spcAft>
                <a:spcPct val="0"/>
              </a:spcAft>
            </a:pPr>
            <a:r>
              <a:rPr lang="zh-CN" altLang="en-US" b="1">
                <a:solidFill>
                  <a:srgbClr val="000000"/>
                </a:solidFill>
              </a:rPr>
              <a:t>它在高温下能传导正极生成的</a:t>
            </a:r>
            <a:r>
              <a:rPr lang="en-US" b="1">
                <a:solidFill>
                  <a:srgbClr val="000000"/>
                </a:solidFill>
                <a:latin typeface="Times New Roman" panose="02020603050405020304" pitchFamily="18" charset="0"/>
              </a:rPr>
              <a:t>O</a:t>
            </a:r>
            <a:r>
              <a:rPr lang="en-US" b="1" baseline="30000">
                <a:solidFill>
                  <a:srgbClr val="000000"/>
                </a:solidFill>
                <a:latin typeface="Times New Roman" panose="02020603050405020304" pitchFamily="18" charset="0"/>
              </a:rPr>
              <a:t>2</a:t>
            </a:r>
            <a:r>
              <a:rPr lang="zh-CN" altLang="en-US" b="1" baseline="30000">
                <a:solidFill>
                  <a:srgbClr val="000000"/>
                </a:solidFill>
              </a:rPr>
              <a:t>－</a:t>
            </a:r>
            <a:r>
              <a:rPr lang="zh-CN" altLang="en-US" b="1">
                <a:solidFill>
                  <a:srgbClr val="000000"/>
                </a:solidFill>
              </a:rPr>
              <a:t>。</a:t>
            </a:r>
            <a:endParaRPr lang="zh-CN" altLang="en-US" b="1">
              <a:solidFill>
                <a:srgbClr val="000000"/>
              </a:solidFill>
            </a:endParaRPr>
          </a:p>
          <a:p>
            <a:pPr fontAlgn="base">
              <a:spcBef>
                <a:spcPct val="0"/>
              </a:spcBef>
              <a:spcAft>
                <a:spcPct val="0"/>
              </a:spcAft>
            </a:pPr>
            <a:r>
              <a:rPr lang="en-US" b="1">
                <a:solidFill>
                  <a:srgbClr val="000000"/>
                </a:solidFill>
                <a:latin typeface="Times New Roman" panose="02020603050405020304" pitchFamily="18" charset="0"/>
                <a:sym typeface="+mn-ea"/>
              </a:rPr>
              <a:t>(1)c</a:t>
            </a:r>
            <a:r>
              <a:rPr lang="zh-CN" altLang="en-US" b="1">
                <a:solidFill>
                  <a:srgbClr val="000000"/>
                </a:solidFill>
                <a:sym typeface="+mn-ea"/>
              </a:rPr>
              <a:t>电极的名称为</a:t>
            </a:r>
            <a:r>
              <a:rPr lang="en-US" b="1">
                <a:solidFill>
                  <a:srgbClr val="000000"/>
                </a:solidFill>
                <a:latin typeface="Times New Roman" panose="02020603050405020304" pitchFamily="18" charset="0"/>
                <a:sym typeface="+mn-ea"/>
              </a:rPr>
              <a:t>________</a:t>
            </a:r>
            <a:r>
              <a:rPr lang="zh-CN" altLang="en-US" b="1">
                <a:solidFill>
                  <a:srgbClr val="000000"/>
                </a:solidFill>
                <a:sym typeface="+mn-ea"/>
              </a:rPr>
              <a:t>。</a:t>
            </a:r>
            <a:endParaRPr lang="en-US" b="1">
              <a:solidFill>
                <a:srgbClr val="000000"/>
              </a:solidFill>
              <a:latin typeface="Times New Roman" panose="02020603050405020304" pitchFamily="18" charset="0"/>
              <a:sym typeface="+mn-ea"/>
            </a:endParaRPr>
          </a:p>
          <a:p>
            <a:pPr fontAlgn="base">
              <a:spcBef>
                <a:spcPct val="0"/>
              </a:spcBef>
              <a:spcAft>
                <a:spcPct val="0"/>
              </a:spcAft>
            </a:pPr>
            <a:r>
              <a:rPr lang="en-US" b="1">
                <a:solidFill>
                  <a:srgbClr val="000000"/>
                </a:solidFill>
                <a:latin typeface="Times New Roman" panose="02020603050405020304" pitchFamily="18" charset="0"/>
                <a:sym typeface="+mn-ea"/>
              </a:rPr>
              <a:t>(2)d</a:t>
            </a:r>
            <a:r>
              <a:rPr lang="zh-CN" altLang="en-US" b="1">
                <a:solidFill>
                  <a:srgbClr val="000000"/>
                </a:solidFill>
                <a:sym typeface="+mn-ea"/>
              </a:rPr>
              <a:t>电极上的电极反应式为</a:t>
            </a:r>
            <a:r>
              <a:rPr lang="en-US" b="1">
                <a:solidFill>
                  <a:srgbClr val="000000"/>
                </a:solidFill>
                <a:latin typeface="Times New Roman" panose="02020603050405020304" pitchFamily="18" charset="0"/>
                <a:sym typeface="+mn-ea"/>
              </a:rPr>
              <a:t>_________</a:t>
            </a:r>
            <a:endParaRPr lang="zh-CN" altLang="en-US" b="1">
              <a:solidFill>
                <a:srgbClr val="000000"/>
              </a:solidFill>
            </a:endParaRPr>
          </a:p>
        </p:txBody>
      </p:sp>
      <p:pic>
        <p:nvPicPr>
          <p:cNvPr id="2" name="图片 1"/>
          <p:cNvPicPr/>
          <p:nvPr/>
        </p:nvPicPr>
        <p:blipFill>
          <a:blip r:embed="rId2"/>
          <a:stretch>
            <a:fillRect/>
          </a:stretch>
        </p:blipFill>
        <p:spPr>
          <a:xfrm>
            <a:off x="7362613" y="1889760"/>
            <a:ext cx="3505200" cy="1750060"/>
          </a:xfrm>
          <a:prstGeom prst="rect">
            <a:avLst/>
          </a:prstGeom>
          <a:noFill/>
          <a:ln w="9525">
            <a:noFill/>
          </a:ln>
        </p:spPr>
      </p:pic>
      <p:sp>
        <p:nvSpPr>
          <p:cNvPr id="4" name="文本框 3"/>
          <p:cNvSpPr txBox="1"/>
          <p:nvPr/>
        </p:nvSpPr>
        <p:spPr>
          <a:xfrm>
            <a:off x="756920" y="4003043"/>
            <a:ext cx="10855960" cy="829945"/>
          </a:xfrm>
          <a:prstGeom prst="rect">
            <a:avLst/>
          </a:prstGeom>
          <a:noFill/>
          <a:ln w="9525">
            <a:solidFill>
              <a:srgbClr val="FF0000"/>
            </a:solidFill>
          </a:ln>
        </p:spPr>
        <p:txBody>
          <a:bodyPr wrap="square">
            <a:spAutoFit/>
          </a:bodyPr>
          <a:lstStyle/>
          <a:p>
            <a:pPr fontAlgn="base">
              <a:spcBef>
                <a:spcPct val="0"/>
              </a:spcBef>
              <a:spcAft>
                <a:spcPct val="0"/>
              </a:spcAft>
            </a:pPr>
            <a:r>
              <a:rPr lang="zh-CN" altLang="en-US" sz="1600" b="1">
                <a:solidFill>
                  <a:srgbClr val="0000FF"/>
                </a:solidFill>
                <a:latin typeface="新宋体" panose="02010609030101010101" charset="-122"/>
                <a:ea typeface="新宋体" panose="02010609030101010101" charset="-122"/>
                <a:cs typeface="新宋体" panose="02010609030101010101" charset="-122"/>
              </a:rPr>
              <a:t>解析</a:t>
            </a:r>
            <a:r>
              <a:rPr lang="zh-CN" altLang="en-US" sz="1600" b="1">
                <a:solidFill>
                  <a:srgbClr val="000000"/>
                </a:solidFill>
                <a:latin typeface="新宋体" panose="02010609030101010101" charset="-122"/>
                <a:ea typeface="新宋体" panose="02010609030101010101" charset="-122"/>
                <a:cs typeface="新宋体" panose="02010609030101010101" charset="-122"/>
              </a:rPr>
              <a:t>　根据电流的流向，可判断</a:t>
            </a:r>
            <a:r>
              <a:rPr lang="en-US" sz="1600" b="1">
                <a:solidFill>
                  <a:srgbClr val="000000"/>
                </a:solidFill>
                <a:latin typeface="新宋体" panose="02010609030101010101" charset="-122"/>
                <a:ea typeface="新宋体" panose="02010609030101010101" charset="-122"/>
                <a:cs typeface="新宋体" panose="02010609030101010101" charset="-122"/>
              </a:rPr>
              <a:t>c</a:t>
            </a:r>
            <a:r>
              <a:rPr lang="zh-CN" altLang="en-US" sz="1600" b="1">
                <a:solidFill>
                  <a:srgbClr val="000000"/>
                </a:solidFill>
                <a:latin typeface="新宋体" panose="02010609030101010101" charset="-122"/>
                <a:ea typeface="新宋体" panose="02010609030101010101" charset="-122"/>
                <a:cs typeface="新宋体" panose="02010609030101010101" charset="-122"/>
              </a:rPr>
              <a:t>为正极，</a:t>
            </a:r>
            <a:r>
              <a:rPr lang="en-US" sz="1600" b="1">
                <a:solidFill>
                  <a:srgbClr val="000000"/>
                </a:solidFill>
                <a:latin typeface="新宋体" panose="02010609030101010101" charset="-122"/>
                <a:ea typeface="新宋体" panose="02010609030101010101" charset="-122"/>
                <a:cs typeface="新宋体" panose="02010609030101010101" charset="-122"/>
              </a:rPr>
              <a:t>d</a:t>
            </a:r>
            <a:r>
              <a:rPr lang="zh-CN" altLang="en-US" sz="1600" b="1">
                <a:solidFill>
                  <a:srgbClr val="000000"/>
                </a:solidFill>
                <a:latin typeface="新宋体" panose="02010609030101010101" charset="-122"/>
                <a:ea typeface="新宋体" panose="02010609030101010101" charset="-122"/>
                <a:cs typeface="新宋体" panose="02010609030101010101" charset="-122"/>
              </a:rPr>
              <a:t>为负极。在正极通入空气，电极反应式为</a:t>
            </a:r>
            <a:r>
              <a:rPr lang="en-US" sz="1600" b="1">
                <a:solidFill>
                  <a:srgbClr val="000000"/>
                </a:solidFill>
                <a:latin typeface="新宋体" panose="02010609030101010101" charset="-122"/>
                <a:ea typeface="新宋体" panose="02010609030101010101" charset="-122"/>
                <a:cs typeface="新宋体" panose="02010609030101010101" charset="-122"/>
              </a:rPr>
              <a:t>2O</a:t>
            </a:r>
            <a:r>
              <a:rPr lang="en-US" sz="1600" b="1" baseline="-25000">
                <a:solidFill>
                  <a:srgbClr val="000000"/>
                </a:solidFill>
                <a:latin typeface="新宋体" panose="02010609030101010101" charset="-122"/>
                <a:ea typeface="新宋体" panose="02010609030101010101" charset="-122"/>
                <a:cs typeface="新宋体" panose="02010609030101010101" charset="-122"/>
              </a:rPr>
              <a:t>2</a:t>
            </a:r>
            <a:r>
              <a:rPr lang="zh-CN" altLang="en-US" sz="1600" b="1">
                <a:solidFill>
                  <a:srgbClr val="000000"/>
                </a:solidFill>
                <a:latin typeface="新宋体" panose="02010609030101010101" charset="-122"/>
                <a:ea typeface="新宋体" panose="02010609030101010101" charset="-122"/>
                <a:cs typeface="新宋体" panose="02010609030101010101" charset="-122"/>
              </a:rPr>
              <a:t>＋</a:t>
            </a:r>
            <a:r>
              <a:rPr lang="en-US" sz="1600" b="1">
                <a:solidFill>
                  <a:srgbClr val="000000"/>
                </a:solidFill>
                <a:latin typeface="新宋体" panose="02010609030101010101" charset="-122"/>
                <a:ea typeface="新宋体" panose="02010609030101010101" charset="-122"/>
                <a:cs typeface="新宋体" panose="02010609030101010101" charset="-122"/>
              </a:rPr>
              <a:t>8e</a:t>
            </a:r>
            <a:r>
              <a:rPr lang="zh-CN" altLang="en-US" sz="1600" b="1" baseline="30000">
                <a:solidFill>
                  <a:srgbClr val="000000"/>
                </a:solidFill>
                <a:latin typeface="新宋体" panose="02010609030101010101" charset="-122"/>
                <a:ea typeface="新宋体" panose="02010609030101010101" charset="-122"/>
                <a:cs typeface="新宋体" panose="02010609030101010101" charset="-122"/>
              </a:rPr>
              <a:t>－</a:t>
            </a:r>
            <a:r>
              <a:rPr lang="en-US" sz="1600" b="1">
                <a:solidFill>
                  <a:srgbClr val="000000"/>
                </a:solidFill>
                <a:latin typeface="新宋体" panose="02010609030101010101" charset="-122"/>
                <a:ea typeface="新宋体" panose="02010609030101010101" charset="-122"/>
                <a:cs typeface="新宋体" panose="02010609030101010101" charset="-122"/>
              </a:rPr>
              <a:t>===4O</a:t>
            </a:r>
            <a:r>
              <a:rPr lang="en-US" sz="1600" b="1" baseline="30000">
                <a:solidFill>
                  <a:srgbClr val="000000"/>
                </a:solidFill>
                <a:latin typeface="新宋体" panose="02010609030101010101" charset="-122"/>
                <a:ea typeface="新宋体" panose="02010609030101010101" charset="-122"/>
                <a:cs typeface="新宋体" panose="02010609030101010101" charset="-122"/>
              </a:rPr>
              <a:t>2</a:t>
            </a:r>
            <a:r>
              <a:rPr lang="zh-CN" altLang="en-US" sz="1600" b="1" baseline="30000">
                <a:solidFill>
                  <a:srgbClr val="000000"/>
                </a:solidFill>
                <a:latin typeface="新宋体" panose="02010609030101010101" charset="-122"/>
                <a:ea typeface="新宋体" panose="02010609030101010101" charset="-122"/>
                <a:cs typeface="新宋体" panose="02010609030101010101" charset="-122"/>
              </a:rPr>
              <a:t>－</a:t>
            </a:r>
            <a:r>
              <a:rPr lang="zh-CN" altLang="en-US" sz="1600" b="1">
                <a:solidFill>
                  <a:srgbClr val="000000"/>
                </a:solidFill>
                <a:latin typeface="新宋体" panose="02010609030101010101" charset="-122"/>
                <a:ea typeface="新宋体" panose="02010609030101010101" charset="-122"/>
                <a:cs typeface="新宋体" panose="02010609030101010101" charset="-122"/>
              </a:rPr>
              <a:t>，在负极上通入</a:t>
            </a:r>
            <a:r>
              <a:rPr lang="en-US" sz="1600" b="1">
                <a:solidFill>
                  <a:srgbClr val="000000"/>
                </a:solidFill>
                <a:latin typeface="新宋体" panose="02010609030101010101" charset="-122"/>
                <a:ea typeface="新宋体" panose="02010609030101010101" charset="-122"/>
                <a:cs typeface="新宋体" panose="02010609030101010101" charset="-122"/>
              </a:rPr>
              <a:t>CH</a:t>
            </a:r>
            <a:r>
              <a:rPr lang="en-US" sz="1600" b="1" baseline="-25000">
                <a:solidFill>
                  <a:srgbClr val="000000"/>
                </a:solidFill>
                <a:latin typeface="新宋体" panose="02010609030101010101" charset="-122"/>
                <a:ea typeface="新宋体" panose="02010609030101010101" charset="-122"/>
                <a:cs typeface="新宋体" panose="02010609030101010101" charset="-122"/>
              </a:rPr>
              <a:t>4</a:t>
            </a:r>
            <a:r>
              <a:rPr lang="zh-CN" altLang="en-US" sz="1600" b="1">
                <a:solidFill>
                  <a:srgbClr val="000000"/>
                </a:solidFill>
                <a:latin typeface="新宋体" panose="02010609030101010101" charset="-122"/>
                <a:ea typeface="新宋体" panose="02010609030101010101" charset="-122"/>
                <a:cs typeface="新宋体" panose="02010609030101010101" charset="-122"/>
              </a:rPr>
              <a:t>，电极反应式为</a:t>
            </a:r>
            <a:r>
              <a:rPr lang="en-US" sz="1600" b="1">
                <a:solidFill>
                  <a:srgbClr val="000000"/>
                </a:solidFill>
                <a:latin typeface="新宋体" panose="02010609030101010101" charset="-122"/>
                <a:ea typeface="新宋体" panose="02010609030101010101" charset="-122"/>
                <a:cs typeface="新宋体" panose="02010609030101010101" charset="-122"/>
              </a:rPr>
              <a:t>CH</a:t>
            </a:r>
            <a:r>
              <a:rPr lang="en-US" sz="1600" b="1" baseline="-25000">
                <a:solidFill>
                  <a:srgbClr val="000000"/>
                </a:solidFill>
                <a:latin typeface="新宋体" panose="02010609030101010101" charset="-122"/>
                <a:ea typeface="新宋体" panose="02010609030101010101" charset="-122"/>
                <a:cs typeface="新宋体" panose="02010609030101010101" charset="-122"/>
              </a:rPr>
              <a:t>4</a:t>
            </a:r>
            <a:r>
              <a:rPr lang="zh-CN" altLang="en-US" sz="1600" b="1">
                <a:solidFill>
                  <a:srgbClr val="000000"/>
                </a:solidFill>
                <a:latin typeface="新宋体" panose="02010609030101010101" charset="-122"/>
                <a:ea typeface="新宋体" panose="02010609030101010101" charset="-122"/>
                <a:cs typeface="新宋体" panose="02010609030101010101" charset="-122"/>
              </a:rPr>
              <a:t>＋</a:t>
            </a:r>
            <a:r>
              <a:rPr lang="en-US" sz="1600" b="1">
                <a:solidFill>
                  <a:srgbClr val="000000"/>
                </a:solidFill>
                <a:latin typeface="新宋体" panose="02010609030101010101" charset="-122"/>
                <a:ea typeface="新宋体" panose="02010609030101010101" charset="-122"/>
                <a:cs typeface="新宋体" panose="02010609030101010101" charset="-122"/>
              </a:rPr>
              <a:t>4O</a:t>
            </a:r>
            <a:r>
              <a:rPr lang="en-US" sz="1600" b="1" baseline="30000">
                <a:solidFill>
                  <a:srgbClr val="000000"/>
                </a:solidFill>
                <a:latin typeface="新宋体" panose="02010609030101010101" charset="-122"/>
                <a:ea typeface="新宋体" panose="02010609030101010101" charset="-122"/>
                <a:cs typeface="新宋体" panose="02010609030101010101" charset="-122"/>
              </a:rPr>
              <a:t>2</a:t>
            </a:r>
            <a:r>
              <a:rPr lang="zh-CN" altLang="en-US" sz="1600" b="1" baseline="30000">
                <a:solidFill>
                  <a:srgbClr val="000000"/>
                </a:solidFill>
                <a:latin typeface="新宋体" panose="02010609030101010101" charset="-122"/>
                <a:ea typeface="新宋体" panose="02010609030101010101" charset="-122"/>
                <a:cs typeface="新宋体" panose="02010609030101010101" charset="-122"/>
              </a:rPr>
              <a:t>－</a:t>
            </a:r>
            <a:r>
              <a:rPr lang="zh-CN" altLang="en-US" sz="1600" b="1">
                <a:solidFill>
                  <a:srgbClr val="000000"/>
                </a:solidFill>
                <a:latin typeface="新宋体" panose="02010609030101010101" charset="-122"/>
                <a:ea typeface="新宋体" panose="02010609030101010101" charset="-122"/>
                <a:cs typeface="新宋体" panose="02010609030101010101" charset="-122"/>
              </a:rPr>
              <a:t>－</a:t>
            </a:r>
            <a:r>
              <a:rPr lang="en-US" sz="1600" b="1">
                <a:solidFill>
                  <a:srgbClr val="000000"/>
                </a:solidFill>
                <a:latin typeface="新宋体" panose="02010609030101010101" charset="-122"/>
                <a:ea typeface="新宋体" panose="02010609030101010101" charset="-122"/>
                <a:cs typeface="新宋体" panose="02010609030101010101" charset="-122"/>
              </a:rPr>
              <a:t>8e</a:t>
            </a:r>
            <a:r>
              <a:rPr lang="zh-CN" altLang="en-US" sz="1600" b="1" baseline="30000">
                <a:solidFill>
                  <a:srgbClr val="000000"/>
                </a:solidFill>
                <a:latin typeface="新宋体" panose="02010609030101010101" charset="-122"/>
                <a:ea typeface="新宋体" panose="02010609030101010101" charset="-122"/>
                <a:cs typeface="新宋体" panose="02010609030101010101" charset="-122"/>
              </a:rPr>
              <a:t>－</a:t>
            </a:r>
            <a:r>
              <a:rPr lang="en-US" sz="1600" b="1">
                <a:solidFill>
                  <a:srgbClr val="000000"/>
                </a:solidFill>
                <a:latin typeface="新宋体" panose="02010609030101010101" charset="-122"/>
                <a:ea typeface="新宋体" panose="02010609030101010101" charset="-122"/>
                <a:cs typeface="新宋体" panose="02010609030101010101" charset="-122"/>
              </a:rPr>
              <a:t>===CO</a:t>
            </a:r>
            <a:r>
              <a:rPr lang="en-US" sz="1600" b="1" baseline="-25000">
                <a:solidFill>
                  <a:srgbClr val="000000"/>
                </a:solidFill>
                <a:latin typeface="新宋体" panose="02010609030101010101" charset="-122"/>
                <a:ea typeface="新宋体" panose="02010609030101010101" charset="-122"/>
                <a:cs typeface="新宋体" panose="02010609030101010101" charset="-122"/>
              </a:rPr>
              <a:t>2</a:t>
            </a:r>
            <a:r>
              <a:rPr lang="en-US" sz="1600" b="1">
                <a:solidFill>
                  <a:srgbClr val="000000"/>
                </a:solidFill>
                <a:latin typeface="新宋体" panose="02010609030101010101" charset="-122"/>
                <a:ea typeface="新宋体" panose="02010609030101010101" charset="-122"/>
                <a:cs typeface="新宋体" panose="02010609030101010101" charset="-122"/>
              </a:rPr>
              <a:t>↑</a:t>
            </a:r>
            <a:r>
              <a:rPr lang="zh-CN" altLang="en-US" sz="1600" b="1">
                <a:solidFill>
                  <a:srgbClr val="000000"/>
                </a:solidFill>
                <a:latin typeface="新宋体" panose="02010609030101010101" charset="-122"/>
                <a:ea typeface="新宋体" panose="02010609030101010101" charset="-122"/>
                <a:cs typeface="新宋体" panose="02010609030101010101" charset="-122"/>
              </a:rPr>
              <a:t>＋</a:t>
            </a:r>
            <a:r>
              <a:rPr lang="en-US" sz="1600" b="1">
                <a:solidFill>
                  <a:srgbClr val="000000"/>
                </a:solidFill>
                <a:latin typeface="新宋体" panose="02010609030101010101" charset="-122"/>
                <a:ea typeface="新宋体" panose="02010609030101010101" charset="-122"/>
                <a:cs typeface="新宋体" panose="02010609030101010101" charset="-122"/>
              </a:rPr>
              <a:t>2H</a:t>
            </a:r>
            <a:r>
              <a:rPr lang="en-US" sz="1600" b="1" baseline="-25000">
                <a:solidFill>
                  <a:srgbClr val="000000"/>
                </a:solidFill>
                <a:latin typeface="新宋体" panose="02010609030101010101" charset="-122"/>
                <a:ea typeface="新宋体" panose="02010609030101010101" charset="-122"/>
                <a:cs typeface="新宋体" panose="02010609030101010101" charset="-122"/>
              </a:rPr>
              <a:t>2</a:t>
            </a:r>
            <a:r>
              <a:rPr lang="en-US" sz="1600" b="1">
                <a:solidFill>
                  <a:srgbClr val="000000"/>
                </a:solidFill>
                <a:latin typeface="新宋体" panose="02010609030101010101" charset="-122"/>
                <a:ea typeface="新宋体" panose="02010609030101010101" charset="-122"/>
                <a:cs typeface="新宋体" panose="02010609030101010101" charset="-122"/>
              </a:rPr>
              <a:t>O</a:t>
            </a:r>
            <a:r>
              <a:rPr lang="zh-CN" altLang="en-US" sz="1600" b="1">
                <a:solidFill>
                  <a:srgbClr val="000000"/>
                </a:solidFill>
                <a:latin typeface="新宋体" panose="02010609030101010101" charset="-122"/>
                <a:ea typeface="新宋体" panose="02010609030101010101" charset="-122"/>
                <a:cs typeface="新宋体" panose="02010609030101010101" charset="-122"/>
              </a:rPr>
              <a:t>。</a:t>
            </a:r>
            <a:endParaRPr lang="zh-CN" altLang="en-US" sz="1600" b="1">
              <a:solidFill>
                <a:srgbClr val="000000"/>
              </a:solidFill>
              <a:latin typeface="新宋体" panose="02010609030101010101" charset="-122"/>
              <a:ea typeface="新宋体" panose="02010609030101010101" charset="-122"/>
              <a:cs typeface="新宋体" panose="02010609030101010101" charset="-122"/>
            </a:endParaRPr>
          </a:p>
          <a:p>
            <a:pPr fontAlgn="base">
              <a:spcBef>
                <a:spcPct val="0"/>
              </a:spcBef>
              <a:spcAft>
                <a:spcPct val="0"/>
              </a:spcAft>
            </a:pPr>
            <a:r>
              <a:rPr lang="zh-CN" altLang="en-US" sz="1600" b="1">
                <a:solidFill>
                  <a:srgbClr val="000000"/>
                </a:solidFill>
                <a:latin typeface="新宋体" panose="02010609030101010101" charset="-122"/>
                <a:ea typeface="新宋体" panose="02010609030101010101" charset="-122"/>
                <a:cs typeface="新宋体" panose="02010609030101010101" charset="-122"/>
              </a:rPr>
              <a:t>答案　</a:t>
            </a:r>
            <a:r>
              <a:rPr lang="en-US" altLang="zh-CN" sz="1600" b="1">
                <a:solidFill>
                  <a:srgbClr val="000000"/>
                </a:solidFill>
                <a:latin typeface="新宋体" panose="02010609030101010101" charset="-122"/>
                <a:ea typeface="新宋体" panose="02010609030101010101" charset="-122"/>
                <a:cs typeface="新宋体" panose="02010609030101010101" charset="-122"/>
              </a:rPr>
              <a:t>(1)</a:t>
            </a:r>
            <a:r>
              <a:rPr lang="zh-CN" altLang="en-US" sz="1600" b="1">
                <a:solidFill>
                  <a:srgbClr val="000000"/>
                </a:solidFill>
                <a:latin typeface="新宋体" panose="02010609030101010101" charset="-122"/>
                <a:ea typeface="新宋体" panose="02010609030101010101" charset="-122"/>
                <a:cs typeface="新宋体" panose="02010609030101010101" charset="-122"/>
              </a:rPr>
              <a:t>正极 </a:t>
            </a:r>
            <a:r>
              <a:rPr lang="en-US" altLang="zh-CN" sz="1600" b="1">
                <a:solidFill>
                  <a:srgbClr val="000000"/>
                </a:solidFill>
                <a:latin typeface="新宋体" panose="02010609030101010101" charset="-122"/>
                <a:ea typeface="新宋体" panose="02010609030101010101" charset="-122"/>
                <a:cs typeface="新宋体" panose="02010609030101010101" charset="-122"/>
              </a:rPr>
              <a:t>(2)</a:t>
            </a:r>
            <a:r>
              <a:rPr lang="en-US" sz="1600" b="1">
                <a:solidFill>
                  <a:srgbClr val="000000"/>
                </a:solidFill>
                <a:latin typeface="新宋体" panose="02010609030101010101" charset="-122"/>
                <a:ea typeface="新宋体" panose="02010609030101010101" charset="-122"/>
                <a:cs typeface="新宋体" panose="02010609030101010101" charset="-122"/>
                <a:sym typeface="+mn-ea"/>
              </a:rPr>
              <a:t>CH</a:t>
            </a:r>
            <a:r>
              <a:rPr lang="en-US" sz="1600" b="1" baseline="-25000">
                <a:solidFill>
                  <a:srgbClr val="000000"/>
                </a:solidFill>
                <a:latin typeface="新宋体" panose="02010609030101010101" charset="-122"/>
                <a:ea typeface="新宋体" panose="02010609030101010101" charset="-122"/>
                <a:cs typeface="新宋体" panose="02010609030101010101" charset="-122"/>
                <a:sym typeface="+mn-ea"/>
              </a:rPr>
              <a:t>4</a:t>
            </a:r>
            <a:r>
              <a:rPr lang="zh-CN" altLang="en-US" sz="1600" b="1">
                <a:solidFill>
                  <a:srgbClr val="000000"/>
                </a:solidFill>
                <a:latin typeface="新宋体" panose="02010609030101010101" charset="-122"/>
                <a:ea typeface="新宋体" panose="02010609030101010101" charset="-122"/>
                <a:cs typeface="新宋体" panose="02010609030101010101" charset="-122"/>
              </a:rPr>
              <a:t>＋</a:t>
            </a:r>
            <a:r>
              <a:rPr lang="en-US" altLang="zh-CN" sz="1600" b="1">
                <a:solidFill>
                  <a:srgbClr val="000000"/>
                </a:solidFill>
                <a:latin typeface="新宋体" panose="02010609030101010101" charset="-122"/>
                <a:ea typeface="新宋体" panose="02010609030101010101" charset="-122"/>
                <a:cs typeface="新宋体" panose="02010609030101010101" charset="-122"/>
              </a:rPr>
              <a:t>4</a:t>
            </a:r>
            <a:r>
              <a:rPr lang="en-US" sz="1600" b="1">
                <a:solidFill>
                  <a:srgbClr val="000000"/>
                </a:solidFill>
                <a:latin typeface="新宋体" panose="02010609030101010101" charset="-122"/>
                <a:ea typeface="新宋体" panose="02010609030101010101" charset="-122"/>
                <a:cs typeface="新宋体" panose="02010609030101010101" charset="-122"/>
                <a:sym typeface="+mn-ea"/>
              </a:rPr>
              <a:t>O</a:t>
            </a:r>
            <a:r>
              <a:rPr lang="en-US" sz="1600" b="1" baseline="30000">
                <a:solidFill>
                  <a:srgbClr val="000000"/>
                </a:solidFill>
                <a:latin typeface="新宋体" panose="02010609030101010101" charset="-122"/>
                <a:ea typeface="新宋体" panose="02010609030101010101" charset="-122"/>
                <a:cs typeface="新宋体" panose="02010609030101010101" charset="-122"/>
                <a:sym typeface="+mn-ea"/>
              </a:rPr>
              <a:t>2</a:t>
            </a:r>
            <a:r>
              <a:rPr lang="zh-CN" altLang="en-US" sz="1600" b="1" baseline="30000">
                <a:solidFill>
                  <a:srgbClr val="000000"/>
                </a:solidFill>
                <a:latin typeface="新宋体" panose="02010609030101010101" charset="-122"/>
                <a:ea typeface="新宋体" panose="02010609030101010101" charset="-122"/>
                <a:cs typeface="新宋体" panose="02010609030101010101" charset="-122"/>
                <a:sym typeface="+mn-ea"/>
              </a:rPr>
              <a:t>－</a:t>
            </a:r>
            <a:r>
              <a:rPr lang="zh-CN" altLang="en-US" sz="1600" b="1">
                <a:solidFill>
                  <a:srgbClr val="000000"/>
                </a:solidFill>
                <a:latin typeface="新宋体" panose="02010609030101010101" charset="-122"/>
                <a:ea typeface="新宋体" panose="02010609030101010101" charset="-122"/>
                <a:cs typeface="新宋体" panose="02010609030101010101" charset="-122"/>
              </a:rPr>
              <a:t>－</a:t>
            </a:r>
            <a:r>
              <a:rPr lang="en-US" altLang="zh-CN" sz="1600" b="1">
                <a:solidFill>
                  <a:srgbClr val="000000"/>
                </a:solidFill>
                <a:latin typeface="新宋体" panose="02010609030101010101" charset="-122"/>
                <a:ea typeface="新宋体" panose="02010609030101010101" charset="-122"/>
                <a:cs typeface="新宋体" panose="02010609030101010101" charset="-122"/>
              </a:rPr>
              <a:t>8e</a:t>
            </a:r>
            <a:r>
              <a:rPr lang="zh-CN" altLang="en-US" sz="1600" b="1" baseline="30000">
                <a:solidFill>
                  <a:srgbClr val="000000"/>
                </a:solidFill>
                <a:latin typeface="新宋体" panose="02010609030101010101" charset="-122"/>
                <a:ea typeface="新宋体" panose="02010609030101010101" charset="-122"/>
                <a:cs typeface="新宋体" panose="02010609030101010101" charset="-122"/>
                <a:sym typeface="+mn-ea"/>
              </a:rPr>
              <a:t>－ </a:t>
            </a:r>
            <a:r>
              <a:rPr lang="en-US" altLang="zh-CN" sz="1600" b="1">
                <a:solidFill>
                  <a:srgbClr val="000000"/>
                </a:solidFill>
                <a:latin typeface="新宋体" panose="02010609030101010101" charset="-122"/>
                <a:ea typeface="新宋体" panose="02010609030101010101" charset="-122"/>
                <a:cs typeface="新宋体" panose="02010609030101010101" charset="-122"/>
              </a:rPr>
              <a:t>===</a:t>
            </a:r>
            <a:r>
              <a:rPr lang="en-US" sz="1600" b="1">
                <a:solidFill>
                  <a:srgbClr val="000000"/>
                </a:solidFill>
                <a:latin typeface="新宋体" panose="02010609030101010101" charset="-122"/>
                <a:ea typeface="新宋体" panose="02010609030101010101" charset="-122"/>
                <a:cs typeface="新宋体" panose="02010609030101010101" charset="-122"/>
                <a:sym typeface="+mn-ea"/>
              </a:rPr>
              <a:t>=CO</a:t>
            </a:r>
            <a:r>
              <a:rPr lang="en-US" sz="1600" b="1" baseline="-25000">
                <a:solidFill>
                  <a:srgbClr val="000000"/>
                </a:solidFill>
                <a:latin typeface="新宋体" panose="02010609030101010101" charset="-122"/>
                <a:ea typeface="新宋体" panose="02010609030101010101" charset="-122"/>
                <a:cs typeface="新宋体" panose="02010609030101010101" charset="-122"/>
                <a:sym typeface="+mn-ea"/>
              </a:rPr>
              <a:t>2</a:t>
            </a:r>
            <a:r>
              <a:rPr lang="en-US" sz="1600" b="1">
                <a:solidFill>
                  <a:srgbClr val="000000"/>
                </a:solidFill>
                <a:latin typeface="新宋体" panose="02010609030101010101" charset="-122"/>
                <a:ea typeface="新宋体" panose="02010609030101010101" charset="-122"/>
                <a:cs typeface="新宋体" panose="02010609030101010101" charset="-122"/>
                <a:sym typeface="+mn-ea"/>
              </a:rPr>
              <a:t>↑</a:t>
            </a:r>
            <a:r>
              <a:rPr lang="zh-CN" altLang="en-US" sz="1600" b="1">
                <a:solidFill>
                  <a:srgbClr val="000000"/>
                </a:solidFill>
                <a:latin typeface="新宋体" panose="02010609030101010101" charset="-122"/>
                <a:ea typeface="新宋体" panose="02010609030101010101" charset="-122"/>
                <a:cs typeface="新宋体" panose="02010609030101010101" charset="-122"/>
                <a:sym typeface="+mn-ea"/>
              </a:rPr>
              <a:t>＋</a:t>
            </a:r>
            <a:r>
              <a:rPr lang="en-US" sz="1600" b="1">
                <a:solidFill>
                  <a:srgbClr val="000000"/>
                </a:solidFill>
                <a:latin typeface="新宋体" panose="02010609030101010101" charset="-122"/>
                <a:ea typeface="新宋体" panose="02010609030101010101" charset="-122"/>
                <a:cs typeface="新宋体" panose="02010609030101010101" charset="-122"/>
                <a:sym typeface="+mn-ea"/>
              </a:rPr>
              <a:t>2H</a:t>
            </a:r>
            <a:r>
              <a:rPr lang="en-US" sz="1600" b="1" baseline="-25000">
                <a:solidFill>
                  <a:srgbClr val="000000"/>
                </a:solidFill>
                <a:latin typeface="新宋体" panose="02010609030101010101" charset="-122"/>
                <a:ea typeface="新宋体" panose="02010609030101010101" charset="-122"/>
                <a:cs typeface="新宋体" panose="02010609030101010101" charset="-122"/>
                <a:sym typeface="+mn-ea"/>
              </a:rPr>
              <a:t>2</a:t>
            </a:r>
            <a:r>
              <a:rPr lang="en-US" sz="1600" b="1">
                <a:solidFill>
                  <a:srgbClr val="000000"/>
                </a:solidFill>
                <a:latin typeface="新宋体" panose="02010609030101010101" charset="-122"/>
                <a:ea typeface="新宋体" panose="02010609030101010101" charset="-122"/>
                <a:cs typeface="新宋体" panose="02010609030101010101" charset="-122"/>
                <a:sym typeface="+mn-ea"/>
              </a:rPr>
              <a:t>O</a:t>
            </a:r>
            <a:endParaRPr lang="zh-CN" altLang="en-US" sz="1600" b="1">
              <a:solidFill>
                <a:srgbClr val="000000"/>
              </a:solidFill>
              <a:latin typeface="新宋体" panose="02010609030101010101" charset="-122"/>
              <a:ea typeface="新宋体" panose="02010609030101010101" charset="-122"/>
              <a:cs typeface="新宋体" panose="02010609030101010101" charset="-122"/>
            </a:endParaRPr>
          </a:p>
        </p:txBody>
      </p:sp>
      <p:sp>
        <p:nvSpPr>
          <p:cNvPr id="5" name="文本框 4"/>
          <p:cNvSpPr txBox="1"/>
          <p:nvPr/>
        </p:nvSpPr>
        <p:spPr>
          <a:xfrm>
            <a:off x="756920" y="5048250"/>
            <a:ext cx="10855960" cy="1014730"/>
          </a:xfrm>
          <a:prstGeom prst="rect">
            <a:avLst/>
          </a:prstGeom>
          <a:noFill/>
          <a:ln w="9525">
            <a:solidFill>
              <a:srgbClr val="FF0000"/>
            </a:solidFill>
          </a:ln>
        </p:spPr>
        <p:txBody>
          <a:bodyPr wrap="square">
            <a:spAutoFit/>
          </a:bodyPr>
          <a:lstStyle/>
          <a:p>
            <a:pPr fontAlgn="base">
              <a:spcBef>
                <a:spcPct val="0"/>
              </a:spcBef>
              <a:spcAft>
                <a:spcPct val="0"/>
              </a:spcAft>
            </a:pPr>
            <a:r>
              <a:rPr lang="zh-CN" altLang="en-US" sz="2000" b="1">
                <a:solidFill>
                  <a:srgbClr val="0000FF"/>
                </a:solidFill>
                <a:latin typeface="新宋体" panose="02010609030101010101" charset="-122"/>
                <a:ea typeface="新宋体" panose="02010609030101010101" charset="-122"/>
              </a:rPr>
              <a:t>失误防范</a:t>
            </a:r>
            <a:endParaRPr lang="zh-CN" altLang="en-US" sz="2000" b="1">
              <a:solidFill>
                <a:srgbClr val="000000"/>
              </a:solidFill>
              <a:latin typeface="新宋体" panose="02010609030101010101" charset="-122"/>
              <a:ea typeface="新宋体" panose="02010609030101010101" charset="-122"/>
              <a:cs typeface="仿宋_GB2312" panose="02010609030101010101" pitchFamily="49" charset="-122"/>
            </a:endParaRPr>
          </a:p>
          <a:p>
            <a:pPr fontAlgn="base">
              <a:spcBef>
                <a:spcPct val="0"/>
              </a:spcBef>
              <a:spcAft>
                <a:spcPct val="0"/>
              </a:spcAft>
            </a:pPr>
            <a:r>
              <a:rPr lang="zh-CN" altLang="en-US" sz="2000" b="1">
                <a:solidFill>
                  <a:srgbClr val="FF0000"/>
                </a:solidFill>
                <a:latin typeface="新宋体" panose="02010609030101010101" charset="-122"/>
                <a:ea typeface="新宋体" panose="02010609030101010101" charset="-122"/>
                <a:cs typeface="仿宋_GB2312" panose="02010609030101010101" pitchFamily="49" charset="-122"/>
              </a:rPr>
              <a:t>根据内电路中的离子流向判断正、负极，</a:t>
            </a:r>
            <a:r>
              <a:rPr lang="zh-CN" altLang="en-US" sz="2000" b="1">
                <a:solidFill>
                  <a:srgbClr val="000000"/>
                </a:solidFill>
                <a:latin typeface="新宋体" panose="02010609030101010101" charset="-122"/>
                <a:ea typeface="新宋体" panose="02010609030101010101" charset="-122"/>
                <a:cs typeface="仿宋_GB2312" panose="02010609030101010101" pitchFamily="49" charset="-122"/>
              </a:rPr>
              <a:t>在内电路中，阳离子由负极区流向正极区，阴离子由正极区流向负极区。</a:t>
            </a:r>
            <a:endParaRPr lang="zh-CN" altLang="en-US" sz="2000" b="1">
              <a:solidFill>
                <a:srgbClr val="000000"/>
              </a:solidFill>
              <a:latin typeface="新宋体" panose="02010609030101010101" charset="-122"/>
              <a:ea typeface="新宋体" panose="02010609030101010101"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3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
            <a:lum/>
          </a:blip>
          <a:stretch>
            <a:fillRect/>
          </a:stretch>
        </a:blipFill>
        <a:effectLst/>
      </p:bgPr>
    </p:bg>
    <p:spTree>
      <p:nvGrpSpPr>
        <p:cNvPr id="1" name=""/>
        <p:cNvGrpSpPr/>
        <p:nvPr/>
      </p:nvGrpSpPr>
      <p:grpSpPr>
        <a:xfrm>
          <a:off x="0" y="0"/>
          <a:ext cx="0" cy="0"/>
          <a:chOff x="0" y="0"/>
          <a:chExt cx="0" cy="0"/>
        </a:xfrm>
      </p:grpSpPr>
      <p:sp>
        <p:nvSpPr>
          <p:cNvPr id="18" name="圆角矩形 17"/>
          <p:cNvSpPr/>
          <p:nvPr/>
        </p:nvSpPr>
        <p:spPr>
          <a:xfrm>
            <a:off x="164255" y="712470"/>
            <a:ext cx="11863493" cy="76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350" b="1" noProof="1">
              <a:solidFill>
                <a:srgbClr val="FFFFFF"/>
              </a:solidFill>
            </a:endParaRPr>
          </a:p>
        </p:txBody>
      </p:sp>
      <p:sp>
        <p:nvSpPr>
          <p:cNvPr id="3" name="矩形 2"/>
          <p:cNvSpPr/>
          <p:nvPr/>
        </p:nvSpPr>
        <p:spPr>
          <a:xfrm>
            <a:off x="477838" y="221053"/>
            <a:ext cx="5444119" cy="461665"/>
          </a:xfrm>
          <a:prstGeom prst="rect">
            <a:avLst/>
          </a:prstGeom>
          <a:noFill/>
          <a:ln w="9525">
            <a:noFill/>
          </a:ln>
        </p:spPr>
        <p:txBody>
          <a:bodyPr wrap="none" anchor="ctr">
            <a:spAutoFit/>
          </a:bodyPr>
          <a:lstStyle/>
          <a:p>
            <a:pPr fontAlgn="base">
              <a:spcBef>
                <a:spcPct val="0"/>
              </a:spcBef>
              <a:spcAft>
                <a:spcPct val="0"/>
              </a:spcAft>
            </a:pPr>
            <a:r>
              <a:rPr lang="zh-CN" altLang="en-US" sz="2400" b="1">
                <a:solidFill>
                  <a:srgbClr val="FF0000"/>
                </a:solidFill>
                <a:latin typeface="Times New Roman" panose="02020603050405020304" pitchFamily="18" charset="0"/>
                <a:cs typeface="Times New Roman" panose="02020603050405020304" pitchFamily="18" charset="0"/>
                <a:sym typeface="+mn-ea"/>
              </a:rPr>
              <a:t>考点三　突破电解池，应用“不寻常”</a:t>
            </a:r>
            <a:endParaRPr lang="zh-CN" altLang="en-US" sz="2400" b="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sym typeface="+mn-ea"/>
            </a:endParaRPr>
          </a:p>
        </p:txBody>
      </p:sp>
      <p:sp>
        <p:nvSpPr>
          <p:cNvPr id="107" name="文本框 106"/>
          <p:cNvSpPr txBox="1"/>
          <p:nvPr/>
        </p:nvSpPr>
        <p:spPr>
          <a:xfrm>
            <a:off x="477522" y="1226820"/>
            <a:ext cx="10975340" cy="3784600"/>
          </a:xfrm>
          <a:prstGeom prst="rect">
            <a:avLst/>
          </a:prstGeom>
          <a:noFill/>
          <a:ln w="9525">
            <a:solidFill>
              <a:srgbClr val="FF0000"/>
            </a:solidFill>
          </a:ln>
        </p:spPr>
        <p:txBody>
          <a:bodyPr wrap="square">
            <a:spAutoFit/>
          </a:bodyPr>
          <a:lstStyle/>
          <a:p>
            <a:pPr fontAlgn="base">
              <a:spcBef>
                <a:spcPct val="0"/>
              </a:spcBef>
              <a:spcAft>
                <a:spcPct val="0"/>
              </a:spcAft>
            </a:pPr>
            <a:r>
              <a:rPr lang="en-US" sz="2400" b="1">
                <a:solidFill>
                  <a:srgbClr val="0000FF"/>
                </a:solidFill>
                <a:latin typeface="宋体" panose="02010600030101010101" pitchFamily="2" charset="-122"/>
                <a:cs typeface="Times New Roman" panose="02020603050405020304" pitchFamily="18" charset="0"/>
              </a:rPr>
              <a:t>“</a:t>
            </a:r>
            <a:r>
              <a:rPr lang="zh-CN" altLang="en-US" sz="2400" b="1">
                <a:solidFill>
                  <a:srgbClr val="0000FF"/>
                </a:solidFill>
                <a:latin typeface="宋体" panose="02010600030101010101" pitchFamily="2" charset="-122"/>
                <a:cs typeface="Times New Roman" panose="02020603050405020304" pitchFamily="18" charset="0"/>
              </a:rPr>
              <a:t>四</a:t>
            </a:r>
            <a:r>
              <a:rPr lang="zh-CN" altLang="en-US" sz="2400" b="1">
                <a:solidFill>
                  <a:srgbClr val="0000FF"/>
                </a:solidFill>
                <a:ea typeface="黑体" panose="02010600030101010101" pitchFamily="49" charset="-122"/>
              </a:rPr>
              <a:t>点</a:t>
            </a:r>
            <a:r>
              <a:rPr lang="en-US" sz="2400" b="1">
                <a:solidFill>
                  <a:srgbClr val="0000FF"/>
                </a:solidFill>
                <a:latin typeface="宋体" panose="02010600030101010101" pitchFamily="2" charset="-122"/>
                <a:cs typeface="Times New Roman" panose="02020603050405020304" pitchFamily="18" charset="0"/>
              </a:rPr>
              <a:t>”</a:t>
            </a:r>
            <a:r>
              <a:rPr lang="zh-CN" altLang="en-US" sz="2400" b="1">
                <a:solidFill>
                  <a:srgbClr val="0000FF"/>
                </a:solidFill>
                <a:ea typeface="黑体" panose="02010600030101010101" pitchFamily="49" charset="-122"/>
              </a:rPr>
              <a:t>突破电解池</a:t>
            </a:r>
            <a:endParaRPr lang="en-US" sz="2400" b="1">
              <a:solidFill>
                <a:srgbClr val="000000"/>
              </a:solidFill>
              <a:latin typeface="Times New Roman" panose="02020603050405020304" pitchFamily="18" charset="0"/>
            </a:endParaRPr>
          </a:p>
          <a:p>
            <a:pPr fontAlgn="base">
              <a:spcBef>
                <a:spcPct val="0"/>
              </a:spcBef>
              <a:spcAft>
                <a:spcPct val="0"/>
              </a:spcAft>
            </a:pPr>
            <a:r>
              <a:rPr lang="en-US" b="1">
                <a:solidFill>
                  <a:srgbClr val="FF0000"/>
                </a:solidFill>
                <a:latin typeface="新宋体" panose="02010609030101010101" charset="-122"/>
                <a:ea typeface="新宋体" panose="02010609030101010101" charset="-122"/>
                <a:cs typeface="新宋体" panose="02010609030101010101" charset="-122"/>
              </a:rPr>
              <a:t>1</a:t>
            </a:r>
            <a:r>
              <a:rPr lang="en-US" altLang="zh-CN" b="1">
                <a:solidFill>
                  <a:srgbClr val="FF0000"/>
                </a:solidFill>
                <a:latin typeface="新宋体" panose="02010609030101010101" charset="-122"/>
                <a:ea typeface="新宋体" panose="02010609030101010101" charset="-122"/>
                <a:cs typeface="新宋体" panose="02010609030101010101" charset="-122"/>
              </a:rPr>
              <a:t>.</a:t>
            </a:r>
            <a:r>
              <a:rPr lang="zh-CN" altLang="en-US" b="1">
                <a:solidFill>
                  <a:srgbClr val="FF0000"/>
                </a:solidFill>
                <a:latin typeface="新宋体" panose="02010609030101010101" charset="-122"/>
                <a:ea typeface="新宋体" panose="02010609030101010101" charset="-122"/>
                <a:cs typeface="新宋体" panose="02010609030101010101" charset="-122"/>
              </a:rPr>
              <a:t>判断阴阳极：</a:t>
            </a:r>
            <a:r>
              <a:rPr lang="en-US" altLang="zh-CN" b="1">
                <a:solidFill>
                  <a:srgbClr val="000000"/>
                </a:solidFill>
                <a:latin typeface="新宋体" panose="02010609030101010101" charset="-122"/>
                <a:ea typeface="新宋体" panose="02010609030101010101" charset="-122"/>
                <a:cs typeface="新宋体" panose="02010609030101010101" charset="-122"/>
              </a:rPr>
              <a:t>(1)</a:t>
            </a:r>
            <a:r>
              <a:rPr lang="zh-CN" altLang="en-US" b="1">
                <a:solidFill>
                  <a:srgbClr val="000000"/>
                </a:solidFill>
                <a:latin typeface="新宋体" panose="02010609030101010101" charset="-122"/>
                <a:ea typeface="新宋体" panose="02010609030101010101" charset="-122"/>
                <a:cs typeface="新宋体" panose="02010609030101010101" charset="-122"/>
              </a:rPr>
              <a:t>正极</a:t>
            </a:r>
            <a:r>
              <a:rPr lang="en-US" altLang="zh-CN" b="1">
                <a:solidFill>
                  <a:srgbClr val="000000"/>
                </a:solidFill>
                <a:latin typeface="新宋体" panose="02010609030101010101" charset="-122"/>
                <a:ea typeface="新宋体" panose="02010609030101010101" charset="-122"/>
                <a:cs typeface="新宋体" panose="02010609030101010101" charset="-122"/>
              </a:rPr>
              <a:t>-</a:t>
            </a:r>
            <a:r>
              <a:rPr lang="zh-CN" altLang="en-US" b="1">
                <a:solidFill>
                  <a:srgbClr val="000000"/>
                </a:solidFill>
                <a:latin typeface="新宋体" panose="02010609030101010101" charset="-122"/>
                <a:ea typeface="新宋体" panose="02010609030101010101" charset="-122"/>
                <a:cs typeface="新宋体" panose="02010609030101010101" charset="-122"/>
              </a:rPr>
              <a:t>阳极</a:t>
            </a:r>
            <a:r>
              <a:rPr lang="en-US" altLang="zh-CN" b="1">
                <a:solidFill>
                  <a:srgbClr val="000000"/>
                </a:solidFill>
                <a:latin typeface="新宋体" panose="02010609030101010101" charset="-122"/>
                <a:ea typeface="新宋体" panose="02010609030101010101" charset="-122"/>
                <a:cs typeface="新宋体" panose="02010609030101010101" charset="-122"/>
              </a:rPr>
              <a:t>,</a:t>
            </a:r>
            <a:r>
              <a:rPr lang="zh-CN" altLang="en-US" b="1">
                <a:solidFill>
                  <a:srgbClr val="000000"/>
                </a:solidFill>
                <a:latin typeface="新宋体" panose="02010609030101010101" charset="-122"/>
                <a:ea typeface="新宋体" panose="02010609030101010101" charset="-122"/>
                <a:cs typeface="新宋体" panose="02010609030101010101" charset="-122"/>
              </a:rPr>
              <a:t>负极</a:t>
            </a:r>
            <a:r>
              <a:rPr lang="en-US" altLang="zh-CN" b="1">
                <a:solidFill>
                  <a:srgbClr val="000000"/>
                </a:solidFill>
                <a:latin typeface="新宋体" panose="02010609030101010101" charset="-122"/>
                <a:ea typeface="新宋体" panose="02010609030101010101" charset="-122"/>
                <a:cs typeface="新宋体" panose="02010609030101010101" charset="-122"/>
              </a:rPr>
              <a:t>-</a:t>
            </a:r>
            <a:r>
              <a:rPr lang="zh-CN" altLang="en-US" b="1">
                <a:solidFill>
                  <a:srgbClr val="000000"/>
                </a:solidFill>
                <a:latin typeface="新宋体" panose="02010609030101010101" charset="-122"/>
                <a:ea typeface="新宋体" panose="02010609030101010101" charset="-122"/>
                <a:cs typeface="新宋体" panose="02010609030101010101" charset="-122"/>
              </a:rPr>
              <a:t>阴极，两极反应</a:t>
            </a:r>
            <a:r>
              <a:rPr lang="en-US" altLang="zh-CN" b="1">
                <a:solidFill>
                  <a:srgbClr val="000000"/>
                </a:solidFill>
                <a:latin typeface="新宋体" panose="02010609030101010101" charset="-122"/>
                <a:ea typeface="新宋体" panose="02010609030101010101" charset="-122"/>
                <a:cs typeface="新宋体" panose="02010609030101010101" charset="-122"/>
              </a:rPr>
              <a:t>-</a:t>
            </a:r>
            <a:r>
              <a:rPr lang="zh-CN" altLang="en-US" b="1">
                <a:solidFill>
                  <a:srgbClr val="000000"/>
                </a:solidFill>
                <a:latin typeface="新宋体" panose="02010609030101010101" charset="-122"/>
                <a:ea typeface="新宋体" panose="02010609030101010101" charset="-122"/>
                <a:cs typeface="新宋体" panose="02010609030101010101" charset="-122"/>
                <a:sym typeface="+mn-ea"/>
              </a:rPr>
              <a:t>阴还</a:t>
            </a:r>
            <a:r>
              <a:rPr lang="zh-CN" altLang="en-US" b="1">
                <a:solidFill>
                  <a:srgbClr val="000000"/>
                </a:solidFill>
                <a:latin typeface="新宋体" panose="02010609030101010101" charset="-122"/>
                <a:ea typeface="新宋体" panose="02010609030101010101" charset="-122"/>
                <a:cs typeface="新宋体" panose="02010609030101010101" charset="-122"/>
              </a:rPr>
              <a:t>阳氧；</a:t>
            </a:r>
            <a:endParaRPr lang="en-US" b="1">
              <a:solidFill>
                <a:srgbClr val="000000"/>
              </a:solidFill>
              <a:latin typeface="新宋体" panose="02010609030101010101" charset="-122"/>
              <a:ea typeface="新宋体" panose="02010609030101010101" charset="-122"/>
              <a:cs typeface="新宋体" panose="02010609030101010101" charset="-122"/>
            </a:endParaRPr>
          </a:p>
          <a:p>
            <a:pPr fontAlgn="base">
              <a:spcBef>
                <a:spcPct val="0"/>
              </a:spcBef>
              <a:spcAft>
                <a:spcPct val="0"/>
              </a:spcAft>
            </a:pPr>
            <a:r>
              <a:rPr lang="en-US" b="1">
                <a:solidFill>
                  <a:srgbClr val="FF0000"/>
                </a:solidFill>
                <a:latin typeface="新宋体" panose="02010609030101010101" charset="-122"/>
                <a:ea typeface="新宋体" panose="02010609030101010101" charset="-122"/>
                <a:cs typeface="新宋体" panose="02010609030101010101" charset="-122"/>
              </a:rPr>
              <a:t>2</a:t>
            </a:r>
            <a:r>
              <a:rPr lang="en-US" altLang="zh-CN" b="1">
                <a:solidFill>
                  <a:srgbClr val="FF0000"/>
                </a:solidFill>
                <a:latin typeface="新宋体" panose="02010609030101010101" charset="-122"/>
                <a:ea typeface="新宋体" panose="02010609030101010101" charset="-122"/>
                <a:cs typeface="新宋体" panose="02010609030101010101" charset="-122"/>
              </a:rPr>
              <a:t>.</a:t>
            </a:r>
            <a:r>
              <a:rPr lang="zh-CN" altLang="en-US" b="1">
                <a:solidFill>
                  <a:srgbClr val="FF0000"/>
                </a:solidFill>
                <a:latin typeface="新宋体" panose="02010609030101010101" charset="-122"/>
                <a:ea typeface="新宋体" panose="02010609030101010101" charset="-122"/>
                <a:cs typeface="新宋体" panose="02010609030101010101" charset="-122"/>
              </a:rPr>
              <a:t>判断</a:t>
            </a:r>
            <a:r>
              <a:rPr lang="en-US" altLang="zh-CN" b="1">
                <a:solidFill>
                  <a:srgbClr val="FF0000"/>
                </a:solidFill>
                <a:latin typeface="新宋体" panose="02010609030101010101" charset="-122"/>
                <a:ea typeface="新宋体" panose="02010609030101010101" charset="-122"/>
                <a:cs typeface="新宋体" panose="02010609030101010101" charset="-122"/>
              </a:rPr>
              <a:t>3</a:t>
            </a:r>
            <a:r>
              <a:rPr lang="en-US" altLang="zh-CN" b="1">
                <a:solidFill>
                  <a:srgbClr val="FF0000"/>
                </a:solidFill>
                <a:latin typeface="新宋体" panose="02010609030101010101" charset="-122"/>
                <a:ea typeface="新宋体" panose="02010609030101010101" charset="-122"/>
                <a:cs typeface="新宋体" panose="02010609030101010101" charset="-122"/>
                <a:sym typeface="+mn-ea"/>
              </a:rPr>
              <a:t>-</a:t>
            </a:r>
            <a:r>
              <a:rPr lang="zh-CN" altLang="en-US" b="1">
                <a:solidFill>
                  <a:srgbClr val="FF0000"/>
                </a:solidFill>
                <a:latin typeface="新宋体" panose="02010609030101010101" charset="-122"/>
                <a:ea typeface="新宋体" panose="02010609030101010101" charset="-122"/>
                <a:cs typeface="新宋体" panose="02010609030101010101" charset="-122"/>
              </a:rPr>
              <a:t>方向：</a:t>
            </a:r>
            <a:r>
              <a:rPr lang="zh-CN" altLang="en-US" b="1">
                <a:solidFill>
                  <a:srgbClr val="000000"/>
                </a:solidFill>
                <a:latin typeface="新宋体" panose="02010609030101010101" charset="-122"/>
                <a:ea typeface="新宋体" panose="02010609030101010101" charset="-122"/>
                <a:cs typeface="新宋体" panose="02010609030101010101" charset="-122"/>
              </a:rPr>
              <a:t>电子、电流、离子方向；阳离子</a:t>
            </a:r>
            <a:r>
              <a:rPr lang="en-US" altLang="zh-CN" b="1">
                <a:solidFill>
                  <a:srgbClr val="000000"/>
                </a:solidFill>
                <a:latin typeface="新宋体" panose="02010609030101010101" charset="-122"/>
                <a:ea typeface="新宋体" panose="02010609030101010101" charset="-122"/>
                <a:cs typeface="新宋体" panose="02010609030101010101" charset="-122"/>
              </a:rPr>
              <a:t>-</a:t>
            </a:r>
            <a:r>
              <a:rPr lang="zh-CN" altLang="en-US" b="1">
                <a:solidFill>
                  <a:srgbClr val="000000"/>
                </a:solidFill>
                <a:latin typeface="新宋体" panose="02010609030101010101" charset="-122"/>
                <a:ea typeface="新宋体" panose="02010609030101010101" charset="-122"/>
                <a:cs typeface="新宋体" panose="02010609030101010101" charset="-122"/>
              </a:rPr>
              <a:t>阴极，阴离子</a:t>
            </a:r>
            <a:r>
              <a:rPr lang="en-US" altLang="zh-CN" b="1">
                <a:solidFill>
                  <a:srgbClr val="000000"/>
                </a:solidFill>
                <a:latin typeface="新宋体" panose="02010609030101010101" charset="-122"/>
                <a:ea typeface="新宋体" panose="02010609030101010101" charset="-122"/>
                <a:cs typeface="新宋体" panose="02010609030101010101" charset="-122"/>
              </a:rPr>
              <a:t>-</a:t>
            </a:r>
            <a:r>
              <a:rPr lang="zh-CN" altLang="en-US" b="1">
                <a:solidFill>
                  <a:srgbClr val="000000"/>
                </a:solidFill>
                <a:latin typeface="新宋体" panose="02010609030101010101" charset="-122"/>
                <a:ea typeface="新宋体" panose="02010609030101010101" charset="-122"/>
                <a:cs typeface="新宋体" panose="02010609030101010101" charset="-122"/>
              </a:rPr>
              <a:t>阳极；</a:t>
            </a:r>
            <a:endParaRPr lang="zh-CN" altLang="en-US" b="1">
              <a:solidFill>
                <a:srgbClr val="000000"/>
              </a:solidFill>
              <a:latin typeface="新宋体" panose="02010609030101010101" charset="-122"/>
              <a:ea typeface="新宋体" panose="02010609030101010101" charset="-122"/>
              <a:cs typeface="新宋体" panose="02010609030101010101" charset="-122"/>
            </a:endParaRPr>
          </a:p>
          <a:p>
            <a:pPr fontAlgn="base">
              <a:spcBef>
                <a:spcPct val="0"/>
              </a:spcBef>
              <a:spcAft>
                <a:spcPct val="0"/>
              </a:spcAft>
            </a:pPr>
            <a:r>
              <a:rPr lang="en-US" b="1">
                <a:solidFill>
                  <a:srgbClr val="FF0000"/>
                </a:solidFill>
                <a:latin typeface="新宋体" panose="02010609030101010101" charset="-122"/>
                <a:ea typeface="新宋体" panose="02010609030101010101" charset="-122"/>
                <a:cs typeface="新宋体" panose="02010609030101010101" charset="-122"/>
              </a:rPr>
              <a:t>3</a:t>
            </a:r>
            <a:r>
              <a:rPr lang="en-US" altLang="zh-CN" b="1">
                <a:solidFill>
                  <a:srgbClr val="FF0000"/>
                </a:solidFill>
                <a:latin typeface="新宋体" panose="02010609030101010101" charset="-122"/>
                <a:ea typeface="新宋体" panose="02010609030101010101" charset="-122"/>
                <a:cs typeface="新宋体" panose="02010609030101010101" charset="-122"/>
              </a:rPr>
              <a:t>.</a:t>
            </a:r>
            <a:r>
              <a:rPr lang="zh-CN" altLang="en-US" b="1">
                <a:solidFill>
                  <a:srgbClr val="FF0000"/>
                </a:solidFill>
                <a:latin typeface="新宋体" panose="02010609030101010101" charset="-122"/>
                <a:ea typeface="新宋体" panose="02010609030101010101" charset="-122"/>
                <a:cs typeface="新宋体" panose="02010609030101010101" charset="-122"/>
              </a:rPr>
              <a:t>判断</a:t>
            </a:r>
            <a:r>
              <a:rPr lang="en-US" altLang="zh-CN" b="1">
                <a:solidFill>
                  <a:srgbClr val="FF0000"/>
                </a:solidFill>
                <a:latin typeface="新宋体" panose="02010609030101010101" charset="-122"/>
                <a:ea typeface="新宋体" panose="02010609030101010101" charset="-122"/>
                <a:cs typeface="新宋体" panose="02010609030101010101" charset="-122"/>
              </a:rPr>
              <a:t>3-</a:t>
            </a:r>
            <a:r>
              <a:rPr lang="zh-CN" altLang="en-US" b="1">
                <a:solidFill>
                  <a:srgbClr val="FF0000"/>
                </a:solidFill>
                <a:latin typeface="新宋体" panose="02010609030101010101" charset="-122"/>
                <a:ea typeface="新宋体" panose="02010609030101010101" charset="-122"/>
                <a:cs typeface="新宋体" panose="02010609030101010101" charset="-122"/>
              </a:rPr>
              <a:t>反应：</a:t>
            </a:r>
            <a:r>
              <a:rPr lang="zh-CN" altLang="en-US" b="1">
                <a:solidFill>
                  <a:srgbClr val="000000"/>
                </a:solidFill>
                <a:latin typeface="新宋体" panose="02010609030101010101" charset="-122"/>
                <a:ea typeface="新宋体" panose="02010609030101010101" charset="-122"/>
                <a:cs typeface="新宋体" panose="02010609030101010101" charset="-122"/>
              </a:rPr>
              <a:t>注意</a:t>
            </a:r>
            <a:r>
              <a:rPr lang="en-US" altLang="zh-CN" b="1">
                <a:solidFill>
                  <a:srgbClr val="000000"/>
                </a:solidFill>
                <a:latin typeface="新宋体" panose="02010609030101010101" charset="-122"/>
                <a:ea typeface="新宋体" panose="02010609030101010101" charset="-122"/>
                <a:cs typeface="新宋体" panose="02010609030101010101" charset="-122"/>
              </a:rPr>
              <a:t>——</a:t>
            </a:r>
            <a:r>
              <a:rPr lang="zh-CN" altLang="en-US" b="1">
                <a:solidFill>
                  <a:srgbClr val="FF0000"/>
                </a:solidFill>
                <a:latin typeface="新宋体" panose="02010609030101010101" charset="-122"/>
                <a:ea typeface="新宋体" panose="02010609030101010101" charset="-122"/>
                <a:cs typeface="新宋体" panose="02010609030101010101" charset="-122"/>
              </a:rPr>
              <a:t>放电顺序</a:t>
            </a:r>
            <a:r>
              <a:rPr lang="en-US" altLang="zh-CN" b="1">
                <a:solidFill>
                  <a:srgbClr val="FF0000"/>
                </a:solidFill>
                <a:latin typeface="新宋体" panose="02010609030101010101" charset="-122"/>
                <a:ea typeface="新宋体" panose="02010609030101010101" charset="-122"/>
                <a:cs typeface="新宋体" panose="02010609030101010101" charset="-122"/>
              </a:rPr>
              <a:t>+</a:t>
            </a:r>
            <a:r>
              <a:rPr lang="zh-CN" altLang="en-US" b="1">
                <a:solidFill>
                  <a:srgbClr val="FF0000"/>
                </a:solidFill>
                <a:latin typeface="新宋体" panose="02010609030101010101" charset="-122"/>
                <a:ea typeface="新宋体" panose="02010609030101010101" charset="-122"/>
                <a:cs typeface="新宋体" panose="02010609030101010101" charset="-122"/>
              </a:rPr>
              <a:t>电极反应</a:t>
            </a:r>
            <a:r>
              <a:rPr lang="en-US" altLang="zh-CN" b="1">
                <a:solidFill>
                  <a:srgbClr val="FF0000"/>
                </a:solidFill>
                <a:latin typeface="新宋体" panose="02010609030101010101" charset="-122"/>
                <a:ea typeface="新宋体" panose="02010609030101010101" charset="-122"/>
                <a:cs typeface="新宋体" panose="02010609030101010101" charset="-122"/>
              </a:rPr>
              <a:t>+</a:t>
            </a:r>
            <a:r>
              <a:rPr lang="zh-CN" altLang="en-US" b="1">
                <a:solidFill>
                  <a:srgbClr val="FF0000"/>
                </a:solidFill>
                <a:latin typeface="新宋体" panose="02010609030101010101" charset="-122"/>
                <a:ea typeface="新宋体" panose="02010609030101010101" charset="-122"/>
                <a:cs typeface="新宋体" panose="02010609030101010101" charset="-122"/>
              </a:rPr>
              <a:t>判断产物</a:t>
            </a:r>
            <a:r>
              <a:rPr lang="zh-CN" altLang="en-US" b="1">
                <a:solidFill>
                  <a:srgbClr val="000000"/>
                </a:solidFill>
                <a:latin typeface="新宋体" panose="02010609030101010101" charset="-122"/>
                <a:ea typeface="新宋体" panose="02010609030101010101" charset="-122"/>
                <a:cs typeface="新宋体" panose="02010609030101010101" charset="-122"/>
              </a:rPr>
              <a:t>；</a:t>
            </a:r>
            <a:endParaRPr lang="zh-CN" altLang="en-US" b="1">
              <a:solidFill>
                <a:srgbClr val="000000"/>
              </a:solidFill>
              <a:latin typeface="新宋体" panose="02010609030101010101" charset="-122"/>
              <a:ea typeface="新宋体" panose="02010609030101010101" charset="-122"/>
              <a:cs typeface="新宋体" panose="02010609030101010101" charset="-122"/>
            </a:endParaRPr>
          </a:p>
          <a:p>
            <a:pPr fontAlgn="base">
              <a:spcBef>
                <a:spcPct val="0"/>
              </a:spcBef>
              <a:spcAft>
                <a:spcPct val="0"/>
              </a:spcAft>
            </a:pPr>
            <a:r>
              <a:rPr lang="zh-CN" altLang="en-US" b="1">
                <a:solidFill>
                  <a:srgbClr val="000000"/>
                </a:solidFill>
                <a:latin typeface="新宋体" panose="02010609030101010101" charset="-122"/>
                <a:ea typeface="新宋体" panose="02010609030101010101" charset="-122"/>
                <a:cs typeface="新宋体" panose="02010609030101010101" charset="-122"/>
              </a:rPr>
              <a:t>  (1)阳极产物，先看电极：</a:t>
            </a:r>
            <a:endParaRPr lang="zh-CN" altLang="en-US" b="1">
              <a:solidFill>
                <a:srgbClr val="000000"/>
              </a:solidFill>
              <a:latin typeface="新宋体" panose="02010609030101010101" charset="-122"/>
              <a:ea typeface="新宋体" panose="02010609030101010101" charset="-122"/>
              <a:cs typeface="新宋体" panose="02010609030101010101" charset="-122"/>
            </a:endParaRPr>
          </a:p>
          <a:p>
            <a:pPr fontAlgn="base">
              <a:spcBef>
                <a:spcPct val="0"/>
              </a:spcBef>
              <a:spcAft>
                <a:spcPct val="0"/>
              </a:spcAft>
            </a:pPr>
            <a:r>
              <a:rPr lang="zh-CN" altLang="en-US" b="1">
                <a:solidFill>
                  <a:srgbClr val="000000"/>
                </a:solidFill>
                <a:latin typeface="新宋体" panose="02010609030101010101" charset="-122"/>
                <a:ea typeface="新宋体" panose="02010609030101010101" charset="-122"/>
                <a:cs typeface="新宋体" panose="02010609030101010101" charset="-122"/>
              </a:rPr>
              <a:t>     活性阳极，则电极材料失电子，电极溶解(注意：铁作阳极生成Fe</a:t>
            </a:r>
            <a:r>
              <a:rPr lang="zh-CN" altLang="en-US" b="1" baseline="30000">
                <a:solidFill>
                  <a:srgbClr val="000000"/>
                </a:solidFill>
                <a:latin typeface="新宋体" panose="02010609030101010101" charset="-122"/>
                <a:ea typeface="新宋体" panose="02010609030101010101" charset="-122"/>
                <a:cs typeface="新宋体" panose="02010609030101010101" charset="-122"/>
                <a:sym typeface="+mn-ea"/>
              </a:rPr>
              <a:t>2＋</a:t>
            </a:r>
            <a:r>
              <a:rPr lang="zh-CN" altLang="en-US" b="1">
                <a:solidFill>
                  <a:srgbClr val="000000"/>
                </a:solidFill>
                <a:latin typeface="新宋体" panose="02010609030101010101" charset="-122"/>
                <a:ea typeface="新宋体" panose="02010609030101010101" charset="-122"/>
                <a:cs typeface="新宋体" panose="02010609030101010101" charset="-122"/>
                <a:sym typeface="+mn-ea"/>
              </a:rPr>
              <a:t>)</a:t>
            </a:r>
            <a:r>
              <a:rPr lang="zh-CN" altLang="en-US" b="1">
                <a:solidFill>
                  <a:srgbClr val="000000"/>
                </a:solidFill>
                <a:latin typeface="新宋体" panose="02010609030101010101" charset="-122"/>
                <a:ea typeface="新宋体" panose="02010609030101010101" charset="-122"/>
                <a:cs typeface="新宋体" panose="02010609030101010101" charset="-122"/>
              </a:rPr>
              <a:t>；</a:t>
            </a:r>
            <a:endParaRPr lang="zh-CN" altLang="en-US" b="1">
              <a:solidFill>
                <a:srgbClr val="000000"/>
              </a:solidFill>
              <a:latin typeface="新宋体" panose="02010609030101010101" charset="-122"/>
              <a:ea typeface="新宋体" panose="02010609030101010101" charset="-122"/>
              <a:cs typeface="新宋体" panose="02010609030101010101" charset="-122"/>
            </a:endParaRPr>
          </a:p>
          <a:p>
            <a:pPr fontAlgn="base">
              <a:spcBef>
                <a:spcPct val="0"/>
              </a:spcBef>
              <a:spcAft>
                <a:spcPct val="0"/>
              </a:spcAft>
            </a:pPr>
            <a:r>
              <a:rPr lang="zh-CN" altLang="en-US" b="1">
                <a:solidFill>
                  <a:srgbClr val="000000"/>
                </a:solidFill>
                <a:latin typeface="新宋体" panose="02010609030101010101" charset="-122"/>
                <a:ea typeface="新宋体" panose="02010609030101010101" charset="-122"/>
                <a:cs typeface="新宋体" panose="02010609030101010101" charset="-122"/>
              </a:rPr>
              <a:t>     惰性电极，阴离子放电顺序为S</a:t>
            </a:r>
            <a:r>
              <a:rPr lang="zh-CN" altLang="en-US" b="1" baseline="30000">
                <a:solidFill>
                  <a:srgbClr val="000000"/>
                </a:solidFill>
                <a:latin typeface="新宋体" panose="02010609030101010101" charset="-122"/>
                <a:ea typeface="新宋体" panose="02010609030101010101" charset="-122"/>
                <a:cs typeface="新宋体" panose="02010609030101010101" charset="-122"/>
              </a:rPr>
              <a:t>2－</a:t>
            </a:r>
            <a:r>
              <a:rPr lang="zh-CN" altLang="en-US" b="1">
                <a:solidFill>
                  <a:srgbClr val="000000"/>
                </a:solidFill>
                <a:latin typeface="新宋体" panose="02010609030101010101" charset="-122"/>
                <a:ea typeface="新宋体" panose="02010609030101010101" charset="-122"/>
                <a:cs typeface="新宋体" panose="02010609030101010101" charset="-122"/>
              </a:rPr>
              <a:t>&gt;I</a:t>
            </a:r>
            <a:r>
              <a:rPr lang="zh-CN" altLang="en-US" b="1" baseline="30000">
                <a:solidFill>
                  <a:srgbClr val="000000"/>
                </a:solidFill>
                <a:latin typeface="新宋体" panose="02010609030101010101" charset="-122"/>
                <a:ea typeface="新宋体" panose="02010609030101010101" charset="-122"/>
                <a:cs typeface="新宋体" panose="02010609030101010101" charset="-122"/>
                <a:sym typeface="+mn-ea"/>
              </a:rPr>
              <a:t>－</a:t>
            </a:r>
            <a:r>
              <a:rPr lang="zh-CN" altLang="en-US" b="1">
                <a:solidFill>
                  <a:srgbClr val="000000"/>
                </a:solidFill>
                <a:latin typeface="新宋体" panose="02010609030101010101" charset="-122"/>
                <a:ea typeface="新宋体" panose="02010609030101010101" charset="-122"/>
                <a:cs typeface="新宋体" panose="02010609030101010101" charset="-122"/>
              </a:rPr>
              <a:t>&gt;Br</a:t>
            </a:r>
            <a:r>
              <a:rPr lang="zh-CN" altLang="en-US" b="1" baseline="30000">
                <a:solidFill>
                  <a:srgbClr val="000000"/>
                </a:solidFill>
                <a:latin typeface="新宋体" panose="02010609030101010101" charset="-122"/>
                <a:ea typeface="新宋体" panose="02010609030101010101" charset="-122"/>
                <a:cs typeface="新宋体" panose="02010609030101010101" charset="-122"/>
                <a:sym typeface="+mn-ea"/>
              </a:rPr>
              <a:t>－</a:t>
            </a:r>
            <a:r>
              <a:rPr lang="zh-CN" altLang="en-US" b="1">
                <a:solidFill>
                  <a:srgbClr val="000000"/>
                </a:solidFill>
                <a:latin typeface="新宋体" panose="02010609030101010101" charset="-122"/>
                <a:ea typeface="新宋体" panose="02010609030101010101" charset="-122"/>
                <a:cs typeface="新宋体" panose="02010609030101010101" charset="-122"/>
              </a:rPr>
              <a:t>&gt;Cl</a:t>
            </a:r>
            <a:r>
              <a:rPr lang="zh-CN" altLang="en-US" b="1" baseline="30000">
                <a:solidFill>
                  <a:srgbClr val="000000"/>
                </a:solidFill>
                <a:latin typeface="新宋体" panose="02010609030101010101" charset="-122"/>
                <a:ea typeface="新宋体" panose="02010609030101010101" charset="-122"/>
                <a:cs typeface="新宋体" panose="02010609030101010101" charset="-122"/>
                <a:sym typeface="+mn-ea"/>
              </a:rPr>
              <a:t>－</a:t>
            </a:r>
            <a:r>
              <a:rPr lang="zh-CN" altLang="en-US" b="1">
                <a:solidFill>
                  <a:srgbClr val="000000"/>
                </a:solidFill>
                <a:latin typeface="新宋体" panose="02010609030101010101" charset="-122"/>
                <a:ea typeface="新宋体" panose="02010609030101010101" charset="-122"/>
                <a:cs typeface="新宋体" panose="02010609030101010101" charset="-122"/>
              </a:rPr>
              <a:t>&gt;OH</a:t>
            </a:r>
            <a:r>
              <a:rPr lang="zh-CN" altLang="en-US" b="1" baseline="30000">
                <a:solidFill>
                  <a:srgbClr val="000000"/>
                </a:solidFill>
                <a:latin typeface="新宋体" panose="02010609030101010101" charset="-122"/>
                <a:ea typeface="新宋体" panose="02010609030101010101" charset="-122"/>
                <a:cs typeface="新宋体" panose="02010609030101010101" charset="-122"/>
                <a:sym typeface="+mn-ea"/>
              </a:rPr>
              <a:t>－</a:t>
            </a:r>
            <a:r>
              <a:rPr lang="zh-CN" altLang="en-US" b="1">
                <a:solidFill>
                  <a:srgbClr val="000000"/>
                </a:solidFill>
                <a:latin typeface="新宋体" panose="02010609030101010101" charset="-122"/>
                <a:ea typeface="新宋体" panose="02010609030101010101" charset="-122"/>
                <a:cs typeface="新宋体" panose="02010609030101010101" charset="-122"/>
                <a:sym typeface="+mn-ea"/>
              </a:rPr>
              <a:t>&gt;酸根</a:t>
            </a:r>
            <a:endParaRPr lang="zh-CN" altLang="en-US" b="1">
              <a:solidFill>
                <a:srgbClr val="000000"/>
              </a:solidFill>
              <a:latin typeface="新宋体" panose="02010609030101010101" charset="-122"/>
              <a:ea typeface="新宋体" panose="02010609030101010101" charset="-122"/>
              <a:cs typeface="新宋体" panose="02010609030101010101" charset="-122"/>
              <a:sym typeface="+mn-ea"/>
            </a:endParaRPr>
          </a:p>
          <a:p>
            <a:pPr fontAlgn="base">
              <a:spcBef>
                <a:spcPct val="0"/>
              </a:spcBef>
              <a:spcAft>
                <a:spcPct val="0"/>
              </a:spcAft>
            </a:pPr>
            <a:r>
              <a:rPr lang="zh-CN" altLang="en-US" b="1">
                <a:solidFill>
                  <a:srgbClr val="000000"/>
                </a:solidFill>
                <a:latin typeface="新宋体" panose="02010609030101010101" charset="-122"/>
                <a:ea typeface="新宋体" panose="02010609030101010101" charset="-122"/>
                <a:cs typeface="新宋体" panose="02010609030101010101" charset="-122"/>
                <a:sym typeface="+mn-ea"/>
              </a:rPr>
              <a:t>  </a:t>
            </a:r>
            <a:r>
              <a:rPr lang="zh-CN" altLang="en-US" b="1">
                <a:solidFill>
                  <a:srgbClr val="000000"/>
                </a:solidFill>
                <a:latin typeface="新宋体" panose="02010609030101010101" charset="-122"/>
                <a:ea typeface="新宋体" panose="02010609030101010101" charset="-122"/>
                <a:cs typeface="新宋体" panose="02010609030101010101" charset="-122"/>
              </a:rPr>
              <a:t>(2)阴极产物，阳离子的放电顺序：Ag</a:t>
            </a:r>
            <a:r>
              <a:rPr lang="zh-CN" altLang="en-US" b="1" baseline="30000">
                <a:solidFill>
                  <a:srgbClr val="000000"/>
                </a:solidFill>
                <a:latin typeface="新宋体" panose="02010609030101010101" charset="-122"/>
                <a:ea typeface="新宋体" panose="02010609030101010101" charset="-122"/>
                <a:cs typeface="新宋体" panose="02010609030101010101" charset="-122"/>
                <a:sym typeface="+mn-ea"/>
              </a:rPr>
              <a:t>＋</a:t>
            </a:r>
            <a:r>
              <a:rPr lang="zh-CN" altLang="en-US" b="1">
                <a:solidFill>
                  <a:srgbClr val="000000"/>
                </a:solidFill>
                <a:latin typeface="新宋体" panose="02010609030101010101" charset="-122"/>
                <a:ea typeface="新宋体" panose="02010609030101010101" charset="-122"/>
                <a:cs typeface="新宋体" panose="02010609030101010101" charset="-122"/>
              </a:rPr>
              <a:t>&gt;Hg</a:t>
            </a:r>
            <a:r>
              <a:rPr lang="zh-CN" altLang="en-US" b="1" baseline="30000">
                <a:solidFill>
                  <a:srgbClr val="000000"/>
                </a:solidFill>
                <a:latin typeface="新宋体" panose="02010609030101010101" charset="-122"/>
                <a:ea typeface="新宋体" panose="02010609030101010101" charset="-122"/>
                <a:cs typeface="新宋体" panose="02010609030101010101" charset="-122"/>
              </a:rPr>
              <a:t>2＋</a:t>
            </a:r>
            <a:r>
              <a:rPr lang="zh-CN" altLang="en-US" b="1">
                <a:solidFill>
                  <a:srgbClr val="000000"/>
                </a:solidFill>
                <a:latin typeface="新宋体" panose="02010609030101010101" charset="-122"/>
                <a:ea typeface="新宋体" panose="02010609030101010101" charset="-122"/>
                <a:cs typeface="新宋体" panose="02010609030101010101" charset="-122"/>
              </a:rPr>
              <a:t>&gt;Fe</a:t>
            </a:r>
            <a:r>
              <a:rPr lang="en-US" altLang="zh-CN" b="1" baseline="30000">
                <a:solidFill>
                  <a:srgbClr val="000000"/>
                </a:solidFill>
                <a:latin typeface="新宋体" panose="02010609030101010101" charset="-122"/>
                <a:ea typeface="新宋体" panose="02010609030101010101" charset="-122"/>
                <a:cs typeface="新宋体" panose="02010609030101010101" charset="-122"/>
                <a:sym typeface="+mn-ea"/>
              </a:rPr>
              <a:t>3</a:t>
            </a:r>
            <a:r>
              <a:rPr lang="zh-CN" altLang="en-US" b="1" baseline="30000">
                <a:solidFill>
                  <a:srgbClr val="000000"/>
                </a:solidFill>
                <a:latin typeface="新宋体" panose="02010609030101010101" charset="-122"/>
                <a:ea typeface="新宋体" panose="02010609030101010101" charset="-122"/>
                <a:cs typeface="新宋体" panose="02010609030101010101" charset="-122"/>
                <a:sym typeface="+mn-ea"/>
              </a:rPr>
              <a:t>＋</a:t>
            </a:r>
            <a:r>
              <a:rPr lang="zh-CN" altLang="en-US" b="1">
                <a:solidFill>
                  <a:srgbClr val="000000"/>
                </a:solidFill>
                <a:latin typeface="新宋体" panose="02010609030101010101" charset="-122"/>
                <a:ea typeface="新宋体" panose="02010609030101010101" charset="-122"/>
                <a:cs typeface="新宋体" panose="02010609030101010101" charset="-122"/>
              </a:rPr>
              <a:t>&gt;Cu</a:t>
            </a:r>
            <a:r>
              <a:rPr lang="zh-CN" altLang="en-US" b="1" baseline="30000">
                <a:solidFill>
                  <a:srgbClr val="000000"/>
                </a:solidFill>
                <a:latin typeface="新宋体" panose="02010609030101010101" charset="-122"/>
                <a:ea typeface="新宋体" panose="02010609030101010101" charset="-122"/>
                <a:cs typeface="新宋体" panose="02010609030101010101" charset="-122"/>
                <a:sym typeface="+mn-ea"/>
              </a:rPr>
              <a:t>2＋</a:t>
            </a:r>
            <a:r>
              <a:rPr lang="zh-CN" altLang="en-US" b="1">
                <a:solidFill>
                  <a:srgbClr val="000000"/>
                </a:solidFill>
                <a:latin typeface="新宋体" panose="02010609030101010101" charset="-122"/>
                <a:ea typeface="新宋体" panose="02010609030101010101" charset="-122"/>
                <a:cs typeface="新宋体" panose="02010609030101010101" charset="-122"/>
              </a:rPr>
              <a:t>&gt;H</a:t>
            </a:r>
            <a:r>
              <a:rPr lang="zh-CN" altLang="en-US" b="1" baseline="30000">
                <a:solidFill>
                  <a:srgbClr val="000000"/>
                </a:solidFill>
                <a:latin typeface="新宋体" panose="02010609030101010101" charset="-122"/>
                <a:ea typeface="新宋体" panose="02010609030101010101" charset="-122"/>
                <a:cs typeface="新宋体" panose="02010609030101010101" charset="-122"/>
                <a:sym typeface="+mn-ea"/>
              </a:rPr>
              <a:t>＋</a:t>
            </a:r>
            <a:r>
              <a:rPr lang="zh-CN" altLang="en-US" b="1">
                <a:solidFill>
                  <a:srgbClr val="000000"/>
                </a:solidFill>
                <a:latin typeface="新宋体" panose="02010609030101010101" charset="-122"/>
                <a:ea typeface="新宋体" panose="02010609030101010101" charset="-122"/>
                <a:cs typeface="新宋体" panose="02010609030101010101" charset="-122"/>
              </a:rPr>
              <a:t>&gt;Pb</a:t>
            </a:r>
            <a:r>
              <a:rPr lang="zh-CN" altLang="en-US" b="1" baseline="30000">
                <a:solidFill>
                  <a:srgbClr val="000000"/>
                </a:solidFill>
                <a:latin typeface="新宋体" panose="02010609030101010101" charset="-122"/>
                <a:ea typeface="新宋体" panose="02010609030101010101" charset="-122"/>
                <a:cs typeface="新宋体" panose="02010609030101010101" charset="-122"/>
                <a:sym typeface="+mn-ea"/>
              </a:rPr>
              <a:t>2＋</a:t>
            </a:r>
            <a:r>
              <a:rPr lang="zh-CN" altLang="en-US" b="1">
                <a:solidFill>
                  <a:srgbClr val="000000"/>
                </a:solidFill>
                <a:latin typeface="新宋体" panose="02010609030101010101" charset="-122"/>
                <a:ea typeface="新宋体" panose="02010609030101010101" charset="-122"/>
                <a:cs typeface="新宋体" panose="02010609030101010101" charset="-122"/>
              </a:rPr>
              <a:t>&gt;Fe</a:t>
            </a:r>
            <a:r>
              <a:rPr lang="zh-CN" altLang="en-US" b="1" baseline="30000">
                <a:solidFill>
                  <a:srgbClr val="000000"/>
                </a:solidFill>
                <a:latin typeface="新宋体" panose="02010609030101010101" charset="-122"/>
                <a:ea typeface="新宋体" panose="02010609030101010101" charset="-122"/>
                <a:cs typeface="新宋体" panose="02010609030101010101" charset="-122"/>
                <a:sym typeface="+mn-ea"/>
              </a:rPr>
              <a:t>2＋</a:t>
            </a:r>
            <a:r>
              <a:rPr lang="zh-CN" altLang="en-US" b="1">
                <a:solidFill>
                  <a:srgbClr val="000000"/>
                </a:solidFill>
                <a:latin typeface="新宋体" panose="02010609030101010101" charset="-122"/>
                <a:ea typeface="新宋体" panose="02010609030101010101" charset="-122"/>
                <a:cs typeface="新宋体" panose="02010609030101010101" charset="-122"/>
              </a:rPr>
              <a:t>&gt;H</a:t>
            </a:r>
            <a:r>
              <a:rPr lang="zh-CN" altLang="en-US" b="1" baseline="30000">
                <a:solidFill>
                  <a:srgbClr val="000000"/>
                </a:solidFill>
                <a:latin typeface="新宋体" panose="02010609030101010101" charset="-122"/>
                <a:ea typeface="新宋体" panose="02010609030101010101" charset="-122"/>
                <a:cs typeface="新宋体" panose="02010609030101010101" charset="-122"/>
                <a:sym typeface="+mn-ea"/>
              </a:rPr>
              <a:t>＋</a:t>
            </a:r>
            <a:endParaRPr lang="zh-CN" altLang="en-US" b="1">
              <a:solidFill>
                <a:srgbClr val="000000"/>
              </a:solidFill>
              <a:latin typeface="新宋体" panose="02010609030101010101" charset="-122"/>
              <a:ea typeface="新宋体" panose="02010609030101010101" charset="-122"/>
              <a:cs typeface="新宋体" panose="02010609030101010101" charset="-122"/>
            </a:endParaRPr>
          </a:p>
          <a:p>
            <a:pPr fontAlgn="base">
              <a:spcBef>
                <a:spcPct val="0"/>
              </a:spcBef>
              <a:spcAft>
                <a:spcPct val="0"/>
              </a:spcAft>
            </a:pPr>
            <a:r>
              <a:rPr lang="en-US" altLang="zh-CN" b="1">
                <a:solidFill>
                  <a:srgbClr val="FF0000"/>
                </a:solidFill>
                <a:latin typeface="新宋体" panose="02010609030101010101" charset="-122"/>
                <a:ea typeface="新宋体" panose="02010609030101010101" charset="-122"/>
                <a:cs typeface="新宋体" panose="02010609030101010101" charset="-122"/>
              </a:rPr>
              <a:t>4.</a:t>
            </a:r>
            <a:r>
              <a:rPr lang="zh-CN" altLang="en-US" b="1">
                <a:solidFill>
                  <a:srgbClr val="FF0000"/>
                </a:solidFill>
                <a:latin typeface="新宋体" panose="02010609030101010101" charset="-122"/>
                <a:ea typeface="新宋体" panose="02010609030101010101" charset="-122"/>
                <a:cs typeface="新宋体" panose="02010609030101010101" charset="-122"/>
              </a:rPr>
              <a:t>恢复原状态：</a:t>
            </a:r>
            <a:r>
              <a:rPr lang="en-US" altLang="zh-CN" b="1">
                <a:solidFill>
                  <a:srgbClr val="FF0000"/>
                </a:solidFill>
                <a:latin typeface="新宋体" panose="02010609030101010101" charset="-122"/>
                <a:ea typeface="新宋体" panose="02010609030101010101" charset="-122"/>
                <a:cs typeface="新宋体" panose="02010609030101010101" charset="-122"/>
              </a:rPr>
              <a:t>“</a:t>
            </a:r>
            <a:r>
              <a:rPr lang="zh-CN" altLang="en-US" b="1">
                <a:solidFill>
                  <a:srgbClr val="FF0000"/>
                </a:solidFill>
                <a:latin typeface="新宋体" panose="02010609030101010101" charset="-122"/>
                <a:ea typeface="新宋体" panose="02010609030101010101" charset="-122"/>
                <a:cs typeface="新宋体" panose="02010609030101010101" charset="-122"/>
              </a:rPr>
              <a:t>出什么，加什么</a:t>
            </a:r>
            <a:r>
              <a:rPr lang="en-US" altLang="zh-CN" b="1">
                <a:solidFill>
                  <a:srgbClr val="FF0000"/>
                </a:solidFill>
                <a:latin typeface="新宋体" panose="02010609030101010101" charset="-122"/>
                <a:ea typeface="新宋体" panose="02010609030101010101" charset="-122"/>
                <a:cs typeface="新宋体" panose="02010609030101010101" charset="-122"/>
              </a:rPr>
              <a:t>”</a:t>
            </a:r>
            <a:r>
              <a:rPr lang="zh-CN" altLang="en-US" b="1">
                <a:solidFill>
                  <a:srgbClr val="FF0000"/>
                </a:solidFill>
                <a:latin typeface="新宋体" panose="02010609030101010101" charset="-122"/>
                <a:ea typeface="新宋体" panose="02010609030101010101" charset="-122"/>
                <a:cs typeface="新宋体" panose="02010609030101010101" charset="-122"/>
              </a:rPr>
              <a:t>原则</a:t>
            </a:r>
            <a:endParaRPr lang="zh-CN" altLang="en-US" b="1">
              <a:solidFill>
                <a:srgbClr val="FF0000"/>
              </a:solidFill>
              <a:latin typeface="新宋体" panose="02010609030101010101" charset="-122"/>
              <a:ea typeface="新宋体" panose="02010609030101010101" charset="-122"/>
              <a:cs typeface="新宋体" panose="02010609030101010101" charset="-122"/>
            </a:endParaRPr>
          </a:p>
          <a:p>
            <a:pPr fontAlgn="base">
              <a:spcBef>
                <a:spcPct val="0"/>
              </a:spcBef>
              <a:spcAft>
                <a:spcPct val="0"/>
              </a:spcAft>
            </a:pPr>
            <a:r>
              <a:rPr lang="zh-CN" altLang="en-US" b="1">
                <a:solidFill>
                  <a:srgbClr val="000000"/>
                </a:solidFill>
                <a:latin typeface="新宋体" panose="02010609030101010101" charset="-122"/>
                <a:ea typeface="新宋体" panose="02010609030101010101" charset="-122"/>
                <a:cs typeface="新宋体" panose="02010609030101010101" charset="-122"/>
              </a:rPr>
              <a:t> </a:t>
            </a:r>
            <a:r>
              <a:rPr lang="zh-CN" altLang="en-US" b="1">
                <a:solidFill>
                  <a:srgbClr val="0000FF"/>
                </a:solidFill>
                <a:latin typeface="新宋体" panose="02010609030101010101" charset="-122"/>
                <a:ea typeface="新宋体" panose="02010609030101010101" charset="-122"/>
                <a:cs typeface="新宋体" panose="02010609030101010101" charset="-122"/>
              </a:rPr>
              <a:t> 一般</a:t>
            </a:r>
            <a:r>
              <a:rPr lang="zh-CN" altLang="en-US" b="1">
                <a:solidFill>
                  <a:srgbClr val="0000FF"/>
                </a:solidFill>
                <a:latin typeface="新宋体" panose="02010609030101010101" charset="-122"/>
                <a:ea typeface="新宋体" panose="02010609030101010101" charset="-122"/>
                <a:cs typeface="新宋体" panose="02010609030101010101" charset="-122"/>
                <a:sym typeface="+mn-ea"/>
              </a:rPr>
              <a:t>情况，</a:t>
            </a:r>
            <a:r>
              <a:rPr lang="zh-CN" altLang="en-US" b="1">
                <a:solidFill>
                  <a:srgbClr val="000000"/>
                </a:solidFill>
                <a:latin typeface="新宋体" panose="02010609030101010101" charset="-122"/>
                <a:ea typeface="新宋体" panose="02010609030101010101" charset="-122"/>
                <a:cs typeface="新宋体" panose="02010609030101010101" charset="-122"/>
              </a:rPr>
              <a:t>是加入</a:t>
            </a:r>
            <a:r>
              <a:rPr lang="zh-CN" altLang="en-US" b="1">
                <a:solidFill>
                  <a:srgbClr val="0000FF"/>
                </a:solidFill>
                <a:latin typeface="新宋体" panose="02010609030101010101" charset="-122"/>
                <a:ea typeface="新宋体" panose="02010609030101010101" charset="-122"/>
                <a:cs typeface="新宋体" panose="02010609030101010101" charset="-122"/>
              </a:rPr>
              <a:t>阳</a:t>
            </a:r>
            <a:r>
              <a:rPr lang="zh-CN" altLang="en-US" b="1">
                <a:solidFill>
                  <a:srgbClr val="000000"/>
                </a:solidFill>
                <a:latin typeface="新宋体" panose="02010609030101010101" charset="-122"/>
                <a:ea typeface="新宋体" panose="02010609030101010101" charset="-122"/>
                <a:cs typeface="新宋体" panose="02010609030101010101" charset="-122"/>
              </a:rPr>
              <a:t>极产物和</a:t>
            </a:r>
            <a:r>
              <a:rPr lang="zh-CN" altLang="en-US" b="1">
                <a:solidFill>
                  <a:srgbClr val="0000FF"/>
                </a:solidFill>
                <a:latin typeface="新宋体" panose="02010609030101010101" charset="-122"/>
                <a:ea typeface="新宋体" panose="02010609030101010101" charset="-122"/>
                <a:cs typeface="新宋体" panose="02010609030101010101" charset="-122"/>
              </a:rPr>
              <a:t>阴</a:t>
            </a:r>
            <a:r>
              <a:rPr lang="zh-CN" altLang="en-US" b="1">
                <a:solidFill>
                  <a:srgbClr val="000000"/>
                </a:solidFill>
                <a:latin typeface="新宋体" panose="02010609030101010101" charset="-122"/>
                <a:ea typeface="新宋体" panose="02010609030101010101" charset="-122"/>
                <a:cs typeface="新宋体" panose="02010609030101010101" charset="-122"/>
              </a:rPr>
              <a:t>极产物的</a:t>
            </a:r>
            <a:r>
              <a:rPr lang="zh-CN" altLang="en-US" b="1">
                <a:solidFill>
                  <a:srgbClr val="0000FF"/>
                </a:solidFill>
                <a:latin typeface="新宋体" panose="02010609030101010101" charset="-122"/>
                <a:ea typeface="新宋体" panose="02010609030101010101" charset="-122"/>
                <a:cs typeface="新宋体" panose="02010609030101010101" charset="-122"/>
              </a:rPr>
              <a:t>化合物</a:t>
            </a:r>
            <a:r>
              <a:rPr lang="zh-CN" altLang="en-US" b="1">
                <a:solidFill>
                  <a:srgbClr val="000000"/>
                </a:solidFill>
                <a:latin typeface="新宋体" panose="02010609030101010101" charset="-122"/>
                <a:ea typeface="新宋体" panose="02010609030101010101" charset="-122"/>
                <a:cs typeface="新宋体" panose="02010609030101010101" charset="-122"/>
              </a:rPr>
              <a:t>；</a:t>
            </a:r>
            <a:endParaRPr lang="zh-CN" altLang="en-US" b="1">
              <a:solidFill>
                <a:srgbClr val="000000"/>
              </a:solidFill>
              <a:latin typeface="新宋体" panose="02010609030101010101" charset="-122"/>
              <a:ea typeface="新宋体" panose="02010609030101010101" charset="-122"/>
              <a:cs typeface="新宋体" panose="02010609030101010101" charset="-122"/>
            </a:endParaRPr>
          </a:p>
          <a:p>
            <a:pPr fontAlgn="base">
              <a:spcBef>
                <a:spcPct val="0"/>
              </a:spcBef>
              <a:spcAft>
                <a:spcPct val="0"/>
              </a:spcAft>
            </a:pPr>
            <a:r>
              <a:rPr lang="zh-CN" altLang="en-US" b="1">
                <a:solidFill>
                  <a:srgbClr val="000000"/>
                </a:solidFill>
                <a:latin typeface="新宋体" panose="02010609030101010101" charset="-122"/>
                <a:ea typeface="新宋体" panose="02010609030101010101" charset="-122"/>
                <a:cs typeface="新宋体" panose="02010609030101010101" charset="-122"/>
              </a:rPr>
              <a:t>  </a:t>
            </a:r>
            <a:r>
              <a:rPr lang="zh-CN" altLang="en-US" b="1">
                <a:solidFill>
                  <a:srgbClr val="0000FF"/>
                </a:solidFill>
                <a:latin typeface="新宋体" panose="02010609030101010101" charset="-122"/>
                <a:ea typeface="新宋体" panose="02010609030101010101" charset="-122"/>
                <a:cs typeface="新宋体" panose="02010609030101010101" charset="-122"/>
              </a:rPr>
              <a:t>特殊情况，</a:t>
            </a:r>
            <a:r>
              <a:rPr lang="zh-CN" altLang="en-US" b="1">
                <a:solidFill>
                  <a:srgbClr val="000000"/>
                </a:solidFill>
                <a:latin typeface="新宋体" panose="02010609030101010101" charset="-122"/>
                <a:ea typeface="新宋体" panose="02010609030101010101" charset="-122"/>
                <a:cs typeface="新宋体" panose="02010609030101010101" charset="-122"/>
              </a:rPr>
              <a:t>注意</a:t>
            </a:r>
            <a:r>
              <a:rPr lang="zh-CN" altLang="en-US" b="1">
                <a:solidFill>
                  <a:srgbClr val="0000FF"/>
                </a:solidFill>
                <a:latin typeface="新宋体" panose="02010609030101010101" charset="-122"/>
                <a:ea typeface="新宋体" panose="02010609030101010101" charset="-122"/>
                <a:cs typeface="新宋体" panose="02010609030101010101" charset="-122"/>
              </a:rPr>
              <a:t>分段电解</a:t>
            </a:r>
            <a:r>
              <a:rPr lang="zh-CN" altLang="en-US" b="1">
                <a:solidFill>
                  <a:srgbClr val="000000"/>
                </a:solidFill>
                <a:latin typeface="新宋体" panose="02010609030101010101" charset="-122"/>
                <a:ea typeface="新宋体" panose="02010609030101010101" charset="-122"/>
                <a:cs typeface="新宋体" panose="02010609030101010101" charset="-122"/>
              </a:rPr>
              <a:t>。</a:t>
            </a:r>
            <a:endParaRPr lang="zh-CN" altLang="en-US" b="1">
              <a:solidFill>
                <a:srgbClr val="000000"/>
              </a:solidFill>
              <a:latin typeface="新宋体" panose="02010609030101010101" charset="-122"/>
              <a:ea typeface="新宋体" panose="02010609030101010101" charset="-122"/>
              <a:cs typeface="新宋体" panose="02010609030101010101" charset="-122"/>
            </a:endParaRPr>
          </a:p>
          <a:p>
            <a:pPr fontAlgn="base">
              <a:spcBef>
                <a:spcPct val="0"/>
              </a:spcBef>
              <a:spcAft>
                <a:spcPct val="0"/>
              </a:spcAft>
            </a:pPr>
            <a:r>
              <a:rPr lang="zh-CN" altLang="en-US" b="1">
                <a:solidFill>
                  <a:srgbClr val="000000"/>
                </a:solidFill>
                <a:latin typeface="新宋体" panose="02010609030101010101" charset="-122"/>
                <a:ea typeface="新宋体" panose="02010609030101010101" charset="-122"/>
                <a:cs typeface="新宋体" panose="02010609030101010101" charset="-122"/>
              </a:rPr>
              <a:t>  如用惰性电极电解CuSO</a:t>
            </a:r>
            <a:r>
              <a:rPr lang="zh-CN" altLang="en-US" b="1" baseline="-25000">
                <a:solidFill>
                  <a:srgbClr val="000000"/>
                </a:solidFill>
                <a:latin typeface="新宋体" panose="02010609030101010101" charset="-122"/>
                <a:ea typeface="新宋体" panose="02010609030101010101" charset="-122"/>
                <a:cs typeface="新宋体" panose="02010609030101010101" charset="-122"/>
              </a:rPr>
              <a:t>4</a:t>
            </a:r>
            <a:r>
              <a:rPr lang="zh-CN" altLang="en-US" b="1">
                <a:solidFill>
                  <a:srgbClr val="000000"/>
                </a:solidFill>
                <a:latin typeface="新宋体" panose="02010609030101010101" charset="-122"/>
                <a:ea typeface="新宋体" panose="02010609030101010101" charset="-122"/>
                <a:cs typeface="新宋体" panose="02010609030101010101" charset="-122"/>
              </a:rPr>
              <a:t>溶液，Cu</a:t>
            </a:r>
            <a:r>
              <a:rPr lang="zh-CN" altLang="en-US" b="1" baseline="30000">
                <a:solidFill>
                  <a:srgbClr val="000000"/>
                </a:solidFill>
                <a:latin typeface="新宋体" panose="02010609030101010101" charset="-122"/>
                <a:ea typeface="新宋体" panose="02010609030101010101" charset="-122"/>
                <a:cs typeface="新宋体" panose="02010609030101010101" charset="-122"/>
                <a:sym typeface="+mn-ea"/>
              </a:rPr>
              <a:t>2＋</a:t>
            </a:r>
            <a:r>
              <a:rPr lang="zh-CN" altLang="en-US" b="1">
                <a:solidFill>
                  <a:srgbClr val="000000"/>
                </a:solidFill>
                <a:latin typeface="新宋体" panose="02010609030101010101" charset="-122"/>
                <a:ea typeface="新宋体" panose="02010609030101010101" charset="-122"/>
                <a:cs typeface="新宋体" panose="02010609030101010101" charset="-122"/>
              </a:rPr>
              <a:t>完全放电之前，可加入CuO或CuCO</a:t>
            </a:r>
            <a:r>
              <a:rPr lang="en-US" altLang="zh-CN" b="1" baseline="-25000">
                <a:solidFill>
                  <a:srgbClr val="000000"/>
                </a:solidFill>
                <a:latin typeface="新宋体" panose="02010609030101010101" charset="-122"/>
                <a:ea typeface="新宋体" panose="02010609030101010101" charset="-122"/>
                <a:cs typeface="新宋体" panose="02010609030101010101" charset="-122"/>
                <a:sym typeface="+mn-ea"/>
              </a:rPr>
              <a:t>3</a:t>
            </a:r>
            <a:r>
              <a:rPr lang="zh-CN" altLang="en-US" b="1">
                <a:solidFill>
                  <a:srgbClr val="000000"/>
                </a:solidFill>
                <a:latin typeface="新宋体" panose="02010609030101010101" charset="-122"/>
                <a:ea typeface="新宋体" panose="02010609030101010101" charset="-122"/>
                <a:cs typeface="新宋体" panose="02010609030101010101" charset="-122"/>
              </a:rPr>
              <a:t>复原，  </a:t>
            </a:r>
            <a:endParaRPr lang="zh-CN" altLang="en-US" b="1">
              <a:solidFill>
                <a:srgbClr val="000000"/>
              </a:solidFill>
              <a:latin typeface="新宋体" panose="02010609030101010101" charset="-122"/>
              <a:ea typeface="新宋体" panose="02010609030101010101" charset="-122"/>
              <a:cs typeface="新宋体" panose="02010609030101010101" charset="-122"/>
            </a:endParaRPr>
          </a:p>
          <a:p>
            <a:pPr fontAlgn="base">
              <a:spcBef>
                <a:spcPct val="0"/>
              </a:spcBef>
              <a:spcAft>
                <a:spcPct val="0"/>
              </a:spcAft>
            </a:pPr>
            <a:r>
              <a:rPr lang="zh-CN" altLang="en-US" b="1">
                <a:solidFill>
                  <a:srgbClr val="000000"/>
                </a:solidFill>
                <a:latin typeface="新宋体" panose="02010609030101010101" charset="-122"/>
                <a:ea typeface="新宋体" panose="02010609030101010101" charset="-122"/>
                <a:cs typeface="新宋体" panose="02010609030101010101" charset="-122"/>
              </a:rPr>
              <a:t>  而Cu</a:t>
            </a:r>
            <a:r>
              <a:rPr lang="zh-CN" altLang="en-US" b="1" baseline="30000">
                <a:solidFill>
                  <a:srgbClr val="000000"/>
                </a:solidFill>
                <a:latin typeface="新宋体" panose="02010609030101010101" charset="-122"/>
                <a:ea typeface="新宋体" panose="02010609030101010101" charset="-122"/>
                <a:cs typeface="新宋体" panose="02010609030101010101" charset="-122"/>
                <a:sym typeface="+mn-ea"/>
              </a:rPr>
              <a:t>2＋</a:t>
            </a:r>
            <a:r>
              <a:rPr lang="zh-CN" altLang="en-US" b="1">
                <a:solidFill>
                  <a:srgbClr val="000000"/>
                </a:solidFill>
                <a:latin typeface="新宋体" panose="02010609030101010101" charset="-122"/>
                <a:ea typeface="新宋体" panose="02010609030101010101" charset="-122"/>
                <a:cs typeface="新宋体" panose="02010609030101010101" charset="-122"/>
              </a:rPr>
              <a:t>完全放电之后，应加入Cu(OH)</a:t>
            </a:r>
            <a:r>
              <a:rPr lang="zh-CN" altLang="en-US" b="1" baseline="-25000">
                <a:solidFill>
                  <a:srgbClr val="000000"/>
                </a:solidFill>
                <a:latin typeface="新宋体" panose="02010609030101010101" charset="-122"/>
                <a:ea typeface="新宋体" panose="02010609030101010101" charset="-122"/>
                <a:cs typeface="新宋体" panose="02010609030101010101" charset="-122"/>
              </a:rPr>
              <a:t>2</a:t>
            </a:r>
            <a:r>
              <a:rPr lang="zh-CN" altLang="en-US" b="1">
                <a:solidFill>
                  <a:srgbClr val="000000"/>
                </a:solidFill>
                <a:latin typeface="新宋体" panose="02010609030101010101" charset="-122"/>
                <a:ea typeface="新宋体" panose="02010609030101010101" charset="-122"/>
                <a:cs typeface="新宋体" panose="02010609030101010101" charset="-122"/>
              </a:rPr>
              <a:t>或Cu</a:t>
            </a:r>
            <a:r>
              <a:rPr lang="zh-CN" altLang="en-US" b="1" baseline="-25000">
                <a:solidFill>
                  <a:srgbClr val="000000"/>
                </a:solidFill>
                <a:latin typeface="新宋体" panose="02010609030101010101" charset="-122"/>
                <a:ea typeface="新宋体" panose="02010609030101010101" charset="-122"/>
                <a:cs typeface="新宋体" panose="02010609030101010101" charset="-122"/>
                <a:sym typeface="+mn-ea"/>
              </a:rPr>
              <a:t>2</a:t>
            </a:r>
            <a:r>
              <a:rPr lang="zh-CN" altLang="en-US" b="1">
                <a:solidFill>
                  <a:srgbClr val="000000"/>
                </a:solidFill>
                <a:latin typeface="新宋体" panose="02010609030101010101" charset="-122"/>
                <a:ea typeface="新宋体" panose="02010609030101010101" charset="-122"/>
                <a:cs typeface="新宋体" panose="02010609030101010101" charset="-122"/>
              </a:rPr>
              <a:t>(OH)</a:t>
            </a:r>
            <a:r>
              <a:rPr lang="zh-CN" altLang="en-US" b="1" baseline="-25000">
                <a:solidFill>
                  <a:srgbClr val="000000"/>
                </a:solidFill>
                <a:latin typeface="新宋体" panose="02010609030101010101" charset="-122"/>
                <a:ea typeface="新宋体" panose="02010609030101010101" charset="-122"/>
                <a:cs typeface="新宋体" panose="02010609030101010101" charset="-122"/>
                <a:sym typeface="+mn-ea"/>
              </a:rPr>
              <a:t>2</a:t>
            </a:r>
            <a:r>
              <a:rPr lang="zh-CN" altLang="en-US" b="1">
                <a:solidFill>
                  <a:srgbClr val="000000"/>
                </a:solidFill>
                <a:latin typeface="新宋体" panose="02010609030101010101" charset="-122"/>
                <a:ea typeface="新宋体" panose="02010609030101010101" charset="-122"/>
                <a:cs typeface="新宋体" panose="02010609030101010101" charset="-122"/>
              </a:rPr>
              <a:t>CO</a:t>
            </a:r>
            <a:r>
              <a:rPr lang="en-US" altLang="zh-CN" b="1" baseline="-25000">
                <a:solidFill>
                  <a:srgbClr val="000000"/>
                </a:solidFill>
                <a:latin typeface="新宋体" panose="02010609030101010101" charset="-122"/>
                <a:ea typeface="新宋体" panose="02010609030101010101" charset="-122"/>
                <a:cs typeface="新宋体" panose="02010609030101010101" charset="-122"/>
                <a:sym typeface="+mn-ea"/>
              </a:rPr>
              <a:t>3</a:t>
            </a:r>
            <a:r>
              <a:rPr lang="zh-CN" altLang="en-US" b="1">
                <a:solidFill>
                  <a:srgbClr val="000000"/>
                </a:solidFill>
                <a:latin typeface="新宋体" panose="02010609030101010101" charset="-122"/>
                <a:ea typeface="新宋体" panose="02010609030101010101" charset="-122"/>
                <a:cs typeface="新宋体" panose="02010609030101010101" charset="-122"/>
              </a:rPr>
              <a:t>复原。</a:t>
            </a:r>
            <a:endParaRPr lang="zh-CN" altLang="en-US" b="1">
              <a:solidFill>
                <a:srgbClr val="000000"/>
              </a:solidFill>
              <a:latin typeface="新宋体" panose="02010609030101010101" charset="-122"/>
              <a:ea typeface="新宋体" panose="02010609030101010101" charset="-122"/>
              <a:cs typeface="新宋体" panose="02010609030101010101" charset="-122"/>
            </a:endParaRPr>
          </a:p>
        </p:txBody>
      </p:sp>
    </p:spTree>
  </p:cSld>
  <p:clrMapOvr>
    <a:masterClrMapping/>
  </p:clrMapOvr>
  <p:transition/>
</p:sld>
</file>

<file path=ppt/slides/slide13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
            <a:lum/>
          </a:blip>
          <a:stretch>
            <a:fillRect/>
          </a:stretch>
        </a:blipFill>
        <a:effectLst/>
      </p:bgPr>
    </p:bg>
    <p:spTree>
      <p:nvGrpSpPr>
        <p:cNvPr id="1" name=""/>
        <p:cNvGrpSpPr/>
        <p:nvPr/>
      </p:nvGrpSpPr>
      <p:grpSpPr>
        <a:xfrm>
          <a:off x="0" y="0"/>
          <a:ext cx="0" cy="0"/>
          <a:chOff x="0" y="0"/>
          <a:chExt cx="0" cy="0"/>
        </a:xfrm>
      </p:grpSpPr>
      <p:sp>
        <p:nvSpPr>
          <p:cNvPr id="18" name="圆角矩形 17"/>
          <p:cNvSpPr/>
          <p:nvPr/>
        </p:nvSpPr>
        <p:spPr>
          <a:xfrm>
            <a:off x="164255" y="712470"/>
            <a:ext cx="11863493" cy="76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350" b="1" noProof="1">
              <a:solidFill>
                <a:srgbClr val="FFFFFF"/>
              </a:solidFill>
            </a:endParaRPr>
          </a:p>
        </p:txBody>
      </p:sp>
      <p:sp>
        <p:nvSpPr>
          <p:cNvPr id="4" name="矩形 3"/>
          <p:cNvSpPr/>
          <p:nvPr/>
        </p:nvSpPr>
        <p:spPr>
          <a:xfrm>
            <a:off x="477838" y="221053"/>
            <a:ext cx="5444119" cy="461665"/>
          </a:xfrm>
          <a:prstGeom prst="rect">
            <a:avLst/>
          </a:prstGeom>
          <a:noFill/>
          <a:ln w="9525">
            <a:noFill/>
          </a:ln>
        </p:spPr>
        <p:txBody>
          <a:bodyPr wrap="none" anchor="ctr">
            <a:spAutoFit/>
          </a:bodyPr>
          <a:lstStyle/>
          <a:p>
            <a:pPr fontAlgn="base">
              <a:spcBef>
                <a:spcPct val="0"/>
              </a:spcBef>
              <a:spcAft>
                <a:spcPct val="0"/>
              </a:spcAft>
            </a:pPr>
            <a:r>
              <a:rPr lang="zh-CN" altLang="en-US" sz="2400" b="1">
                <a:solidFill>
                  <a:srgbClr val="FF0000"/>
                </a:solidFill>
                <a:latin typeface="Times New Roman" panose="02020603050405020304" pitchFamily="18" charset="0"/>
                <a:cs typeface="Times New Roman" panose="02020603050405020304" pitchFamily="18" charset="0"/>
                <a:sym typeface="+mn-ea"/>
              </a:rPr>
              <a:t>考点三　突破电解池，应用“不寻常”</a:t>
            </a:r>
            <a:endParaRPr lang="zh-CN" altLang="en-US" sz="2400" b="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sym typeface="+mn-ea"/>
            </a:endParaRPr>
          </a:p>
        </p:txBody>
      </p:sp>
      <p:sp>
        <p:nvSpPr>
          <p:cNvPr id="108" name="文本框 107"/>
          <p:cNvSpPr txBox="1"/>
          <p:nvPr/>
        </p:nvSpPr>
        <p:spPr>
          <a:xfrm>
            <a:off x="369147" y="1400813"/>
            <a:ext cx="11452860" cy="1753235"/>
          </a:xfrm>
          <a:prstGeom prst="rect">
            <a:avLst/>
          </a:prstGeom>
          <a:noFill/>
          <a:ln w="9525">
            <a:solidFill>
              <a:srgbClr val="FF0000"/>
            </a:solidFill>
          </a:ln>
        </p:spPr>
        <p:txBody>
          <a:bodyPr wrap="square">
            <a:spAutoFit/>
          </a:bodyPr>
          <a:lstStyle/>
          <a:p>
            <a:pPr fontAlgn="base">
              <a:spcBef>
                <a:spcPct val="0"/>
              </a:spcBef>
              <a:spcAft>
                <a:spcPct val="0"/>
              </a:spcAft>
            </a:pPr>
            <a:r>
              <a:rPr lang="en-US" b="1">
                <a:solidFill>
                  <a:srgbClr val="000000"/>
                </a:solidFill>
                <a:latin typeface="Times New Roman" panose="02020603050405020304" pitchFamily="18" charset="0"/>
              </a:rPr>
              <a:t>1</a:t>
            </a:r>
            <a:r>
              <a:rPr lang="zh-CN" altLang="en-US" b="1">
                <a:solidFill>
                  <a:srgbClr val="000000"/>
                </a:solidFill>
              </a:rPr>
              <a:t>．</a:t>
            </a:r>
            <a:r>
              <a:rPr lang="en-US" b="1">
                <a:solidFill>
                  <a:srgbClr val="000000"/>
                </a:solidFill>
                <a:latin typeface="Times New Roman" panose="02020603050405020304" pitchFamily="18" charset="0"/>
              </a:rPr>
              <a:t>Li/SO</a:t>
            </a:r>
            <a:r>
              <a:rPr lang="en-US" b="1" baseline="-25000">
                <a:solidFill>
                  <a:srgbClr val="000000"/>
                </a:solidFill>
                <a:latin typeface="Times New Roman" panose="02020603050405020304" pitchFamily="18" charset="0"/>
              </a:rPr>
              <a:t>2</a:t>
            </a:r>
            <a:r>
              <a:rPr lang="zh-CN" altLang="en-US" b="1">
                <a:solidFill>
                  <a:srgbClr val="000000"/>
                </a:solidFill>
              </a:rPr>
              <a:t>电池具有输出功率高和低温性能好等特点，其电解质是</a:t>
            </a:r>
            <a:r>
              <a:rPr lang="en-US" b="1">
                <a:solidFill>
                  <a:srgbClr val="000000"/>
                </a:solidFill>
                <a:latin typeface="Times New Roman" panose="02020603050405020304" pitchFamily="18" charset="0"/>
              </a:rPr>
              <a:t>LiBr</a:t>
            </a:r>
            <a:r>
              <a:rPr lang="zh-CN" altLang="en-US" b="1">
                <a:solidFill>
                  <a:srgbClr val="000000"/>
                </a:solidFill>
              </a:rPr>
              <a:t>，溶剂是碳酸丙烯酯和乙腈，电池反应式为</a:t>
            </a:r>
            <a:r>
              <a:rPr lang="en-US" b="1">
                <a:solidFill>
                  <a:srgbClr val="000000"/>
                </a:solidFill>
                <a:latin typeface="Times New Roman" panose="02020603050405020304" pitchFamily="18" charset="0"/>
              </a:rPr>
              <a:t>2Li</a:t>
            </a:r>
            <a:r>
              <a:rPr lang="zh-CN" altLang="en-US" b="1">
                <a:solidFill>
                  <a:srgbClr val="000000"/>
                </a:solidFill>
              </a:rPr>
              <a:t>＋</a:t>
            </a:r>
            <a:r>
              <a:rPr lang="en-US" b="1">
                <a:solidFill>
                  <a:srgbClr val="000000"/>
                </a:solidFill>
                <a:latin typeface="Times New Roman" panose="02020603050405020304" pitchFamily="18" charset="0"/>
              </a:rPr>
              <a:t>2SO</a:t>
            </a:r>
            <a:r>
              <a:rPr lang="en-US" b="1" baseline="-25000">
                <a:solidFill>
                  <a:srgbClr val="000000"/>
                </a:solidFill>
                <a:latin typeface="Times New Roman" panose="02020603050405020304" pitchFamily="18" charset="0"/>
              </a:rPr>
              <a:t>2 </a:t>
            </a:r>
            <a:r>
              <a:rPr lang="zh-CN" altLang="en-US">
                <a:solidFill>
                  <a:srgbClr val="000000"/>
                </a:solidFill>
                <a:latin typeface="微软雅黑" panose="020B0503020204020204" pitchFamily="34" charset="-122"/>
                <a:ea typeface="微软雅黑" panose="020B0503020204020204" pitchFamily="34" charset="-122"/>
              </a:rPr>
              <a:t>⇄</a:t>
            </a:r>
            <a:r>
              <a:rPr lang="en-US" b="1">
                <a:solidFill>
                  <a:srgbClr val="000000"/>
                </a:solidFill>
                <a:latin typeface="Times New Roman" panose="02020603050405020304" pitchFamily="18" charset="0"/>
              </a:rPr>
              <a:t>Li</a:t>
            </a:r>
            <a:r>
              <a:rPr lang="en-US" b="1" baseline="-25000">
                <a:solidFill>
                  <a:srgbClr val="000000"/>
                </a:solidFill>
                <a:latin typeface="Times New Roman" panose="02020603050405020304" pitchFamily="18" charset="0"/>
              </a:rPr>
              <a:t>2</a:t>
            </a:r>
            <a:r>
              <a:rPr lang="en-US" b="1">
                <a:solidFill>
                  <a:srgbClr val="000000"/>
                </a:solidFill>
                <a:latin typeface="Times New Roman" panose="02020603050405020304" pitchFamily="18" charset="0"/>
              </a:rPr>
              <a:t>S</a:t>
            </a:r>
            <a:r>
              <a:rPr lang="en-US" b="1" baseline="-25000">
                <a:solidFill>
                  <a:srgbClr val="000000"/>
                </a:solidFill>
                <a:latin typeface="Times New Roman" panose="02020603050405020304" pitchFamily="18" charset="0"/>
              </a:rPr>
              <a:t>2</a:t>
            </a:r>
            <a:r>
              <a:rPr lang="en-US" b="1">
                <a:solidFill>
                  <a:srgbClr val="000000"/>
                </a:solidFill>
                <a:latin typeface="Times New Roman" panose="02020603050405020304" pitchFamily="18" charset="0"/>
              </a:rPr>
              <a:t>O</a:t>
            </a:r>
            <a:r>
              <a:rPr lang="en-US" b="1" baseline="-25000">
                <a:solidFill>
                  <a:srgbClr val="000000"/>
                </a:solidFill>
                <a:latin typeface="Times New Roman" panose="02020603050405020304" pitchFamily="18" charset="0"/>
              </a:rPr>
              <a:t>4</a:t>
            </a:r>
            <a:r>
              <a:rPr lang="zh-CN" altLang="en-US" b="1">
                <a:solidFill>
                  <a:srgbClr val="000000"/>
                </a:solidFill>
              </a:rPr>
              <a:t>。下列说法正确的是</a:t>
            </a:r>
            <a:r>
              <a:rPr lang="en-US" b="1">
                <a:solidFill>
                  <a:srgbClr val="000000"/>
                </a:solidFill>
                <a:latin typeface="Times New Roman" panose="02020603050405020304" pitchFamily="18" charset="0"/>
                <a:cs typeface="Times New Roman" panose="02020603050405020304" pitchFamily="18" charset="0"/>
              </a:rPr>
              <a:t>	</a:t>
            </a:r>
            <a:r>
              <a:rPr lang="en-US" b="1">
                <a:solidFill>
                  <a:srgbClr val="000000"/>
                </a:solidFill>
                <a:latin typeface="Times New Roman" panose="02020603050405020304" pitchFamily="18" charset="0"/>
              </a:rPr>
              <a:t>(</a:t>
            </a:r>
            <a:r>
              <a:rPr lang="zh-CN" altLang="en-US" b="1">
                <a:solidFill>
                  <a:srgbClr val="000000"/>
                </a:solidFill>
              </a:rPr>
              <a:t>　　</a:t>
            </a:r>
            <a:r>
              <a:rPr lang="en-US" b="1">
                <a:solidFill>
                  <a:srgbClr val="000000"/>
                </a:solidFill>
                <a:latin typeface="Times New Roman" panose="02020603050405020304" pitchFamily="18" charset="0"/>
              </a:rPr>
              <a:t>)</a:t>
            </a:r>
            <a:endParaRPr lang="en-US" b="1">
              <a:solidFill>
                <a:srgbClr val="000000"/>
              </a:solidFill>
              <a:latin typeface="Times New Roman" panose="02020603050405020304" pitchFamily="18" charset="0"/>
            </a:endParaRPr>
          </a:p>
          <a:p>
            <a:pPr fontAlgn="base">
              <a:spcBef>
                <a:spcPct val="0"/>
              </a:spcBef>
              <a:spcAft>
                <a:spcPct val="0"/>
              </a:spcAft>
            </a:pPr>
            <a:r>
              <a:rPr lang="en-US" b="1">
                <a:solidFill>
                  <a:srgbClr val="000000"/>
                </a:solidFill>
                <a:latin typeface="Times New Roman" panose="02020603050405020304" pitchFamily="18" charset="0"/>
              </a:rPr>
              <a:t>A</a:t>
            </a:r>
            <a:r>
              <a:rPr lang="zh-CN" altLang="en-US" b="1">
                <a:solidFill>
                  <a:srgbClr val="000000"/>
                </a:solidFill>
              </a:rPr>
              <a:t>．该电池反应为可逆反应</a:t>
            </a:r>
            <a:endParaRPr lang="en-US" b="1">
              <a:solidFill>
                <a:srgbClr val="000000"/>
              </a:solidFill>
              <a:latin typeface="Times New Roman" panose="02020603050405020304" pitchFamily="18" charset="0"/>
            </a:endParaRPr>
          </a:p>
          <a:p>
            <a:pPr fontAlgn="base">
              <a:spcBef>
                <a:spcPct val="0"/>
              </a:spcBef>
              <a:spcAft>
                <a:spcPct val="0"/>
              </a:spcAft>
            </a:pPr>
            <a:r>
              <a:rPr lang="en-US" b="1">
                <a:solidFill>
                  <a:srgbClr val="000000"/>
                </a:solidFill>
                <a:latin typeface="Times New Roman" panose="02020603050405020304" pitchFamily="18" charset="0"/>
              </a:rPr>
              <a:t>B</a:t>
            </a:r>
            <a:r>
              <a:rPr lang="zh-CN" altLang="en-US" b="1">
                <a:solidFill>
                  <a:srgbClr val="000000"/>
                </a:solidFill>
              </a:rPr>
              <a:t>．放电时，</a:t>
            </a:r>
            <a:r>
              <a:rPr lang="en-US" b="1">
                <a:solidFill>
                  <a:srgbClr val="000000"/>
                </a:solidFill>
                <a:latin typeface="Times New Roman" panose="02020603050405020304" pitchFamily="18" charset="0"/>
              </a:rPr>
              <a:t>Li</a:t>
            </a:r>
            <a:r>
              <a:rPr lang="zh-CN" altLang="en-US" b="1" baseline="30000">
                <a:solidFill>
                  <a:srgbClr val="000000"/>
                </a:solidFill>
              </a:rPr>
              <a:t>＋</a:t>
            </a:r>
            <a:r>
              <a:rPr lang="zh-CN" altLang="en-US" b="1">
                <a:solidFill>
                  <a:srgbClr val="000000"/>
                </a:solidFill>
              </a:rPr>
              <a:t>向负极移动</a:t>
            </a:r>
            <a:endParaRPr lang="en-US" b="1">
              <a:solidFill>
                <a:srgbClr val="000000"/>
              </a:solidFill>
              <a:latin typeface="Times New Roman" panose="02020603050405020304" pitchFamily="18" charset="0"/>
            </a:endParaRPr>
          </a:p>
          <a:p>
            <a:pPr fontAlgn="base">
              <a:spcBef>
                <a:spcPct val="0"/>
              </a:spcBef>
              <a:spcAft>
                <a:spcPct val="0"/>
              </a:spcAft>
            </a:pPr>
            <a:r>
              <a:rPr lang="en-US" b="1">
                <a:solidFill>
                  <a:srgbClr val="000000"/>
                </a:solidFill>
                <a:latin typeface="Times New Roman" panose="02020603050405020304" pitchFamily="18" charset="0"/>
              </a:rPr>
              <a:t>C</a:t>
            </a:r>
            <a:r>
              <a:rPr lang="zh-CN" altLang="en-US" b="1">
                <a:solidFill>
                  <a:srgbClr val="000000"/>
                </a:solidFill>
              </a:rPr>
              <a:t>．充电时，阴极反应式为</a:t>
            </a:r>
            <a:r>
              <a:rPr lang="en-US" b="1">
                <a:solidFill>
                  <a:srgbClr val="000000"/>
                </a:solidFill>
                <a:latin typeface="Times New Roman" panose="02020603050405020304" pitchFamily="18" charset="0"/>
              </a:rPr>
              <a:t>Li</a:t>
            </a:r>
            <a:r>
              <a:rPr lang="zh-CN" altLang="en-US" b="1" baseline="30000">
                <a:solidFill>
                  <a:srgbClr val="000000"/>
                </a:solidFill>
              </a:rPr>
              <a:t>＋</a:t>
            </a:r>
            <a:r>
              <a:rPr lang="zh-CN" altLang="en-US" b="1">
                <a:solidFill>
                  <a:srgbClr val="000000"/>
                </a:solidFill>
              </a:rPr>
              <a:t>＋</a:t>
            </a:r>
            <a:r>
              <a:rPr lang="en-US" b="1">
                <a:solidFill>
                  <a:srgbClr val="000000"/>
                </a:solidFill>
                <a:latin typeface="Times New Roman" panose="02020603050405020304" pitchFamily="18" charset="0"/>
              </a:rPr>
              <a:t>e</a:t>
            </a:r>
            <a:r>
              <a:rPr lang="zh-CN" altLang="en-US" b="1" baseline="30000">
                <a:solidFill>
                  <a:srgbClr val="000000"/>
                </a:solidFill>
              </a:rPr>
              <a:t>－</a:t>
            </a:r>
            <a:r>
              <a:rPr lang="en-US" b="1">
                <a:solidFill>
                  <a:srgbClr val="000000"/>
                </a:solidFill>
                <a:latin typeface="Times New Roman" panose="02020603050405020304" pitchFamily="18" charset="0"/>
                <a:cs typeface="Times New Roman" panose="02020603050405020304" pitchFamily="18" charset="0"/>
              </a:rPr>
              <a:t>===</a:t>
            </a:r>
            <a:r>
              <a:rPr lang="en-US" b="1">
                <a:solidFill>
                  <a:srgbClr val="000000"/>
                </a:solidFill>
                <a:latin typeface="Times New Roman" panose="02020603050405020304" pitchFamily="18" charset="0"/>
              </a:rPr>
              <a:t>Li</a:t>
            </a:r>
            <a:endParaRPr lang="en-US" b="1">
              <a:solidFill>
                <a:srgbClr val="000000"/>
              </a:solidFill>
              <a:latin typeface="Times New Roman" panose="02020603050405020304" pitchFamily="18" charset="0"/>
            </a:endParaRPr>
          </a:p>
          <a:p>
            <a:pPr fontAlgn="base">
              <a:spcBef>
                <a:spcPct val="0"/>
              </a:spcBef>
              <a:spcAft>
                <a:spcPct val="0"/>
              </a:spcAft>
            </a:pPr>
            <a:r>
              <a:rPr lang="en-US" b="1">
                <a:solidFill>
                  <a:srgbClr val="000000"/>
                </a:solidFill>
                <a:latin typeface="Times New Roman" panose="02020603050405020304" pitchFamily="18" charset="0"/>
              </a:rPr>
              <a:t>D</a:t>
            </a:r>
            <a:r>
              <a:rPr lang="zh-CN" altLang="en-US" b="1">
                <a:solidFill>
                  <a:srgbClr val="000000"/>
                </a:solidFill>
              </a:rPr>
              <a:t>．该电池的电解质溶液可以换成</a:t>
            </a:r>
            <a:r>
              <a:rPr lang="en-US" b="1">
                <a:solidFill>
                  <a:srgbClr val="000000"/>
                </a:solidFill>
                <a:latin typeface="Times New Roman" panose="02020603050405020304" pitchFamily="18" charset="0"/>
              </a:rPr>
              <a:t>LiBr</a:t>
            </a:r>
            <a:r>
              <a:rPr lang="zh-CN" altLang="en-US" b="1">
                <a:solidFill>
                  <a:srgbClr val="000000"/>
                </a:solidFill>
              </a:rPr>
              <a:t>的</a:t>
            </a:r>
            <a:r>
              <a:rPr lang="zh-CN" altLang="en-US" b="1">
                <a:solidFill>
                  <a:srgbClr val="FF0000"/>
                </a:solidFill>
              </a:rPr>
              <a:t>水</a:t>
            </a:r>
            <a:r>
              <a:rPr lang="zh-CN" altLang="en-US" b="1">
                <a:solidFill>
                  <a:srgbClr val="000000"/>
                </a:solidFill>
              </a:rPr>
              <a:t>溶液</a:t>
            </a:r>
            <a:endParaRPr lang="zh-CN" altLang="en-US" b="1">
              <a:solidFill>
                <a:srgbClr val="000000"/>
              </a:solidFill>
            </a:endParaRPr>
          </a:p>
        </p:txBody>
      </p:sp>
      <p:sp>
        <p:nvSpPr>
          <p:cNvPr id="6" name="文本框 5"/>
          <p:cNvSpPr txBox="1"/>
          <p:nvPr/>
        </p:nvSpPr>
        <p:spPr>
          <a:xfrm>
            <a:off x="661247" y="1002030"/>
            <a:ext cx="3281668" cy="400110"/>
          </a:xfrm>
          <a:prstGeom prst="rect">
            <a:avLst/>
          </a:prstGeom>
          <a:noFill/>
        </p:spPr>
        <p:txBody>
          <a:bodyPr wrap="none" rtlCol="0">
            <a:spAutoFit/>
          </a:bodyPr>
          <a:lstStyle/>
          <a:p>
            <a:pPr fontAlgn="base">
              <a:spcBef>
                <a:spcPct val="0"/>
              </a:spcBef>
              <a:spcAft>
                <a:spcPct val="0"/>
              </a:spcAft>
            </a:pPr>
            <a:r>
              <a:rPr lang="zh-CN" altLang="en-US" sz="2000" b="1">
                <a:solidFill>
                  <a:srgbClr val="0000FF"/>
                </a:solidFill>
                <a:latin typeface="新宋体" panose="02010609030101010101" charset="-122"/>
                <a:ea typeface="新宋体" panose="02010609030101010101" charset="-122"/>
                <a:sym typeface="+mn-ea"/>
              </a:rPr>
              <a:t>题组一　蓄电池的</a:t>
            </a:r>
            <a:r>
              <a:rPr lang="zh-CN" altLang="en-US" sz="2000" b="1">
                <a:solidFill>
                  <a:srgbClr val="FF0000"/>
                </a:solidFill>
                <a:latin typeface="新宋体" panose="02010609030101010101" charset="-122"/>
                <a:ea typeface="新宋体" panose="02010609030101010101" charset="-122"/>
                <a:sym typeface="+mn-ea"/>
              </a:rPr>
              <a:t>充电应用</a:t>
            </a:r>
            <a:endParaRPr lang="zh-CN" altLang="en-US" sz="2000" b="1">
              <a:solidFill>
                <a:srgbClr val="FF0000"/>
              </a:solidFill>
              <a:latin typeface="新宋体" panose="02010609030101010101" charset="-122"/>
              <a:ea typeface="新宋体" panose="02010609030101010101" charset="-122"/>
              <a:sym typeface="+mn-ea"/>
            </a:endParaRPr>
          </a:p>
        </p:txBody>
      </p:sp>
      <p:sp>
        <p:nvSpPr>
          <p:cNvPr id="7" name="文本框 6"/>
          <p:cNvSpPr txBox="1"/>
          <p:nvPr/>
        </p:nvSpPr>
        <p:spPr>
          <a:xfrm>
            <a:off x="369147" y="3377567"/>
            <a:ext cx="11452860" cy="1076325"/>
          </a:xfrm>
          <a:prstGeom prst="rect">
            <a:avLst/>
          </a:prstGeom>
          <a:noFill/>
          <a:ln w="9525">
            <a:solidFill>
              <a:srgbClr val="FF0000"/>
            </a:solidFill>
          </a:ln>
        </p:spPr>
        <p:txBody>
          <a:bodyPr wrap="square">
            <a:spAutoFit/>
          </a:bodyPr>
          <a:lstStyle/>
          <a:p>
            <a:pPr fontAlgn="base">
              <a:spcBef>
                <a:spcPct val="0"/>
              </a:spcBef>
              <a:spcAft>
                <a:spcPct val="0"/>
              </a:spcAft>
            </a:pPr>
            <a:r>
              <a:rPr lang="zh-CN" altLang="en-US" sz="1600" b="1">
                <a:solidFill>
                  <a:srgbClr val="0000FF"/>
                </a:solidFill>
                <a:ea typeface="黑体" panose="02010600030101010101" pitchFamily="49" charset="-122"/>
              </a:rPr>
              <a:t>解析</a:t>
            </a:r>
            <a:r>
              <a:rPr lang="zh-CN" altLang="en-US" sz="1600" b="1">
                <a:solidFill>
                  <a:srgbClr val="000000"/>
                </a:solidFill>
                <a:ea typeface="黑体" panose="02010600030101010101" pitchFamily="49" charset="-122"/>
              </a:rPr>
              <a:t>　</a:t>
            </a:r>
            <a:r>
              <a:rPr lang="zh-CN" altLang="en-US" sz="1600" b="1">
                <a:solidFill>
                  <a:srgbClr val="0000FF"/>
                </a:solidFill>
                <a:latin typeface="Times New Roman" panose="02020603050405020304" pitchFamily="18" charset="0"/>
                <a:ea typeface="黑体" panose="02010600030101010101" pitchFamily="49" charset="-122"/>
                <a:sym typeface="+mn-ea"/>
              </a:rPr>
              <a:t>答案</a:t>
            </a:r>
            <a:r>
              <a:rPr lang="en-US" altLang="zh-CN" sz="1600" b="1">
                <a:solidFill>
                  <a:srgbClr val="FF0000"/>
                </a:solidFill>
                <a:latin typeface="Times New Roman" panose="02020603050405020304" pitchFamily="18" charset="0"/>
                <a:ea typeface="黑体" panose="02010600030101010101" pitchFamily="49" charset="-122"/>
                <a:sym typeface="+mn-ea"/>
              </a:rPr>
              <a:t>C  </a:t>
            </a:r>
            <a:r>
              <a:rPr lang="zh-CN" altLang="en-US" sz="1600" b="1">
                <a:solidFill>
                  <a:srgbClr val="000000"/>
                </a:solidFill>
                <a:cs typeface="楷体_GB2312" panose="02010609030101010101" pitchFamily="49" charset="-122"/>
                <a:sym typeface="+mn-ea"/>
              </a:rPr>
              <a:t>本题考查电化学知识。</a:t>
            </a:r>
            <a:endParaRPr lang="en-US" altLang="zh-CN" sz="1600" b="1">
              <a:solidFill>
                <a:srgbClr val="FF0000"/>
              </a:solidFill>
              <a:latin typeface="Times New Roman" panose="02020603050405020304" pitchFamily="18" charset="0"/>
              <a:ea typeface="黑体" panose="02010600030101010101" pitchFamily="49" charset="-122"/>
              <a:sym typeface="+mn-ea"/>
            </a:endParaRPr>
          </a:p>
          <a:p>
            <a:pPr fontAlgn="base">
              <a:spcBef>
                <a:spcPct val="0"/>
              </a:spcBef>
              <a:spcAft>
                <a:spcPct val="0"/>
              </a:spcAft>
            </a:pPr>
            <a:r>
              <a:rPr lang="zh-CN" altLang="en-US" sz="1600" b="1">
                <a:solidFill>
                  <a:srgbClr val="000000"/>
                </a:solidFill>
                <a:cs typeface="楷体_GB2312" panose="02010609030101010101" pitchFamily="49" charset="-122"/>
              </a:rPr>
              <a:t>电池</a:t>
            </a:r>
            <a:r>
              <a:rPr lang="zh-CN" altLang="en-US" sz="1600" b="1">
                <a:solidFill>
                  <a:srgbClr val="000000"/>
                </a:solidFill>
                <a:cs typeface="楷体_GB2312" panose="02010609030101010101" pitchFamily="49" charset="-122"/>
                <a:sym typeface="+mn-ea"/>
              </a:rPr>
              <a:t>充</a:t>
            </a:r>
            <a:r>
              <a:rPr lang="zh-CN" altLang="en-US" sz="1600" b="1">
                <a:solidFill>
                  <a:srgbClr val="000000"/>
                </a:solidFill>
                <a:cs typeface="楷体_GB2312" panose="02010609030101010101" pitchFamily="49" charset="-122"/>
              </a:rPr>
              <a:t>放电是不同反应条件下发生的，不能叫可逆反应，</a:t>
            </a:r>
            <a:r>
              <a:rPr lang="en-US" sz="1600" b="1">
                <a:solidFill>
                  <a:srgbClr val="000000"/>
                </a:solidFill>
                <a:latin typeface="Times New Roman" panose="02020603050405020304" pitchFamily="18" charset="0"/>
                <a:cs typeface="楷体_GB2312" panose="02010609030101010101" pitchFamily="49" charset="-122"/>
              </a:rPr>
              <a:t>A</a:t>
            </a:r>
            <a:r>
              <a:rPr lang="zh-CN" altLang="en-US" sz="1600" b="1">
                <a:solidFill>
                  <a:srgbClr val="000000"/>
                </a:solidFill>
                <a:cs typeface="楷体_GB2312" panose="02010609030101010101" pitchFamily="49" charset="-122"/>
              </a:rPr>
              <a:t>项错误。</a:t>
            </a:r>
            <a:endParaRPr lang="zh-CN" altLang="en-US" sz="1600" b="1">
              <a:solidFill>
                <a:srgbClr val="000000"/>
              </a:solidFill>
              <a:cs typeface="楷体_GB2312" panose="02010609030101010101" pitchFamily="49" charset="-122"/>
            </a:endParaRPr>
          </a:p>
          <a:p>
            <a:pPr fontAlgn="base">
              <a:spcBef>
                <a:spcPct val="0"/>
              </a:spcBef>
              <a:spcAft>
                <a:spcPct val="0"/>
              </a:spcAft>
            </a:pPr>
            <a:r>
              <a:rPr lang="zh-CN" altLang="en-US" sz="1600" b="1">
                <a:solidFill>
                  <a:srgbClr val="000000"/>
                </a:solidFill>
                <a:cs typeface="楷体_GB2312" panose="02010609030101010101" pitchFamily="49" charset="-122"/>
              </a:rPr>
              <a:t>放电时，</a:t>
            </a:r>
            <a:r>
              <a:rPr lang="en-US" altLang="zh-CN" sz="1600" b="1">
                <a:solidFill>
                  <a:srgbClr val="000000"/>
                </a:solidFill>
                <a:cs typeface="楷体_GB2312" panose="02010609030101010101" pitchFamily="49" charset="-122"/>
              </a:rPr>
              <a:t>Li</a:t>
            </a:r>
            <a:r>
              <a:rPr lang="zh-CN" altLang="en-US" sz="1600" b="1" baseline="30000">
                <a:solidFill>
                  <a:srgbClr val="000000"/>
                </a:solidFill>
                <a:cs typeface="楷体_GB2312" panose="02010609030101010101" pitchFamily="49" charset="-122"/>
              </a:rPr>
              <a:t>＋</a:t>
            </a:r>
            <a:r>
              <a:rPr lang="zh-CN" altLang="en-US" sz="1600" b="1">
                <a:solidFill>
                  <a:srgbClr val="000000"/>
                </a:solidFill>
                <a:cs typeface="楷体_GB2312" panose="02010609030101010101" pitchFamily="49" charset="-122"/>
              </a:rPr>
              <a:t>向正极移动，</a:t>
            </a:r>
            <a:r>
              <a:rPr lang="en-US" altLang="zh-CN" sz="1600" b="1">
                <a:solidFill>
                  <a:srgbClr val="000000"/>
                </a:solidFill>
                <a:cs typeface="楷体_GB2312" panose="02010609030101010101" pitchFamily="49" charset="-122"/>
              </a:rPr>
              <a:t>B</a:t>
            </a:r>
            <a:r>
              <a:rPr lang="zh-CN" altLang="en-US" sz="1600" b="1">
                <a:solidFill>
                  <a:srgbClr val="000000"/>
                </a:solidFill>
                <a:cs typeface="楷体_GB2312" panose="02010609030101010101" pitchFamily="49" charset="-122"/>
              </a:rPr>
              <a:t>项错误。充电时，阴极发生还原反应：</a:t>
            </a:r>
            <a:r>
              <a:rPr lang="en-US" altLang="zh-CN" sz="1600" b="1">
                <a:solidFill>
                  <a:srgbClr val="000000"/>
                </a:solidFill>
                <a:cs typeface="楷体_GB2312" panose="02010609030101010101" pitchFamily="49" charset="-122"/>
              </a:rPr>
              <a:t>Li</a:t>
            </a:r>
            <a:r>
              <a:rPr lang="zh-CN" altLang="en-US" sz="1600" b="1" baseline="30000">
                <a:solidFill>
                  <a:srgbClr val="000000"/>
                </a:solidFill>
                <a:cs typeface="楷体_GB2312" panose="02010609030101010101" pitchFamily="49" charset="-122"/>
                <a:sym typeface="+mn-ea"/>
              </a:rPr>
              <a:t>＋</a:t>
            </a:r>
            <a:r>
              <a:rPr lang="zh-CN" altLang="en-US" sz="1600" b="1">
                <a:solidFill>
                  <a:srgbClr val="000000"/>
                </a:solidFill>
                <a:cs typeface="楷体_GB2312" panose="02010609030101010101" pitchFamily="49" charset="-122"/>
              </a:rPr>
              <a:t>＋</a:t>
            </a:r>
            <a:r>
              <a:rPr lang="en-US" altLang="zh-CN" sz="1600" b="1">
                <a:solidFill>
                  <a:srgbClr val="000000"/>
                </a:solidFill>
                <a:cs typeface="楷体_GB2312" panose="02010609030101010101" pitchFamily="49" charset="-122"/>
              </a:rPr>
              <a:t>e</a:t>
            </a:r>
            <a:r>
              <a:rPr lang="zh-CN" altLang="en-US" sz="1600" b="1" baseline="30000">
                <a:solidFill>
                  <a:srgbClr val="000000"/>
                </a:solidFill>
                <a:cs typeface="楷体_GB2312" panose="02010609030101010101" pitchFamily="49" charset="-122"/>
              </a:rPr>
              <a:t>－</a:t>
            </a:r>
            <a:r>
              <a:rPr lang="en-US" altLang="zh-CN" sz="1600" b="1">
                <a:solidFill>
                  <a:srgbClr val="000000"/>
                </a:solidFill>
                <a:cs typeface="楷体_GB2312" panose="02010609030101010101" pitchFamily="49" charset="-122"/>
              </a:rPr>
              <a:t>===Li</a:t>
            </a:r>
            <a:r>
              <a:rPr lang="zh-CN" altLang="en-US" sz="1600" b="1">
                <a:solidFill>
                  <a:srgbClr val="000000"/>
                </a:solidFill>
                <a:cs typeface="楷体_GB2312" panose="02010609030101010101" pitchFamily="49" charset="-122"/>
              </a:rPr>
              <a:t>，</a:t>
            </a:r>
            <a:r>
              <a:rPr lang="en-US" altLang="zh-CN" sz="1600" b="1">
                <a:solidFill>
                  <a:srgbClr val="000000"/>
                </a:solidFill>
                <a:cs typeface="楷体_GB2312" panose="02010609030101010101" pitchFamily="49" charset="-122"/>
              </a:rPr>
              <a:t>C</a:t>
            </a:r>
            <a:r>
              <a:rPr lang="zh-CN" altLang="en-US" sz="1600" b="1">
                <a:solidFill>
                  <a:srgbClr val="000000"/>
                </a:solidFill>
                <a:cs typeface="楷体_GB2312" panose="02010609030101010101" pitchFamily="49" charset="-122"/>
              </a:rPr>
              <a:t>项正确。若电解质溶液换成</a:t>
            </a:r>
            <a:r>
              <a:rPr lang="en-US" altLang="zh-CN" sz="1600" b="1">
                <a:solidFill>
                  <a:srgbClr val="000000"/>
                </a:solidFill>
                <a:cs typeface="楷体_GB2312" panose="02010609030101010101" pitchFamily="49" charset="-122"/>
              </a:rPr>
              <a:t>LiBr</a:t>
            </a:r>
            <a:r>
              <a:rPr lang="zh-CN" altLang="en-US" sz="1600" b="1">
                <a:solidFill>
                  <a:srgbClr val="000000"/>
                </a:solidFill>
                <a:cs typeface="楷体_GB2312" panose="02010609030101010101" pitchFamily="49" charset="-122"/>
              </a:rPr>
              <a:t>的水溶液，则碱金属锂会和水发生反应，</a:t>
            </a:r>
            <a:r>
              <a:rPr lang="en-US" altLang="zh-CN" sz="1600" b="1">
                <a:solidFill>
                  <a:srgbClr val="000000"/>
                </a:solidFill>
                <a:cs typeface="楷体_GB2312" panose="02010609030101010101" pitchFamily="49" charset="-122"/>
              </a:rPr>
              <a:t>D</a:t>
            </a:r>
            <a:r>
              <a:rPr lang="zh-CN" altLang="en-US" sz="1600" b="1">
                <a:solidFill>
                  <a:srgbClr val="000000"/>
                </a:solidFill>
                <a:cs typeface="楷体_GB2312" panose="02010609030101010101" pitchFamily="49" charset="-122"/>
              </a:rPr>
              <a:t>项错误。</a:t>
            </a:r>
            <a:endParaRPr lang="zh-CN" altLang="en-US" sz="1600" b="1">
              <a:solidFill>
                <a:srgbClr val="000000"/>
              </a:solidFill>
              <a:cs typeface="楷体_GB2312" panose="02010609030101010101" pitchFamily="49" charset="-122"/>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
            <a:lum/>
          </a:blip>
          <a:stretch>
            <a:fillRect/>
          </a:stretch>
        </a:blipFill>
        <a:effectLst/>
      </p:bgPr>
    </p:bg>
    <p:spTree>
      <p:nvGrpSpPr>
        <p:cNvPr id="1" name=""/>
        <p:cNvGrpSpPr/>
        <p:nvPr/>
      </p:nvGrpSpPr>
      <p:grpSpPr>
        <a:xfrm>
          <a:off x="0" y="0"/>
          <a:ext cx="0" cy="0"/>
          <a:chOff x="0" y="0"/>
          <a:chExt cx="0" cy="0"/>
        </a:xfrm>
      </p:grpSpPr>
      <p:grpSp>
        <p:nvGrpSpPr>
          <p:cNvPr id="2" name="组合 2"/>
          <p:cNvGrpSpPr/>
          <p:nvPr/>
        </p:nvGrpSpPr>
        <p:grpSpPr>
          <a:xfrm>
            <a:off x="477521" y="1332868"/>
            <a:ext cx="11062547" cy="2030095"/>
            <a:chOff x="564" y="2664"/>
            <a:chExt cx="13066" cy="3197"/>
          </a:xfrm>
        </p:grpSpPr>
        <p:pic>
          <p:nvPicPr>
            <p:cNvPr id="108" name="图片 107"/>
            <p:cNvPicPr/>
            <p:nvPr/>
          </p:nvPicPr>
          <p:blipFill>
            <a:blip r:embed="rId2"/>
            <a:stretch>
              <a:fillRect/>
            </a:stretch>
          </p:blipFill>
          <p:spPr>
            <a:xfrm>
              <a:off x="9922" y="2665"/>
              <a:ext cx="2763" cy="2690"/>
            </a:xfrm>
            <a:prstGeom prst="rect">
              <a:avLst/>
            </a:prstGeom>
            <a:noFill/>
            <a:ln w="9525">
              <a:noFill/>
            </a:ln>
          </p:spPr>
        </p:pic>
        <p:sp>
          <p:nvSpPr>
            <p:cNvPr id="109" name="文本框 108"/>
            <p:cNvSpPr txBox="1"/>
            <p:nvPr/>
          </p:nvSpPr>
          <p:spPr>
            <a:xfrm>
              <a:off x="564" y="2664"/>
              <a:ext cx="13066" cy="3197"/>
            </a:xfrm>
            <a:prstGeom prst="rect">
              <a:avLst/>
            </a:prstGeom>
            <a:noFill/>
            <a:ln w="9525">
              <a:solidFill>
                <a:srgbClr val="FF0000"/>
              </a:solidFill>
            </a:ln>
          </p:spPr>
          <p:txBody>
            <a:bodyPr wrap="square">
              <a:spAutoFit/>
            </a:bodyPr>
            <a:lstStyle/>
            <a:p>
              <a:pPr fontAlgn="base">
                <a:spcBef>
                  <a:spcPct val="0"/>
                </a:spcBef>
                <a:spcAft>
                  <a:spcPct val="0"/>
                </a:spcAft>
              </a:pPr>
              <a:r>
                <a:rPr lang="en-US" b="1">
                  <a:solidFill>
                    <a:srgbClr val="000000"/>
                  </a:solidFill>
                  <a:latin typeface="Times New Roman" panose="02020603050405020304" pitchFamily="18" charset="0"/>
                </a:rPr>
                <a:t>2</a:t>
              </a:r>
              <a:r>
                <a:rPr lang="zh-CN" altLang="en-US" b="1">
                  <a:solidFill>
                    <a:srgbClr val="000000"/>
                  </a:solidFill>
                </a:rPr>
                <a:t>．某种可充电</a:t>
              </a:r>
              <a:r>
                <a:rPr lang="zh-CN" altLang="en-US" b="1">
                  <a:solidFill>
                    <a:srgbClr val="FF0000"/>
                  </a:solidFill>
                </a:rPr>
                <a:t>聚合物锂离子电池</a:t>
              </a:r>
              <a:r>
                <a:rPr lang="zh-CN" altLang="en-US" b="1">
                  <a:solidFill>
                    <a:srgbClr val="000000"/>
                  </a:solidFill>
                </a:rPr>
                <a:t>放电时的反应为</a:t>
              </a:r>
              <a:endParaRPr lang="en-US" b="1">
                <a:solidFill>
                  <a:srgbClr val="000000"/>
                </a:solidFill>
                <a:latin typeface="Times New Roman" panose="02020603050405020304" pitchFamily="18" charset="0"/>
              </a:endParaRPr>
            </a:p>
            <a:p>
              <a:pPr fontAlgn="base">
                <a:spcBef>
                  <a:spcPct val="0"/>
                </a:spcBef>
                <a:spcAft>
                  <a:spcPct val="0"/>
                </a:spcAft>
              </a:pPr>
              <a:r>
                <a:rPr lang="en-US" b="1">
                  <a:solidFill>
                    <a:srgbClr val="000000"/>
                  </a:solidFill>
                  <a:latin typeface="Times New Roman" panose="02020603050405020304" pitchFamily="18" charset="0"/>
                </a:rPr>
                <a:t>Li</a:t>
              </a:r>
              <a:r>
                <a:rPr lang="en-US" b="1" baseline="-25000">
                  <a:solidFill>
                    <a:srgbClr val="000000"/>
                  </a:solidFill>
                  <a:latin typeface="Times New Roman" panose="02020603050405020304" pitchFamily="18" charset="0"/>
                </a:rPr>
                <a:t>1</a:t>
              </a:r>
              <a:r>
                <a:rPr lang="zh-CN" altLang="en-US" b="1" baseline="-25000">
                  <a:solidFill>
                    <a:srgbClr val="000000"/>
                  </a:solidFill>
                </a:rPr>
                <a:t>－</a:t>
              </a:r>
              <a:r>
                <a:rPr lang="en-US" b="1" i="1" baseline="-25000">
                  <a:solidFill>
                    <a:srgbClr val="000000"/>
                  </a:solidFill>
                  <a:latin typeface="Times New Roman" panose="02020603050405020304" pitchFamily="18" charset="0"/>
                </a:rPr>
                <a:t>x</a:t>
              </a:r>
              <a:r>
                <a:rPr lang="en-US" b="1">
                  <a:solidFill>
                    <a:srgbClr val="FF0000"/>
                  </a:solidFill>
                  <a:latin typeface="Times New Roman" panose="02020603050405020304" pitchFamily="18" charset="0"/>
                </a:rPr>
                <a:t>Co</a:t>
              </a:r>
              <a:r>
                <a:rPr lang="en-US" b="1">
                  <a:solidFill>
                    <a:srgbClr val="000000"/>
                  </a:solidFill>
                  <a:latin typeface="Times New Roman" panose="02020603050405020304" pitchFamily="18" charset="0"/>
                </a:rPr>
                <a:t>O</a:t>
              </a:r>
              <a:r>
                <a:rPr lang="en-US" b="1" baseline="-25000">
                  <a:solidFill>
                    <a:srgbClr val="000000"/>
                  </a:solidFill>
                  <a:latin typeface="Times New Roman" panose="02020603050405020304" pitchFamily="18" charset="0"/>
                </a:rPr>
                <a:t>2</a:t>
              </a:r>
              <a:r>
                <a:rPr lang="zh-CN" altLang="en-US" b="1">
                  <a:solidFill>
                    <a:srgbClr val="000000"/>
                  </a:solidFill>
                </a:rPr>
                <a:t>＋</a:t>
              </a:r>
              <a:r>
                <a:rPr lang="en-US" b="1">
                  <a:solidFill>
                    <a:srgbClr val="000000"/>
                  </a:solidFill>
                  <a:latin typeface="Times New Roman" panose="02020603050405020304" pitchFamily="18" charset="0"/>
                </a:rPr>
                <a:t>Li</a:t>
              </a:r>
              <a:r>
                <a:rPr lang="en-US" b="1" i="1" baseline="-25000">
                  <a:solidFill>
                    <a:srgbClr val="000000"/>
                  </a:solidFill>
                  <a:latin typeface="Times New Roman" panose="02020603050405020304" pitchFamily="18" charset="0"/>
                </a:rPr>
                <a:t>x</a:t>
              </a:r>
              <a:r>
                <a:rPr lang="en-US" b="1">
                  <a:solidFill>
                    <a:srgbClr val="0000FF"/>
                  </a:solidFill>
                  <a:latin typeface="Times New Roman" panose="02020603050405020304" pitchFamily="18" charset="0"/>
                </a:rPr>
                <a:t>C</a:t>
              </a:r>
              <a:r>
                <a:rPr lang="en-US" b="1" baseline="-25000">
                  <a:solidFill>
                    <a:srgbClr val="0000FF"/>
                  </a:solidFill>
                  <a:latin typeface="Times New Roman" panose="02020603050405020304" pitchFamily="18" charset="0"/>
                </a:rPr>
                <a:t>6</a:t>
              </a:r>
              <a:r>
                <a:rPr lang="en-US" b="1">
                  <a:solidFill>
                    <a:srgbClr val="000000"/>
                  </a:solidFill>
                  <a:latin typeface="宋体" panose="02010600030101010101" pitchFamily="2" charset="-122"/>
                  <a:cs typeface="Times New Roman" panose="02020603050405020304" pitchFamily="18" charset="0"/>
                </a:rPr>
                <a:t>===</a:t>
              </a:r>
              <a:r>
                <a:rPr lang="en-US" b="1">
                  <a:solidFill>
                    <a:srgbClr val="0000FF"/>
                  </a:solidFill>
                  <a:latin typeface="Times New Roman" panose="02020603050405020304" pitchFamily="18" charset="0"/>
                </a:rPr>
                <a:t>6C</a:t>
              </a:r>
              <a:r>
                <a:rPr lang="zh-CN" altLang="en-US" b="1">
                  <a:solidFill>
                    <a:srgbClr val="000000"/>
                  </a:solidFill>
                </a:rPr>
                <a:t>＋</a:t>
              </a:r>
              <a:r>
                <a:rPr lang="en-US" b="1">
                  <a:solidFill>
                    <a:srgbClr val="000000"/>
                  </a:solidFill>
                  <a:latin typeface="Times New Roman" panose="02020603050405020304" pitchFamily="18" charset="0"/>
                </a:rPr>
                <a:t>Li</a:t>
              </a:r>
              <a:r>
                <a:rPr lang="en-US" b="1">
                  <a:solidFill>
                    <a:srgbClr val="FF0000"/>
                  </a:solidFill>
                  <a:latin typeface="Times New Roman" panose="02020603050405020304" pitchFamily="18" charset="0"/>
                </a:rPr>
                <a:t>Co</a:t>
              </a:r>
              <a:r>
                <a:rPr lang="en-US" b="1">
                  <a:solidFill>
                    <a:srgbClr val="000000"/>
                  </a:solidFill>
                  <a:latin typeface="Times New Roman" panose="02020603050405020304" pitchFamily="18" charset="0"/>
                </a:rPr>
                <a:t>O</a:t>
              </a:r>
              <a:r>
                <a:rPr lang="en-US" b="1" baseline="-25000">
                  <a:solidFill>
                    <a:srgbClr val="000000"/>
                  </a:solidFill>
                  <a:latin typeface="Times New Roman" panose="02020603050405020304" pitchFamily="18" charset="0"/>
                </a:rPr>
                <a:t>2</a:t>
              </a:r>
              <a:r>
                <a:rPr lang="zh-CN" altLang="en-US" b="1">
                  <a:solidFill>
                    <a:srgbClr val="000000"/>
                  </a:solidFill>
                </a:rPr>
                <a:t>，其工作原理示</a:t>
              </a:r>
              <a:endParaRPr lang="zh-CN" altLang="en-US" b="1">
                <a:solidFill>
                  <a:srgbClr val="000000"/>
                </a:solidFill>
              </a:endParaRPr>
            </a:p>
            <a:p>
              <a:pPr fontAlgn="base">
                <a:spcBef>
                  <a:spcPct val="0"/>
                </a:spcBef>
                <a:spcAft>
                  <a:spcPct val="0"/>
                </a:spcAft>
              </a:pPr>
              <a:r>
                <a:rPr lang="zh-CN" altLang="en-US" b="1">
                  <a:solidFill>
                    <a:srgbClr val="000000"/>
                  </a:solidFill>
                </a:rPr>
                <a:t>意图如右。下列说法不正确的是</a:t>
              </a:r>
              <a:r>
                <a:rPr lang="en-US" b="1">
                  <a:solidFill>
                    <a:srgbClr val="000000"/>
                  </a:solidFill>
                  <a:latin typeface="Times New Roman" panose="02020603050405020304" pitchFamily="18" charset="0"/>
                  <a:cs typeface="Times New Roman" panose="02020603050405020304" pitchFamily="18" charset="0"/>
                </a:rPr>
                <a:t>	 </a:t>
              </a:r>
              <a:r>
                <a:rPr lang="en-US" b="1">
                  <a:solidFill>
                    <a:srgbClr val="000000"/>
                  </a:solidFill>
                  <a:latin typeface="Times New Roman" panose="02020603050405020304" pitchFamily="18" charset="0"/>
                </a:rPr>
                <a:t>(</a:t>
              </a:r>
              <a:r>
                <a:rPr lang="zh-CN" altLang="en-US" b="1">
                  <a:solidFill>
                    <a:srgbClr val="000000"/>
                  </a:solidFill>
                </a:rPr>
                <a:t>　　</a:t>
              </a:r>
              <a:r>
                <a:rPr lang="en-US" b="1">
                  <a:solidFill>
                    <a:srgbClr val="000000"/>
                  </a:solidFill>
                  <a:latin typeface="Times New Roman" panose="02020603050405020304" pitchFamily="18" charset="0"/>
                </a:rPr>
                <a:t>)</a:t>
              </a:r>
              <a:endParaRPr lang="en-US" b="1">
                <a:solidFill>
                  <a:srgbClr val="000000"/>
                </a:solidFill>
                <a:latin typeface="Times New Roman" panose="02020603050405020304" pitchFamily="18" charset="0"/>
              </a:endParaRPr>
            </a:p>
            <a:p>
              <a:pPr fontAlgn="base">
                <a:spcBef>
                  <a:spcPct val="0"/>
                </a:spcBef>
                <a:spcAft>
                  <a:spcPct val="0"/>
                </a:spcAft>
              </a:pPr>
              <a:r>
                <a:rPr lang="en-US" b="1">
                  <a:solidFill>
                    <a:srgbClr val="000000"/>
                  </a:solidFill>
                  <a:latin typeface="Times New Roman" panose="02020603050405020304" pitchFamily="18" charset="0"/>
                </a:rPr>
                <a:t>A</a:t>
              </a:r>
              <a:r>
                <a:rPr lang="zh-CN" altLang="en-US" b="1">
                  <a:solidFill>
                    <a:srgbClr val="000000"/>
                  </a:solidFill>
                </a:rPr>
                <a:t>．放电时</a:t>
              </a:r>
              <a:r>
                <a:rPr lang="en-US" b="1">
                  <a:solidFill>
                    <a:srgbClr val="000000"/>
                  </a:solidFill>
                  <a:latin typeface="Times New Roman" panose="02020603050405020304" pitchFamily="18" charset="0"/>
                </a:rPr>
                <a:t>Li</a:t>
              </a:r>
              <a:r>
                <a:rPr lang="en-US" b="1" i="1" baseline="-25000">
                  <a:solidFill>
                    <a:srgbClr val="000000"/>
                  </a:solidFill>
                  <a:latin typeface="Times New Roman" panose="02020603050405020304" pitchFamily="18" charset="0"/>
                </a:rPr>
                <a:t>x</a:t>
              </a:r>
              <a:r>
                <a:rPr lang="en-US" b="1">
                  <a:solidFill>
                    <a:srgbClr val="000000"/>
                  </a:solidFill>
                  <a:latin typeface="Times New Roman" panose="02020603050405020304" pitchFamily="18" charset="0"/>
                </a:rPr>
                <a:t>C</a:t>
              </a:r>
              <a:r>
                <a:rPr lang="en-US" b="1" baseline="-25000">
                  <a:solidFill>
                    <a:srgbClr val="000000"/>
                  </a:solidFill>
                  <a:latin typeface="Times New Roman" panose="02020603050405020304" pitchFamily="18" charset="0"/>
                </a:rPr>
                <a:t>6</a:t>
              </a:r>
              <a:r>
                <a:rPr lang="zh-CN" altLang="en-US" b="1">
                  <a:solidFill>
                    <a:srgbClr val="000000"/>
                  </a:solidFill>
                </a:rPr>
                <a:t>发生氧化反应</a:t>
              </a:r>
              <a:endParaRPr lang="en-US" b="1">
                <a:solidFill>
                  <a:srgbClr val="000000"/>
                </a:solidFill>
                <a:latin typeface="Times New Roman" panose="02020603050405020304" pitchFamily="18" charset="0"/>
              </a:endParaRPr>
            </a:p>
            <a:p>
              <a:pPr fontAlgn="base">
                <a:spcBef>
                  <a:spcPct val="0"/>
                </a:spcBef>
                <a:spcAft>
                  <a:spcPct val="0"/>
                </a:spcAft>
              </a:pPr>
              <a:r>
                <a:rPr lang="en-US" b="1">
                  <a:solidFill>
                    <a:srgbClr val="000000"/>
                  </a:solidFill>
                  <a:latin typeface="Times New Roman" panose="02020603050405020304" pitchFamily="18" charset="0"/>
                </a:rPr>
                <a:t>B</a:t>
              </a:r>
              <a:r>
                <a:rPr lang="zh-CN" altLang="en-US" b="1">
                  <a:solidFill>
                    <a:srgbClr val="000000"/>
                  </a:solidFill>
                </a:rPr>
                <a:t>．充电时，</a:t>
              </a:r>
              <a:r>
                <a:rPr lang="en-US" b="1">
                  <a:solidFill>
                    <a:srgbClr val="000000"/>
                  </a:solidFill>
                  <a:latin typeface="Times New Roman" panose="02020603050405020304" pitchFamily="18" charset="0"/>
                </a:rPr>
                <a:t>Li</a:t>
              </a:r>
              <a:r>
                <a:rPr lang="zh-CN" altLang="en-US" b="1" baseline="30000">
                  <a:solidFill>
                    <a:srgbClr val="000000"/>
                  </a:solidFill>
                </a:rPr>
                <a:t>＋</a:t>
              </a:r>
              <a:r>
                <a:rPr lang="zh-CN" altLang="en-US" b="1">
                  <a:solidFill>
                    <a:srgbClr val="000000"/>
                  </a:solidFill>
                </a:rPr>
                <a:t>通过阳离子交换膜从左向右移动</a:t>
              </a:r>
              <a:endParaRPr lang="en-US" b="1">
                <a:solidFill>
                  <a:srgbClr val="000000"/>
                </a:solidFill>
                <a:latin typeface="Times New Roman" panose="02020603050405020304" pitchFamily="18" charset="0"/>
              </a:endParaRPr>
            </a:p>
            <a:p>
              <a:pPr fontAlgn="base">
                <a:spcBef>
                  <a:spcPct val="0"/>
                </a:spcBef>
                <a:spcAft>
                  <a:spcPct val="0"/>
                </a:spcAft>
              </a:pPr>
              <a:r>
                <a:rPr lang="en-US" b="1">
                  <a:solidFill>
                    <a:srgbClr val="000000"/>
                  </a:solidFill>
                  <a:latin typeface="Times New Roman" panose="02020603050405020304" pitchFamily="18" charset="0"/>
                </a:rPr>
                <a:t>C</a:t>
              </a:r>
              <a:r>
                <a:rPr lang="zh-CN" altLang="en-US" b="1">
                  <a:solidFill>
                    <a:srgbClr val="000000"/>
                  </a:solidFill>
                </a:rPr>
                <a:t>．充电时将电池的负极与外接电源的负极相连</a:t>
              </a:r>
              <a:endParaRPr lang="en-US" b="1">
                <a:solidFill>
                  <a:srgbClr val="000000"/>
                </a:solidFill>
                <a:latin typeface="Times New Roman" panose="02020603050405020304" pitchFamily="18" charset="0"/>
              </a:endParaRPr>
            </a:p>
            <a:p>
              <a:pPr fontAlgn="base">
                <a:spcBef>
                  <a:spcPct val="0"/>
                </a:spcBef>
                <a:spcAft>
                  <a:spcPct val="0"/>
                </a:spcAft>
              </a:pPr>
              <a:r>
                <a:rPr lang="en-US" b="1">
                  <a:solidFill>
                    <a:srgbClr val="000000"/>
                  </a:solidFill>
                  <a:latin typeface="Times New Roman" panose="02020603050405020304" pitchFamily="18" charset="0"/>
                </a:rPr>
                <a:t>D</a:t>
              </a:r>
              <a:r>
                <a:rPr lang="zh-CN" altLang="en-US" b="1">
                  <a:solidFill>
                    <a:srgbClr val="000000"/>
                  </a:solidFill>
                </a:rPr>
                <a:t>．放电时，电池的正极反应为</a:t>
              </a:r>
              <a:r>
                <a:rPr lang="en-US" b="1">
                  <a:solidFill>
                    <a:srgbClr val="000000"/>
                  </a:solidFill>
                  <a:latin typeface="Times New Roman" panose="02020603050405020304" pitchFamily="18" charset="0"/>
                </a:rPr>
                <a:t>Li</a:t>
              </a:r>
              <a:r>
                <a:rPr lang="en-US" b="1" baseline="-25000">
                  <a:solidFill>
                    <a:srgbClr val="000000"/>
                  </a:solidFill>
                  <a:latin typeface="Times New Roman" panose="02020603050405020304" pitchFamily="18" charset="0"/>
                </a:rPr>
                <a:t>1</a:t>
              </a:r>
              <a:r>
                <a:rPr lang="zh-CN" altLang="en-US" b="1" baseline="-25000">
                  <a:solidFill>
                    <a:srgbClr val="000000"/>
                  </a:solidFill>
                </a:rPr>
                <a:t>－</a:t>
              </a:r>
              <a:r>
                <a:rPr lang="en-US" b="1" i="1" baseline="-25000">
                  <a:solidFill>
                    <a:srgbClr val="000000"/>
                  </a:solidFill>
                  <a:latin typeface="Times New Roman" panose="02020603050405020304" pitchFamily="18" charset="0"/>
                </a:rPr>
                <a:t>x</a:t>
              </a:r>
              <a:r>
                <a:rPr lang="en-US" b="1">
                  <a:solidFill>
                    <a:srgbClr val="000000"/>
                  </a:solidFill>
                  <a:latin typeface="Times New Roman" panose="02020603050405020304" pitchFamily="18" charset="0"/>
                </a:rPr>
                <a:t>CoO</a:t>
              </a:r>
              <a:r>
                <a:rPr lang="en-US" b="1" baseline="-25000">
                  <a:solidFill>
                    <a:srgbClr val="000000"/>
                  </a:solidFill>
                  <a:latin typeface="Times New Roman" panose="02020603050405020304" pitchFamily="18" charset="0"/>
                </a:rPr>
                <a:t>2</a:t>
              </a:r>
              <a:r>
                <a:rPr lang="zh-CN" altLang="en-US" b="1">
                  <a:solidFill>
                    <a:srgbClr val="000000"/>
                  </a:solidFill>
                </a:rPr>
                <a:t>＋</a:t>
              </a:r>
              <a:r>
                <a:rPr lang="en-US" b="1" i="1">
                  <a:solidFill>
                    <a:srgbClr val="000000"/>
                  </a:solidFill>
                  <a:latin typeface="Times New Roman" panose="02020603050405020304" pitchFamily="18" charset="0"/>
                </a:rPr>
                <a:t>x</a:t>
              </a:r>
              <a:r>
                <a:rPr lang="en-US" b="1">
                  <a:solidFill>
                    <a:srgbClr val="000000"/>
                  </a:solidFill>
                  <a:latin typeface="Times New Roman" panose="02020603050405020304" pitchFamily="18" charset="0"/>
                </a:rPr>
                <a:t>Li</a:t>
              </a:r>
              <a:r>
                <a:rPr lang="zh-CN" altLang="en-US" b="1" baseline="30000">
                  <a:solidFill>
                    <a:srgbClr val="000000"/>
                  </a:solidFill>
                </a:rPr>
                <a:t>＋</a:t>
              </a:r>
              <a:r>
                <a:rPr lang="zh-CN" altLang="en-US" b="1">
                  <a:solidFill>
                    <a:srgbClr val="000000"/>
                  </a:solidFill>
                </a:rPr>
                <a:t>＋</a:t>
              </a:r>
              <a:r>
                <a:rPr lang="en-US" b="1" i="1">
                  <a:solidFill>
                    <a:srgbClr val="000000"/>
                  </a:solidFill>
                  <a:latin typeface="Times New Roman" panose="02020603050405020304" pitchFamily="18" charset="0"/>
                </a:rPr>
                <a:t>x</a:t>
              </a:r>
              <a:r>
                <a:rPr lang="en-US" b="1">
                  <a:solidFill>
                    <a:srgbClr val="000000"/>
                  </a:solidFill>
                  <a:latin typeface="Times New Roman" panose="02020603050405020304" pitchFamily="18" charset="0"/>
                </a:rPr>
                <a:t>e</a:t>
              </a:r>
              <a:r>
                <a:rPr lang="zh-CN" altLang="en-US" b="1" baseline="30000">
                  <a:solidFill>
                    <a:srgbClr val="000000"/>
                  </a:solidFill>
                </a:rPr>
                <a:t>－</a:t>
              </a:r>
              <a:r>
                <a:rPr lang="en-US" b="1">
                  <a:solidFill>
                    <a:srgbClr val="000000"/>
                  </a:solidFill>
                  <a:latin typeface="宋体" panose="02010600030101010101" pitchFamily="2" charset="-122"/>
                  <a:cs typeface="Times New Roman" panose="02020603050405020304" pitchFamily="18" charset="0"/>
                </a:rPr>
                <a:t>===</a:t>
              </a:r>
              <a:r>
                <a:rPr lang="en-US" b="1">
                  <a:solidFill>
                    <a:srgbClr val="000000"/>
                  </a:solidFill>
                  <a:latin typeface="Times New Roman" panose="02020603050405020304" pitchFamily="18" charset="0"/>
                </a:rPr>
                <a:t>LiCoO</a:t>
              </a:r>
              <a:r>
                <a:rPr lang="en-US" b="1" baseline="-25000">
                  <a:solidFill>
                    <a:srgbClr val="000000"/>
                  </a:solidFill>
                  <a:latin typeface="Times New Roman" panose="02020603050405020304" pitchFamily="18" charset="0"/>
                </a:rPr>
                <a:t>2</a:t>
              </a:r>
              <a:endParaRPr lang="zh-CN" altLang="en-US" b="1">
                <a:solidFill>
                  <a:srgbClr val="000000"/>
                </a:solidFill>
              </a:endParaRPr>
            </a:p>
          </p:txBody>
        </p:sp>
      </p:grpSp>
      <p:sp>
        <p:nvSpPr>
          <p:cNvPr id="18" name="圆角矩形 17"/>
          <p:cNvSpPr/>
          <p:nvPr/>
        </p:nvSpPr>
        <p:spPr>
          <a:xfrm>
            <a:off x="164255" y="712470"/>
            <a:ext cx="11863493" cy="76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350" b="1" noProof="1">
              <a:solidFill>
                <a:srgbClr val="FFFFFF"/>
              </a:solidFill>
            </a:endParaRPr>
          </a:p>
        </p:txBody>
      </p:sp>
      <p:sp>
        <p:nvSpPr>
          <p:cNvPr id="4" name="矩形 3"/>
          <p:cNvSpPr/>
          <p:nvPr/>
        </p:nvSpPr>
        <p:spPr>
          <a:xfrm>
            <a:off x="382166" y="221053"/>
            <a:ext cx="5444119" cy="461665"/>
          </a:xfrm>
          <a:prstGeom prst="rect">
            <a:avLst/>
          </a:prstGeom>
          <a:noFill/>
          <a:ln w="9525">
            <a:noFill/>
          </a:ln>
        </p:spPr>
        <p:txBody>
          <a:bodyPr wrap="none" anchor="ctr">
            <a:spAutoFit/>
          </a:bodyPr>
          <a:lstStyle/>
          <a:p>
            <a:pPr fontAlgn="base">
              <a:spcBef>
                <a:spcPct val="0"/>
              </a:spcBef>
              <a:spcAft>
                <a:spcPct val="0"/>
              </a:spcAft>
            </a:pPr>
            <a:r>
              <a:rPr lang="zh-CN" altLang="en-US" sz="2400" b="1">
                <a:solidFill>
                  <a:srgbClr val="FF0000"/>
                </a:solidFill>
                <a:latin typeface="Times New Roman" panose="02020603050405020304" pitchFamily="18" charset="0"/>
                <a:cs typeface="Times New Roman" panose="02020603050405020304" pitchFamily="18" charset="0"/>
                <a:sym typeface="+mn-ea"/>
              </a:rPr>
              <a:t>考点三　突破电解池，应用“不寻常”</a:t>
            </a:r>
            <a:endParaRPr lang="zh-CN" altLang="en-US" sz="2400" b="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sym typeface="+mn-ea"/>
            </a:endParaRPr>
          </a:p>
        </p:txBody>
      </p:sp>
      <p:sp>
        <p:nvSpPr>
          <p:cNvPr id="6" name="文本框 5"/>
          <p:cNvSpPr txBox="1"/>
          <p:nvPr/>
        </p:nvSpPr>
        <p:spPr>
          <a:xfrm>
            <a:off x="381847" y="934085"/>
            <a:ext cx="3281668" cy="400110"/>
          </a:xfrm>
          <a:prstGeom prst="rect">
            <a:avLst/>
          </a:prstGeom>
          <a:noFill/>
        </p:spPr>
        <p:txBody>
          <a:bodyPr wrap="none" rtlCol="0">
            <a:spAutoFit/>
          </a:bodyPr>
          <a:lstStyle/>
          <a:p>
            <a:pPr fontAlgn="base">
              <a:spcBef>
                <a:spcPct val="0"/>
              </a:spcBef>
              <a:spcAft>
                <a:spcPct val="0"/>
              </a:spcAft>
            </a:pPr>
            <a:r>
              <a:rPr lang="zh-CN" altLang="en-US" sz="2000" b="1">
                <a:solidFill>
                  <a:srgbClr val="0000FF"/>
                </a:solidFill>
                <a:latin typeface="新宋体" panose="02010609030101010101" charset="-122"/>
                <a:ea typeface="新宋体" panose="02010609030101010101" charset="-122"/>
                <a:sym typeface="+mn-ea"/>
              </a:rPr>
              <a:t>题组一　蓄电池的</a:t>
            </a:r>
            <a:r>
              <a:rPr lang="zh-CN" altLang="en-US" sz="2000" b="1">
                <a:solidFill>
                  <a:srgbClr val="FF0000"/>
                </a:solidFill>
                <a:latin typeface="新宋体" panose="02010609030101010101" charset="-122"/>
                <a:ea typeface="新宋体" panose="02010609030101010101" charset="-122"/>
                <a:sym typeface="+mn-ea"/>
              </a:rPr>
              <a:t>充电应用</a:t>
            </a:r>
            <a:endParaRPr lang="zh-CN" altLang="en-US" sz="2000" b="1">
              <a:solidFill>
                <a:srgbClr val="FF0000"/>
              </a:solidFill>
              <a:latin typeface="新宋体" panose="02010609030101010101" charset="-122"/>
              <a:ea typeface="新宋体" panose="02010609030101010101" charset="-122"/>
              <a:sym typeface="+mn-ea"/>
            </a:endParaRPr>
          </a:p>
        </p:txBody>
      </p:sp>
      <p:sp>
        <p:nvSpPr>
          <p:cNvPr id="5" name="文本框 4"/>
          <p:cNvSpPr txBox="1"/>
          <p:nvPr/>
        </p:nvSpPr>
        <p:spPr>
          <a:xfrm>
            <a:off x="477522" y="3455038"/>
            <a:ext cx="11063393" cy="1076325"/>
          </a:xfrm>
          <a:prstGeom prst="rect">
            <a:avLst/>
          </a:prstGeom>
          <a:noFill/>
          <a:ln w="9525">
            <a:solidFill>
              <a:srgbClr val="FF0000"/>
            </a:solidFill>
          </a:ln>
        </p:spPr>
        <p:txBody>
          <a:bodyPr wrap="square">
            <a:spAutoFit/>
          </a:bodyPr>
          <a:lstStyle/>
          <a:p>
            <a:pPr fontAlgn="base">
              <a:spcBef>
                <a:spcPct val="0"/>
              </a:spcBef>
              <a:spcAft>
                <a:spcPct val="0"/>
              </a:spcAft>
            </a:pPr>
            <a:r>
              <a:rPr lang="zh-CN" altLang="en-US" sz="1600" b="1">
                <a:solidFill>
                  <a:srgbClr val="0000FF"/>
                </a:solidFill>
                <a:ea typeface="黑体" panose="02010600030101010101" pitchFamily="49" charset="-122"/>
              </a:rPr>
              <a:t>解析</a:t>
            </a:r>
            <a:r>
              <a:rPr lang="zh-CN" altLang="en-US" sz="1600" b="1">
                <a:solidFill>
                  <a:srgbClr val="000000"/>
                </a:solidFill>
                <a:ea typeface="黑体" panose="02010600030101010101" pitchFamily="49" charset="-122"/>
              </a:rPr>
              <a:t>　</a:t>
            </a:r>
            <a:r>
              <a:rPr lang="zh-CN" altLang="en-US" sz="1600" b="1">
                <a:solidFill>
                  <a:srgbClr val="0000FF"/>
                </a:solidFill>
                <a:latin typeface="Times New Roman" panose="02020603050405020304" pitchFamily="18" charset="0"/>
                <a:ea typeface="黑体" panose="02010600030101010101" pitchFamily="49" charset="-122"/>
                <a:sym typeface="+mn-ea"/>
              </a:rPr>
              <a:t>答案</a:t>
            </a:r>
            <a:r>
              <a:rPr lang="en-US" altLang="zh-CN" sz="1600" b="1">
                <a:solidFill>
                  <a:srgbClr val="FF0000"/>
                </a:solidFill>
                <a:latin typeface="Times New Roman" panose="02020603050405020304" pitchFamily="18" charset="0"/>
                <a:ea typeface="黑体" panose="02010600030101010101" pitchFamily="49" charset="-122"/>
                <a:sym typeface="+mn-ea"/>
              </a:rPr>
              <a:t>B</a:t>
            </a:r>
            <a:r>
              <a:rPr lang="zh-CN" altLang="en-US" sz="1600" b="1">
                <a:solidFill>
                  <a:srgbClr val="FF0000"/>
                </a:solidFill>
                <a:latin typeface="Times New Roman" panose="02020603050405020304" pitchFamily="18" charset="0"/>
                <a:ea typeface="黑体" panose="02010600030101010101" pitchFamily="49" charset="-122"/>
                <a:sym typeface="+mn-ea"/>
              </a:rPr>
              <a:t>。</a:t>
            </a:r>
            <a:r>
              <a:rPr lang="zh-CN" altLang="en-US" sz="1600" b="1">
                <a:solidFill>
                  <a:srgbClr val="000000"/>
                </a:solidFill>
                <a:cs typeface="楷体_GB2312" panose="02010609030101010101" pitchFamily="49" charset="-122"/>
              </a:rPr>
              <a:t>放电时，负极：</a:t>
            </a:r>
            <a:r>
              <a:rPr lang="en-US" sz="1600" b="1">
                <a:solidFill>
                  <a:srgbClr val="000000"/>
                </a:solidFill>
                <a:latin typeface="Times New Roman" panose="02020603050405020304" pitchFamily="18" charset="0"/>
                <a:cs typeface="楷体_GB2312" panose="02010609030101010101" pitchFamily="49" charset="-122"/>
              </a:rPr>
              <a:t>Li</a:t>
            </a:r>
            <a:r>
              <a:rPr lang="en-US" sz="1600" b="1" i="1" baseline="-25000">
                <a:solidFill>
                  <a:srgbClr val="000000"/>
                </a:solidFill>
                <a:latin typeface="Times New Roman" panose="02020603050405020304" pitchFamily="18" charset="0"/>
                <a:cs typeface="楷体_GB2312" panose="02010609030101010101" pitchFamily="49" charset="-122"/>
              </a:rPr>
              <a:t>x</a:t>
            </a:r>
            <a:r>
              <a:rPr lang="en-US" sz="1600" b="1">
                <a:solidFill>
                  <a:srgbClr val="000000"/>
                </a:solidFill>
                <a:latin typeface="Times New Roman" panose="02020603050405020304" pitchFamily="18" charset="0"/>
                <a:cs typeface="楷体_GB2312" panose="02010609030101010101" pitchFamily="49" charset="-122"/>
              </a:rPr>
              <a:t>C</a:t>
            </a:r>
            <a:r>
              <a:rPr lang="en-US" sz="1600" b="1" baseline="-25000">
                <a:solidFill>
                  <a:srgbClr val="000000"/>
                </a:solidFill>
                <a:latin typeface="Times New Roman" panose="02020603050405020304" pitchFamily="18" charset="0"/>
                <a:cs typeface="楷体_GB2312" panose="02010609030101010101" pitchFamily="49" charset="-122"/>
              </a:rPr>
              <a:t>6</a:t>
            </a:r>
            <a:r>
              <a:rPr lang="zh-CN" altLang="en-US" sz="1600" b="1">
                <a:solidFill>
                  <a:srgbClr val="000000"/>
                </a:solidFill>
                <a:cs typeface="楷体_GB2312" panose="02010609030101010101" pitchFamily="49" charset="-122"/>
              </a:rPr>
              <a:t>－</a:t>
            </a:r>
            <a:r>
              <a:rPr lang="en-US" sz="1600" b="1" i="1">
                <a:solidFill>
                  <a:srgbClr val="000000"/>
                </a:solidFill>
                <a:latin typeface="Times New Roman" panose="02020603050405020304" pitchFamily="18" charset="0"/>
                <a:cs typeface="楷体_GB2312" panose="02010609030101010101" pitchFamily="49" charset="-122"/>
              </a:rPr>
              <a:t>x</a:t>
            </a:r>
            <a:r>
              <a:rPr lang="en-US" sz="1600" b="1">
                <a:solidFill>
                  <a:srgbClr val="000000"/>
                </a:solidFill>
                <a:latin typeface="Times New Roman" panose="02020603050405020304" pitchFamily="18" charset="0"/>
                <a:cs typeface="楷体_GB2312" panose="02010609030101010101" pitchFamily="49" charset="-122"/>
              </a:rPr>
              <a:t>e</a:t>
            </a:r>
            <a:r>
              <a:rPr lang="zh-CN" altLang="en-US" sz="1600" b="1" baseline="30000">
                <a:solidFill>
                  <a:srgbClr val="000000"/>
                </a:solidFill>
                <a:cs typeface="楷体_GB2312" panose="02010609030101010101" pitchFamily="49" charset="-122"/>
              </a:rPr>
              <a:t>－</a:t>
            </a:r>
            <a:r>
              <a:rPr lang="en-US" sz="1600" b="1">
                <a:solidFill>
                  <a:srgbClr val="000000"/>
                </a:solidFill>
                <a:latin typeface="Times New Roman" panose="02020603050405020304" pitchFamily="18" charset="0"/>
                <a:cs typeface="Times New Roman" panose="02020603050405020304" pitchFamily="18" charset="0"/>
              </a:rPr>
              <a:t>===</a:t>
            </a:r>
            <a:r>
              <a:rPr lang="en-US" sz="1600" b="1" i="1">
                <a:solidFill>
                  <a:srgbClr val="000000"/>
                </a:solidFill>
                <a:latin typeface="Times New Roman" panose="02020603050405020304" pitchFamily="18" charset="0"/>
                <a:cs typeface="楷体_GB2312" panose="02010609030101010101" pitchFamily="49" charset="-122"/>
              </a:rPr>
              <a:t>x</a:t>
            </a:r>
            <a:r>
              <a:rPr lang="en-US" sz="1600" b="1">
                <a:solidFill>
                  <a:srgbClr val="000000"/>
                </a:solidFill>
                <a:latin typeface="Times New Roman" panose="02020603050405020304" pitchFamily="18" charset="0"/>
                <a:cs typeface="楷体_GB2312" panose="02010609030101010101" pitchFamily="49" charset="-122"/>
              </a:rPr>
              <a:t>Li</a:t>
            </a:r>
            <a:r>
              <a:rPr lang="zh-CN" altLang="en-US" sz="1600" b="1" baseline="30000">
                <a:solidFill>
                  <a:srgbClr val="000000"/>
                </a:solidFill>
                <a:cs typeface="楷体_GB2312" panose="02010609030101010101" pitchFamily="49" charset="-122"/>
              </a:rPr>
              <a:t>＋</a:t>
            </a:r>
            <a:r>
              <a:rPr lang="zh-CN" altLang="en-US" sz="1600" b="1">
                <a:solidFill>
                  <a:srgbClr val="000000"/>
                </a:solidFill>
                <a:cs typeface="楷体_GB2312" panose="02010609030101010101" pitchFamily="49" charset="-122"/>
              </a:rPr>
              <a:t>＋</a:t>
            </a:r>
            <a:r>
              <a:rPr lang="en-US" sz="1600" b="1">
                <a:solidFill>
                  <a:srgbClr val="000000"/>
                </a:solidFill>
                <a:latin typeface="Times New Roman" panose="02020603050405020304" pitchFamily="18" charset="0"/>
                <a:cs typeface="楷体_GB2312" panose="02010609030101010101" pitchFamily="49" charset="-122"/>
              </a:rPr>
              <a:t>6C</a:t>
            </a:r>
            <a:endParaRPr lang="zh-CN" altLang="en-US" sz="1600" b="1">
              <a:solidFill>
                <a:srgbClr val="000000"/>
              </a:solidFill>
              <a:cs typeface="楷体_GB2312" panose="02010609030101010101" pitchFamily="49" charset="-122"/>
            </a:endParaRPr>
          </a:p>
          <a:p>
            <a:pPr fontAlgn="base">
              <a:spcBef>
                <a:spcPct val="0"/>
              </a:spcBef>
              <a:spcAft>
                <a:spcPct val="0"/>
              </a:spcAft>
            </a:pPr>
            <a:r>
              <a:rPr lang="zh-CN" altLang="en-US" sz="1600" b="1">
                <a:solidFill>
                  <a:srgbClr val="000000"/>
                </a:solidFill>
                <a:cs typeface="楷体_GB2312" panose="02010609030101010101" pitchFamily="49" charset="-122"/>
              </a:rPr>
              <a:t>正极：</a:t>
            </a:r>
            <a:r>
              <a:rPr lang="en-US" sz="1600" b="1">
                <a:solidFill>
                  <a:srgbClr val="000000"/>
                </a:solidFill>
                <a:latin typeface="Times New Roman" panose="02020603050405020304" pitchFamily="18" charset="0"/>
                <a:cs typeface="楷体_GB2312" panose="02010609030101010101" pitchFamily="49" charset="-122"/>
              </a:rPr>
              <a:t>Li</a:t>
            </a:r>
            <a:r>
              <a:rPr lang="en-US" sz="1600" b="1" baseline="-25000">
                <a:solidFill>
                  <a:srgbClr val="000000"/>
                </a:solidFill>
                <a:latin typeface="Times New Roman" panose="02020603050405020304" pitchFamily="18" charset="0"/>
                <a:cs typeface="楷体_GB2312" panose="02010609030101010101" pitchFamily="49" charset="-122"/>
              </a:rPr>
              <a:t>1</a:t>
            </a:r>
            <a:r>
              <a:rPr lang="zh-CN" altLang="en-US" sz="1600" b="1" baseline="-25000">
                <a:solidFill>
                  <a:srgbClr val="000000"/>
                </a:solidFill>
                <a:cs typeface="楷体_GB2312" panose="02010609030101010101" pitchFamily="49" charset="-122"/>
              </a:rPr>
              <a:t>－</a:t>
            </a:r>
            <a:r>
              <a:rPr lang="en-US" sz="1600" b="1" i="1" baseline="-25000">
                <a:solidFill>
                  <a:srgbClr val="000000"/>
                </a:solidFill>
                <a:latin typeface="Times New Roman" panose="02020603050405020304" pitchFamily="18" charset="0"/>
                <a:cs typeface="楷体_GB2312" panose="02010609030101010101" pitchFamily="49" charset="-122"/>
              </a:rPr>
              <a:t>x</a:t>
            </a:r>
            <a:r>
              <a:rPr lang="en-US" sz="1600" b="1">
                <a:solidFill>
                  <a:srgbClr val="000000"/>
                </a:solidFill>
                <a:latin typeface="Times New Roman" panose="02020603050405020304" pitchFamily="18" charset="0"/>
                <a:cs typeface="楷体_GB2312" panose="02010609030101010101" pitchFamily="49" charset="-122"/>
              </a:rPr>
              <a:t>CoO</a:t>
            </a:r>
            <a:r>
              <a:rPr lang="en-US" sz="1600" b="1" baseline="-25000">
                <a:solidFill>
                  <a:srgbClr val="000000"/>
                </a:solidFill>
                <a:latin typeface="Times New Roman" panose="02020603050405020304" pitchFamily="18" charset="0"/>
                <a:cs typeface="楷体_GB2312" panose="02010609030101010101" pitchFamily="49" charset="-122"/>
              </a:rPr>
              <a:t>2</a:t>
            </a:r>
            <a:r>
              <a:rPr lang="zh-CN" altLang="en-US" sz="1600" b="1">
                <a:solidFill>
                  <a:srgbClr val="000000"/>
                </a:solidFill>
                <a:cs typeface="楷体_GB2312" panose="02010609030101010101" pitchFamily="49" charset="-122"/>
              </a:rPr>
              <a:t>＋</a:t>
            </a:r>
            <a:r>
              <a:rPr lang="en-US" sz="1600" b="1" i="1">
                <a:solidFill>
                  <a:srgbClr val="000000"/>
                </a:solidFill>
                <a:latin typeface="Times New Roman" panose="02020603050405020304" pitchFamily="18" charset="0"/>
                <a:cs typeface="楷体_GB2312" panose="02010609030101010101" pitchFamily="49" charset="-122"/>
              </a:rPr>
              <a:t>x</a:t>
            </a:r>
            <a:r>
              <a:rPr lang="en-US" sz="1600" b="1">
                <a:solidFill>
                  <a:srgbClr val="000000"/>
                </a:solidFill>
                <a:latin typeface="Times New Roman" panose="02020603050405020304" pitchFamily="18" charset="0"/>
                <a:cs typeface="楷体_GB2312" panose="02010609030101010101" pitchFamily="49" charset="-122"/>
              </a:rPr>
              <a:t>e</a:t>
            </a:r>
            <a:r>
              <a:rPr lang="zh-CN" altLang="en-US" sz="1600" b="1" baseline="30000">
                <a:solidFill>
                  <a:srgbClr val="000000"/>
                </a:solidFill>
                <a:cs typeface="楷体_GB2312" panose="02010609030101010101" pitchFamily="49" charset="-122"/>
              </a:rPr>
              <a:t>－</a:t>
            </a:r>
            <a:r>
              <a:rPr lang="zh-CN" altLang="en-US" sz="1600" b="1">
                <a:solidFill>
                  <a:srgbClr val="000000"/>
                </a:solidFill>
                <a:cs typeface="楷体_GB2312" panose="02010609030101010101" pitchFamily="49" charset="-122"/>
              </a:rPr>
              <a:t>＋</a:t>
            </a:r>
            <a:r>
              <a:rPr lang="en-US" sz="1600" b="1" i="1">
                <a:solidFill>
                  <a:srgbClr val="000000"/>
                </a:solidFill>
                <a:latin typeface="Times New Roman" panose="02020603050405020304" pitchFamily="18" charset="0"/>
                <a:cs typeface="楷体_GB2312" panose="02010609030101010101" pitchFamily="49" charset="-122"/>
              </a:rPr>
              <a:t>x</a:t>
            </a:r>
            <a:r>
              <a:rPr lang="en-US" sz="1600" b="1">
                <a:solidFill>
                  <a:srgbClr val="000000"/>
                </a:solidFill>
                <a:latin typeface="Times New Roman" panose="02020603050405020304" pitchFamily="18" charset="0"/>
                <a:cs typeface="楷体_GB2312" panose="02010609030101010101" pitchFamily="49" charset="-122"/>
              </a:rPr>
              <a:t>Li</a:t>
            </a:r>
            <a:r>
              <a:rPr lang="zh-CN" altLang="en-US" sz="1600" b="1" baseline="30000">
                <a:solidFill>
                  <a:srgbClr val="000000"/>
                </a:solidFill>
                <a:cs typeface="楷体_GB2312" panose="02010609030101010101" pitchFamily="49" charset="-122"/>
              </a:rPr>
              <a:t>＋</a:t>
            </a:r>
            <a:r>
              <a:rPr lang="en-US" sz="1600" b="1">
                <a:solidFill>
                  <a:srgbClr val="000000"/>
                </a:solidFill>
                <a:latin typeface="Times New Roman" panose="02020603050405020304" pitchFamily="18" charset="0"/>
                <a:cs typeface="Times New Roman" panose="02020603050405020304" pitchFamily="18" charset="0"/>
              </a:rPr>
              <a:t>===</a:t>
            </a:r>
            <a:r>
              <a:rPr lang="en-US" sz="1600" b="1">
                <a:solidFill>
                  <a:srgbClr val="000000"/>
                </a:solidFill>
                <a:latin typeface="Times New Roman" panose="02020603050405020304" pitchFamily="18" charset="0"/>
                <a:cs typeface="楷体_GB2312" panose="02010609030101010101" pitchFamily="49" charset="-122"/>
              </a:rPr>
              <a:t>LiCoO</a:t>
            </a:r>
            <a:r>
              <a:rPr lang="en-US" sz="1600" b="1" baseline="-25000">
                <a:solidFill>
                  <a:srgbClr val="000000"/>
                </a:solidFill>
                <a:latin typeface="Times New Roman" panose="02020603050405020304" pitchFamily="18" charset="0"/>
                <a:cs typeface="楷体_GB2312" panose="02010609030101010101" pitchFamily="49" charset="-122"/>
              </a:rPr>
              <a:t>2</a:t>
            </a:r>
            <a:endParaRPr lang="en-US" sz="1600" b="1" baseline="-25000">
              <a:solidFill>
                <a:srgbClr val="000000"/>
              </a:solidFill>
              <a:latin typeface="Times New Roman" panose="02020603050405020304" pitchFamily="18" charset="0"/>
              <a:cs typeface="楷体_GB2312" panose="02010609030101010101" pitchFamily="49" charset="-122"/>
            </a:endParaRPr>
          </a:p>
          <a:p>
            <a:pPr fontAlgn="base">
              <a:spcBef>
                <a:spcPct val="0"/>
              </a:spcBef>
              <a:spcAft>
                <a:spcPct val="0"/>
              </a:spcAft>
            </a:pPr>
            <a:r>
              <a:rPr lang="zh-CN" altLang="en-US" sz="1600" b="1">
                <a:solidFill>
                  <a:srgbClr val="000000"/>
                </a:solidFill>
              </a:rPr>
              <a:t>充电时，阴极：x</a:t>
            </a:r>
            <a:r>
              <a:rPr lang="en-US" sz="1600" b="1">
                <a:solidFill>
                  <a:srgbClr val="000000"/>
                </a:solidFill>
                <a:latin typeface="Times New Roman" panose="02020603050405020304" pitchFamily="18" charset="0"/>
                <a:cs typeface="楷体_GB2312" panose="02010609030101010101" pitchFamily="49" charset="-122"/>
                <a:sym typeface="+mn-ea"/>
              </a:rPr>
              <a:t>Li</a:t>
            </a:r>
            <a:r>
              <a:rPr lang="zh-CN" altLang="en-US" sz="1600" b="1" baseline="30000">
                <a:solidFill>
                  <a:srgbClr val="000000"/>
                </a:solidFill>
                <a:cs typeface="楷体_GB2312" panose="02010609030101010101" pitchFamily="49" charset="-122"/>
                <a:sym typeface="+mn-ea"/>
              </a:rPr>
              <a:t>＋</a:t>
            </a:r>
            <a:r>
              <a:rPr lang="zh-CN" altLang="en-US" sz="1600" b="1">
                <a:solidFill>
                  <a:srgbClr val="000000"/>
                </a:solidFill>
              </a:rPr>
              <a:t>＋6C＋xe</a:t>
            </a:r>
            <a:r>
              <a:rPr lang="zh-CN" altLang="en-US" sz="1600" b="1" baseline="30000">
                <a:solidFill>
                  <a:srgbClr val="000000"/>
                </a:solidFill>
                <a:sym typeface="+mn-ea"/>
              </a:rPr>
              <a:t>－</a:t>
            </a:r>
            <a:r>
              <a:rPr lang="zh-CN" altLang="en-US" sz="1600" b="1">
                <a:solidFill>
                  <a:srgbClr val="000000"/>
                </a:solidFill>
              </a:rPr>
              <a:t>=== </a:t>
            </a:r>
            <a:r>
              <a:rPr lang="en-US" sz="1600" b="1">
                <a:solidFill>
                  <a:srgbClr val="000000"/>
                </a:solidFill>
                <a:latin typeface="Times New Roman" panose="02020603050405020304" pitchFamily="18" charset="0"/>
                <a:cs typeface="楷体_GB2312" panose="02010609030101010101" pitchFamily="49" charset="-122"/>
                <a:sym typeface="+mn-ea"/>
              </a:rPr>
              <a:t>Li</a:t>
            </a:r>
            <a:r>
              <a:rPr lang="en-US" sz="1600" b="1" i="1" baseline="-25000">
                <a:solidFill>
                  <a:srgbClr val="000000"/>
                </a:solidFill>
                <a:latin typeface="Times New Roman" panose="02020603050405020304" pitchFamily="18" charset="0"/>
                <a:cs typeface="楷体_GB2312" panose="02010609030101010101" pitchFamily="49" charset="-122"/>
                <a:sym typeface="+mn-ea"/>
              </a:rPr>
              <a:t>x</a:t>
            </a:r>
            <a:r>
              <a:rPr lang="en-US" sz="1600" b="1">
                <a:solidFill>
                  <a:srgbClr val="000000"/>
                </a:solidFill>
                <a:latin typeface="Times New Roman" panose="02020603050405020304" pitchFamily="18" charset="0"/>
                <a:cs typeface="楷体_GB2312" panose="02010609030101010101" pitchFamily="49" charset="-122"/>
                <a:sym typeface="+mn-ea"/>
              </a:rPr>
              <a:t>C</a:t>
            </a:r>
            <a:r>
              <a:rPr lang="en-US" sz="1600" b="1" baseline="-25000">
                <a:solidFill>
                  <a:srgbClr val="000000"/>
                </a:solidFill>
                <a:latin typeface="Times New Roman" panose="02020603050405020304" pitchFamily="18" charset="0"/>
                <a:cs typeface="楷体_GB2312" panose="02010609030101010101" pitchFamily="49" charset="-122"/>
                <a:sym typeface="+mn-ea"/>
              </a:rPr>
              <a:t>6     </a:t>
            </a:r>
            <a:r>
              <a:rPr lang="zh-CN" altLang="en-US" sz="1600" b="1">
                <a:solidFill>
                  <a:srgbClr val="000000"/>
                </a:solidFill>
              </a:rPr>
              <a:t>阳极：LiCoO</a:t>
            </a:r>
            <a:r>
              <a:rPr lang="zh-CN" altLang="en-US" sz="1600" b="1" baseline="-25000">
                <a:solidFill>
                  <a:srgbClr val="000000"/>
                </a:solidFill>
              </a:rPr>
              <a:t>2</a:t>
            </a:r>
            <a:r>
              <a:rPr lang="zh-CN" altLang="en-US" sz="1600" b="1">
                <a:solidFill>
                  <a:srgbClr val="000000"/>
                </a:solidFill>
              </a:rPr>
              <a:t>－xe</a:t>
            </a:r>
            <a:r>
              <a:rPr lang="zh-CN" altLang="en-US" sz="1600" b="1" baseline="30000">
                <a:solidFill>
                  <a:srgbClr val="000000"/>
                </a:solidFill>
              </a:rPr>
              <a:t>－</a:t>
            </a:r>
            <a:r>
              <a:rPr lang="zh-CN" altLang="en-US" sz="1600" b="1">
                <a:solidFill>
                  <a:srgbClr val="000000"/>
                </a:solidFill>
              </a:rPr>
              <a:t>=== x</a:t>
            </a:r>
            <a:r>
              <a:rPr lang="en-US" sz="1600" b="1">
                <a:solidFill>
                  <a:srgbClr val="000000"/>
                </a:solidFill>
                <a:latin typeface="Times New Roman" panose="02020603050405020304" pitchFamily="18" charset="0"/>
                <a:cs typeface="楷体_GB2312" panose="02010609030101010101" pitchFamily="49" charset="-122"/>
                <a:sym typeface="+mn-ea"/>
              </a:rPr>
              <a:t>Li</a:t>
            </a:r>
            <a:r>
              <a:rPr lang="zh-CN" altLang="en-US" sz="1600" b="1" baseline="30000">
                <a:solidFill>
                  <a:srgbClr val="000000"/>
                </a:solidFill>
                <a:cs typeface="楷体_GB2312" panose="02010609030101010101" pitchFamily="49" charset="-122"/>
                <a:sym typeface="+mn-ea"/>
              </a:rPr>
              <a:t>＋</a:t>
            </a:r>
            <a:r>
              <a:rPr lang="zh-CN" altLang="en-US" sz="1600" b="1">
                <a:solidFill>
                  <a:srgbClr val="000000"/>
                </a:solidFill>
              </a:rPr>
              <a:t>＋ Li</a:t>
            </a:r>
            <a:r>
              <a:rPr lang="zh-CN" altLang="en-US" sz="1600" b="1" baseline="-25000">
                <a:solidFill>
                  <a:srgbClr val="000000"/>
                </a:solidFill>
              </a:rPr>
              <a:t>1－x</a:t>
            </a:r>
            <a:r>
              <a:rPr lang="zh-CN" altLang="en-US" sz="1600" b="1">
                <a:solidFill>
                  <a:srgbClr val="000000"/>
                </a:solidFill>
              </a:rPr>
              <a:t>CoO</a:t>
            </a:r>
            <a:r>
              <a:rPr lang="zh-CN" altLang="en-US" sz="1600" b="1" baseline="-25000">
                <a:solidFill>
                  <a:srgbClr val="000000"/>
                </a:solidFill>
              </a:rPr>
              <a:t>2</a:t>
            </a:r>
            <a:endParaRPr lang="zh-CN" altLang="en-US" sz="1600" b="1">
              <a:solidFill>
                <a:srgbClr val="000000"/>
              </a:solidFill>
            </a:endParaRPr>
          </a:p>
          <a:p>
            <a:pPr fontAlgn="base">
              <a:spcBef>
                <a:spcPct val="0"/>
              </a:spcBef>
              <a:spcAft>
                <a:spcPct val="0"/>
              </a:spcAft>
            </a:pPr>
            <a:r>
              <a:rPr lang="zh-CN" altLang="en-US" sz="1600" b="1">
                <a:solidFill>
                  <a:srgbClr val="000000"/>
                </a:solidFill>
              </a:rPr>
              <a:t>左为负极，右为正极，放电时，</a:t>
            </a:r>
            <a:r>
              <a:rPr lang="en-US" sz="1600" b="1">
                <a:solidFill>
                  <a:srgbClr val="000000"/>
                </a:solidFill>
                <a:latin typeface="Times New Roman" panose="02020603050405020304" pitchFamily="18" charset="0"/>
                <a:cs typeface="楷体_GB2312" panose="02010609030101010101" pitchFamily="49" charset="-122"/>
                <a:sym typeface="+mn-ea"/>
              </a:rPr>
              <a:t>Li</a:t>
            </a:r>
            <a:r>
              <a:rPr lang="zh-CN" altLang="en-US" sz="1600" b="1" baseline="30000">
                <a:solidFill>
                  <a:srgbClr val="000000"/>
                </a:solidFill>
                <a:cs typeface="楷体_GB2312" panose="02010609030101010101" pitchFamily="49" charset="-122"/>
                <a:sym typeface="+mn-ea"/>
              </a:rPr>
              <a:t>＋</a:t>
            </a:r>
            <a:r>
              <a:rPr lang="zh-CN" altLang="en-US" sz="1600" b="1">
                <a:solidFill>
                  <a:srgbClr val="000000"/>
                </a:solidFill>
              </a:rPr>
              <a:t>在负极生成，移向正极，充电时，</a:t>
            </a:r>
            <a:r>
              <a:rPr lang="en-US" sz="1600" b="1">
                <a:solidFill>
                  <a:srgbClr val="000000"/>
                </a:solidFill>
                <a:latin typeface="Times New Roman" panose="02020603050405020304" pitchFamily="18" charset="0"/>
                <a:cs typeface="楷体_GB2312" panose="02010609030101010101" pitchFamily="49" charset="-122"/>
                <a:sym typeface="+mn-ea"/>
              </a:rPr>
              <a:t>Li</a:t>
            </a:r>
            <a:r>
              <a:rPr lang="zh-CN" altLang="en-US" sz="1600" b="1" baseline="30000">
                <a:solidFill>
                  <a:srgbClr val="000000"/>
                </a:solidFill>
                <a:cs typeface="楷体_GB2312" panose="02010609030101010101" pitchFamily="49" charset="-122"/>
                <a:sym typeface="+mn-ea"/>
              </a:rPr>
              <a:t>＋</a:t>
            </a:r>
            <a:r>
              <a:rPr lang="zh-CN" altLang="en-US" sz="1600" b="1">
                <a:solidFill>
                  <a:srgbClr val="000000"/>
                </a:solidFill>
              </a:rPr>
              <a:t>从右向左移动。</a:t>
            </a:r>
            <a:endParaRPr lang="zh-CN" altLang="en-US" sz="1600" b="1">
              <a:solidFill>
                <a:srgbClr val="000000"/>
              </a:solidFill>
            </a:endParaRPr>
          </a:p>
        </p:txBody>
      </p:sp>
      <p:sp>
        <p:nvSpPr>
          <p:cNvPr id="7" name="文本框 6"/>
          <p:cNvSpPr txBox="1"/>
          <p:nvPr/>
        </p:nvSpPr>
        <p:spPr>
          <a:xfrm>
            <a:off x="476676" y="4601213"/>
            <a:ext cx="11063393" cy="1753235"/>
          </a:xfrm>
          <a:prstGeom prst="rect">
            <a:avLst/>
          </a:prstGeom>
          <a:noFill/>
          <a:ln w="9525">
            <a:solidFill>
              <a:srgbClr val="FF0000"/>
            </a:solidFill>
          </a:ln>
        </p:spPr>
        <p:txBody>
          <a:bodyPr wrap="square">
            <a:spAutoFit/>
          </a:bodyPr>
          <a:lstStyle/>
          <a:p>
            <a:pPr fontAlgn="base">
              <a:spcBef>
                <a:spcPct val="0"/>
              </a:spcBef>
              <a:spcAft>
                <a:spcPct val="0"/>
              </a:spcAft>
            </a:pPr>
            <a:r>
              <a:rPr lang="zh-CN" altLang="en-US" b="1">
                <a:solidFill>
                  <a:srgbClr val="0000FF"/>
                </a:solidFill>
                <a:latin typeface="Times New Roman" panose="02020603050405020304" pitchFamily="18" charset="0"/>
              </a:rPr>
              <a:t>方法技巧</a:t>
            </a:r>
            <a:r>
              <a:rPr lang="en-US" altLang="zh-CN" b="1">
                <a:solidFill>
                  <a:srgbClr val="0000FF"/>
                </a:solidFill>
                <a:latin typeface="Times New Roman" panose="02020603050405020304" pitchFamily="18" charset="0"/>
              </a:rPr>
              <a:t>——</a:t>
            </a:r>
            <a:r>
              <a:rPr lang="zh-CN" altLang="en-US" b="1">
                <a:solidFill>
                  <a:srgbClr val="000000"/>
                </a:solidFill>
                <a:cs typeface="仿宋_GB2312" panose="02010609030101010101" pitchFamily="49" charset="-122"/>
              </a:rPr>
              <a:t>可充电电池：</a:t>
            </a:r>
            <a:endParaRPr lang="zh-CN" altLang="en-US" b="1">
              <a:solidFill>
                <a:srgbClr val="000000"/>
              </a:solidFill>
              <a:cs typeface="仿宋_GB2312" panose="02010609030101010101" pitchFamily="49" charset="-122"/>
            </a:endParaRPr>
          </a:p>
          <a:p>
            <a:pPr fontAlgn="base">
              <a:spcBef>
                <a:spcPct val="0"/>
              </a:spcBef>
              <a:spcAft>
                <a:spcPct val="0"/>
              </a:spcAft>
            </a:pPr>
            <a:r>
              <a:rPr lang="zh-CN" altLang="en-US" b="1">
                <a:solidFill>
                  <a:srgbClr val="FF0000"/>
                </a:solidFill>
                <a:cs typeface="仿宋_GB2312" panose="02010609030101010101" pitchFamily="49" charset="-122"/>
              </a:rPr>
              <a:t>放电时为原电池，</a:t>
            </a:r>
            <a:r>
              <a:rPr lang="zh-CN" altLang="en-US" b="1">
                <a:solidFill>
                  <a:srgbClr val="000000"/>
                </a:solidFill>
                <a:cs typeface="仿宋_GB2312" panose="02010609030101010101" pitchFamily="49" charset="-122"/>
              </a:rPr>
              <a:t>负极氧化，正极还原；</a:t>
            </a:r>
            <a:endParaRPr lang="zh-CN" altLang="en-US" b="1">
              <a:solidFill>
                <a:srgbClr val="000000"/>
              </a:solidFill>
              <a:cs typeface="仿宋_GB2312" panose="02010609030101010101" pitchFamily="49" charset="-122"/>
            </a:endParaRPr>
          </a:p>
          <a:p>
            <a:pPr fontAlgn="base">
              <a:spcBef>
                <a:spcPct val="0"/>
              </a:spcBef>
              <a:spcAft>
                <a:spcPct val="0"/>
              </a:spcAft>
            </a:pPr>
            <a:r>
              <a:rPr lang="zh-CN" altLang="en-US" b="1">
                <a:solidFill>
                  <a:srgbClr val="000000"/>
                </a:solidFill>
                <a:cs typeface="仿宋_GB2312" panose="02010609030101010101" pitchFamily="49" charset="-122"/>
              </a:rPr>
              <a:t>外电路中电子由负极流向正极，内电路中阳离子向正极移动，阴离子向负极移动。</a:t>
            </a:r>
            <a:endParaRPr lang="zh-CN" altLang="en-US" b="1">
              <a:solidFill>
                <a:srgbClr val="000000"/>
              </a:solidFill>
              <a:cs typeface="仿宋_GB2312" panose="02010609030101010101" pitchFamily="49" charset="-122"/>
            </a:endParaRPr>
          </a:p>
          <a:p>
            <a:pPr fontAlgn="base">
              <a:spcBef>
                <a:spcPct val="0"/>
              </a:spcBef>
              <a:spcAft>
                <a:spcPct val="0"/>
              </a:spcAft>
            </a:pPr>
            <a:r>
              <a:rPr lang="zh-CN" altLang="en-US" b="1">
                <a:solidFill>
                  <a:srgbClr val="FF0000"/>
                </a:solidFill>
                <a:cs typeface="仿宋_GB2312" panose="02010609030101010101" pitchFamily="49" charset="-122"/>
              </a:rPr>
              <a:t>充电时为电解池，</a:t>
            </a:r>
            <a:r>
              <a:rPr lang="zh-CN" altLang="en-US" b="1">
                <a:solidFill>
                  <a:srgbClr val="000000"/>
                </a:solidFill>
                <a:cs typeface="仿宋_GB2312" panose="02010609030101010101" pitchFamily="49" charset="-122"/>
              </a:rPr>
              <a:t>阳极氧化，阴极还原；</a:t>
            </a:r>
            <a:endParaRPr lang="zh-CN" altLang="en-US" b="1">
              <a:solidFill>
                <a:srgbClr val="000000"/>
              </a:solidFill>
              <a:cs typeface="仿宋_GB2312" panose="02010609030101010101" pitchFamily="49" charset="-122"/>
            </a:endParaRPr>
          </a:p>
          <a:p>
            <a:pPr fontAlgn="base">
              <a:spcBef>
                <a:spcPct val="0"/>
              </a:spcBef>
              <a:spcAft>
                <a:spcPct val="0"/>
              </a:spcAft>
            </a:pPr>
            <a:r>
              <a:rPr lang="zh-CN" altLang="en-US" b="1">
                <a:solidFill>
                  <a:srgbClr val="000000"/>
                </a:solidFill>
                <a:cs typeface="仿宋_GB2312" panose="02010609030101010101" pitchFamily="49" charset="-122"/>
              </a:rPr>
              <a:t>电池的</a:t>
            </a:r>
            <a:r>
              <a:rPr lang="en-US" b="1">
                <a:solidFill>
                  <a:srgbClr val="000000"/>
                </a:solidFill>
                <a:latin typeface="宋体" panose="02010600030101010101" pitchFamily="2" charset="-122"/>
                <a:cs typeface="Times New Roman" panose="02020603050405020304" pitchFamily="18" charset="0"/>
              </a:rPr>
              <a:t>“</a:t>
            </a:r>
            <a:r>
              <a:rPr lang="zh-CN" altLang="en-US" b="1">
                <a:solidFill>
                  <a:srgbClr val="FF0000"/>
                </a:solidFill>
                <a:cs typeface="仿宋_GB2312" panose="02010609030101010101" pitchFamily="49" charset="-122"/>
              </a:rPr>
              <a:t>＋</a:t>
            </a:r>
            <a:r>
              <a:rPr lang="en-US" b="1">
                <a:solidFill>
                  <a:srgbClr val="000000"/>
                </a:solidFill>
                <a:latin typeface="宋体" panose="02010600030101010101" pitchFamily="2" charset="-122"/>
                <a:cs typeface="Times New Roman" panose="02020603050405020304" pitchFamily="18" charset="0"/>
              </a:rPr>
              <a:t>”</a:t>
            </a:r>
            <a:r>
              <a:rPr lang="zh-CN" altLang="en-US" b="1">
                <a:solidFill>
                  <a:srgbClr val="000000"/>
                </a:solidFill>
                <a:cs typeface="仿宋_GB2312" panose="02010609030101010101" pitchFamily="49" charset="-122"/>
              </a:rPr>
              <a:t>极与外接直流电源的</a:t>
            </a:r>
            <a:r>
              <a:rPr lang="zh-CN" altLang="en-US" b="1">
                <a:solidFill>
                  <a:srgbClr val="FF0000"/>
                </a:solidFill>
                <a:cs typeface="仿宋_GB2312" panose="02010609030101010101" pitchFamily="49" charset="-122"/>
              </a:rPr>
              <a:t>正</a:t>
            </a:r>
            <a:r>
              <a:rPr lang="zh-CN" altLang="en-US" b="1">
                <a:solidFill>
                  <a:srgbClr val="000000"/>
                </a:solidFill>
                <a:cs typeface="仿宋_GB2312" panose="02010609030101010101" pitchFamily="49" charset="-122"/>
              </a:rPr>
              <a:t>极相连，</a:t>
            </a:r>
            <a:endParaRPr lang="zh-CN" altLang="en-US" b="1">
              <a:solidFill>
                <a:srgbClr val="000000"/>
              </a:solidFill>
              <a:cs typeface="仿宋_GB2312" panose="02010609030101010101" pitchFamily="49" charset="-122"/>
            </a:endParaRPr>
          </a:p>
          <a:p>
            <a:pPr fontAlgn="base">
              <a:spcBef>
                <a:spcPct val="0"/>
              </a:spcBef>
              <a:spcAft>
                <a:spcPct val="0"/>
              </a:spcAft>
            </a:pPr>
            <a:r>
              <a:rPr lang="zh-CN" altLang="en-US" b="1">
                <a:solidFill>
                  <a:srgbClr val="000000"/>
                </a:solidFill>
                <a:cs typeface="仿宋_GB2312" panose="02010609030101010101" pitchFamily="49" charset="-122"/>
              </a:rPr>
              <a:t>电池的</a:t>
            </a:r>
            <a:r>
              <a:rPr lang="en-US" b="1">
                <a:solidFill>
                  <a:srgbClr val="000000"/>
                </a:solidFill>
                <a:latin typeface="宋体" panose="02010600030101010101" pitchFamily="2" charset="-122"/>
                <a:cs typeface="Times New Roman" panose="02020603050405020304" pitchFamily="18" charset="0"/>
              </a:rPr>
              <a:t>“</a:t>
            </a:r>
            <a:r>
              <a:rPr lang="zh-CN" altLang="en-US" b="1">
                <a:solidFill>
                  <a:srgbClr val="FF0000"/>
                </a:solidFill>
                <a:cs typeface="仿宋_GB2312" panose="02010609030101010101" pitchFamily="49" charset="-122"/>
              </a:rPr>
              <a:t>－</a:t>
            </a:r>
            <a:r>
              <a:rPr lang="en-US" b="1">
                <a:solidFill>
                  <a:srgbClr val="000000"/>
                </a:solidFill>
                <a:latin typeface="宋体" panose="02010600030101010101" pitchFamily="2" charset="-122"/>
                <a:cs typeface="Times New Roman" panose="02020603050405020304" pitchFamily="18" charset="0"/>
              </a:rPr>
              <a:t>”</a:t>
            </a:r>
            <a:r>
              <a:rPr lang="zh-CN" altLang="en-US" b="1">
                <a:solidFill>
                  <a:srgbClr val="000000"/>
                </a:solidFill>
                <a:cs typeface="仿宋_GB2312" panose="02010609030101010101" pitchFamily="49" charset="-122"/>
              </a:rPr>
              <a:t>极与外接直流电源的</a:t>
            </a:r>
            <a:r>
              <a:rPr lang="zh-CN" altLang="en-US" b="1">
                <a:solidFill>
                  <a:srgbClr val="FF0000"/>
                </a:solidFill>
                <a:cs typeface="仿宋_GB2312" panose="02010609030101010101" pitchFamily="49" charset="-122"/>
              </a:rPr>
              <a:t>负</a:t>
            </a:r>
            <a:r>
              <a:rPr lang="zh-CN" altLang="en-US" b="1">
                <a:solidFill>
                  <a:srgbClr val="000000"/>
                </a:solidFill>
                <a:cs typeface="仿宋_GB2312" panose="02010609030101010101" pitchFamily="49" charset="-122"/>
              </a:rPr>
              <a:t>极相连。</a:t>
            </a:r>
            <a:endParaRPr lang="zh-CN" altLang="en-US" b="1">
              <a:solidFill>
                <a:srgbClr val="0000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5"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13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
            <a:lum/>
          </a:blip>
          <a:stretch>
            <a:fillRect/>
          </a:stretch>
        </a:blipFill>
        <a:effectLst/>
      </p:bgPr>
    </p:bg>
    <p:spTree>
      <p:nvGrpSpPr>
        <p:cNvPr id="1" name=""/>
        <p:cNvGrpSpPr/>
        <p:nvPr/>
      </p:nvGrpSpPr>
      <p:grpSpPr>
        <a:xfrm>
          <a:off x="0" y="0"/>
          <a:ext cx="0" cy="0"/>
          <a:chOff x="0" y="0"/>
          <a:chExt cx="0" cy="0"/>
        </a:xfrm>
      </p:grpSpPr>
      <p:sp>
        <p:nvSpPr>
          <p:cNvPr id="107" name="文本框 106"/>
          <p:cNvSpPr txBox="1"/>
          <p:nvPr/>
        </p:nvSpPr>
        <p:spPr>
          <a:xfrm>
            <a:off x="585893" y="1000125"/>
            <a:ext cx="5811520" cy="398780"/>
          </a:xfrm>
          <a:prstGeom prst="rect">
            <a:avLst/>
          </a:prstGeom>
          <a:noFill/>
          <a:ln w="9525">
            <a:noFill/>
          </a:ln>
        </p:spPr>
        <p:txBody>
          <a:bodyPr wrap="square">
            <a:spAutoFit/>
          </a:bodyPr>
          <a:lstStyle/>
          <a:p>
            <a:pPr fontAlgn="base">
              <a:spcBef>
                <a:spcPct val="0"/>
              </a:spcBef>
              <a:spcAft>
                <a:spcPct val="0"/>
              </a:spcAft>
            </a:pPr>
            <a:r>
              <a:rPr lang="zh-CN" altLang="en-US" sz="2000" b="1">
                <a:solidFill>
                  <a:srgbClr val="0000FF"/>
                </a:solidFill>
                <a:latin typeface="新宋体" panose="02010609030101010101" charset="-122"/>
                <a:ea typeface="新宋体" panose="02010609030101010101" charset="-122"/>
                <a:cs typeface="新宋体" panose="02010609030101010101" charset="-122"/>
              </a:rPr>
              <a:t>题组二　电解原理的</a:t>
            </a:r>
            <a:r>
              <a:rPr lang="en-US" sz="2000" b="1">
                <a:solidFill>
                  <a:srgbClr val="0000FF"/>
                </a:solidFill>
                <a:latin typeface="新宋体" panose="02010609030101010101" charset="-122"/>
                <a:ea typeface="新宋体" panose="02010609030101010101" charset="-122"/>
                <a:cs typeface="新宋体" panose="02010609030101010101" charset="-122"/>
              </a:rPr>
              <a:t>“</a:t>
            </a:r>
            <a:r>
              <a:rPr lang="zh-CN" altLang="en-US" sz="2000" b="1">
                <a:solidFill>
                  <a:srgbClr val="0000FF"/>
                </a:solidFill>
                <a:latin typeface="新宋体" panose="02010609030101010101" charset="-122"/>
                <a:ea typeface="新宋体" panose="02010609030101010101" charset="-122"/>
                <a:cs typeface="新宋体" panose="02010609030101010101" charset="-122"/>
              </a:rPr>
              <a:t>不寻常</a:t>
            </a:r>
            <a:r>
              <a:rPr lang="en-US" sz="2000" b="1">
                <a:solidFill>
                  <a:srgbClr val="0000FF"/>
                </a:solidFill>
                <a:latin typeface="新宋体" panose="02010609030101010101" charset="-122"/>
                <a:ea typeface="新宋体" panose="02010609030101010101" charset="-122"/>
                <a:cs typeface="新宋体" panose="02010609030101010101" charset="-122"/>
              </a:rPr>
              <a:t>”</a:t>
            </a:r>
            <a:r>
              <a:rPr lang="zh-CN" altLang="en-US" sz="2000" b="1">
                <a:solidFill>
                  <a:srgbClr val="0000FF"/>
                </a:solidFill>
                <a:latin typeface="新宋体" panose="02010609030101010101" charset="-122"/>
                <a:ea typeface="新宋体" panose="02010609030101010101" charset="-122"/>
                <a:cs typeface="新宋体" panose="02010609030101010101" charset="-122"/>
              </a:rPr>
              <a:t>应用</a:t>
            </a:r>
            <a:endParaRPr lang="zh-CN" altLang="en-US" sz="2000" b="1">
              <a:solidFill>
                <a:srgbClr val="FF0000"/>
              </a:solidFill>
              <a:latin typeface="新宋体" panose="02010609030101010101" charset="-122"/>
              <a:ea typeface="新宋体" panose="02010609030101010101" charset="-122"/>
              <a:cs typeface="新宋体" panose="02010609030101010101" charset="-122"/>
            </a:endParaRPr>
          </a:p>
        </p:txBody>
      </p:sp>
      <p:pic>
        <p:nvPicPr>
          <p:cNvPr id="2" name="图片 1"/>
          <p:cNvPicPr/>
          <p:nvPr/>
        </p:nvPicPr>
        <p:blipFill>
          <a:blip r:embed="rId2"/>
          <a:stretch>
            <a:fillRect/>
          </a:stretch>
        </p:blipFill>
        <p:spPr>
          <a:xfrm>
            <a:off x="8091595" y="1494158"/>
            <a:ext cx="3207173" cy="2171065"/>
          </a:xfrm>
          <a:prstGeom prst="rect">
            <a:avLst/>
          </a:prstGeom>
          <a:solidFill>
            <a:schemeClr val="accent3">
              <a:lumMod val="95000"/>
            </a:schemeClr>
          </a:solidFill>
          <a:ln w="9525">
            <a:noFill/>
          </a:ln>
        </p:spPr>
      </p:pic>
      <p:sp>
        <p:nvSpPr>
          <p:cNvPr id="108" name="文本框 107"/>
          <p:cNvSpPr txBox="1"/>
          <p:nvPr/>
        </p:nvSpPr>
        <p:spPr>
          <a:xfrm>
            <a:off x="585893" y="1494155"/>
            <a:ext cx="10861040" cy="2584450"/>
          </a:xfrm>
          <a:prstGeom prst="rect">
            <a:avLst/>
          </a:prstGeom>
          <a:noFill/>
          <a:ln w="9525">
            <a:solidFill>
              <a:srgbClr val="FF0000"/>
            </a:solidFill>
          </a:ln>
        </p:spPr>
        <p:txBody>
          <a:bodyPr wrap="square">
            <a:spAutoFit/>
          </a:bodyPr>
          <a:lstStyle/>
          <a:p>
            <a:pPr fontAlgn="base">
              <a:spcBef>
                <a:spcPct val="0"/>
              </a:spcBef>
              <a:spcAft>
                <a:spcPct val="0"/>
              </a:spcAft>
            </a:pPr>
            <a:r>
              <a:rPr lang="en-US" b="1">
                <a:solidFill>
                  <a:srgbClr val="000000"/>
                </a:solidFill>
                <a:latin typeface="Times New Roman" panose="02020603050405020304" pitchFamily="18" charset="0"/>
              </a:rPr>
              <a:t>3</a:t>
            </a:r>
            <a:r>
              <a:rPr lang="zh-CN" altLang="en-US" b="1">
                <a:solidFill>
                  <a:srgbClr val="000000"/>
                </a:solidFill>
              </a:rPr>
              <a:t>．某工厂采用电解法处理含铬废水，耐酸电解</a:t>
            </a:r>
            <a:endParaRPr lang="zh-CN" altLang="en-US" b="1">
              <a:solidFill>
                <a:srgbClr val="000000"/>
              </a:solidFill>
            </a:endParaRPr>
          </a:p>
          <a:p>
            <a:pPr fontAlgn="base">
              <a:spcBef>
                <a:spcPct val="0"/>
              </a:spcBef>
              <a:spcAft>
                <a:spcPct val="0"/>
              </a:spcAft>
            </a:pPr>
            <a:r>
              <a:rPr lang="zh-CN" altLang="en-US" b="1">
                <a:solidFill>
                  <a:srgbClr val="000000"/>
                </a:solidFill>
              </a:rPr>
              <a:t>槽用铁板作阴、阳极，槽中盛放含铬废水，</a:t>
            </a:r>
            <a:endParaRPr lang="zh-CN" altLang="en-US" b="1">
              <a:solidFill>
                <a:srgbClr val="000000"/>
              </a:solidFill>
            </a:endParaRPr>
          </a:p>
          <a:p>
            <a:pPr fontAlgn="base">
              <a:spcBef>
                <a:spcPct val="0"/>
              </a:spcBef>
              <a:spcAft>
                <a:spcPct val="0"/>
              </a:spcAft>
            </a:pPr>
            <a:r>
              <a:rPr lang="zh-CN" altLang="en-US" b="1">
                <a:solidFill>
                  <a:srgbClr val="000000"/>
                </a:solidFill>
              </a:rPr>
              <a:t>原理示意图如右，下列说法不正确的是</a:t>
            </a:r>
            <a:r>
              <a:rPr lang="en-US" b="1">
                <a:solidFill>
                  <a:srgbClr val="000000"/>
                </a:solidFill>
                <a:latin typeface="Times New Roman" panose="02020603050405020304" pitchFamily="18" charset="0"/>
              </a:rPr>
              <a:t>(</a:t>
            </a:r>
            <a:r>
              <a:rPr lang="zh-CN" altLang="en-US" b="1">
                <a:solidFill>
                  <a:srgbClr val="000000"/>
                </a:solidFill>
              </a:rPr>
              <a:t>　　</a:t>
            </a:r>
            <a:r>
              <a:rPr lang="en-US" b="1">
                <a:solidFill>
                  <a:srgbClr val="000000"/>
                </a:solidFill>
                <a:latin typeface="Times New Roman" panose="02020603050405020304" pitchFamily="18" charset="0"/>
              </a:rPr>
              <a:t>)</a:t>
            </a:r>
            <a:endParaRPr lang="en-US" b="1">
              <a:solidFill>
                <a:srgbClr val="000000"/>
              </a:solidFill>
              <a:latin typeface="Times New Roman" panose="02020603050405020304" pitchFamily="18" charset="0"/>
            </a:endParaRPr>
          </a:p>
          <a:p>
            <a:pPr fontAlgn="base">
              <a:spcBef>
                <a:spcPct val="0"/>
              </a:spcBef>
              <a:spcAft>
                <a:spcPct val="0"/>
              </a:spcAft>
            </a:pPr>
            <a:r>
              <a:rPr lang="en-US" b="1">
                <a:solidFill>
                  <a:srgbClr val="000000"/>
                </a:solidFill>
                <a:latin typeface="Times New Roman" panose="02020603050405020304" pitchFamily="18" charset="0"/>
              </a:rPr>
              <a:t>A</a:t>
            </a:r>
            <a:r>
              <a:rPr lang="en-US" altLang="zh-CN" b="1">
                <a:solidFill>
                  <a:srgbClr val="000000"/>
                </a:solidFill>
              </a:rPr>
              <a:t>.</a:t>
            </a:r>
            <a:r>
              <a:rPr lang="en-US" b="1">
                <a:solidFill>
                  <a:srgbClr val="000000"/>
                </a:solidFill>
                <a:latin typeface="Times New Roman" panose="02020603050405020304" pitchFamily="18" charset="0"/>
              </a:rPr>
              <a:t>A</a:t>
            </a:r>
            <a:r>
              <a:rPr lang="zh-CN" altLang="en-US" b="1">
                <a:solidFill>
                  <a:srgbClr val="000000"/>
                </a:solidFill>
              </a:rPr>
              <a:t>为电源正极</a:t>
            </a:r>
            <a:endParaRPr lang="en-US" b="1">
              <a:solidFill>
                <a:srgbClr val="000000"/>
              </a:solidFill>
              <a:latin typeface="Times New Roman" panose="02020603050405020304" pitchFamily="18" charset="0"/>
            </a:endParaRPr>
          </a:p>
          <a:p>
            <a:pPr fontAlgn="base">
              <a:spcBef>
                <a:spcPct val="0"/>
              </a:spcBef>
              <a:spcAft>
                <a:spcPct val="0"/>
              </a:spcAft>
            </a:pPr>
            <a:r>
              <a:rPr lang="en-US" b="1">
                <a:solidFill>
                  <a:srgbClr val="000000"/>
                </a:solidFill>
                <a:latin typeface="Times New Roman" panose="02020603050405020304" pitchFamily="18" charset="0"/>
              </a:rPr>
              <a:t>B</a:t>
            </a:r>
            <a:r>
              <a:rPr lang="en-US" altLang="zh-CN" b="1">
                <a:solidFill>
                  <a:srgbClr val="000000"/>
                </a:solidFill>
              </a:rPr>
              <a:t>.</a:t>
            </a:r>
            <a:r>
              <a:rPr lang="zh-CN" altLang="en-US" b="1">
                <a:solidFill>
                  <a:srgbClr val="000000"/>
                </a:solidFill>
              </a:rPr>
              <a:t>阳极区溶液中发生的氧化还原反应为</a:t>
            </a:r>
            <a:endParaRPr lang="en-US" b="1">
              <a:solidFill>
                <a:srgbClr val="000000"/>
              </a:solidFill>
              <a:latin typeface="Times New Roman" panose="02020603050405020304" pitchFamily="18" charset="0"/>
            </a:endParaRPr>
          </a:p>
          <a:p>
            <a:pPr fontAlgn="base">
              <a:spcBef>
                <a:spcPct val="0"/>
              </a:spcBef>
              <a:spcAft>
                <a:spcPct val="0"/>
              </a:spcAft>
            </a:pPr>
            <a:r>
              <a:rPr lang="en-US" b="1">
                <a:solidFill>
                  <a:srgbClr val="000000"/>
                </a:solidFill>
                <a:latin typeface="Times New Roman" panose="02020603050405020304" pitchFamily="18" charset="0"/>
              </a:rPr>
              <a:t>     Cr</a:t>
            </a:r>
            <a:r>
              <a:rPr lang="en-US" b="1" baseline="-25000">
                <a:solidFill>
                  <a:srgbClr val="000000"/>
                </a:solidFill>
                <a:latin typeface="Times New Roman" panose="02020603050405020304" pitchFamily="18" charset="0"/>
              </a:rPr>
              <a:t>2</a:t>
            </a:r>
            <a:r>
              <a:rPr lang="en-US" b="1">
                <a:solidFill>
                  <a:srgbClr val="000000"/>
                </a:solidFill>
                <a:latin typeface="Times New Roman" panose="02020603050405020304" pitchFamily="18" charset="0"/>
              </a:rPr>
              <a:t>O</a:t>
            </a:r>
            <a:r>
              <a:rPr lang="en-US" baseline="-25000">
                <a:solidFill>
                  <a:srgbClr val="000000"/>
                </a:solidFill>
                <a:latin typeface="宋体" panose="02010600030101010101" pitchFamily="2" charset="-122"/>
              </a:rPr>
              <a:t>7</a:t>
            </a:r>
            <a:r>
              <a:rPr lang="en-US" altLang="zh-CN" baseline="30000">
                <a:solidFill>
                  <a:srgbClr val="000000"/>
                </a:solidFill>
              </a:rPr>
              <a:t>2</a:t>
            </a:r>
            <a:r>
              <a:rPr lang="zh-CN" altLang="en-US" baseline="30000">
                <a:solidFill>
                  <a:srgbClr val="000000"/>
                </a:solidFill>
              </a:rPr>
              <a:t>－</a:t>
            </a:r>
            <a:r>
              <a:rPr lang="zh-CN" altLang="en-US" b="1">
                <a:solidFill>
                  <a:srgbClr val="000000"/>
                </a:solidFill>
              </a:rPr>
              <a:t>＋</a:t>
            </a:r>
            <a:r>
              <a:rPr lang="en-US" b="1">
                <a:solidFill>
                  <a:srgbClr val="000000"/>
                </a:solidFill>
                <a:latin typeface="Times New Roman" panose="02020603050405020304" pitchFamily="18" charset="0"/>
              </a:rPr>
              <a:t>6Fe</a:t>
            </a:r>
            <a:r>
              <a:rPr lang="en-US" b="1" baseline="30000">
                <a:solidFill>
                  <a:srgbClr val="000000"/>
                </a:solidFill>
                <a:latin typeface="Times New Roman" panose="02020603050405020304" pitchFamily="18" charset="0"/>
              </a:rPr>
              <a:t>2</a:t>
            </a:r>
            <a:r>
              <a:rPr lang="zh-CN" altLang="en-US" b="1" baseline="30000">
                <a:solidFill>
                  <a:srgbClr val="000000"/>
                </a:solidFill>
              </a:rPr>
              <a:t>＋</a:t>
            </a:r>
            <a:r>
              <a:rPr lang="zh-CN" altLang="en-US" b="1">
                <a:solidFill>
                  <a:srgbClr val="000000"/>
                </a:solidFill>
              </a:rPr>
              <a:t>＋</a:t>
            </a:r>
            <a:r>
              <a:rPr lang="en-US" b="1">
                <a:solidFill>
                  <a:srgbClr val="000000"/>
                </a:solidFill>
                <a:latin typeface="Times New Roman" panose="02020603050405020304" pitchFamily="18" charset="0"/>
              </a:rPr>
              <a:t>14H</a:t>
            </a:r>
            <a:r>
              <a:rPr lang="zh-CN" altLang="en-US" b="1" baseline="30000">
                <a:solidFill>
                  <a:srgbClr val="000000"/>
                </a:solidFill>
              </a:rPr>
              <a:t>＋</a:t>
            </a:r>
            <a:r>
              <a:rPr lang="en-US" b="1">
                <a:solidFill>
                  <a:srgbClr val="000000"/>
                </a:solidFill>
                <a:latin typeface="Times New Roman" panose="02020603050405020304" pitchFamily="18" charset="0"/>
                <a:cs typeface="Times New Roman" panose="02020603050405020304" pitchFamily="18" charset="0"/>
              </a:rPr>
              <a:t>===</a:t>
            </a:r>
            <a:r>
              <a:rPr lang="en-US" b="1">
                <a:solidFill>
                  <a:srgbClr val="000000"/>
                </a:solidFill>
                <a:latin typeface="Times New Roman" panose="02020603050405020304" pitchFamily="18" charset="0"/>
              </a:rPr>
              <a:t>2Cr</a:t>
            </a:r>
            <a:r>
              <a:rPr lang="en-US" b="1" baseline="30000">
                <a:solidFill>
                  <a:srgbClr val="000000"/>
                </a:solidFill>
                <a:latin typeface="Times New Roman" panose="02020603050405020304" pitchFamily="18" charset="0"/>
              </a:rPr>
              <a:t>3</a:t>
            </a:r>
            <a:r>
              <a:rPr lang="zh-CN" altLang="en-US" b="1" baseline="30000">
                <a:solidFill>
                  <a:srgbClr val="000000"/>
                </a:solidFill>
              </a:rPr>
              <a:t>＋</a:t>
            </a:r>
            <a:r>
              <a:rPr lang="zh-CN" altLang="en-US" b="1">
                <a:solidFill>
                  <a:srgbClr val="000000"/>
                </a:solidFill>
              </a:rPr>
              <a:t>＋</a:t>
            </a:r>
            <a:r>
              <a:rPr lang="en-US" b="1">
                <a:solidFill>
                  <a:srgbClr val="000000"/>
                </a:solidFill>
                <a:latin typeface="Times New Roman" panose="02020603050405020304" pitchFamily="18" charset="0"/>
              </a:rPr>
              <a:t>6Fe</a:t>
            </a:r>
            <a:r>
              <a:rPr lang="en-US" b="1" baseline="30000">
                <a:solidFill>
                  <a:srgbClr val="000000"/>
                </a:solidFill>
                <a:latin typeface="Times New Roman" panose="02020603050405020304" pitchFamily="18" charset="0"/>
              </a:rPr>
              <a:t>3</a:t>
            </a:r>
            <a:r>
              <a:rPr lang="zh-CN" altLang="en-US" b="1" baseline="30000">
                <a:solidFill>
                  <a:srgbClr val="000000"/>
                </a:solidFill>
              </a:rPr>
              <a:t>＋</a:t>
            </a:r>
            <a:r>
              <a:rPr lang="zh-CN" altLang="en-US" b="1">
                <a:solidFill>
                  <a:srgbClr val="000000"/>
                </a:solidFill>
              </a:rPr>
              <a:t>＋</a:t>
            </a:r>
            <a:r>
              <a:rPr lang="en-US" b="1">
                <a:solidFill>
                  <a:srgbClr val="000000"/>
                </a:solidFill>
                <a:latin typeface="Times New Roman" panose="02020603050405020304" pitchFamily="18" charset="0"/>
              </a:rPr>
              <a:t>7H</a:t>
            </a:r>
            <a:r>
              <a:rPr lang="en-US" b="1" baseline="-25000">
                <a:solidFill>
                  <a:srgbClr val="000000"/>
                </a:solidFill>
                <a:latin typeface="Times New Roman" panose="02020603050405020304" pitchFamily="18" charset="0"/>
              </a:rPr>
              <a:t>2</a:t>
            </a:r>
            <a:r>
              <a:rPr lang="en-US" b="1">
                <a:solidFill>
                  <a:srgbClr val="000000"/>
                </a:solidFill>
                <a:latin typeface="Times New Roman" panose="02020603050405020304" pitchFamily="18" charset="0"/>
              </a:rPr>
              <a:t>O</a:t>
            </a:r>
            <a:endParaRPr lang="en-US" b="1">
              <a:solidFill>
                <a:srgbClr val="000000"/>
              </a:solidFill>
              <a:latin typeface="Times New Roman" panose="02020603050405020304" pitchFamily="18" charset="0"/>
            </a:endParaRPr>
          </a:p>
          <a:p>
            <a:pPr fontAlgn="base">
              <a:spcBef>
                <a:spcPct val="0"/>
              </a:spcBef>
              <a:spcAft>
                <a:spcPct val="0"/>
              </a:spcAft>
            </a:pPr>
            <a:r>
              <a:rPr lang="en-US" b="1">
                <a:solidFill>
                  <a:srgbClr val="000000"/>
                </a:solidFill>
                <a:latin typeface="Times New Roman" panose="02020603050405020304" pitchFamily="18" charset="0"/>
              </a:rPr>
              <a:t>C</a:t>
            </a:r>
            <a:r>
              <a:rPr lang="en-US" altLang="zh-CN" b="1">
                <a:solidFill>
                  <a:srgbClr val="000000"/>
                </a:solidFill>
              </a:rPr>
              <a:t>.</a:t>
            </a:r>
            <a:r>
              <a:rPr lang="zh-CN" altLang="en-US" b="1">
                <a:solidFill>
                  <a:srgbClr val="000000"/>
                </a:solidFill>
              </a:rPr>
              <a:t>阴极区附近溶液</a:t>
            </a:r>
            <a:r>
              <a:rPr lang="en-US" b="1">
                <a:solidFill>
                  <a:srgbClr val="000000"/>
                </a:solidFill>
                <a:latin typeface="Times New Roman" panose="02020603050405020304" pitchFamily="18" charset="0"/>
              </a:rPr>
              <a:t>pH</a:t>
            </a:r>
            <a:r>
              <a:rPr lang="zh-CN" altLang="en-US" b="1">
                <a:solidFill>
                  <a:srgbClr val="000000"/>
                </a:solidFill>
              </a:rPr>
              <a:t>降低</a:t>
            </a:r>
            <a:endParaRPr lang="en-US" b="1">
              <a:solidFill>
                <a:srgbClr val="000000"/>
              </a:solidFill>
              <a:latin typeface="Times New Roman" panose="02020603050405020304" pitchFamily="18" charset="0"/>
            </a:endParaRPr>
          </a:p>
          <a:p>
            <a:pPr fontAlgn="base">
              <a:spcBef>
                <a:spcPct val="0"/>
              </a:spcBef>
              <a:spcAft>
                <a:spcPct val="0"/>
              </a:spcAft>
            </a:pPr>
            <a:r>
              <a:rPr lang="en-US" b="1">
                <a:solidFill>
                  <a:srgbClr val="000000"/>
                </a:solidFill>
                <a:latin typeface="Times New Roman" panose="02020603050405020304" pitchFamily="18" charset="0"/>
              </a:rPr>
              <a:t>D</a:t>
            </a:r>
            <a:r>
              <a:rPr lang="en-US" altLang="zh-CN" b="1">
                <a:solidFill>
                  <a:srgbClr val="000000"/>
                </a:solidFill>
              </a:rPr>
              <a:t>.</a:t>
            </a:r>
            <a:r>
              <a:rPr lang="zh-CN" altLang="en-US" b="1">
                <a:solidFill>
                  <a:srgbClr val="000000"/>
                </a:solidFill>
              </a:rPr>
              <a:t>若气体</a:t>
            </a:r>
            <a:r>
              <a:rPr lang="zh-CN" altLang="en-US" b="1">
                <a:solidFill>
                  <a:srgbClr val="000000"/>
                </a:solidFill>
                <a:sym typeface="+mn-ea"/>
              </a:rPr>
              <a:t>不</a:t>
            </a:r>
            <a:r>
              <a:rPr lang="zh-CN" altLang="en-US" b="1">
                <a:solidFill>
                  <a:srgbClr val="000000"/>
                </a:solidFill>
              </a:rPr>
              <a:t>溶解，当收集到</a:t>
            </a:r>
            <a:r>
              <a:rPr lang="en-US" b="1">
                <a:solidFill>
                  <a:srgbClr val="000000"/>
                </a:solidFill>
                <a:latin typeface="Times New Roman" panose="02020603050405020304" pitchFamily="18" charset="0"/>
              </a:rPr>
              <a:t>H</a:t>
            </a:r>
            <a:r>
              <a:rPr lang="en-US" b="1" baseline="-25000">
                <a:solidFill>
                  <a:srgbClr val="000000"/>
                </a:solidFill>
                <a:latin typeface="Times New Roman" panose="02020603050405020304" pitchFamily="18" charset="0"/>
              </a:rPr>
              <a:t>2</a:t>
            </a:r>
            <a:r>
              <a:rPr lang="en-US" b="1">
                <a:solidFill>
                  <a:srgbClr val="000000"/>
                </a:solidFill>
                <a:latin typeface="Times New Roman" panose="02020603050405020304" pitchFamily="18" charset="0"/>
              </a:rPr>
              <a:t> 13.44 L(</a:t>
            </a:r>
            <a:r>
              <a:rPr lang="zh-CN" altLang="en-US" b="1">
                <a:solidFill>
                  <a:srgbClr val="000000"/>
                </a:solidFill>
              </a:rPr>
              <a:t>标准状况</a:t>
            </a:r>
            <a:r>
              <a:rPr lang="en-US" b="1">
                <a:solidFill>
                  <a:srgbClr val="000000"/>
                </a:solidFill>
                <a:latin typeface="Times New Roman" panose="02020603050405020304" pitchFamily="18" charset="0"/>
              </a:rPr>
              <a:t>)</a:t>
            </a:r>
            <a:r>
              <a:rPr lang="zh-CN" altLang="en-US" b="1">
                <a:solidFill>
                  <a:srgbClr val="000000"/>
                </a:solidFill>
              </a:rPr>
              <a:t>时，</a:t>
            </a:r>
            <a:endParaRPr lang="zh-CN" altLang="en-US" b="1">
              <a:solidFill>
                <a:srgbClr val="000000"/>
              </a:solidFill>
            </a:endParaRPr>
          </a:p>
          <a:p>
            <a:pPr fontAlgn="base">
              <a:spcBef>
                <a:spcPct val="0"/>
              </a:spcBef>
              <a:spcAft>
                <a:spcPct val="0"/>
              </a:spcAft>
            </a:pPr>
            <a:r>
              <a:rPr lang="zh-CN" altLang="en-US" b="1">
                <a:solidFill>
                  <a:srgbClr val="000000"/>
                </a:solidFill>
              </a:rPr>
              <a:t>  有</a:t>
            </a:r>
            <a:r>
              <a:rPr lang="en-US" b="1">
                <a:solidFill>
                  <a:srgbClr val="000000"/>
                </a:solidFill>
                <a:latin typeface="Times New Roman" panose="02020603050405020304" pitchFamily="18" charset="0"/>
              </a:rPr>
              <a:t>0.1 mol </a:t>
            </a:r>
            <a:r>
              <a:rPr lang="en-US" b="1">
                <a:solidFill>
                  <a:srgbClr val="000000"/>
                </a:solidFill>
                <a:latin typeface="Times New Roman" panose="02020603050405020304" pitchFamily="18" charset="0"/>
                <a:sym typeface="+mn-ea"/>
              </a:rPr>
              <a:t>Cr</a:t>
            </a:r>
            <a:r>
              <a:rPr lang="en-US" b="1" baseline="-25000">
                <a:solidFill>
                  <a:srgbClr val="000000"/>
                </a:solidFill>
                <a:latin typeface="Times New Roman" panose="02020603050405020304" pitchFamily="18" charset="0"/>
                <a:sym typeface="+mn-ea"/>
              </a:rPr>
              <a:t>2</a:t>
            </a:r>
            <a:r>
              <a:rPr lang="en-US" b="1">
                <a:solidFill>
                  <a:srgbClr val="000000"/>
                </a:solidFill>
                <a:latin typeface="Times New Roman" panose="02020603050405020304" pitchFamily="18" charset="0"/>
                <a:sym typeface="+mn-ea"/>
              </a:rPr>
              <a:t>O</a:t>
            </a:r>
            <a:r>
              <a:rPr lang="en-US" baseline="-25000">
                <a:solidFill>
                  <a:srgbClr val="000000"/>
                </a:solidFill>
                <a:latin typeface="宋体" panose="02010600030101010101" pitchFamily="2" charset="-122"/>
                <a:sym typeface="+mn-ea"/>
              </a:rPr>
              <a:t>7</a:t>
            </a:r>
            <a:r>
              <a:rPr lang="en-US" altLang="zh-CN" baseline="30000">
                <a:solidFill>
                  <a:srgbClr val="000000"/>
                </a:solidFill>
                <a:sym typeface="+mn-ea"/>
              </a:rPr>
              <a:t>2</a:t>
            </a:r>
            <a:r>
              <a:rPr lang="zh-CN" altLang="en-US" baseline="30000">
                <a:solidFill>
                  <a:srgbClr val="000000"/>
                </a:solidFill>
                <a:sym typeface="+mn-ea"/>
              </a:rPr>
              <a:t>－</a:t>
            </a:r>
            <a:r>
              <a:rPr lang="zh-CN" altLang="en-US" b="1">
                <a:solidFill>
                  <a:srgbClr val="000000"/>
                </a:solidFill>
              </a:rPr>
              <a:t>被还原</a:t>
            </a:r>
            <a:endParaRPr lang="zh-CN" altLang="en-US" b="1">
              <a:solidFill>
                <a:srgbClr val="000000"/>
              </a:solidFill>
            </a:endParaRPr>
          </a:p>
        </p:txBody>
      </p:sp>
      <p:sp>
        <p:nvSpPr>
          <p:cNvPr id="18" name="圆角矩形 17"/>
          <p:cNvSpPr/>
          <p:nvPr/>
        </p:nvSpPr>
        <p:spPr>
          <a:xfrm>
            <a:off x="164255" y="712470"/>
            <a:ext cx="11863493" cy="76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350" b="1" noProof="1">
              <a:solidFill>
                <a:srgbClr val="FFFFFF"/>
              </a:solidFill>
            </a:endParaRPr>
          </a:p>
        </p:txBody>
      </p:sp>
      <p:sp>
        <p:nvSpPr>
          <p:cNvPr id="4" name="矩形 3"/>
          <p:cNvSpPr/>
          <p:nvPr/>
        </p:nvSpPr>
        <p:spPr>
          <a:xfrm>
            <a:off x="382166" y="221053"/>
            <a:ext cx="5444119" cy="461665"/>
          </a:xfrm>
          <a:prstGeom prst="rect">
            <a:avLst/>
          </a:prstGeom>
          <a:noFill/>
          <a:ln w="9525">
            <a:noFill/>
          </a:ln>
        </p:spPr>
        <p:txBody>
          <a:bodyPr wrap="none" anchor="ctr">
            <a:spAutoFit/>
          </a:bodyPr>
          <a:lstStyle/>
          <a:p>
            <a:pPr fontAlgn="base">
              <a:spcBef>
                <a:spcPct val="0"/>
              </a:spcBef>
              <a:spcAft>
                <a:spcPct val="0"/>
              </a:spcAft>
            </a:pPr>
            <a:r>
              <a:rPr lang="zh-CN" altLang="en-US" sz="2400" b="1">
                <a:solidFill>
                  <a:srgbClr val="FF0000"/>
                </a:solidFill>
                <a:latin typeface="Times New Roman" panose="02020603050405020304" pitchFamily="18" charset="0"/>
                <a:cs typeface="Times New Roman" panose="02020603050405020304" pitchFamily="18" charset="0"/>
                <a:sym typeface="+mn-ea"/>
              </a:rPr>
              <a:t>考点三　突破电解池，应用“不寻常”</a:t>
            </a:r>
            <a:endParaRPr lang="zh-CN" altLang="en-US" sz="2400" b="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sym typeface="+mn-ea"/>
            </a:endParaRPr>
          </a:p>
        </p:txBody>
      </p:sp>
      <p:sp>
        <p:nvSpPr>
          <p:cNvPr id="109" name="文本框 108"/>
          <p:cNvSpPr txBox="1"/>
          <p:nvPr/>
        </p:nvSpPr>
        <p:spPr>
          <a:xfrm>
            <a:off x="585049" y="4253865"/>
            <a:ext cx="10861887" cy="1568450"/>
          </a:xfrm>
          <a:prstGeom prst="rect">
            <a:avLst/>
          </a:prstGeom>
          <a:noFill/>
          <a:ln w="9525">
            <a:solidFill>
              <a:srgbClr val="FF0000"/>
            </a:solidFill>
          </a:ln>
        </p:spPr>
        <p:txBody>
          <a:bodyPr wrap="square">
            <a:spAutoFit/>
          </a:bodyPr>
          <a:lstStyle/>
          <a:p>
            <a:pPr fontAlgn="base">
              <a:spcBef>
                <a:spcPct val="0"/>
              </a:spcBef>
              <a:spcAft>
                <a:spcPct val="0"/>
              </a:spcAft>
            </a:pPr>
            <a:r>
              <a:rPr lang="zh-CN" altLang="en-US" sz="1600" b="1">
                <a:solidFill>
                  <a:srgbClr val="0000FF"/>
                </a:solidFill>
                <a:ea typeface="黑体" panose="02010600030101010101" pitchFamily="49" charset="-122"/>
              </a:rPr>
              <a:t>解析</a:t>
            </a:r>
            <a:r>
              <a:rPr lang="zh-CN" altLang="en-US" sz="1600" b="1">
                <a:solidFill>
                  <a:srgbClr val="000000"/>
                </a:solidFill>
                <a:ea typeface="黑体" panose="02010600030101010101" pitchFamily="49" charset="-122"/>
              </a:rPr>
              <a:t>　</a:t>
            </a:r>
            <a:r>
              <a:rPr lang="zh-CN" altLang="en-US" sz="1600" b="1">
                <a:solidFill>
                  <a:srgbClr val="0000FF"/>
                </a:solidFill>
                <a:latin typeface="Times New Roman" panose="02020603050405020304" pitchFamily="18" charset="0"/>
                <a:ea typeface="黑体" panose="02010600030101010101" pitchFamily="49" charset="-122"/>
                <a:sym typeface="+mn-ea"/>
              </a:rPr>
              <a:t>答案</a:t>
            </a:r>
            <a:r>
              <a:rPr lang="en-US" altLang="zh-CN" sz="1600" b="1">
                <a:solidFill>
                  <a:srgbClr val="FF0000"/>
                </a:solidFill>
                <a:latin typeface="Times New Roman" panose="02020603050405020304" pitchFamily="18" charset="0"/>
                <a:ea typeface="黑体" panose="02010600030101010101" pitchFamily="49" charset="-122"/>
                <a:sym typeface="+mn-ea"/>
              </a:rPr>
              <a:t>C  </a:t>
            </a:r>
            <a:r>
              <a:rPr lang="zh-CN" altLang="en-US" sz="1600" b="1">
                <a:solidFill>
                  <a:srgbClr val="000000"/>
                </a:solidFill>
                <a:cs typeface="楷体_GB2312" panose="02010609030101010101" pitchFamily="49" charset="-122"/>
              </a:rPr>
              <a:t>根据图示，</a:t>
            </a:r>
            <a:r>
              <a:rPr lang="en-US" sz="1600" b="1">
                <a:solidFill>
                  <a:srgbClr val="000000"/>
                </a:solidFill>
                <a:latin typeface="Times New Roman" panose="02020603050405020304" pitchFamily="18" charset="0"/>
                <a:cs typeface="楷体_GB2312" panose="02010609030101010101" pitchFamily="49" charset="-122"/>
              </a:rPr>
              <a:t>A</a:t>
            </a:r>
            <a:r>
              <a:rPr lang="zh-CN" altLang="en-US" sz="1600" b="1">
                <a:solidFill>
                  <a:srgbClr val="000000"/>
                </a:solidFill>
                <a:cs typeface="楷体_GB2312" panose="02010609030101010101" pitchFamily="49" charset="-122"/>
              </a:rPr>
              <a:t>作阳极，</a:t>
            </a:r>
            <a:r>
              <a:rPr lang="en-US" sz="1600" b="1">
                <a:solidFill>
                  <a:srgbClr val="000000"/>
                </a:solidFill>
                <a:latin typeface="Times New Roman" panose="02020603050405020304" pitchFamily="18" charset="0"/>
                <a:cs typeface="楷体_GB2312" panose="02010609030101010101" pitchFamily="49" charset="-122"/>
              </a:rPr>
              <a:t>B</a:t>
            </a:r>
            <a:r>
              <a:rPr lang="zh-CN" altLang="en-US" sz="1600" b="1">
                <a:solidFill>
                  <a:srgbClr val="000000"/>
                </a:solidFill>
                <a:cs typeface="楷体_GB2312" panose="02010609030101010101" pitchFamily="49" charset="-122"/>
              </a:rPr>
              <a:t>作阴极，电极反应式为</a:t>
            </a:r>
            <a:endParaRPr lang="zh-CN" altLang="en-US" sz="1600" b="1">
              <a:solidFill>
                <a:srgbClr val="000000"/>
              </a:solidFill>
              <a:cs typeface="楷体_GB2312" panose="02010609030101010101" pitchFamily="49" charset="-122"/>
            </a:endParaRPr>
          </a:p>
          <a:p>
            <a:pPr fontAlgn="base">
              <a:spcBef>
                <a:spcPct val="0"/>
              </a:spcBef>
              <a:spcAft>
                <a:spcPct val="0"/>
              </a:spcAft>
            </a:pPr>
            <a:r>
              <a:rPr lang="zh-CN" altLang="en-US" sz="1600" b="1">
                <a:solidFill>
                  <a:srgbClr val="000000"/>
                </a:solidFill>
                <a:cs typeface="楷体_GB2312" panose="02010609030101010101" pitchFamily="49" charset="-122"/>
              </a:rPr>
              <a:t>阳极：</a:t>
            </a:r>
            <a:r>
              <a:rPr lang="en-US" sz="1600" b="1">
                <a:solidFill>
                  <a:srgbClr val="000000"/>
                </a:solidFill>
                <a:latin typeface="Times New Roman" panose="02020603050405020304" pitchFamily="18" charset="0"/>
                <a:cs typeface="楷体_GB2312" panose="02010609030101010101" pitchFamily="49" charset="-122"/>
              </a:rPr>
              <a:t>Fe</a:t>
            </a:r>
            <a:r>
              <a:rPr lang="zh-CN" altLang="en-US" sz="1600" b="1">
                <a:solidFill>
                  <a:srgbClr val="000000"/>
                </a:solidFill>
                <a:cs typeface="楷体_GB2312" panose="02010609030101010101" pitchFamily="49" charset="-122"/>
              </a:rPr>
              <a:t>－</a:t>
            </a:r>
            <a:r>
              <a:rPr lang="en-US" sz="1600" b="1">
                <a:solidFill>
                  <a:srgbClr val="000000"/>
                </a:solidFill>
                <a:latin typeface="Times New Roman" panose="02020603050405020304" pitchFamily="18" charset="0"/>
                <a:cs typeface="楷体_GB2312" panose="02010609030101010101" pitchFamily="49" charset="-122"/>
              </a:rPr>
              <a:t>2e</a:t>
            </a:r>
            <a:r>
              <a:rPr lang="zh-CN" altLang="en-US" sz="1600" b="1" baseline="30000">
                <a:solidFill>
                  <a:srgbClr val="000000"/>
                </a:solidFill>
                <a:cs typeface="楷体_GB2312" panose="02010609030101010101" pitchFamily="49" charset="-122"/>
              </a:rPr>
              <a:t>－</a:t>
            </a:r>
            <a:r>
              <a:rPr lang="en-US" sz="1600" b="1">
                <a:solidFill>
                  <a:srgbClr val="000000"/>
                </a:solidFill>
                <a:latin typeface="Times New Roman" panose="02020603050405020304" pitchFamily="18" charset="0"/>
                <a:cs typeface="Times New Roman" panose="02020603050405020304" pitchFamily="18" charset="0"/>
              </a:rPr>
              <a:t>===</a:t>
            </a:r>
            <a:r>
              <a:rPr lang="en-US" sz="1600" b="1">
                <a:solidFill>
                  <a:srgbClr val="000000"/>
                </a:solidFill>
                <a:latin typeface="Times New Roman" panose="02020603050405020304" pitchFamily="18" charset="0"/>
                <a:cs typeface="楷体_GB2312" panose="02010609030101010101" pitchFamily="49" charset="-122"/>
              </a:rPr>
              <a:t>Fe</a:t>
            </a:r>
            <a:r>
              <a:rPr lang="en-US" sz="1600" b="1" baseline="30000">
                <a:solidFill>
                  <a:srgbClr val="000000"/>
                </a:solidFill>
                <a:latin typeface="Times New Roman" panose="02020603050405020304" pitchFamily="18" charset="0"/>
                <a:cs typeface="楷体_GB2312" panose="02010609030101010101" pitchFamily="49" charset="-122"/>
              </a:rPr>
              <a:t>2</a:t>
            </a:r>
            <a:r>
              <a:rPr lang="zh-CN" altLang="en-US" sz="1600" b="1" baseline="30000">
                <a:solidFill>
                  <a:srgbClr val="000000"/>
                </a:solidFill>
                <a:cs typeface="楷体_GB2312" panose="02010609030101010101" pitchFamily="49" charset="-122"/>
              </a:rPr>
              <a:t>＋</a:t>
            </a:r>
            <a:endParaRPr lang="zh-CN" altLang="en-US" sz="1600" b="1">
              <a:solidFill>
                <a:srgbClr val="000000"/>
              </a:solidFill>
              <a:cs typeface="楷体_GB2312" panose="02010609030101010101" pitchFamily="49" charset="-122"/>
            </a:endParaRPr>
          </a:p>
          <a:p>
            <a:pPr fontAlgn="base">
              <a:spcBef>
                <a:spcPct val="0"/>
              </a:spcBef>
              <a:spcAft>
                <a:spcPct val="0"/>
              </a:spcAft>
            </a:pPr>
            <a:r>
              <a:rPr lang="zh-CN" altLang="en-US" sz="1600" b="1">
                <a:solidFill>
                  <a:srgbClr val="000000"/>
                </a:solidFill>
                <a:cs typeface="楷体_GB2312" panose="02010609030101010101" pitchFamily="49" charset="-122"/>
              </a:rPr>
              <a:t>阴极：</a:t>
            </a:r>
            <a:r>
              <a:rPr lang="en-US" sz="1600" b="1">
                <a:solidFill>
                  <a:srgbClr val="000000"/>
                </a:solidFill>
                <a:latin typeface="Times New Roman" panose="02020603050405020304" pitchFamily="18" charset="0"/>
                <a:cs typeface="楷体_GB2312" panose="02010609030101010101" pitchFamily="49" charset="-122"/>
              </a:rPr>
              <a:t>2H</a:t>
            </a:r>
            <a:r>
              <a:rPr lang="zh-CN" altLang="en-US" sz="1600" b="1" baseline="30000">
                <a:solidFill>
                  <a:srgbClr val="000000"/>
                </a:solidFill>
                <a:cs typeface="楷体_GB2312" panose="02010609030101010101" pitchFamily="49" charset="-122"/>
              </a:rPr>
              <a:t>＋</a:t>
            </a:r>
            <a:r>
              <a:rPr lang="zh-CN" altLang="en-US" sz="1600" b="1">
                <a:solidFill>
                  <a:srgbClr val="000000"/>
                </a:solidFill>
                <a:cs typeface="楷体_GB2312" panose="02010609030101010101" pitchFamily="49" charset="-122"/>
              </a:rPr>
              <a:t>＋</a:t>
            </a:r>
            <a:r>
              <a:rPr lang="en-US" sz="1600" b="1">
                <a:solidFill>
                  <a:srgbClr val="000000"/>
                </a:solidFill>
                <a:latin typeface="Times New Roman" panose="02020603050405020304" pitchFamily="18" charset="0"/>
                <a:cs typeface="楷体_GB2312" panose="02010609030101010101" pitchFamily="49" charset="-122"/>
              </a:rPr>
              <a:t>2e</a:t>
            </a:r>
            <a:r>
              <a:rPr lang="zh-CN" altLang="en-US" sz="1600" b="1" baseline="30000">
                <a:solidFill>
                  <a:srgbClr val="000000"/>
                </a:solidFill>
                <a:cs typeface="楷体_GB2312" panose="02010609030101010101" pitchFamily="49" charset="-122"/>
              </a:rPr>
              <a:t>－</a:t>
            </a:r>
            <a:r>
              <a:rPr lang="en-US" sz="1600" b="1">
                <a:solidFill>
                  <a:srgbClr val="000000"/>
                </a:solidFill>
                <a:latin typeface="Times New Roman" panose="02020603050405020304" pitchFamily="18" charset="0"/>
                <a:cs typeface="Times New Roman" panose="02020603050405020304" pitchFamily="18" charset="0"/>
              </a:rPr>
              <a:t>===</a:t>
            </a:r>
            <a:r>
              <a:rPr lang="en-US" sz="1600" b="1">
                <a:solidFill>
                  <a:srgbClr val="000000"/>
                </a:solidFill>
                <a:latin typeface="Times New Roman" panose="02020603050405020304" pitchFamily="18" charset="0"/>
                <a:cs typeface="楷体_GB2312" panose="02010609030101010101" pitchFamily="49" charset="-122"/>
              </a:rPr>
              <a:t>H</a:t>
            </a:r>
            <a:r>
              <a:rPr lang="en-US" sz="1600" b="1" baseline="-25000">
                <a:solidFill>
                  <a:srgbClr val="000000"/>
                </a:solidFill>
                <a:latin typeface="Times New Roman" panose="02020603050405020304" pitchFamily="18" charset="0"/>
                <a:cs typeface="楷体_GB2312" panose="02010609030101010101" pitchFamily="49" charset="-122"/>
              </a:rPr>
              <a:t>2</a:t>
            </a:r>
            <a:r>
              <a:rPr lang="en-US" sz="1600" b="1">
                <a:solidFill>
                  <a:srgbClr val="000000"/>
                </a:solidFill>
                <a:latin typeface="宋体" panose="02010600030101010101" pitchFamily="2" charset="-122"/>
                <a:cs typeface="Times New Roman" panose="02020603050405020304" pitchFamily="18" charset="0"/>
              </a:rPr>
              <a:t>↑</a:t>
            </a:r>
            <a:endParaRPr lang="en-US" sz="1600" b="1">
              <a:solidFill>
                <a:srgbClr val="000000"/>
              </a:solidFill>
              <a:latin typeface="宋体" panose="02010600030101010101" pitchFamily="2" charset="-122"/>
              <a:cs typeface="Times New Roman" panose="02020603050405020304" pitchFamily="18" charset="0"/>
            </a:endParaRPr>
          </a:p>
          <a:p>
            <a:pPr fontAlgn="base">
              <a:spcBef>
                <a:spcPct val="0"/>
              </a:spcBef>
              <a:spcAft>
                <a:spcPct val="0"/>
              </a:spcAft>
            </a:pPr>
            <a:r>
              <a:rPr lang="zh-CN" altLang="en-US" sz="1600" b="1">
                <a:solidFill>
                  <a:srgbClr val="000000"/>
                </a:solidFill>
              </a:rPr>
              <a:t>然后，Cr</a:t>
            </a:r>
            <a:r>
              <a:rPr lang="en-US" sz="1600" b="1" baseline="-25000">
                <a:solidFill>
                  <a:srgbClr val="000000"/>
                </a:solidFill>
                <a:latin typeface="Times New Roman" panose="02020603050405020304" pitchFamily="18" charset="0"/>
                <a:cs typeface="楷体_GB2312" panose="02010609030101010101" pitchFamily="49" charset="-122"/>
                <a:sym typeface="+mn-ea"/>
              </a:rPr>
              <a:t>2</a:t>
            </a:r>
            <a:r>
              <a:rPr lang="zh-CN" altLang="en-US" sz="1600" b="1">
                <a:solidFill>
                  <a:srgbClr val="000000"/>
                </a:solidFill>
              </a:rPr>
              <a:t>O</a:t>
            </a:r>
            <a:r>
              <a:rPr lang="en-US" altLang="zh-CN" sz="1600" b="1" baseline="-25000">
                <a:solidFill>
                  <a:srgbClr val="000000"/>
                </a:solidFill>
              </a:rPr>
              <a:t>7</a:t>
            </a:r>
            <a:r>
              <a:rPr lang="en-US" altLang="zh-CN" sz="1600" b="1" baseline="30000">
                <a:solidFill>
                  <a:srgbClr val="000000"/>
                </a:solidFill>
              </a:rPr>
              <a:t>2</a:t>
            </a:r>
            <a:r>
              <a:rPr lang="zh-CN" altLang="en-US" sz="1600" b="1" baseline="30000">
                <a:solidFill>
                  <a:srgbClr val="000000"/>
                </a:solidFill>
                <a:cs typeface="楷体_GB2312" panose="02010609030101010101" pitchFamily="49" charset="-122"/>
                <a:sym typeface="+mn-ea"/>
              </a:rPr>
              <a:t>－</a:t>
            </a:r>
            <a:r>
              <a:rPr lang="zh-CN" altLang="en-US" sz="1600" b="1">
                <a:solidFill>
                  <a:srgbClr val="000000"/>
                </a:solidFill>
              </a:rPr>
              <a:t>＋6</a:t>
            </a:r>
            <a:r>
              <a:rPr lang="en-US" sz="1600" b="1">
                <a:solidFill>
                  <a:srgbClr val="000000"/>
                </a:solidFill>
                <a:latin typeface="Times New Roman" panose="02020603050405020304" pitchFamily="18" charset="0"/>
                <a:cs typeface="楷体_GB2312" panose="02010609030101010101" pitchFamily="49" charset="-122"/>
                <a:sym typeface="+mn-ea"/>
              </a:rPr>
              <a:t>Fe</a:t>
            </a:r>
            <a:r>
              <a:rPr lang="en-US" sz="1600" b="1" baseline="30000">
                <a:solidFill>
                  <a:srgbClr val="000000"/>
                </a:solidFill>
                <a:latin typeface="Times New Roman" panose="02020603050405020304" pitchFamily="18" charset="0"/>
                <a:cs typeface="楷体_GB2312" panose="02010609030101010101" pitchFamily="49" charset="-122"/>
                <a:sym typeface="+mn-ea"/>
              </a:rPr>
              <a:t>2</a:t>
            </a:r>
            <a:r>
              <a:rPr lang="zh-CN" altLang="en-US" sz="1600" b="1" baseline="30000">
                <a:solidFill>
                  <a:srgbClr val="000000"/>
                </a:solidFill>
                <a:cs typeface="楷体_GB2312" panose="02010609030101010101" pitchFamily="49" charset="-122"/>
                <a:sym typeface="+mn-ea"/>
              </a:rPr>
              <a:t>＋</a:t>
            </a:r>
            <a:r>
              <a:rPr lang="zh-CN" altLang="en-US" sz="1600" b="1">
                <a:solidFill>
                  <a:srgbClr val="000000"/>
                </a:solidFill>
              </a:rPr>
              <a:t>＋14H</a:t>
            </a:r>
            <a:r>
              <a:rPr lang="zh-CN" altLang="en-US" sz="1600" b="1" baseline="30000">
                <a:solidFill>
                  <a:srgbClr val="000000"/>
                </a:solidFill>
                <a:cs typeface="楷体_GB2312" panose="02010609030101010101" pitchFamily="49" charset="-122"/>
                <a:sym typeface="+mn-ea"/>
              </a:rPr>
              <a:t>＋</a:t>
            </a:r>
            <a:r>
              <a:rPr lang="zh-CN" altLang="en-US" sz="1600" b="1">
                <a:solidFill>
                  <a:srgbClr val="000000"/>
                </a:solidFill>
              </a:rPr>
              <a:t>===2Cr</a:t>
            </a:r>
            <a:r>
              <a:rPr lang="en-US" sz="1600" b="1" baseline="30000">
                <a:solidFill>
                  <a:srgbClr val="000000"/>
                </a:solidFill>
                <a:latin typeface="Times New Roman" panose="02020603050405020304" pitchFamily="18" charset="0"/>
                <a:cs typeface="楷体_GB2312" panose="02010609030101010101" pitchFamily="49" charset="-122"/>
                <a:sym typeface="+mn-ea"/>
              </a:rPr>
              <a:t>3</a:t>
            </a:r>
            <a:r>
              <a:rPr lang="zh-CN" altLang="en-US" sz="1600" b="1" baseline="30000">
                <a:solidFill>
                  <a:srgbClr val="000000"/>
                </a:solidFill>
                <a:cs typeface="楷体_GB2312" panose="02010609030101010101" pitchFamily="49" charset="-122"/>
                <a:sym typeface="+mn-ea"/>
              </a:rPr>
              <a:t>＋</a:t>
            </a:r>
            <a:r>
              <a:rPr lang="zh-CN" altLang="en-US" sz="1600" b="1">
                <a:solidFill>
                  <a:srgbClr val="000000"/>
                </a:solidFill>
              </a:rPr>
              <a:t>＋6Fe</a:t>
            </a:r>
            <a:r>
              <a:rPr lang="en-US" sz="1600" b="1" baseline="30000">
                <a:solidFill>
                  <a:srgbClr val="000000"/>
                </a:solidFill>
                <a:latin typeface="Times New Roman" panose="02020603050405020304" pitchFamily="18" charset="0"/>
                <a:cs typeface="楷体_GB2312" panose="02010609030101010101" pitchFamily="49" charset="-122"/>
                <a:sym typeface="+mn-ea"/>
              </a:rPr>
              <a:t>3</a:t>
            </a:r>
            <a:r>
              <a:rPr lang="zh-CN" altLang="en-US" sz="1600" b="1" baseline="30000">
                <a:solidFill>
                  <a:srgbClr val="000000"/>
                </a:solidFill>
                <a:cs typeface="楷体_GB2312" panose="02010609030101010101" pitchFamily="49" charset="-122"/>
                <a:sym typeface="+mn-ea"/>
              </a:rPr>
              <a:t>＋</a:t>
            </a:r>
            <a:r>
              <a:rPr lang="zh-CN" altLang="en-US" sz="1600" b="1">
                <a:solidFill>
                  <a:srgbClr val="000000"/>
                </a:solidFill>
              </a:rPr>
              <a:t>＋7H</a:t>
            </a:r>
            <a:r>
              <a:rPr lang="en-US" sz="1600" b="1" baseline="-25000">
                <a:solidFill>
                  <a:srgbClr val="000000"/>
                </a:solidFill>
                <a:latin typeface="Times New Roman" panose="02020603050405020304" pitchFamily="18" charset="0"/>
                <a:cs typeface="楷体_GB2312" panose="02010609030101010101" pitchFamily="49" charset="-122"/>
                <a:sym typeface="+mn-ea"/>
              </a:rPr>
              <a:t>2</a:t>
            </a:r>
            <a:r>
              <a:rPr lang="zh-CN" altLang="en-US" sz="1600" b="1">
                <a:solidFill>
                  <a:srgbClr val="000000"/>
                </a:solidFill>
              </a:rPr>
              <a:t>O</a:t>
            </a:r>
            <a:endParaRPr lang="zh-CN" altLang="en-US" sz="1600" b="1">
              <a:solidFill>
                <a:srgbClr val="000000"/>
              </a:solidFill>
            </a:endParaRPr>
          </a:p>
          <a:p>
            <a:pPr fontAlgn="base">
              <a:spcBef>
                <a:spcPct val="0"/>
              </a:spcBef>
              <a:spcAft>
                <a:spcPct val="0"/>
              </a:spcAft>
            </a:pPr>
            <a:r>
              <a:rPr lang="zh-CN" altLang="en-US" sz="1600" b="1">
                <a:solidFill>
                  <a:srgbClr val="000000"/>
                </a:solidFill>
              </a:rPr>
              <a:t>由于在阴极区c(H＋)减小，pH增大。根据6</a:t>
            </a:r>
            <a:r>
              <a:rPr lang="en-US" sz="1600" b="1">
                <a:solidFill>
                  <a:srgbClr val="000000"/>
                </a:solidFill>
                <a:latin typeface="Times New Roman" panose="02020603050405020304" pitchFamily="18" charset="0"/>
                <a:cs typeface="楷体_GB2312" panose="02010609030101010101" pitchFamily="49" charset="-122"/>
                <a:sym typeface="+mn-ea"/>
              </a:rPr>
              <a:t>H</a:t>
            </a:r>
            <a:r>
              <a:rPr lang="en-US" sz="1600" b="1" baseline="-25000">
                <a:solidFill>
                  <a:srgbClr val="000000"/>
                </a:solidFill>
                <a:latin typeface="Times New Roman" panose="02020603050405020304" pitchFamily="18" charset="0"/>
                <a:cs typeface="楷体_GB2312" panose="02010609030101010101" pitchFamily="49" charset="-122"/>
                <a:sym typeface="+mn-ea"/>
              </a:rPr>
              <a:t>2</a:t>
            </a:r>
            <a:r>
              <a:rPr lang="zh-CN" altLang="en-US" sz="1600" b="1">
                <a:solidFill>
                  <a:srgbClr val="000000"/>
                </a:solidFill>
              </a:rPr>
              <a:t>～</a:t>
            </a:r>
            <a:r>
              <a:rPr lang="zh-CN" altLang="en-US" sz="1600" b="1">
                <a:solidFill>
                  <a:srgbClr val="000000"/>
                </a:solidFill>
                <a:sym typeface="+mn-ea"/>
              </a:rPr>
              <a:t>6</a:t>
            </a:r>
            <a:r>
              <a:rPr lang="en-US" sz="1600" b="1">
                <a:solidFill>
                  <a:srgbClr val="000000"/>
                </a:solidFill>
                <a:latin typeface="Times New Roman" panose="02020603050405020304" pitchFamily="18" charset="0"/>
                <a:cs typeface="楷体_GB2312" panose="02010609030101010101" pitchFamily="49" charset="-122"/>
                <a:sym typeface="+mn-ea"/>
              </a:rPr>
              <a:t>Fe</a:t>
            </a:r>
            <a:r>
              <a:rPr lang="en-US" sz="1600" b="1" baseline="30000">
                <a:solidFill>
                  <a:srgbClr val="000000"/>
                </a:solidFill>
                <a:latin typeface="Times New Roman" panose="02020603050405020304" pitchFamily="18" charset="0"/>
                <a:cs typeface="楷体_GB2312" panose="02010609030101010101" pitchFamily="49" charset="-122"/>
                <a:sym typeface="+mn-ea"/>
              </a:rPr>
              <a:t>2</a:t>
            </a:r>
            <a:r>
              <a:rPr lang="zh-CN" altLang="en-US" sz="1600" b="1" baseline="30000">
                <a:solidFill>
                  <a:srgbClr val="000000"/>
                </a:solidFill>
                <a:cs typeface="楷体_GB2312" panose="02010609030101010101" pitchFamily="49" charset="-122"/>
                <a:sym typeface="+mn-ea"/>
              </a:rPr>
              <a:t>＋</a:t>
            </a:r>
            <a:r>
              <a:rPr lang="zh-CN" altLang="en-US" sz="1600" b="1">
                <a:solidFill>
                  <a:srgbClr val="000000"/>
                </a:solidFill>
              </a:rPr>
              <a:t>～</a:t>
            </a:r>
            <a:r>
              <a:rPr lang="zh-CN" altLang="en-US" sz="1600" b="1">
                <a:solidFill>
                  <a:srgbClr val="000000"/>
                </a:solidFill>
                <a:sym typeface="+mn-ea"/>
              </a:rPr>
              <a:t>Cr</a:t>
            </a:r>
            <a:r>
              <a:rPr lang="en-US" sz="1600" b="1" baseline="-25000">
                <a:solidFill>
                  <a:srgbClr val="000000"/>
                </a:solidFill>
                <a:latin typeface="Times New Roman" panose="02020603050405020304" pitchFamily="18" charset="0"/>
                <a:cs typeface="楷体_GB2312" panose="02010609030101010101" pitchFamily="49" charset="-122"/>
                <a:sym typeface="+mn-ea"/>
              </a:rPr>
              <a:t>2</a:t>
            </a:r>
            <a:r>
              <a:rPr lang="zh-CN" altLang="en-US" sz="1600" b="1">
                <a:solidFill>
                  <a:srgbClr val="000000"/>
                </a:solidFill>
                <a:sym typeface="+mn-ea"/>
              </a:rPr>
              <a:t>O</a:t>
            </a:r>
            <a:r>
              <a:rPr lang="en-US" altLang="zh-CN" sz="1600" b="1" baseline="-25000">
                <a:solidFill>
                  <a:srgbClr val="000000"/>
                </a:solidFill>
                <a:sym typeface="+mn-ea"/>
              </a:rPr>
              <a:t>7</a:t>
            </a:r>
            <a:r>
              <a:rPr lang="en-US" altLang="zh-CN" sz="1600" b="1" baseline="30000">
                <a:solidFill>
                  <a:srgbClr val="000000"/>
                </a:solidFill>
                <a:sym typeface="+mn-ea"/>
              </a:rPr>
              <a:t>2</a:t>
            </a:r>
            <a:r>
              <a:rPr lang="zh-CN" altLang="en-US" sz="1600" b="1" baseline="30000">
                <a:solidFill>
                  <a:srgbClr val="000000"/>
                </a:solidFill>
                <a:cs typeface="楷体_GB2312" panose="02010609030101010101" pitchFamily="49" charset="-122"/>
                <a:sym typeface="+mn-ea"/>
              </a:rPr>
              <a:t>－</a:t>
            </a:r>
            <a:r>
              <a:rPr lang="zh-CN" altLang="en-US" sz="1600" b="1">
                <a:solidFill>
                  <a:srgbClr val="000000"/>
                </a:solidFill>
              </a:rPr>
              <a:t>得，</a:t>
            </a:r>
            <a:endParaRPr lang="zh-CN" altLang="en-US" sz="1600" b="1">
              <a:solidFill>
                <a:srgbClr val="000000"/>
              </a:solidFill>
            </a:endParaRPr>
          </a:p>
          <a:p>
            <a:pPr fontAlgn="base">
              <a:spcBef>
                <a:spcPct val="0"/>
              </a:spcBef>
              <a:spcAft>
                <a:spcPct val="0"/>
              </a:spcAft>
            </a:pPr>
            <a:r>
              <a:rPr lang="zh-CN" altLang="en-US" sz="1600" b="1">
                <a:solidFill>
                  <a:srgbClr val="000000"/>
                </a:solidFill>
              </a:rPr>
              <a:t>当有13.44 L(标准状况)</a:t>
            </a:r>
            <a:r>
              <a:rPr lang="en-US" sz="1600" b="1">
                <a:solidFill>
                  <a:srgbClr val="000000"/>
                </a:solidFill>
                <a:latin typeface="Times New Roman" panose="02020603050405020304" pitchFamily="18" charset="0"/>
                <a:cs typeface="楷体_GB2312" panose="02010609030101010101" pitchFamily="49" charset="-122"/>
                <a:sym typeface="+mn-ea"/>
              </a:rPr>
              <a:t>H</a:t>
            </a:r>
            <a:r>
              <a:rPr lang="en-US" sz="1600" b="1" baseline="-25000">
                <a:solidFill>
                  <a:srgbClr val="000000"/>
                </a:solidFill>
                <a:latin typeface="Times New Roman" panose="02020603050405020304" pitchFamily="18" charset="0"/>
                <a:cs typeface="楷体_GB2312" panose="02010609030101010101" pitchFamily="49" charset="-122"/>
                <a:sym typeface="+mn-ea"/>
              </a:rPr>
              <a:t>2</a:t>
            </a:r>
            <a:r>
              <a:rPr lang="zh-CN" altLang="en-US" sz="1600" b="1">
                <a:solidFill>
                  <a:srgbClr val="000000"/>
                </a:solidFill>
              </a:rPr>
              <a:t>放出时，应有0.1 mol</a:t>
            </a:r>
            <a:r>
              <a:rPr lang="zh-CN" altLang="en-US" sz="1600" b="1">
                <a:solidFill>
                  <a:srgbClr val="000000"/>
                </a:solidFill>
                <a:sym typeface="+mn-ea"/>
              </a:rPr>
              <a:t>Cr</a:t>
            </a:r>
            <a:r>
              <a:rPr lang="en-US" sz="1600" b="1" baseline="-25000">
                <a:solidFill>
                  <a:srgbClr val="000000"/>
                </a:solidFill>
                <a:latin typeface="Times New Roman" panose="02020603050405020304" pitchFamily="18" charset="0"/>
                <a:cs typeface="楷体_GB2312" panose="02010609030101010101" pitchFamily="49" charset="-122"/>
                <a:sym typeface="+mn-ea"/>
              </a:rPr>
              <a:t>2</a:t>
            </a:r>
            <a:r>
              <a:rPr lang="zh-CN" altLang="en-US" sz="1600" b="1">
                <a:solidFill>
                  <a:srgbClr val="000000"/>
                </a:solidFill>
                <a:sym typeface="+mn-ea"/>
              </a:rPr>
              <a:t>O</a:t>
            </a:r>
            <a:r>
              <a:rPr lang="en-US" altLang="zh-CN" sz="1600" b="1" baseline="-25000">
                <a:solidFill>
                  <a:srgbClr val="000000"/>
                </a:solidFill>
                <a:sym typeface="+mn-ea"/>
              </a:rPr>
              <a:t>7</a:t>
            </a:r>
            <a:r>
              <a:rPr lang="en-US" altLang="zh-CN" sz="1600" b="1" baseline="30000">
                <a:solidFill>
                  <a:srgbClr val="000000"/>
                </a:solidFill>
                <a:sym typeface="+mn-ea"/>
              </a:rPr>
              <a:t>2</a:t>
            </a:r>
            <a:r>
              <a:rPr lang="zh-CN" altLang="en-US" sz="1600" b="1" baseline="30000">
                <a:solidFill>
                  <a:srgbClr val="000000"/>
                </a:solidFill>
                <a:cs typeface="楷体_GB2312" panose="02010609030101010101" pitchFamily="49" charset="-122"/>
                <a:sym typeface="+mn-ea"/>
              </a:rPr>
              <a:t>－</a:t>
            </a:r>
            <a:r>
              <a:rPr lang="zh-CN" altLang="en-US" sz="1600" b="1">
                <a:solidFill>
                  <a:srgbClr val="000000"/>
                </a:solidFill>
              </a:rPr>
              <a:t> 被还原。</a:t>
            </a:r>
            <a:endParaRPr lang="zh-CN" altLang="en-US" sz="1600" b="1">
              <a:solidFill>
                <a:srgbClr val="000000"/>
              </a:solidFill>
            </a:endParaRPr>
          </a:p>
        </p:txBody>
      </p:sp>
      <p:sp>
        <p:nvSpPr>
          <p:cNvPr id="3" name="文本框 2"/>
          <p:cNvSpPr txBox="1"/>
          <p:nvPr/>
        </p:nvSpPr>
        <p:spPr>
          <a:xfrm>
            <a:off x="6521027" y="1000125"/>
            <a:ext cx="1645002" cy="400110"/>
          </a:xfrm>
          <a:prstGeom prst="rect">
            <a:avLst/>
          </a:prstGeom>
          <a:noFill/>
        </p:spPr>
        <p:txBody>
          <a:bodyPr wrap="none" rtlCol="0">
            <a:spAutoFit/>
          </a:bodyPr>
          <a:lstStyle/>
          <a:p>
            <a:pPr fontAlgn="base">
              <a:spcBef>
                <a:spcPct val="0"/>
              </a:spcBef>
              <a:spcAft>
                <a:spcPct val="0"/>
              </a:spcAft>
            </a:pPr>
            <a:r>
              <a:rPr lang="en-US" sz="2000" b="1">
                <a:solidFill>
                  <a:srgbClr val="FF0000"/>
                </a:solidFill>
                <a:latin typeface="Times New Roman" panose="02020603050405020304" pitchFamily="18" charset="0"/>
                <a:ea typeface="黑体" panose="02010600030101010101" pitchFamily="49" charset="-122"/>
                <a:sym typeface="+mn-ea"/>
              </a:rPr>
              <a:t>(</a:t>
            </a:r>
            <a:r>
              <a:rPr lang="zh-CN" altLang="en-US" sz="2000" b="1">
                <a:solidFill>
                  <a:srgbClr val="FF0000"/>
                </a:solidFill>
                <a:ea typeface="黑体" panose="02010600030101010101" pitchFamily="49" charset="-122"/>
                <a:sym typeface="+mn-ea"/>
              </a:rPr>
              <a:t>一</a:t>
            </a:r>
            <a:r>
              <a:rPr lang="en-US" sz="2000" b="1">
                <a:solidFill>
                  <a:srgbClr val="FF0000"/>
                </a:solidFill>
                <a:latin typeface="Times New Roman" panose="02020603050405020304" pitchFamily="18" charset="0"/>
                <a:ea typeface="黑体" panose="02010600030101010101" pitchFamily="49" charset="-122"/>
                <a:sym typeface="+mn-ea"/>
              </a:rPr>
              <a:t>)</a:t>
            </a:r>
            <a:r>
              <a:rPr lang="zh-CN" altLang="en-US" sz="2000" b="1">
                <a:solidFill>
                  <a:srgbClr val="FF0000"/>
                </a:solidFill>
                <a:ea typeface="黑体" panose="02010600030101010101" pitchFamily="49" charset="-122"/>
                <a:sym typeface="+mn-ea"/>
              </a:rPr>
              <a:t>处理废水</a:t>
            </a:r>
            <a:endParaRPr lang="zh-CN" altLang="en-US" sz="2000" b="1">
              <a:solidFill>
                <a:srgbClr val="FF00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9"/>
                                        </p:tgtEl>
                                        <p:attrNameLst>
                                          <p:attrName>style.visibility</p:attrName>
                                        </p:attrNameLst>
                                      </p:cBhvr>
                                      <p:to>
                                        <p:strVal val="visible"/>
                                      </p:to>
                                    </p:set>
                                    <p:animEffect transition="in" filter="blinds(horizontal)">
                                      <p:cBhvr>
                                        <p:cTn id="7" dur="500"/>
                                        <p:tgtEl>
                                          <p:spTgt spid="1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tretch>
            <a:fillRect/>
          </a:stretch>
        </a:blipFill>
        <a:effectLst/>
      </p:bgPr>
    </p:bg>
    <p:spTree>
      <p:nvGrpSpPr>
        <p:cNvPr id="1" name=""/>
        <p:cNvGrpSpPr/>
        <p:nvPr/>
      </p:nvGrpSpPr>
      <p:grpSpPr>
        <a:xfrm>
          <a:off x="0" y="0"/>
          <a:ext cx="0" cy="0"/>
          <a:chOff x="0" y="0"/>
          <a:chExt cx="0" cy="0"/>
        </a:xfrm>
      </p:grpSpPr>
      <p:graphicFrame>
        <p:nvGraphicFramePr>
          <p:cNvPr id="3" name="表格 4"/>
          <p:cNvGraphicFramePr>
            <a:graphicFrameLocks noGrp="1"/>
          </p:cNvGraphicFramePr>
          <p:nvPr/>
        </p:nvGraphicFramePr>
        <p:xfrm>
          <a:off x="711201" y="1392672"/>
          <a:ext cx="10982960" cy="2915169"/>
        </p:xfrm>
        <a:graphic>
          <a:graphicData uri="http://schemas.openxmlformats.org/drawingml/2006/table">
            <a:tbl>
              <a:tblPr firstRow="1" bandRow="1">
                <a:tableStyleId>{5C22544A-7EE6-4342-B048-85BDC9FD1C3A}</a:tableStyleId>
              </a:tblPr>
              <a:tblGrid>
                <a:gridCol w="1405158"/>
                <a:gridCol w="1571722"/>
                <a:gridCol w="1656080"/>
                <a:gridCol w="6350000"/>
              </a:tblGrid>
              <a:tr h="662538">
                <a:tc>
                  <a:txBody>
                    <a:bodyPr wrap="square"/>
                    <a:lstStyle/>
                    <a:p>
                      <a:r>
                        <a:rPr lang="zh-CN" altLang="en-US" sz="2400" b="1"/>
                        <a:t>考查要求</a:t>
                      </a:r>
                      <a:endParaRPr lang="zh-CN" altLang="en-US" sz="2400" b="1"/>
                    </a:p>
                  </a:txBody>
                  <a:tcPr vert="horz"/>
                </a:tc>
                <a:tc>
                  <a:txBody>
                    <a:bodyPr wrap="square"/>
                    <a:lstStyle/>
                    <a:p>
                      <a:r>
                        <a:rPr lang="zh-CN" altLang="en-US" sz="2400" b="1"/>
                        <a:t>考查内容</a:t>
                      </a:r>
                      <a:endParaRPr lang="zh-CN" altLang="en-US" sz="2400" b="1"/>
                    </a:p>
                  </a:txBody>
                  <a:tcPr vert="horz"/>
                </a:tc>
                <a:tc>
                  <a:txBody>
                    <a:bodyPr wrap="square"/>
                    <a:lstStyle/>
                    <a:p>
                      <a:r>
                        <a:rPr lang="zh-CN" altLang="en-US" sz="2400" b="1"/>
                        <a:t>考查载体</a:t>
                      </a:r>
                      <a:endParaRPr lang="zh-CN" altLang="en-US" sz="2400" b="1"/>
                    </a:p>
                  </a:txBody>
                  <a:tcPr vert="horz"/>
                </a:tc>
                <a:tc>
                  <a:txBody>
                    <a:bodyPr wrap="square"/>
                    <a:lstStyle/>
                    <a:p>
                      <a:r>
                        <a:rPr lang="zh-CN" altLang="en-US" sz="2400" b="1"/>
                        <a:t>基于情境活动的命题要求</a:t>
                      </a:r>
                      <a:endParaRPr lang="zh-CN" altLang="en-US" sz="2400" b="1"/>
                    </a:p>
                  </a:txBody>
                  <a:tcPr vert="horz"/>
                </a:tc>
              </a:tr>
              <a:tr h="2252631">
                <a:tc>
                  <a:txBody>
                    <a:bodyPr wrap="square"/>
                    <a:lstStyle/>
                    <a:p>
                      <a:r>
                        <a:rPr lang="zh-CN" altLang="en-US" sz="2400" b="1"/>
                        <a:t>应用性</a:t>
                      </a:r>
                      <a:endParaRPr lang="zh-CN" altLang="en-US" sz="2400" b="1"/>
                    </a:p>
                  </a:txBody>
                  <a:tcPr vert="horz"/>
                </a:tc>
                <a:tc>
                  <a:txBody>
                    <a:bodyPr wrap="square"/>
                    <a:lstStyle/>
                    <a:p>
                      <a:r>
                        <a:rPr lang="zh-CN" altLang="en-US" sz="2400" b="1"/>
                        <a:t>必备知识</a:t>
                      </a:r>
                      <a:endParaRPr lang="en-US" altLang="zh-CN" sz="2400" b="1"/>
                    </a:p>
                    <a:p>
                      <a:r>
                        <a:rPr lang="zh-CN" altLang="en-US" sz="2400" b="1"/>
                        <a:t>关键能力</a:t>
                      </a:r>
                      <a:endParaRPr lang="en-US" altLang="zh-CN" sz="2400" b="1"/>
                    </a:p>
                    <a:p>
                      <a:r>
                        <a:rPr lang="zh-CN" altLang="en-US" sz="2400" b="1"/>
                        <a:t>学科素养</a:t>
                      </a:r>
                      <a:endParaRPr lang="en-US" altLang="zh-CN" sz="2400" b="1"/>
                    </a:p>
                    <a:p>
                      <a:r>
                        <a:rPr lang="zh-CN" altLang="en-US" sz="2400" b="1"/>
                        <a:t>核心价值</a:t>
                      </a:r>
                      <a:endParaRPr lang="zh-CN" altLang="en-US" sz="2400" b="1"/>
                    </a:p>
                  </a:txBody>
                  <a:tcPr vert="horz"/>
                </a:tc>
                <a:tc>
                  <a:txBody>
                    <a:bodyPr wrap="square"/>
                    <a:lstStyle/>
                    <a:p>
                      <a:r>
                        <a:rPr lang="zh-CN" altLang="en-US" sz="2400" b="1"/>
                        <a:t>生活实践问题情境或学习探索情境</a:t>
                      </a:r>
                      <a:endParaRPr lang="zh-CN" altLang="en-US" sz="2400" b="1"/>
                    </a:p>
                  </a:txBody>
                  <a:tcPr vert="horz"/>
                </a:tc>
                <a:tc>
                  <a:txBody>
                    <a:bodyPr wrap="square"/>
                    <a:lstStyle/>
                    <a:p>
                      <a:endParaRPr lang="zh-CN" altLang="en-US" sz="2400" b="1"/>
                    </a:p>
                  </a:txBody>
                  <a:tcPr vert="horz"/>
                </a:tc>
              </a:tr>
            </a:tbl>
          </a:graphicData>
        </a:graphic>
      </p:graphicFrame>
      <p:sp>
        <p:nvSpPr>
          <p:cNvPr id="4" name="文本框 3"/>
          <p:cNvSpPr txBox="1"/>
          <p:nvPr/>
        </p:nvSpPr>
        <p:spPr>
          <a:xfrm>
            <a:off x="7934960" y="2368575"/>
            <a:ext cx="3230880" cy="1569660"/>
          </a:xfrm>
          <a:prstGeom prst="rect">
            <a:avLst/>
          </a:prstGeom>
          <a:noFill/>
        </p:spPr>
        <p:txBody>
          <a:bodyPr wrap="square" rtlCol="0">
            <a:spAutoFit/>
          </a:bodyPr>
          <a:lstStyle/>
          <a:p>
            <a:r>
              <a:rPr lang="zh-CN" altLang="en-US" sz="2400" b="1"/>
              <a:t>要求学生在正确思想观念引领下，综合运用多种知识或技能来解决生活实践中的应用性问题</a:t>
            </a:r>
            <a:endParaRPr lang="zh-CN" altLang="en-US" sz="2400" b="1"/>
          </a:p>
        </p:txBody>
      </p:sp>
      <p:pic>
        <p:nvPicPr>
          <p:cNvPr id="6" name="图片 5"/>
          <p:cNvPicPr>
            <a:picLocks noChangeAspect="1"/>
          </p:cNvPicPr>
          <p:nvPr/>
        </p:nvPicPr>
        <p:blipFill>
          <a:blip r:embed="rId2"/>
          <a:stretch>
            <a:fillRect/>
          </a:stretch>
        </p:blipFill>
        <p:spPr>
          <a:xfrm>
            <a:off x="5599747" y="2233295"/>
            <a:ext cx="1959293" cy="1840220"/>
          </a:xfrm>
          <a:prstGeom prst="rect">
            <a:avLst/>
          </a:prstGeom>
        </p:spPr>
      </p:pic>
      <p:sp>
        <p:nvSpPr>
          <p:cNvPr id="2" name="灯片编号占位符 1"/>
          <p:cNvSpPr>
            <a:spLocks noGrp="1"/>
          </p:cNvSpPr>
          <p:nvPr>
            <p:ph type="sldNum" sz="quarter" idx="12"/>
          </p:nvPr>
        </p:nvSpPr>
        <p:spPr/>
        <p:txBody>
          <a:bodyPr/>
          <a:lstStyle/>
          <a:p>
            <a:fld id="{9FDC6F41-5359-43B2-BB2E-F4C51E0D81FC}" type="slidenum">
              <a:rPr lang="zh-CN" altLang="en-US" smtClean="0"/>
            </a:fld>
            <a:endParaRPr lang="zh-CN" altLang="en-US"/>
          </a:p>
        </p:txBody>
      </p:sp>
    </p:spTree>
  </p:cSld>
  <p:clrMapOvr>
    <a:masterClrMapping/>
  </p:clrMapOvr>
  <p:transition spd="slow">
    <p:push dir="u"/>
  </p:transition>
</p:sld>
</file>

<file path=ppt/slides/slide14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
            <a:lum/>
          </a:blip>
          <a:stretch>
            <a:fillRect/>
          </a:stretch>
        </a:blipFill>
        <a:effectLst/>
      </p:bgPr>
    </p:bg>
    <p:spTree>
      <p:nvGrpSpPr>
        <p:cNvPr id="1" name=""/>
        <p:cNvGrpSpPr/>
        <p:nvPr/>
      </p:nvGrpSpPr>
      <p:grpSpPr>
        <a:xfrm>
          <a:off x="0" y="0"/>
          <a:ext cx="0" cy="0"/>
          <a:chOff x="0" y="0"/>
          <a:chExt cx="0" cy="0"/>
        </a:xfrm>
      </p:grpSpPr>
      <p:pic>
        <p:nvPicPr>
          <p:cNvPr id="2" name="图片 1"/>
          <p:cNvPicPr/>
          <p:nvPr/>
        </p:nvPicPr>
        <p:blipFill>
          <a:blip r:embed="rId2"/>
          <a:stretch>
            <a:fillRect/>
          </a:stretch>
        </p:blipFill>
        <p:spPr>
          <a:xfrm>
            <a:off x="7371928" y="2138048"/>
            <a:ext cx="3376507" cy="1628775"/>
          </a:xfrm>
          <a:prstGeom prst="rect">
            <a:avLst/>
          </a:prstGeom>
          <a:noFill/>
          <a:ln w="9525">
            <a:noFill/>
          </a:ln>
        </p:spPr>
      </p:pic>
      <p:sp>
        <p:nvSpPr>
          <p:cNvPr id="110" name="文本框 109"/>
          <p:cNvSpPr txBox="1"/>
          <p:nvPr/>
        </p:nvSpPr>
        <p:spPr>
          <a:xfrm>
            <a:off x="1111675" y="1675765"/>
            <a:ext cx="10071100" cy="2245360"/>
          </a:xfrm>
          <a:prstGeom prst="rect">
            <a:avLst/>
          </a:prstGeom>
          <a:noFill/>
          <a:ln w="9525">
            <a:solidFill>
              <a:srgbClr val="FF0000"/>
            </a:solidFill>
          </a:ln>
        </p:spPr>
        <p:txBody>
          <a:bodyPr wrap="square">
            <a:spAutoFit/>
          </a:bodyPr>
          <a:lstStyle/>
          <a:p>
            <a:pPr fontAlgn="base">
              <a:spcBef>
                <a:spcPct val="0"/>
              </a:spcBef>
              <a:spcAft>
                <a:spcPct val="0"/>
              </a:spcAft>
            </a:pPr>
            <a:r>
              <a:rPr lang="en-US" sz="2000" b="1">
                <a:solidFill>
                  <a:srgbClr val="000000"/>
                </a:solidFill>
                <a:latin typeface="新宋体" panose="02010609030101010101" charset="-122"/>
                <a:ea typeface="新宋体" panose="02010609030101010101" charset="-122"/>
                <a:cs typeface="新宋体" panose="02010609030101010101" charset="-122"/>
                <a:sym typeface="+mn-ea"/>
              </a:rPr>
              <a:t>4</a:t>
            </a:r>
            <a:r>
              <a:rPr lang="en-US" altLang="zh-CN" sz="2000" b="1">
                <a:solidFill>
                  <a:srgbClr val="000000"/>
                </a:solidFill>
                <a:latin typeface="新宋体" panose="02010609030101010101" charset="-122"/>
                <a:ea typeface="新宋体" panose="02010609030101010101" charset="-122"/>
                <a:cs typeface="新宋体" panose="02010609030101010101" charset="-122"/>
                <a:sym typeface="+mn-ea"/>
              </a:rPr>
              <a:t>.</a:t>
            </a:r>
            <a:r>
              <a:rPr lang="zh-CN" altLang="en-US" sz="2000" b="1">
                <a:solidFill>
                  <a:srgbClr val="FF0000"/>
                </a:solidFill>
                <a:latin typeface="新宋体" panose="02010609030101010101" charset="-122"/>
                <a:ea typeface="新宋体" panose="02010609030101010101" charset="-122"/>
                <a:cs typeface="新宋体" panose="02010609030101010101" charset="-122"/>
                <a:sym typeface="+mn-ea"/>
              </a:rPr>
              <a:t>电解尿素</a:t>
            </a:r>
            <a:r>
              <a:rPr lang="en-US" sz="2000" b="1">
                <a:solidFill>
                  <a:srgbClr val="FF0000"/>
                </a:solidFill>
                <a:latin typeface="新宋体" panose="02010609030101010101" charset="-122"/>
                <a:ea typeface="新宋体" panose="02010609030101010101" charset="-122"/>
                <a:cs typeface="新宋体" panose="02010609030101010101" charset="-122"/>
                <a:sym typeface="+mn-ea"/>
              </a:rPr>
              <a:t>[CO(NH</a:t>
            </a:r>
            <a:r>
              <a:rPr lang="en-US" sz="2000" b="1" baseline="-25000">
                <a:solidFill>
                  <a:srgbClr val="FF0000"/>
                </a:solidFill>
                <a:latin typeface="新宋体" panose="02010609030101010101" charset="-122"/>
                <a:ea typeface="新宋体" panose="02010609030101010101" charset="-122"/>
                <a:cs typeface="新宋体" panose="02010609030101010101" charset="-122"/>
                <a:sym typeface="+mn-ea"/>
              </a:rPr>
              <a:t>2</a:t>
            </a:r>
            <a:r>
              <a:rPr lang="en-US" sz="2000" b="1">
                <a:solidFill>
                  <a:srgbClr val="FF0000"/>
                </a:solidFill>
                <a:latin typeface="新宋体" panose="02010609030101010101" charset="-122"/>
                <a:ea typeface="新宋体" panose="02010609030101010101" charset="-122"/>
                <a:cs typeface="新宋体" panose="02010609030101010101" charset="-122"/>
                <a:sym typeface="+mn-ea"/>
              </a:rPr>
              <a:t>)</a:t>
            </a:r>
            <a:r>
              <a:rPr lang="en-US" sz="2000" b="1" baseline="-25000">
                <a:solidFill>
                  <a:srgbClr val="FF0000"/>
                </a:solidFill>
                <a:latin typeface="新宋体" panose="02010609030101010101" charset="-122"/>
                <a:ea typeface="新宋体" panose="02010609030101010101" charset="-122"/>
                <a:cs typeface="新宋体" panose="02010609030101010101" charset="-122"/>
                <a:sym typeface="+mn-ea"/>
              </a:rPr>
              <a:t>2</a:t>
            </a:r>
            <a:r>
              <a:rPr lang="en-US" sz="2000" b="1">
                <a:solidFill>
                  <a:srgbClr val="FF0000"/>
                </a:solidFill>
                <a:latin typeface="新宋体" panose="02010609030101010101" charset="-122"/>
                <a:ea typeface="新宋体" panose="02010609030101010101" charset="-122"/>
                <a:cs typeface="新宋体" panose="02010609030101010101" charset="-122"/>
                <a:sym typeface="+mn-ea"/>
              </a:rPr>
              <a:t>]</a:t>
            </a:r>
            <a:r>
              <a:rPr lang="zh-CN" altLang="en-US" sz="2000" b="1">
                <a:solidFill>
                  <a:srgbClr val="000000"/>
                </a:solidFill>
                <a:latin typeface="新宋体" panose="02010609030101010101" charset="-122"/>
                <a:ea typeface="新宋体" panose="02010609030101010101" charset="-122"/>
                <a:cs typeface="新宋体" panose="02010609030101010101" charset="-122"/>
                <a:sym typeface="+mn-ea"/>
              </a:rPr>
              <a:t>的</a:t>
            </a:r>
            <a:r>
              <a:rPr lang="zh-CN" altLang="en-US" sz="2000" b="1">
                <a:solidFill>
                  <a:srgbClr val="0000FF"/>
                </a:solidFill>
                <a:latin typeface="新宋体" panose="02010609030101010101" charset="-122"/>
                <a:ea typeface="新宋体" panose="02010609030101010101" charset="-122"/>
                <a:cs typeface="新宋体" panose="02010609030101010101" charset="-122"/>
                <a:sym typeface="+mn-ea"/>
              </a:rPr>
              <a:t>碱性溶液</a:t>
            </a:r>
            <a:r>
              <a:rPr lang="zh-CN" altLang="en-US" sz="2000" b="1">
                <a:solidFill>
                  <a:srgbClr val="FF0000"/>
                </a:solidFill>
                <a:latin typeface="新宋体" panose="02010609030101010101" charset="-122"/>
                <a:ea typeface="新宋体" panose="02010609030101010101" charset="-122"/>
                <a:cs typeface="新宋体" panose="02010609030101010101" charset="-122"/>
                <a:sym typeface="+mn-ea"/>
              </a:rPr>
              <a:t>制氢气</a:t>
            </a:r>
            <a:r>
              <a:rPr lang="zh-CN" altLang="en-US" sz="2000" b="1">
                <a:solidFill>
                  <a:srgbClr val="000000"/>
                </a:solidFill>
                <a:latin typeface="新宋体" panose="02010609030101010101" charset="-122"/>
                <a:ea typeface="新宋体" panose="02010609030101010101" charset="-122"/>
                <a:cs typeface="新宋体" panose="02010609030101010101" charset="-122"/>
                <a:sym typeface="+mn-ea"/>
              </a:rPr>
              <a:t>的装置示意图如下：</a:t>
            </a:r>
            <a:endParaRPr lang="zh-CN" altLang="en-US" sz="2000" b="1">
              <a:solidFill>
                <a:srgbClr val="000000"/>
              </a:solidFill>
              <a:latin typeface="新宋体" panose="02010609030101010101" charset="-122"/>
              <a:ea typeface="新宋体" panose="02010609030101010101" charset="-122"/>
              <a:cs typeface="新宋体" panose="02010609030101010101" charset="-122"/>
            </a:endParaRPr>
          </a:p>
          <a:p>
            <a:pPr fontAlgn="base">
              <a:spcBef>
                <a:spcPct val="0"/>
              </a:spcBef>
              <a:spcAft>
                <a:spcPct val="0"/>
              </a:spcAft>
            </a:pPr>
            <a:r>
              <a:rPr lang="zh-CN" altLang="en-US" sz="2000" b="1">
                <a:solidFill>
                  <a:srgbClr val="000000"/>
                </a:solidFill>
                <a:latin typeface="新宋体" panose="02010609030101010101" charset="-122"/>
                <a:ea typeface="新宋体" panose="02010609030101010101" charset="-122"/>
                <a:cs typeface="新宋体" panose="02010609030101010101" charset="-122"/>
              </a:rPr>
              <a:t>  电解池中隔膜仅阻止气体通过，</a:t>
            </a:r>
            <a:endParaRPr lang="zh-CN" altLang="en-US" sz="2000" b="1">
              <a:solidFill>
                <a:srgbClr val="000000"/>
              </a:solidFill>
              <a:latin typeface="新宋体" panose="02010609030101010101" charset="-122"/>
              <a:ea typeface="新宋体" panose="02010609030101010101" charset="-122"/>
              <a:cs typeface="新宋体" panose="02010609030101010101" charset="-122"/>
            </a:endParaRPr>
          </a:p>
          <a:p>
            <a:pPr fontAlgn="base">
              <a:spcBef>
                <a:spcPct val="0"/>
              </a:spcBef>
              <a:spcAft>
                <a:spcPct val="0"/>
              </a:spcAft>
            </a:pPr>
            <a:r>
              <a:rPr lang="zh-CN" altLang="en-US" sz="2000" b="1">
                <a:solidFill>
                  <a:srgbClr val="000000"/>
                </a:solidFill>
                <a:latin typeface="新宋体" panose="02010609030101010101" charset="-122"/>
                <a:ea typeface="新宋体" panose="02010609030101010101" charset="-122"/>
                <a:cs typeface="新宋体" panose="02010609030101010101" charset="-122"/>
              </a:rPr>
              <a:t>  阴阳两极均为惰性电极，</a:t>
            </a:r>
            <a:endParaRPr lang="en-US" sz="2000" b="1">
              <a:solidFill>
                <a:srgbClr val="000000"/>
              </a:solidFill>
              <a:latin typeface="新宋体" panose="02010609030101010101" charset="-122"/>
              <a:ea typeface="新宋体" panose="02010609030101010101" charset="-122"/>
              <a:cs typeface="新宋体" panose="02010609030101010101" charset="-122"/>
            </a:endParaRPr>
          </a:p>
          <a:p>
            <a:pPr fontAlgn="base">
              <a:spcBef>
                <a:spcPct val="0"/>
              </a:spcBef>
              <a:spcAft>
                <a:spcPct val="0"/>
              </a:spcAft>
            </a:pPr>
            <a:r>
              <a:rPr lang="en-US" sz="2000" b="1">
                <a:solidFill>
                  <a:srgbClr val="000000"/>
                </a:solidFill>
                <a:latin typeface="新宋体" panose="02010609030101010101" charset="-122"/>
                <a:ea typeface="新宋体" panose="02010609030101010101" charset="-122"/>
                <a:cs typeface="新宋体" panose="02010609030101010101" charset="-122"/>
              </a:rPr>
              <a:t>  (1)A</a:t>
            </a:r>
            <a:r>
              <a:rPr lang="zh-CN" altLang="en-US" sz="2000" b="1">
                <a:solidFill>
                  <a:srgbClr val="000000"/>
                </a:solidFill>
                <a:latin typeface="新宋体" panose="02010609030101010101" charset="-122"/>
                <a:ea typeface="新宋体" panose="02010609030101010101" charset="-122"/>
                <a:cs typeface="新宋体" panose="02010609030101010101" charset="-122"/>
              </a:rPr>
              <a:t>极为</a:t>
            </a:r>
            <a:r>
              <a:rPr lang="en-US" sz="2000" b="1">
                <a:solidFill>
                  <a:srgbClr val="000000"/>
                </a:solidFill>
                <a:latin typeface="新宋体" panose="02010609030101010101" charset="-122"/>
                <a:ea typeface="新宋体" panose="02010609030101010101" charset="-122"/>
                <a:cs typeface="新宋体" panose="02010609030101010101" charset="-122"/>
              </a:rPr>
              <a:t>________</a:t>
            </a:r>
            <a:r>
              <a:rPr lang="zh-CN" altLang="en-US" sz="2000" b="1">
                <a:solidFill>
                  <a:srgbClr val="000000"/>
                </a:solidFill>
                <a:latin typeface="新宋体" panose="02010609030101010101" charset="-122"/>
                <a:ea typeface="新宋体" panose="02010609030101010101" charset="-122"/>
                <a:cs typeface="新宋体" panose="02010609030101010101" charset="-122"/>
              </a:rPr>
              <a:t>，</a:t>
            </a:r>
            <a:endParaRPr lang="zh-CN" altLang="en-US" sz="2000" b="1">
              <a:solidFill>
                <a:srgbClr val="000000"/>
              </a:solidFill>
              <a:latin typeface="新宋体" panose="02010609030101010101" charset="-122"/>
              <a:ea typeface="新宋体" panose="02010609030101010101" charset="-122"/>
              <a:cs typeface="新宋体" panose="02010609030101010101" charset="-122"/>
            </a:endParaRPr>
          </a:p>
          <a:p>
            <a:pPr fontAlgn="base">
              <a:spcBef>
                <a:spcPct val="0"/>
              </a:spcBef>
              <a:spcAft>
                <a:spcPct val="0"/>
              </a:spcAft>
            </a:pPr>
            <a:r>
              <a:rPr lang="zh-CN" altLang="en-US" sz="2000" b="1">
                <a:solidFill>
                  <a:srgbClr val="000000"/>
                </a:solidFill>
                <a:latin typeface="新宋体" panose="02010609030101010101" charset="-122"/>
                <a:ea typeface="新宋体" panose="02010609030101010101" charset="-122"/>
                <a:cs typeface="新宋体" panose="02010609030101010101" charset="-122"/>
              </a:rPr>
              <a:t>     电极反应式为</a:t>
            </a:r>
            <a:r>
              <a:rPr lang="en-US" sz="2000" b="1">
                <a:solidFill>
                  <a:srgbClr val="000000"/>
                </a:solidFill>
                <a:latin typeface="新宋体" panose="02010609030101010101" charset="-122"/>
                <a:ea typeface="新宋体" panose="02010609030101010101" charset="-122"/>
                <a:cs typeface="新宋体" panose="02010609030101010101" charset="-122"/>
              </a:rPr>
              <a:t>______________</a:t>
            </a:r>
            <a:r>
              <a:rPr lang="zh-CN" altLang="en-US" sz="2000" b="1">
                <a:solidFill>
                  <a:srgbClr val="000000"/>
                </a:solidFill>
                <a:latin typeface="新宋体" panose="02010609030101010101" charset="-122"/>
                <a:ea typeface="新宋体" panose="02010609030101010101" charset="-122"/>
                <a:cs typeface="新宋体" panose="02010609030101010101" charset="-122"/>
              </a:rPr>
              <a:t>。</a:t>
            </a:r>
            <a:endParaRPr lang="en-US" sz="2000" b="1">
              <a:solidFill>
                <a:srgbClr val="000000"/>
              </a:solidFill>
              <a:latin typeface="新宋体" panose="02010609030101010101" charset="-122"/>
              <a:ea typeface="新宋体" panose="02010609030101010101" charset="-122"/>
              <a:cs typeface="新宋体" panose="02010609030101010101" charset="-122"/>
            </a:endParaRPr>
          </a:p>
          <a:p>
            <a:pPr fontAlgn="base">
              <a:spcBef>
                <a:spcPct val="0"/>
              </a:spcBef>
              <a:spcAft>
                <a:spcPct val="0"/>
              </a:spcAft>
            </a:pPr>
            <a:r>
              <a:rPr lang="en-US" sz="2000" b="1">
                <a:solidFill>
                  <a:srgbClr val="000000"/>
                </a:solidFill>
                <a:latin typeface="新宋体" panose="02010609030101010101" charset="-122"/>
                <a:ea typeface="新宋体" panose="02010609030101010101" charset="-122"/>
                <a:cs typeface="新宋体" panose="02010609030101010101" charset="-122"/>
              </a:rPr>
              <a:t>  (2)B</a:t>
            </a:r>
            <a:r>
              <a:rPr lang="zh-CN" altLang="en-US" sz="2000" b="1">
                <a:solidFill>
                  <a:srgbClr val="000000"/>
                </a:solidFill>
                <a:latin typeface="新宋体" panose="02010609030101010101" charset="-122"/>
                <a:ea typeface="新宋体" panose="02010609030101010101" charset="-122"/>
                <a:cs typeface="新宋体" panose="02010609030101010101" charset="-122"/>
              </a:rPr>
              <a:t>极为</a:t>
            </a:r>
            <a:r>
              <a:rPr lang="en-US" sz="2000" b="1">
                <a:solidFill>
                  <a:srgbClr val="000000"/>
                </a:solidFill>
                <a:latin typeface="新宋体" panose="02010609030101010101" charset="-122"/>
                <a:ea typeface="新宋体" panose="02010609030101010101" charset="-122"/>
                <a:cs typeface="新宋体" panose="02010609030101010101" charset="-122"/>
              </a:rPr>
              <a:t>________</a:t>
            </a:r>
            <a:r>
              <a:rPr lang="zh-CN" altLang="en-US" sz="2000" b="1">
                <a:solidFill>
                  <a:srgbClr val="000000"/>
                </a:solidFill>
                <a:latin typeface="新宋体" panose="02010609030101010101" charset="-122"/>
                <a:ea typeface="新宋体" panose="02010609030101010101" charset="-122"/>
                <a:cs typeface="新宋体" panose="02010609030101010101" charset="-122"/>
              </a:rPr>
              <a:t>，</a:t>
            </a:r>
            <a:endParaRPr lang="zh-CN" altLang="en-US" sz="2000" b="1">
              <a:solidFill>
                <a:srgbClr val="000000"/>
              </a:solidFill>
              <a:latin typeface="新宋体" panose="02010609030101010101" charset="-122"/>
              <a:ea typeface="新宋体" panose="02010609030101010101" charset="-122"/>
              <a:cs typeface="新宋体" panose="02010609030101010101" charset="-122"/>
            </a:endParaRPr>
          </a:p>
          <a:p>
            <a:pPr fontAlgn="base">
              <a:spcBef>
                <a:spcPct val="0"/>
              </a:spcBef>
              <a:spcAft>
                <a:spcPct val="0"/>
              </a:spcAft>
            </a:pPr>
            <a:r>
              <a:rPr lang="zh-CN" altLang="en-US" sz="2000" b="1">
                <a:solidFill>
                  <a:srgbClr val="000000"/>
                </a:solidFill>
                <a:latin typeface="新宋体" panose="02010609030101010101" charset="-122"/>
                <a:ea typeface="新宋体" panose="02010609030101010101" charset="-122"/>
                <a:cs typeface="新宋体" panose="02010609030101010101" charset="-122"/>
              </a:rPr>
              <a:t>     电极反应式为</a:t>
            </a:r>
            <a:r>
              <a:rPr lang="en-US" sz="2000" b="1">
                <a:solidFill>
                  <a:srgbClr val="000000"/>
                </a:solidFill>
                <a:latin typeface="新宋体" panose="02010609030101010101" charset="-122"/>
                <a:ea typeface="新宋体" panose="02010609030101010101" charset="-122"/>
                <a:cs typeface="新宋体" panose="02010609030101010101" charset="-122"/>
              </a:rPr>
              <a:t>______________</a:t>
            </a:r>
            <a:r>
              <a:rPr lang="zh-CN" altLang="en-US" sz="2000" b="1">
                <a:solidFill>
                  <a:srgbClr val="000000"/>
                </a:solidFill>
                <a:latin typeface="新宋体" panose="02010609030101010101" charset="-122"/>
                <a:ea typeface="新宋体" panose="02010609030101010101" charset="-122"/>
                <a:cs typeface="新宋体" panose="02010609030101010101" charset="-122"/>
              </a:rPr>
              <a:t>。</a:t>
            </a:r>
            <a:endParaRPr lang="zh-CN" altLang="en-US" sz="2000" b="1">
              <a:solidFill>
                <a:srgbClr val="000000"/>
              </a:solidFill>
              <a:latin typeface="新宋体" panose="02010609030101010101" charset="-122"/>
              <a:ea typeface="新宋体" panose="02010609030101010101" charset="-122"/>
              <a:cs typeface="新宋体" panose="02010609030101010101" charset="-122"/>
            </a:endParaRPr>
          </a:p>
        </p:txBody>
      </p:sp>
      <p:sp>
        <p:nvSpPr>
          <p:cNvPr id="3" name="文本框 2"/>
          <p:cNvSpPr txBox="1"/>
          <p:nvPr/>
        </p:nvSpPr>
        <p:spPr>
          <a:xfrm>
            <a:off x="6372860" y="1000125"/>
            <a:ext cx="1734770" cy="400110"/>
          </a:xfrm>
          <a:prstGeom prst="rect">
            <a:avLst/>
          </a:prstGeom>
          <a:noFill/>
        </p:spPr>
        <p:txBody>
          <a:bodyPr wrap="none" rtlCol="0">
            <a:spAutoFit/>
          </a:bodyPr>
          <a:lstStyle/>
          <a:p>
            <a:pPr fontAlgn="base">
              <a:spcBef>
                <a:spcPct val="0"/>
              </a:spcBef>
              <a:spcAft>
                <a:spcPct val="0"/>
              </a:spcAft>
            </a:pPr>
            <a:r>
              <a:rPr lang="en-US" sz="2000" b="1">
                <a:solidFill>
                  <a:srgbClr val="FF0000"/>
                </a:solidFill>
                <a:latin typeface="新宋体" panose="02010609030101010101" charset="-122"/>
                <a:ea typeface="新宋体" panose="02010609030101010101" charset="-122"/>
                <a:cs typeface="新宋体" panose="02010609030101010101" charset="-122"/>
                <a:sym typeface="+mn-ea"/>
              </a:rPr>
              <a:t>(</a:t>
            </a:r>
            <a:r>
              <a:rPr lang="zh-CN" altLang="en-US" sz="2000" b="1">
                <a:solidFill>
                  <a:srgbClr val="FF0000"/>
                </a:solidFill>
                <a:latin typeface="新宋体" panose="02010609030101010101" charset="-122"/>
                <a:ea typeface="新宋体" panose="02010609030101010101" charset="-122"/>
                <a:cs typeface="新宋体" panose="02010609030101010101" charset="-122"/>
                <a:sym typeface="+mn-ea"/>
              </a:rPr>
              <a:t>二</a:t>
            </a:r>
            <a:r>
              <a:rPr lang="en-US" sz="2000" b="1">
                <a:solidFill>
                  <a:srgbClr val="FF0000"/>
                </a:solidFill>
                <a:latin typeface="新宋体" panose="02010609030101010101" charset="-122"/>
                <a:ea typeface="新宋体" panose="02010609030101010101" charset="-122"/>
                <a:cs typeface="新宋体" panose="02010609030101010101" charset="-122"/>
                <a:sym typeface="+mn-ea"/>
              </a:rPr>
              <a:t>)</a:t>
            </a:r>
            <a:r>
              <a:rPr lang="zh-CN" altLang="en-US" sz="2000" b="1">
                <a:solidFill>
                  <a:srgbClr val="FF0000"/>
                </a:solidFill>
                <a:latin typeface="新宋体" panose="02010609030101010101" charset="-122"/>
                <a:ea typeface="新宋体" panose="02010609030101010101" charset="-122"/>
                <a:cs typeface="新宋体" panose="02010609030101010101" charset="-122"/>
                <a:sym typeface="+mn-ea"/>
              </a:rPr>
              <a:t>制备物质</a:t>
            </a:r>
            <a:endParaRPr lang="zh-CN" altLang="en-US" sz="2000" b="1">
              <a:solidFill>
                <a:srgbClr val="FF0000"/>
              </a:solidFill>
              <a:latin typeface="新宋体" panose="02010609030101010101" charset="-122"/>
              <a:ea typeface="新宋体" panose="02010609030101010101" charset="-122"/>
              <a:cs typeface="新宋体" panose="02010609030101010101" charset="-122"/>
              <a:sym typeface="+mn-ea"/>
            </a:endParaRPr>
          </a:p>
        </p:txBody>
      </p:sp>
      <p:sp>
        <p:nvSpPr>
          <p:cNvPr id="107" name="文本框 106"/>
          <p:cNvSpPr txBox="1"/>
          <p:nvPr/>
        </p:nvSpPr>
        <p:spPr>
          <a:xfrm>
            <a:off x="585893" y="999808"/>
            <a:ext cx="6773333" cy="398780"/>
          </a:xfrm>
          <a:prstGeom prst="rect">
            <a:avLst/>
          </a:prstGeom>
          <a:noFill/>
          <a:ln w="9525">
            <a:noFill/>
          </a:ln>
        </p:spPr>
        <p:txBody>
          <a:bodyPr>
            <a:spAutoFit/>
          </a:bodyPr>
          <a:lstStyle/>
          <a:p>
            <a:pPr fontAlgn="base">
              <a:spcBef>
                <a:spcPct val="0"/>
              </a:spcBef>
              <a:spcAft>
                <a:spcPct val="0"/>
              </a:spcAft>
            </a:pPr>
            <a:r>
              <a:rPr lang="zh-CN" altLang="en-US" sz="2000" b="1">
                <a:solidFill>
                  <a:srgbClr val="0000FF"/>
                </a:solidFill>
                <a:latin typeface="新宋体" panose="02010609030101010101" charset="-122"/>
                <a:ea typeface="新宋体" panose="02010609030101010101" charset="-122"/>
                <a:cs typeface="新宋体" panose="02010609030101010101" charset="-122"/>
              </a:rPr>
              <a:t>题组二　电解原理的</a:t>
            </a:r>
            <a:r>
              <a:rPr lang="en-US" sz="2000" b="1">
                <a:solidFill>
                  <a:srgbClr val="0000FF"/>
                </a:solidFill>
                <a:latin typeface="新宋体" panose="02010609030101010101" charset="-122"/>
                <a:ea typeface="新宋体" panose="02010609030101010101" charset="-122"/>
                <a:cs typeface="新宋体" panose="02010609030101010101" charset="-122"/>
              </a:rPr>
              <a:t>“</a:t>
            </a:r>
            <a:r>
              <a:rPr lang="zh-CN" altLang="en-US" sz="2000" b="1">
                <a:solidFill>
                  <a:srgbClr val="0000FF"/>
                </a:solidFill>
                <a:latin typeface="新宋体" panose="02010609030101010101" charset="-122"/>
                <a:ea typeface="新宋体" panose="02010609030101010101" charset="-122"/>
                <a:cs typeface="新宋体" panose="02010609030101010101" charset="-122"/>
              </a:rPr>
              <a:t>不寻常</a:t>
            </a:r>
            <a:r>
              <a:rPr lang="en-US" sz="2000" b="1">
                <a:solidFill>
                  <a:srgbClr val="0000FF"/>
                </a:solidFill>
                <a:latin typeface="新宋体" panose="02010609030101010101" charset="-122"/>
                <a:ea typeface="新宋体" panose="02010609030101010101" charset="-122"/>
                <a:cs typeface="新宋体" panose="02010609030101010101" charset="-122"/>
              </a:rPr>
              <a:t>”</a:t>
            </a:r>
            <a:r>
              <a:rPr lang="zh-CN" altLang="en-US" sz="2000" b="1">
                <a:solidFill>
                  <a:srgbClr val="0000FF"/>
                </a:solidFill>
                <a:latin typeface="新宋体" panose="02010609030101010101" charset="-122"/>
                <a:ea typeface="新宋体" panose="02010609030101010101" charset="-122"/>
                <a:cs typeface="新宋体" panose="02010609030101010101" charset="-122"/>
              </a:rPr>
              <a:t>应用</a:t>
            </a:r>
            <a:endParaRPr lang="zh-CN" altLang="en-US" sz="2000" b="1">
              <a:solidFill>
                <a:srgbClr val="000000"/>
              </a:solidFill>
              <a:latin typeface="新宋体" panose="02010609030101010101" charset="-122"/>
              <a:ea typeface="新宋体" panose="02010609030101010101" charset="-122"/>
              <a:cs typeface="新宋体" panose="02010609030101010101" charset="-122"/>
            </a:endParaRPr>
          </a:p>
        </p:txBody>
      </p:sp>
      <p:sp>
        <p:nvSpPr>
          <p:cNvPr id="18" name="圆角矩形 17"/>
          <p:cNvSpPr/>
          <p:nvPr/>
        </p:nvSpPr>
        <p:spPr>
          <a:xfrm>
            <a:off x="164255" y="712470"/>
            <a:ext cx="11863493" cy="76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350" b="1" noProof="1">
              <a:solidFill>
                <a:srgbClr val="FFFFFF"/>
              </a:solidFill>
            </a:endParaRPr>
          </a:p>
        </p:txBody>
      </p:sp>
      <p:sp>
        <p:nvSpPr>
          <p:cNvPr id="4" name="矩形 3"/>
          <p:cNvSpPr/>
          <p:nvPr/>
        </p:nvSpPr>
        <p:spPr>
          <a:xfrm>
            <a:off x="382166" y="221053"/>
            <a:ext cx="5444119" cy="461665"/>
          </a:xfrm>
          <a:prstGeom prst="rect">
            <a:avLst/>
          </a:prstGeom>
          <a:noFill/>
          <a:ln w="9525">
            <a:noFill/>
          </a:ln>
        </p:spPr>
        <p:txBody>
          <a:bodyPr wrap="none" anchor="ctr">
            <a:spAutoFit/>
          </a:bodyPr>
          <a:lstStyle/>
          <a:p>
            <a:pPr fontAlgn="base">
              <a:spcBef>
                <a:spcPct val="0"/>
              </a:spcBef>
              <a:spcAft>
                <a:spcPct val="0"/>
              </a:spcAft>
            </a:pPr>
            <a:r>
              <a:rPr lang="zh-CN" altLang="en-US" sz="2400" b="1">
                <a:solidFill>
                  <a:srgbClr val="FF0000"/>
                </a:solidFill>
                <a:latin typeface="Times New Roman" panose="02020603050405020304" pitchFamily="18" charset="0"/>
                <a:cs typeface="Times New Roman" panose="02020603050405020304" pitchFamily="18" charset="0"/>
                <a:sym typeface="+mn-ea"/>
              </a:rPr>
              <a:t>考点三　突破电解池，应用“不寻常”</a:t>
            </a:r>
            <a:endParaRPr lang="zh-CN" altLang="en-US" sz="2400" b="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sym typeface="+mn-ea"/>
            </a:endParaRPr>
          </a:p>
        </p:txBody>
      </p:sp>
      <p:sp>
        <p:nvSpPr>
          <p:cNvPr id="5" name="文本框 4"/>
          <p:cNvSpPr txBox="1"/>
          <p:nvPr/>
        </p:nvSpPr>
        <p:spPr>
          <a:xfrm>
            <a:off x="1111673" y="4068445"/>
            <a:ext cx="10071947" cy="1568450"/>
          </a:xfrm>
          <a:prstGeom prst="rect">
            <a:avLst/>
          </a:prstGeom>
          <a:noFill/>
          <a:ln w="9525">
            <a:solidFill>
              <a:srgbClr val="FF0000"/>
            </a:solidFill>
          </a:ln>
        </p:spPr>
        <p:txBody>
          <a:bodyPr wrap="square">
            <a:spAutoFit/>
          </a:bodyPr>
          <a:lstStyle/>
          <a:p>
            <a:pPr fontAlgn="base">
              <a:spcBef>
                <a:spcPct val="0"/>
              </a:spcBef>
              <a:spcAft>
                <a:spcPct val="0"/>
              </a:spcAft>
            </a:pPr>
            <a:r>
              <a:rPr lang="zh-CN" altLang="en-US" sz="1600" b="1">
                <a:solidFill>
                  <a:srgbClr val="0000FF"/>
                </a:solidFill>
                <a:ea typeface="黑体" panose="02010600030101010101" pitchFamily="49" charset="-122"/>
              </a:rPr>
              <a:t>解析</a:t>
            </a:r>
            <a:r>
              <a:rPr lang="zh-CN" altLang="en-US" sz="1600" b="1">
                <a:solidFill>
                  <a:srgbClr val="000000"/>
                </a:solidFill>
                <a:ea typeface="黑体" panose="02010600030101010101" pitchFamily="49" charset="-122"/>
              </a:rPr>
              <a:t>　</a:t>
            </a:r>
            <a:r>
              <a:rPr lang="zh-CN" altLang="en-US" sz="1600" b="1">
                <a:solidFill>
                  <a:srgbClr val="FF0000"/>
                </a:solidFill>
                <a:sym typeface="+mn-ea"/>
              </a:rPr>
              <a:t>答案</a:t>
            </a:r>
            <a:r>
              <a:rPr lang="zh-CN" altLang="en-US" sz="1600" b="1">
                <a:solidFill>
                  <a:srgbClr val="000000"/>
                </a:solidFill>
                <a:sym typeface="+mn-ea"/>
              </a:rPr>
              <a:t>　</a:t>
            </a:r>
            <a:r>
              <a:rPr lang="zh-CN" altLang="en-US" sz="1600" b="1">
                <a:solidFill>
                  <a:srgbClr val="FF0000"/>
                </a:solidFill>
                <a:sym typeface="+mn-ea"/>
              </a:rPr>
              <a:t>(1)阳极　</a:t>
            </a:r>
            <a:r>
              <a:rPr lang="en-US" sz="1600" b="1">
                <a:solidFill>
                  <a:srgbClr val="FF0000"/>
                </a:solidFill>
                <a:latin typeface="Times New Roman" panose="02020603050405020304" pitchFamily="18" charset="0"/>
                <a:cs typeface="楷体_GB2312" panose="02010609030101010101" pitchFamily="49" charset="-122"/>
                <a:sym typeface="+mn-ea"/>
              </a:rPr>
              <a:t>CO(NH</a:t>
            </a:r>
            <a:r>
              <a:rPr lang="en-US" sz="1600" b="1" baseline="-25000">
                <a:solidFill>
                  <a:srgbClr val="FF0000"/>
                </a:solidFill>
                <a:latin typeface="Times New Roman" panose="02020603050405020304" pitchFamily="18" charset="0"/>
                <a:cs typeface="楷体_GB2312" panose="02010609030101010101" pitchFamily="49" charset="-122"/>
                <a:sym typeface="+mn-ea"/>
              </a:rPr>
              <a:t>2</a:t>
            </a:r>
            <a:r>
              <a:rPr lang="en-US" sz="1600" b="1">
                <a:solidFill>
                  <a:srgbClr val="FF0000"/>
                </a:solidFill>
                <a:latin typeface="Times New Roman" panose="02020603050405020304" pitchFamily="18" charset="0"/>
                <a:cs typeface="楷体_GB2312" panose="02010609030101010101" pitchFamily="49" charset="-122"/>
                <a:sym typeface="+mn-ea"/>
              </a:rPr>
              <a:t>)</a:t>
            </a:r>
            <a:r>
              <a:rPr lang="en-US" sz="1600" b="1" baseline="-25000">
                <a:solidFill>
                  <a:srgbClr val="FF0000"/>
                </a:solidFill>
                <a:latin typeface="Times New Roman" panose="02020603050405020304" pitchFamily="18" charset="0"/>
                <a:cs typeface="楷体_GB2312" panose="02010609030101010101" pitchFamily="49" charset="-122"/>
                <a:sym typeface="+mn-ea"/>
              </a:rPr>
              <a:t>2</a:t>
            </a:r>
            <a:r>
              <a:rPr lang="zh-CN" altLang="en-US" sz="1600" b="1">
                <a:solidFill>
                  <a:srgbClr val="FF0000"/>
                </a:solidFill>
                <a:sym typeface="+mn-ea"/>
              </a:rPr>
              <a:t>＋8</a:t>
            </a:r>
            <a:r>
              <a:rPr lang="en-US" sz="1600" b="1">
                <a:solidFill>
                  <a:srgbClr val="FF0000"/>
                </a:solidFill>
                <a:latin typeface="Times New Roman" panose="02020603050405020304" pitchFamily="18" charset="0"/>
                <a:cs typeface="楷体_GB2312" panose="02010609030101010101" pitchFamily="49" charset="-122"/>
                <a:sym typeface="+mn-ea"/>
              </a:rPr>
              <a:t>OH</a:t>
            </a:r>
            <a:r>
              <a:rPr lang="zh-CN" altLang="en-US" sz="1600" b="1" baseline="30000">
                <a:solidFill>
                  <a:srgbClr val="FF0000"/>
                </a:solidFill>
                <a:cs typeface="楷体_GB2312" panose="02010609030101010101" pitchFamily="49" charset="-122"/>
                <a:sym typeface="+mn-ea"/>
              </a:rPr>
              <a:t>－</a:t>
            </a:r>
            <a:r>
              <a:rPr lang="zh-CN" altLang="en-US" sz="1600" b="1">
                <a:solidFill>
                  <a:srgbClr val="FF0000"/>
                </a:solidFill>
                <a:sym typeface="+mn-ea"/>
              </a:rPr>
              <a:t>－6e－===</a:t>
            </a:r>
            <a:r>
              <a:rPr lang="en-US" sz="1600" b="1">
                <a:solidFill>
                  <a:srgbClr val="FF0000"/>
                </a:solidFill>
                <a:latin typeface="Times New Roman" panose="02020603050405020304" pitchFamily="18" charset="0"/>
                <a:cs typeface="楷体_GB2312" panose="02010609030101010101" pitchFamily="49" charset="-122"/>
                <a:sym typeface="+mn-ea"/>
              </a:rPr>
              <a:t>N</a:t>
            </a:r>
            <a:r>
              <a:rPr lang="en-US" sz="1600" b="1" baseline="-25000">
                <a:solidFill>
                  <a:srgbClr val="FF0000"/>
                </a:solidFill>
                <a:latin typeface="Times New Roman" panose="02020603050405020304" pitchFamily="18" charset="0"/>
                <a:cs typeface="楷体_GB2312" panose="02010609030101010101" pitchFamily="49" charset="-122"/>
                <a:sym typeface="+mn-ea"/>
              </a:rPr>
              <a:t>2</a:t>
            </a:r>
            <a:r>
              <a:rPr lang="zh-CN" altLang="en-US" sz="1600" b="1">
                <a:solidFill>
                  <a:srgbClr val="FF0000"/>
                </a:solidFill>
                <a:sym typeface="+mn-ea"/>
              </a:rPr>
              <a:t>↑＋</a:t>
            </a:r>
            <a:r>
              <a:rPr lang="en-US" sz="1600" b="1">
                <a:solidFill>
                  <a:srgbClr val="FF0000"/>
                </a:solidFill>
                <a:latin typeface="Times New Roman" panose="02020603050405020304" pitchFamily="18" charset="0"/>
                <a:cs typeface="楷体_GB2312" panose="02010609030101010101" pitchFamily="49" charset="-122"/>
                <a:sym typeface="+mn-ea"/>
              </a:rPr>
              <a:t>CO</a:t>
            </a:r>
            <a:r>
              <a:rPr lang="en-US" sz="1600" baseline="-25000">
                <a:solidFill>
                  <a:srgbClr val="FF0000"/>
                </a:solidFill>
                <a:latin typeface="宋体" panose="02010600030101010101" pitchFamily="2" charset="-122"/>
                <a:sym typeface="+mn-ea"/>
              </a:rPr>
              <a:t>3</a:t>
            </a:r>
            <a:r>
              <a:rPr lang="en-US" altLang="zh-CN" sz="1600" baseline="30000">
                <a:solidFill>
                  <a:srgbClr val="FF0000"/>
                </a:solidFill>
                <a:sym typeface="+mn-ea"/>
              </a:rPr>
              <a:t>2</a:t>
            </a:r>
            <a:r>
              <a:rPr lang="zh-CN" altLang="en-US" sz="1600" baseline="30000">
                <a:solidFill>
                  <a:srgbClr val="FF0000"/>
                </a:solidFill>
                <a:sym typeface="+mn-ea"/>
              </a:rPr>
              <a:t>－</a:t>
            </a:r>
            <a:r>
              <a:rPr lang="zh-CN" altLang="en-US" sz="1600" b="1">
                <a:solidFill>
                  <a:srgbClr val="FF0000"/>
                </a:solidFill>
                <a:sym typeface="+mn-ea"/>
              </a:rPr>
              <a:t>＋6</a:t>
            </a:r>
            <a:r>
              <a:rPr lang="en-US" sz="1600" b="1">
                <a:solidFill>
                  <a:srgbClr val="FF0000"/>
                </a:solidFill>
                <a:latin typeface="Times New Roman" panose="02020603050405020304" pitchFamily="18" charset="0"/>
                <a:cs typeface="楷体_GB2312" panose="02010609030101010101" pitchFamily="49" charset="-122"/>
                <a:sym typeface="+mn-ea"/>
              </a:rPr>
              <a:t>H</a:t>
            </a:r>
            <a:r>
              <a:rPr lang="en-US" sz="1600" b="1" baseline="-25000">
                <a:solidFill>
                  <a:srgbClr val="FF0000"/>
                </a:solidFill>
                <a:latin typeface="Times New Roman" panose="02020603050405020304" pitchFamily="18" charset="0"/>
                <a:cs typeface="楷体_GB2312" panose="02010609030101010101" pitchFamily="49" charset="-122"/>
                <a:sym typeface="+mn-ea"/>
              </a:rPr>
              <a:t>2</a:t>
            </a:r>
            <a:r>
              <a:rPr lang="en-US" sz="1600" b="1">
                <a:solidFill>
                  <a:srgbClr val="FF0000"/>
                </a:solidFill>
                <a:latin typeface="Times New Roman" panose="02020603050405020304" pitchFamily="18" charset="0"/>
                <a:cs typeface="楷体_GB2312" panose="02010609030101010101" pitchFamily="49" charset="-122"/>
                <a:sym typeface="+mn-ea"/>
              </a:rPr>
              <a:t>O</a:t>
            </a:r>
            <a:endParaRPr lang="zh-CN" altLang="en-US" sz="1600" b="1">
              <a:solidFill>
                <a:srgbClr val="FF0000"/>
              </a:solidFill>
            </a:endParaRPr>
          </a:p>
          <a:p>
            <a:pPr fontAlgn="base">
              <a:spcBef>
                <a:spcPct val="0"/>
              </a:spcBef>
              <a:spcAft>
                <a:spcPct val="0"/>
              </a:spcAft>
            </a:pPr>
            <a:r>
              <a:rPr lang="zh-CN" altLang="en-US" sz="1600" b="1">
                <a:solidFill>
                  <a:srgbClr val="FF0000"/>
                </a:solidFill>
                <a:sym typeface="+mn-ea"/>
              </a:rPr>
              <a:t>                      (2)阴极　6</a:t>
            </a:r>
            <a:r>
              <a:rPr lang="en-US" sz="1600" b="1">
                <a:solidFill>
                  <a:srgbClr val="FF0000"/>
                </a:solidFill>
                <a:latin typeface="Times New Roman" panose="02020603050405020304" pitchFamily="18" charset="0"/>
                <a:cs typeface="楷体_GB2312" panose="02010609030101010101" pitchFamily="49" charset="-122"/>
                <a:sym typeface="+mn-ea"/>
              </a:rPr>
              <a:t>H</a:t>
            </a:r>
            <a:r>
              <a:rPr lang="en-US" sz="1600" b="1" baseline="-25000">
                <a:solidFill>
                  <a:srgbClr val="FF0000"/>
                </a:solidFill>
                <a:latin typeface="Times New Roman" panose="02020603050405020304" pitchFamily="18" charset="0"/>
                <a:cs typeface="楷体_GB2312" panose="02010609030101010101" pitchFamily="49" charset="-122"/>
                <a:sym typeface="+mn-ea"/>
              </a:rPr>
              <a:t>2</a:t>
            </a:r>
            <a:r>
              <a:rPr lang="en-US" sz="1600" b="1">
                <a:solidFill>
                  <a:srgbClr val="FF0000"/>
                </a:solidFill>
                <a:latin typeface="Times New Roman" panose="02020603050405020304" pitchFamily="18" charset="0"/>
                <a:cs typeface="楷体_GB2312" panose="02010609030101010101" pitchFamily="49" charset="-122"/>
                <a:sym typeface="+mn-ea"/>
              </a:rPr>
              <a:t>O</a:t>
            </a:r>
            <a:r>
              <a:rPr lang="zh-CN" altLang="en-US" sz="1600" b="1">
                <a:solidFill>
                  <a:srgbClr val="FF0000"/>
                </a:solidFill>
                <a:sym typeface="+mn-ea"/>
              </a:rPr>
              <a:t>＋6e</a:t>
            </a:r>
            <a:r>
              <a:rPr lang="zh-CN" altLang="en-US" sz="1600" b="1" baseline="30000">
                <a:solidFill>
                  <a:srgbClr val="FF0000"/>
                </a:solidFill>
                <a:sym typeface="+mn-ea"/>
              </a:rPr>
              <a:t>－</a:t>
            </a:r>
            <a:r>
              <a:rPr lang="zh-CN" altLang="en-US" sz="1600" b="1">
                <a:solidFill>
                  <a:srgbClr val="FF0000"/>
                </a:solidFill>
                <a:sym typeface="+mn-ea"/>
              </a:rPr>
              <a:t>===3</a:t>
            </a:r>
            <a:r>
              <a:rPr lang="en-US" sz="1600" b="1">
                <a:solidFill>
                  <a:srgbClr val="FF0000"/>
                </a:solidFill>
                <a:latin typeface="Times New Roman" panose="02020603050405020304" pitchFamily="18" charset="0"/>
                <a:cs typeface="楷体_GB2312" panose="02010609030101010101" pitchFamily="49" charset="-122"/>
                <a:sym typeface="+mn-ea"/>
              </a:rPr>
              <a:t>H</a:t>
            </a:r>
            <a:r>
              <a:rPr lang="en-US" sz="1600" b="1" baseline="-25000">
                <a:solidFill>
                  <a:srgbClr val="FF0000"/>
                </a:solidFill>
                <a:latin typeface="Times New Roman" panose="02020603050405020304" pitchFamily="18" charset="0"/>
                <a:cs typeface="楷体_GB2312" panose="02010609030101010101" pitchFamily="49" charset="-122"/>
                <a:sym typeface="+mn-ea"/>
              </a:rPr>
              <a:t>2</a:t>
            </a:r>
            <a:r>
              <a:rPr lang="zh-CN" altLang="en-US" sz="1600" b="1">
                <a:solidFill>
                  <a:srgbClr val="FF0000"/>
                </a:solidFill>
                <a:sym typeface="+mn-ea"/>
              </a:rPr>
              <a:t>↑＋6</a:t>
            </a:r>
            <a:r>
              <a:rPr lang="en-US" sz="1600" b="1">
                <a:solidFill>
                  <a:srgbClr val="FF0000"/>
                </a:solidFill>
                <a:latin typeface="Times New Roman" panose="02020603050405020304" pitchFamily="18" charset="0"/>
                <a:cs typeface="楷体_GB2312" panose="02010609030101010101" pitchFamily="49" charset="-122"/>
                <a:sym typeface="+mn-ea"/>
              </a:rPr>
              <a:t>OH</a:t>
            </a:r>
            <a:r>
              <a:rPr lang="zh-CN" altLang="en-US" sz="1600" b="1" baseline="30000">
                <a:solidFill>
                  <a:srgbClr val="FF0000"/>
                </a:solidFill>
                <a:cs typeface="楷体_GB2312" panose="02010609030101010101" pitchFamily="49" charset="-122"/>
                <a:sym typeface="+mn-ea"/>
              </a:rPr>
              <a:t>－</a:t>
            </a:r>
            <a:endParaRPr lang="zh-CN" altLang="en-US" sz="1600" b="1" baseline="30000">
              <a:solidFill>
                <a:srgbClr val="FF0000"/>
              </a:solidFill>
              <a:cs typeface="楷体_GB2312" panose="02010609030101010101" pitchFamily="49" charset="-122"/>
              <a:sym typeface="+mn-ea"/>
            </a:endParaRPr>
          </a:p>
          <a:p>
            <a:pPr fontAlgn="base">
              <a:spcBef>
                <a:spcPct val="0"/>
              </a:spcBef>
              <a:spcAft>
                <a:spcPct val="0"/>
              </a:spcAft>
            </a:pPr>
            <a:r>
              <a:rPr lang="en-US" sz="1600" b="1">
                <a:solidFill>
                  <a:srgbClr val="000000"/>
                </a:solidFill>
                <a:latin typeface="Times New Roman" panose="02020603050405020304" pitchFamily="18" charset="0"/>
                <a:cs typeface="楷体_GB2312" panose="02010609030101010101" pitchFamily="49" charset="-122"/>
              </a:rPr>
              <a:t>H</a:t>
            </a:r>
            <a:r>
              <a:rPr lang="en-US" sz="1600" b="1" baseline="-25000">
                <a:solidFill>
                  <a:srgbClr val="000000"/>
                </a:solidFill>
                <a:latin typeface="Times New Roman" panose="02020603050405020304" pitchFamily="18" charset="0"/>
                <a:cs typeface="楷体_GB2312" panose="02010609030101010101" pitchFamily="49" charset="-122"/>
              </a:rPr>
              <a:t>2</a:t>
            </a:r>
            <a:r>
              <a:rPr lang="zh-CN" altLang="en-US" sz="1600" b="1">
                <a:solidFill>
                  <a:srgbClr val="000000"/>
                </a:solidFill>
                <a:cs typeface="楷体_GB2312" panose="02010609030101010101" pitchFamily="49" charset="-122"/>
              </a:rPr>
              <a:t>产生是因为</a:t>
            </a:r>
            <a:r>
              <a:rPr lang="en-US" sz="1600" b="1">
                <a:solidFill>
                  <a:srgbClr val="000000"/>
                </a:solidFill>
                <a:latin typeface="Times New Roman" panose="02020603050405020304" pitchFamily="18" charset="0"/>
                <a:cs typeface="楷体_GB2312" panose="02010609030101010101" pitchFamily="49" charset="-122"/>
              </a:rPr>
              <a:t>H</a:t>
            </a:r>
            <a:r>
              <a:rPr lang="en-US" sz="1600" b="1" baseline="-25000">
                <a:solidFill>
                  <a:srgbClr val="000000"/>
                </a:solidFill>
                <a:latin typeface="Times New Roman" panose="02020603050405020304" pitchFamily="18" charset="0"/>
                <a:cs typeface="楷体_GB2312" panose="02010609030101010101" pitchFamily="49" charset="-122"/>
              </a:rPr>
              <a:t>2</a:t>
            </a:r>
            <a:r>
              <a:rPr lang="en-US" sz="1600" b="1">
                <a:solidFill>
                  <a:srgbClr val="000000"/>
                </a:solidFill>
                <a:latin typeface="Times New Roman" panose="02020603050405020304" pitchFamily="18" charset="0"/>
                <a:cs typeface="楷体_GB2312" panose="02010609030101010101" pitchFamily="49" charset="-122"/>
              </a:rPr>
              <a:t>O</a:t>
            </a:r>
            <a:r>
              <a:rPr lang="zh-CN" altLang="en-US" sz="1600" b="1">
                <a:solidFill>
                  <a:srgbClr val="000000"/>
                </a:solidFill>
                <a:cs typeface="楷体_GB2312" panose="02010609030101010101" pitchFamily="49" charset="-122"/>
              </a:rPr>
              <a:t>电离的</a:t>
            </a:r>
            <a:r>
              <a:rPr lang="en-US" sz="1600" b="1">
                <a:solidFill>
                  <a:srgbClr val="000000"/>
                </a:solidFill>
                <a:latin typeface="Times New Roman" panose="02020603050405020304" pitchFamily="18" charset="0"/>
                <a:cs typeface="楷体_GB2312" panose="02010609030101010101" pitchFamily="49" charset="-122"/>
              </a:rPr>
              <a:t>H</a:t>
            </a:r>
            <a:r>
              <a:rPr lang="zh-CN" altLang="en-US" sz="1600" b="1" baseline="30000">
                <a:solidFill>
                  <a:srgbClr val="000000"/>
                </a:solidFill>
                <a:cs typeface="楷体_GB2312" panose="02010609030101010101" pitchFamily="49" charset="-122"/>
              </a:rPr>
              <a:t>＋</a:t>
            </a:r>
            <a:r>
              <a:rPr lang="zh-CN" altLang="en-US" sz="1600" b="1">
                <a:solidFill>
                  <a:srgbClr val="000000"/>
                </a:solidFill>
                <a:cs typeface="楷体_GB2312" panose="02010609030101010101" pitchFamily="49" charset="-122"/>
              </a:rPr>
              <a:t>在阴极上得电子，</a:t>
            </a:r>
            <a:endParaRPr lang="zh-CN" altLang="en-US" sz="1600" b="1">
              <a:solidFill>
                <a:srgbClr val="000000"/>
              </a:solidFill>
              <a:cs typeface="楷体_GB2312" panose="02010609030101010101" pitchFamily="49" charset="-122"/>
            </a:endParaRPr>
          </a:p>
          <a:p>
            <a:pPr fontAlgn="base">
              <a:spcBef>
                <a:spcPct val="0"/>
              </a:spcBef>
              <a:spcAft>
                <a:spcPct val="0"/>
              </a:spcAft>
            </a:pPr>
            <a:r>
              <a:rPr lang="zh-CN" altLang="en-US" sz="1600" b="1">
                <a:solidFill>
                  <a:srgbClr val="000000"/>
                </a:solidFill>
                <a:cs typeface="楷体_GB2312" panose="02010609030101010101" pitchFamily="49" charset="-122"/>
              </a:rPr>
              <a:t>即</a:t>
            </a:r>
            <a:r>
              <a:rPr lang="en-US" sz="1600" b="1">
                <a:solidFill>
                  <a:srgbClr val="000000"/>
                </a:solidFill>
                <a:latin typeface="Times New Roman" panose="02020603050405020304" pitchFamily="18" charset="0"/>
                <a:cs typeface="楷体_GB2312" panose="02010609030101010101" pitchFamily="49" charset="-122"/>
              </a:rPr>
              <a:t>6H</a:t>
            </a:r>
            <a:r>
              <a:rPr lang="en-US" sz="1600" b="1" baseline="-25000">
                <a:solidFill>
                  <a:srgbClr val="000000"/>
                </a:solidFill>
                <a:latin typeface="Times New Roman" panose="02020603050405020304" pitchFamily="18" charset="0"/>
                <a:cs typeface="楷体_GB2312" panose="02010609030101010101" pitchFamily="49" charset="-122"/>
              </a:rPr>
              <a:t>2</a:t>
            </a:r>
            <a:r>
              <a:rPr lang="en-US" sz="1600" b="1">
                <a:solidFill>
                  <a:srgbClr val="000000"/>
                </a:solidFill>
                <a:latin typeface="Times New Roman" panose="02020603050405020304" pitchFamily="18" charset="0"/>
                <a:cs typeface="楷体_GB2312" panose="02010609030101010101" pitchFamily="49" charset="-122"/>
              </a:rPr>
              <a:t>O</a:t>
            </a:r>
            <a:r>
              <a:rPr lang="zh-CN" altLang="en-US" sz="1600" b="1">
                <a:solidFill>
                  <a:srgbClr val="000000"/>
                </a:solidFill>
                <a:cs typeface="楷体_GB2312" panose="02010609030101010101" pitchFamily="49" charset="-122"/>
              </a:rPr>
              <a:t>＋</a:t>
            </a:r>
            <a:r>
              <a:rPr lang="en-US" sz="1600" b="1">
                <a:solidFill>
                  <a:srgbClr val="000000"/>
                </a:solidFill>
                <a:latin typeface="Times New Roman" panose="02020603050405020304" pitchFamily="18" charset="0"/>
                <a:cs typeface="楷体_GB2312" panose="02010609030101010101" pitchFamily="49" charset="-122"/>
              </a:rPr>
              <a:t>6e</a:t>
            </a:r>
            <a:r>
              <a:rPr lang="zh-CN" altLang="en-US" sz="1600" b="1" baseline="30000">
                <a:solidFill>
                  <a:srgbClr val="000000"/>
                </a:solidFill>
                <a:cs typeface="楷体_GB2312" panose="02010609030101010101" pitchFamily="49" charset="-122"/>
              </a:rPr>
              <a:t>－</a:t>
            </a:r>
            <a:r>
              <a:rPr lang="en-US" sz="1600" b="1">
                <a:solidFill>
                  <a:srgbClr val="000000"/>
                </a:solidFill>
                <a:latin typeface="Times New Roman" panose="02020603050405020304" pitchFamily="18" charset="0"/>
                <a:cs typeface="Times New Roman" panose="02020603050405020304" pitchFamily="18" charset="0"/>
              </a:rPr>
              <a:t>===</a:t>
            </a:r>
            <a:r>
              <a:rPr lang="en-US" sz="1600" b="1">
                <a:solidFill>
                  <a:srgbClr val="000000"/>
                </a:solidFill>
                <a:latin typeface="Times New Roman" panose="02020603050405020304" pitchFamily="18" charset="0"/>
                <a:cs typeface="楷体_GB2312" panose="02010609030101010101" pitchFamily="49" charset="-122"/>
              </a:rPr>
              <a:t>3H</a:t>
            </a:r>
            <a:r>
              <a:rPr lang="en-US" sz="1600" b="1" baseline="-25000">
                <a:solidFill>
                  <a:srgbClr val="000000"/>
                </a:solidFill>
                <a:latin typeface="Times New Roman" panose="02020603050405020304" pitchFamily="18" charset="0"/>
                <a:cs typeface="楷体_GB2312" panose="02010609030101010101" pitchFamily="49" charset="-122"/>
              </a:rPr>
              <a:t>2</a:t>
            </a:r>
            <a:r>
              <a:rPr lang="en-US" sz="1600" b="1">
                <a:solidFill>
                  <a:srgbClr val="000000"/>
                </a:solidFill>
                <a:latin typeface="宋体" panose="02010600030101010101" pitchFamily="2" charset="-122"/>
                <a:cs typeface="Times New Roman" panose="02020603050405020304" pitchFamily="18" charset="0"/>
              </a:rPr>
              <a:t>↑</a:t>
            </a:r>
            <a:r>
              <a:rPr lang="zh-CN" altLang="en-US" sz="1600" b="1">
                <a:solidFill>
                  <a:srgbClr val="000000"/>
                </a:solidFill>
                <a:cs typeface="楷体_GB2312" panose="02010609030101010101" pitchFamily="49" charset="-122"/>
              </a:rPr>
              <a:t>＋</a:t>
            </a:r>
            <a:r>
              <a:rPr lang="en-US" sz="1600" b="1">
                <a:solidFill>
                  <a:srgbClr val="000000"/>
                </a:solidFill>
                <a:latin typeface="Times New Roman" panose="02020603050405020304" pitchFamily="18" charset="0"/>
                <a:cs typeface="楷体_GB2312" panose="02010609030101010101" pitchFamily="49" charset="-122"/>
              </a:rPr>
              <a:t>6OH</a:t>
            </a:r>
            <a:r>
              <a:rPr lang="zh-CN" altLang="en-US" sz="1600" b="1" baseline="30000">
                <a:solidFill>
                  <a:srgbClr val="000000"/>
                </a:solidFill>
                <a:cs typeface="楷体_GB2312" panose="02010609030101010101" pitchFamily="49" charset="-122"/>
              </a:rPr>
              <a:t>－</a:t>
            </a:r>
            <a:r>
              <a:rPr lang="zh-CN" altLang="en-US" sz="1600" b="1">
                <a:solidFill>
                  <a:srgbClr val="000000"/>
                </a:solidFill>
                <a:cs typeface="楷体_GB2312" panose="02010609030101010101" pitchFamily="49" charset="-122"/>
              </a:rPr>
              <a:t>，所以</a:t>
            </a:r>
            <a:r>
              <a:rPr lang="en-US" sz="1600" b="1">
                <a:solidFill>
                  <a:srgbClr val="000000"/>
                </a:solidFill>
                <a:latin typeface="Times New Roman" panose="02020603050405020304" pitchFamily="18" charset="0"/>
                <a:cs typeface="楷体_GB2312" panose="02010609030101010101" pitchFamily="49" charset="-122"/>
              </a:rPr>
              <a:t>B</a:t>
            </a:r>
            <a:r>
              <a:rPr lang="zh-CN" altLang="en-US" sz="1600" b="1">
                <a:solidFill>
                  <a:srgbClr val="000000"/>
                </a:solidFill>
                <a:cs typeface="楷体_GB2312" panose="02010609030101010101" pitchFamily="49" charset="-122"/>
              </a:rPr>
              <a:t>极为阴极，</a:t>
            </a:r>
            <a:r>
              <a:rPr lang="en-US" sz="1600" b="1">
                <a:solidFill>
                  <a:srgbClr val="000000"/>
                </a:solidFill>
                <a:latin typeface="Times New Roman" panose="02020603050405020304" pitchFamily="18" charset="0"/>
                <a:cs typeface="楷体_GB2312" panose="02010609030101010101" pitchFamily="49" charset="-122"/>
              </a:rPr>
              <a:t>A</a:t>
            </a:r>
            <a:r>
              <a:rPr lang="zh-CN" altLang="en-US" sz="1600" b="1">
                <a:solidFill>
                  <a:srgbClr val="000000"/>
                </a:solidFill>
                <a:cs typeface="楷体_GB2312" panose="02010609030101010101" pitchFamily="49" charset="-122"/>
              </a:rPr>
              <a:t>极为阳极</a:t>
            </a:r>
            <a:endParaRPr lang="zh-CN" altLang="en-US" sz="1600" b="1">
              <a:solidFill>
                <a:srgbClr val="000000"/>
              </a:solidFill>
              <a:cs typeface="楷体_GB2312" panose="02010609030101010101" pitchFamily="49" charset="-122"/>
            </a:endParaRPr>
          </a:p>
          <a:p>
            <a:pPr fontAlgn="base">
              <a:spcBef>
                <a:spcPct val="0"/>
              </a:spcBef>
              <a:spcAft>
                <a:spcPct val="0"/>
              </a:spcAft>
            </a:pPr>
            <a:r>
              <a:rPr lang="zh-CN" altLang="en-US" sz="1600" b="1">
                <a:solidFill>
                  <a:srgbClr val="000000"/>
                </a:solidFill>
                <a:cs typeface="楷体_GB2312" panose="02010609030101010101" pitchFamily="49" charset="-122"/>
              </a:rPr>
              <a:t>电极反应式为</a:t>
            </a:r>
            <a:r>
              <a:rPr lang="en-US" sz="1600" b="1">
                <a:solidFill>
                  <a:srgbClr val="000000"/>
                </a:solidFill>
                <a:latin typeface="Times New Roman" panose="02020603050405020304" pitchFamily="18" charset="0"/>
                <a:cs typeface="楷体_GB2312" panose="02010609030101010101" pitchFamily="49" charset="-122"/>
              </a:rPr>
              <a:t>CO(NH</a:t>
            </a:r>
            <a:r>
              <a:rPr lang="en-US" sz="1600" b="1" baseline="-25000">
                <a:solidFill>
                  <a:srgbClr val="000000"/>
                </a:solidFill>
                <a:latin typeface="Times New Roman" panose="02020603050405020304" pitchFamily="18" charset="0"/>
                <a:cs typeface="楷体_GB2312" panose="02010609030101010101" pitchFamily="49" charset="-122"/>
              </a:rPr>
              <a:t>2</a:t>
            </a:r>
            <a:r>
              <a:rPr lang="en-US" sz="1600" b="1">
                <a:solidFill>
                  <a:srgbClr val="000000"/>
                </a:solidFill>
                <a:latin typeface="Times New Roman" panose="02020603050405020304" pitchFamily="18" charset="0"/>
                <a:cs typeface="楷体_GB2312" panose="02010609030101010101" pitchFamily="49" charset="-122"/>
              </a:rPr>
              <a:t>)</a:t>
            </a:r>
            <a:r>
              <a:rPr lang="en-US" sz="1600" b="1" baseline="-25000">
                <a:solidFill>
                  <a:srgbClr val="000000"/>
                </a:solidFill>
                <a:latin typeface="Times New Roman" panose="02020603050405020304" pitchFamily="18" charset="0"/>
                <a:cs typeface="楷体_GB2312" panose="02010609030101010101" pitchFamily="49" charset="-122"/>
              </a:rPr>
              <a:t>2</a:t>
            </a:r>
            <a:r>
              <a:rPr lang="zh-CN" altLang="en-US" sz="1600" b="1">
                <a:solidFill>
                  <a:srgbClr val="000000"/>
                </a:solidFill>
                <a:cs typeface="楷体_GB2312" panose="02010609030101010101" pitchFamily="49" charset="-122"/>
              </a:rPr>
              <a:t>－</a:t>
            </a:r>
            <a:r>
              <a:rPr lang="en-US" sz="1600" b="1">
                <a:solidFill>
                  <a:srgbClr val="000000"/>
                </a:solidFill>
                <a:latin typeface="Times New Roman" panose="02020603050405020304" pitchFamily="18" charset="0"/>
                <a:cs typeface="楷体_GB2312" panose="02010609030101010101" pitchFamily="49" charset="-122"/>
              </a:rPr>
              <a:t>6e</a:t>
            </a:r>
            <a:r>
              <a:rPr lang="zh-CN" altLang="en-US" sz="1600" b="1" baseline="30000">
                <a:solidFill>
                  <a:srgbClr val="000000"/>
                </a:solidFill>
                <a:cs typeface="楷体_GB2312" panose="02010609030101010101" pitchFamily="49" charset="-122"/>
              </a:rPr>
              <a:t>－</a:t>
            </a:r>
            <a:r>
              <a:rPr lang="zh-CN" altLang="en-US" sz="1600" b="1">
                <a:solidFill>
                  <a:srgbClr val="000000"/>
                </a:solidFill>
                <a:cs typeface="楷体_GB2312" panose="02010609030101010101" pitchFamily="49" charset="-122"/>
              </a:rPr>
              <a:t>＋</a:t>
            </a:r>
            <a:r>
              <a:rPr lang="en-US" sz="1600" b="1">
                <a:solidFill>
                  <a:srgbClr val="000000"/>
                </a:solidFill>
                <a:latin typeface="Times New Roman" panose="02020603050405020304" pitchFamily="18" charset="0"/>
                <a:cs typeface="楷体_GB2312" panose="02010609030101010101" pitchFamily="49" charset="-122"/>
              </a:rPr>
              <a:t>8OH</a:t>
            </a:r>
            <a:r>
              <a:rPr lang="zh-CN" altLang="en-US" sz="1600" b="1" baseline="30000">
                <a:solidFill>
                  <a:srgbClr val="000000"/>
                </a:solidFill>
                <a:cs typeface="楷体_GB2312" panose="02010609030101010101" pitchFamily="49" charset="-122"/>
              </a:rPr>
              <a:t>－</a:t>
            </a:r>
            <a:r>
              <a:rPr lang="en-US" sz="1600" b="1">
                <a:solidFill>
                  <a:srgbClr val="000000"/>
                </a:solidFill>
                <a:latin typeface="Times New Roman" panose="02020603050405020304" pitchFamily="18" charset="0"/>
                <a:cs typeface="Times New Roman" panose="02020603050405020304" pitchFamily="18" charset="0"/>
              </a:rPr>
              <a:t>===</a:t>
            </a:r>
            <a:r>
              <a:rPr lang="en-US" sz="1600" b="1">
                <a:solidFill>
                  <a:srgbClr val="000000"/>
                </a:solidFill>
                <a:latin typeface="Times New Roman" panose="02020603050405020304" pitchFamily="18" charset="0"/>
                <a:cs typeface="楷体_GB2312" panose="02010609030101010101" pitchFamily="49" charset="-122"/>
              </a:rPr>
              <a:t>N</a:t>
            </a:r>
            <a:r>
              <a:rPr lang="en-US" sz="1600" b="1" baseline="-25000">
                <a:solidFill>
                  <a:srgbClr val="000000"/>
                </a:solidFill>
                <a:latin typeface="Times New Roman" panose="02020603050405020304" pitchFamily="18" charset="0"/>
                <a:cs typeface="楷体_GB2312" panose="02010609030101010101" pitchFamily="49" charset="-122"/>
              </a:rPr>
              <a:t>2</a:t>
            </a:r>
            <a:r>
              <a:rPr lang="en-US" sz="1600" b="1">
                <a:solidFill>
                  <a:srgbClr val="000000"/>
                </a:solidFill>
                <a:latin typeface="宋体" panose="02010600030101010101" pitchFamily="2" charset="-122"/>
                <a:cs typeface="Times New Roman" panose="02020603050405020304" pitchFamily="18" charset="0"/>
              </a:rPr>
              <a:t>↑</a:t>
            </a:r>
            <a:r>
              <a:rPr lang="zh-CN" altLang="en-US" sz="1600" b="1">
                <a:solidFill>
                  <a:srgbClr val="000000"/>
                </a:solidFill>
                <a:cs typeface="楷体_GB2312" panose="02010609030101010101" pitchFamily="49" charset="-122"/>
              </a:rPr>
              <a:t>＋</a:t>
            </a:r>
            <a:r>
              <a:rPr lang="en-US" sz="1600" b="1">
                <a:solidFill>
                  <a:srgbClr val="000000"/>
                </a:solidFill>
                <a:latin typeface="Times New Roman" panose="02020603050405020304" pitchFamily="18" charset="0"/>
                <a:cs typeface="楷体_GB2312" panose="02010609030101010101" pitchFamily="49" charset="-122"/>
              </a:rPr>
              <a:t>CO</a:t>
            </a:r>
            <a:r>
              <a:rPr lang="en-US" sz="1600" baseline="-25000">
                <a:solidFill>
                  <a:srgbClr val="000000"/>
                </a:solidFill>
                <a:latin typeface="宋体" panose="02010600030101010101" pitchFamily="2" charset="-122"/>
              </a:rPr>
              <a:t>3</a:t>
            </a:r>
            <a:r>
              <a:rPr lang="en-US" altLang="zh-CN" sz="1600" baseline="30000">
                <a:solidFill>
                  <a:srgbClr val="000000"/>
                </a:solidFill>
              </a:rPr>
              <a:t>2</a:t>
            </a:r>
            <a:r>
              <a:rPr lang="zh-CN" altLang="en-US" sz="1600" baseline="30000">
                <a:solidFill>
                  <a:srgbClr val="000000"/>
                </a:solidFill>
              </a:rPr>
              <a:t>－</a:t>
            </a:r>
            <a:r>
              <a:rPr lang="zh-CN" altLang="en-US" sz="1600" b="1">
                <a:solidFill>
                  <a:srgbClr val="000000"/>
                </a:solidFill>
                <a:cs typeface="楷体_GB2312" panose="02010609030101010101" pitchFamily="49" charset="-122"/>
              </a:rPr>
              <a:t>＋</a:t>
            </a:r>
            <a:r>
              <a:rPr lang="en-US" sz="1600" b="1">
                <a:solidFill>
                  <a:srgbClr val="000000"/>
                </a:solidFill>
                <a:latin typeface="Times New Roman" panose="02020603050405020304" pitchFamily="18" charset="0"/>
                <a:cs typeface="楷体_GB2312" panose="02010609030101010101" pitchFamily="49" charset="-122"/>
              </a:rPr>
              <a:t>6H</a:t>
            </a:r>
            <a:r>
              <a:rPr lang="en-US" sz="1600" b="1" baseline="-25000">
                <a:solidFill>
                  <a:srgbClr val="000000"/>
                </a:solidFill>
                <a:latin typeface="Times New Roman" panose="02020603050405020304" pitchFamily="18" charset="0"/>
                <a:cs typeface="楷体_GB2312" panose="02010609030101010101" pitchFamily="49" charset="-122"/>
              </a:rPr>
              <a:t>2</a:t>
            </a:r>
            <a:r>
              <a:rPr lang="en-US" sz="1600" b="1">
                <a:solidFill>
                  <a:srgbClr val="000000"/>
                </a:solidFill>
                <a:latin typeface="Times New Roman" panose="02020603050405020304" pitchFamily="18" charset="0"/>
                <a:cs typeface="楷体_GB2312" panose="02010609030101010101" pitchFamily="49" charset="-122"/>
              </a:rPr>
              <a:t>O</a:t>
            </a:r>
            <a:endParaRPr lang="zh-CN" altLang="en-US" sz="1600" b="1">
              <a:solidFill>
                <a:srgbClr val="000000"/>
              </a:solidFill>
              <a:cs typeface="楷体_GB2312" panose="02010609030101010101" pitchFamily="49" charset="-122"/>
            </a:endParaRPr>
          </a:p>
          <a:p>
            <a:pPr fontAlgn="base">
              <a:spcBef>
                <a:spcPct val="0"/>
              </a:spcBef>
              <a:spcAft>
                <a:spcPct val="0"/>
              </a:spcAft>
            </a:pPr>
            <a:r>
              <a:rPr lang="zh-CN" altLang="en-US" sz="1600" b="1">
                <a:solidFill>
                  <a:srgbClr val="000000"/>
                </a:solidFill>
                <a:cs typeface="楷体_GB2312" panose="02010609030101010101" pitchFamily="49" charset="-122"/>
              </a:rPr>
              <a:t>阳极容易错写成</a:t>
            </a:r>
            <a:r>
              <a:rPr lang="en-US" sz="1600" b="1">
                <a:solidFill>
                  <a:srgbClr val="000000"/>
                </a:solidFill>
                <a:latin typeface="Times New Roman" panose="02020603050405020304" pitchFamily="18" charset="0"/>
                <a:cs typeface="楷体_GB2312" panose="02010609030101010101" pitchFamily="49" charset="-122"/>
              </a:rPr>
              <a:t>4OH</a:t>
            </a:r>
            <a:r>
              <a:rPr lang="zh-CN" altLang="en-US" sz="1600" b="1" baseline="30000">
                <a:solidFill>
                  <a:srgbClr val="000000"/>
                </a:solidFill>
                <a:cs typeface="楷体_GB2312" panose="02010609030101010101" pitchFamily="49" charset="-122"/>
              </a:rPr>
              <a:t>－</a:t>
            </a:r>
            <a:r>
              <a:rPr lang="zh-CN" altLang="en-US" sz="1600" b="1">
                <a:solidFill>
                  <a:srgbClr val="000000"/>
                </a:solidFill>
                <a:cs typeface="楷体_GB2312" panose="02010609030101010101" pitchFamily="49" charset="-122"/>
              </a:rPr>
              <a:t>－</a:t>
            </a:r>
            <a:r>
              <a:rPr lang="en-US" sz="1600" b="1">
                <a:solidFill>
                  <a:srgbClr val="000000"/>
                </a:solidFill>
                <a:latin typeface="Times New Roman" panose="02020603050405020304" pitchFamily="18" charset="0"/>
                <a:cs typeface="楷体_GB2312" panose="02010609030101010101" pitchFamily="49" charset="-122"/>
              </a:rPr>
              <a:t>4e</a:t>
            </a:r>
            <a:r>
              <a:rPr lang="zh-CN" altLang="en-US" sz="1600" b="1" baseline="30000">
                <a:solidFill>
                  <a:srgbClr val="000000"/>
                </a:solidFill>
                <a:cs typeface="楷体_GB2312" panose="02010609030101010101" pitchFamily="49" charset="-122"/>
              </a:rPr>
              <a:t>－</a:t>
            </a:r>
            <a:r>
              <a:rPr lang="en-US" sz="1600" b="1">
                <a:solidFill>
                  <a:srgbClr val="000000"/>
                </a:solidFill>
                <a:latin typeface="Times New Roman" panose="02020603050405020304" pitchFamily="18" charset="0"/>
                <a:cs typeface="Times New Roman" panose="02020603050405020304" pitchFamily="18" charset="0"/>
              </a:rPr>
              <a:t>===</a:t>
            </a:r>
            <a:r>
              <a:rPr lang="en-US" sz="1600" b="1">
                <a:solidFill>
                  <a:srgbClr val="000000"/>
                </a:solidFill>
                <a:latin typeface="Times New Roman" panose="02020603050405020304" pitchFamily="18" charset="0"/>
                <a:cs typeface="楷体_GB2312" panose="02010609030101010101" pitchFamily="49" charset="-122"/>
              </a:rPr>
              <a:t>2H</a:t>
            </a:r>
            <a:r>
              <a:rPr lang="en-US" sz="1600" b="1" baseline="-25000">
                <a:solidFill>
                  <a:srgbClr val="000000"/>
                </a:solidFill>
                <a:latin typeface="Times New Roman" panose="02020603050405020304" pitchFamily="18" charset="0"/>
                <a:cs typeface="楷体_GB2312" panose="02010609030101010101" pitchFamily="49" charset="-122"/>
              </a:rPr>
              <a:t>2</a:t>
            </a:r>
            <a:r>
              <a:rPr lang="en-US" sz="1600" b="1">
                <a:solidFill>
                  <a:srgbClr val="000000"/>
                </a:solidFill>
                <a:latin typeface="Times New Roman" panose="02020603050405020304" pitchFamily="18" charset="0"/>
                <a:cs typeface="楷体_GB2312" panose="02010609030101010101" pitchFamily="49" charset="-122"/>
              </a:rPr>
              <a:t>O</a:t>
            </a:r>
            <a:r>
              <a:rPr lang="zh-CN" altLang="en-US" sz="1600" b="1">
                <a:solidFill>
                  <a:srgbClr val="000000"/>
                </a:solidFill>
                <a:cs typeface="楷体_GB2312" panose="02010609030101010101" pitchFamily="49" charset="-122"/>
              </a:rPr>
              <a:t>＋</a:t>
            </a:r>
            <a:r>
              <a:rPr lang="en-US" sz="1600" b="1">
                <a:solidFill>
                  <a:srgbClr val="000000"/>
                </a:solidFill>
                <a:latin typeface="Times New Roman" panose="02020603050405020304" pitchFamily="18" charset="0"/>
                <a:cs typeface="楷体_GB2312" panose="02010609030101010101" pitchFamily="49" charset="-122"/>
              </a:rPr>
              <a:t>O</a:t>
            </a:r>
            <a:r>
              <a:rPr lang="en-US" sz="1600" b="1" baseline="-25000">
                <a:solidFill>
                  <a:srgbClr val="000000"/>
                </a:solidFill>
                <a:latin typeface="Times New Roman" panose="02020603050405020304" pitchFamily="18" charset="0"/>
                <a:cs typeface="楷体_GB2312" panose="02010609030101010101" pitchFamily="49" charset="-122"/>
              </a:rPr>
              <a:t>2</a:t>
            </a:r>
            <a:r>
              <a:rPr lang="en-US" sz="1600" b="1">
                <a:solidFill>
                  <a:srgbClr val="000000"/>
                </a:solidFill>
                <a:latin typeface="宋体" panose="02010600030101010101" pitchFamily="2" charset="-122"/>
                <a:cs typeface="Times New Roman" panose="02020603050405020304" pitchFamily="18" charset="0"/>
              </a:rPr>
              <a:t>↑</a:t>
            </a:r>
            <a:endParaRPr lang="zh-CN" altLang="en-US" sz="1600" b="1" baseline="30000">
              <a:solidFill>
                <a:srgbClr val="FF0000"/>
              </a:solidFill>
              <a:cs typeface="楷体_GB2312" panose="02010609030101010101" pitchFamily="49" charset="-122"/>
              <a:sym typeface="+mn-ea"/>
            </a:endParaRPr>
          </a:p>
        </p:txBody>
      </p:sp>
    </p:spTree>
  </p:cSld>
  <p:clrMapOvr>
    <a:masterClrMapping/>
  </p:clrMapOvr>
  <p:transition/>
</p:sld>
</file>

<file path=ppt/slides/slide14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
            <a:lum/>
          </a:blip>
          <a:stretch>
            <a:fillRect/>
          </a:stretch>
        </a:blipFill>
        <a:effectLst/>
      </p:bgPr>
    </p:bg>
    <p:spTree>
      <p:nvGrpSpPr>
        <p:cNvPr id="1" name=""/>
        <p:cNvGrpSpPr/>
        <p:nvPr/>
      </p:nvGrpSpPr>
      <p:grpSpPr>
        <a:xfrm>
          <a:off x="0" y="0"/>
          <a:ext cx="0" cy="0"/>
          <a:chOff x="0" y="0"/>
          <a:chExt cx="0" cy="0"/>
        </a:xfrm>
      </p:grpSpPr>
      <p:sp>
        <p:nvSpPr>
          <p:cNvPr id="3" name="文本框 2"/>
          <p:cNvSpPr txBox="1"/>
          <p:nvPr/>
        </p:nvSpPr>
        <p:spPr>
          <a:xfrm>
            <a:off x="6315287" y="856615"/>
            <a:ext cx="1645002" cy="400110"/>
          </a:xfrm>
          <a:prstGeom prst="rect">
            <a:avLst/>
          </a:prstGeom>
          <a:noFill/>
        </p:spPr>
        <p:txBody>
          <a:bodyPr wrap="none" rtlCol="0">
            <a:spAutoFit/>
          </a:bodyPr>
          <a:lstStyle/>
          <a:p>
            <a:pPr fontAlgn="base">
              <a:spcBef>
                <a:spcPct val="0"/>
              </a:spcBef>
              <a:spcAft>
                <a:spcPct val="0"/>
              </a:spcAft>
            </a:pPr>
            <a:r>
              <a:rPr lang="en-US" sz="2000" b="1">
                <a:solidFill>
                  <a:srgbClr val="FF0000"/>
                </a:solidFill>
                <a:latin typeface="Times New Roman" panose="02020603050405020304" pitchFamily="18" charset="0"/>
                <a:ea typeface="黑体" panose="02010600030101010101" pitchFamily="49" charset="-122"/>
                <a:sym typeface="+mn-ea"/>
              </a:rPr>
              <a:t>(</a:t>
            </a:r>
            <a:r>
              <a:rPr lang="zh-CN" altLang="en-US" sz="2000" b="1">
                <a:solidFill>
                  <a:srgbClr val="FF0000"/>
                </a:solidFill>
                <a:ea typeface="黑体" panose="02010600030101010101" pitchFamily="49" charset="-122"/>
                <a:sym typeface="+mn-ea"/>
              </a:rPr>
              <a:t>三</a:t>
            </a:r>
            <a:r>
              <a:rPr lang="en-US" sz="2000" b="1">
                <a:solidFill>
                  <a:srgbClr val="FF0000"/>
                </a:solidFill>
                <a:latin typeface="Times New Roman" panose="02020603050405020304" pitchFamily="18" charset="0"/>
                <a:ea typeface="黑体" panose="02010600030101010101" pitchFamily="49" charset="-122"/>
                <a:sym typeface="+mn-ea"/>
              </a:rPr>
              <a:t>)</a:t>
            </a:r>
            <a:r>
              <a:rPr lang="zh-CN" altLang="en-US" sz="2000" b="1">
                <a:solidFill>
                  <a:srgbClr val="FF0000"/>
                </a:solidFill>
                <a:ea typeface="黑体" panose="02010600030101010101" pitchFamily="49" charset="-122"/>
                <a:sym typeface="+mn-ea"/>
              </a:rPr>
              <a:t>处理废气</a:t>
            </a:r>
            <a:endParaRPr lang="zh-CN" altLang="en-US" sz="2000" b="1">
              <a:solidFill>
                <a:srgbClr val="FF0000"/>
              </a:solidFill>
              <a:latin typeface="新宋体" panose="02010609030101010101" charset="-122"/>
              <a:ea typeface="新宋体" panose="02010609030101010101" charset="-122"/>
              <a:cs typeface="新宋体" panose="02010609030101010101" charset="-122"/>
              <a:sym typeface="+mn-ea"/>
            </a:endParaRPr>
          </a:p>
        </p:txBody>
      </p:sp>
      <p:sp>
        <p:nvSpPr>
          <p:cNvPr id="107" name="文本框 106"/>
          <p:cNvSpPr txBox="1"/>
          <p:nvPr/>
        </p:nvSpPr>
        <p:spPr>
          <a:xfrm>
            <a:off x="585893" y="856298"/>
            <a:ext cx="6773333" cy="398780"/>
          </a:xfrm>
          <a:prstGeom prst="rect">
            <a:avLst/>
          </a:prstGeom>
          <a:noFill/>
          <a:ln w="9525">
            <a:noFill/>
          </a:ln>
        </p:spPr>
        <p:txBody>
          <a:bodyPr>
            <a:spAutoFit/>
          </a:bodyPr>
          <a:lstStyle/>
          <a:p>
            <a:pPr fontAlgn="base">
              <a:spcBef>
                <a:spcPct val="0"/>
              </a:spcBef>
              <a:spcAft>
                <a:spcPct val="0"/>
              </a:spcAft>
            </a:pPr>
            <a:r>
              <a:rPr lang="zh-CN" altLang="en-US" sz="2000" b="1">
                <a:solidFill>
                  <a:srgbClr val="0000FF"/>
                </a:solidFill>
                <a:latin typeface="新宋体" panose="02010609030101010101" charset="-122"/>
                <a:ea typeface="新宋体" panose="02010609030101010101" charset="-122"/>
                <a:cs typeface="新宋体" panose="02010609030101010101" charset="-122"/>
              </a:rPr>
              <a:t>题组二　电解原理的</a:t>
            </a:r>
            <a:r>
              <a:rPr lang="en-US" sz="2000" b="1">
                <a:solidFill>
                  <a:srgbClr val="0000FF"/>
                </a:solidFill>
                <a:latin typeface="新宋体" panose="02010609030101010101" charset="-122"/>
                <a:ea typeface="新宋体" panose="02010609030101010101" charset="-122"/>
                <a:cs typeface="新宋体" panose="02010609030101010101" charset="-122"/>
              </a:rPr>
              <a:t>“</a:t>
            </a:r>
            <a:r>
              <a:rPr lang="zh-CN" altLang="en-US" sz="2000" b="1">
                <a:solidFill>
                  <a:srgbClr val="0000FF"/>
                </a:solidFill>
                <a:latin typeface="新宋体" panose="02010609030101010101" charset="-122"/>
                <a:ea typeface="新宋体" panose="02010609030101010101" charset="-122"/>
                <a:cs typeface="新宋体" panose="02010609030101010101" charset="-122"/>
              </a:rPr>
              <a:t>不寻常</a:t>
            </a:r>
            <a:r>
              <a:rPr lang="en-US" sz="2000" b="1">
                <a:solidFill>
                  <a:srgbClr val="0000FF"/>
                </a:solidFill>
                <a:latin typeface="新宋体" panose="02010609030101010101" charset="-122"/>
                <a:ea typeface="新宋体" panose="02010609030101010101" charset="-122"/>
                <a:cs typeface="新宋体" panose="02010609030101010101" charset="-122"/>
              </a:rPr>
              <a:t>”</a:t>
            </a:r>
            <a:r>
              <a:rPr lang="zh-CN" altLang="en-US" sz="2000" b="1">
                <a:solidFill>
                  <a:srgbClr val="0000FF"/>
                </a:solidFill>
                <a:latin typeface="新宋体" panose="02010609030101010101" charset="-122"/>
                <a:ea typeface="新宋体" panose="02010609030101010101" charset="-122"/>
                <a:cs typeface="新宋体" panose="02010609030101010101" charset="-122"/>
              </a:rPr>
              <a:t>应用</a:t>
            </a:r>
            <a:endParaRPr lang="zh-CN" altLang="en-US" sz="2000" b="1">
              <a:solidFill>
                <a:srgbClr val="000000"/>
              </a:solidFill>
              <a:latin typeface="新宋体" panose="02010609030101010101" charset="-122"/>
              <a:ea typeface="新宋体" panose="02010609030101010101" charset="-122"/>
              <a:cs typeface="新宋体" panose="02010609030101010101" charset="-122"/>
            </a:endParaRPr>
          </a:p>
        </p:txBody>
      </p:sp>
      <p:sp>
        <p:nvSpPr>
          <p:cNvPr id="18" name="圆角矩形 17"/>
          <p:cNvSpPr/>
          <p:nvPr/>
        </p:nvSpPr>
        <p:spPr>
          <a:xfrm>
            <a:off x="164255" y="712470"/>
            <a:ext cx="11863493" cy="76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350" b="1" noProof="1">
              <a:solidFill>
                <a:srgbClr val="FFFFFF"/>
              </a:solidFill>
            </a:endParaRPr>
          </a:p>
        </p:txBody>
      </p:sp>
      <p:sp>
        <p:nvSpPr>
          <p:cNvPr id="4" name="矩形 3"/>
          <p:cNvSpPr/>
          <p:nvPr/>
        </p:nvSpPr>
        <p:spPr>
          <a:xfrm>
            <a:off x="382166" y="221053"/>
            <a:ext cx="5444119" cy="461665"/>
          </a:xfrm>
          <a:prstGeom prst="rect">
            <a:avLst/>
          </a:prstGeom>
          <a:noFill/>
          <a:ln w="9525">
            <a:noFill/>
          </a:ln>
        </p:spPr>
        <p:txBody>
          <a:bodyPr wrap="none" anchor="ctr">
            <a:spAutoFit/>
          </a:bodyPr>
          <a:lstStyle/>
          <a:p>
            <a:pPr fontAlgn="base">
              <a:spcBef>
                <a:spcPct val="0"/>
              </a:spcBef>
              <a:spcAft>
                <a:spcPct val="0"/>
              </a:spcAft>
            </a:pPr>
            <a:r>
              <a:rPr lang="zh-CN" altLang="en-US" sz="2400" b="1">
                <a:solidFill>
                  <a:srgbClr val="FF0000"/>
                </a:solidFill>
                <a:latin typeface="Times New Roman" panose="02020603050405020304" pitchFamily="18" charset="0"/>
                <a:cs typeface="Times New Roman" panose="02020603050405020304" pitchFamily="18" charset="0"/>
                <a:sym typeface="+mn-ea"/>
              </a:rPr>
              <a:t>考点三　突破电解池，应用“不寻常”</a:t>
            </a:r>
            <a:endParaRPr lang="zh-CN" altLang="en-US" sz="2400" b="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sym typeface="+mn-ea"/>
            </a:endParaRPr>
          </a:p>
        </p:txBody>
      </p:sp>
      <p:grpSp>
        <p:nvGrpSpPr>
          <p:cNvPr id="5" name="组合 4"/>
          <p:cNvGrpSpPr/>
          <p:nvPr/>
        </p:nvGrpSpPr>
        <p:grpSpPr>
          <a:xfrm>
            <a:off x="757769" y="1327153"/>
            <a:ext cx="10677313" cy="2306955"/>
            <a:chOff x="887" y="3301"/>
            <a:chExt cx="12611" cy="3633"/>
          </a:xfrm>
        </p:grpSpPr>
        <p:sp>
          <p:nvSpPr>
            <p:cNvPr id="110" name="文本框 109"/>
            <p:cNvSpPr txBox="1"/>
            <p:nvPr/>
          </p:nvSpPr>
          <p:spPr>
            <a:xfrm>
              <a:off x="887" y="3301"/>
              <a:ext cx="12611" cy="3633"/>
            </a:xfrm>
            <a:prstGeom prst="rect">
              <a:avLst/>
            </a:prstGeom>
            <a:noFill/>
            <a:ln w="9525">
              <a:solidFill>
                <a:srgbClr val="FF0000"/>
              </a:solidFill>
            </a:ln>
          </p:spPr>
          <p:txBody>
            <a:bodyPr wrap="square">
              <a:spAutoFit/>
            </a:bodyPr>
            <a:lstStyle/>
            <a:p>
              <a:pPr fontAlgn="base">
                <a:spcBef>
                  <a:spcPct val="0"/>
                </a:spcBef>
                <a:spcAft>
                  <a:spcPct val="0"/>
                </a:spcAft>
              </a:pPr>
              <a:r>
                <a:rPr lang="en-US" b="1">
                  <a:solidFill>
                    <a:srgbClr val="000000"/>
                  </a:solidFill>
                  <a:latin typeface="Times New Roman" panose="02020603050405020304" pitchFamily="18" charset="0"/>
                </a:rPr>
                <a:t>5</a:t>
              </a:r>
              <a:r>
                <a:rPr lang="en-US" altLang="zh-CN" b="1">
                  <a:solidFill>
                    <a:srgbClr val="000000"/>
                  </a:solidFill>
                </a:rPr>
                <a:t>.</a:t>
              </a:r>
              <a:r>
                <a:rPr lang="zh-CN" altLang="en-US" b="1">
                  <a:solidFill>
                    <a:srgbClr val="000000"/>
                  </a:solidFill>
                </a:rPr>
                <a:t>用</a:t>
              </a:r>
              <a:r>
                <a:rPr lang="en-US" b="1">
                  <a:solidFill>
                    <a:srgbClr val="000000"/>
                  </a:solidFill>
                  <a:latin typeface="Times New Roman" panose="02020603050405020304" pitchFamily="18" charset="0"/>
                </a:rPr>
                <a:t>NaOH</a:t>
              </a:r>
              <a:r>
                <a:rPr lang="zh-CN" altLang="en-US" b="1">
                  <a:solidFill>
                    <a:srgbClr val="000000"/>
                  </a:solidFill>
                </a:rPr>
                <a:t>溶液吸收烟气中的</a:t>
              </a:r>
              <a:r>
                <a:rPr lang="en-US" b="1">
                  <a:solidFill>
                    <a:srgbClr val="000000"/>
                  </a:solidFill>
                  <a:latin typeface="Times New Roman" panose="02020603050405020304" pitchFamily="18" charset="0"/>
                </a:rPr>
                <a:t>SO</a:t>
              </a:r>
              <a:r>
                <a:rPr lang="en-US" b="1" baseline="-25000">
                  <a:solidFill>
                    <a:srgbClr val="000000"/>
                  </a:solidFill>
                  <a:latin typeface="Times New Roman" panose="02020603050405020304" pitchFamily="18" charset="0"/>
                </a:rPr>
                <a:t>2</a:t>
              </a:r>
              <a:r>
                <a:rPr lang="zh-CN" altLang="en-US" b="1">
                  <a:solidFill>
                    <a:srgbClr val="000000"/>
                  </a:solidFill>
                </a:rPr>
                <a:t>，将所得的</a:t>
              </a:r>
              <a:r>
                <a:rPr lang="en-US" b="1">
                  <a:solidFill>
                    <a:srgbClr val="000000"/>
                  </a:solidFill>
                  <a:latin typeface="Times New Roman" panose="02020603050405020304" pitchFamily="18" charset="0"/>
                </a:rPr>
                <a:t>Na</a:t>
              </a:r>
              <a:r>
                <a:rPr lang="en-US" b="1" baseline="-25000">
                  <a:solidFill>
                    <a:srgbClr val="000000"/>
                  </a:solidFill>
                  <a:latin typeface="Times New Roman" panose="02020603050405020304" pitchFamily="18" charset="0"/>
                </a:rPr>
                <a:t>2</a:t>
              </a:r>
              <a:r>
                <a:rPr lang="en-US" b="1">
                  <a:solidFill>
                    <a:srgbClr val="000000"/>
                  </a:solidFill>
                  <a:latin typeface="Times New Roman" panose="02020603050405020304" pitchFamily="18" charset="0"/>
                </a:rPr>
                <a:t>SO</a:t>
              </a:r>
              <a:r>
                <a:rPr lang="en-US" b="1" baseline="-25000">
                  <a:solidFill>
                    <a:srgbClr val="000000"/>
                  </a:solidFill>
                  <a:latin typeface="Times New Roman" panose="02020603050405020304" pitchFamily="18" charset="0"/>
                </a:rPr>
                <a:t>3</a:t>
              </a:r>
              <a:r>
                <a:rPr lang="zh-CN" altLang="en-US" b="1">
                  <a:solidFill>
                    <a:srgbClr val="000000"/>
                  </a:solidFill>
                </a:rPr>
                <a:t>溶液进行电解，</a:t>
              </a:r>
              <a:endParaRPr lang="zh-CN" altLang="en-US" b="1">
                <a:solidFill>
                  <a:srgbClr val="000000"/>
                </a:solidFill>
              </a:endParaRPr>
            </a:p>
            <a:p>
              <a:pPr fontAlgn="base">
                <a:spcBef>
                  <a:spcPct val="0"/>
                </a:spcBef>
                <a:spcAft>
                  <a:spcPct val="0"/>
                </a:spcAft>
              </a:pPr>
              <a:r>
                <a:rPr lang="zh-CN" altLang="en-US" b="1">
                  <a:solidFill>
                    <a:srgbClr val="000000"/>
                  </a:solidFill>
                </a:rPr>
                <a:t>  可循环再生</a:t>
              </a:r>
              <a:r>
                <a:rPr lang="en-US" b="1">
                  <a:solidFill>
                    <a:srgbClr val="000000"/>
                  </a:solidFill>
                  <a:latin typeface="Times New Roman" panose="02020603050405020304" pitchFamily="18" charset="0"/>
                </a:rPr>
                <a:t>NaOH</a:t>
              </a:r>
              <a:r>
                <a:rPr lang="zh-CN" altLang="en-US" b="1">
                  <a:solidFill>
                    <a:srgbClr val="000000"/>
                  </a:solidFill>
                </a:rPr>
                <a:t>，同时得到</a:t>
              </a:r>
              <a:r>
                <a:rPr lang="en-US" b="1">
                  <a:solidFill>
                    <a:srgbClr val="000000"/>
                  </a:solidFill>
                  <a:latin typeface="Times New Roman" panose="02020603050405020304" pitchFamily="18" charset="0"/>
                </a:rPr>
                <a:t>H</a:t>
              </a:r>
              <a:r>
                <a:rPr lang="en-US" b="1" baseline="-25000">
                  <a:solidFill>
                    <a:srgbClr val="000000"/>
                  </a:solidFill>
                  <a:latin typeface="Times New Roman" panose="02020603050405020304" pitchFamily="18" charset="0"/>
                </a:rPr>
                <a:t>2</a:t>
              </a:r>
              <a:r>
                <a:rPr lang="en-US" b="1">
                  <a:solidFill>
                    <a:srgbClr val="000000"/>
                  </a:solidFill>
                  <a:latin typeface="Times New Roman" panose="02020603050405020304" pitchFamily="18" charset="0"/>
                </a:rPr>
                <a:t>SO</a:t>
              </a:r>
              <a:r>
                <a:rPr lang="en-US" b="1" baseline="-25000">
                  <a:solidFill>
                    <a:srgbClr val="000000"/>
                  </a:solidFill>
                  <a:latin typeface="Times New Roman" panose="02020603050405020304" pitchFamily="18" charset="0"/>
                </a:rPr>
                <a:t>4</a:t>
              </a:r>
              <a:r>
                <a:rPr lang="zh-CN" altLang="en-US" b="1">
                  <a:solidFill>
                    <a:srgbClr val="000000"/>
                  </a:solidFill>
                </a:rPr>
                <a:t>，</a:t>
              </a:r>
              <a:endParaRPr lang="zh-CN" altLang="en-US" b="1">
                <a:solidFill>
                  <a:srgbClr val="000000"/>
                </a:solidFill>
              </a:endParaRPr>
            </a:p>
            <a:p>
              <a:pPr fontAlgn="base">
                <a:spcBef>
                  <a:spcPct val="0"/>
                </a:spcBef>
                <a:spcAft>
                  <a:spcPct val="0"/>
                </a:spcAft>
              </a:pPr>
              <a:r>
                <a:rPr lang="zh-CN" altLang="en-US" b="1">
                  <a:solidFill>
                    <a:srgbClr val="000000"/>
                  </a:solidFill>
                </a:rPr>
                <a:t>其原理如下图所示。</a:t>
              </a:r>
              <a:r>
                <a:rPr lang="en-US" b="1">
                  <a:solidFill>
                    <a:srgbClr val="000000"/>
                  </a:solidFill>
                  <a:latin typeface="Times New Roman" panose="02020603050405020304" pitchFamily="18" charset="0"/>
                </a:rPr>
                <a:t>(</a:t>
              </a:r>
              <a:r>
                <a:rPr lang="zh-CN" altLang="en-US" b="1">
                  <a:solidFill>
                    <a:srgbClr val="000000"/>
                  </a:solidFill>
                </a:rPr>
                <a:t>电极材料为石墨</a:t>
              </a:r>
              <a:r>
                <a:rPr lang="en-US" b="1">
                  <a:solidFill>
                    <a:srgbClr val="000000"/>
                  </a:solidFill>
                  <a:latin typeface="Times New Roman" panose="02020603050405020304" pitchFamily="18" charset="0"/>
                </a:rPr>
                <a:t>)</a:t>
              </a:r>
              <a:endParaRPr lang="en-US" b="1">
                <a:solidFill>
                  <a:srgbClr val="000000"/>
                </a:solidFill>
                <a:latin typeface="Times New Roman" panose="02020603050405020304" pitchFamily="18" charset="0"/>
              </a:endParaRPr>
            </a:p>
            <a:p>
              <a:pPr fontAlgn="base">
                <a:spcBef>
                  <a:spcPct val="0"/>
                </a:spcBef>
                <a:spcAft>
                  <a:spcPct val="0"/>
                </a:spcAft>
              </a:pPr>
              <a:r>
                <a:rPr lang="en-US" b="1">
                  <a:solidFill>
                    <a:srgbClr val="000000"/>
                  </a:solidFill>
                  <a:latin typeface="Times New Roman" panose="02020603050405020304" pitchFamily="18" charset="0"/>
                  <a:sym typeface="+mn-ea"/>
                </a:rPr>
                <a:t>(1)</a:t>
              </a:r>
              <a:r>
                <a:rPr lang="zh-CN" altLang="en-US" b="1">
                  <a:solidFill>
                    <a:srgbClr val="000000"/>
                  </a:solidFill>
                  <a:sym typeface="+mn-ea"/>
                </a:rPr>
                <a:t>图中</a:t>
              </a:r>
              <a:r>
                <a:rPr lang="en-US" b="1">
                  <a:solidFill>
                    <a:srgbClr val="000000"/>
                  </a:solidFill>
                  <a:latin typeface="Times New Roman" panose="02020603050405020304" pitchFamily="18" charset="0"/>
                  <a:sym typeface="+mn-ea"/>
                </a:rPr>
                <a:t>a</a:t>
              </a:r>
              <a:r>
                <a:rPr lang="zh-CN" altLang="en-US" b="1">
                  <a:solidFill>
                    <a:srgbClr val="000000"/>
                  </a:solidFill>
                  <a:sym typeface="+mn-ea"/>
                </a:rPr>
                <a:t>极要连接电源的</a:t>
              </a:r>
              <a:r>
                <a:rPr lang="en-US" b="1">
                  <a:solidFill>
                    <a:srgbClr val="000000"/>
                  </a:solidFill>
                  <a:latin typeface="Times New Roman" panose="02020603050405020304" pitchFamily="18" charset="0"/>
                  <a:sym typeface="+mn-ea"/>
                </a:rPr>
                <a:t>(</a:t>
              </a:r>
              <a:r>
                <a:rPr lang="zh-CN" altLang="en-US" b="1">
                  <a:solidFill>
                    <a:srgbClr val="000000"/>
                  </a:solidFill>
                  <a:sym typeface="+mn-ea"/>
                </a:rPr>
                <a:t>填正</a:t>
              </a:r>
              <a:r>
                <a:rPr lang="en-US" b="1">
                  <a:solidFill>
                    <a:srgbClr val="000000"/>
                  </a:solidFill>
                  <a:latin typeface="宋体" panose="02010600030101010101" pitchFamily="2" charset="-122"/>
                  <a:cs typeface="Times New Roman" panose="02020603050405020304" pitchFamily="18" charset="0"/>
                  <a:sym typeface="+mn-ea"/>
                </a:rPr>
                <a:t>/</a:t>
              </a:r>
              <a:r>
                <a:rPr lang="zh-CN" altLang="en-US" b="1">
                  <a:solidFill>
                    <a:srgbClr val="000000"/>
                  </a:solidFill>
                  <a:sym typeface="+mn-ea"/>
                </a:rPr>
                <a:t>负</a:t>
              </a:r>
              <a:r>
                <a:rPr lang="en-US" b="1">
                  <a:solidFill>
                    <a:srgbClr val="000000"/>
                  </a:solidFill>
                  <a:latin typeface="Times New Roman" panose="02020603050405020304" pitchFamily="18" charset="0"/>
                  <a:sym typeface="+mn-ea"/>
                </a:rPr>
                <a:t>)____</a:t>
              </a:r>
              <a:r>
                <a:rPr lang="zh-CN" altLang="en-US" b="1">
                  <a:solidFill>
                    <a:srgbClr val="000000"/>
                  </a:solidFill>
                  <a:sym typeface="+mn-ea"/>
                </a:rPr>
                <a:t>极，</a:t>
              </a:r>
              <a:endParaRPr lang="zh-CN" altLang="en-US" b="1">
                <a:solidFill>
                  <a:srgbClr val="000000"/>
                </a:solidFill>
                <a:sym typeface="+mn-ea"/>
              </a:endParaRPr>
            </a:p>
            <a:p>
              <a:pPr fontAlgn="base">
                <a:spcBef>
                  <a:spcPct val="0"/>
                </a:spcBef>
                <a:spcAft>
                  <a:spcPct val="0"/>
                </a:spcAft>
              </a:pPr>
              <a:r>
                <a:rPr lang="zh-CN" altLang="en-US" b="1">
                  <a:solidFill>
                    <a:srgbClr val="000000"/>
                  </a:solidFill>
                  <a:sym typeface="+mn-ea"/>
                </a:rPr>
                <a:t>    </a:t>
              </a:r>
              <a:r>
                <a:rPr lang="en-US" b="1">
                  <a:solidFill>
                    <a:srgbClr val="000000"/>
                  </a:solidFill>
                  <a:latin typeface="Times New Roman" panose="02020603050405020304" pitchFamily="18" charset="0"/>
                  <a:sym typeface="+mn-ea"/>
                </a:rPr>
                <a:t>C</a:t>
              </a:r>
              <a:r>
                <a:rPr lang="zh-CN" altLang="en-US" b="1">
                  <a:solidFill>
                    <a:srgbClr val="000000"/>
                  </a:solidFill>
                  <a:sym typeface="+mn-ea"/>
                </a:rPr>
                <a:t>口流出的物质是</a:t>
              </a:r>
              <a:r>
                <a:rPr lang="en-US" b="1">
                  <a:solidFill>
                    <a:srgbClr val="000000"/>
                  </a:solidFill>
                  <a:latin typeface="Times New Roman" panose="02020603050405020304" pitchFamily="18" charset="0"/>
                  <a:sym typeface="+mn-ea"/>
                </a:rPr>
                <a:t>________</a:t>
              </a:r>
              <a:r>
                <a:rPr lang="zh-CN" altLang="en-US" b="1">
                  <a:solidFill>
                    <a:srgbClr val="000000"/>
                  </a:solidFill>
                  <a:sym typeface="+mn-ea"/>
                </a:rPr>
                <a:t>。</a:t>
              </a:r>
              <a:endParaRPr lang="en-US" b="1">
                <a:solidFill>
                  <a:srgbClr val="000000"/>
                </a:solidFill>
                <a:latin typeface="Times New Roman" panose="02020603050405020304" pitchFamily="18" charset="0"/>
                <a:sym typeface="+mn-ea"/>
              </a:endParaRPr>
            </a:p>
            <a:p>
              <a:pPr fontAlgn="base">
                <a:spcBef>
                  <a:spcPct val="0"/>
                </a:spcBef>
                <a:spcAft>
                  <a:spcPct val="0"/>
                </a:spcAft>
              </a:pPr>
              <a:r>
                <a:rPr lang="en-US" b="1">
                  <a:solidFill>
                    <a:srgbClr val="000000"/>
                  </a:solidFill>
                  <a:latin typeface="Times New Roman" panose="02020603050405020304" pitchFamily="18" charset="0"/>
                  <a:sym typeface="+mn-ea"/>
                </a:rPr>
                <a:t>(2)SO</a:t>
              </a:r>
              <a:r>
                <a:rPr lang="en-US" b="1" baseline="-25000">
                  <a:solidFill>
                    <a:srgbClr val="000000"/>
                  </a:solidFill>
                  <a:latin typeface="Times New Roman" panose="02020603050405020304" pitchFamily="18" charset="0"/>
                  <a:sym typeface="+mn-ea"/>
                </a:rPr>
                <a:t>3</a:t>
              </a:r>
              <a:r>
                <a:rPr lang="en-US" altLang="zh-CN" baseline="30000">
                  <a:solidFill>
                    <a:srgbClr val="000000"/>
                  </a:solidFill>
                  <a:sym typeface="+mn-ea"/>
                </a:rPr>
                <a:t>2</a:t>
              </a:r>
              <a:r>
                <a:rPr lang="zh-CN" altLang="en-US" baseline="30000">
                  <a:solidFill>
                    <a:srgbClr val="000000"/>
                  </a:solidFill>
                  <a:sym typeface="+mn-ea"/>
                </a:rPr>
                <a:t>－</a:t>
              </a:r>
              <a:r>
                <a:rPr lang="zh-CN" altLang="en-US" b="1">
                  <a:solidFill>
                    <a:srgbClr val="000000"/>
                  </a:solidFill>
                  <a:sym typeface="+mn-ea"/>
                </a:rPr>
                <a:t>放电的电极反应式为</a:t>
              </a:r>
              <a:r>
                <a:rPr lang="en-US" b="1">
                  <a:solidFill>
                    <a:srgbClr val="000000"/>
                  </a:solidFill>
                  <a:latin typeface="Times New Roman" panose="02020603050405020304" pitchFamily="18" charset="0"/>
                  <a:sym typeface="+mn-ea"/>
                </a:rPr>
                <a:t>_______</a:t>
              </a:r>
              <a:r>
                <a:rPr lang="zh-CN" altLang="en-US" b="1">
                  <a:solidFill>
                    <a:srgbClr val="000000"/>
                  </a:solidFill>
                  <a:sym typeface="+mn-ea"/>
                </a:rPr>
                <a:t>。</a:t>
              </a:r>
              <a:endParaRPr lang="en-US" b="1">
                <a:solidFill>
                  <a:srgbClr val="000000"/>
                </a:solidFill>
                <a:latin typeface="Times New Roman" panose="02020603050405020304" pitchFamily="18" charset="0"/>
                <a:sym typeface="+mn-ea"/>
              </a:endParaRPr>
            </a:p>
            <a:p>
              <a:pPr fontAlgn="base">
                <a:spcBef>
                  <a:spcPct val="0"/>
                </a:spcBef>
                <a:spcAft>
                  <a:spcPct val="0"/>
                </a:spcAft>
              </a:pPr>
              <a:r>
                <a:rPr lang="en-US" b="1">
                  <a:solidFill>
                    <a:srgbClr val="000000"/>
                  </a:solidFill>
                  <a:latin typeface="Times New Roman" panose="02020603050405020304" pitchFamily="18" charset="0"/>
                  <a:sym typeface="+mn-ea"/>
                </a:rPr>
                <a:t>(3)</a:t>
              </a:r>
              <a:r>
                <a:rPr lang="zh-CN" altLang="en-US" b="1">
                  <a:solidFill>
                    <a:srgbClr val="000000"/>
                  </a:solidFill>
                  <a:sym typeface="+mn-ea"/>
                </a:rPr>
                <a:t>电解过程中阴极区碱性明显增强，</a:t>
              </a:r>
              <a:endParaRPr lang="zh-CN" altLang="en-US" b="1">
                <a:solidFill>
                  <a:srgbClr val="000000"/>
                </a:solidFill>
                <a:sym typeface="+mn-ea"/>
              </a:endParaRPr>
            </a:p>
            <a:p>
              <a:pPr fontAlgn="base">
                <a:spcBef>
                  <a:spcPct val="0"/>
                </a:spcBef>
                <a:spcAft>
                  <a:spcPct val="0"/>
                </a:spcAft>
              </a:pPr>
              <a:r>
                <a:rPr lang="zh-CN" altLang="en-US" b="1">
                  <a:solidFill>
                    <a:srgbClr val="000000"/>
                  </a:solidFill>
                  <a:sym typeface="+mn-ea"/>
                </a:rPr>
                <a:t>   用平衡移动原理解释原因</a:t>
              </a:r>
              <a:r>
                <a:rPr lang="en-US" b="1">
                  <a:solidFill>
                    <a:srgbClr val="000000"/>
                  </a:solidFill>
                  <a:latin typeface="Times New Roman" panose="02020603050405020304" pitchFamily="18" charset="0"/>
                  <a:sym typeface="+mn-ea"/>
                </a:rPr>
                <a:t>________</a:t>
              </a:r>
              <a:r>
                <a:rPr lang="zh-CN" altLang="en-US" b="1">
                  <a:solidFill>
                    <a:srgbClr val="000000"/>
                  </a:solidFill>
                  <a:sym typeface="+mn-ea"/>
                </a:rPr>
                <a:t>。</a:t>
              </a:r>
              <a:endParaRPr lang="zh-CN" altLang="en-US" b="1">
                <a:solidFill>
                  <a:srgbClr val="000000"/>
                </a:solidFill>
              </a:endParaRPr>
            </a:p>
          </p:txBody>
        </p:sp>
        <p:pic>
          <p:nvPicPr>
            <p:cNvPr id="2" name="图片 1"/>
            <p:cNvPicPr/>
            <p:nvPr/>
          </p:nvPicPr>
          <p:blipFill>
            <a:blip r:embed="rId2"/>
            <a:stretch>
              <a:fillRect/>
            </a:stretch>
          </p:blipFill>
          <p:spPr>
            <a:xfrm>
              <a:off x="8098" y="3842"/>
              <a:ext cx="5004" cy="2926"/>
            </a:xfrm>
            <a:prstGeom prst="rect">
              <a:avLst/>
            </a:prstGeom>
            <a:noFill/>
            <a:ln w="9525">
              <a:noFill/>
            </a:ln>
          </p:spPr>
        </p:pic>
      </p:grpSp>
      <p:sp>
        <p:nvSpPr>
          <p:cNvPr id="6" name="文本框 5"/>
          <p:cNvSpPr txBox="1"/>
          <p:nvPr/>
        </p:nvSpPr>
        <p:spPr>
          <a:xfrm>
            <a:off x="757769" y="3808098"/>
            <a:ext cx="10677313" cy="2030095"/>
          </a:xfrm>
          <a:prstGeom prst="rect">
            <a:avLst/>
          </a:prstGeom>
          <a:noFill/>
          <a:ln w="9525">
            <a:solidFill>
              <a:srgbClr val="FF0000"/>
            </a:solidFill>
          </a:ln>
        </p:spPr>
        <p:txBody>
          <a:bodyPr wrap="square">
            <a:spAutoFit/>
          </a:bodyPr>
          <a:lstStyle/>
          <a:p>
            <a:pPr fontAlgn="base">
              <a:spcBef>
                <a:spcPct val="0"/>
              </a:spcBef>
              <a:spcAft>
                <a:spcPct val="0"/>
              </a:spcAft>
            </a:pPr>
            <a:r>
              <a:rPr lang="zh-CN" altLang="en-US" b="1">
                <a:solidFill>
                  <a:srgbClr val="0000FF"/>
                </a:solidFill>
                <a:ea typeface="黑体" panose="02010600030101010101" pitchFamily="49" charset="-122"/>
                <a:sym typeface="+mn-ea"/>
              </a:rPr>
              <a:t>答案</a:t>
            </a:r>
            <a:r>
              <a:rPr lang="zh-CN" altLang="en-US" b="1">
                <a:solidFill>
                  <a:srgbClr val="000000"/>
                </a:solidFill>
                <a:ea typeface="黑体" panose="02010600030101010101" pitchFamily="49" charset="-122"/>
                <a:sym typeface="+mn-ea"/>
              </a:rPr>
              <a:t>　</a:t>
            </a:r>
            <a:r>
              <a:rPr lang="en-US" b="1">
                <a:solidFill>
                  <a:srgbClr val="FF0000"/>
                </a:solidFill>
                <a:latin typeface="Times New Roman" panose="02020603050405020304" pitchFamily="18" charset="0"/>
                <a:sym typeface="+mn-ea"/>
              </a:rPr>
              <a:t>(1)</a:t>
            </a:r>
            <a:r>
              <a:rPr lang="zh-CN" altLang="en-US" b="1">
                <a:solidFill>
                  <a:srgbClr val="FF0000"/>
                </a:solidFill>
                <a:sym typeface="+mn-ea"/>
              </a:rPr>
              <a:t>负　硫酸      </a:t>
            </a:r>
            <a:r>
              <a:rPr lang="en-US" altLang="zh-CN" b="1">
                <a:solidFill>
                  <a:srgbClr val="FF0000"/>
                </a:solidFill>
                <a:sym typeface="+mn-ea"/>
              </a:rPr>
              <a:t>(2)</a:t>
            </a:r>
            <a:r>
              <a:rPr lang="en-US" b="1">
                <a:solidFill>
                  <a:srgbClr val="FF0000"/>
                </a:solidFill>
                <a:latin typeface="Times New Roman" panose="02020603050405020304" pitchFamily="18" charset="0"/>
                <a:sym typeface="+mn-ea"/>
              </a:rPr>
              <a:t>SO</a:t>
            </a:r>
            <a:r>
              <a:rPr lang="en-US" b="1" baseline="-25000">
                <a:solidFill>
                  <a:srgbClr val="FF0000"/>
                </a:solidFill>
                <a:latin typeface="Times New Roman" panose="02020603050405020304" pitchFamily="18" charset="0"/>
                <a:sym typeface="+mn-ea"/>
              </a:rPr>
              <a:t>3</a:t>
            </a:r>
            <a:r>
              <a:rPr lang="en-US" altLang="zh-CN" b="1" baseline="30000">
                <a:solidFill>
                  <a:srgbClr val="FF0000"/>
                </a:solidFill>
                <a:latin typeface="新宋体" panose="02010609030101010101" charset="-122"/>
                <a:ea typeface="新宋体" panose="02010609030101010101" charset="-122"/>
                <a:cs typeface="新宋体" panose="02010609030101010101" charset="-122"/>
                <a:sym typeface="+mn-ea"/>
              </a:rPr>
              <a:t>2</a:t>
            </a:r>
            <a:r>
              <a:rPr lang="zh-CN" altLang="en-US" b="1" baseline="30000">
                <a:solidFill>
                  <a:srgbClr val="FF0000"/>
                </a:solidFill>
                <a:latin typeface="新宋体" panose="02010609030101010101" charset="-122"/>
                <a:ea typeface="新宋体" panose="02010609030101010101" charset="-122"/>
                <a:cs typeface="新宋体" panose="02010609030101010101" charset="-122"/>
                <a:sym typeface="+mn-ea"/>
              </a:rPr>
              <a:t>－</a:t>
            </a:r>
            <a:r>
              <a:rPr lang="zh-CN" altLang="en-US" b="1">
                <a:solidFill>
                  <a:srgbClr val="FF0000"/>
                </a:solidFill>
                <a:latin typeface="新宋体" panose="02010609030101010101" charset="-122"/>
                <a:ea typeface="新宋体" panose="02010609030101010101" charset="-122"/>
                <a:cs typeface="新宋体" panose="02010609030101010101" charset="-122"/>
                <a:sym typeface="+mn-ea"/>
              </a:rPr>
              <a:t>－</a:t>
            </a:r>
            <a:r>
              <a:rPr lang="en-US" b="1">
                <a:solidFill>
                  <a:srgbClr val="FF0000"/>
                </a:solidFill>
                <a:latin typeface="新宋体" panose="02010609030101010101" charset="-122"/>
                <a:ea typeface="新宋体" panose="02010609030101010101" charset="-122"/>
                <a:cs typeface="新宋体" panose="02010609030101010101" charset="-122"/>
                <a:sym typeface="+mn-ea"/>
              </a:rPr>
              <a:t>2e</a:t>
            </a:r>
            <a:r>
              <a:rPr lang="zh-CN" altLang="en-US" b="1" baseline="30000">
                <a:solidFill>
                  <a:srgbClr val="FF0000"/>
                </a:solidFill>
                <a:latin typeface="新宋体" panose="02010609030101010101" charset="-122"/>
                <a:ea typeface="新宋体" panose="02010609030101010101" charset="-122"/>
                <a:cs typeface="新宋体" panose="02010609030101010101" charset="-122"/>
                <a:sym typeface="+mn-ea"/>
              </a:rPr>
              <a:t>－</a:t>
            </a:r>
            <a:r>
              <a:rPr lang="zh-CN" altLang="en-US" b="1">
                <a:solidFill>
                  <a:srgbClr val="FF0000"/>
                </a:solidFill>
                <a:latin typeface="新宋体" panose="02010609030101010101" charset="-122"/>
                <a:ea typeface="新宋体" panose="02010609030101010101" charset="-122"/>
                <a:cs typeface="新宋体" panose="02010609030101010101" charset="-122"/>
                <a:sym typeface="+mn-ea"/>
              </a:rPr>
              <a:t>＋</a:t>
            </a:r>
            <a:r>
              <a:rPr lang="en-US" b="1">
                <a:solidFill>
                  <a:srgbClr val="FF0000"/>
                </a:solidFill>
                <a:latin typeface="新宋体" panose="02010609030101010101" charset="-122"/>
                <a:ea typeface="新宋体" panose="02010609030101010101" charset="-122"/>
                <a:cs typeface="新宋体" panose="02010609030101010101" charset="-122"/>
                <a:sym typeface="+mn-ea"/>
              </a:rPr>
              <a:t>H</a:t>
            </a:r>
            <a:r>
              <a:rPr lang="en-US" b="1" baseline="-25000">
                <a:solidFill>
                  <a:srgbClr val="FF0000"/>
                </a:solidFill>
                <a:latin typeface="新宋体" panose="02010609030101010101" charset="-122"/>
                <a:ea typeface="新宋体" panose="02010609030101010101" charset="-122"/>
                <a:cs typeface="新宋体" panose="02010609030101010101" charset="-122"/>
                <a:sym typeface="+mn-ea"/>
              </a:rPr>
              <a:t>2</a:t>
            </a:r>
            <a:r>
              <a:rPr lang="en-US" b="1">
                <a:solidFill>
                  <a:srgbClr val="FF0000"/>
                </a:solidFill>
                <a:latin typeface="新宋体" panose="02010609030101010101" charset="-122"/>
                <a:ea typeface="新宋体" panose="02010609030101010101" charset="-122"/>
                <a:cs typeface="新宋体" panose="02010609030101010101" charset="-122"/>
                <a:sym typeface="+mn-ea"/>
              </a:rPr>
              <a:t>O===</a:t>
            </a:r>
            <a:r>
              <a:rPr lang="en-US" b="1">
                <a:solidFill>
                  <a:srgbClr val="FF0000"/>
                </a:solidFill>
                <a:latin typeface="Times New Roman" panose="02020603050405020304" pitchFamily="18" charset="0"/>
                <a:sym typeface="+mn-ea"/>
              </a:rPr>
              <a:t>SO</a:t>
            </a:r>
            <a:r>
              <a:rPr lang="en-US" b="1" baseline="-25000">
                <a:solidFill>
                  <a:srgbClr val="FF0000"/>
                </a:solidFill>
                <a:latin typeface="Times New Roman" panose="02020603050405020304" pitchFamily="18" charset="0"/>
                <a:sym typeface="+mn-ea"/>
              </a:rPr>
              <a:t>4</a:t>
            </a:r>
            <a:r>
              <a:rPr lang="en-US" altLang="zh-CN" b="1" baseline="30000">
                <a:solidFill>
                  <a:srgbClr val="FF0000"/>
                </a:solidFill>
                <a:latin typeface="新宋体" panose="02010609030101010101" charset="-122"/>
                <a:ea typeface="新宋体" panose="02010609030101010101" charset="-122"/>
                <a:cs typeface="新宋体" panose="02010609030101010101" charset="-122"/>
                <a:sym typeface="+mn-ea"/>
              </a:rPr>
              <a:t>2</a:t>
            </a:r>
            <a:r>
              <a:rPr lang="zh-CN" altLang="en-US" b="1" baseline="30000">
                <a:solidFill>
                  <a:srgbClr val="FF0000"/>
                </a:solidFill>
                <a:latin typeface="新宋体" panose="02010609030101010101" charset="-122"/>
                <a:ea typeface="新宋体" panose="02010609030101010101" charset="-122"/>
                <a:cs typeface="新宋体" panose="02010609030101010101" charset="-122"/>
                <a:sym typeface="+mn-ea"/>
              </a:rPr>
              <a:t>－</a:t>
            </a:r>
            <a:r>
              <a:rPr lang="zh-CN" altLang="en-US" b="1">
                <a:solidFill>
                  <a:srgbClr val="FF0000"/>
                </a:solidFill>
                <a:latin typeface="新宋体" panose="02010609030101010101" charset="-122"/>
                <a:ea typeface="新宋体" panose="02010609030101010101" charset="-122"/>
                <a:cs typeface="新宋体" panose="02010609030101010101" charset="-122"/>
                <a:sym typeface="+mn-ea"/>
              </a:rPr>
              <a:t>＋</a:t>
            </a:r>
            <a:r>
              <a:rPr lang="en-US" b="1">
                <a:solidFill>
                  <a:srgbClr val="FF0000"/>
                </a:solidFill>
                <a:latin typeface="新宋体" panose="02010609030101010101" charset="-122"/>
                <a:ea typeface="新宋体" panose="02010609030101010101" charset="-122"/>
                <a:cs typeface="新宋体" panose="02010609030101010101" charset="-122"/>
                <a:sym typeface="+mn-ea"/>
              </a:rPr>
              <a:t>2H</a:t>
            </a:r>
            <a:r>
              <a:rPr lang="zh-CN" altLang="en-US" b="1" baseline="30000">
                <a:solidFill>
                  <a:srgbClr val="FF0000"/>
                </a:solidFill>
                <a:latin typeface="新宋体" panose="02010609030101010101" charset="-122"/>
                <a:ea typeface="新宋体" panose="02010609030101010101" charset="-122"/>
                <a:cs typeface="新宋体" panose="02010609030101010101" charset="-122"/>
                <a:sym typeface="+mn-ea"/>
              </a:rPr>
              <a:t>＋</a:t>
            </a:r>
            <a:endParaRPr lang="zh-CN" altLang="en-US" b="1" baseline="30000">
              <a:solidFill>
                <a:srgbClr val="FF0000"/>
              </a:solidFill>
              <a:latin typeface="新宋体" panose="02010609030101010101" charset="-122"/>
              <a:ea typeface="新宋体" panose="02010609030101010101" charset="-122"/>
              <a:cs typeface="新宋体" panose="02010609030101010101" charset="-122"/>
              <a:sym typeface="+mn-ea"/>
            </a:endParaRPr>
          </a:p>
          <a:p>
            <a:pPr fontAlgn="base">
              <a:spcBef>
                <a:spcPct val="0"/>
              </a:spcBef>
              <a:spcAft>
                <a:spcPct val="0"/>
              </a:spcAft>
            </a:pPr>
            <a:r>
              <a:rPr lang="zh-CN" altLang="en-US" b="1">
                <a:solidFill>
                  <a:srgbClr val="FF0000"/>
                </a:solidFill>
                <a:sym typeface="+mn-ea"/>
              </a:rPr>
              <a:t>           </a:t>
            </a:r>
            <a:r>
              <a:rPr lang="en-US" altLang="zh-CN" b="1">
                <a:solidFill>
                  <a:srgbClr val="FF0000"/>
                </a:solidFill>
                <a:sym typeface="+mn-ea"/>
              </a:rPr>
              <a:t>(3)</a:t>
            </a:r>
            <a:r>
              <a:rPr lang="en-US" b="1">
                <a:solidFill>
                  <a:srgbClr val="FF0000"/>
                </a:solidFill>
                <a:latin typeface="新宋体" panose="02010609030101010101" charset="-122"/>
                <a:ea typeface="新宋体" panose="02010609030101010101" charset="-122"/>
                <a:cs typeface="新宋体" panose="02010609030101010101" charset="-122"/>
                <a:sym typeface="+mn-ea"/>
              </a:rPr>
              <a:t>H</a:t>
            </a:r>
            <a:r>
              <a:rPr lang="en-US" b="1" baseline="-25000">
                <a:solidFill>
                  <a:srgbClr val="FF0000"/>
                </a:solidFill>
                <a:latin typeface="新宋体" panose="02010609030101010101" charset="-122"/>
                <a:ea typeface="新宋体" panose="02010609030101010101" charset="-122"/>
                <a:cs typeface="新宋体" panose="02010609030101010101" charset="-122"/>
                <a:sym typeface="+mn-ea"/>
              </a:rPr>
              <a:t>2</a:t>
            </a:r>
            <a:r>
              <a:rPr lang="en-US" b="1">
                <a:solidFill>
                  <a:srgbClr val="FF0000"/>
                </a:solidFill>
                <a:latin typeface="新宋体" panose="02010609030101010101" charset="-122"/>
                <a:ea typeface="新宋体" panose="02010609030101010101" charset="-122"/>
                <a:cs typeface="新宋体" panose="02010609030101010101" charset="-122"/>
                <a:sym typeface="+mn-ea"/>
              </a:rPr>
              <a:t>O</a:t>
            </a:r>
            <a:r>
              <a:rPr lang="en-US" b="1" baseline="-25000">
                <a:solidFill>
                  <a:srgbClr val="FF0000"/>
                </a:solidFill>
                <a:latin typeface="Times New Roman" panose="02020603050405020304" pitchFamily="18" charset="0"/>
                <a:sym typeface="+mn-ea"/>
              </a:rPr>
              <a:t> </a:t>
            </a:r>
            <a:r>
              <a:rPr lang="zh-CN" altLang="en-US" b="1">
                <a:solidFill>
                  <a:srgbClr val="FF0000"/>
                </a:solidFill>
                <a:latin typeface="微软雅黑" panose="020B0503020204020204" pitchFamily="34" charset="-122"/>
                <a:ea typeface="微软雅黑" panose="020B0503020204020204" pitchFamily="34" charset="-122"/>
                <a:sym typeface="+mn-ea"/>
              </a:rPr>
              <a:t>⇄</a:t>
            </a:r>
            <a:r>
              <a:rPr lang="en-US" b="1">
                <a:solidFill>
                  <a:srgbClr val="FF0000"/>
                </a:solidFill>
                <a:latin typeface="新宋体" panose="02010609030101010101" charset="-122"/>
                <a:ea typeface="新宋体" panose="02010609030101010101" charset="-122"/>
                <a:cs typeface="新宋体" panose="02010609030101010101" charset="-122"/>
                <a:sym typeface="+mn-ea"/>
              </a:rPr>
              <a:t>H</a:t>
            </a:r>
            <a:r>
              <a:rPr lang="zh-CN" altLang="en-US" b="1" baseline="30000">
                <a:solidFill>
                  <a:srgbClr val="FF0000"/>
                </a:solidFill>
                <a:latin typeface="新宋体" panose="02010609030101010101" charset="-122"/>
                <a:ea typeface="新宋体" panose="02010609030101010101" charset="-122"/>
                <a:cs typeface="新宋体" panose="02010609030101010101" charset="-122"/>
                <a:sym typeface="+mn-ea"/>
              </a:rPr>
              <a:t>＋</a:t>
            </a:r>
            <a:r>
              <a:rPr lang="zh-CN" altLang="en-US" b="1">
                <a:solidFill>
                  <a:srgbClr val="FF0000"/>
                </a:solidFill>
                <a:sym typeface="+mn-ea"/>
              </a:rPr>
              <a:t>＋</a:t>
            </a:r>
            <a:r>
              <a:rPr lang="zh-CN" altLang="en-US" b="1">
                <a:solidFill>
                  <a:srgbClr val="FF0000"/>
                </a:solidFill>
                <a:latin typeface="新宋体" panose="02010609030101010101" charset="-122"/>
                <a:ea typeface="新宋体" panose="02010609030101010101" charset="-122"/>
                <a:cs typeface="新宋体" panose="02010609030101010101" charset="-122"/>
                <a:sym typeface="+mn-ea"/>
              </a:rPr>
              <a:t>OH</a:t>
            </a:r>
            <a:r>
              <a:rPr lang="zh-CN" altLang="en-US" b="1" baseline="30000">
                <a:solidFill>
                  <a:srgbClr val="FF0000"/>
                </a:solidFill>
                <a:latin typeface="新宋体" panose="02010609030101010101" charset="-122"/>
                <a:ea typeface="新宋体" panose="02010609030101010101" charset="-122"/>
                <a:cs typeface="新宋体" panose="02010609030101010101" charset="-122"/>
                <a:sym typeface="+mn-ea"/>
              </a:rPr>
              <a:t>－</a:t>
            </a:r>
            <a:r>
              <a:rPr lang="zh-CN" altLang="en-US" b="1">
                <a:solidFill>
                  <a:srgbClr val="FF0000"/>
                </a:solidFill>
                <a:sym typeface="+mn-ea"/>
              </a:rPr>
              <a:t>，在阴极</a:t>
            </a:r>
            <a:r>
              <a:rPr lang="en-US" b="1">
                <a:solidFill>
                  <a:srgbClr val="FF0000"/>
                </a:solidFill>
                <a:latin typeface="新宋体" panose="02010609030101010101" charset="-122"/>
                <a:ea typeface="新宋体" panose="02010609030101010101" charset="-122"/>
                <a:cs typeface="新宋体" panose="02010609030101010101" charset="-122"/>
                <a:sym typeface="+mn-ea"/>
              </a:rPr>
              <a:t>H</a:t>
            </a:r>
            <a:r>
              <a:rPr lang="zh-CN" altLang="en-US" b="1" baseline="30000">
                <a:solidFill>
                  <a:srgbClr val="FF0000"/>
                </a:solidFill>
                <a:latin typeface="新宋体" panose="02010609030101010101" charset="-122"/>
                <a:ea typeface="新宋体" panose="02010609030101010101" charset="-122"/>
                <a:cs typeface="新宋体" panose="02010609030101010101" charset="-122"/>
                <a:sym typeface="+mn-ea"/>
              </a:rPr>
              <a:t>＋</a:t>
            </a:r>
            <a:r>
              <a:rPr lang="zh-CN" altLang="en-US" b="1">
                <a:solidFill>
                  <a:srgbClr val="FF0000"/>
                </a:solidFill>
                <a:sym typeface="+mn-ea"/>
              </a:rPr>
              <a:t>放电生成</a:t>
            </a:r>
            <a:r>
              <a:rPr lang="en-US" b="1">
                <a:solidFill>
                  <a:srgbClr val="FF0000"/>
                </a:solidFill>
                <a:latin typeface="新宋体" panose="02010609030101010101" charset="-122"/>
                <a:ea typeface="新宋体" panose="02010609030101010101" charset="-122"/>
                <a:cs typeface="新宋体" panose="02010609030101010101" charset="-122"/>
                <a:sym typeface="+mn-ea"/>
              </a:rPr>
              <a:t>H</a:t>
            </a:r>
            <a:r>
              <a:rPr lang="en-US" b="1" baseline="-25000">
                <a:solidFill>
                  <a:srgbClr val="FF0000"/>
                </a:solidFill>
                <a:latin typeface="新宋体" panose="02010609030101010101" charset="-122"/>
                <a:ea typeface="新宋体" panose="02010609030101010101" charset="-122"/>
                <a:cs typeface="新宋体" panose="02010609030101010101" charset="-122"/>
                <a:sym typeface="+mn-ea"/>
              </a:rPr>
              <a:t>2</a:t>
            </a:r>
            <a:r>
              <a:rPr lang="zh-CN" altLang="en-US" b="1">
                <a:solidFill>
                  <a:srgbClr val="FF0000"/>
                </a:solidFill>
                <a:sym typeface="+mn-ea"/>
              </a:rPr>
              <a:t>，</a:t>
            </a:r>
            <a:r>
              <a:rPr lang="en-US" altLang="zh-CN" b="1">
                <a:solidFill>
                  <a:srgbClr val="FF0000"/>
                </a:solidFill>
                <a:sym typeface="+mn-ea"/>
              </a:rPr>
              <a:t>c(</a:t>
            </a:r>
            <a:r>
              <a:rPr lang="en-US" b="1">
                <a:solidFill>
                  <a:srgbClr val="FF0000"/>
                </a:solidFill>
                <a:latin typeface="新宋体" panose="02010609030101010101" charset="-122"/>
                <a:ea typeface="新宋体" panose="02010609030101010101" charset="-122"/>
                <a:cs typeface="新宋体" panose="02010609030101010101" charset="-122"/>
                <a:sym typeface="+mn-ea"/>
              </a:rPr>
              <a:t>H</a:t>
            </a:r>
            <a:r>
              <a:rPr lang="zh-CN" altLang="en-US" b="1" baseline="30000">
                <a:solidFill>
                  <a:srgbClr val="FF0000"/>
                </a:solidFill>
                <a:latin typeface="新宋体" panose="02010609030101010101" charset="-122"/>
                <a:ea typeface="新宋体" panose="02010609030101010101" charset="-122"/>
                <a:cs typeface="新宋体" panose="02010609030101010101" charset="-122"/>
                <a:sym typeface="+mn-ea"/>
              </a:rPr>
              <a:t>＋</a:t>
            </a:r>
            <a:r>
              <a:rPr lang="en-US" altLang="zh-CN" b="1">
                <a:solidFill>
                  <a:srgbClr val="FF0000"/>
                </a:solidFill>
                <a:sym typeface="+mn-ea"/>
              </a:rPr>
              <a:t>)</a:t>
            </a:r>
            <a:r>
              <a:rPr lang="zh-CN" altLang="en-US" b="1">
                <a:solidFill>
                  <a:srgbClr val="FF0000"/>
                </a:solidFill>
                <a:sym typeface="+mn-ea"/>
              </a:rPr>
              <a:t>减小，</a:t>
            </a:r>
            <a:endParaRPr lang="zh-CN" altLang="en-US" b="1">
              <a:solidFill>
                <a:srgbClr val="FF0000"/>
              </a:solidFill>
              <a:sym typeface="+mn-ea"/>
            </a:endParaRPr>
          </a:p>
          <a:p>
            <a:pPr fontAlgn="base">
              <a:spcBef>
                <a:spcPct val="0"/>
              </a:spcBef>
              <a:spcAft>
                <a:spcPct val="0"/>
              </a:spcAft>
            </a:pPr>
            <a:r>
              <a:rPr lang="zh-CN" altLang="en-US" b="1">
                <a:solidFill>
                  <a:srgbClr val="FF0000"/>
                </a:solidFill>
                <a:sym typeface="+mn-ea"/>
              </a:rPr>
              <a:t>               水的电离平衡正向移动，</a:t>
            </a:r>
            <a:r>
              <a:rPr lang="en-US" altLang="zh-CN" b="1">
                <a:solidFill>
                  <a:srgbClr val="FF0000"/>
                </a:solidFill>
                <a:sym typeface="+mn-ea"/>
              </a:rPr>
              <a:t>c(</a:t>
            </a:r>
            <a:r>
              <a:rPr lang="zh-CN" altLang="en-US" b="1">
                <a:solidFill>
                  <a:srgbClr val="FF0000"/>
                </a:solidFill>
                <a:latin typeface="新宋体" panose="02010609030101010101" charset="-122"/>
                <a:ea typeface="新宋体" panose="02010609030101010101" charset="-122"/>
                <a:cs typeface="新宋体" panose="02010609030101010101" charset="-122"/>
                <a:sym typeface="+mn-ea"/>
              </a:rPr>
              <a:t>OH</a:t>
            </a:r>
            <a:r>
              <a:rPr lang="zh-CN" altLang="en-US" b="1" baseline="30000">
                <a:solidFill>
                  <a:srgbClr val="FF0000"/>
                </a:solidFill>
                <a:latin typeface="新宋体" panose="02010609030101010101" charset="-122"/>
                <a:ea typeface="新宋体" panose="02010609030101010101" charset="-122"/>
                <a:cs typeface="新宋体" panose="02010609030101010101" charset="-122"/>
                <a:sym typeface="+mn-ea"/>
              </a:rPr>
              <a:t>－</a:t>
            </a:r>
            <a:r>
              <a:rPr lang="en-US" altLang="zh-CN" b="1">
                <a:solidFill>
                  <a:srgbClr val="FF0000"/>
                </a:solidFill>
                <a:sym typeface="+mn-ea"/>
              </a:rPr>
              <a:t>) </a:t>
            </a:r>
            <a:r>
              <a:rPr lang="en-US" altLang="zh-CN" b="1">
                <a:solidFill>
                  <a:srgbClr val="FF0000"/>
                </a:solidFill>
                <a:latin typeface="微软雅黑" panose="020B0503020204020204" pitchFamily="34" charset="-122"/>
                <a:ea typeface="微软雅黑" panose="020B0503020204020204" pitchFamily="34" charset="-122"/>
                <a:sym typeface="+mn-ea"/>
              </a:rPr>
              <a:t>&gt;</a:t>
            </a:r>
            <a:r>
              <a:rPr lang="zh-CN" altLang="en-US" b="1">
                <a:solidFill>
                  <a:srgbClr val="FF0000"/>
                </a:solidFill>
                <a:sym typeface="+mn-ea"/>
              </a:rPr>
              <a:t> </a:t>
            </a:r>
            <a:r>
              <a:rPr lang="en-US" altLang="zh-CN" b="1">
                <a:solidFill>
                  <a:srgbClr val="FF0000"/>
                </a:solidFill>
                <a:sym typeface="+mn-ea"/>
              </a:rPr>
              <a:t>c(</a:t>
            </a:r>
            <a:r>
              <a:rPr lang="en-US" b="1">
                <a:solidFill>
                  <a:srgbClr val="FF0000"/>
                </a:solidFill>
                <a:latin typeface="新宋体" panose="02010609030101010101" charset="-122"/>
                <a:ea typeface="新宋体" panose="02010609030101010101" charset="-122"/>
                <a:cs typeface="新宋体" panose="02010609030101010101" charset="-122"/>
                <a:sym typeface="+mn-ea"/>
              </a:rPr>
              <a:t>H</a:t>
            </a:r>
            <a:r>
              <a:rPr lang="zh-CN" altLang="en-US" b="1" baseline="30000">
                <a:solidFill>
                  <a:srgbClr val="FF0000"/>
                </a:solidFill>
                <a:latin typeface="新宋体" panose="02010609030101010101" charset="-122"/>
                <a:ea typeface="新宋体" panose="02010609030101010101" charset="-122"/>
                <a:cs typeface="新宋体" panose="02010609030101010101" charset="-122"/>
                <a:sym typeface="+mn-ea"/>
              </a:rPr>
              <a:t>＋</a:t>
            </a:r>
            <a:r>
              <a:rPr lang="en-US" altLang="zh-CN" b="1">
                <a:solidFill>
                  <a:srgbClr val="FF0000"/>
                </a:solidFill>
                <a:sym typeface="+mn-ea"/>
              </a:rPr>
              <a:t>)</a:t>
            </a:r>
            <a:r>
              <a:rPr lang="zh-CN" altLang="en-US" b="1">
                <a:solidFill>
                  <a:srgbClr val="FF0000"/>
                </a:solidFill>
                <a:sym typeface="+mn-ea"/>
              </a:rPr>
              <a:t>，所以，溶液碱性增强。</a:t>
            </a:r>
            <a:endParaRPr lang="zh-CN" altLang="en-US" b="1">
              <a:solidFill>
                <a:srgbClr val="FF0000"/>
              </a:solidFill>
            </a:endParaRPr>
          </a:p>
          <a:p>
            <a:pPr fontAlgn="base">
              <a:spcBef>
                <a:spcPct val="0"/>
              </a:spcBef>
              <a:spcAft>
                <a:spcPct val="0"/>
              </a:spcAft>
            </a:pPr>
            <a:r>
              <a:rPr lang="zh-CN" altLang="en-US" b="1">
                <a:solidFill>
                  <a:srgbClr val="0000FF"/>
                </a:solidFill>
                <a:latin typeface="新宋体" panose="02010609030101010101" charset="-122"/>
                <a:ea typeface="新宋体" panose="02010609030101010101" charset="-122"/>
                <a:cs typeface="新宋体" panose="02010609030101010101" charset="-122"/>
                <a:sym typeface="+mn-ea"/>
              </a:rPr>
              <a:t>解析</a:t>
            </a:r>
            <a:r>
              <a:rPr lang="zh-CN" altLang="en-US" b="1">
                <a:solidFill>
                  <a:srgbClr val="000000"/>
                </a:solidFill>
                <a:latin typeface="新宋体" panose="02010609030101010101" charset="-122"/>
                <a:ea typeface="新宋体" panose="02010609030101010101" charset="-122"/>
                <a:cs typeface="新宋体" panose="02010609030101010101" charset="-122"/>
                <a:sym typeface="+mn-ea"/>
              </a:rPr>
              <a:t>　</a:t>
            </a:r>
            <a:r>
              <a:rPr lang="zh-CN" altLang="en-US" b="1">
                <a:solidFill>
                  <a:srgbClr val="000000"/>
                </a:solidFill>
                <a:latin typeface="新宋体" panose="02010609030101010101" charset="-122"/>
                <a:ea typeface="新宋体" panose="02010609030101010101" charset="-122"/>
                <a:cs typeface="新宋体" panose="02010609030101010101" charset="-122"/>
              </a:rPr>
              <a:t>根据</a:t>
            </a:r>
            <a:r>
              <a:rPr lang="en-US" b="1">
                <a:solidFill>
                  <a:srgbClr val="000000"/>
                </a:solidFill>
                <a:latin typeface="新宋体" panose="02010609030101010101" charset="-122"/>
                <a:ea typeface="新宋体" panose="02010609030101010101" charset="-122"/>
                <a:cs typeface="新宋体" panose="02010609030101010101" charset="-122"/>
              </a:rPr>
              <a:t>Na</a:t>
            </a:r>
            <a:r>
              <a:rPr lang="zh-CN" altLang="en-US" b="1" baseline="30000">
                <a:solidFill>
                  <a:srgbClr val="000000"/>
                </a:solidFill>
                <a:latin typeface="新宋体" panose="02010609030101010101" charset="-122"/>
                <a:ea typeface="新宋体" panose="02010609030101010101" charset="-122"/>
                <a:cs typeface="新宋体" panose="02010609030101010101" charset="-122"/>
              </a:rPr>
              <a:t>＋</a:t>
            </a:r>
            <a:r>
              <a:rPr lang="zh-CN" altLang="en-US" b="1">
                <a:solidFill>
                  <a:srgbClr val="000000"/>
                </a:solidFill>
                <a:latin typeface="新宋体" panose="02010609030101010101" charset="-122"/>
                <a:ea typeface="新宋体" panose="02010609030101010101" charset="-122"/>
                <a:cs typeface="新宋体" panose="02010609030101010101" charset="-122"/>
              </a:rPr>
              <a:t>、</a:t>
            </a:r>
            <a:r>
              <a:rPr lang="en-US" b="1">
                <a:solidFill>
                  <a:srgbClr val="000000"/>
                </a:solidFill>
                <a:latin typeface="Times New Roman" panose="02020603050405020304" pitchFamily="18" charset="0"/>
                <a:sym typeface="+mn-ea"/>
              </a:rPr>
              <a:t>SO</a:t>
            </a:r>
            <a:r>
              <a:rPr lang="en-US" b="1" baseline="-25000">
                <a:solidFill>
                  <a:srgbClr val="000000"/>
                </a:solidFill>
                <a:latin typeface="Times New Roman" panose="02020603050405020304" pitchFamily="18" charset="0"/>
                <a:sym typeface="+mn-ea"/>
              </a:rPr>
              <a:t>3</a:t>
            </a:r>
            <a:r>
              <a:rPr lang="en-US" altLang="zh-CN" b="1" baseline="30000">
                <a:solidFill>
                  <a:srgbClr val="000000"/>
                </a:solidFill>
                <a:latin typeface="新宋体" panose="02010609030101010101" charset="-122"/>
                <a:ea typeface="新宋体" panose="02010609030101010101" charset="-122"/>
                <a:cs typeface="新宋体" panose="02010609030101010101" charset="-122"/>
              </a:rPr>
              <a:t>2</a:t>
            </a:r>
            <a:r>
              <a:rPr lang="zh-CN" altLang="en-US" b="1" baseline="30000">
                <a:solidFill>
                  <a:srgbClr val="000000"/>
                </a:solidFill>
                <a:latin typeface="新宋体" panose="02010609030101010101" charset="-122"/>
                <a:ea typeface="新宋体" panose="02010609030101010101" charset="-122"/>
                <a:cs typeface="新宋体" panose="02010609030101010101" charset="-122"/>
              </a:rPr>
              <a:t>－</a:t>
            </a:r>
            <a:r>
              <a:rPr lang="zh-CN" altLang="en-US" b="1">
                <a:solidFill>
                  <a:srgbClr val="000000"/>
                </a:solidFill>
                <a:latin typeface="新宋体" panose="02010609030101010101" charset="-122"/>
                <a:ea typeface="新宋体" panose="02010609030101010101" charset="-122"/>
                <a:cs typeface="新宋体" panose="02010609030101010101" charset="-122"/>
              </a:rPr>
              <a:t>的移向判断阴、阳极。</a:t>
            </a:r>
            <a:r>
              <a:rPr lang="en-US" b="1">
                <a:solidFill>
                  <a:srgbClr val="000000"/>
                </a:solidFill>
                <a:latin typeface="新宋体" panose="02010609030101010101" charset="-122"/>
                <a:ea typeface="新宋体" panose="02010609030101010101" charset="-122"/>
                <a:cs typeface="新宋体" panose="02010609030101010101" charset="-122"/>
              </a:rPr>
              <a:t>Na</a:t>
            </a:r>
            <a:r>
              <a:rPr lang="zh-CN" altLang="en-US" b="1" baseline="30000">
                <a:solidFill>
                  <a:srgbClr val="000000"/>
                </a:solidFill>
                <a:latin typeface="新宋体" panose="02010609030101010101" charset="-122"/>
                <a:ea typeface="新宋体" panose="02010609030101010101" charset="-122"/>
                <a:cs typeface="新宋体" panose="02010609030101010101" charset="-122"/>
              </a:rPr>
              <a:t>＋</a:t>
            </a:r>
            <a:r>
              <a:rPr lang="zh-CN" altLang="en-US" b="1">
                <a:solidFill>
                  <a:srgbClr val="000000"/>
                </a:solidFill>
                <a:latin typeface="新宋体" panose="02010609030101010101" charset="-122"/>
                <a:ea typeface="新宋体" panose="02010609030101010101" charset="-122"/>
                <a:cs typeface="新宋体" panose="02010609030101010101" charset="-122"/>
              </a:rPr>
              <a:t>移向阴极区，</a:t>
            </a:r>
            <a:endParaRPr lang="zh-CN" altLang="en-US" b="1">
              <a:solidFill>
                <a:srgbClr val="000000"/>
              </a:solidFill>
              <a:latin typeface="新宋体" panose="02010609030101010101" charset="-122"/>
              <a:ea typeface="新宋体" panose="02010609030101010101" charset="-122"/>
              <a:cs typeface="新宋体" panose="02010609030101010101" charset="-122"/>
            </a:endParaRPr>
          </a:p>
          <a:p>
            <a:pPr fontAlgn="base">
              <a:spcBef>
                <a:spcPct val="0"/>
              </a:spcBef>
              <a:spcAft>
                <a:spcPct val="0"/>
              </a:spcAft>
            </a:pPr>
            <a:r>
              <a:rPr lang="zh-CN" altLang="en-US" b="1">
                <a:solidFill>
                  <a:srgbClr val="000000"/>
                </a:solidFill>
                <a:latin typeface="新宋体" panose="02010609030101010101" charset="-122"/>
                <a:ea typeface="新宋体" panose="02010609030101010101" charset="-122"/>
                <a:cs typeface="新宋体" panose="02010609030101010101" charset="-122"/>
              </a:rPr>
              <a:t>      </a:t>
            </a:r>
            <a:r>
              <a:rPr lang="en-US" b="1">
                <a:solidFill>
                  <a:srgbClr val="000000"/>
                </a:solidFill>
                <a:latin typeface="新宋体" panose="02010609030101010101" charset="-122"/>
                <a:ea typeface="新宋体" panose="02010609030101010101" charset="-122"/>
                <a:cs typeface="新宋体" panose="02010609030101010101" charset="-122"/>
              </a:rPr>
              <a:t>a</a:t>
            </a:r>
            <a:r>
              <a:rPr lang="zh-CN" altLang="en-US" b="1">
                <a:solidFill>
                  <a:srgbClr val="000000"/>
                </a:solidFill>
                <a:latin typeface="新宋体" panose="02010609030101010101" charset="-122"/>
                <a:ea typeface="新宋体" panose="02010609030101010101" charset="-122"/>
                <a:cs typeface="新宋体" panose="02010609030101010101" charset="-122"/>
              </a:rPr>
              <a:t>应接电源负极，</a:t>
            </a:r>
            <a:r>
              <a:rPr lang="en-US" b="1">
                <a:solidFill>
                  <a:srgbClr val="000000"/>
                </a:solidFill>
                <a:latin typeface="新宋体" panose="02010609030101010101" charset="-122"/>
                <a:ea typeface="新宋体" panose="02010609030101010101" charset="-122"/>
                <a:cs typeface="新宋体" panose="02010609030101010101" charset="-122"/>
              </a:rPr>
              <a:t>b</a:t>
            </a:r>
            <a:r>
              <a:rPr lang="zh-CN" altLang="en-US" b="1">
                <a:solidFill>
                  <a:srgbClr val="000000"/>
                </a:solidFill>
                <a:latin typeface="新宋体" panose="02010609030101010101" charset="-122"/>
                <a:ea typeface="新宋体" panose="02010609030101010101" charset="-122"/>
                <a:cs typeface="新宋体" panose="02010609030101010101" charset="-122"/>
              </a:rPr>
              <a:t>应接电源正极，其电极反应式分别为： </a:t>
            </a:r>
            <a:endParaRPr lang="zh-CN" altLang="en-US" b="1">
              <a:solidFill>
                <a:srgbClr val="000000"/>
              </a:solidFill>
              <a:latin typeface="新宋体" panose="02010609030101010101" charset="-122"/>
              <a:ea typeface="新宋体" panose="02010609030101010101" charset="-122"/>
              <a:cs typeface="新宋体" panose="02010609030101010101" charset="-122"/>
            </a:endParaRPr>
          </a:p>
          <a:p>
            <a:pPr fontAlgn="base">
              <a:spcBef>
                <a:spcPct val="0"/>
              </a:spcBef>
              <a:spcAft>
                <a:spcPct val="0"/>
              </a:spcAft>
            </a:pPr>
            <a:r>
              <a:rPr lang="zh-CN" altLang="en-US" b="1">
                <a:solidFill>
                  <a:srgbClr val="000000"/>
                </a:solidFill>
                <a:latin typeface="新宋体" panose="02010609030101010101" charset="-122"/>
                <a:ea typeface="新宋体" panose="02010609030101010101" charset="-122"/>
                <a:cs typeface="新宋体" panose="02010609030101010101" charset="-122"/>
              </a:rPr>
              <a:t>      阳极：</a:t>
            </a:r>
            <a:r>
              <a:rPr lang="en-US" b="1">
                <a:solidFill>
                  <a:srgbClr val="000000"/>
                </a:solidFill>
                <a:latin typeface="Times New Roman" panose="02020603050405020304" pitchFamily="18" charset="0"/>
                <a:sym typeface="+mn-ea"/>
              </a:rPr>
              <a:t>SO</a:t>
            </a:r>
            <a:r>
              <a:rPr lang="en-US" b="1" baseline="-25000">
                <a:solidFill>
                  <a:srgbClr val="000000"/>
                </a:solidFill>
                <a:latin typeface="Times New Roman" panose="02020603050405020304" pitchFamily="18" charset="0"/>
                <a:sym typeface="+mn-ea"/>
              </a:rPr>
              <a:t>3</a:t>
            </a:r>
            <a:r>
              <a:rPr lang="en-US" altLang="zh-CN" b="1" baseline="30000">
                <a:solidFill>
                  <a:srgbClr val="000000"/>
                </a:solidFill>
                <a:latin typeface="新宋体" panose="02010609030101010101" charset="-122"/>
                <a:ea typeface="新宋体" panose="02010609030101010101" charset="-122"/>
                <a:cs typeface="新宋体" panose="02010609030101010101" charset="-122"/>
                <a:sym typeface="+mn-ea"/>
              </a:rPr>
              <a:t>2</a:t>
            </a:r>
            <a:r>
              <a:rPr lang="zh-CN" altLang="en-US" b="1" baseline="30000">
                <a:solidFill>
                  <a:srgbClr val="000000"/>
                </a:solidFill>
                <a:latin typeface="新宋体" panose="02010609030101010101" charset="-122"/>
                <a:ea typeface="新宋体" panose="02010609030101010101" charset="-122"/>
                <a:cs typeface="新宋体" panose="02010609030101010101" charset="-122"/>
                <a:sym typeface="+mn-ea"/>
              </a:rPr>
              <a:t>－</a:t>
            </a:r>
            <a:r>
              <a:rPr lang="zh-CN" altLang="en-US" b="1">
                <a:solidFill>
                  <a:srgbClr val="000000"/>
                </a:solidFill>
                <a:latin typeface="新宋体" panose="02010609030101010101" charset="-122"/>
                <a:ea typeface="新宋体" panose="02010609030101010101" charset="-122"/>
                <a:cs typeface="新宋体" panose="02010609030101010101" charset="-122"/>
              </a:rPr>
              <a:t>－</a:t>
            </a:r>
            <a:r>
              <a:rPr lang="en-US" b="1">
                <a:solidFill>
                  <a:srgbClr val="000000"/>
                </a:solidFill>
                <a:latin typeface="新宋体" panose="02010609030101010101" charset="-122"/>
                <a:ea typeface="新宋体" panose="02010609030101010101" charset="-122"/>
                <a:cs typeface="新宋体" panose="02010609030101010101" charset="-122"/>
              </a:rPr>
              <a:t>2e</a:t>
            </a:r>
            <a:r>
              <a:rPr lang="zh-CN" altLang="en-US" b="1" baseline="30000">
                <a:solidFill>
                  <a:srgbClr val="000000"/>
                </a:solidFill>
                <a:latin typeface="新宋体" panose="02010609030101010101" charset="-122"/>
                <a:ea typeface="新宋体" panose="02010609030101010101" charset="-122"/>
                <a:cs typeface="新宋体" panose="02010609030101010101" charset="-122"/>
              </a:rPr>
              <a:t>－</a:t>
            </a:r>
            <a:r>
              <a:rPr lang="zh-CN" altLang="en-US" b="1">
                <a:solidFill>
                  <a:srgbClr val="000000"/>
                </a:solidFill>
                <a:latin typeface="新宋体" panose="02010609030101010101" charset="-122"/>
                <a:ea typeface="新宋体" panose="02010609030101010101" charset="-122"/>
                <a:cs typeface="新宋体" panose="02010609030101010101" charset="-122"/>
              </a:rPr>
              <a:t>＋</a:t>
            </a:r>
            <a:r>
              <a:rPr lang="en-US" b="1">
                <a:solidFill>
                  <a:srgbClr val="000000"/>
                </a:solidFill>
                <a:latin typeface="新宋体" panose="02010609030101010101" charset="-122"/>
                <a:ea typeface="新宋体" panose="02010609030101010101" charset="-122"/>
                <a:cs typeface="新宋体" panose="02010609030101010101" charset="-122"/>
              </a:rPr>
              <a:t>H</a:t>
            </a:r>
            <a:r>
              <a:rPr lang="en-US" b="1" baseline="-25000">
                <a:solidFill>
                  <a:srgbClr val="000000"/>
                </a:solidFill>
                <a:latin typeface="新宋体" panose="02010609030101010101" charset="-122"/>
                <a:ea typeface="新宋体" panose="02010609030101010101" charset="-122"/>
                <a:cs typeface="新宋体" panose="02010609030101010101" charset="-122"/>
              </a:rPr>
              <a:t>2</a:t>
            </a:r>
            <a:r>
              <a:rPr lang="en-US" b="1">
                <a:solidFill>
                  <a:srgbClr val="000000"/>
                </a:solidFill>
                <a:latin typeface="新宋体" panose="02010609030101010101" charset="-122"/>
                <a:ea typeface="新宋体" panose="02010609030101010101" charset="-122"/>
                <a:cs typeface="新宋体" panose="02010609030101010101" charset="-122"/>
              </a:rPr>
              <a:t>O===</a:t>
            </a:r>
            <a:r>
              <a:rPr lang="en-US" b="1">
                <a:solidFill>
                  <a:srgbClr val="000000"/>
                </a:solidFill>
                <a:latin typeface="Times New Roman" panose="02020603050405020304" pitchFamily="18" charset="0"/>
                <a:sym typeface="+mn-ea"/>
              </a:rPr>
              <a:t>SO</a:t>
            </a:r>
            <a:r>
              <a:rPr lang="en-US" b="1" baseline="-25000">
                <a:solidFill>
                  <a:srgbClr val="000000"/>
                </a:solidFill>
                <a:latin typeface="Times New Roman" panose="02020603050405020304" pitchFamily="18" charset="0"/>
                <a:sym typeface="+mn-ea"/>
              </a:rPr>
              <a:t>4</a:t>
            </a:r>
            <a:r>
              <a:rPr lang="en-US" altLang="zh-CN" b="1" baseline="30000">
                <a:solidFill>
                  <a:srgbClr val="000000"/>
                </a:solidFill>
                <a:latin typeface="新宋体" panose="02010609030101010101" charset="-122"/>
                <a:ea typeface="新宋体" panose="02010609030101010101" charset="-122"/>
                <a:cs typeface="新宋体" panose="02010609030101010101" charset="-122"/>
                <a:sym typeface="+mn-ea"/>
              </a:rPr>
              <a:t>2</a:t>
            </a:r>
            <a:r>
              <a:rPr lang="zh-CN" altLang="en-US" b="1" baseline="30000">
                <a:solidFill>
                  <a:srgbClr val="000000"/>
                </a:solidFill>
                <a:latin typeface="新宋体" panose="02010609030101010101" charset="-122"/>
                <a:ea typeface="新宋体" panose="02010609030101010101" charset="-122"/>
                <a:cs typeface="新宋体" panose="02010609030101010101" charset="-122"/>
                <a:sym typeface="+mn-ea"/>
              </a:rPr>
              <a:t>－</a:t>
            </a:r>
            <a:r>
              <a:rPr lang="zh-CN" altLang="en-US" b="1">
                <a:solidFill>
                  <a:srgbClr val="000000"/>
                </a:solidFill>
                <a:latin typeface="新宋体" panose="02010609030101010101" charset="-122"/>
                <a:ea typeface="新宋体" panose="02010609030101010101" charset="-122"/>
                <a:cs typeface="新宋体" panose="02010609030101010101" charset="-122"/>
              </a:rPr>
              <a:t>＋</a:t>
            </a:r>
            <a:r>
              <a:rPr lang="en-US" b="1">
                <a:solidFill>
                  <a:srgbClr val="000000"/>
                </a:solidFill>
                <a:latin typeface="新宋体" panose="02010609030101010101" charset="-122"/>
                <a:ea typeface="新宋体" panose="02010609030101010101" charset="-122"/>
                <a:cs typeface="新宋体" panose="02010609030101010101" charset="-122"/>
              </a:rPr>
              <a:t>2H</a:t>
            </a:r>
            <a:r>
              <a:rPr lang="zh-CN" altLang="en-US" b="1" baseline="30000">
                <a:solidFill>
                  <a:srgbClr val="000000"/>
                </a:solidFill>
                <a:latin typeface="新宋体" panose="02010609030101010101" charset="-122"/>
                <a:ea typeface="新宋体" panose="02010609030101010101" charset="-122"/>
                <a:cs typeface="新宋体" panose="02010609030101010101" charset="-122"/>
              </a:rPr>
              <a:t>＋    </a:t>
            </a:r>
            <a:endParaRPr lang="zh-CN" altLang="en-US" b="1" baseline="30000">
              <a:solidFill>
                <a:srgbClr val="000000"/>
              </a:solidFill>
              <a:latin typeface="新宋体" panose="02010609030101010101" charset="-122"/>
              <a:ea typeface="新宋体" panose="02010609030101010101" charset="-122"/>
              <a:cs typeface="新宋体" panose="02010609030101010101" charset="-122"/>
            </a:endParaRPr>
          </a:p>
          <a:p>
            <a:pPr fontAlgn="base">
              <a:spcBef>
                <a:spcPct val="0"/>
              </a:spcBef>
              <a:spcAft>
                <a:spcPct val="0"/>
              </a:spcAft>
            </a:pPr>
            <a:r>
              <a:rPr lang="zh-CN" altLang="en-US" b="1">
                <a:solidFill>
                  <a:srgbClr val="000000"/>
                </a:solidFill>
                <a:latin typeface="新宋体" panose="02010609030101010101" charset="-122"/>
                <a:ea typeface="新宋体" panose="02010609030101010101" charset="-122"/>
                <a:cs typeface="新宋体" panose="02010609030101010101" charset="-122"/>
              </a:rPr>
              <a:t>      阴极：2</a:t>
            </a:r>
            <a:r>
              <a:rPr lang="en-US" b="1">
                <a:solidFill>
                  <a:srgbClr val="000000"/>
                </a:solidFill>
                <a:latin typeface="新宋体" panose="02010609030101010101" charset="-122"/>
                <a:ea typeface="新宋体" panose="02010609030101010101" charset="-122"/>
                <a:cs typeface="新宋体" panose="02010609030101010101" charset="-122"/>
                <a:sym typeface="+mn-ea"/>
              </a:rPr>
              <a:t>H</a:t>
            </a:r>
            <a:r>
              <a:rPr lang="en-US" b="1" baseline="-25000">
                <a:solidFill>
                  <a:srgbClr val="000000"/>
                </a:solidFill>
                <a:latin typeface="新宋体" panose="02010609030101010101" charset="-122"/>
                <a:ea typeface="新宋体" panose="02010609030101010101" charset="-122"/>
                <a:cs typeface="新宋体" panose="02010609030101010101" charset="-122"/>
                <a:sym typeface="+mn-ea"/>
              </a:rPr>
              <a:t>2</a:t>
            </a:r>
            <a:r>
              <a:rPr lang="en-US" b="1">
                <a:solidFill>
                  <a:srgbClr val="000000"/>
                </a:solidFill>
                <a:latin typeface="新宋体" panose="02010609030101010101" charset="-122"/>
                <a:ea typeface="新宋体" panose="02010609030101010101" charset="-122"/>
                <a:cs typeface="新宋体" panose="02010609030101010101" charset="-122"/>
                <a:sym typeface="+mn-ea"/>
              </a:rPr>
              <a:t>O </a:t>
            </a:r>
            <a:r>
              <a:rPr lang="zh-CN" altLang="en-US" b="1">
                <a:solidFill>
                  <a:srgbClr val="000000"/>
                </a:solidFill>
                <a:latin typeface="新宋体" panose="02010609030101010101" charset="-122"/>
                <a:ea typeface="新宋体" panose="02010609030101010101" charset="-122"/>
                <a:cs typeface="新宋体" panose="02010609030101010101" charset="-122"/>
              </a:rPr>
              <a:t>＋</a:t>
            </a:r>
            <a:r>
              <a:rPr lang="en-US" b="1">
                <a:solidFill>
                  <a:srgbClr val="000000"/>
                </a:solidFill>
                <a:latin typeface="新宋体" panose="02010609030101010101" charset="-122"/>
                <a:ea typeface="新宋体" panose="02010609030101010101" charset="-122"/>
                <a:cs typeface="新宋体" panose="02010609030101010101" charset="-122"/>
                <a:sym typeface="+mn-ea"/>
              </a:rPr>
              <a:t>2e</a:t>
            </a:r>
            <a:r>
              <a:rPr lang="zh-CN" altLang="en-US" b="1" baseline="30000">
                <a:solidFill>
                  <a:srgbClr val="000000"/>
                </a:solidFill>
                <a:latin typeface="新宋体" panose="02010609030101010101" charset="-122"/>
                <a:ea typeface="新宋体" panose="02010609030101010101" charset="-122"/>
                <a:cs typeface="新宋体" panose="02010609030101010101" charset="-122"/>
                <a:sym typeface="+mn-ea"/>
              </a:rPr>
              <a:t>－</a:t>
            </a:r>
            <a:r>
              <a:rPr lang="zh-CN" altLang="en-US" b="1">
                <a:solidFill>
                  <a:srgbClr val="000000"/>
                </a:solidFill>
                <a:latin typeface="新宋体" panose="02010609030101010101" charset="-122"/>
                <a:ea typeface="新宋体" panose="02010609030101010101" charset="-122"/>
                <a:cs typeface="新宋体" panose="02010609030101010101" charset="-122"/>
              </a:rPr>
              <a:t>===</a:t>
            </a:r>
            <a:r>
              <a:rPr lang="en-US" b="1">
                <a:solidFill>
                  <a:srgbClr val="000000"/>
                </a:solidFill>
                <a:latin typeface="新宋体" panose="02010609030101010101" charset="-122"/>
                <a:ea typeface="新宋体" panose="02010609030101010101" charset="-122"/>
                <a:cs typeface="新宋体" panose="02010609030101010101" charset="-122"/>
                <a:sym typeface="+mn-ea"/>
              </a:rPr>
              <a:t>H</a:t>
            </a:r>
            <a:r>
              <a:rPr lang="en-US" b="1" baseline="-25000">
                <a:solidFill>
                  <a:srgbClr val="000000"/>
                </a:solidFill>
                <a:latin typeface="新宋体" panose="02010609030101010101" charset="-122"/>
                <a:ea typeface="新宋体" panose="02010609030101010101" charset="-122"/>
                <a:cs typeface="新宋体" panose="02010609030101010101" charset="-122"/>
                <a:sym typeface="+mn-ea"/>
              </a:rPr>
              <a:t>2</a:t>
            </a:r>
            <a:r>
              <a:rPr lang="zh-CN" altLang="en-US" b="1">
                <a:solidFill>
                  <a:srgbClr val="000000"/>
                </a:solidFill>
                <a:latin typeface="新宋体" panose="02010609030101010101" charset="-122"/>
                <a:ea typeface="新宋体" panose="02010609030101010101" charset="-122"/>
                <a:cs typeface="新宋体" panose="02010609030101010101" charset="-122"/>
              </a:rPr>
              <a:t>↑＋2OH</a:t>
            </a:r>
            <a:r>
              <a:rPr lang="zh-CN" altLang="en-US" b="1" baseline="30000">
                <a:solidFill>
                  <a:srgbClr val="000000"/>
                </a:solidFill>
                <a:latin typeface="新宋体" panose="02010609030101010101" charset="-122"/>
                <a:ea typeface="新宋体" panose="02010609030101010101" charset="-122"/>
                <a:cs typeface="新宋体" panose="02010609030101010101" charset="-122"/>
              </a:rPr>
              <a:t>－</a:t>
            </a:r>
            <a:endParaRPr lang="zh-CN" altLang="en-US" b="1" baseline="30000">
              <a:solidFill>
                <a:srgbClr val="000000"/>
              </a:solidFill>
              <a:latin typeface="新宋体" panose="02010609030101010101" charset="-122"/>
              <a:ea typeface="新宋体" panose="02010609030101010101" charset="-122"/>
              <a:cs typeface="新宋体" panose="02010609030101010101"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
            <a:lum/>
          </a:blip>
          <a:stretch>
            <a:fillRect/>
          </a:stretch>
        </a:blipFill>
        <a:effectLst/>
      </p:bgPr>
    </p:bg>
    <p:spTree>
      <p:nvGrpSpPr>
        <p:cNvPr id="1" name=""/>
        <p:cNvGrpSpPr/>
        <p:nvPr/>
      </p:nvGrpSpPr>
      <p:grpSpPr>
        <a:xfrm>
          <a:off x="0" y="0"/>
          <a:ext cx="0" cy="0"/>
          <a:chOff x="0" y="0"/>
          <a:chExt cx="0" cy="0"/>
        </a:xfrm>
      </p:grpSpPr>
      <p:sp>
        <p:nvSpPr>
          <p:cNvPr id="137222" name="矩形 137221"/>
          <p:cNvSpPr/>
          <p:nvPr/>
        </p:nvSpPr>
        <p:spPr>
          <a:xfrm>
            <a:off x="1560513" y="3440906"/>
            <a:ext cx="9144000" cy="0"/>
          </a:xfrm>
          <a:prstGeom prst="rect">
            <a:avLst/>
          </a:prstGeom>
          <a:noFill/>
          <a:ln w="9525">
            <a:noFill/>
          </a:ln>
        </p:spPr>
        <p:txBody>
          <a:bodyPr/>
          <a:lstStyle/>
          <a:p>
            <a:pPr fontAlgn="base">
              <a:spcBef>
                <a:spcPct val="0"/>
              </a:spcBef>
              <a:spcAft>
                <a:spcPct val="0"/>
              </a:spcAft>
            </a:pPr>
            <a:endParaRPr lang="zh-CN" altLang="en-US" sz="1350" b="1">
              <a:solidFill>
                <a:srgbClr val="000000"/>
              </a:solidFill>
            </a:endParaRPr>
          </a:p>
        </p:txBody>
      </p:sp>
      <p:sp>
        <p:nvSpPr>
          <p:cNvPr id="18" name="圆角矩形 17"/>
          <p:cNvSpPr/>
          <p:nvPr/>
        </p:nvSpPr>
        <p:spPr>
          <a:xfrm>
            <a:off x="164255" y="712470"/>
            <a:ext cx="11863493" cy="76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350" b="1" noProof="1">
              <a:solidFill>
                <a:srgbClr val="FFFFFF"/>
              </a:solidFill>
            </a:endParaRPr>
          </a:p>
        </p:txBody>
      </p:sp>
      <p:sp>
        <p:nvSpPr>
          <p:cNvPr id="111" name="文本框 110"/>
          <p:cNvSpPr txBox="1"/>
          <p:nvPr/>
        </p:nvSpPr>
        <p:spPr>
          <a:xfrm>
            <a:off x="586740" y="1445577"/>
            <a:ext cx="6773333" cy="398780"/>
          </a:xfrm>
          <a:prstGeom prst="rect">
            <a:avLst/>
          </a:prstGeom>
          <a:noFill/>
          <a:ln w="9525">
            <a:noFill/>
          </a:ln>
        </p:spPr>
        <p:txBody>
          <a:bodyPr>
            <a:spAutoFit/>
          </a:bodyPr>
          <a:lstStyle/>
          <a:p>
            <a:pPr fontAlgn="base">
              <a:spcBef>
                <a:spcPct val="0"/>
              </a:spcBef>
              <a:spcAft>
                <a:spcPct val="0"/>
              </a:spcAft>
            </a:pPr>
            <a:r>
              <a:rPr lang="en-US" sz="2000" b="1">
                <a:solidFill>
                  <a:srgbClr val="0000FF"/>
                </a:solidFill>
                <a:latin typeface="Times New Roman" panose="02020603050405020304" pitchFamily="18" charset="0"/>
              </a:rPr>
              <a:t>(1)</a:t>
            </a:r>
            <a:r>
              <a:rPr lang="zh-CN" altLang="en-US" sz="2000" b="1">
                <a:solidFill>
                  <a:srgbClr val="0000FF"/>
                </a:solidFill>
              </a:rPr>
              <a:t>析氢腐蚀和吸氧腐蚀的比较</a:t>
            </a:r>
            <a:endParaRPr lang="zh-CN" altLang="en-US" sz="2000" b="1">
              <a:solidFill>
                <a:srgbClr val="0000FF"/>
              </a:solidFill>
            </a:endParaRPr>
          </a:p>
        </p:txBody>
      </p:sp>
      <p:graphicFrame>
        <p:nvGraphicFramePr>
          <p:cNvPr id="2" name="表格 1"/>
          <p:cNvGraphicFramePr>
            <a:graphicFrameLocks noGrp="1"/>
          </p:cNvGraphicFramePr>
          <p:nvPr>
            <p:custDataLst>
              <p:tags r:id="rId2"/>
            </p:custDataLst>
          </p:nvPr>
        </p:nvGraphicFramePr>
        <p:xfrm>
          <a:off x="586742" y="1905635"/>
          <a:ext cx="11080327" cy="1785620"/>
        </p:xfrm>
        <a:graphic>
          <a:graphicData uri="http://schemas.openxmlformats.org/drawingml/2006/table">
            <a:tbl>
              <a:tblPr firstRow="1" bandRow="1">
                <a:tableStyleId>{5940675A-B579-460E-94D1-54222C63F5DA}</a:tableStyleId>
              </a:tblPr>
              <a:tblGrid>
                <a:gridCol w="2028613"/>
                <a:gridCol w="4407747"/>
                <a:gridCol w="4643967"/>
              </a:tblGrid>
              <a:tr h="248920">
                <a:tc>
                  <a:txBody>
                    <a:bodyPr wrap="square"/>
                    <a:lstStyle/>
                    <a:p>
                      <a:pPr algn="ctr">
                        <a:buNone/>
                      </a:pPr>
                      <a:r>
                        <a:rPr lang="en-US" sz="1600" b="1">
                          <a:latin typeface="Times New Roman" panose="02020603050405020304" pitchFamily="18" charset="0"/>
                          <a:cs typeface="Times New Roman" panose="02020603050405020304" pitchFamily="18" charset="0"/>
                        </a:rPr>
                        <a:t>类型</a:t>
                      </a:r>
                      <a:endParaRPr lang="en-US" altLang="en-US" sz="1600" b="1">
                        <a:latin typeface="Times New Roman" panose="02020603050405020304" pitchFamily="18" charset="0"/>
                        <a:ea typeface="Times New Roman" panose="02020603050405020304" pitchFamily="18" charset="0"/>
                        <a:cs typeface="Times New Roman" panose="02020603050405020304" pitchFamily="18" charset="0"/>
                      </a:endParaRPr>
                    </a:p>
                  </a:txBody>
                  <a:tcPr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wrap="square"/>
                    <a:lstStyle/>
                    <a:p>
                      <a:pPr algn="ctr">
                        <a:buNone/>
                      </a:pPr>
                      <a:r>
                        <a:rPr lang="en-US" sz="1600" b="1">
                          <a:solidFill>
                            <a:srgbClr val="0000FF"/>
                          </a:solidFill>
                          <a:latin typeface="Times New Roman" panose="02020603050405020304" pitchFamily="18" charset="0"/>
                          <a:cs typeface="Times New Roman" panose="02020603050405020304" pitchFamily="18" charset="0"/>
                        </a:rPr>
                        <a:t>析氢腐蚀</a:t>
                      </a:r>
                      <a:endParaRPr lang="en-US" altLang="en-US" sz="1600" b="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wrap="square"/>
                    <a:lstStyle/>
                    <a:p>
                      <a:pPr algn="ctr">
                        <a:buNone/>
                      </a:pPr>
                      <a:r>
                        <a:rPr lang="en-US" sz="1600" b="1">
                          <a:solidFill>
                            <a:srgbClr val="0000FF"/>
                          </a:solidFill>
                          <a:latin typeface="Times New Roman" panose="02020603050405020304" pitchFamily="18" charset="0"/>
                          <a:cs typeface="Times New Roman" panose="02020603050405020304" pitchFamily="18" charset="0"/>
                        </a:rPr>
                        <a:t>吸氧腐蚀</a:t>
                      </a:r>
                      <a:endParaRPr lang="en-US" altLang="en-US" sz="1600" b="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73050">
                <a:tc>
                  <a:txBody>
                    <a:bodyPr wrap="square"/>
                    <a:lstStyle/>
                    <a:p>
                      <a:pPr algn="ctr">
                        <a:buNone/>
                      </a:pPr>
                      <a:r>
                        <a:rPr lang="en-US" sz="1600" b="1">
                          <a:latin typeface="Times New Roman" panose="02020603050405020304" pitchFamily="18" charset="0"/>
                          <a:cs typeface="Times New Roman" panose="02020603050405020304" pitchFamily="18" charset="0"/>
                        </a:rPr>
                        <a:t>条件</a:t>
                      </a:r>
                      <a:endParaRPr lang="en-US" altLang="en-US" sz="1600" b="1">
                        <a:latin typeface="Times New Roman" panose="02020603050405020304" pitchFamily="18" charset="0"/>
                        <a:ea typeface="Times New Roman" panose="02020603050405020304" pitchFamily="18" charset="0"/>
                        <a:cs typeface="Times New Roman" panose="02020603050405020304" pitchFamily="18" charset="0"/>
                      </a:endParaRPr>
                    </a:p>
                  </a:txBody>
                  <a:tcPr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wrap="square"/>
                    <a:lstStyle/>
                    <a:p>
                      <a:pPr algn="ctr">
                        <a:buNone/>
                      </a:pPr>
                      <a:r>
                        <a:rPr lang="en-US" sz="1600" b="1">
                          <a:latin typeface="Times New Roman" panose="02020603050405020304" pitchFamily="18" charset="0"/>
                          <a:cs typeface="Times New Roman" panose="02020603050405020304" pitchFamily="18" charset="0"/>
                        </a:rPr>
                        <a:t>水膜呈酸性</a:t>
                      </a:r>
                      <a:endParaRPr lang="en-US" altLang="en-US" sz="1600" b="1">
                        <a:latin typeface="Times New Roman" panose="02020603050405020304" pitchFamily="18" charset="0"/>
                        <a:ea typeface="Times New Roman" panose="02020603050405020304" pitchFamily="18" charset="0"/>
                        <a:cs typeface="Times New Roman" panose="02020603050405020304" pitchFamily="18" charset="0"/>
                      </a:endParaRPr>
                    </a:p>
                  </a:txBody>
                  <a:tcPr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wrap="square"/>
                    <a:lstStyle/>
                    <a:p>
                      <a:pPr algn="ctr">
                        <a:buNone/>
                      </a:pPr>
                      <a:r>
                        <a:rPr lang="en-US" sz="1600" b="1">
                          <a:latin typeface="Times New Roman" panose="02020603050405020304" pitchFamily="18" charset="0"/>
                          <a:cs typeface="Times New Roman" panose="02020603050405020304" pitchFamily="18" charset="0"/>
                        </a:rPr>
                        <a:t>水膜呈弱酸性或中性</a:t>
                      </a:r>
                      <a:endParaRPr lang="en-US" altLang="en-US" sz="1600" b="1">
                        <a:latin typeface="Times New Roman" panose="02020603050405020304" pitchFamily="18" charset="0"/>
                        <a:ea typeface="Times New Roman" panose="02020603050405020304" pitchFamily="18" charset="0"/>
                        <a:cs typeface="Times New Roman" panose="02020603050405020304" pitchFamily="18" charset="0"/>
                      </a:endParaRPr>
                    </a:p>
                  </a:txBody>
                  <a:tcPr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52095">
                <a:tc>
                  <a:txBody>
                    <a:bodyPr wrap="square"/>
                    <a:lstStyle/>
                    <a:p>
                      <a:pPr algn="ctr">
                        <a:buNone/>
                      </a:pPr>
                      <a:r>
                        <a:rPr lang="en-US" sz="1600" b="1">
                          <a:latin typeface="Times New Roman" panose="02020603050405020304" pitchFamily="18" charset="0"/>
                          <a:cs typeface="Times New Roman" panose="02020603050405020304" pitchFamily="18" charset="0"/>
                        </a:rPr>
                        <a:t>正极反应</a:t>
                      </a:r>
                      <a:endParaRPr lang="en-US" altLang="en-US" sz="1600" b="1">
                        <a:latin typeface="Times New Roman" panose="02020603050405020304" pitchFamily="18" charset="0"/>
                        <a:ea typeface="Times New Roman" panose="02020603050405020304" pitchFamily="18" charset="0"/>
                        <a:cs typeface="Times New Roman" panose="02020603050405020304" pitchFamily="18" charset="0"/>
                      </a:endParaRPr>
                    </a:p>
                  </a:txBody>
                  <a:tcPr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wrap="square"/>
                    <a:lstStyle/>
                    <a:p>
                      <a:pPr algn="ctr">
                        <a:buNone/>
                      </a:pPr>
                      <a:r>
                        <a:rPr lang="en-US" sz="1600" b="1">
                          <a:latin typeface="Times New Roman" panose="02020603050405020304" pitchFamily="18" charset="0"/>
                          <a:cs typeface="Times New Roman" panose="02020603050405020304" pitchFamily="18" charset="0"/>
                        </a:rPr>
                        <a:t>2H</a:t>
                      </a:r>
                      <a:r>
                        <a:rPr lang="en-US" sz="1600" b="1" baseline="30000">
                          <a:latin typeface="Times New Roman" panose="02020603050405020304" pitchFamily="18" charset="0"/>
                          <a:cs typeface="Times New Roman" panose="02020603050405020304" pitchFamily="18" charset="0"/>
                        </a:rPr>
                        <a:t>＋</a:t>
                      </a:r>
                      <a:r>
                        <a:rPr lang="en-US" sz="1600" b="1">
                          <a:latin typeface="Times New Roman" panose="02020603050405020304" pitchFamily="18" charset="0"/>
                          <a:cs typeface="Times New Roman" panose="02020603050405020304" pitchFamily="18" charset="0"/>
                        </a:rPr>
                        <a:t>＋2e</a:t>
                      </a:r>
                      <a:r>
                        <a:rPr lang="en-US" sz="1600" b="1" baseline="30000">
                          <a:latin typeface="Times New Roman" panose="02020603050405020304" pitchFamily="18" charset="0"/>
                          <a:cs typeface="Times New Roman" panose="02020603050405020304" pitchFamily="18" charset="0"/>
                        </a:rPr>
                        <a:t>－</a:t>
                      </a:r>
                      <a:r>
                        <a:rPr lang="en-US" sz="1600" b="1">
                          <a:latin typeface="宋体" panose="02010600030101010101" pitchFamily="2" charset="-122"/>
                          <a:ea typeface="宋体" panose="02010600030101010101" pitchFamily="2" charset="-122"/>
                          <a:cs typeface="宋体" panose="02010600030101010101" pitchFamily="2" charset="-122"/>
                        </a:rPr>
                        <a:t>===</a:t>
                      </a:r>
                      <a:r>
                        <a:rPr lang="en-US" sz="1600" b="1">
                          <a:latin typeface="Times New Roman" panose="02020603050405020304" pitchFamily="18" charset="0"/>
                          <a:cs typeface="Times New Roman" panose="02020603050405020304" pitchFamily="18" charset="0"/>
                        </a:rPr>
                        <a:t>H</a:t>
                      </a:r>
                      <a:r>
                        <a:rPr lang="en-US" sz="1600" b="1" baseline="-25000">
                          <a:latin typeface="Times New Roman" panose="02020603050405020304" pitchFamily="18" charset="0"/>
                          <a:cs typeface="Times New Roman" panose="02020603050405020304" pitchFamily="18" charset="0"/>
                        </a:rPr>
                        <a:t>2</a:t>
                      </a:r>
                      <a:r>
                        <a:rPr lang="en-US" sz="1600" b="1">
                          <a:latin typeface="宋体" panose="02010600030101010101" pitchFamily="2" charset="-122"/>
                          <a:ea typeface="宋体" panose="02010600030101010101" pitchFamily="2" charset="-122"/>
                          <a:cs typeface="宋体" panose="02010600030101010101" pitchFamily="2" charset="-122"/>
                        </a:rPr>
                        <a:t>↑</a:t>
                      </a:r>
                      <a:endParaRPr lang="en-US" altLang="en-US" sz="1600" b="1">
                        <a:latin typeface="Times New Roman" panose="02020603050405020304" pitchFamily="18" charset="0"/>
                        <a:ea typeface="Times New Roman" panose="02020603050405020304" pitchFamily="18" charset="0"/>
                        <a:cs typeface="Times New Roman" panose="02020603050405020304" pitchFamily="18" charset="0"/>
                      </a:endParaRPr>
                    </a:p>
                  </a:txBody>
                  <a:tcPr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wrap="square"/>
                    <a:lstStyle/>
                    <a:p>
                      <a:pPr algn="ctr">
                        <a:buNone/>
                      </a:pPr>
                      <a:r>
                        <a:rPr lang="en-US" sz="1600" b="1">
                          <a:latin typeface="Times New Roman" panose="02020603050405020304" pitchFamily="18" charset="0"/>
                          <a:cs typeface="Times New Roman" panose="02020603050405020304" pitchFamily="18" charset="0"/>
                        </a:rPr>
                        <a:t>O</a:t>
                      </a:r>
                      <a:r>
                        <a:rPr lang="en-US" sz="1600" b="1" baseline="-25000">
                          <a:latin typeface="Times New Roman" panose="02020603050405020304" pitchFamily="18" charset="0"/>
                          <a:cs typeface="Times New Roman" panose="02020603050405020304" pitchFamily="18" charset="0"/>
                        </a:rPr>
                        <a:t>2</a:t>
                      </a:r>
                      <a:r>
                        <a:rPr lang="en-US" sz="1600" b="1">
                          <a:latin typeface="Times New Roman" panose="02020603050405020304" pitchFamily="18" charset="0"/>
                          <a:cs typeface="Times New Roman" panose="02020603050405020304" pitchFamily="18" charset="0"/>
                        </a:rPr>
                        <a:t>＋2H</a:t>
                      </a:r>
                      <a:r>
                        <a:rPr lang="en-US" sz="1600" b="1" baseline="-25000">
                          <a:latin typeface="Times New Roman" panose="02020603050405020304" pitchFamily="18" charset="0"/>
                          <a:cs typeface="Times New Roman" panose="02020603050405020304" pitchFamily="18" charset="0"/>
                        </a:rPr>
                        <a:t>2</a:t>
                      </a:r>
                      <a:r>
                        <a:rPr lang="en-US" sz="1600" b="1">
                          <a:latin typeface="Times New Roman" panose="02020603050405020304" pitchFamily="18" charset="0"/>
                          <a:cs typeface="Times New Roman" panose="02020603050405020304" pitchFamily="18" charset="0"/>
                        </a:rPr>
                        <a:t>O＋4e</a:t>
                      </a:r>
                      <a:r>
                        <a:rPr lang="en-US" sz="1600" b="1" baseline="30000">
                          <a:latin typeface="Times New Roman" panose="02020603050405020304" pitchFamily="18" charset="0"/>
                          <a:cs typeface="Times New Roman" panose="02020603050405020304" pitchFamily="18" charset="0"/>
                        </a:rPr>
                        <a:t>－</a:t>
                      </a:r>
                      <a:r>
                        <a:rPr lang="en-US" sz="1600" b="1">
                          <a:latin typeface="宋体" panose="02010600030101010101" pitchFamily="2" charset="-122"/>
                          <a:ea typeface="宋体" panose="02010600030101010101" pitchFamily="2" charset="-122"/>
                          <a:cs typeface="宋体" panose="02010600030101010101" pitchFamily="2" charset="-122"/>
                        </a:rPr>
                        <a:t>===</a:t>
                      </a:r>
                      <a:r>
                        <a:rPr lang="en-US" sz="1600" b="1">
                          <a:latin typeface="Times New Roman" panose="02020603050405020304" pitchFamily="18" charset="0"/>
                          <a:cs typeface="Times New Roman" panose="02020603050405020304" pitchFamily="18" charset="0"/>
                        </a:rPr>
                        <a:t>4OH</a:t>
                      </a:r>
                      <a:r>
                        <a:rPr lang="en-US" sz="1600" b="1" baseline="30000">
                          <a:latin typeface="Times New Roman" panose="02020603050405020304" pitchFamily="18" charset="0"/>
                          <a:cs typeface="Times New Roman" panose="02020603050405020304" pitchFamily="18" charset="0"/>
                        </a:rPr>
                        <a:t>－</a:t>
                      </a:r>
                      <a:endParaRPr lang="en-US" altLang="en-US" sz="1600" b="1">
                        <a:latin typeface="Times New Roman" panose="02020603050405020304" pitchFamily="18" charset="0"/>
                        <a:ea typeface="Times New Roman" panose="02020603050405020304" pitchFamily="18" charset="0"/>
                        <a:cs typeface="Times New Roman" panose="02020603050405020304" pitchFamily="18" charset="0"/>
                      </a:endParaRPr>
                    </a:p>
                  </a:txBody>
                  <a:tcPr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80035">
                <a:tc>
                  <a:txBody>
                    <a:bodyPr wrap="square"/>
                    <a:lstStyle/>
                    <a:p>
                      <a:pPr algn="ctr">
                        <a:buNone/>
                      </a:pPr>
                      <a:r>
                        <a:rPr lang="en-US" sz="1600" b="1">
                          <a:latin typeface="Times New Roman" panose="02020603050405020304" pitchFamily="18" charset="0"/>
                          <a:cs typeface="Times New Roman" panose="02020603050405020304" pitchFamily="18" charset="0"/>
                        </a:rPr>
                        <a:t>负极反应</a:t>
                      </a:r>
                      <a:endParaRPr lang="en-US" altLang="en-US" sz="1600" b="1">
                        <a:latin typeface="Times New Roman" panose="02020603050405020304" pitchFamily="18" charset="0"/>
                        <a:ea typeface="Times New Roman" panose="02020603050405020304" pitchFamily="18" charset="0"/>
                        <a:cs typeface="Times New Roman" panose="02020603050405020304" pitchFamily="18" charset="0"/>
                      </a:endParaRPr>
                    </a:p>
                  </a:txBody>
                  <a:tcPr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gridSpan="2">
                  <a:txBody>
                    <a:bodyPr wrap="square"/>
                    <a:lstStyle/>
                    <a:p>
                      <a:pPr algn="ctr">
                        <a:buNone/>
                      </a:pPr>
                      <a:r>
                        <a:rPr lang="en-US" sz="1600" b="1">
                          <a:latin typeface="Times New Roman" panose="02020603050405020304" pitchFamily="18" charset="0"/>
                          <a:cs typeface="Times New Roman" panose="02020603050405020304" pitchFamily="18" charset="0"/>
                        </a:rPr>
                        <a:t>Fe－2e</a:t>
                      </a:r>
                      <a:r>
                        <a:rPr lang="en-US" sz="1600" b="1" baseline="30000">
                          <a:latin typeface="Times New Roman" panose="02020603050405020304" pitchFamily="18" charset="0"/>
                          <a:cs typeface="Times New Roman" panose="02020603050405020304" pitchFamily="18" charset="0"/>
                        </a:rPr>
                        <a:t>－</a:t>
                      </a:r>
                      <a:r>
                        <a:rPr lang="en-US" sz="1600" b="1">
                          <a:latin typeface="宋体" panose="02010600030101010101" pitchFamily="2" charset="-122"/>
                          <a:ea typeface="宋体" panose="02010600030101010101" pitchFamily="2" charset="-122"/>
                          <a:cs typeface="宋体" panose="02010600030101010101" pitchFamily="2" charset="-122"/>
                        </a:rPr>
                        <a:t>===</a:t>
                      </a:r>
                      <a:r>
                        <a:rPr lang="en-US" sz="1600" b="1">
                          <a:latin typeface="Times New Roman" panose="02020603050405020304" pitchFamily="18" charset="0"/>
                          <a:cs typeface="Times New Roman" panose="02020603050405020304" pitchFamily="18" charset="0"/>
                        </a:rPr>
                        <a:t>Fe</a:t>
                      </a:r>
                      <a:r>
                        <a:rPr lang="en-US" sz="1600" b="1" baseline="30000">
                          <a:latin typeface="Times New Roman" panose="02020603050405020304" pitchFamily="18" charset="0"/>
                          <a:cs typeface="Times New Roman" panose="02020603050405020304" pitchFamily="18" charset="0"/>
                        </a:rPr>
                        <a:t>2＋</a:t>
                      </a:r>
                      <a:endParaRPr lang="en-US" altLang="en-US" sz="1600" b="1">
                        <a:latin typeface="Times New Roman" panose="02020603050405020304" pitchFamily="18" charset="0"/>
                        <a:ea typeface="Times New Roman" panose="02020603050405020304" pitchFamily="18" charset="0"/>
                        <a:cs typeface="Times New Roman" panose="02020603050405020304" pitchFamily="18" charset="0"/>
                      </a:endParaRPr>
                    </a:p>
                  </a:txBody>
                  <a:tcPr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r>
              <a:tr h="542925">
                <a:tc>
                  <a:txBody>
                    <a:bodyPr wrap="square"/>
                    <a:lstStyle/>
                    <a:p>
                      <a:pPr algn="ctr">
                        <a:buNone/>
                      </a:pPr>
                      <a:r>
                        <a:rPr lang="en-US" sz="1600" b="1">
                          <a:latin typeface="Times New Roman" panose="02020603050405020304" pitchFamily="18" charset="0"/>
                          <a:cs typeface="Times New Roman" panose="02020603050405020304" pitchFamily="18" charset="0"/>
                        </a:rPr>
                        <a:t>其他反应</a:t>
                      </a:r>
                      <a:endParaRPr lang="en-US" altLang="en-US" sz="1600" b="1">
                        <a:latin typeface="Times New Roman" panose="02020603050405020304" pitchFamily="18" charset="0"/>
                        <a:ea typeface="Times New Roman" panose="02020603050405020304" pitchFamily="18" charset="0"/>
                        <a:cs typeface="Times New Roman" panose="02020603050405020304" pitchFamily="18" charset="0"/>
                      </a:endParaRPr>
                    </a:p>
                  </a:txBody>
                  <a:tcPr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gridSpan="2">
                  <a:txBody>
                    <a:bodyPr wrap="square"/>
                    <a:lstStyle/>
                    <a:p>
                      <a:pPr algn="l">
                        <a:buNone/>
                      </a:pPr>
                      <a:r>
                        <a:rPr lang="en-US" sz="1600" b="1">
                          <a:latin typeface="Times New Roman" panose="02020603050405020304" pitchFamily="18" charset="0"/>
                          <a:cs typeface="Times New Roman" panose="02020603050405020304" pitchFamily="18" charset="0"/>
                        </a:rPr>
                        <a:t>      Fe</a:t>
                      </a:r>
                      <a:r>
                        <a:rPr lang="en-US" sz="1600" b="1" baseline="30000">
                          <a:latin typeface="Times New Roman" panose="02020603050405020304" pitchFamily="18" charset="0"/>
                          <a:cs typeface="Times New Roman" panose="02020603050405020304" pitchFamily="18" charset="0"/>
                        </a:rPr>
                        <a:t>2＋</a:t>
                      </a:r>
                      <a:r>
                        <a:rPr lang="en-US" sz="1600" b="1">
                          <a:latin typeface="Times New Roman" panose="02020603050405020304" pitchFamily="18" charset="0"/>
                          <a:cs typeface="Times New Roman" panose="02020603050405020304" pitchFamily="18" charset="0"/>
                        </a:rPr>
                        <a:t>＋2OH</a:t>
                      </a:r>
                      <a:r>
                        <a:rPr lang="en-US" sz="1600" b="1" baseline="30000">
                          <a:latin typeface="Times New Roman" panose="02020603050405020304" pitchFamily="18" charset="0"/>
                          <a:cs typeface="Times New Roman" panose="02020603050405020304" pitchFamily="18" charset="0"/>
                        </a:rPr>
                        <a:t>－</a:t>
                      </a:r>
                      <a:r>
                        <a:rPr lang="en-US" sz="1600" b="1">
                          <a:latin typeface="宋体" panose="02010600030101010101" pitchFamily="2" charset="-122"/>
                          <a:ea typeface="宋体" panose="02010600030101010101" pitchFamily="2" charset="-122"/>
                          <a:cs typeface="宋体" panose="02010600030101010101" pitchFamily="2" charset="-122"/>
                        </a:rPr>
                        <a:t>===</a:t>
                      </a:r>
                      <a:r>
                        <a:rPr lang="en-US" sz="1600" b="1">
                          <a:latin typeface="Times New Roman" panose="02020603050405020304" pitchFamily="18" charset="0"/>
                          <a:cs typeface="Times New Roman" panose="02020603050405020304" pitchFamily="18" charset="0"/>
                        </a:rPr>
                        <a:t>Fe(OH)</a:t>
                      </a:r>
                      <a:r>
                        <a:rPr lang="en-US" sz="1600" b="1" baseline="-25000">
                          <a:latin typeface="Times New Roman" panose="02020603050405020304" pitchFamily="18" charset="0"/>
                          <a:cs typeface="Times New Roman" panose="02020603050405020304" pitchFamily="18" charset="0"/>
                        </a:rPr>
                        <a:t>2</a:t>
                      </a:r>
                      <a:r>
                        <a:rPr lang="en-US" sz="1600" b="1">
                          <a:latin typeface="宋体" panose="02010600030101010101" pitchFamily="2" charset="-122"/>
                          <a:ea typeface="宋体" panose="02010600030101010101" pitchFamily="2" charset="-122"/>
                          <a:cs typeface="宋体" panose="02010600030101010101" pitchFamily="2" charset="-122"/>
                        </a:rPr>
                        <a:t>↓</a:t>
                      </a:r>
                      <a:endParaRPr lang="en-US" sz="1600" b="1">
                        <a:latin typeface="宋体" panose="02010600030101010101" pitchFamily="2" charset="-122"/>
                        <a:ea typeface="宋体" panose="02010600030101010101" pitchFamily="2" charset="-122"/>
                        <a:cs typeface="宋体" panose="02010600030101010101" pitchFamily="2" charset="-122"/>
                      </a:endParaRPr>
                    </a:p>
                    <a:p>
                      <a:pPr algn="l">
                        <a:buNone/>
                      </a:pPr>
                      <a:r>
                        <a:rPr lang="en-US" sz="1600" b="1">
                          <a:latin typeface="Times New Roman" panose="02020603050405020304" pitchFamily="18" charset="0"/>
                          <a:cs typeface="Times New Roman" panose="02020603050405020304" pitchFamily="18" charset="0"/>
                        </a:rPr>
                        <a:t>     4Fe(OH)</a:t>
                      </a:r>
                      <a:r>
                        <a:rPr lang="en-US" sz="1600" b="1" baseline="-25000">
                          <a:latin typeface="Times New Roman" panose="02020603050405020304" pitchFamily="18" charset="0"/>
                          <a:cs typeface="Times New Roman" panose="02020603050405020304" pitchFamily="18" charset="0"/>
                        </a:rPr>
                        <a:t>2</a:t>
                      </a:r>
                      <a:r>
                        <a:rPr lang="en-US" sz="1600" b="1">
                          <a:latin typeface="Times New Roman" panose="02020603050405020304" pitchFamily="18" charset="0"/>
                          <a:cs typeface="Times New Roman" panose="02020603050405020304" pitchFamily="18" charset="0"/>
                        </a:rPr>
                        <a:t>＋O</a:t>
                      </a:r>
                      <a:r>
                        <a:rPr lang="en-US" sz="1600" b="1" baseline="-25000">
                          <a:latin typeface="Times New Roman" panose="02020603050405020304" pitchFamily="18" charset="0"/>
                          <a:cs typeface="Times New Roman" panose="02020603050405020304" pitchFamily="18" charset="0"/>
                        </a:rPr>
                        <a:t>2</a:t>
                      </a:r>
                      <a:r>
                        <a:rPr lang="en-US" sz="1600" b="1">
                          <a:latin typeface="Times New Roman" panose="02020603050405020304" pitchFamily="18" charset="0"/>
                          <a:cs typeface="Times New Roman" panose="02020603050405020304" pitchFamily="18" charset="0"/>
                        </a:rPr>
                        <a:t>＋2H</a:t>
                      </a:r>
                      <a:r>
                        <a:rPr lang="en-US" sz="1600" b="1" baseline="-25000">
                          <a:latin typeface="Times New Roman" panose="02020603050405020304" pitchFamily="18" charset="0"/>
                          <a:cs typeface="Times New Roman" panose="02020603050405020304" pitchFamily="18" charset="0"/>
                        </a:rPr>
                        <a:t>2</a:t>
                      </a:r>
                      <a:r>
                        <a:rPr lang="en-US" sz="1600" b="1">
                          <a:latin typeface="Times New Roman" panose="02020603050405020304" pitchFamily="18" charset="0"/>
                          <a:cs typeface="Times New Roman" panose="02020603050405020304" pitchFamily="18" charset="0"/>
                        </a:rPr>
                        <a:t>O</a:t>
                      </a:r>
                      <a:r>
                        <a:rPr lang="en-US" sz="1600" b="1">
                          <a:latin typeface="宋体" panose="02010600030101010101" pitchFamily="2" charset="-122"/>
                          <a:ea typeface="宋体" panose="02010600030101010101" pitchFamily="2" charset="-122"/>
                          <a:cs typeface="宋体" panose="02010600030101010101" pitchFamily="2" charset="-122"/>
                        </a:rPr>
                        <a:t>===</a:t>
                      </a:r>
                      <a:r>
                        <a:rPr lang="en-US" sz="1600" b="1">
                          <a:latin typeface="Times New Roman" panose="02020603050405020304" pitchFamily="18" charset="0"/>
                          <a:cs typeface="Times New Roman" panose="02020603050405020304" pitchFamily="18" charset="0"/>
                        </a:rPr>
                        <a:t>4Fe(OH)</a:t>
                      </a:r>
                      <a:r>
                        <a:rPr lang="en-US" sz="1600" b="1" baseline="-25000">
                          <a:latin typeface="Times New Roman" panose="02020603050405020304" pitchFamily="18" charset="0"/>
                          <a:cs typeface="Times New Roman" panose="02020603050405020304" pitchFamily="18" charset="0"/>
                        </a:rPr>
                        <a:t>3</a:t>
                      </a:r>
                      <a:endParaRPr lang="en-US" sz="1600" b="1" baseline="-25000">
                        <a:latin typeface="Times New Roman" panose="02020603050405020304" pitchFamily="18" charset="0"/>
                        <a:cs typeface="Times New Roman" panose="02020603050405020304" pitchFamily="18" charset="0"/>
                      </a:endParaRPr>
                    </a:p>
                    <a:p>
                      <a:pPr algn="l">
                        <a:buNone/>
                      </a:pPr>
                      <a:r>
                        <a:rPr lang="en-US" sz="1600" b="1">
                          <a:latin typeface="Times New Roman" panose="02020603050405020304" pitchFamily="18" charset="0"/>
                          <a:cs typeface="Times New Roman" panose="02020603050405020304" pitchFamily="18" charset="0"/>
                        </a:rPr>
                        <a:t>     Fe(OH)</a:t>
                      </a:r>
                      <a:r>
                        <a:rPr lang="en-US" sz="1600" b="1" baseline="-25000">
                          <a:latin typeface="Times New Roman" panose="02020603050405020304" pitchFamily="18" charset="0"/>
                          <a:cs typeface="Times New Roman" panose="02020603050405020304" pitchFamily="18" charset="0"/>
                        </a:rPr>
                        <a:t>3</a:t>
                      </a:r>
                      <a:r>
                        <a:rPr lang="en-US" sz="1600" b="1">
                          <a:latin typeface="Times New Roman" panose="02020603050405020304" pitchFamily="18" charset="0"/>
                          <a:cs typeface="Times New Roman" panose="02020603050405020304" pitchFamily="18" charset="0"/>
                        </a:rPr>
                        <a:t>失去部分水转化为铁锈</a:t>
                      </a:r>
                      <a:endParaRPr lang="en-US" altLang="en-US" sz="1600" b="1">
                        <a:latin typeface="Times New Roman" panose="02020603050405020304" pitchFamily="18" charset="0"/>
                        <a:ea typeface="Times New Roman" panose="02020603050405020304" pitchFamily="18" charset="0"/>
                        <a:cs typeface="Times New Roman" panose="02020603050405020304" pitchFamily="18" charset="0"/>
                      </a:endParaRPr>
                    </a:p>
                  </a:txBody>
                  <a:tcPr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r>
            </a:tbl>
          </a:graphicData>
        </a:graphic>
      </p:graphicFrame>
      <p:sp>
        <p:nvSpPr>
          <p:cNvPr id="3" name="文本框 2"/>
          <p:cNvSpPr txBox="1"/>
          <p:nvPr/>
        </p:nvSpPr>
        <p:spPr>
          <a:xfrm>
            <a:off x="603675" y="984888"/>
            <a:ext cx="1576072" cy="461665"/>
          </a:xfrm>
          <a:prstGeom prst="rect">
            <a:avLst/>
          </a:prstGeom>
          <a:noFill/>
        </p:spPr>
        <p:txBody>
          <a:bodyPr wrap="none" rtlCol="0">
            <a:spAutoFit/>
          </a:bodyPr>
          <a:lstStyle/>
          <a:p>
            <a:pPr fontAlgn="base">
              <a:spcBef>
                <a:spcPct val="0"/>
              </a:spcBef>
              <a:spcAft>
                <a:spcPct val="0"/>
              </a:spcAft>
            </a:pPr>
            <a:r>
              <a:rPr lang="en-US" sz="2400" b="1">
                <a:solidFill>
                  <a:srgbClr val="FF0000"/>
                </a:solidFill>
                <a:latin typeface="Times New Roman" panose="02020603050405020304" pitchFamily="18" charset="0"/>
                <a:ea typeface="黑体" panose="02010600030101010101" pitchFamily="49" charset="-122"/>
                <a:sym typeface="+mn-ea"/>
              </a:rPr>
              <a:t>1</a:t>
            </a:r>
            <a:r>
              <a:rPr lang="zh-CN" altLang="en-US" sz="2400" b="1">
                <a:solidFill>
                  <a:srgbClr val="FF0000"/>
                </a:solidFill>
                <a:sym typeface="+mn-ea"/>
              </a:rPr>
              <a:t>．</a:t>
            </a:r>
            <a:r>
              <a:rPr lang="zh-CN" altLang="en-US" sz="2400" b="1">
                <a:solidFill>
                  <a:srgbClr val="FF0000"/>
                </a:solidFill>
                <a:ea typeface="黑体" panose="02010600030101010101" pitchFamily="49" charset="-122"/>
                <a:sym typeface="+mn-ea"/>
              </a:rPr>
              <a:t>两比较</a:t>
            </a:r>
            <a:endParaRPr lang="zh-CN" altLang="en-US" sz="2400" b="1">
              <a:solidFill>
                <a:srgbClr val="FF0000"/>
              </a:solidFill>
              <a:ea typeface="黑体" panose="02010600030101010101" pitchFamily="49" charset="-122"/>
              <a:sym typeface="+mn-ea"/>
            </a:endParaRPr>
          </a:p>
        </p:txBody>
      </p:sp>
      <p:sp>
        <p:nvSpPr>
          <p:cNvPr id="5" name="文本框 4"/>
          <p:cNvSpPr txBox="1"/>
          <p:nvPr/>
        </p:nvSpPr>
        <p:spPr>
          <a:xfrm>
            <a:off x="603675" y="3690620"/>
            <a:ext cx="3888740" cy="398780"/>
          </a:xfrm>
          <a:prstGeom prst="rect">
            <a:avLst/>
          </a:prstGeom>
          <a:noFill/>
          <a:ln w="9525">
            <a:noFill/>
          </a:ln>
        </p:spPr>
        <p:txBody>
          <a:bodyPr wrap="square">
            <a:spAutoFit/>
          </a:bodyPr>
          <a:lstStyle/>
          <a:p>
            <a:pPr fontAlgn="base">
              <a:spcBef>
                <a:spcPct val="0"/>
              </a:spcBef>
              <a:spcAft>
                <a:spcPct val="0"/>
              </a:spcAft>
            </a:pPr>
            <a:r>
              <a:rPr lang="en-US" sz="2000" b="1">
                <a:solidFill>
                  <a:srgbClr val="0000FF"/>
                </a:solidFill>
                <a:latin typeface="Times New Roman" panose="02020603050405020304" pitchFamily="18" charset="0"/>
                <a:sym typeface="+mn-ea"/>
              </a:rPr>
              <a:t>(2)</a:t>
            </a:r>
            <a:r>
              <a:rPr lang="zh-CN" altLang="en-US" sz="2000" b="1">
                <a:solidFill>
                  <a:srgbClr val="0000FF"/>
                </a:solidFill>
                <a:sym typeface="+mn-ea"/>
              </a:rPr>
              <a:t>腐蚀快慢的比较</a:t>
            </a:r>
            <a:endParaRPr lang="zh-CN" altLang="en-US" sz="2000" b="1">
              <a:solidFill>
                <a:srgbClr val="0000FF"/>
              </a:solidFill>
            </a:endParaRPr>
          </a:p>
        </p:txBody>
      </p:sp>
      <p:sp>
        <p:nvSpPr>
          <p:cNvPr id="7" name="文本框 6"/>
          <p:cNvSpPr txBox="1"/>
          <p:nvPr/>
        </p:nvSpPr>
        <p:spPr>
          <a:xfrm>
            <a:off x="603673" y="4150995"/>
            <a:ext cx="11064240" cy="2061210"/>
          </a:xfrm>
          <a:prstGeom prst="rect">
            <a:avLst/>
          </a:prstGeom>
          <a:noFill/>
          <a:ln w="9525">
            <a:solidFill>
              <a:srgbClr val="FF0000"/>
            </a:solidFill>
          </a:ln>
        </p:spPr>
        <p:txBody>
          <a:bodyPr wrap="square">
            <a:spAutoFit/>
          </a:bodyPr>
          <a:lstStyle/>
          <a:p>
            <a:pPr fontAlgn="base">
              <a:spcBef>
                <a:spcPct val="0"/>
              </a:spcBef>
              <a:spcAft>
                <a:spcPct val="0"/>
              </a:spcAft>
            </a:pPr>
            <a:r>
              <a:rPr lang="en-US" sz="1600" b="1">
                <a:solidFill>
                  <a:srgbClr val="000000"/>
                </a:solidFill>
                <a:latin typeface="宋体" panose="02010600030101010101" pitchFamily="2" charset="-122"/>
                <a:cs typeface="Times New Roman" panose="02020603050405020304" pitchFamily="18" charset="0"/>
              </a:rPr>
              <a:t>①</a:t>
            </a:r>
            <a:r>
              <a:rPr lang="zh-CN" altLang="en-US" sz="1600" b="1">
                <a:solidFill>
                  <a:srgbClr val="000000"/>
                </a:solidFill>
              </a:rPr>
              <a:t>判断</a:t>
            </a:r>
            <a:r>
              <a:rPr lang="zh-CN" altLang="en-US" sz="1600" b="1">
                <a:solidFill>
                  <a:srgbClr val="000000"/>
                </a:solidFill>
                <a:sym typeface="+mn-ea"/>
              </a:rPr>
              <a:t>原则</a:t>
            </a:r>
            <a:r>
              <a:rPr lang="zh-CN" altLang="en-US" sz="1600" b="1">
                <a:solidFill>
                  <a:srgbClr val="000000"/>
                </a:solidFill>
              </a:rPr>
              <a:t>：</a:t>
            </a:r>
            <a:endParaRPr lang="zh-CN" altLang="en-US" sz="1600" b="1">
              <a:solidFill>
                <a:srgbClr val="000000"/>
              </a:solidFill>
            </a:endParaRPr>
          </a:p>
          <a:p>
            <a:pPr fontAlgn="base">
              <a:spcBef>
                <a:spcPct val="0"/>
              </a:spcBef>
              <a:spcAft>
                <a:spcPct val="0"/>
              </a:spcAft>
            </a:pPr>
            <a:r>
              <a:rPr lang="zh-CN" altLang="en-US" sz="1600" b="1">
                <a:solidFill>
                  <a:srgbClr val="000000"/>
                </a:solidFill>
              </a:rPr>
              <a:t>    </a:t>
            </a:r>
            <a:r>
              <a:rPr lang="zh-CN" altLang="en-US" sz="1600" b="1">
                <a:solidFill>
                  <a:srgbClr val="FF0000"/>
                </a:solidFill>
              </a:rPr>
              <a:t>电解原理引起的腐蚀</a:t>
            </a:r>
            <a:r>
              <a:rPr lang="en-US" sz="1600" b="1">
                <a:solidFill>
                  <a:srgbClr val="000000"/>
                </a:solidFill>
                <a:latin typeface="Times New Roman" panose="02020603050405020304" pitchFamily="18" charset="0"/>
              </a:rPr>
              <a:t>&gt;</a:t>
            </a:r>
            <a:r>
              <a:rPr lang="zh-CN" altLang="en-US" sz="1600" b="1">
                <a:solidFill>
                  <a:srgbClr val="0000FF"/>
                </a:solidFill>
              </a:rPr>
              <a:t>原电池原理引起的腐蚀</a:t>
            </a:r>
            <a:r>
              <a:rPr lang="en-US" sz="1600" b="1">
                <a:solidFill>
                  <a:srgbClr val="000000"/>
                </a:solidFill>
                <a:latin typeface="Times New Roman" panose="02020603050405020304" pitchFamily="18" charset="0"/>
              </a:rPr>
              <a:t>&gt;</a:t>
            </a:r>
            <a:r>
              <a:rPr lang="zh-CN" altLang="en-US" sz="1600" b="1">
                <a:solidFill>
                  <a:srgbClr val="FF0000"/>
                </a:solidFill>
              </a:rPr>
              <a:t>化学腐蚀</a:t>
            </a:r>
            <a:r>
              <a:rPr lang="en-US" sz="1600" b="1">
                <a:solidFill>
                  <a:srgbClr val="000000"/>
                </a:solidFill>
                <a:latin typeface="Times New Roman" panose="02020603050405020304" pitchFamily="18" charset="0"/>
              </a:rPr>
              <a:t>&gt;</a:t>
            </a:r>
            <a:r>
              <a:rPr lang="zh-CN" altLang="en-US" sz="1600" b="1">
                <a:solidFill>
                  <a:srgbClr val="0000FF"/>
                </a:solidFill>
              </a:rPr>
              <a:t>有防护措施的腐蚀</a:t>
            </a:r>
            <a:r>
              <a:rPr lang="zh-CN" altLang="en-US" sz="1600" b="1">
                <a:solidFill>
                  <a:srgbClr val="000000"/>
                </a:solidFill>
              </a:rPr>
              <a:t>。</a:t>
            </a:r>
            <a:endParaRPr lang="en-US" sz="1600" b="1">
              <a:solidFill>
                <a:srgbClr val="000000"/>
              </a:solidFill>
              <a:latin typeface="宋体" panose="02010600030101010101" pitchFamily="2" charset="-122"/>
              <a:cs typeface="Times New Roman" panose="02020603050405020304" pitchFamily="18" charset="0"/>
            </a:endParaRPr>
          </a:p>
          <a:p>
            <a:pPr fontAlgn="base">
              <a:spcBef>
                <a:spcPct val="0"/>
              </a:spcBef>
              <a:spcAft>
                <a:spcPct val="0"/>
              </a:spcAft>
            </a:pPr>
            <a:r>
              <a:rPr lang="en-US" sz="1600" b="1">
                <a:solidFill>
                  <a:srgbClr val="000000"/>
                </a:solidFill>
                <a:latin typeface="宋体" panose="02010600030101010101" pitchFamily="2" charset="-122"/>
                <a:cs typeface="Times New Roman" panose="02020603050405020304" pitchFamily="18" charset="0"/>
              </a:rPr>
              <a:t>②</a:t>
            </a:r>
            <a:r>
              <a:rPr lang="zh-CN" altLang="en-US" sz="1600" b="1">
                <a:solidFill>
                  <a:srgbClr val="000000"/>
                </a:solidFill>
              </a:rPr>
              <a:t>同一金属：</a:t>
            </a:r>
            <a:endParaRPr lang="zh-CN" altLang="en-US" sz="1600" b="1">
              <a:solidFill>
                <a:srgbClr val="000000"/>
              </a:solidFill>
            </a:endParaRPr>
          </a:p>
          <a:p>
            <a:pPr fontAlgn="base">
              <a:spcBef>
                <a:spcPct val="0"/>
              </a:spcBef>
              <a:spcAft>
                <a:spcPct val="0"/>
              </a:spcAft>
            </a:pPr>
            <a:r>
              <a:rPr lang="zh-CN" altLang="en-US" sz="1600" b="1">
                <a:solidFill>
                  <a:srgbClr val="000000"/>
                </a:solidFill>
              </a:rPr>
              <a:t>   </a:t>
            </a:r>
            <a:r>
              <a:rPr lang="zh-CN" altLang="en-US" sz="1600" b="1">
                <a:solidFill>
                  <a:srgbClr val="FF0000"/>
                </a:solidFill>
              </a:rPr>
              <a:t>强电解质溶液中</a:t>
            </a:r>
            <a:r>
              <a:rPr lang="zh-CN" altLang="en-US" sz="1600" b="1">
                <a:solidFill>
                  <a:srgbClr val="FF0000"/>
                </a:solidFill>
                <a:sym typeface="+mn-ea"/>
              </a:rPr>
              <a:t>腐蚀</a:t>
            </a:r>
            <a:r>
              <a:rPr lang="en-US" sz="1600" b="1">
                <a:solidFill>
                  <a:srgbClr val="000000"/>
                </a:solidFill>
                <a:latin typeface="Times New Roman" panose="02020603050405020304" pitchFamily="18" charset="0"/>
              </a:rPr>
              <a:t>&gt;</a:t>
            </a:r>
            <a:r>
              <a:rPr lang="zh-CN" altLang="en-US" sz="1600" b="1">
                <a:solidFill>
                  <a:srgbClr val="0000FF"/>
                </a:solidFill>
              </a:rPr>
              <a:t>弱电解质溶液中</a:t>
            </a:r>
            <a:r>
              <a:rPr lang="zh-CN" altLang="en-US" sz="1600" b="1">
                <a:solidFill>
                  <a:srgbClr val="0000FF"/>
                </a:solidFill>
                <a:sym typeface="+mn-ea"/>
              </a:rPr>
              <a:t>腐蚀</a:t>
            </a:r>
            <a:r>
              <a:rPr lang="en-US" sz="1600" b="1">
                <a:solidFill>
                  <a:srgbClr val="000000"/>
                </a:solidFill>
                <a:latin typeface="Times New Roman" panose="02020603050405020304" pitchFamily="18" charset="0"/>
              </a:rPr>
              <a:t>&gt;</a:t>
            </a:r>
            <a:r>
              <a:rPr lang="zh-CN" altLang="en-US" sz="1600" b="1">
                <a:solidFill>
                  <a:srgbClr val="FF0000"/>
                </a:solidFill>
              </a:rPr>
              <a:t>非电解质溶液中</a:t>
            </a:r>
            <a:r>
              <a:rPr lang="zh-CN" altLang="en-US" sz="1600" b="1">
                <a:solidFill>
                  <a:srgbClr val="FF0000"/>
                </a:solidFill>
                <a:sym typeface="+mn-ea"/>
              </a:rPr>
              <a:t>腐蚀</a:t>
            </a:r>
            <a:r>
              <a:rPr lang="zh-CN" altLang="en-US" sz="1600" b="1">
                <a:solidFill>
                  <a:srgbClr val="000000"/>
                </a:solidFill>
              </a:rPr>
              <a:t>。</a:t>
            </a:r>
            <a:endParaRPr lang="en-US" sz="1600" b="1">
              <a:solidFill>
                <a:srgbClr val="000000"/>
              </a:solidFill>
              <a:latin typeface="宋体" panose="02010600030101010101" pitchFamily="2" charset="-122"/>
              <a:cs typeface="Times New Roman" panose="02020603050405020304" pitchFamily="18" charset="0"/>
            </a:endParaRPr>
          </a:p>
          <a:p>
            <a:pPr fontAlgn="base">
              <a:spcBef>
                <a:spcPct val="0"/>
              </a:spcBef>
              <a:spcAft>
                <a:spcPct val="0"/>
              </a:spcAft>
            </a:pPr>
            <a:r>
              <a:rPr lang="en-US" sz="1600" b="1">
                <a:solidFill>
                  <a:srgbClr val="000000"/>
                </a:solidFill>
                <a:latin typeface="宋体" panose="02010600030101010101" pitchFamily="2" charset="-122"/>
                <a:cs typeface="Times New Roman" panose="02020603050405020304" pitchFamily="18" charset="0"/>
              </a:rPr>
              <a:t>③</a:t>
            </a:r>
            <a:r>
              <a:rPr lang="zh-CN" altLang="en-US" sz="1600" b="1">
                <a:solidFill>
                  <a:srgbClr val="000000"/>
                </a:solidFill>
              </a:rPr>
              <a:t>活泼性不同两种金属：</a:t>
            </a:r>
            <a:endParaRPr lang="zh-CN" altLang="en-US" sz="1600" b="1">
              <a:solidFill>
                <a:srgbClr val="000000"/>
              </a:solidFill>
            </a:endParaRPr>
          </a:p>
          <a:p>
            <a:pPr fontAlgn="base">
              <a:spcBef>
                <a:spcPct val="0"/>
              </a:spcBef>
              <a:spcAft>
                <a:spcPct val="0"/>
              </a:spcAft>
            </a:pPr>
            <a:r>
              <a:rPr lang="zh-CN" altLang="en-US" sz="1600" b="1">
                <a:solidFill>
                  <a:srgbClr val="000000"/>
                </a:solidFill>
              </a:rPr>
              <a:t>   </a:t>
            </a:r>
            <a:r>
              <a:rPr lang="zh-CN" altLang="en-US" sz="1600" b="1">
                <a:solidFill>
                  <a:srgbClr val="FF0000"/>
                </a:solidFill>
              </a:rPr>
              <a:t> 活泼性差别越大</a:t>
            </a:r>
            <a:r>
              <a:rPr lang="zh-CN" altLang="en-US" sz="1600" b="1">
                <a:solidFill>
                  <a:srgbClr val="000000"/>
                </a:solidFill>
              </a:rPr>
              <a:t>，</a:t>
            </a:r>
            <a:r>
              <a:rPr lang="zh-CN" altLang="en-US" sz="1600" b="1">
                <a:solidFill>
                  <a:srgbClr val="0000FF"/>
                </a:solidFill>
              </a:rPr>
              <a:t>腐蚀越快</a:t>
            </a:r>
            <a:r>
              <a:rPr lang="zh-CN" altLang="en-US" sz="1600" b="1">
                <a:solidFill>
                  <a:srgbClr val="000000"/>
                </a:solidFill>
              </a:rPr>
              <a:t>。</a:t>
            </a:r>
            <a:endParaRPr lang="en-US" sz="1600" b="1">
              <a:solidFill>
                <a:srgbClr val="000000"/>
              </a:solidFill>
              <a:latin typeface="宋体" panose="02010600030101010101" pitchFamily="2" charset="-122"/>
              <a:cs typeface="Times New Roman" panose="02020603050405020304" pitchFamily="18" charset="0"/>
            </a:endParaRPr>
          </a:p>
          <a:p>
            <a:pPr fontAlgn="base">
              <a:spcBef>
                <a:spcPct val="0"/>
              </a:spcBef>
              <a:spcAft>
                <a:spcPct val="0"/>
              </a:spcAft>
            </a:pPr>
            <a:r>
              <a:rPr lang="en-US" sz="1600" b="1">
                <a:solidFill>
                  <a:srgbClr val="000000"/>
                </a:solidFill>
                <a:latin typeface="宋体" panose="02010600030101010101" pitchFamily="2" charset="-122"/>
                <a:cs typeface="Times New Roman" panose="02020603050405020304" pitchFamily="18" charset="0"/>
              </a:rPr>
              <a:t>④</a:t>
            </a:r>
            <a:r>
              <a:rPr lang="zh-CN" altLang="en-US" sz="1600" b="1">
                <a:solidFill>
                  <a:srgbClr val="000000"/>
                </a:solidFill>
              </a:rPr>
              <a:t>同种电解质溶液：</a:t>
            </a:r>
            <a:endParaRPr lang="zh-CN" altLang="en-US" sz="1600" b="1">
              <a:solidFill>
                <a:srgbClr val="000000"/>
              </a:solidFill>
            </a:endParaRPr>
          </a:p>
          <a:p>
            <a:pPr fontAlgn="base">
              <a:spcBef>
                <a:spcPct val="0"/>
              </a:spcBef>
              <a:spcAft>
                <a:spcPct val="0"/>
              </a:spcAft>
            </a:pPr>
            <a:r>
              <a:rPr lang="zh-CN" altLang="en-US" sz="1600" b="1">
                <a:solidFill>
                  <a:srgbClr val="000000"/>
                </a:solidFill>
              </a:rPr>
              <a:t> </a:t>
            </a:r>
            <a:r>
              <a:rPr lang="zh-CN" altLang="en-US" sz="1600" b="1">
                <a:solidFill>
                  <a:srgbClr val="FF0000"/>
                </a:solidFill>
              </a:rPr>
              <a:t>  电解质溶液浓度越大</a:t>
            </a:r>
            <a:r>
              <a:rPr lang="zh-CN" altLang="en-US" sz="1600" b="1">
                <a:solidFill>
                  <a:srgbClr val="000000"/>
                </a:solidFill>
              </a:rPr>
              <a:t>，</a:t>
            </a:r>
            <a:r>
              <a:rPr lang="zh-CN" altLang="en-US" sz="1600" b="1">
                <a:solidFill>
                  <a:srgbClr val="0000FF"/>
                </a:solidFill>
              </a:rPr>
              <a:t>金属腐蚀的速率越快</a:t>
            </a:r>
            <a:r>
              <a:rPr lang="zh-CN" altLang="en-US" sz="1600" b="1">
                <a:solidFill>
                  <a:srgbClr val="000000"/>
                </a:solidFill>
              </a:rPr>
              <a:t>。</a:t>
            </a:r>
            <a:endParaRPr lang="zh-CN" altLang="en-US" sz="1600" b="1">
              <a:solidFill>
                <a:srgbClr val="000000"/>
              </a:solidFill>
            </a:endParaRPr>
          </a:p>
        </p:txBody>
      </p:sp>
      <p:sp>
        <p:nvSpPr>
          <p:cNvPr id="8" name="矩形 7"/>
          <p:cNvSpPr/>
          <p:nvPr/>
        </p:nvSpPr>
        <p:spPr>
          <a:xfrm>
            <a:off x="382166" y="221053"/>
            <a:ext cx="7475123" cy="461665"/>
          </a:xfrm>
          <a:prstGeom prst="rect">
            <a:avLst/>
          </a:prstGeom>
          <a:noFill/>
          <a:ln w="9525">
            <a:noFill/>
          </a:ln>
        </p:spPr>
        <p:txBody>
          <a:bodyPr wrap="none" anchor="ctr">
            <a:spAutoFit/>
          </a:bodyPr>
          <a:lstStyle/>
          <a:p>
            <a:pPr fontAlgn="base">
              <a:spcBef>
                <a:spcPct val="0"/>
              </a:spcBef>
              <a:spcAft>
                <a:spcPct val="0"/>
              </a:spcAft>
            </a:pPr>
            <a:r>
              <a:rPr lang="zh-CN" altLang="en-US" sz="2400" b="1">
                <a:solidFill>
                  <a:srgbClr val="FF0000"/>
                </a:solidFill>
                <a:latin typeface="Times New Roman" panose="02020603050405020304" pitchFamily="18" charset="0"/>
                <a:cs typeface="Times New Roman" panose="02020603050405020304" pitchFamily="18" charset="0"/>
                <a:sym typeface="+mn-ea"/>
              </a:rPr>
              <a:t>考点四　</a:t>
            </a:r>
            <a:r>
              <a:rPr lang="zh-CN" altLang="en-US" sz="2400" b="1">
                <a:solidFill>
                  <a:srgbClr val="FF0000"/>
                </a:solidFill>
                <a:latin typeface="Times New Roman" panose="02020603050405020304" pitchFamily="18" charset="0"/>
                <a:sym typeface="+mn-ea"/>
              </a:rPr>
              <a:t>“</a:t>
            </a:r>
            <a:r>
              <a:rPr lang="zh-CN" altLang="en-US" sz="2400" b="1">
                <a:solidFill>
                  <a:srgbClr val="FF0000"/>
                </a:solidFill>
                <a:latin typeface="Times New Roman" panose="02020603050405020304" pitchFamily="18" charset="0"/>
                <a:cs typeface="Times New Roman" panose="02020603050405020304" pitchFamily="18" charset="0"/>
                <a:sym typeface="+mn-ea"/>
              </a:rPr>
              <a:t>两比较</a:t>
            </a:r>
            <a:r>
              <a:rPr lang="en-US" altLang="zh-CN" sz="2400" b="1">
                <a:solidFill>
                  <a:srgbClr val="FF0000"/>
                </a:solidFill>
                <a:latin typeface="Times New Roman" panose="02020603050405020304" pitchFamily="18" charset="0"/>
                <a:sym typeface="+mn-ea"/>
              </a:rPr>
              <a:t>+</a:t>
            </a:r>
            <a:r>
              <a:rPr lang="zh-CN" altLang="en-US" sz="2400" b="1">
                <a:solidFill>
                  <a:srgbClr val="FF0000"/>
                </a:solidFill>
                <a:latin typeface="Times New Roman" panose="02020603050405020304" pitchFamily="18" charset="0"/>
                <a:cs typeface="Times New Roman" panose="02020603050405020304" pitchFamily="18" charset="0"/>
                <a:sym typeface="+mn-ea"/>
              </a:rPr>
              <a:t>两方法</a:t>
            </a:r>
            <a:r>
              <a:rPr lang="zh-CN" altLang="en-US" sz="2400" b="1">
                <a:solidFill>
                  <a:srgbClr val="FF0000"/>
                </a:solidFill>
                <a:latin typeface="Times New Roman" panose="02020603050405020304" pitchFamily="18" charset="0"/>
                <a:sym typeface="+mn-ea"/>
              </a:rPr>
              <a:t>”，</a:t>
            </a:r>
            <a:r>
              <a:rPr lang="zh-CN" altLang="en-US" sz="2400" b="1">
                <a:solidFill>
                  <a:srgbClr val="FF0000"/>
                </a:solidFill>
                <a:latin typeface="Times New Roman" panose="02020603050405020304" pitchFamily="18" charset="0"/>
                <a:cs typeface="Times New Roman" panose="02020603050405020304" pitchFamily="18" charset="0"/>
                <a:sym typeface="+mn-ea"/>
              </a:rPr>
              <a:t>突破金属的腐蚀与防护</a:t>
            </a:r>
            <a:endParaRPr lang="zh-CN" altLang="en-US" sz="2400" b="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sym typeface="+mn-ea"/>
            </a:endParaRPr>
          </a:p>
        </p:txBody>
      </p:sp>
    </p:spTree>
  </p:cSld>
  <p:clrMapOvr>
    <a:masterClrMapping/>
  </p:clrMapOvr>
  <p:transition/>
</p:sld>
</file>

<file path=ppt/slides/slide14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
            <a:lum/>
          </a:blip>
          <a:stretch>
            <a:fillRect/>
          </a:stretch>
        </a:blipFill>
        <a:effectLst/>
      </p:bgPr>
    </p:bg>
    <p:spTree>
      <p:nvGrpSpPr>
        <p:cNvPr id="1" name=""/>
        <p:cNvGrpSpPr/>
        <p:nvPr/>
      </p:nvGrpSpPr>
      <p:grpSpPr>
        <a:xfrm>
          <a:off x="0" y="0"/>
          <a:ext cx="0" cy="0"/>
          <a:chOff x="0" y="0"/>
          <a:chExt cx="0" cy="0"/>
        </a:xfrm>
      </p:grpSpPr>
      <p:sp>
        <p:nvSpPr>
          <p:cNvPr id="18" name="圆角矩形 17"/>
          <p:cNvSpPr/>
          <p:nvPr/>
        </p:nvSpPr>
        <p:spPr>
          <a:xfrm>
            <a:off x="152400" y="712470"/>
            <a:ext cx="11863493" cy="76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350" b="1" noProof="1">
              <a:solidFill>
                <a:srgbClr val="FFFFFF"/>
              </a:solidFill>
            </a:endParaRPr>
          </a:p>
        </p:txBody>
      </p:sp>
      <p:sp>
        <p:nvSpPr>
          <p:cNvPr id="4" name="矩形 3"/>
          <p:cNvSpPr/>
          <p:nvPr/>
        </p:nvSpPr>
        <p:spPr>
          <a:xfrm>
            <a:off x="370313" y="221053"/>
            <a:ext cx="7475123" cy="461665"/>
          </a:xfrm>
          <a:prstGeom prst="rect">
            <a:avLst/>
          </a:prstGeom>
          <a:noFill/>
          <a:ln w="9525">
            <a:noFill/>
          </a:ln>
        </p:spPr>
        <p:txBody>
          <a:bodyPr wrap="none" anchor="ctr">
            <a:spAutoFit/>
          </a:bodyPr>
          <a:lstStyle/>
          <a:p>
            <a:pPr fontAlgn="base">
              <a:spcBef>
                <a:spcPct val="0"/>
              </a:spcBef>
              <a:spcAft>
                <a:spcPct val="0"/>
              </a:spcAft>
            </a:pPr>
            <a:r>
              <a:rPr lang="zh-CN" altLang="en-US" sz="2400" b="1">
                <a:solidFill>
                  <a:srgbClr val="FF0000"/>
                </a:solidFill>
                <a:latin typeface="Times New Roman" panose="02020603050405020304" pitchFamily="18" charset="0"/>
                <a:cs typeface="Times New Roman" panose="02020603050405020304" pitchFamily="18" charset="0"/>
                <a:sym typeface="+mn-ea"/>
              </a:rPr>
              <a:t>考点四　</a:t>
            </a:r>
            <a:r>
              <a:rPr lang="zh-CN" altLang="en-US" sz="2400" b="1">
                <a:solidFill>
                  <a:srgbClr val="FF0000"/>
                </a:solidFill>
                <a:latin typeface="Times New Roman" panose="02020603050405020304" pitchFamily="18" charset="0"/>
                <a:sym typeface="+mn-ea"/>
              </a:rPr>
              <a:t>“</a:t>
            </a:r>
            <a:r>
              <a:rPr lang="zh-CN" altLang="en-US" sz="2400" b="1">
                <a:solidFill>
                  <a:srgbClr val="FF0000"/>
                </a:solidFill>
                <a:latin typeface="Times New Roman" panose="02020603050405020304" pitchFamily="18" charset="0"/>
                <a:cs typeface="Times New Roman" panose="02020603050405020304" pitchFamily="18" charset="0"/>
                <a:sym typeface="+mn-ea"/>
              </a:rPr>
              <a:t>两比较</a:t>
            </a:r>
            <a:r>
              <a:rPr lang="en-US" altLang="zh-CN" sz="2400" b="1">
                <a:solidFill>
                  <a:srgbClr val="FF0000"/>
                </a:solidFill>
                <a:latin typeface="Times New Roman" panose="02020603050405020304" pitchFamily="18" charset="0"/>
                <a:sym typeface="+mn-ea"/>
              </a:rPr>
              <a:t>+</a:t>
            </a:r>
            <a:r>
              <a:rPr lang="zh-CN" altLang="en-US" sz="2400" b="1">
                <a:solidFill>
                  <a:srgbClr val="FF0000"/>
                </a:solidFill>
                <a:latin typeface="Times New Roman" panose="02020603050405020304" pitchFamily="18" charset="0"/>
                <a:cs typeface="Times New Roman" panose="02020603050405020304" pitchFamily="18" charset="0"/>
                <a:sym typeface="+mn-ea"/>
              </a:rPr>
              <a:t>两方法</a:t>
            </a:r>
            <a:r>
              <a:rPr lang="zh-CN" altLang="en-US" sz="2400" b="1">
                <a:solidFill>
                  <a:srgbClr val="FF0000"/>
                </a:solidFill>
                <a:latin typeface="Times New Roman" panose="02020603050405020304" pitchFamily="18" charset="0"/>
                <a:sym typeface="+mn-ea"/>
              </a:rPr>
              <a:t>”，</a:t>
            </a:r>
            <a:r>
              <a:rPr lang="zh-CN" altLang="en-US" sz="2400" b="1">
                <a:solidFill>
                  <a:srgbClr val="FF0000"/>
                </a:solidFill>
                <a:latin typeface="Times New Roman" panose="02020603050405020304" pitchFamily="18" charset="0"/>
                <a:cs typeface="Times New Roman" panose="02020603050405020304" pitchFamily="18" charset="0"/>
                <a:sym typeface="+mn-ea"/>
              </a:rPr>
              <a:t>突破金属的腐蚀与防护</a:t>
            </a:r>
            <a:endParaRPr lang="zh-CN" altLang="en-US" sz="2400" b="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sym typeface="+mn-ea"/>
            </a:endParaRPr>
          </a:p>
        </p:txBody>
      </p:sp>
      <p:sp>
        <p:nvSpPr>
          <p:cNvPr id="5" name="文本框 4"/>
          <p:cNvSpPr txBox="1"/>
          <p:nvPr/>
        </p:nvSpPr>
        <p:spPr>
          <a:xfrm>
            <a:off x="750149" y="1704340"/>
            <a:ext cx="10668847" cy="2368550"/>
          </a:xfrm>
          <a:prstGeom prst="rect">
            <a:avLst/>
          </a:prstGeom>
          <a:noFill/>
          <a:ln w="9525">
            <a:solidFill>
              <a:srgbClr val="FF0000"/>
            </a:solidFill>
          </a:ln>
        </p:spPr>
        <p:txBody>
          <a:bodyPr wrap="square">
            <a:spAutoFit/>
          </a:bodyPr>
          <a:lstStyle/>
          <a:p>
            <a:pPr fontAlgn="base">
              <a:spcBef>
                <a:spcPct val="0"/>
              </a:spcBef>
              <a:spcAft>
                <a:spcPct val="0"/>
              </a:spcAft>
            </a:pPr>
            <a:r>
              <a:rPr lang="en-US" sz="2000" b="1">
                <a:solidFill>
                  <a:srgbClr val="0000FF"/>
                </a:solidFill>
                <a:latin typeface="Times New Roman" panose="02020603050405020304" pitchFamily="18" charset="0"/>
              </a:rPr>
              <a:t>(1)</a:t>
            </a:r>
            <a:r>
              <a:rPr lang="zh-CN" altLang="en-US" sz="2000" b="1">
                <a:solidFill>
                  <a:srgbClr val="0000FF"/>
                </a:solidFill>
              </a:rPr>
              <a:t>加防护层</a:t>
            </a:r>
            <a:endParaRPr lang="zh-CN" altLang="en-US" b="1">
              <a:solidFill>
                <a:srgbClr val="000000"/>
              </a:solidFill>
            </a:endParaRPr>
          </a:p>
          <a:p>
            <a:pPr fontAlgn="base">
              <a:spcBef>
                <a:spcPct val="0"/>
              </a:spcBef>
              <a:spcAft>
                <a:spcPct val="0"/>
              </a:spcAft>
            </a:pPr>
            <a:r>
              <a:rPr lang="zh-CN" altLang="en-US" b="1">
                <a:solidFill>
                  <a:srgbClr val="000000"/>
                </a:solidFill>
              </a:rPr>
              <a:t>     </a:t>
            </a:r>
            <a:r>
              <a:rPr lang="en-US" altLang="zh-CN" b="1">
                <a:solidFill>
                  <a:srgbClr val="000000"/>
                </a:solidFill>
              </a:rPr>
              <a:t>1</a:t>
            </a:r>
            <a:r>
              <a:rPr lang="zh-CN" altLang="en-US" b="1">
                <a:solidFill>
                  <a:srgbClr val="000000"/>
                </a:solidFill>
              </a:rPr>
              <a:t>在金属表面加上油漆、搪瓷、沥青、塑料、橡胶等耐腐蚀的非金属材料；</a:t>
            </a:r>
            <a:endParaRPr lang="zh-CN" altLang="en-US" b="1">
              <a:solidFill>
                <a:srgbClr val="000000"/>
              </a:solidFill>
            </a:endParaRPr>
          </a:p>
          <a:p>
            <a:pPr fontAlgn="base">
              <a:spcBef>
                <a:spcPct val="0"/>
              </a:spcBef>
              <a:spcAft>
                <a:spcPct val="0"/>
              </a:spcAft>
            </a:pPr>
            <a:r>
              <a:rPr lang="zh-CN" altLang="en-US" b="1">
                <a:solidFill>
                  <a:srgbClr val="000000"/>
                </a:solidFill>
              </a:rPr>
              <a:t>     </a:t>
            </a:r>
            <a:r>
              <a:rPr lang="en-US" altLang="zh-CN" b="1">
                <a:solidFill>
                  <a:srgbClr val="000000"/>
                </a:solidFill>
              </a:rPr>
              <a:t>2</a:t>
            </a:r>
            <a:r>
              <a:rPr lang="zh-CN" altLang="en-US" b="1">
                <a:solidFill>
                  <a:srgbClr val="000000"/>
                </a:solidFill>
              </a:rPr>
              <a:t>采用电镀或表面钝化等方法，在金属表面镀上一层不易被腐蚀的金属。</a:t>
            </a:r>
            <a:endParaRPr lang="en-US" b="1">
              <a:solidFill>
                <a:srgbClr val="000000"/>
              </a:solidFill>
              <a:latin typeface="Times New Roman" panose="02020603050405020304" pitchFamily="18" charset="0"/>
            </a:endParaRPr>
          </a:p>
          <a:p>
            <a:pPr fontAlgn="base">
              <a:spcBef>
                <a:spcPct val="0"/>
              </a:spcBef>
              <a:spcAft>
                <a:spcPct val="0"/>
              </a:spcAft>
            </a:pPr>
            <a:r>
              <a:rPr lang="en-US" sz="2000" b="1">
                <a:solidFill>
                  <a:srgbClr val="0000FF"/>
                </a:solidFill>
                <a:latin typeface="Times New Roman" panose="02020603050405020304" pitchFamily="18" charset="0"/>
              </a:rPr>
              <a:t>(2)</a:t>
            </a:r>
            <a:r>
              <a:rPr lang="zh-CN" altLang="en-US" sz="2000" b="1">
                <a:solidFill>
                  <a:srgbClr val="0000FF"/>
                </a:solidFill>
              </a:rPr>
              <a:t>电化学防护</a:t>
            </a:r>
            <a:endParaRPr lang="en-US" b="1">
              <a:solidFill>
                <a:srgbClr val="000000"/>
              </a:solidFill>
              <a:latin typeface="宋体" panose="02010600030101010101" pitchFamily="2" charset="-122"/>
              <a:cs typeface="Times New Roman" panose="02020603050405020304" pitchFamily="18" charset="0"/>
            </a:endParaRPr>
          </a:p>
          <a:p>
            <a:pPr fontAlgn="base">
              <a:spcBef>
                <a:spcPct val="0"/>
              </a:spcBef>
              <a:spcAft>
                <a:spcPct val="0"/>
              </a:spcAft>
            </a:pPr>
            <a:r>
              <a:rPr lang="en-US" b="1">
                <a:solidFill>
                  <a:srgbClr val="000000"/>
                </a:solidFill>
                <a:latin typeface="宋体" panose="02010600030101010101" pitchFamily="2" charset="-122"/>
                <a:cs typeface="Times New Roman" panose="02020603050405020304" pitchFamily="18" charset="0"/>
              </a:rPr>
              <a:t>  </a:t>
            </a:r>
            <a:r>
              <a:rPr lang="en-US" b="1">
                <a:solidFill>
                  <a:srgbClr val="FF0000"/>
                </a:solidFill>
                <a:latin typeface="宋体" panose="02010600030101010101" pitchFamily="2" charset="-122"/>
                <a:cs typeface="Times New Roman" panose="02020603050405020304" pitchFamily="18" charset="0"/>
              </a:rPr>
              <a:t> </a:t>
            </a:r>
            <a:r>
              <a:rPr lang="en-US" b="1">
                <a:solidFill>
                  <a:srgbClr val="FF0000"/>
                </a:solidFill>
                <a:latin typeface="黑体" panose="02010600030101010101" pitchFamily="49" charset="-122"/>
                <a:ea typeface="黑体" panose="02010600030101010101" pitchFamily="49" charset="-122"/>
                <a:cs typeface="黑体" panose="02010600030101010101" pitchFamily="49" charset="-122"/>
              </a:rPr>
              <a:t>①</a:t>
            </a:r>
            <a:r>
              <a:rPr lang="zh-CN" altLang="en-US" b="1">
                <a:solidFill>
                  <a:srgbClr val="FF0000"/>
                </a:solidFill>
                <a:latin typeface="黑体" panose="02010600030101010101" pitchFamily="49" charset="-122"/>
                <a:ea typeface="黑体" panose="02010600030101010101" pitchFamily="49" charset="-122"/>
                <a:cs typeface="黑体" panose="02010600030101010101" pitchFamily="49" charset="-122"/>
              </a:rPr>
              <a:t>牺牲阳极的阴极保护法</a:t>
            </a:r>
            <a:r>
              <a:rPr lang="en-US" b="1">
                <a:solidFill>
                  <a:srgbClr val="FF0000"/>
                </a:solidFill>
                <a:latin typeface="黑体" panose="02010600030101010101" pitchFamily="49" charset="-122"/>
                <a:ea typeface="黑体" panose="02010600030101010101" pitchFamily="49" charset="-122"/>
                <a:cs typeface="黑体" panose="02010600030101010101" pitchFamily="49" charset="-122"/>
              </a:rPr>
              <a:t>——</a:t>
            </a:r>
            <a:endParaRPr lang="en-US" b="1">
              <a:solidFill>
                <a:srgbClr val="000000"/>
              </a:solidFill>
              <a:latin typeface="Times New Roman" panose="02020603050405020304" pitchFamily="18" charset="0"/>
            </a:endParaRPr>
          </a:p>
          <a:p>
            <a:pPr fontAlgn="base">
              <a:spcBef>
                <a:spcPct val="0"/>
              </a:spcBef>
              <a:spcAft>
                <a:spcPct val="0"/>
              </a:spcAft>
            </a:pPr>
            <a:r>
              <a:rPr lang="en-US" b="1">
                <a:solidFill>
                  <a:srgbClr val="000000"/>
                </a:solidFill>
                <a:latin typeface="Times New Roman" panose="02020603050405020304" pitchFamily="18" charset="0"/>
              </a:rPr>
              <a:t>         </a:t>
            </a:r>
            <a:r>
              <a:rPr lang="zh-CN" altLang="en-US" b="1">
                <a:solidFill>
                  <a:srgbClr val="0000FF"/>
                </a:solidFill>
              </a:rPr>
              <a:t>原电池原理：</a:t>
            </a:r>
            <a:r>
              <a:rPr lang="zh-CN" altLang="en-US" b="1">
                <a:solidFill>
                  <a:srgbClr val="000000"/>
                </a:solidFill>
              </a:rPr>
              <a:t>正极</a:t>
            </a:r>
            <a:r>
              <a:rPr lang="en-US" altLang="zh-CN" b="1">
                <a:solidFill>
                  <a:srgbClr val="000000"/>
                </a:solidFill>
              </a:rPr>
              <a:t>-</a:t>
            </a:r>
            <a:r>
              <a:rPr lang="zh-CN" altLang="en-US" b="1">
                <a:solidFill>
                  <a:srgbClr val="000000"/>
                </a:solidFill>
              </a:rPr>
              <a:t>被保护金属，负极</a:t>
            </a:r>
            <a:r>
              <a:rPr lang="en-US" altLang="zh-CN" b="1">
                <a:solidFill>
                  <a:srgbClr val="000000"/>
                </a:solidFill>
              </a:rPr>
              <a:t>-</a:t>
            </a:r>
            <a:r>
              <a:rPr lang="zh-CN" altLang="en-US" b="1">
                <a:solidFill>
                  <a:srgbClr val="000000"/>
                </a:solidFill>
              </a:rPr>
              <a:t>较活泼的金属；</a:t>
            </a:r>
            <a:endParaRPr lang="en-US" b="1">
              <a:solidFill>
                <a:srgbClr val="000000"/>
              </a:solidFill>
              <a:latin typeface="宋体" panose="02010600030101010101" pitchFamily="2" charset="-122"/>
              <a:cs typeface="Times New Roman" panose="02020603050405020304" pitchFamily="18" charset="0"/>
            </a:endParaRPr>
          </a:p>
          <a:p>
            <a:pPr fontAlgn="base">
              <a:spcBef>
                <a:spcPct val="0"/>
              </a:spcBef>
              <a:spcAft>
                <a:spcPct val="0"/>
              </a:spcAft>
            </a:pPr>
            <a:r>
              <a:rPr lang="en-US" b="1">
                <a:solidFill>
                  <a:srgbClr val="000000"/>
                </a:solidFill>
                <a:latin typeface="宋体" panose="02010600030101010101" pitchFamily="2" charset="-122"/>
                <a:cs typeface="Times New Roman" panose="02020603050405020304" pitchFamily="18" charset="0"/>
              </a:rPr>
              <a:t>  </a:t>
            </a:r>
            <a:r>
              <a:rPr lang="en-US" b="1">
                <a:solidFill>
                  <a:srgbClr val="FF0000"/>
                </a:solidFill>
                <a:latin typeface="宋体" panose="02010600030101010101" pitchFamily="2" charset="-122"/>
                <a:cs typeface="Times New Roman" panose="02020603050405020304" pitchFamily="18" charset="0"/>
              </a:rPr>
              <a:t> ②</a:t>
            </a:r>
            <a:r>
              <a:rPr lang="zh-CN" altLang="en-US" b="1">
                <a:solidFill>
                  <a:srgbClr val="FF0000"/>
                </a:solidFill>
              </a:rPr>
              <a:t>外加电流的阴极保护法</a:t>
            </a:r>
            <a:r>
              <a:rPr lang="en-US" b="1">
                <a:solidFill>
                  <a:srgbClr val="FF0000"/>
                </a:solidFill>
                <a:latin typeface="Times New Roman" panose="02020603050405020304" pitchFamily="18" charset="0"/>
              </a:rPr>
              <a:t>——</a:t>
            </a:r>
            <a:endParaRPr lang="en-US" b="1">
              <a:solidFill>
                <a:srgbClr val="000000"/>
              </a:solidFill>
              <a:latin typeface="Times New Roman" panose="02020603050405020304" pitchFamily="18" charset="0"/>
            </a:endParaRPr>
          </a:p>
          <a:p>
            <a:pPr fontAlgn="base">
              <a:spcBef>
                <a:spcPct val="0"/>
              </a:spcBef>
              <a:spcAft>
                <a:spcPct val="0"/>
              </a:spcAft>
            </a:pPr>
            <a:r>
              <a:rPr lang="en-US" b="1">
                <a:solidFill>
                  <a:srgbClr val="000000"/>
                </a:solidFill>
                <a:latin typeface="Times New Roman" panose="02020603050405020304" pitchFamily="18" charset="0"/>
              </a:rPr>
              <a:t>         </a:t>
            </a:r>
            <a:r>
              <a:rPr lang="zh-CN" altLang="en-US" b="1">
                <a:solidFill>
                  <a:srgbClr val="0000FF"/>
                </a:solidFill>
              </a:rPr>
              <a:t>电解原理：</a:t>
            </a:r>
            <a:r>
              <a:rPr lang="zh-CN" altLang="en-US" b="1">
                <a:solidFill>
                  <a:srgbClr val="000000"/>
                </a:solidFill>
              </a:rPr>
              <a:t>阴极为被保护的金属，阳极为惰性电极。</a:t>
            </a:r>
            <a:endParaRPr lang="zh-CN" altLang="en-US" b="1">
              <a:solidFill>
                <a:srgbClr val="000000"/>
              </a:solidFill>
            </a:endParaRPr>
          </a:p>
        </p:txBody>
      </p:sp>
      <p:sp>
        <p:nvSpPr>
          <p:cNvPr id="6" name="文本框 5"/>
          <p:cNvSpPr txBox="1"/>
          <p:nvPr/>
        </p:nvSpPr>
        <p:spPr>
          <a:xfrm>
            <a:off x="750148" y="1131570"/>
            <a:ext cx="2700867" cy="398780"/>
          </a:xfrm>
          <a:prstGeom prst="rect">
            <a:avLst/>
          </a:prstGeom>
          <a:noFill/>
        </p:spPr>
        <p:txBody>
          <a:bodyPr wrap="square" rtlCol="0">
            <a:spAutoFit/>
          </a:bodyPr>
          <a:lstStyle/>
          <a:p>
            <a:pPr fontAlgn="base">
              <a:spcBef>
                <a:spcPct val="0"/>
              </a:spcBef>
              <a:spcAft>
                <a:spcPct val="0"/>
              </a:spcAft>
            </a:pPr>
            <a:r>
              <a:rPr lang="en-US" sz="2000" b="1">
                <a:solidFill>
                  <a:srgbClr val="FF0000"/>
                </a:solidFill>
                <a:latin typeface="Times New Roman" panose="02020603050405020304" pitchFamily="18" charset="0"/>
                <a:ea typeface="黑体" panose="02010600030101010101" pitchFamily="49" charset="-122"/>
                <a:sym typeface="+mn-ea"/>
              </a:rPr>
              <a:t>2</a:t>
            </a:r>
            <a:r>
              <a:rPr lang="zh-CN" altLang="en-US" sz="2000" b="1">
                <a:solidFill>
                  <a:srgbClr val="FF0000"/>
                </a:solidFill>
                <a:sym typeface="+mn-ea"/>
              </a:rPr>
              <a:t>．</a:t>
            </a:r>
            <a:r>
              <a:rPr lang="zh-CN" altLang="en-US" sz="2000" b="1">
                <a:solidFill>
                  <a:srgbClr val="FF0000"/>
                </a:solidFill>
                <a:ea typeface="黑体" panose="02010600030101010101" pitchFamily="49" charset="-122"/>
                <a:sym typeface="+mn-ea"/>
              </a:rPr>
              <a:t>两方法</a:t>
            </a:r>
            <a:endParaRPr lang="zh-CN" altLang="en-US" sz="2000" b="1">
              <a:solidFill>
                <a:srgbClr val="FF0000"/>
              </a:solidFill>
              <a:ea typeface="黑体" panose="02010600030101010101" pitchFamily="49" charset="-122"/>
              <a:sym typeface="+mn-ea"/>
            </a:endParaRPr>
          </a:p>
        </p:txBody>
      </p:sp>
    </p:spTree>
  </p:cSld>
  <p:clrMapOvr>
    <a:masterClrMapping/>
  </p:clrMapOvr>
  <p:transition/>
</p:sld>
</file>

<file path=ppt/slides/slide14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
            <a:lum/>
          </a:blip>
          <a:stretch>
            <a:fillRect/>
          </a:stretch>
        </a:blipFill>
        <a:effectLst/>
      </p:bgPr>
    </p:bg>
    <p:spTree>
      <p:nvGrpSpPr>
        <p:cNvPr id="1" name=""/>
        <p:cNvGrpSpPr/>
        <p:nvPr/>
      </p:nvGrpSpPr>
      <p:grpSpPr>
        <a:xfrm>
          <a:off x="0" y="0"/>
          <a:ext cx="0" cy="0"/>
          <a:chOff x="0" y="0"/>
          <a:chExt cx="0" cy="0"/>
        </a:xfrm>
      </p:grpSpPr>
      <p:sp>
        <p:nvSpPr>
          <p:cNvPr id="18" name="圆角矩形 17"/>
          <p:cNvSpPr/>
          <p:nvPr/>
        </p:nvSpPr>
        <p:spPr>
          <a:xfrm>
            <a:off x="152400" y="855980"/>
            <a:ext cx="11863493" cy="76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350" b="1" noProof="1">
              <a:solidFill>
                <a:srgbClr val="FFFFFF"/>
              </a:solidFill>
            </a:endParaRPr>
          </a:p>
        </p:txBody>
      </p:sp>
      <p:sp>
        <p:nvSpPr>
          <p:cNvPr id="4" name="矩形 3"/>
          <p:cNvSpPr/>
          <p:nvPr/>
        </p:nvSpPr>
        <p:spPr>
          <a:xfrm>
            <a:off x="370313" y="364563"/>
            <a:ext cx="7475123" cy="461665"/>
          </a:xfrm>
          <a:prstGeom prst="rect">
            <a:avLst/>
          </a:prstGeom>
          <a:noFill/>
          <a:ln w="9525">
            <a:noFill/>
          </a:ln>
        </p:spPr>
        <p:txBody>
          <a:bodyPr wrap="none" anchor="ctr">
            <a:spAutoFit/>
          </a:bodyPr>
          <a:lstStyle/>
          <a:p>
            <a:pPr fontAlgn="base">
              <a:spcBef>
                <a:spcPct val="0"/>
              </a:spcBef>
              <a:spcAft>
                <a:spcPct val="0"/>
              </a:spcAft>
            </a:pPr>
            <a:r>
              <a:rPr lang="zh-CN" altLang="en-US" sz="2400" b="1">
                <a:solidFill>
                  <a:srgbClr val="FF0000"/>
                </a:solidFill>
                <a:latin typeface="Times New Roman" panose="02020603050405020304" pitchFamily="18" charset="0"/>
                <a:cs typeface="Times New Roman" panose="02020603050405020304" pitchFamily="18" charset="0"/>
                <a:sym typeface="+mn-ea"/>
              </a:rPr>
              <a:t>考点四　</a:t>
            </a:r>
            <a:r>
              <a:rPr lang="zh-CN" altLang="en-US" sz="2400" b="1">
                <a:solidFill>
                  <a:srgbClr val="FF0000"/>
                </a:solidFill>
                <a:latin typeface="Times New Roman" panose="02020603050405020304" pitchFamily="18" charset="0"/>
                <a:sym typeface="+mn-ea"/>
              </a:rPr>
              <a:t>“</a:t>
            </a:r>
            <a:r>
              <a:rPr lang="zh-CN" altLang="en-US" sz="2400" b="1">
                <a:solidFill>
                  <a:srgbClr val="FF0000"/>
                </a:solidFill>
                <a:latin typeface="Times New Roman" panose="02020603050405020304" pitchFamily="18" charset="0"/>
                <a:cs typeface="Times New Roman" panose="02020603050405020304" pitchFamily="18" charset="0"/>
                <a:sym typeface="+mn-ea"/>
              </a:rPr>
              <a:t>两比较</a:t>
            </a:r>
            <a:r>
              <a:rPr lang="en-US" altLang="zh-CN" sz="2400" b="1">
                <a:solidFill>
                  <a:srgbClr val="FF0000"/>
                </a:solidFill>
                <a:latin typeface="Times New Roman" panose="02020603050405020304" pitchFamily="18" charset="0"/>
                <a:sym typeface="+mn-ea"/>
              </a:rPr>
              <a:t>+</a:t>
            </a:r>
            <a:r>
              <a:rPr lang="zh-CN" altLang="en-US" sz="2400" b="1">
                <a:solidFill>
                  <a:srgbClr val="FF0000"/>
                </a:solidFill>
                <a:latin typeface="Times New Roman" panose="02020603050405020304" pitchFamily="18" charset="0"/>
                <a:cs typeface="Times New Roman" panose="02020603050405020304" pitchFamily="18" charset="0"/>
                <a:sym typeface="+mn-ea"/>
              </a:rPr>
              <a:t>两方法</a:t>
            </a:r>
            <a:r>
              <a:rPr lang="zh-CN" altLang="en-US" sz="2400" b="1">
                <a:solidFill>
                  <a:srgbClr val="FF0000"/>
                </a:solidFill>
                <a:latin typeface="Times New Roman" panose="02020603050405020304" pitchFamily="18" charset="0"/>
                <a:sym typeface="+mn-ea"/>
              </a:rPr>
              <a:t>”，</a:t>
            </a:r>
            <a:r>
              <a:rPr lang="zh-CN" altLang="en-US" sz="2400" b="1">
                <a:solidFill>
                  <a:srgbClr val="FF0000"/>
                </a:solidFill>
                <a:latin typeface="Times New Roman" panose="02020603050405020304" pitchFamily="18" charset="0"/>
                <a:cs typeface="Times New Roman" panose="02020603050405020304" pitchFamily="18" charset="0"/>
                <a:sym typeface="+mn-ea"/>
              </a:rPr>
              <a:t>突破金属的腐蚀与防护</a:t>
            </a:r>
            <a:endParaRPr lang="zh-CN" altLang="en-US" sz="2400" b="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sym typeface="+mn-ea"/>
            </a:endParaRPr>
          </a:p>
        </p:txBody>
      </p:sp>
      <p:sp>
        <p:nvSpPr>
          <p:cNvPr id="111" name="文本框 110"/>
          <p:cNvSpPr txBox="1"/>
          <p:nvPr/>
        </p:nvSpPr>
        <p:spPr>
          <a:xfrm>
            <a:off x="752687" y="1662433"/>
            <a:ext cx="10779760" cy="1753235"/>
          </a:xfrm>
          <a:prstGeom prst="rect">
            <a:avLst/>
          </a:prstGeom>
          <a:noFill/>
          <a:ln w="9525">
            <a:solidFill>
              <a:srgbClr val="FF0000"/>
            </a:solidFill>
          </a:ln>
        </p:spPr>
        <p:txBody>
          <a:bodyPr wrap="square">
            <a:spAutoFit/>
          </a:bodyPr>
          <a:lstStyle/>
          <a:p>
            <a:pPr fontAlgn="base">
              <a:spcBef>
                <a:spcPct val="0"/>
              </a:spcBef>
              <a:spcAft>
                <a:spcPct val="0"/>
              </a:spcAft>
            </a:pPr>
            <a:r>
              <a:rPr lang="en-US" b="1">
                <a:solidFill>
                  <a:srgbClr val="000000"/>
                </a:solidFill>
                <a:latin typeface="Times New Roman" panose="02020603050405020304" pitchFamily="18" charset="0"/>
              </a:rPr>
              <a:t>1</a:t>
            </a:r>
            <a:r>
              <a:rPr lang="zh-CN" altLang="en-US" b="1">
                <a:solidFill>
                  <a:srgbClr val="000000"/>
                </a:solidFill>
              </a:rPr>
              <a:t>．利用下图装置进行实验，开始时，</a:t>
            </a:r>
            <a:r>
              <a:rPr lang="en-US" b="1">
                <a:solidFill>
                  <a:srgbClr val="000000"/>
                </a:solidFill>
                <a:latin typeface="Times New Roman" panose="02020603050405020304" pitchFamily="18" charset="0"/>
              </a:rPr>
              <a:t>a</a:t>
            </a:r>
            <a:r>
              <a:rPr lang="zh-CN" altLang="en-US" b="1">
                <a:solidFill>
                  <a:srgbClr val="000000"/>
                </a:solidFill>
              </a:rPr>
              <a:t>、</a:t>
            </a:r>
            <a:r>
              <a:rPr lang="en-US" b="1">
                <a:solidFill>
                  <a:srgbClr val="000000"/>
                </a:solidFill>
                <a:latin typeface="Times New Roman" panose="02020603050405020304" pitchFamily="18" charset="0"/>
              </a:rPr>
              <a:t>b</a:t>
            </a:r>
            <a:r>
              <a:rPr lang="zh-CN" altLang="en-US" b="1">
                <a:solidFill>
                  <a:srgbClr val="000000"/>
                </a:solidFill>
              </a:rPr>
              <a:t>两处液面相平，</a:t>
            </a:r>
            <a:endParaRPr lang="zh-CN" altLang="en-US" b="1">
              <a:solidFill>
                <a:srgbClr val="000000"/>
              </a:solidFill>
            </a:endParaRPr>
          </a:p>
          <a:p>
            <a:pPr fontAlgn="base">
              <a:spcBef>
                <a:spcPct val="0"/>
              </a:spcBef>
              <a:spcAft>
                <a:spcPct val="0"/>
              </a:spcAft>
            </a:pPr>
            <a:r>
              <a:rPr lang="zh-CN" altLang="en-US" b="1">
                <a:solidFill>
                  <a:srgbClr val="000000"/>
                </a:solidFill>
              </a:rPr>
              <a:t>   密封好，放置一段时间。下列说法不正确的是 </a:t>
            </a:r>
            <a:r>
              <a:rPr lang="en-US" b="1">
                <a:solidFill>
                  <a:srgbClr val="000000"/>
                </a:solidFill>
                <a:latin typeface="Times New Roman" panose="02020603050405020304" pitchFamily="18" charset="0"/>
              </a:rPr>
              <a:t>(</a:t>
            </a:r>
            <a:r>
              <a:rPr lang="zh-CN" altLang="en-US" b="1">
                <a:solidFill>
                  <a:srgbClr val="000000"/>
                </a:solidFill>
              </a:rPr>
              <a:t>　　</a:t>
            </a:r>
            <a:r>
              <a:rPr lang="en-US" b="1">
                <a:solidFill>
                  <a:srgbClr val="000000"/>
                </a:solidFill>
                <a:latin typeface="Times New Roman" panose="02020603050405020304" pitchFamily="18" charset="0"/>
              </a:rPr>
              <a:t>)</a:t>
            </a:r>
            <a:endParaRPr lang="en-US" b="1">
              <a:solidFill>
                <a:srgbClr val="000000"/>
              </a:solidFill>
              <a:latin typeface="Times New Roman" panose="02020603050405020304" pitchFamily="18" charset="0"/>
            </a:endParaRPr>
          </a:p>
          <a:p>
            <a:pPr fontAlgn="base">
              <a:spcBef>
                <a:spcPct val="0"/>
              </a:spcBef>
              <a:spcAft>
                <a:spcPct val="0"/>
              </a:spcAft>
            </a:pPr>
            <a:r>
              <a:rPr lang="en-US" b="1">
                <a:solidFill>
                  <a:srgbClr val="000000"/>
                </a:solidFill>
                <a:latin typeface="Times New Roman" panose="02020603050405020304" pitchFamily="18" charset="0"/>
                <a:sym typeface="+mn-ea"/>
              </a:rPr>
              <a:t>   A</a:t>
            </a:r>
            <a:r>
              <a:rPr lang="zh-CN" altLang="en-US" b="1">
                <a:solidFill>
                  <a:srgbClr val="000000"/>
                </a:solidFill>
                <a:sym typeface="+mn-ea"/>
              </a:rPr>
              <a:t>．</a:t>
            </a:r>
            <a:r>
              <a:rPr lang="en-US" b="1">
                <a:solidFill>
                  <a:srgbClr val="000000"/>
                </a:solidFill>
                <a:latin typeface="Times New Roman" panose="02020603050405020304" pitchFamily="18" charset="0"/>
                <a:sym typeface="+mn-ea"/>
              </a:rPr>
              <a:t>a</a:t>
            </a:r>
            <a:r>
              <a:rPr lang="zh-CN" altLang="en-US" b="1">
                <a:solidFill>
                  <a:srgbClr val="000000"/>
                </a:solidFill>
                <a:sym typeface="+mn-ea"/>
              </a:rPr>
              <a:t>管发生吸氧腐蚀，</a:t>
            </a:r>
            <a:r>
              <a:rPr lang="en-US" b="1">
                <a:solidFill>
                  <a:srgbClr val="000000"/>
                </a:solidFill>
                <a:latin typeface="Times New Roman" panose="02020603050405020304" pitchFamily="18" charset="0"/>
                <a:sym typeface="+mn-ea"/>
              </a:rPr>
              <a:t>b</a:t>
            </a:r>
            <a:r>
              <a:rPr lang="zh-CN" altLang="en-US" b="1">
                <a:solidFill>
                  <a:srgbClr val="000000"/>
                </a:solidFill>
                <a:sym typeface="+mn-ea"/>
              </a:rPr>
              <a:t>管发生析氢腐蚀</a:t>
            </a:r>
            <a:endParaRPr lang="en-US" b="1">
              <a:solidFill>
                <a:srgbClr val="000000"/>
              </a:solidFill>
              <a:latin typeface="Times New Roman" panose="02020603050405020304" pitchFamily="18" charset="0"/>
              <a:sym typeface="+mn-ea"/>
            </a:endParaRPr>
          </a:p>
          <a:p>
            <a:pPr fontAlgn="base">
              <a:spcBef>
                <a:spcPct val="0"/>
              </a:spcBef>
              <a:spcAft>
                <a:spcPct val="0"/>
              </a:spcAft>
            </a:pPr>
            <a:r>
              <a:rPr lang="en-US" b="1">
                <a:solidFill>
                  <a:srgbClr val="000000"/>
                </a:solidFill>
                <a:latin typeface="Times New Roman" panose="02020603050405020304" pitchFamily="18" charset="0"/>
                <a:sym typeface="+mn-ea"/>
              </a:rPr>
              <a:t>   B</a:t>
            </a:r>
            <a:r>
              <a:rPr lang="zh-CN" altLang="en-US" b="1">
                <a:solidFill>
                  <a:srgbClr val="000000"/>
                </a:solidFill>
                <a:sym typeface="+mn-ea"/>
              </a:rPr>
              <a:t>．一段时间后，</a:t>
            </a:r>
            <a:r>
              <a:rPr lang="en-US" b="1">
                <a:solidFill>
                  <a:srgbClr val="000000"/>
                </a:solidFill>
                <a:latin typeface="Times New Roman" panose="02020603050405020304" pitchFamily="18" charset="0"/>
                <a:sym typeface="+mn-ea"/>
              </a:rPr>
              <a:t>a</a:t>
            </a:r>
            <a:r>
              <a:rPr lang="zh-CN" altLang="en-US" b="1">
                <a:solidFill>
                  <a:srgbClr val="000000"/>
                </a:solidFill>
                <a:sym typeface="+mn-ea"/>
              </a:rPr>
              <a:t>管液面高于</a:t>
            </a:r>
            <a:r>
              <a:rPr lang="en-US" b="1">
                <a:solidFill>
                  <a:srgbClr val="000000"/>
                </a:solidFill>
                <a:latin typeface="Times New Roman" panose="02020603050405020304" pitchFamily="18" charset="0"/>
                <a:sym typeface="+mn-ea"/>
              </a:rPr>
              <a:t>b</a:t>
            </a:r>
            <a:r>
              <a:rPr lang="zh-CN" altLang="en-US" b="1">
                <a:solidFill>
                  <a:srgbClr val="000000"/>
                </a:solidFill>
                <a:sym typeface="+mn-ea"/>
              </a:rPr>
              <a:t>管液面</a:t>
            </a:r>
            <a:endParaRPr lang="en-US" b="1">
              <a:solidFill>
                <a:srgbClr val="000000"/>
              </a:solidFill>
              <a:latin typeface="Times New Roman" panose="02020603050405020304" pitchFamily="18" charset="0"/>
              <a:sym typeface="+mn-ea"/>
            </a:endParaRPr>
          </a:p>
          <a:p>
            <a:pPr fontAlgn="base">
              <a:spcBef>
                <a:spcPct val="0"/>
              </a:spcBef>
              <a:spcAft>
                <a:spcPct val="0"/>
              </a:spcAft>
            </a:pPr>
            <a:r>
              <a:rPr lang="en-US" b="1">
                <a:solidFill>
                  <a:srgbClr val="000000"/>
                </a:solidFill>
                <a:latin typeface="Times New Roman" panose="02020603050405020304" pitchFamily="18" charset="0"/>
                <a:sym typeface="+mn-ea"/>
              </a:rPr>
              <a:t>   C</a:t>
            </a:r>
            <a:r>
              <a:rPr lang="zh-CN" altLang="en-US" b="1">
                <a:solidFill>
                  <a:srgbClr val="000000"/>
                </a:solidFill>
                <a:sym typeface="+mn-ea"/>
              </a:rPr>
              <a:t>．</a:t>
            </a:r>
            <a:r>
              <a:rPr lang="en-US" b="1">
                <a:solidFill>
                  <a:srgbClr val="000000"/>
                </a:solidFill>
                <a:latin typeface="Times New Roman" panose="02020603050405020304" pitchFamily="18" charset="0"/>
                <a:sym typeface="+mn-ea"/>
              </a:rPr>
              <a:t>a</a:t>
            </a:r>
            <a:r>
              <a:rPr lang="zh-CN" altLang="en-US" b="1">
                <a:solidFill>
                  <a:srgbClr val="000000"/>
                </a:solidFill>
                <a:sym typeface="+mn-ea"/>
              </a:rPr>
              <a:t>处溶液的</a:t>
            </a:r>
            <a:r>
              <a:rPr lang="en-US" b="1">
                <a:solidFill>
                  <a:srgbClr val="000000"/>
                </a:solidFill>
                <a:latin typeface="Times New Roman" panose="02020603050405020304" pitchFamily="18" charset="0"/>
                <a:sym typeface="+mn-ea"/>
              </a:rPr>
              <a:t>pH</a:t>
            </a:r>
            <a:r>
              <a:rPr lang="zh-CN" altLang="en-US" b="1">
                <a:solidFill>
                  <a:srgbClr val="000000"/>
                </a:solidFill>
                <a:sym typeface="+mn-ea"/>
              </a:rPr>
              <a:t>增大，</a:t>
            </a:r>
            <a:r>
              <a:rPr lang="en-US" b="1">
                <a:solidFill>
                  <a:srgbClr val="000000"/>
                </a:solidFill>
                <a:latin typeface="Times New Roman" panose="02020603050405020304" pitchFamily="18" charset="0"/>
                <a:sym typeface="+mn-ea"/>
              </a:rPr>
              <a:t>b</a:t>
            </a:r>
            <a:r>
              <a:rPr lang="zh-CN" altLang="en-US" b="1">
                <a:solidFill>
                  <a:srgbClr val="000000"/>
                </a:solidFill>
                <a:sym typeface="+mn-ea"/>
              </a:rPr>
              <a:t>处溶液的</a:t>
            </a:r>
            <a:r>
              <a:rPr lang="en-US" b="1">
                <a:solidFill>
                  <a:srgbClr val="000000"/>
                </a:solidFill>
                <a:latin typeface="Times New Roman" panose="02020603050405020304" pitchFamily="18" charset="0"/>
                <a:sym typeface="+mn-ea"/>
              </a:rPr>
              <a:t>pH</a:t>
            </a:r>
            <a:r>
              <a:rPr lang="zh-CN" altLang="en-US" b="1">
                <a:solidFill>
                  <a:srgbClr val="000000"/>
                </a:solidFill>
                <a:sym typeface="+mn-ea"/>
              </a:rPr>
              <a:t>减小</a:t>
            </a:r>
            <a:endParaRPr lang="en-US" b="1">
              <a:solidFill>
                <a:srgbClr val="000000"/>
              </a:solidFill>
              <a:latin typeface="Times New Roman" panose="02020603050405020304" pitchFamily="18" charset="0"/>
              <a:sym typeface="+mn-ea"/>
            </a:endParaRPr>
          </a:p>
          <a:p>
            <a:pPr fontAlgn="base">
              <a:spcBef>
                <a:spcPct val="0"/>
              </a:spcBef>
              <a:spcAft>
                <a:spcPct val="0"/>
              </a:spcAft>
            </a:pPr>
            <a:r>
              <a:rPr lang="en-US" b="1">
                <a:solidFill>
                  <a:srgbClr val="000000"/>
                </a:solidFill>
                <a:latin typeface="Times New Roman" panose="02020603050405020304" pitchFamily="18" charset="0"/>
                <a:sym typeface="+mn-ea"/>
              </a:rPr>
              <a:t>   D</a:t>
            </a:r>
            <a:r>
              <a:rPr lang="zh-CN" altLang="en-US" b="1">
                <a:solidFill>
                  <a:srgbClr val="000000"/>
                </a:solidFill>
                <a:sym typeface="+mn-ea"/>
              </a:rPr>
              <a:t>．</a:t>
            </a:r>
            <a:r>
              <a:rPr lang="en-US" b="1">
                <a:solidFill>
                  <a:srgbClr val="000000"/>
                </a:solidFill>
                <a:latin typeface="Times New Roman" panose="02020603050405020304" pitchFamily="18" charset="0"/>
                <a:sym typeface="+mn-ea"/>
              </a:rPr>
              <a:t>a</a:t>
            </a:r>
            <a:r>
              <a:rPr lang="zh-CN" altLang="en-US" b="1">
                <a:solidFill>
                  <a:srgbClr val="000000"/>
                </a:solidFill>
                <a:sym typeface="+mn-ea"/>
              </a:rPr>
              <a:t>、</a:t>
            </a:r>
            <a:r>
              <a:rPr lang="en-US" b="1">
                <a:solidFill>
                  <a:srgbClr val="000000"/>
                </a:solidFill>
                <a:latin typeface="Times New Roman" panose="02020603050405020304" pitchFamily="18" charset="0"/>
                <a:sym typeface="+mn-ea"/>
              </a:rPr>
              <a:t>b</a:t>
            </a:r>
            <a:r>
              <a:rPr lang="zh-CN" altLang="en-US" b="1">
                <a:solidFill>
                  <a:srgbClr val="000000"/>
                </a:solidFill>
                <a:sym typeface="+mn-ea"/>
              </a:rPr>
              <a:t>两处具有相同的电极反应式：</a:t>
            </a:r>
            <a:r>
              <a:rPr lang="en-US" b="1">
                <a:solidFill>
                  <a:srgbClr val="000000"/>
                </a:solidFill>
                <a:latin typeface="Times New Roman" panose="02020603050405020304" pitchFamily="18" charset="0"/>
                <a:sym typeface="+mn-ea"/>
              </a:rPr>
              <a:t>Fe</a:t>
            </a:r>
            <a:r>
              <a:rPr lang="zh-CN" altLang="en-US" b="1">
                <a:solidFill>
                  <a:srgbClr val="000000"/>
                </a:solidFill>
                <a:sym typeface="+mn-ea"/>
              </a:rPr>
              <a:t>－</a:t>
            </a:r>
            <a:r>
              <a:rPr lang="en-US" b="1">
                <a:solidFill>
                  <a:srgbClr val="000000"/>
                </a:solidFill>
                <a:latin typeface="Times New Roman" panose="02020603050405020304" pitchFamily="18" charset="0"/>
                <a:sym typeface="+mn-ea"/>
              </a:rPr>
              <a:t>2e</a:t>
            </a:r>
            <a:r>
              <a:rPr lang="zh-CN" altLang="en-US" b="1" baseline="30000">
                <a:solidFill>
                  <a:srgbClr val="000000"/>
                </a:solidFill>
                <a:sym typeface="+mn-ea"/>
              </a:rPr>
              <a:t>－</a:t>
            </a:r>
            <a:r>
              <a:rPr lang="en-US" b="1">
                <a:solidFill>
                  <a:srgbClr val="000000"/>
                </a:solidFill>
                <a:latin typeface="宋体" panose="02010600030101010101" pitchFamily="2" charset="-122"/>
                <a:cs typeface="Times New Roman" panose="02020603050405020304" pitchFamily="18" charset="0"/>
                <a:sym typeface="+mn-ea"/>
              </a:rPr>
              <a:t>===</a:t>
            </a:r>
            <a:r>
              <a:rPr lang="en-US" b="1">
                <a:solidFill>
                  <a:srgbClr val="000000"/>
                </a:solidFill>
                <a:latin typeface="Times New Roman" panose="02020603050405020304" pitchFamily="18" charset="0"/>
                <a:sym typeface="+mn-ea"/>
              </a:rPr>
              <a:t>Fe</a:t>
            </a:r>
            <a:r>
              <a:rPr lang="en-US" b="1" baseline="30000">
                <a:solidFill>
                  <a:srgbClr val="000000"/>
                </a:solidFill>
                <a:latin typeface="Times New Roman" panose="02020603050405020304" pitchFamily="18" charset="0"/>
                <a:sym typeface="+mn-ea"/>
              </a:rPr>
              <a:t>2</a:t>
            </a:r>
            <a:r>
              <a:rPr lang="zh-CN" altLang="en-US" b="1" baseline="30000">
                <a:solidFill>
                  <a:srgbClr val="000000"/>
                </a:solidFill>
                <a:sym typeface="+mn-ea"/>
              </a:rPr>
              <a:t>＋</a:t>
            </a:r>
            <a:endParaRPr lang="zh-CN" altLang="en-US" b="1">
              <a:solidFill>
                <a:srgbClr val="000000"/>
              </a:solidFill>
            </a:endParaRPr>
          </a:p>
        </p:txBody>
      </p:sp>
      <p:pic>
        <p:nvPicPr>
          <p:cNvPr id="2" name="图片 1"/>
          <p:cNvPicPr/>
          <p:nvPr/>
        </p:nvPicPr>
        <p:blipFill>
          <a:blip r:embed="rId2"/>
          <a:stretch>
            <a:fillRect/>
          </a:stretch>
        </p:blipFill>
        <p:spPr>
          <a:xfrm>
            <a:off x="8972128" y="1773558"/>
            <a:ext cx="2472267" cy="1490345"/>
          </a:xfrm>
          <a:prstGeom prst="rect">
            <a:avLst/>
          </a:prstGeom>
          <a:noFill/>
          <a:ln w="9525">
            <a:noFill/>
          </a:ln>
        </p:spPr>
      </p:pic>
      <p:sp>
        <p:nvSpPr>
          <p:cNvPr id="3" name="文本框 2"/>
          <p:cNvSpPr txBox="1"/>
          <p:nvPr/>
        </p:nvSpPr>
        <p:spPr>
          <a:xfrm>
            <a:off x="492761" y="1120140"/>
            <a:ext cx="3023585" cy="400110"/>
          </a:xfrm>
          <a:prstGeom prst="rect">
            <a:avLst/>
          </a:prstGeom>
          <a:noFill/>
        </p:spPr>
        <p:txBody>
          <a:bodyPr wrap="none" rtlCol="0">
            <a:spAutoFit/>
          </a:bodyPr>
          <a:lstStyle/>
          <a:p>
            <a:pPr fontAlgn="base">
              <a:spcBef>
                <a:spcPct val="0"/>
              </a:spcBef>
              <a:spcAft>
                <a:spcPct val="0"/>
              </a:spcAft>
            </a:pPr>
            <a:r>
              <a:rPr lang="zh-CN" altLang="en-US" sz="2000" b="1">
                <a:solidFill>
                  <a:srgbClr val="0000FF"/>
                </a:solidFill>
                <a:ea typeface="黑体" panose="02010600030101010101" pitchFamily="49" charset="-122"/>
                <a:sym typeface="+mn-ea"/>
              </a:rPr>
              <a:t>题组一　两种腐蚀的比较</a:t>
            </a:r>
            <a:endParaRPr lang="zh-CN" altLang="en-US" sz="2000" b="1">
              <a:solidFill>
                <a:srgbClr val="0000FF"/>
              </a:solidFill>
              <a:ea typeface="黑体" panose="02010600030101010101" pitchFamily="49" charset="-122"/>
              <a:sym typeface="+mn-ea"/>
            </a:endParaRPr>
          </a:p>
        </p:txBody>
      </p:sp>
      <p:sp>
        <p:nvSpPr>
          <p:cNvPr id="5" name="文本框 4"/>
          <p:cNvSpPr txBox="1"/>
          <p:nvPr/>
        </p:nvSpPr>
        <p:spPr>
          <a:xfrm>
            <a:off x="752689" y="3535680"/>
            <a:ext cx="10778913" cy="1322070"/>
          </a:xfrm>
          <a:prstGeom prst="rect">
            <a:avLst/>
          </a:prstGeom>
          <a:noFill/>
          <a:ln w="9525">
            <a:solidFill>
              <a:srgbClr val="FF0000"/>
            </a:solidFill>
          </a:ln>
        </p:spPr>
        <p:txBody>
          <a:bodyPr wrap="square">
            <a:spAutoFit/>
          </a:bodyPr>
          <a:lstStyle/>
          <a:p>
            <a:pPr fontAlgn="base">
              <a:spcBef>
                <a:spcPct val="0"/>
              </a:spcBef>
              <a:spcAft>
                <a:spcPct val="0"/>
              </a:spcAft>
            </a:pPr>
            <a:r>
              <a:rPr lang="zh-CN" altLang="en-US" sz="1600" b="1">
                <a:solidFill>
                  <a:srgbClr val="0000FF"/>
                </a:solidFill>
                <a:ea typeface="黑体" panose="02010600030101010101" pitchFamily="49" charset="-122"/>
              </a:rPr>
              <a:t>解析</a:t>
            </a:r>
            <a:r>
              <a:rPr lang="zh-CN" altLang="en-US" sz="1600" b="1">
                <a:solidFill>
                  <a:srgbClr val="000000"/>
                </a:solidFill>
                <a:ea typeface="黑体" panose="02010600030101010101" pitchFamily="49" charset="-122"/>
              </a:rPr>
              <a:t>　</a:t>
            </a:r>
            <a:r>
              <a:rPr lang="zh-CN" altLang="en-US" sz="1600" b="1">
                <a:solidFill>
                  <a:srgbClr val="0000FF"/>
                </a:solidFill>
                <a:latin typeface="Times New Roman" panose="02020603050405020304" pitchFamily="18" charset="0"/>
                <a:ea typeface="黑体" panose="02010600030101010101" pitchFamily="49" charset="-122"/>
                <a:sym typeface="+mn-ea"/>
              </a:rPr>
              <a:t>答案</a:t>
            </a:r>
            <a:r>
              <a:rPr lang="zh-CN" altLang="en-US" sz="1600" b="1">
                <a:solidFill>
                  <a:srgbClr val="000000"/>
                </a:solidFill>
                <a:latin typeface="Times New Roman" panose="02020603050405020304" pitchFamily="18" charset="0"/>
                <a:ea typeface="黑体" panose="02010600030101010101" pitchFamily="49" charset="-122"/>
                <a:sym typeface="+mn-ea"/>
              </a:rPr>
              <a:t>　</a:t>
            </a:r>
            <a:r>
              <a:rPr lang="en-US" altLang="zh-CN" sz="1600" b="1">
                <a:solidFill>
                  <a:srgbClr val="FF0000"/>
                </a:solidFill>
                <a:latin typeface="Times New Roman" panose="02020603050405020304" pitchFamily="18" charset="0"/>
                <a:ea typeface="黑体" panose="02010600030101010101" pitchFamily="49" charset="-122"/>
                <a:sym typeface="+mn-ea"/>
              </a:rPr>
              <a:t>C</a:t>
            </a:r>
            <a:endParaRPr lang="en-US" altLang="zh-CN" sz="1600" b="1">
              <a:solidFill>
                <a:srgbClr val="FF0000"/>
              </a:solidFill>
              <a:latin typeface="Times New Roman" panose="02020603050405020304" pitchFamily="18" charset="0"/>
              <a:ea typeface="黑体" panose="02010600030101010101" pitchFamily="49" charset="-122"/>
              <a:sym typeface="+mn-ea"/>
            </a:endParaRPr>
          </a:p>
          <a:p>
            <a:pPr fontAlgn="base">
              <a:spcBef>
                <a:spcPct val="0"/>
              </a:spcBef>
              <a:spcAft>
                <a:spcPct val="0"/>
              </a:spcAft>
            </a:pPr>
            <a:r>
              <a:rPr lang="zh-CN" altLang="en-US" sz="1600" b="1">
                <a:solidFill>
                  <a:srgbClr val="000000"/>
                </a:solidFill>
                <a:cs typeface="楷体_GB2312" panose="02010609030101010101" pitchFamily="49" charset="-122"/>
              </a:rPr>
              <a:t>根据图判断，左边铁丝发生吸氧腐蚀，右边铁丝发生析氢腐蚀，</a:t>
            </a:r>
            <a:endParaRPr lang="zh-CN" altLang="en-US" sz="1600" b="1">
              <a:solidFill>
                <a:srgbClr val="000000"/>
              </a:solidFill>
              <a:cs typeface="楷体_GB2312" panose="02010609030101010101" pitchFamily="49" charset="-122"/>
            </a:endParaRPr>
          </a:p>
          <a:p>
            <a:pPr fontAlgn="base">
              <a:spcBef>
                <a:spcPct val="0"/>
              </a:spcBef>
              <a:spcAft>
                <a:spcPct val="0"/>
              </a:spcAft>
            </a:pPr>
            <a:r>
              <a:rPr lang="zh-CN" altLang="en-US" sz="1600" b="1">
                <a:solidFill>
                  <a:srgbClr val="000000"/>
                </a:solidFill>
                <a:cs typeface="楷体_GB2312" panose="02010609030101010101" pitchFamily="49" charset="-122"/>
              </a:rPr>
              <a:t>其电极反应为：左边　负极：</a:t>
            </a:r>
            <a:r>
              <a:rPr lang="en-US" sz="1600" b="1">
                <a:solidFill>
                  <a:srgbClr val="000000"/>
                </a:solidFill>
                <a:latin typeface="Times New Roman" panose="02020603050405020304" pitchFamily="18" charset="0"/>
                <a:cs typeface="楷体_GB2312" panose="02010609030101010101" pitchFamily="49" charset="-122"/>
              </a:rPr>
              <a:t>Fe</a:t>
            </a:r>
            <a:r>
              <a:rPr lang="zh-CN" altLang="en-US" sz="1600" b="1">
                <a:solidFill>
                  <a:srgbClr val="000000"/>
                </a:solidFill>
                <a:cs typeface="楷体_GB2312" panose="02010609030101010101" pitchFamily="49" charset="-122"/>
              </a:rPr>
              <a:t>－</a:t>
            </a:r>
            <a:r>
              <a:rPr lang="en-US" sz="1600" b="1">
                <a:solidFill>
                  <a:srgbClr val="000000"/>
                </a:solidFill>
                <a:latin typeface="Times New Roman" panose="02020603050405020304" pitchFamily="18" charset="0"/>
                <a:cs typeface="楷体_GB2312" panose="02010609030101010101" pitchFamily="49" charset="-122"/>
              </a:rPr>
              <a:t>2e</a:t>
            </a:r>
            <a:r>
              <a:rPr lang="zh-CN" altLang="en-US" sz="1600" b="1" baseline="30000">
                <a:solidFill>
                  <a:srgbClr val="000000"/>
                </a:solidFill>
                <a:cs typeface="楷体_GB2312" panose="02010609030101010101" pitchFamily="49" charset="-122"/>
              </a:rPr>
              <a:t>－</a:t>
            </a:r>
            <a:r>
              <a:rPr lang="en-US" sz="1600" b="1">
                <a:solidFill>
                  <a:srgbClr val="000000"/>
                </a:solidFill>
                <a:latin typeface="Times New Roman" panose="02020603050405020304" pitchFamily="18" charset="0"/>
                <a:cs typeface="Times New Roman" panose="02020603050405020304" pitchFamily="18" charset="0"/>
              </a:rPr>
              <a:t>===</a:t>
            </a:r>
            <a:r>
              <a:rPr lang="en-US" sz="1600" b="1">
                <a:solidFill>
                  <a:srgbClr val="000000"/>
                </a:solidFill>
                <a:latin typeface="Times New Roman" panose="02020603050405020304" pitchFamily="18" charset="0"/>
                <a:cs typeface="楷体_GB2312" panose="02010609030101010101" pitchFamily="49" charset="-122"/>
              </a:rPr>
              <a:t>Fe</a:t>
            </a:r>
            <a:r>
              <a:rPr lang="en-US" sz="1600" b="1" baseline="30000">
                <a:solidFill>
                  <a:srgbClr val="000000"/>
                </a:solidFill>
                <a:latin typeface="Times New Roman" panose="02020603050405020304" pitchFamily="18" charset="0"/>
                <a:cs typeface="楷体_GB2312" panose="02010609030101010101" pitchFamily="49" charset="-122"/>
              </a:rPr>
              <a:t>2</a:t>
            </a:r>
            <a:r>
              <a:rPr lang="zh-CN" altLang="en-US" sz="1600" b="1" baseline="30000">
                <a:solidFill>
                  <a:srgbClr val="000000"/>
                </a:solidFill>
                <a:cs typeface="楷体_GB2312" panose="02010609030101010101" pitchFamily="49" charset="-122"/>
              </a:rPr>
              <a:t>＋      </a:t>
            </a:r>
            <a:r>
              <a:rPr lang="zh-CN" altLang="en-US" sz="1600" b="1">
                <a:solidFill>
                  <a:srgbClr val="000000"/>
                </a:solidFill>
                <a:cs typeface="楷体_GB2312" panose="02010609030101010101" pitchFamily="49" charset="-122"/>
              </a:rPr>
              <a:t>正极：</a:t>
            </a:r>
            <a:r>
              <a:rPr lang="en-US" sz="1600" b="1">
                <a:solidFill>
                  <a:srgbClr val="000000"/>
                </a:solidFill>
                <a:latin typeface="Times New Roman" panose="02020603050405020304" pitchFamily="18" charset="0"/>
                <a:cs typeface="楷体_GB2312" panose="02010609030101010101" pitchFamily="49" charset="-122"/>
              </a:rPr>
              <a:t>O</a:t>
            </a:r>
            <a:r>
              <a:rPr lang="en-US" sz="1600" b="1" baseline="-25000">
                <a:solidFill>
                  <a:srgbClr val="000000"/>
                </a:solidFill>
                <a:latin typeface="Times New Roman" panose="02020603050405020304" pitchFamily="18" charset="0"/>
                <a:cs typeface="楷体_GB2312" panose="02010609030101010101" pitchFamily="49" charset="-122"/>
              </a:rPr>
              <a:t>2</a:t>
            </a:r>
            <a:r>
              <a:rPr lang="zh-CN" altLang="en-US" sz="1600" b="1">
                <a:solidFill>
                  <a:srgbClr val="000000"/>
                </a:solidFill>
                <a:cs typeface="楷体_GB2312" panose="02010609030101010101" pitchFamily="49" charset="-122"/>
              </a:rPr>
              <a:t>＋</a:t>
            </a:r>
            <a:r>
              <a:rPr lang="en-US" sz="1600" b="1">
                <a:solidFill>
                  <a:srgbClr val="000000"/>
                </a:solidFill>
                <a:latin typeface="Times New Roman" panose="02020603050405020304" pitchFamily="18" charset="0"/>
                <a:cs typeface="楷体_GB2312" panose="02010609030101010101" pitchFamily="49" charset="-122"/>
              </a:rPr>
              <a:t>4e</a:t>
            </a:r>
            <a:r>
              <a:rPr lang="zh-CN" altLang="en-US" sz="1600" b="1" baseline="30000">
                <a:solidFill>
                  <a:srgbClr val="000000"/>
                </a:solidFill>
                <a:cs typeface="楷体_GB2312" panose="02010609030101010101" pitchFamily="49" charset="-122"/>
              </a:rPr>
              <a:t>－</a:t>
            </a:r>
            <a:r>
              <a:rPr lang="zh-CN" altLang="en-US" sz="1600" b="1">
                <a:solidFill>
                  <a:srgbClr val="000000"/>
                </a:solidFill>
                <a:cs typeface="楷体_GB2312" panose="02010609030101010101" pitchFamily="49" charset="-122"/>
              </a:rPr>
              <a:t>＋</a:t>
            </a:r>
            <a:r>
              <a:rPr lang="en-US" sz="1600" b="1">
                <a:solidFill>
                  <a:srgbClr val="000000"/>
                </a:solidFill>
                <a:latin typeface="Times New Roman" panose="02020603050405020304" pitchFamily="18" charset="0"/>
                <a:cs typeface="楷体_GB2312" panose="02010609030101010101" pitchFamily="49" charset="-122"/>
              </a:rPr>
              <a:t>2H</a:t>
            </a:r>
            <a:r>
              <a:rPr lang="en-US" sz="1600" b="1" baseline="-25000">
                <a:solidFill>
                  <a:srgbClr val="000000"/>
                </a:solidFill>
                <a:latin typeface="Times New Roman" panose="02020603050405020304" pitchFamily="18" charset="0"/>
                <a:cs typeface="楷体_GB2312" panose="02010609030101010101" pitchFamily="49" charset="-122"/>
              </a:rPr>
              <a:t>2</a:t>
            </a:r>
            <a:r>
              <a:rPr lang="en-US" sz="1600" b="1">
                <a:solidFill>
                  <a:srgbClr val="000000"/>
                </a:solidFill>
                <a:latin typeface="Times New Roman" panose="02020603050405020304" pitchFamily="18" charset="0"/>
                <a:cs typeface="楷体_GB2312" panose="02010609030101010101" pitchFamily="49" charset="-122"/>
              </a:rPr>
              <a:t>O</a:t>
            </a:r>
            <a:r>
              <a:rPr lang="en-US" sz="1600" b="1">
                <a:solidFill>
                  <a:srgbClr val="000000"/>
                </a:solidFill>
                <a:latin typeface="Times New Roman" panose="02020603050405020304" pitchFamily="18" charset="0"/>
                <a:cs typeface="Times New Roman" panose="02020603050405020304" pitchFamily="18" charset="0"/>
              </a:rPr>
              <a:t>===</a:t>
            </a:r>
            <a:r>
              <a:rPr lang="en-US" sz="1600" b="1">
                <a:solidFill>
                  <a:srgbClr val="000000"/>
                </a:solidFill>
                <a:latin typeface="Times New Roman" panose="02020603050405020304" pitchFamily="18" charset="0"/>
                <a:cs typeface="楷体_GB2312" panose="02010609030101010101" pitchFamily="49" charset="-122"/>
              </a:rPr>
              <a:t>4OH</a:t>
            </a:r>
            <a:r>
              <a:rPr lang="zh-CN" altLang="en-US" sz="1600" b="1" baseline="30000">
                <a:solidFill>
                  <a:srgbClr val="000000"/>
                </a:solidFill>
                <a:cs typeface="楷体_GB2312" panose="02010609030101010101" pitchFamily="49" charset="-122"/>
              </a:rPr>
              <a:t>－</a:t>
            </a:r>
            <a:endParaRPr lang="zh-CN" altLang="en-US" sz="1600" b="1">
              <a:solidFill>
                <a:srgbClr val="000000"/>
              </a:solidFill>
              <a:cs typeface="楷体_GB2312" panose="02010609030101010101" pitchFamily="49" charset="-122"/>
            </a:endParaRPr>
          </a:p>
          <a:p>
            <a:pPr fontAlgn="base">
              <a:spcBef>
                <a:spcPct val="0"/>
              </a:spcBef>
              <a:spcAft>
                <a:spcPct val="0"/>
              </a:spcAft>
            </a:pPr>
            <a:r>
              <a:rPr lang="zh-CN" altLang="en-US" sz="1600" b="1">
                <a:solidFill>
                  <a:srgbClr val="000000"/>
                </a:solidFill>
                <a:cs typeface="楷体_GB2312" panose="02010609030101010101" pitchFamily="49" charset="-122"/>
              </a:rPr>
              <a:t>                         右边　负极：</a:t>
            </a:r>
            <a:r>
              <a:rPr lang="en-US" sz="1600" b="1">
                <a:solidFill>
                  <a:srgbClr val="000000"/>
                </a:solidFill>
                <a:latin typeface="Times New Roman" panose="02020603050405020304" pitchFamily="18" charset="0"/>
                <a:cs typeface="楷体_GB2312" panose="02010609030101010101" pitchFamily="49" charset="-122"/>
              </a:rPr>
              <a:t>Fe</a:t>
            </a:r>
            <a:r>
              <a:rPr lang="zh-CN" altLang="en-US" sz="1600" b="1">
                <a:solidFill>
                  <a:srgbClr val="000000"/>
                </a:solidFill>
                <a:cs typeface="楷体_GB2312" panose="02010609030101010101" pitchFamily="49" charset="-122"/>
              </a:rPr>
              <a:t>－</a:t>
            </a:r>
            <a:r>
              <a:rPr lang="en-US" sz="1600" b="1">
                <a:solidFill>
                  <a:srgbClr val="000000"/>
                </a:solidFill>
                <a:latin typeface="Times New Roman" panose="02020603050405020304" pitchFamily="18" charset="0"/>
                <a:cs typeface="楷体_GB2312" panose="02010609030101010101" pitchFamily="49" charset="-122"/>
              </a:rPr>
              <a:t>2e</a:t>
            </a:r>
            <a:r>
              <a:rPr lang="zh-CN" altLang="en-US" sz="1600" b="1" baseline="30000">
                <a:solidFill>
                  <a:srgbClr val="000000"/>
                </a:solidFill>
                <a:cs typeface="楷体_GB2312" panose="02010609030101010101" pitchFamily="49" charset="-122"/>
              </a:rPr>
              <a:t>－</a:t>
            </a:r>
            <a:r>
              <a:rPr lang="en-US" sz="1600" b="1">
                <a:solidFill>
                  <a:srgbClr val="000000"/>
                </a:solidFill>
                <a:latin typeface="Times New Roman" panose="02020603050405020304" pitchFamily="18" charset="0"/>
                <a:cs typeface="Times New Roman" panose="02020603050405020304" pitchFamily="18" charset="0"/>
              </a:rPr>
              <a:t>===</a:t>
            </a:r>
            <a:r>
              <a:rPr lang="en-US" sz="1600" b="1">
                <a:solidFill>
                  <a:srgbClr val="000000"/>
                </a:solidFill>
                <a:latin typeface="Times New Roman" panose="02020603050405020304" pitchFamily="18" charset="0"/>
                <a:cs typeface="楷体_GB2312" panose="02010609030101010101" pitchFamily="49" charset="-122"/>
              </a:rPr>
              <a:t>Fe</a:t>
            </a:r>
            <a:r>
              <a:rPr lang="en-US" sz="1600" b="1" baseline="30000">
                <a:solidFill>
                  <a:srgbClr val="000000"/>
                </a:solidFill>
                <a:latin typeface="Times New Roman" panose="02020603050405020304" pitchFamily="18" charset="0"/>
                <a:cs typeface="楷体_GB2312" panose="02010609030101010101" pitchFamily="49" charset="-122"/>
              </a:rPr>
              <a:t>2</a:t>
            </a:r>
            <a:r>
              <a:rPr lang="zh-CN" altLang="en-US" sz="1600" b="1" baseline="30000">
                <a:solidFill>
                  <a:srgbClr val="000000"/>
                </a:solidFill>
                <a:cs typeface="楷体_GB2312" panose="02010609030101010101" pitchFamily="49" charset="-122"/>
              </a:rPr>
              <a:t>＋       </a:t>
            </a:r>
            <a:r>
              <a:rPr lang="zh-CN" altLang="en-US" sz="1600" b="1">
                <a:solidFill>
                  <a:srgbClr val="000000"/>
                </a:solidFill>
                <a:cs typeface="楷体_GB2312" panose="02010609030101010101" pitchFamily="49" charset="-122"/>
              </a:rPr>
              <a:t>正极：</a:t>
            </a:r>
            <a:r>
              <a:rPr lang="en-US" sz="1600" b="1">
                <a:solidFill>
                  <a:srgbClr val="000000"/>
                </a:solidFill>
                <a:latin typeface="Times New Roman" panose="02020603050405020304" pitchFamily="18" charset="0"/>
                <a:cs typeface="楷体_GB2312" panose="02010609030101010101" pitchFamily="49" charset="-122"/>
              </a:rPr>
              <a:t>2H</a:t>
            </a:r>
            <a:r>
              <a:rPr lang="zh-CN" altLang="en-US" sz="1600" b="1" baseline="30000">
                <a:solidFill>
                  <a:srgbClr val="000000"/>
                </a:solidFill>
                <a:cs typeface="楷体_GB2312" panose="02010609030101010101" pitchFamily="49" charset="-122"/>
              </a:rPr>
              <a:t>＋</a:t>
            </a:r>
            <a:r>
              <a:rPr lang="zh-CN" altLang="en-US" sz="1600" b="1">
                <a:solidFill>
                  <a:srgbClr val="000000"/>
                </a:solidFill>
                <a:cs typeface="楷体_GB2312" panose="02010609030101010101" pitchFamily="49" charset="-122"/>
              </a:rPr>
              <a:t>＋</a:t>
            </a:r>
            <a:r>
              <a:rPr lang="en-US" sz="1600" b="1">
                <a:solidFill>
                  <a:srgbClr val="000000"/>
                </a:solidFill>
                <a:latin typeface="Times New Roman" panose="02020603050405020304" pitchFamily="18" charset="0"/>
                <a:cs typeface="楷体_GB2312" panose="02010609030101010101" pitchFamily="49" charset="-122"/>
              </a:rPr>
              <a:t>2e</a:t>
            </a:r>
            <a:r>
              <a:rPr lang="zh-CN" altLang="en-US" sz="1600" b="1" baseline="30000">
                <a:solidFill>
                  <a:srgbClr val="000000"/>
                </a:solidFill>
                <a:cs typeface="楷体_GB2312" panose="02010609030101010101" pitchFamily="49" charset="-122"/>
              </a:rPr>
              <a:t>－</a:t>
            </a:r>
            <a:r>
              <a:rPr lang="en-US" sz="1600" b="1">
                <a:solidFill>
                  <a:srgbClr val="000000"/>
                </a:solidFill>
                <a:latin typeface="Times New Roman" panose="02020603050405020304" pitchFamily="18" charset="0"/>
                <a:cs typeface="Times New Roman" panose="02020603050405020304" pitchFamily="18" charset="0"/>
              </a:rPr>
              <a:t>===</a:t>
            </a:r>
            <a:r>
              <a:rPr lang="en-US" sz="1600" b="1">
                <a:solidFill>
                  <a:srgbClr val="000000"/>
                </a:solidFill>
                <a:latin typeface="Times New Roman" panose="02020603050405020304" pitchFamily="18" charset="0"/>
                <a:cs typeface="楷体_GB2312" panose="02010609030101010101" pitchFamily="49" charset="-122"/>
              </a:rPr>
              <a:t>H</a:t>
            </a:r>
            <a:r>
              <a:rPr lang="en-US" sz="1600" b="1" baseline="-25000">
                <a:solidFill>
                  <a:srgbClr val="000000"/>
                </a:solidFill>
                <a:latin typeface="Times New Roman" panose="02020603050405020304" pitchFamily="18" charset="0"/>
                <a:cs typeface="楷体_GB2312" panose="02010609030101010101" pitchFamily="49" charset="-122"/>
              </a:rPr>
              <a:t>2</a:t>
            </a:r>
            <a:r>
              <a:rPr lang="en-US" sz="1600" b="1">
                <a:solidFill>
                  <a:srgbClr val="000000"/>
                </a:solidFill>
                <a:latin typeface="宋体" panose="02010600030101010101" pitchFamily="2" charset="-122"/>
                <a:cs typeface="Times New Roman" panose="02020603050405020304" pitchFamily="18" charset="0"/>
              </a:rPr>
              <a:t>↑</a:t>
            </a:r>
            <a:endParaRPr lang="en-US" sz="1600" b="1">
              <a:solidFill>
                <a:srgbClr val="000000"/>
              </a:solidFill>
              <a:latin typeface="Times New Roman" panose="02020603050405020304" pitchFamily="18" charset="0"/>
              <a:cs typeface="楷体_GB2312" panose="02010609030101010101" pitchFamily="49" charset="-122"/>
            </a:endParaRPr>
          </a:p>
          <a:p>
            <a:pPr fontAlgn="base">
              <a:spcBef>
                <a:spcPct val="0"/>
              </a:spcBef>
              <a:spcAft>
                <a:spcPct val="0"/>
              </a:spcAft>
            </a:pPr>
            <a:r>
              <a:rPr lang="en-US" sz="1600" b="1">
                <a:solidFill>
                  <a:srgbClr val="000000"/>
                </a:solidFill>
                <a:latin typeface="Times New Roman" panose="02020603050405020304" pitchFamily="18" charset="0"/>
                <a:cs typeface="楷体_GB2312" panose="02010609030101010101" pitchFamily="49" charset="-122"/>
              </a:rPr>
              <a:t>a</a:t>
            </a:r>
            <a:r>
              <a:rPr lang="zh-CN" altLang="en-US" sz="1600" b="1">
                <a:solidFill>
                  <a:srgbClr val="000000"/>
                </a:solidFill>
                <a:cs typeface="楷体_GB2312" panose="02010609030101010101" pitchFamily="49" charset="-122"/>
              </a:rPr>
              <a:t>处、</a:t>
            </a:r>
            <a:r>
              <a:rPr lang="en-US" sz="1600" b="1">
                <a:solidFill>
                  <a:srgbClr val="000000"/>
                </a:solidFill>
                <a:latin typeface="Times New Roman" panose="02020603050405020304" pitchFamily="18" charset="0"/>
                <a:cs typeface="楷体_GB2312" panose="02010609030101010101" pitchFamily="49" charset="-122"/>
              </a:rPr>
              <a:t>b</a:t>
            </a:r>
            <a:r>
              <a:rPr lang="zh-CN" altLang="en-US" sz="1600" b="1">
                <a:solidFill>
                  <a:srgbClr val="000000"/>
                </a:solidFill>
                <a:cs typeface="楷体_GB2312" panose="02010609030101010101" pitchFamily="49" charset="-122"/>
              </a:rPr>
              <a:t>处的</a:t>
            </a:r>
            <a:r>
              <a:rPr lang="en-US" sz="1600" b="1">
                <a:solidFill>
                  <a:srgbClr val="000000"/>
                </a:solidFill>
                <a:latin typeface="Times New Roman" panose="02020603050405020304" pitchFamily="18" charset="0"/>
                <a:cs typeface="楷体_GB2312" panose="02010609030101010101" pitchFamily="49" charset="-122"/>
              </a:rPr>
              <a:t>pH</a:t>
            </a:r>
            <a:r>
              <a:rPr lang="zh-CN" altLang="en-US" sz="1600" b="1">
                <a:solidFill>
                  <a:srgbClr val="000000"/>
                </a:solidFill>
                <a:cs typeface="楷体_GB2312" panose="02010609030101010101" pitchFamily="49" charset="-122"/>
              </a:rPr>
              <a:t>均增大，</a:t>
            </a:r>
            <a:r>
              <a:rPr lang="en-US" sz="1600" b="1">
                <a:solidFill>
                  <a:srgbClr val="000000"/>
                </a:solidFill>
                <a:latin typeface="Times New Roman" panose="02020603050405020304" pitchFamily="18" charset="0"/>
                <a:cs typeface="楷体_GB2312" panose="02010609030101010101" pitchFamily="49" charset="-122"/>
              </a:rPr>
              <a:t>C</a:t>
            </a:r>
            <a:r>
              <a:rPr lang="zh-CN" altLang="en-US" sz="1600" b="1">
                <a:solidFill>
                  <a:srgbClr val="000000"/>
                </a:solidFill>
                <a:cs typeface="楷体_GB2312" panose="02010609030101010101" pitchFamily="49" charset="-122"/>
              </a:rPr>
              <a:t>错误。</a:t>
            </a:r>
            <a:endParaRPr lang="zh-CN" altLang="en-US" sz="1600" b="1">
              <a:solidFill>
                <a:srgbClr val="0000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
            <a:lum/>
          </a:blip>
          <a:stretch>
            <a:fillRect/>
          </a:stretch>
        </a:blipFill>
        <a:effectLst/>
      </p:bgPr>
    </p:bg>
    <p:spTree>
      <p:nvGrpSpPr>
        <p:cNvPr id="1" name=""/>
        <p:cNvGrpSpPr/>
        <p:nvPr/>
      </p:nvGrpSpPr>
      <p:grpSpPr>
        <a:xfrm>
          <a:off x="0" y="0"/>
          <a:ext cx="0" cy="0"/>
          <a:chOff x="0" y="0"/>
          <a:chExt cx="0" cy="0"/>
        </a:xfrm>
      </p:grpSpPr>
      <p:sp>
        <p:nvSpPr>
          <p:cNvPr id="18" name="圆角矩形 17"/>
          <p:cNvSpPr/>
          <p:nvPr/>
        </p:nvSpPr>
        <p:spPr>
          <a:xfrm>
            <a:off x="152400" y="855980"/>
            <a:ext cx="11863493" cy="76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350" b="1" noProof="1">
              <a:solidFill>
                <a:srgbClr val="FFFFFF"/>
              </a:solidFill>
            </a:endParaRPr>
          </a:p>
        </p:txBody>
      </p:sp>
      <p:sp>
        <p:nvSpPr>
          <p:cNvPr id="4" name="矩形 3"/>
          <p:cNvSpPr/>
          <p:nvPr/>
        </p:nvSpPr>
        <p:spPr>
          <a:xfrm>
            <a:off x="370313" y="364563"/>
            <a:ext cx="7475123" cy="461665"/>
          </a:xfrm>
          <a:prstGeom prst="rect">
            <a:avLst/>
          </a:prstGeom>
          <a:noFill/>
          <a:ln w="9525">
            <a:noFill/>
          </a:ln>
        </p:spPr>
        <p:txBody>
          <a:bodyPr wrap="none" anchor="ctr">
            <a:spAutoFit/>
          </a:bodyPr>
          <a:lstStyle/>
          <a:p>
            <a:pPr fontAlgn="base">
              <a:spcBef>
                <a:spcPct val="0"/>
              </a:spcBef>
              <a:spcAft>
                <a:spcPct val="0"/>
              </a:spcAft>
            </a:pPr>
            <a:r>
              <a:rPr lang="zh-CN" altLang="en-US" sz="2400" b="1">
                <a:solidFill>
                  <a:srgbClr val="FF0000"/>
                </a:solidFill>
                <a:latin typeface="Times New Roman" panose="02020603050405020304" pitchFamily="18" charset="0"/>
                <a:cs typeface="Times New Roman" panose="02020603050405020304" pitchFamily="18" charset="0"/>
                <a:sym typeface="+mn-ea"/>
              </a:rPr>
              <a:t>考点四　</a:t>
            </a:r>
            <a:r>
              <a:rPr lang="zh-CN" altLang="en-US" sz="2400" b="1">
                <a:solidFill>
                  <a:srgbClr val="FF0000"/>
                </a:solidFill>
                <a:latin typeface="Times New Roman" panose="02020603050405020304" pitchFamily="18" charset="0"/>
                <a:sym typeface="+mn-ea"/>
              </a:rPr>
              <a:t>“</a:t>
            </a:r>
            <a:r>
              <a:rPr lang="zh-CN" altLang="en-US" sz="2400" b="1">
                <a:solidFill>
                  <a:srgbClr val="FF0000"/>
                </a:solidFill>
                <a:latin typeface="Times New Roman" panose="02020603050405020304" pitchFamily="18" charset="0"/>
                <a:cs typeface="Times New Roman" panose="02020603050405020304" pitchFamily="18" charset="0"/>
                <a:sym typeface="+mn-ea"/>
              </a:rPr>
              <a:t>两比较</a:t>
            </a:r>
            <a:r>
              <a:rPr lang="en-US" altLang="zh-CN" sz="2400" b="1">
                <a:solidFill>
                  <a:srgbClr val="FF0000"/>
                </a:solidFill>
                <a:latin typeface="Times New Roman" panose="02020603050405020304" pitchFamily="18" charset="0"/>
                <a:sym typeface="+mn-ea"/>
              </a:rPr>
              <a:t>+</a:t>
            </a:r>
            <a:r>
              <a:rPr lang="zh-CN" altLang="en-US" sz="2400" b="1">
                <a:solidFill>
                  <a:srgbClr val="FF0000"/>
                </a:solidFill>
                <a:latin typeface="Times New Roman" panose="02020603050405020304" pitchFamily="18" charset="0"/>
                <a:cs typeface="Times New Roman" panose="02020603050405020304" pitchFamily="18" charset="0"/>
                <a:sym typeface="+mn-ea"/>
              </a:rPr>
              <a:t>两方法</a:t>
            </a:r>
            <a:r>
              <a:rPr lang="zh-CN" altLang="en-US" sz="2400" b="1">
                <a:solidFill>
                  <a:srgbClr val="FF0000"/>
                </a:solidFill>
                <a:latin typeface="Times New Roman" panose="02020603050405020304" pitchFamily="18" charset="0"/>
                <a:sym typeface="+mn-ea"/>
              </a:rPr>
              <a:t>”，</a:t>
            </a:r>
            <a:r>
              <a:rPr lang="zh-CN" altLang="en-US" sz="2400" b="1">
                <a:solidFill>
                  <a:srgbClr val="FF0000"/>
                </a:solidFill>
                <a:latin typeface="Times New Roman" panose="02020603050405020304" pitchFamily="18" charset="0"/>
                <a:cs typeface="Times New Roman" panose="02020603050405020304" pitchFamily="18" charset="0"/>
                <a:sym typeface="+mn-ea"/>
              </a:rPr>
              <a:t>突破金属的腐蚀与防护</a:t>
            </a:r>
            <a:endParaRPr lang="zh-CN" altLang="en-US" sz="2400" b="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sym typeface="+mn-ea"/>
            </a:endParaRPr>
          </a:p>
        </p:txBody>
      </p:sp>
      <p:sp>
        <p:nvSpPr>
          <p:cNvPr id="3" name="文本框 2"/>
          <p:cNvSpPr txBox="1"/>
          <p:nvPr/>
        </p:nvSpPr>
        <p:spPr>
          <a:xfrm>
            <a:off x="492761" y="1120140"/>
            <a:ext cx="3023585" cy="400110"/>
          </a:xfrm>
          <a:prstGeom prst="rect">
            <a:avLst/>
          </a:prstGeom>
          <a:noFill/>
        </p:spPr>
        <p:txBody>
          <a:bodyPr wrap="none" rtlCol="0">
            <a:spAutoFit/>
          </a:bodyPr>
          <a:lstStyle/>
          <a:p>
            <a:pPr fontAlgn="base">
              <a:spcBef>
                <a:spcPct val="0"/>
              </a:spcBef>
              <a:spcAft>
                <a:spcPct val="0"/>
              </a:spcAft>
            </a:pPr>
            <a:r>
              <a:rPr lang="zh-CN" altLang="en-US" sz="2000" b="1">
                <a:solidFill>
                  <a:srgbClr val="0000FF"/>
                </a:solidFill>
                <a:ea typeface="黑体" panose="02010600030101010101" pitchFamily="49" charset="-122"/>
                <a:sym typeface="+mn-ea"/>
              </a:rPr>
              <a:t>题组一　两种腐蚀的比较</a:t>
            </a:r>
            <a:endParaRPr lang="zh-CN" altLang="en-US" sz="2000" b="1">
              <a:solidFill>
                <a:srgbClr val="0000FF"/>
              </a:solidFill>
              <a:ea typeface="黑体" panose="02010600030101010101" pitchFamily="49" charset="-122"/>
              <a:sym typeface="+mn-ea"/>
            </a:endParaRPr>
          </a:p>
        </p:txBody>
      </p:sp>
      <p:pic>
        <p:nvPicPr>
          <p:cNvPr id="112" name="图片 111"/>
          <p:cNvPicPr/>
          <p:nvPr/>
        </p:nvPicPr>
        <p:blipFill>
          <a:blip r:embed="rId2"/>
          <a:stretch>
            <a:fillRect/>
          </a:stretch>
        </p:blipFill>
        <p:spPr>
          <a:xfrm>
            <a:off x="8147476" y="1964690"/>
            <a:ext cx="2701713" cy="1380490"/>
          </a:xfrm>
          <a:prstGeom prst="rect">
            <a:avLst/>
          </a:prstGeom>
          <a:noFill/>
          <a:ln w="9525">
            <a:noFill/>
          </a:ln>
        </p:spPr>
      </p:pic>
      <p:sp>
        <p:nvSpPr>
          <p:cNvPr id="113" name="文本框 112"/>
          <p:cNvSpPr txBox="1"/>
          <p:nvPr/>
        </p:nvSpPr>
        <p:spPr>
          <a:xfrm>
            <a:off x="662940" y="1847218"/>
            <a:ext cx="10840720" cy="1753235"/>
          </a:xfrm>
          <a:prstGeom prst="rect">
            <a:avLst/>
          </a:prstGeom>
          <a:noFill/>
          <a:ln w="9525">
            <a:solidFill>
              <a:srgbClr val="FF0000"/>
            </a:solidFill>
          </a:ln>
        </p:spPr>
        <p:txBody>
          <a:bodyPr wrap="square">
            <a:spAutoFit/>
          </a:bodyPr>
          <a:lstStyle/>
          <a:p>
            <a:pPr fontAlgn="base">
              <a:spcBef>
                <a:spcPct val="0"/>
              </a:spcBef>
              <a:spcAft>
                <a:spcPct val="0"/>
              </a:spcAft>
            </a:pPr>
            <a:r>
              <a:rPr lang="en-US" b="1">
                <a:solidFill>
                  <a:srgbClr val="000000"/>
                </a:solidFill>
                <a:latin typeface="Times New Roman" panose="02020603050405020304" pitchFamily="18" charset="0"/>
              </a:rPr>
              <a:t>2</a:t>
            </a:r>
            <a:r>
              <a:rPr lang="en-US" altLang="zh-CN" b="1">
                <a:solidFill>
                  <a:srgbClr val="000000"/>
                </a:solidFill>
              </a:rPr>
              <a:t>.</a:t>
            </a:r>
            <a:r>
              <a:rPr lang="zh-CN" altLang="en-US" b="1">
                <a:solidFill>
                  <a:srgbClr val="000000"/>
                </a:solidFill>
              </a:rPr>
              <a:t>右图是用铁铆钉固定两个铜质零件的示意图，</a:t>
            </a:r>
            <a:endParaRPr lang="zh-CN" altLang="en-US" b="1">
              <a:solidFill>
                <a:srgbClr val="000000"/>
              </a:solidFill>
            </a:endParaRPr>
          </a:p>
          <a:p>
            <a:pPr fontAlgn="base">
              <a:spcBef>
                <a:spcPct val="0"/>
              </a:spcBef>
              <a:spcAft>
                <a:spcPct val="0"/>
              </a:spcAft>
            </a:pPr>
            <a:r>
              <a:rPr lang="zh-CN" altLang="en-US" b="1">
                <a:solidFill>
                  <a:srgbClr val="000000"/>
                </a:solidFill>
              </a:rPr>
              <a:t>   若该零件置于潮湿空气中，下列说法正确的是 </a:t>
            </a:r>
            <a:r>
              <a:rPr lang="en-US" b="1">
                <a:solidFill>
                  <a:srgbClr val="000000"/>
                </a:solidFill>
                <a:latin typeface="Times New Roman" panose="02020603050405020304" pitchFamily="18" charset="0"/>
              </a:rPr>
              <a:t>(</a:t>
            </a:r>
            <a:r>
              <a:rPr lang="zh-CN" altLang="en-US" b="1">
                <a:solidFill>
                  <a:srgbClr val="000000"/>
                </a:solidFill>
              </a:rPr>
              <a:t>　</a:t>
            </a:r>
            <a:r>
              <a:rPr lang="en-US" b="1">
                <a:solidFill>
                  <a:srgbClr val="000000"/>
                </a:solidFill>
                <a:latin typeface="Times New Roman" panose="02020603050405020304" pitchFamily="18" charset="0"/>
              </a:rPr>
              <a:t>)</a:t>
            </a:r>
            <a:endParaRPr lang="en-US" b="1">
              <a:solidFill>
                <a:srgbClr val="000000"/>
              </a:solidFill>
              <a:latin typeface="Times New Roman" panose="02020603050405020304" pitchFamily="18" charset="0"/>
            </a:endParaRPr>
          </a:p>
          <a:p>
            <a:pPr fontAlgn="base">
              <a:spcBef>
                <a:spcPct val="0"/>
              </a:spcBef>
              <a:spcAft>
                <a:spcPct val="0"/>
              </a:spcAft>
            </a:pPr>
            <a:r>
              <a:rPr lang="en-US" b="1">
                <a:solidFill>
                  <a:srgbClr val="000000"/>
                </a:solidFill>
                <a:latin typeface="Times New Roman" panose="02020603050405020304" pitchFamily="18" charset="0"/>
              </a:rPr>
              <a:t>A</a:t>
            </a:r>
            <a:r>
              <a:rPr lang="zh-CN" altLang="en-US" b="1">
                <a:solidFill>
                  <a:srgbClr val="000000"/>
                </a:solidFill>
              </a:rPr>
              <a:t>．发生电化学腐蚀，铜为负极，铜极产生</a:t>
            </a:r>
            <a:r>
              <a:rPr lang="en-US" b="1">
                <a:solidFill>
                  <a:srgbClr val="000000"/>
                </a:solidFill>
                <a:latin typeface="Times New Roman" panose="02020603050405020304" pitchFamily="18" charset="0"/>
              </a:rPr>
              <a:t>H</a:t>
            </a:r>
            <a:r>
              <a:rPr lang="en-US" b="1" baseline="-25000">
                <a:solidFill>
                  <a:srgbClr val="000000"/>
                </a:solidFill>
                <a:latin typeface="Times New Roman" panose="02020603050405020304" pitchFamily="18" charset="0"/>
              </a:rPr>
              <a:t>2</a:t>
            </a:r>
            <a:endParaRPr lang="en-US" b="1">
              <a:solidFill>
                <a:srgbClr val="000000"/>
              </a:solidFill>
              <a:latin typeface="Times New Roman" panose="02020603050405020304" pitchFamily="18" charset="0"/>
            </a:endParaRPr>
          </a:p>
          <a:p>
            <a:pPr fontAlgn="base">
              <a:spcBef>
                <a:spcPct val="0"/>
              </a:spcBef>
              <a:spcAft>
                <a:spcPct val="0"/>
              </a:spcAft>
            </a:pPr>
            <a:r>
              <a:rPr lang="en-US" b="1">
                <a:solidFill>
                  <a:srgbClr val="000000"/>
                </a:solidFill>
                <a:latin typeface="Times New Roman" panose="02020603050405020304" pitchFamily="18" charset="0"/>
              </a:rPr>
              <a:t>B</a:t>
            </a:r>
            <a:r>
              <a:rPr lang="zh-CN" altLang="en-US" b="1">
                <a:solidFill>
                  <a:srgbClr val="000000"/>
                </a:solidFill>
              </a:rPr>
              <a:t>．铜易被腐蚀，铜极上发生还原反应，吸收</a:t>
            </a:r>
            <a:r>
              <a:rPr lang="en-US" b="1">
                <a:solidFill>
                  <a:srgbClr val="000000"/>
                </a:solidFill>
                <a:latin typeface="Times New Roman" panose="02020603050405020304" pitchFamily="18" charset="0"/>
              </a:rPr>
              <a:t>O</a:t>
            </a:r>
            <a:r>
              <a:rPr lang="en-US" b="1" baseline="-25000">
                <a:solidFill>
                  <a:srgbClr val="000000"/>
                </a:solidFill>
                <a:latin typeface="Times New Roman" panose="02020603050405020304" pitchFamily="18" charset="0"/>
              </a:rPr>
              <a:t>2</a:t>
            </a:r>
            <a:endParaRPr lang="en-US" b="1">
              <a:solidFill>
                <a:srgbClr val="000000"/>
              </a:solidFill>
              <a:latin typeface="Times New Roman" panose="02020603050405020304" pitchFamily="18" charset="0"/>
            </a:endParaRPr>
          </a:p>
          <a:p>
            <a:pPr fontAlgn="base">
              <a:spcBef>
                <a:spcPct val="0"/>
              </a:spcBef>
              <a:spcAft>
                <a:spcPct val="0"/>
              </a:spcAft>
            </a:pPr>
            <a:r>
              <a:rPr lang="en-US" b="1">
                <a:solidFill>
                  <a:srgbClr val="000000"/>
                </a:solidFill>
                <a:latin typeface="Times New Roman" panose="02020603050405020304" pitchFamily="18" charset="0"/>
              </a:rPr>
              <a:t>C</a:t>
            </a:r>
            <a:r>
              <a:rPr lang="zh-CN" altLang="en-US" b="1">
                <a:solidFill>
                  <a:srgbClr val="000000"/>
                </a:solidFill>
              </a:rPr>
              <a:t>．铁易被腐蚀，铁发生氧化反应，</a:t>
            </a:r>
            <a:r>
              <a:rPr lang="en-US" b="1">
                <a:solidFill>
                  <a:srgbClr val="000000"/>
                </a:solidFill>
                <a:latin typeface="Times New Roman" panose="02020603050405020304" pitchFamily="18" charset="0"/>
              </a:rPr>
              <a:t>Fe</a:t>
            </a:r>
            <a:r>
              <a:rPr lang="zh-CN" altLang="en-US" b="1">
                <a:solidFill>
                  <a:srgbClr val="000000"/>
                </a:solidFill>
              </a:rPr>
              <a:t>－</a:t>
            </a:r>
            <a:r>
              <a:rPr lang="en-US" b="1">
                <a:solidFill>
                  <a:srgbClr val="000000"/>
                </a:solidFill>
                <a:latin typeface="Times New Roman" panose="02020603050405020304" pitchFamily="18" charset="0"/>
              </a:rPr>
              <a:t>2e</a:t>
            </a:r>
            <a:r>
              <a:rPr lang="en-US" b="1">
                <a:solidFill>
                  <a:srgbClr val="000000"/>
                </a:solidFill>
                <a:latin typeface="宋体" panose="02010600030101010101" pitchFamily="2" charset="-122"/>
                <a:cs typeface="Times New Roman" panose="02020603050405020304" pitchFamily="18" charset="0"/>
              </a:rPr>
              <a:t>===</a:t>
            </a:r>
            <a:r>
              <a:rPr lang="en-US" b="1">
                <a:solidFill>
                  <a:srgbClr val="000000"/>
                </a:solidFill>
                <a:latin typeface="Times New Roman" panose="02020603050405020304" pitchFamily="18" charset="0"/>
              </a:rPr>
              <a:t>Fe</a:t>
            </a:r>
            <a:r>
              <a:rPr lang="en-US" b="1" baseline="30000">
                <a:solidFill>
                  <a:srgbClr val="000000"/>
                </a:solidFill>
                <a:latin typeface="Times New Roman" panose="02020603050405020304" pitchFamily="18" charset="0"/>
              </a:rPr>
              <a:t>2</a:t>
            </a:r>
            <a:r>
              <a:rPr lang="zh-CN" altLang="en-US" b="1" baseline="30000">
                <a:solidFill>
                  <a:srgbClr val="000000"/>
                </a:solidFill>
              </a:rPr>
              <a:t>＋</a:t>
            </a:r>
            <a:endParaRPr lang="en-US" b="1">
              <a:solidFill>
                <a:srgbClr val="000000"/>
              </a:solidFill>
              <a:latin typeface="Times New Roman" panose="02020603050405020304" pitchFamily="18" charset="0"/>
            </a:endParaRPr>
          </a:p>
          <a:p>
            <a:pPr fontAlgn="base">
              <a:spcBef>
                <a:spcPct val="0"/>
              </a:spcBef>
              <a:spcAft>
                <a:spcPct val="0"/>
              </a:spcAft>
            </a:pPr>
            <a:r>
              <a:rPr lang="en-US" b="1">
                <a:solidFill>
                  <a:srgbClr val="000000"/>
                </a:solidFill>
                <a:latin typeface="Times New Roman" panose="02020603050405020304" pitchFamily="18" charset="0"/>
              </a:rPr>
              <a:t>D</a:t>
            </a:r>
            <a:r>
              <a:rPr lang="zh-CN" altLang="en-US" b="1">
                <a:solidFill>
                  <a:srgbClr val="000000"/>
                </a:solidFill>
              </a:rPr>
              <a:t>．发生化学腐蚀：</a:t>
            </a:r>
            <a:r>
              <a:rPr lang="en-US" b="1">
                <a:solidFill>
                  <a:srgbClr val="000000"/>
                </a:solidFill>
                <a:latin typeface="Times New Roman" panose="02020603050405020304" pitchFamily="18" charset="0"/>
              </a:rPr>
              <a:t>Fe</a:t>
            </a:r>
            <a:r>
              <a:rPr lang="zh-CN" altLang="en-US" b="1">
                <a:solidFill>
                  <a:srgbClr val="000000"/>
                </a:solidFill>
              </a:rPr>
              <a:t>＋</a:t>
            </a:r>
            <a:r>
              <a:rPr lang="en-US" b="1">
                <a:solidFill>
                  <a:srgbClr val="000000"/>
                </a:solidFill>
                <a:latin typeface="Times New Roman" panose="02020603050405020304" pitchFamily="18" charset="0"/>
              </a:rPr>
              <a:t>Cu</a:t>
            </a:r>
            <a:r>
              <a:rPr lang="en-US" b="1" baseline="30000">
                <a:solidFill>
                  <a:srgbClr val="000000"/>
                </a:solidFill>
                <a:latin typeface="Times New Roman" panose="02020603050405020304" pitchFamily="18" charset="0"/>
              </a:rPr>
              <a:t>2</a:t>
            </a:r>
            <a:r>
              <a:rPr lang="zh-CN" altLang="en-US" b="1" baseline="30000">
                <a:solidFill>
                  <a:srgbClr val="000000"/>
                </a:solidFill>
              </a:rPr>
              <a:t>＋</a:t>
            </a:r>
            <a:r>
              <a:rPr lang="en-US" b="1">
                <a:solidFill>
                  <a:srgbClr val="000000"/>
                </a:solidFill>
                <a:latin typeface="宋体" panose="02010600030101010101" pitchFamily="2" charset="-122"/>
                <a:cs typeface="Times New Roman" panose="02020603050405020304" pitchFamily="18" charset="0"/>
              </a:rPr>
              <a:t>===</a:t>
            </a:r>
            <a:r>
              <a:rPr lang="en-US" b="1">
                <a:solidFill>
                  <a:srgbClr val="000000"/>
                </a:solidFill>
                <a:latin typeface="Times New Roman" panose="02020603050405020304" pitchFamily="18" charset="0"/>
              </a:rPr>
              <a:t>Cu</a:t>
            </a:r>
            <a:r>
              <a:rPr lang="zh-CN" altLang="en-US" b="1">
                <a:solidFill>
                  <a:srgbClr val="000000"/>
                </a:solidFill>
              </a:rPr>
              <a:t>＋</a:t>
            </a:r>
            <a:r>
              <a:rPr lang="en-US" b="1">
                <a:solidFill>
                  <a:srgbClr val="000000"/>
                </a:solidFill>
                <a:latin typeface="Times New Roman" panose="02020603050405020304" pitchFamily="18" charset="0"/>
              </a:rPr>
              <a:t>Fe</a:t>
            </a:r>
            <a:r>
              <a:rPr lang="en-US" b="1" baseline="30000">
                <a:solidFill>
                  <a:srgbClr val="000000"/>
                </a:solidFill>
                <a:latin typeface="Times New Roman" panose="02020603050405020304" pitchFamily="18" charset="0"/>
              </a:rPr>
              <a:t>2</a:t>
            </a:r>
            <a:r>
              <a:rPr lang="zh-CN" altLang="en-US" b="1" baseline="30000">
                <a:solidFill>
                  <a:srgbClr val="000000"/>
                </a:solidFill>
              </a:rPr>
              <a:t>＋</a:t>
            </a:r>
            <a:endParaRPr lang="zh-CN" altLang="en-US" b="1">
              <a:solidFill>
                <a:srgbClr val="000000"/>
              </a:solidFill>
            </a:endParaRPr>
          </a:p>
        </p:txBody>
      </p:sp>
      <p:sp>
        <p:nvSpPr>
          <p:cNvPr id="2" name="文本框 1"/>
          <p:cNvSpPr txBox="1"/>
          <p:nvPr/>
        </p:nvSpPr>
        <p:spPr>
          <a:xfrm>
            <a:off x="662940" y="3695067"/>
            <a:ext cx="10840720" cy="583565"/>
          </a:xfrm>
          <a:prstGeom prst="rect">
            <a:avLst/>
          </a:prstGeom>
          <a:noFill/>
          <a:ln w="9525">
            <a:solidFill>
              <a:srgbClr val="FF0000"/>
            </a:solidFill>
          </a:ln>
        </p:spPr>
        <p:txBody>
          <a:bodyPr wrap="square">
            <a:spAutoFit/>
          </a:bodyPr>
          <a:lstStyle/>
          <a:p>
            <a:pPr fontAlgn="base">
              <a:spcBef>
                <a:spcPct val="0"/>
              </a:spcBef>
              <a:spcAft>
                <a:spcPct val="0"/>
              </a:spcAft>
            </a:pPr>
            <a:r>
              <a:rPr lang="zh-CN" altLang="en-US" sz="1600">
                <a:solidFill>
                  <a:srgbClr val="0000FF"/>
                </a:solidFill>
                <a:ea typeface="黑体" panose="02010600030101010101" pitchFamily="49" charset="-122"/>
              </a:rPr>
              <a:t>解析</a:t>
            </a:r>
            <a:r>
              <a:rPr lang="zh-CN" altLang="en-US" sz="1600">
                <a:solidFill>
                  <a:srgbClr val="000000"/>
                </a:solidFill>
                <a:ea typeface="黑体" panose="02010600030101010101" pitchFamily="49" charset="-122"/>
              </a:rPr>
              <a:t>　答案</a:t>
            </a:r>
            <a:r>
              <a:rPr lang="en-US" altLang="zh-CN" sz="1600" b="1">
                <a:solidFill>
                  <a:srgbClr val="FF0000"/>
                </a:solidFill>
                <a:latin typeface="Times New Roman" panose="02020603050405020304" pitchFamily="18" charset="0"/>
                <a:sym typeface="+mn-ea"/>
              </a:rPr>
              <a:t>C</a:t>
            </a:r>
            <a:endParaRPr lang="en-US" altLang="zh-CN" sz="1600" b="1">
              <a:solidFill>
                <a:srgbClr val="FF0000"/>
              </a:solidFill>
              <a:latin typeface="Times New Roman" panose="02020603050405020304" pitchFamily="18" charset="0"/>
              <a:sym typeface="+mn-ea"/>
            </a:endParaRPr>
          </a:p>
          <a:p>
            <a:pPr fontAlgn="base">
              <a:spcBef>
                <a:spcPct val="0"/>
              </a:spcBef>
              <a:spcAft>
                <a:spcPct val="0"/>
              </a:spcAft>
            </a:pPr>
            <a:r>
              <a:rPr lang="zh-CN" altLang="en-US" sz="1600">
                <a:solidFill>
                  <a:srgbClr val="000000"/>
                </a:solidFill>
                <a:cs typeface="楷体_GB2312" panose="02010609030101010101" pitchFamily="49" charset="-122"/>
              </a:rPr>
              <a:t>发生吸氧腐蚀，正极反应</a:t>
            </a:r>
            <a:r>
              <a:rPr lang="en-US" sz="1600">
                <a:solidFill>
                  <a:srgbClr val="000000"/>
                </a:solidFill>
                <a:latin typeface="Times New Roman" panose="02020603050405020304" pitchFamily="18" charset="0"/>
                <a:cs typeface="楷体_GB2312" panose="02010609030101010101" pitchFamily="49" charset="-122"/>
              </a:rPr>
              <a:t>O</a:t>
            </a:r>
            <a:r>
              <a:rPr lang="en-US" sz="1600" baseline="-25000">
                <a:solidFill>
                  <a:srgbClr val="000000"/>
                </a:solidFill>
                <a:latin typeface="Times New Roman" panose="02020603050405020304" pitchFamily="18" charset="0"/>
                <a:cs typeface="楷体_GB2312" panose="02010609030101010101" pitchFamily="49" charset="-122"/>
              </a:rPr>
              <a:t>2</a:t>
            </a:r>
            <a:r>
              <a:rPr lang="zh-CN" altLang="en-US" sz="1600">
                <a:solidFill>
                  <a:srgbClr val="000000"/>
                </a:solidFill>
                <a:cs typeface="楷体_GB2312" panose="02010609030101010101" pitchFamily="49" charset="-122"/>
              </a:rPr>
              <a:t>＋</a:t>
            </a:r>
            <a:r>
              <a:rPr lang="en-US" sz="1600">
                <a:solidFill>
                  <a:srgbClr val="000000"/>
                </a:solidFill>
                <a:latin typeface="Times New Roman" panose="02020603050405020304" pitchFamily="18" charset="0"/>
                <a:cs typeface="楷体_GB2312" panose="02010609030101010101" pitchFamily="49" charset="-122"/>
              </a:rPr>
              <a:t>2H</a:t>
            </a:r>
            <a:r>
              <a:rPr lang="en-US" sz="1600" baseline="-25000">
                <a:solidFill>
                  <a:srgbClr val="000000"/>
                </a:solidFill>
                <a:latin typeface="Times New Roman" panose="02020603050405020304" pitchFamily="18" charset="0"/>
                <a:cs typeface="楷体_GB2312" panose="02010609030101010101" pitchFamily="49" charset="-122"/>
              </a:rPr>
              <a:t>2</a:t>
            </a:r>
            <a:r>
              <a:rPr lang="en-US" sz="1600">
                <a:solidFill>
                  <a:srgbClr val="000000"/>
                </a:solidFill>
                <a:latin typeface="Times New Roman" panose="02020603050405020304" pitchFamily="18" charset="0"/>
                <a:cs typeface="楷体_GB2312" panose="02010609030101010101" pitchFamily="49" charset="-122"/>
              </a:rPr>
              <a:t>O</a:t>
            </a:r>
            <a:r>
              <a:rPr lang="zh-CN" altLang="en-US" sz="1600">
                <a:solidFill>
                  <a:srgbClr val="000000"/>
                </a:solidFill>
                <a:cs typeface="楷体_GB2312" panose="02010609030101010101" pitchFamily="49" charset="-122"/>
              </a:rPr>
              <a:t>＋</a:t>
            </a:r>
            <a:r>
              <a:rPr lang="en-US" sz="1600">
                <a:solidFill>
                  <a:srgbClr val="000000"/>
                </a:solidFill>
                <a:latin typeface="Times New Roman" panose="02020603050405020304" pitchFamily="18" charset="0"/>
                <a:cs typeface="楷体_GB2312" panose="02010609030101010101" pitchFamily="49" charset="-122"/>
              </a:rPr>
              <a:t>4e</a:t>
            </a:r>
            <a:r>
              <a:rPr lang="zh-CN" altLang="en-US" sz="1600" baseline="30000">
                <a:solidFill>
                  <a:srgbClr val="000000"/>
                </a:solidFill>
                <a:cs typeface="楷体_GB2312" panose="02010609030101010101" pitchFamily="49" charset="-122"/>
              </a:rPr>
              <a:t>－</a:t>
            </a:r>
            <a:r>
              <a:rPr lang="en-US" sz="1600">
                <a:solidFill>
                  <a:srgbClr val="000000"/>
                </a:solidFill>
                <a:latin typeface="Times New Roman" panose="02020603050405020304" pitchFamily="18" charset="0"/>
                <a:cs typeface="Times New Roman" panose="02020603050405020304" pitchFamily="18" charset="0"/>
              </a:rPr>
              <a:t>===</a:t>
            </a:r>
            <a:r>
              <a:rPr lang="en-US" sz="1600">
                <a:solidFill>
                  <a:srgbClr val="000000"/>
                </a:solidFill>
                <a:latin typeface="Times New Roman" panose="02020603050405020304" pitchFamily="18" charset="0"/>
                <a:cs typeface="楷体_GB2312" panose="02010609030101010101" pitchFamily="49" charset="-122"/>
              </a:rPr>
              <a:t>4OH</a:t>
            </a:r>
            <a:r>
              <a:rPr lang="zh-CN" altLang="en-US" sz="1600" baseline="30000">
                <a:solidFill>
                  <a:srgbClr val="000000"/>
                </a:solidFill>
                <a:cs typeface="楷体_GB2312" panose="02010609030101010101" pitchFamily="49" charset="-122"/>
              </a:rPr>
              <a:t>－</a:t>
            </a:r>
            <a:r>
              <a:rPr lang="zh-CN" altLang="en-US" sz="1600">
                <a:solidFill>
                  <a:srgbClr val="000000"/>
                </a:solidFill>
                <a:cs typeface="楷体_GB2312" panose="02010609030101010101" pitchFamily="49" charset="-122"/>
              </a:rPr>
              <a:t>，负极反应：</a:t>
            </a:r>
            <a:r>
              <a:rPr lang="en-US" sz="1600">
                <a:solidFill>
                  <a:srgbClr val="000000"/>
                </a:solidFill>
                <a:latin typeface="Times New Roman" panose="02020603050405020304" pitchFamily="18" charset="0"/>
                <a:cs typeface="楷体_GB2312" panose="02010609030101010101" pitchFamily="49" charset="-122"/>
              </a:rPr>
              <a:t>2Fe</a:t>
            </a:r>
            <a:r>
              <a:rPr lang="zh-CN" altLang="en-US" sz="1600">
                <a:solidFill>
                  <a:srgbClr val="000000"/>
                </a:solidFill>
                <a:cs typeface="楷体_GB2312" panose="02010609030101010101" pitchFamily="49" charset="-122"/>
              </a:rPr>
              <a:t>－</a:t>
            </a:r>
            <a:r>
              <a:rPr lang="en-US" sz="1600">
                <a:solidFill>
                  <a:srgbClr val="000000"/>
                </a:solidFill>
                <a:latin typeface="Times New Roman" panose="02020603050405020304" pitchFamily="18" charset="0"/>
                <a:cs typeface="楷体_GB2312" panose="02010609030101010101" pitchFamily="49" charset="-122"/>
              </a:rPr>
              <a:t>4e</a:t>
            </a:r>
            <a:r>
              <a:rPr lang="zh-CN" altLang="en-US" sz="1600" baseline="30000">
                <a:solidFill>
                  <a:srgbClr val="000000"/>
                </a:solidFill>
                <a:cs typeface="楷体_GB2312" panose="02010609030101010101" pitchFamily="49" charset="-122"/>
              </a:rPr>
              <a:t>－</a:t>
            </a:r>
            <a:r>
              <a:rPr lang="en-US" sz="1600">
                <a:solidFill>
                  <a:srgbClr val="000000"/>
                </a:solidFill>
                <a:latin typeface="Times New Roman" panose="02020603050405020304" pitchFamily="18" charset="0"/>
                <a:cs typeface="Times New Roman" panose="02020603050405020304" pitchFamily="18" charset="0"/>
              </a:rPr>
              <a:t>===</a:t>
            </a:r>
            <a:r>
              <a:rPr lang="en-US" sz="1600">
                <a:solidFill>
                  <a:srgbClr val="000000"/>
                </a:solidFill>
                <a:latin typeface="Times New Roman" panose="02020603050405020304" pitchFamily="18" charset="0"/>
                <a:cs typeface="楷体_GB2312" panose="02010609030101010101" pitchFamily="49" charset="-122"/>
              </a:rPr>
              <a:t>2Fe</a:t>
            </a:r>
            <a:r>
              <a:rPr lang="en-US" sz="1600" baseline="30000">
                <a:solidFill>
                  <a:srgbClr val="000000"/>
                </a:solidFill>
                <a:latin typeface="Times New Roman" panose="02020603050405020304" pitchFamily="18" charset="0"/>
                <a:cs typeface="楷体_GB2312" panose="02010609030101010101" pitchFamily="49" charset="-122"/>
              </a:rPr>
              <a:t>2</a:t>
            </a:r>
            <a:r>
              <a:rPr lang="zh-CN" altLang="en-US" sz="1600" baseline="30000">
                <a:solidFill>
                  <a:srgbClr val="000000"/>
                </a:solidFill>
                <a:cs typeface="楷体_GB2312" panose="02010609030101010101" pitchFamily="49" charset="-122"/>
              </a:rPr>
              <a:t>＋</a:t>
            </a:r>
            <a:endParaRPr lang="zh-CN" altLang="en-US" sz="1600" b="1">
              <a:solidFill>
                <a:srgbClr val="000000"/>
              </a:solidFill>
            </a:endParaRPr>
          </a:p>
        </p:txBody>
      </p:sp>
      <p:sp>
        <p:nvSpPr>
          <p:cNvPr id="5" name="文本框 4"/>
          <p:cNvSpPr txBox="1"/>
          <p:nvPr/>
        </p:nvSpPr>
        <p:spPr>
          <a:xfrm>
            <a:off x="662940" y="4373245"/>
            <a:ext cx="10840720" cy="1322070"/>
          </a:xfrm>
          <a:prstGeom prst="rect">
            <a:avLst/>
          </a:prstGeom>
          <a:noFill/>
          <a:ln w="9525">
            <a:solidFill>
              <a:srgbClr val="FF0000"/>
            </a:solidFill>
          </a:ln>
        </p:spPr>
        <p:txBody>
          <a:bodyPr wrap="square">
            <a:spAutoFit/>
          </a:bodyPr>
          <a:lstStyle/>
          <a:p>
            <a:pPr fontAlgn="base">
              <a:spcBef>
                <a:spcPct val="0"/>
              </a:spcBef>
              <a:spcAft>
                <a:spcPct val="0"/>
              </a:spcAft>
            </a:pPr>
            <a:r>
              <a:rPr lang="zh-CN" altLang="en-US" sz="2000" b="1">
                <a:solidFill>
                  <a:srgbClr val="0000FF"/>
                </a:solidFill>
                <a:latin typeface="Times New Roman" panose="02020603050405020304" pitchFamily="18" charset="0"/>
              </a:rPr>
              <a:t>失误防范</a:t>
            </a:r>
            <a:endParaRPr lang="zh-CN" altLang="en-US" sz="2000" b="1">
              <a:solidFill>
                <a:srgbClr val="000000"/>
              </a:solidFill>
              <a:cs typeface="仿宋_GB2312" panose="02010609030101010101" pitchFamily="49" charset="-122"/>
            </a:endParaRPr>
          </a:p>
          <a:p>
            <a:pPr fontAlgn="base">
              <a:spcBef>
                <a:spcPct val="0"/>
              </a:spcBef>
              <a:spcAft>
                <a:spcPct val="0"/>
              </a:spcAft>
            </a:pPr>
            <a:r>
              <a:rPr lang="zh-CN" altLang="en-US" sz="2000" b="1">
                <a:solidFill>
                  <a:srgbClr val="FF0000"/>
                </a:solidFill>
                <a:cs typeface="仿宋_GB2312" panose="02010609030101010101" pitchFamily="49" charset="-122"/>
              </a:rPr>
              <a:t>正确判断</a:t>
            </a:r>
            <a:r>
              <a:rPr lang="en-US" sz="2000" b="1">
                <a:solidFill>
                  <a:srgbClr val="FF0000"/>
                </a:solidFill>
                <a:latin typeface="宋体" panose="02010600030101010101" pitchFamily="2" charset="-122"/>
                <a:cs typeface="Times New Roman" panose="02020603050405020304" pitchFamily="18" charset="0"/>
              </a:rPr>
              <a:t>“</a:t>
            </a:r>
            <a:r>
              <a:rPr lang="zh-CN" altLang="en-US" sz="2000" b="1">
                <a:solidFill>
                  <a:srgbClr val="FF0000"/>
                </a:solidFill>
                <a:cs typeface="仿宋_GB2312" panose="02010609030101010101" pitchFamily="49" charset="-122"/>
              </a:rPr>
              <a:t>介质</a:t>
            </a:r>
            <a:r>
              <a:rPr lang="en-US" sz="2000" b="1">
                <a:solidFill>
                  <a:srgbClr val="FF0000"/>
                </a:solidFill>
                <a:latin typeface="宋体" panose="02010600030101010101" pitchFamily="2" charset="-122"/>
                <a:cs typeface="Times New Roman" panose="02020603050405020304" pitchFamily="18" charset="0"/>
              </a:rPr>
              <a:t>”</a:t>
            </a:r>
            <a:r>
              <a:rPr lang="zh-CN" altLang="en-US" sz="2000" b="1">
                <a:solidFill>
                  <a:srgbClr val="FF0000"/>
                </a:solidFill>
                <a:cs typeface="仿宋_GB2312" panose="02010609030101010101" pitchFamily="49" charset="-122"/>
              </a:rPr>
              <a:t>溶液的酸碱性是分析析氢腐蚀和吸氧腐蚀的关键。</a:t>
            </a:r>
            <a:endParaRPr lang="zh-CN" altLang="en-US" sz="2000" b="1">
              <a:solidFill>
                <a:srgbClr val="FF0000"/>
              </a:solidFill>
              <a:cs typeface="仿宋_GB2312" panose="02010609030101010101" pitchFamily="49" charset="-122"/>
            </a:endParaRPr>
          </a:p>
          <a:p>
            <a:pPr fontAlgn="base">
              <a:spcBef>
                <a:spcPct val="0"/>
              </a:spcBef>
              <a:spcAft>
                <a:spcPct val="0"/>
              </a:spcAft>
            </a:pPr>
            <a:r>
              <a:rPr lang="zh-CN" altLang="en-US" sz="2000" b="1">
                <a:solidFill>
                  <a:srgbClr val="000000"/>
                </a:solidFill>
                <a:cs typeface="仿宋_GB2312" panose="02010609030101010101" pitchFamily="49" charset="-122"/>
              </a:rPr>
              <a:t>潮湿的空气、中性溶液发生吸氧腐蚀；</a:t>
            </a:r>
            <a:endParaRPr lang="zh-CN" altLang="en-US" sz="2000" b="1">
              <a:solidFill>
                <a:srgbClr val="000000"/>
              </a:solidFill>
              <a:cs typeface="仿宋_GB2312" panose="02010609030101010101" pitchFamily="49" charset="-122"/>
            </a:endParaRPr>
          </a:p>
          <a:p>
            <a:pPr fontAlgn="base">
              <a:spcBef>
                <a:spcPct val="0"/>
              </a:spcBef>
              <a:spcAft>
                <a:spcPct val="0"/>
              </a:spcAft>
            </a:pPr>
            <a:r>
              <a:rPr lang="en-US" sz="2000" b="1">
                <a:solidFill>
                  <a:srgbClr val="000000"/>
                </a:solidFill>
                <a:latin typeface="Times New Roman" panose="02020603050405020304" pitchFamily="18" charset="0"/>
                <a:cs typeface="仿宋_GB2312" panose="02010609030101010101" pitchFamily="49" charset="-122"/>
              </a:rPr>
              <a:t>NH</a:t>
            </a:r>
            <a:r>
              <a:rPr lang="en-US" sz="2000" b="1" baseline="-25000">
                <a:solidFill>
                  <a:srgbClr val="000000"/>
                </a:solidFill>
                <a:latin typeface="Times New Roman" panose="02020603050405020304" pitchFamily="18" charset="0"/>
                <a:cs typeface="仿宋_GB2312" panose="02010609030101010101" pitchFamily="49" charset="-122"/>
              </a:rPr>
              <a:t>4</a:t>
            </a:r>
            <a:r>
              <a:rPr lang="en-US" sz="2000" b="1">
                <a:solidFill>
                  <a:srgbClr val="000000"/>
                </a:solidFill>
                <a:latin typeface="Times New Roman" panose="02020603050405020304" pitchFamily="18" charset="0"/>
                <a:cs typeface="仿宋_GB2312" panose="02010609030101010101" pitchFamily="49" charset="-122"/>
              </a:rPr>
              <a:t>Cl</a:t>
            </a:r>
            <a:r>
              <a:rPr lang="zh-CN" altLang="en-US" sz="2000" b="1">
                <a:solidFill>
                  <a:srgbClr val="000000"/>
                </a:solidFill>
                <a:cs typeface="仿宋_GB2312" panose="02010609030101010101" pitchFamily="49" charset="-122"/>
              </a:rPr>
              <a:t>溶液、稀</a:t>
            </a:r>
            <a:r>
              <a:rPr lang="en-US" sz="2000" b="1">
                <a:solidFill>
                  <a:srgbClr val="000000"/>
                </a:solidFill>
                <a:latin typeface="Times New Roman" panose="02020603050405020304" pitchFamily="18" charset="0"/>
                <a:cs typeface="仿宋_GB2312" panose="02010609030101010101" pitchFamily="49" charset="-122"/>
              </a:rPr>
              <a:t>H</a:t>
            </a:r>
            <a:r>
              <a:rPr lang="en-US" sz="2000" b="1" baseline="-25000">
                <a:solidFill>
                  <a:srgbClr val="000000"/>
                </a:solidFill>
                <a:latin typeface="Times New Roman" panose="02020603050405020304" pitchFamily="18" charset="0"/>
                <a:cs typeface="仿宋_GB2312" panose="02010609030101010101" pitchFamily="49" charset="-122"/>
              </a:rPr>
              <a:t>2</a:t>
            </a:r>
            <a:r>
              <a:rPr lang="en-US" sz="2000" b="1">
                <a:solidFill>
                  <a:srgbClr val="000000"/>
                </a:solidFill>
                <a:latin typeface="Times New Roman" panose="02020603050405020304" pitchFamily="18" charset="0"/>
                <a:cs typeface="仿宋_GB2312" panose="02010609030101010101" pitchFamily="49" charset="-122"/>
              </a:rPr>
              <a:t>SO</a:t>
            </a:r>
            <a:r>
              <a:rPr lang="en-US" sz="2000" b="1" baseline="-25000">
                <a:solidFill>
                  <a:srgbClr val="000000"/>
                </a:solidFill>
                <a:latin typeface="Times New Roman" panose="02020603050405020304" pitchFamily="18" charset="0"/>
                <a:cs typeface="仿宋_GB2312" panose="02010609030101010101" pitchFamily="49" charset="-122"/>
              </a:rPr>
              <a:t>4</a:t>
            </a:r>
            <a:r>
              <a:rPr lang="zh-CN" altLang="en-US" sz="2000" b="1">
                <a:solidFill>
                  <a:srgbClr val="000000"/>
                </a:solidFill>
                <a:cs typeface="仿宋_GB2312" panose="02010609030101010101" pitchFamily="49" charset="-122"/>
              </a:rPr>
              <a:t>等酸性溶液发生析氢腐蚀。</a:t>
            </a:r>
            <a:endParaRPr lang="zh-CN" altLang="en-US" sz="2000" b="1">
              <a:solidFill>
                <a:srgbClr val="0000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500" fill="hold">
                                          <p:stCondLst>
                                            <p:cond delay="0"/>
                                          </p:stCondLst>
                                        </p:cTn>
                                        <p:tgtEl>
                                          <p:spTgt spid="5"/>
                                        </p:tgtEl>
                                        <p:attrNameLst>
                                          <p:attrName>style.visibility</p:attrName>
                                        </p:attrNameLst>
                                      </p:cBhvr>
                                      <p:to>
                                        <p:strVal val="visible"/>
                                      </p:to>
                                    </p:set>
                                    <p:animEffect transition="in" filter="diamond(i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14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
            <a:lum/>
          </a:blip>
          <a:stretch>
            <a:fillRect/>
          </a:stretch>
        </a:blipFill>
        <a:effectLst/>
      </p:bgPr>
    </p:bg>
    <p:spTree>
      <p:nvGrpSpPr>
        <p:cNvPr id="1" name=""/>
        <p:cNvGrpSpPr/>
        <p:nvPr/>
      </p:nvGrpSpPr>
      <p:grpSpPr>
        <a:xfrm>
          <a:off x="0" y="0"/>
          <a:ext cx="0" cy="0"/>
          <a:chOff x="0" y="0"/>
          <a:chExt cx="0" cy="0"/>
        </a:xfrm>
      </p:grpSpPr>
      <p:sp>
        <p:nvSpPr>
          <p:cNvPr id="28" name="矩形 27"/>
          <p:cNvSpPr/>
          <p:nvPr/>
        </p:nvSpPr>
        <p:spPr>
          <a:xfrm>
            <a:off x="1199729" y="4653280"/>
            <a:ext cx="10656993" cy="1944370"/>
          </a:xfrm>
          <a:prstGeom prst="rect">
            <a:avLst/>
          </a:prstGeom>
          <a:solidFill>
            <a:schemeClr val="accent3"/>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b="1">
              <a:solidFill>
                <a:srgbClr val="FFFFFF"/>
              </a:solidFill>
            </a:endParaRPr>
          </a:p>
        </p:txBody>
      </p:sp>
      <p:sp>
        <p:nvSpPr>
          <p:cNvPr id="18" name="圆角矩形 17"/>
          <p:cNvSpPr/>
          <p:nvPr/>
        </p:nvSpPr>
        <p:spPr>
          <a:xfrm>
            <a:off x="152400" y="855980"/>
            <a:ext cx="11863493" cy="76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350" b="1" noProof="1">
              <a:solidFill>
                <a:srgbClr val="FFFFFF"/>
              </a:solidFill>
            </a:endParaRPr>
          </a:p>
        </p:txBody>
      </p:sp>
      <p:sp>
        <p:nvSpPr>
          <p:cNvPr id="4" name="矩形 3"/>
          <p:cNvSpPr/>
          <p:nvPr/>
        </p:nvSpPr>
        <p:spPr>
          <a:xfrm>
            <a:off x="370311" y="364563"/>
            <a:ext cx="7919156" cy="461665"/>
          </a:xfrm>
          <a:prstGeom prst="rect">
            <a:avLst/>
          </a:prstGeom>
          <a:noFill/>
          <a:ln w="9525">
            <a:noFill/>
          </a:ln>
        </p:spPr>
        <p:txBody>
          <a:bodyPr wrap="none" anchor="ctr">
            <a:spAutoFit/>
          </a:bodyPr>
          <a:lstStyle/>
          <a:p>
            <a:pPr fontAlgn="base">
              <a:spcBef>
                <a:spcPct val="0"/>
              </a:spcBef>
              <a:spcAft>
                <a:spcPct val="0"/>
              </a:spcAft>
            </a:pPr>
            <a:r>
              <a:rPr lang="zh-CN" altLang="en-US" sz="2400" b="1">
                <a:solidFill>
                  <a:srgbClr val="FF0000"/>
                </a:solidFill>
                <a:latin typeface="Times New Roman" panose="02020603050405020304" pitchFamily="18" charset="0"/>
                <a:cs typeface="Times New Roman" panose="02020603050405020304" pitchFamily="18" charset="0"/>
                <a:sym typeface="+mn-ea"/>
              </a:rPr>
              <a:t>考点五　正确理解</a:t>
            </a:r>
            <a:r>
              <a:rPr lang="zh-CN" altLang="en-US" sz="2400" b="1">
                <a:solidFill>
                  <a:srgbClr val="FF0000"/>
                </a:solidFill>
                <a:latin typeface="Times New Roman" panose="02020603050405020304" pitchFamily="18" charset="0"/>
                <a:sym typeface="+mn-ea"/>
              </a:rPr>
              <a:t>“</a:t>
            </a:r>
            <a:r>
              <a:rPr lang="zh-CN" altLang="en-US" sz="2400" b="1">
                <a:solidFill>
                  <a:srgbClr val="FF0000"/>
                </a:solidFill>
                <a:latin typeface="Times New Roman" panose="02020603050405020304" pitchFamily="18" charset="0"/>
                <a:cs typeface="Times New Roman" panose="02020603050405020304" pitchFamily="18" charset="0"/>
                <a:sym typeface="+mn-ea"/>
              </a:rPr>
              <a:t>电解池</a:t>
            </a:r>
            <a:r>
              <a:rPr lang="zh-CN" altLang="en-US" sz="2400" b="1">
                <a:solidFill>
                  <a:srgbClr val="FF0000"/>
                </a:solidFill>
                <a:latin typeface="Times New Roman" panose="02020603050405020304" pitchFamily="18" charset="0"/>
                <a:sym typeface="+mn-ea"/>
              </a:rPr>
              <a:t>”</a:t>
            </a:r>
            <a:r>
              <a:rPr lang="zh-CN" altLang="en-US" sz="2400" b="1">
                <a:solidFill>
                  <a:srgbClr val="FF0000"/>
                </a:solidFill>
                <a:latin typeface="Times New Roman" panose="02020603050405020304" pitchFamily="18" charset="0"/>
                <a:cs typeface="Times New Roman" panose="02020603050405020304" pitchFamily="18" charset="0"/>
                <a:sym typeface="+mn-ea"/>
              </a:rPr>
              <a:t>的串联　突破电化学的计算</a:t>
            </a:r>
            <a:endParaRPr lang="zh-CN" altLang="en-US" sz="2400" b="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sym typeface="+mn-ea"/>
            </a:endParaRPr>
          </a:p>
        </p:txBody>
      </p:sp>
      <p:grpSp>
        <p:nvGrpSpPr>
          <p:cNvPr id="19" name="组合 24"/>
          <p:cNvGrpSpPr/>
          <p:nvPr/>
        </p:nvGrpSpPr>
        <p:grpSpPr>
          <a:xfrm>
            <a:off x="1384300" y="1106172"/>
            <a:ext cx="8077200" cy="3490595"/>
            <a:chOff x="1635" y="1742"/>
            <a:chExt cx="9540" cy="5497"/>
          </a:xfrm>
        </p:grpSpPr>
        <p:sp>
          <p:nvSpPr>
            <p:cNvPr id="2" name="文本框 1"/>
            <p:cNvSpPr txBox="1"/>
            <p:nvPr/>
          </p:nvSpPr>
          <p:spPr>
            <a:xfrm>
              <a:off x="1635" y="4345"/>
              <a:ext cx="2021" cy="919"/>
            </a:xfrm>
            <a:prstGeom prst="rect">
              <a:avLst/>
            </a:prstGeom>
            <a:noFill/>
            <a:ln>
              <a:solidFill>
                <a:srgbClr val="FF0000"/>
              </a:solidFill>
            </a:ln>
          </p:spPr>
          <p:txBody>
            <a:bodyPr wrap="square" rtlCol="0">
              <a:spAutoFit/>
            </a:bodyPr>
            <a:lstStyle/>
            <a:p>
              <a:pPr fontAlgn="base">
                <a:spcBef>
                  <a:spcPct val="0"/>
                </a:spcBef>
                <a:spcAft>
                  <a:spcPct val="0"/>
                </a:spcAft>
              </a:pPr>
              <a:r>
                <a:rPr lang="zh-CN" altLang="en-US" sz="1600" b="1">
                  <a:solidFill>
                    <a:srgbClr val="0000FF"/>
                  </a:solidFill>
                  <a:sym typeface="+mn-ea"/>
                </a:rPr>
                <a:t>电化学计算</a:t>
              </a:r>
              <a:endParaRPr lang="en-US" altLang="zh-CN" sz="1600" b="1">
                <a:solidFill>
                  <a:srgbClr val="0000FF"/>
                </a:solidFill>
                <a:sym typeface="+mn-ea"/>
              </a:endParaRPr>
            </a:p>
            <a:p>
              <a:pPr fontAlgn="base">
                <a:spcBef>
                  <a:spcPct val="0"/>
                </a:spcBef>
                <a:spcAft>
                  <a:spcPct val="0"/>
                </a:spcAft>
              </a:pPr>
              <a:r>
                <a:rPr lang="zh-CN" altLang="en-US" sz="1600" b="1">
                  <a:solidFill>
                    <a:srgbClr val="0000FF"/>
                  </a:solidFill>
                  <a:sym typeface="+mn-ea"/>
                </a:rPr>
                <a:t>方法和技巧</a:t>
              </a:r>
              <a:endParaRPr lang="zh-CN" altLang="en-US" sz="1600" b="1">
                <a:solidFill>
                  <a:srgbClr val="000000"/>
                </a:solidFill>
              </a:endParaRPr>
            </a:p>
          </p:txBody>
        </p:sp>
        <p:grpSp>
          <p:nvGrpSpPr>
            <p:cNvPr id="20" name="组合 18"/>
            <p:cNvGrpSpPr/>
            <p:nvPr/>
          </p:nvGrpSpPr>
          <p:grpSpPr>
            <a:xfrm>
              <a:off x="4071" y="1742"/>
              <a:ext cx="7104" cy="5497"/>
              <a:chOff x="2715" y="2985"/>
              <a:chExt cx="7104" cy="5497"/>
            </a:xfrm>
          </p:grpSpPr>
          <p:sp>
            <p:nvSpPr>
              <p:cNvPr id="3" name="文本框 2"/>
              <p:cNvSpPr txBox="1"/>
              <p:nvPr/>
            </p:nvSpPr>
            <p:spPr>
              <a:xfrm>
                <a:off x="2715" y="5588"/>
                <a:ext cx="951" cy="921"/>
              </a:xfrm>
              <a:prstGeom prst="rect">
                <a:avLst/>
              </a:prstGeom>
              <a:noFill/>
              <a:ln>
                <a:solidFill>
                  <a:srgbClr val="FF0000"/>
                </a:solidFill>
              </a:ln>
            </p:spPr>
            <p:txBody>
              <a:bodyPr wrap="none" rtlCol="0">
                <a:spAutoFit/>
              </a:bodyPr>
              <a:lstStyle/>
              <a:p>
                <a:pPr fontAlgn="base">
                  <a:spcBef>
                    <a:spcPct val="0"/>
                  </a:spcBef>
                  <a:spcAft>
                    <a:spcPct val="0"/>
                  </a:spcAft>
                </a:pPr>
                <a:r>
                  <a:rPr lang="zh-CN" altLang="en-US" sz="1600" b="1">
                    <a:solidFill>
                      <a:srgbClr val="FF0000"/>
                    </a:solidFill>
                    <a:sym typeface="+mn-ea"/>
                  </a:rPr>
                  <a:t>电化学</a:t>
                </a:r>
                <a:endParaRPr lang="zh-CN" altLang="en-US" sz="1600" b="1">
                  <a:solidFill>
                    <a:srgbClr val="FF0000"/>
                  </a:solidFill>
                  <a:sym typeface="+mn-ea"/>
                </a:endParaRPr>
              </a:p>
              <a:p>
                <a:pPr fontAlgn="base">
                  <a:spcBef>
                    <a:spcPct val="0"/>
                  </a:spcBef>
                  <a:spcAft>
                    <a:spcPct val="0"/>
                  </a:spcAft>
                </a:pPr>
                <a:r>
                  <a:rPr lang="zh-CN" altLang="en-US" sz="1600" b="1">
                    <a:solidFill>
                      <a:srgbClr val="FF0000"/>
                    </a:solidFill>
                    <a:sym typeface="+mn-ea"/>
                  </a:rPr>
                  <a:t>计   算</a:t>
                </a:r>
                <a:endParaRPr lang="zh-CN" altLang="en-US" sz="1600" b="1">
                  <a:solidFill>
                    <a:srgbClr val="FF0000"/>
                  </a:solidFill>
                  <a:sym typeface="+mn-ea"/>
                </a:endParaRPr>
              </a:p>
            </p:txBody>
          </p:sp>
          <p:sp>
            <p:nvSpPr>
              <p:cNvPr id="5" name="左大括号 4"/>
              <p:cNvSpPr/>
              <p:nvPr/>
            </p:nvSpPr>
            <p:spPr>
              <a:xfrm>
                <a:off x="4124" y="4242"/>
                <a:ext cx="235" cy="3611"/>
              </a:xfrm>
              <a:prstGeom prst="leftBrace">
                <a:avLst>
                  <a:gd name="adj1" fmla="val 8333"/>
                  <a:gd name="adj2" fmla="val 49704"/>
                </a:avLst>
              </a:prstGeom>
              <a:solidFill>
                <a:srgbClr val="008000"/>
              </a:solidFill>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fontAlgn="base">
                  <a:spcBef>
                    <a:spcPct val="0"/>
                  </a:spcBef>
                  <a:spcAft>
                    <a:spcPct val="0"/>
                  </a:spcAft>
                </a:pPr>
                <a:endParaRPr lang="zh-CN" altLang="en-US" sz="1600" b="1">
                  <a:solidFill>
                    <a:srgbClr val="000000"/>
                  </a:solidFill>
                </a:endParaRPr>
              </a:p>
            </p:txBody>
          </p:sp>
          <p:sp>
            <p:nvSpPr>
              <p:cNvPr id="6" name="文本框 5"/>
              <p:cNvSpPr txBox="1"/>
              <p:nvPr/>
            </p:nvSpPr>
            <p:spPr>
              <a:xfrm>
                <a:off x="4360" y="4242"/>
                <a:ext cx="707" cy="533"/>
              </a:xfrm>
              <a:prstGeom prst="rect">
                <a:avLst/>
              </a:prstGeom>
              <a:noFill/>
              <a:ln>
                <a:solidFill>
                  <a:srgbClr val="FF0000"/>
                </a:solidFill>
              </a:ln>
            </p:spPr>
            <p:txBody>
              <a:bodyPr wrap="none" rtlCol="0">
                <a:spAutoFit/>
              </a:bodyPr>
              <a:lstStyle/>
              <a:p>
                <a:pPr fontAlgn="base">
                  <a:spcBef>
                    <a:spcPct val="0"/>
                  </a:spcBef>
                  <a:spcAft>
                    <a:spcPct val="0"/>
                  </a:spcAft>
                </a:pPr>
                <a:r>
                  <a:rPr lang="zh-CN" altLang="en-US" sz="1600" b="1">
                    <a:solidFill>
                      <a:srgbClr val="FF0000"/>
                    </a:solidFill>
                    <a:sym typeface="+mn-ea"/>
                  </a:rPr>
                  <a:t>类型</a:t>
                </a:r>
                <a:endParaRPr lang="zh-CN" altLang="en-US" sz="1600" b="1">
                  <a:solidFill>
                    <a:srgbClr val="FF0000"/>
                  </a:solidFill>
                  <a:sym typeface="+mn-ea"/>
                </a:endParaRPr>
              </a:p>
            </p:txBody>
          </p:sp>
          <p:sp>
            <p:nvSpPr>
              <p:cNvPr id="7" name="左大括号 6"/>
              <p:cNvSpPr/>
              <p:nvPr/>
            </p:nvSpPr>
            <p:spPr>
              <a:xfrm>
                <a:off x="5394" y="2985"/>
                <a:ext cx="274" cy="3056"/>
              </a:xfrm>
              <a:prstGeom prst="leftBrace">
                <a:avLst/>
              </a:prstGeom>
              <a:solidFill>
                <a:srgbClr val="008000"/>
              </a:solidFill>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fontAlgn="base">
                  <a:spcBef>
                    <a:spcPct val="0"/>
                  </a:spcBef>
                  <a:spcAft>
                    <a:spcPct val="0"/>
                  </a:spcAft>
                </a:pPr>
                <a:endParaRPr lang="zh-CN" altLang="en-US" sz="1600" b="1">
                  <a:solidFill>
                    <a:srgbClr val="000000"/>
                  </a:solidFill>
                </a:endParaRPr>
              </a:p>
            </p:txBody>
          </p:sp>
          <p:sp>
            <p:nvSpPr>
              <p:cNvPr id="8" name="文本框 7"/>
              <p:cNvSpPr txBox="1"/>
              <p:nvPr/>
            </p:nvSpPr>
            <p:spPr>
              <a:xfrm>
                <a:off x="5668" y="2985"/>
                <a:ext cx="4150" cy="531"/>
              </a:xfrm>
              <a:prstGeom prst="rect">
                <a:avLst/>
              </a:prstGeom>
              <a:noFill/>
              <a:ln>
                <a:solidFill>
                  <a:srgbClr val="FF0000"/>
                </a:solidFill>
              </a:ln>
            </p:spPr>
            <p:txBody>
              <a:bodyPr wrap="square" rtlCol="0">
                <a:spAutoFit/>
              </a:bodyPr>
              <a:lstStyle/>
              <a:p>
                <a:pPr fontAlgn="base">
                  <a:spcBef>
                    <a:spcPct val="0"/>
                  </a:spcBef>
                  <a:spcAft>
                    <a:spcPct val="0"/>
                  </a:spcAft>
                </a:pPr>
                <a:r>
                  <a:rPr lang="zh-CN" altLang="en-US" sz="1600" b="1">
                    <a:solidFill>
                      <a:srgbClr val="000000"/>
                    </a:solidFill>
                    <a:sym typeface="+mn-ea"/>
                  </a:rPr>
                  <a:t>两极产物的定量计算</a:t>
                </a:r>
                <a:endParaRPr lang="zh-CN" altLang="en-US" sz="1600" b="1">
                  <a:solidFill>
                    <a:srgbClr val="000000"/>
                  </a:solidFill>
                  <a:sym typeface="+mn-ea"/>
                </a:endParaRPr>
              </a:p>
            </p:txBody>
          </p:sp>
          <p:sp>
            <p:nvSpPr>
              <p:cNvPr id="9" name="文本框 8"/>
              <p:cNvSpPr txBox="1"/>
              <p:nvPr/>
            </p:nvSpPr>
            <p:spPr>
              <a:xfrm>
                <a:off x="5668" y="3629"/>
                <a:ext cx="4151" cy="531"/>
              </a:xfrm>
              <a:prstGeom prst="rect">
                <a:avLst/>
              </a:prstGeom>
              <a:noFill/>
              <a:ln>
                <a:solidFill>
                  <a:srgbClr val="FF0000"/>
                </a:solidFill>
              </a:ln>
            </p:spPr>
            <p:txBody>
              <a:bodyPr wrap="square" rtlCol="0">
                <a:spAutoFit/>
              </a:bodyPr>
              <a:lstStyle/>
              <a:p>
                <a:pPr fontAlgn="base">
                  <a:spcBef>
                    <a:spcPct val="0"/>
                  </a:spcBef>
                  <a:spcAft>
                    <a:spcPct val="0"/>
                  </a:spcAft>
                </a:pPr>
                <a:r>
                  <a:rPr lang="zh-CN" altLang="en-US" sz="1600" b="1">
                    <a:solidFill>
                      <a:srgbClr val="000000"/>
                    </a:solidFill>
                    <a:sym typeface="+mn-ea"/>
                  </a:rPr>
                  <a:t>溶液</a:t>
                </a:r>
                <a:r>
                  <a:rPr lang="en-US" sz="1600" b="1">
                    <a:solidFill>
                      <a:srgbClr val="000000"/>
                    </a:solidFill>
                    <a:latin typeface="Times New Roman" panose="02020603050405020304" pitchFamily="18" charset="0"/>
                    <a:sym typeface="+mn-ea"/>
                  </a:rPr>
                  <a:t>pH</a:t>
                </a:r>
                <a:r>
                  <a:rPr lang="zh-CN" altLang="en-US" sz="1600" b="1">
                    <a:solidFill>
                      <a:srgbClr val="000000"/>
                    </a:solidFill>
                    <a:sym typeface="+mn-ea"/>
                  </a:rPr>
                  <a:t>的计算</a:t>
                </a:r>
                <a:endParaRPr lang="zh-CN" altLang="en-US" sz="1600" b="1">
                  <a:solidFill>
                    <a:srgbClr val="000000"/>
                  </a:solidFill>
                </a:endParaRPr>
              </a:p>
            </p:txBody>
          </p:sp>
          <p:sp>
            <p:nvSpPr>
              <p:cNvPr id="10" name="文本框 9"/>
              <p:cNvSpPr txBox="1"/>
              <p:nvPr/>
            </p:nvSpPr>
            <p:spPr>
              <a:xfrm>
                <a:off x="5668" y="4242"/>
                <a:ext cx="4150" cy="531"/>
              </a:xfrm>
              <a:prstGeom prst="rect">
                <a:avLst/>
              </a:prstGeom>
              <a:noFill/>
              <a:ln>
                <a:solidFill>
                  <a:srgbClr val="FF0000"/>
                </a:solidFill>
              </a:ln>
            </p:spPr>
            <p:txBody>
              <a:bodyPr wrap="square" rtlCol="0">
                <a:spAutoFit/>
              </a:bodyPr>
              <a:lstStyle/>
              <a:p>
                <a:pPr fontAlgn="base">
                  <a:spcBef>
                    <a:spcPct val="0"/>
                  </a:spcBef>
                  <a:spcAft>
                    <a:spcPct val="0"/>
                  </a:spcAft>
                </a:pPr>
                <a:r>
                  <a:rPr lang="zh-CN" altLang="en-US" sz="1600" b="1">
                    <a:solidFill>
                      <a:srgbClr val="000000"/>
                    </a:solidFill>
                    <a:sym typeface="+mn-ea"/>
                  </a:rPr>
                  <a:t>相对原子质量的计算</a:t>
                </a:r>
                <a:endParaRPr lang="zh-CN" altLang="en-US" sz="1600" b="1">
                  <a:solidFill>
                    <a:srgbClr val="000000"/>
                  </a:solidFill>
                  <a:sym typeface="+mn-ea"/>
                </a:endParaRPr>
              </a:p>
            </p:txBody>
          </p:sp>
          <p:sp>
            <p:nvSpPr>
              <p:cNvPr id="11" name="文本框 10"/>
              <p:cNvSpPr txBox="1"/>
              <p:nvPr/>
            </p:nvSpPr>
            <p:spPr>
              <a:xfrm>
                <a:off x="5668" y="4870"/>
                <a:ext cx="4151" cy="531"/>
              </a:xfrm>
              <a:prstGeom prst="rect">
                <a:avLst/>
              </a:prstGeom>
              <a:noFill/>
              <a:ln>
                <a:solidFill>
                  <a:srgbClr val="FF0000"/>
                </a:solidFill>
              </a:ln>
            </p:spPr>
            <p:txBody>
              <a:bodyPr wrap="square" rtlCol="0">
                <a:spAutoFit/>
              </a:bodyPr>
              <a:lstStyle/>
              <a:p>
                <a:pPr fontAlgn="base">
                  <a:spcBef>
                    <a:spcPct val="0"/>
                  </a:spcBef>
                  <a:spcAft>
                    <a:spcPct val="0"/>
                  </a:spcAft>
                </a:pPr>
                <a:r>
                  <a:rPr lang="zh-CN" altLang="en-US" sz="1600" b="1">
                    <a:solidFill>
                      <a:srgbClr val="000000"/>
                    </a:solidFill>
                    <a:sym typeface="+mn-ea"/>
                  </a:rPr>
                  <a:t>阿伏加德罗常数的计算</a:t>
                </a:r>
                <a:endParaRPr lang="zh-CN" altLang="en-US" sz="1600" b="1">
                  <a:solidFill>
                    <a:srgbClr val="000000"/>
                  </a:solidFill>
                  <a:sym typeface="+mn-ea"/>
                </a:endParaRPr>
              </a:p>
            </p:txBody>
          </p:sp>
          <p:sp>
            <p:nvSpPr>
              <p:cNvPr id="12" name="文本框 11"/>
              <p:cNvSpPr txBox="1"/>
              <p:nvPr/>
            </p:nvSpPr>
            <p:spPr>
              <a:xfrm>
                <a:off x="5668" y="5510"/>
                <a:ext cx="3149" cy="533"/>
              </a:xfrm>
              <a:prstGeom prst="rect">
                <a:avLst/>
              </a:prstGeom>
              <a:noFill/>
              <a:ln>
                <a:solidFill>
                  <a:srgbClr val="FF0000"/>
                </a:solidFill>
              </a:ln>
            </p:spPr>
            <p:txBody>
              <a:bodyPr wrap="none" rtlCol="0">
                <a:spAutoFit/>
              </a:bodyPr>
              <a:lstStyle/>
              <a:p>
                <a:pPr fontAlgn="base">
                  <a:spcBef>
                    <a:spcPct val="0"/>
                  </a:spcBef>
                  <a:spcAft>
                    <a:spcPct val="0"/>
                  </a:spcAft>
                </a:pPr>
                <a:r>
                  <a:rPr lang="zh-CN" altLang="en-US" sz="1600" b="1">
                    <a:solidFill>
                      <a:srgbClr val="000000"/>
                    </a:solidFill>
                    <a:sym typeface="+mn-ea"/>
                  </a:rPr>
                  <a:t>产物的量与电量关系的计算</a:t>
                </a:r>
                <a:endParaRPr lang="zh-CN" altLang="en-US" sz="1600" b="1">
                  <a:solidFill>
                    <a:srgbClr val="000000"/>
                  </a:solidFill>
                  <a:sym typeface="+mn-ea"/>
                </a:endParaRPr>
              </a:p>
            </p:txBody>
          </p:sp>
          <p:sp>
            <p:nvSpPr>
              <p:cNvPr id="13" name="文本框 12"/>
              <p:cNvSpPr txBox="1"/>
              <p:nvPr/>
            </p:nvSpPr>
            <p:spPr>
              <a:xfrm>
                <a:off x="4375" y="7323"/>
                <a:ext cx="707" cy="533"/>
              </a:xfrm>
              <a:prstGeom prst="rect">
                <a:avLst/>
              </a:prstGeom>
              <a:noFill/>
              <a:ln>
                <a:solidFill>
                  <a:srgbClr val="FF0000"/>
                </a:solidFill>
              </a:ln>
            </p:spPr>
            <p:txBody>
              <a:bodyPr wrap="none" rtlCol="0">
                <a:spAutoFit/>
              </a:bodyPr>
              <a:lstStyle/>
              <a:p>
                <a:pPr fontAlgn="base">
                  <a:spcBef>
                    <a:spcPct val="0"/>
                  </a:spcBef>
                  <a:spcAft>
                    <a:spcPct val="0"/>
                  </a:spcAft>
                </a:pPr>
                <a:r>
                  <a:rPr lang="zh-CN" altLang="en-US" sz="1600" b="1">
                    <a:solidFill>
                      <a:srgbClr val="000000"/>
                    </a:solidFill>
                    <a:sym typeface="+mn-ea"/>
                  </a:rPr>
                  <a:t>方法</a:t>
                </a:r>
                <a:endParaRPr lang="zh-CN" altLang="en-US" sz="1600" b="1">
                  <a:solidFill>
                    <a:srgbClr val="000000"/>
                  </a:solidFill>
                  <a:sym typeface="+mn-ea"/>
                </a:endParaRPr>
              </a:p>
            </p:txBody>
          </p:sp>
          <p:sp>
            <p:nvSpPr>
              <p:cNvPr id="14" name="文本框 13"/>
              <p:cNvSpPr txBox="1"/>
              <p:nvPr/>
            </p:nvSpPr>
            <p:spPr>
              <a:xfrm>
                <a:off x="5780" y="6695"/>
                <a:ext cx="2865" cy="533"/>
              </a:xfrm>
              <a:prstGeom prst="rect">
                <a:avLst/>
              </a:prstGeom>
              <a:noFill/>
              <a:ln>
                <a:solidFill>
                  <a:srgbClr val="FF0000"/>
                </a:solidFill>
              </a:ln>
            </p:spPr>
            <p:txBody>
              <a:bodyPr wrap="square" rtlCol="0">
                <a:spAutoFit/>
              </a:bodyPr>
              <a:lstStyle/>
              <a:p>
                <a:pPr fontAlgn="base">
                  <a:spcBef>
                    <a:spcPct val="0"/>
                  </a:spcBef>
                  <a:spcAft>
                    <a:spcPct val="0"/>
                  </a:spcAft>
                </a:pPr>
                <a:r>
                  <a:rPr lang="zh-CN" altLang="en-US" sz="1600" b="1">
                    <a:solidFill>
                      <a:srgbClr val="000000"/>
                    </a:solidFill>
                    <a:ea typeface="黑体" panose="02010600030101010101" pitchFamily="49" charset="-122"/>
                    <a:sym typeface="+mn-ea"/>
                  </a:rPr>
                  <a:t>根据电子守恒计算</a:t>
                </a:r>
                <a:endParaRPr lang="zh-CN" altLang="en-US" sz="1600" b="1">
                  <a:solidFill>
                    <a:srgbClr val="000000"/>
                  </a:solidFill>
                  <a:ea typeface="黑体" panose="02010600030101010101" pitchFamily="49" charset="-122"/>
                  <a:sym typeface="+mn-ea"/>
                </a:endParaRPr>
              </a:p>
            </p:txBody>
          </p:sp>
          <p:sp>
            <p:nvSpPr>
              <p:cNvPr id="15" name="文本框 14"/>
              <p:cNvSpPr txBox="1"/>
              <p:nvPr/>
            </p:nvSpPr>
            <p:spPr>
              <a:xfrm>
                <a:off x="5781" y="7323"/>
                <a:ext cx="2172" cy="533"/>
              </a:xfrm>
              <a:prstGeom prst="rect">
                <a:avLst/>
              </a:prstGeom>
              <a:noFill/>
              <a:ln>
                <a:solidFill>
                  <a:srgbClr val="FF0000"/>
                </a:solidFill>
              </a:ln>
            </p:spPr>
            <p:txBody>
              <a:bodyPr wrap="none" rtlCol="0">
                <a:spAutoFit/>
              </a:bodyPr>
              <a:lstStyle/>
              <a:p>
                <a:pPr fontAlgn="base">
                  <a:spcBef>
                    <a:spcPct val="0"/>
                  </a:spcBef>
                  <a:spcAft>
                    <a:spcPct val="0"/>
                  </a:spcAft>
                </a:pPr>
                <a:r>
                  <a:rPr lang="zh-CN" altLang="en-US" sz="1600" b="1">
                    <a:solidFill>
                      <a:srgbClr val="000000"/>
                    </a:solidFill>
                    <a:ea typeface="黑体" panose="02010600030101010101" pitchFamily="49" charset="-122"/>
                    <a:sym typeface="+mn-ea"/>
                  </a:rPr>
                  <a:t>根据总反应式计算</a:t>
                </a:r>
                <a:endParaRPr lang="zh-CN" altLang="en-US" sz="1600" b="1">
                  <a:solidFill>
                    <a:srgbClr val="000000"/>
                  </a:solidFill>
                  <a:ea typeface="黑体" panose="02010600030101010101" pitchFamily="49" charset="-122"/>
                  <a:sym typeface="+mn-ea"/>
                </a:endParaRPr>
              </a:p>
            </p:txBody>
          </p:sp>
          <p:sp>
            <p:nvSpPr>
              <p:cNvPr id="16" name="文本框 15"/>
              <p:cNvSpPr txBox="1"/>
              <p:nvPr/>
            </p:nvSpPr>
            <p:spPr>
              <a:xfrm>
                <a:off x="5781" y="7951"/>
                <a:ext cx="2864" cy="531"/>
              </a:xfrm>
              <a:prstGeom prst="rect">
                <a:avLst/>
              </a:prstGeom>
              <a:noFill/>
              <a:ln w="9525">
                <a:solidFill>
                  <a:srgbClr val="FF0000"/>
                </a:solidFill>
              </a:ln>
            </p:spPr>
            <p:txBody>
              <a:bodyPr wrap="square">
                <a:spAutoFit/>
              </a:bodyPr>
              <a:lstStyle/>
              <a:p>
                <a:pPr fontAlgn="base">
                  <a:spcBef>
                    <a:spcPct val="0"/>
                  </a:spcBef>
                  <a:spcAft>
                    <a:spcPct val="0"/>
                  </a:spcAft>
                </a:pPr>
                <a:r>
                  <a:rPr lang="zh-CN" altLang="en-US" sz="1600" b="1">
                    <a:solidFill>
                      <a:srgbClr val="000000"/>
                    </a:solidFill>
                    <a:ea typeface="黑体" panose="02010600030101010101" pitchFamily="49" charset="-122"/>
                  </a:rPr>
                  <a:t>根据关系式计算</a:t>
                </a:r>
                <a:endParaRPr lang="zh-CN" altLang="en-US" sz="1600" b="1">
                  <a:solidFill>
                    <a:srgbClr val="000000"/>
                  </a:solidFill>
                  <a:ea typeface="黑体" panose="02010600030101010101" pitchFamily="49" charset="-122"/>
                </a:endParaRPr>
              </a:p>
            </p:txBody>
          </p:sp>
          <p:sp>
            <p:nvSpPr>
              <p:cNvPr id="17" name="左大括号 16"/>
              <p:cNvSpPr/>
              <p:nvPr/>
            </p:nvSpPr>
            <p:spPr>
              <a:xfrm>
                <a:off x="5489" y="6695"/>
                <a:ext cx="179" cy="1787"/>
              </a:xfrm>
              <a:prstGeom prst="leftBrace">
                <a:avLst/>
              </a:prstGeom>
              <a:solidFill>
                <a:srgbClr val="008000"/>
              </a:solidFill>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fontAlgn="base">
                  <a:spcBef>
                    <a:spcPct val="0"/>
                  </a:spcBef>
                  <a:spcAft>
                    <a:spcPct val="0"/>
                  </a:spcAft>
                </a:pPr>
                <a:endParaRPr lang="zh-CN" altLang="en-US" sz="1600" b="1">
                  <a:solidFill>
                    <a:srgbClr val="000000"/>
                  </a:solidFill>
                </a:endParaRPr>
              </a:p>
            </p:txBody>
          </p:sp>
        </p:grpSp>
        <p:sp>
          <p:nvSpPr>
            <p:cNvPr id="24" name="右箭头 23"/>
            <p:cNvSpPr/>
            <p:nvPr/>
          </p:nvSpPr>
          <p:spPr>
            <a:xfrm>
              <a:off x="3685" y="4834"/>
              <a:ext cx="340" cy="1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b="1">
                <a:solidFill>
                  <a:srgbClr val="FFFFFF"/>
                </a:solidFill>
              </a:endParaRPr>
            </a:p>
          </p:txBody>
        </p:sp>
      </p:grpSp>
      <p:grpSp>
        <p:nvGrpSpPr>
          <p:cNvPr id="21" name="组合 26"/>
          <p:cNvGrpSpPr/>
          <p:nvPr/>
        </p:nvGrpSpPr>
        <p:grpSpPr>
          <a:xfrm>
            <a:off x="1384300" y="4723130"/>
            <a:ext cx="10293773" cy="1635760"/>
            <a:chOff x="1635" y="7438"/>
            <a:chExt cx="12158" cy="2576"/>
          </a:xfrm>
        </p:grpSpPr>
        <p:sp>
          <p:nvSpPr>
            <p:cNvPr id="22" name="文本框 21"/>
            <p:cNvSpPr txBox="1"/>
            <p:nvPr/>
          </p:nvSpPr>
          <p:spPr>
            <a:xfrm>
              <a:off x="1635" y="7438"/>
              <a:ext cx="12159" cy="1016"/>
            </a:xfrm>
            <a:prstGeom prst="rect">
              <a:avLst/>
            </a:prstGeom>
            <a:noFill/>
            <a:ln w="9525">
              <a:noFill/>
            </a:ln>
          </p:spPr>
          <p:txBody>
            <a:bodyPr wrap="square">
              <a:spAutoFit/>
            </a:bodyPr>
            <a:lstStyle/>
            <a:p>
              <a:pPr fontAlgn="base">
                <a:spcBef>
                  <a:spcPct val="0"/>
                </a:spcBef>
                <a:spcAft>
                  <a:spcPct val="0"/>
                </a:spcAft>
              </a:pPr>
              <a:r>
                <a:rPr lang="zh-CN" altLang="en-US" b="1">
                  <a:solidFill>
                    <a:srgbClr val="000000"/>
                  </a:solidFill>
                </a:rPr>
                <a:t>根据得失电子守恒定律关系建立起已知量与未知量之间的关系式。</a:t>
              </a:r>
              <a:endParaRPr lang="zh-CN" altLang="en-US" b="1">
                <a:solidFill>
                  <a:srgbClr val="000000"/>
                </a:solidFill>
              </a:endParaRPr>
            </a:p>
            <a:p>
              <a:pPr fontAlgn="base">
                <a:spcBef>
                  <a:spcPct val="0"/>
                </a:spcBef>
                <a:spcAft>
                  <a:spcPct val="0"/>
                </a:spcAft>
              </a:pPr>
              <a:r>
                <a:rPr lang="zh-CN" altLang="en-US" b="1">
                  <a:solidFill>
                    <a:srgbClr val="000000"/>
                  </a:solidFill>
                </a:rPr>
                <a:t>例：</a:t>
              </a:r>
              <a:r>
                <a:rPr lang="en-US" b="1">
                  <a:solidFill>
                    <a:srgbClr val="FF0000"/>
                  </a:solidFill>
                  <a:latin typeface="Times New Roman" panose="02020603050405020304" pitchFamily="18" charset="0"/>
                  <a:sym typeface="+mn-ea"/>
                </a:rPr>
                <a:t>M</a:t>
              </a:r>
              <a:r>
                <a:rPr lang="zh-CN" altLang="en-US" b="1">
                  <a:solidFill>
                    <a:srgbClr val="FF0000"/>
                  </a:solidFill>
                  <a:sym typeface="+mn-ea"/>
                </a:rPr>
                <a:t>为金属，</a:t>
              </a:r>
              <a:r>
                <a:rPr lang="en-US" b="1" i="1">
                  <a:solidFill>
                    <a:srgbClr val="FF0000"/>
                  </a:solidFill>
                  <a:latin typeface="Times New Roman" panose="02020603050405020304" pitchFamily="18" charset="0"/>
                  <a:sym typeface="+mn-ea"/>
                </a:rPr>
                <a:t>n</a:t>
              </a:r>
              <a:r>
                <a:rPr lang="zh-CN" altLang="en-US" b="1">
                  <a:solidFill>
                    <a:srgbClr val="FF0000"/>
                  </a:solidFill>
                  <a:sym typeface="+mn-ea"/>
                </a:rPr>
                <a:t>为其离子的化合价，</a:t>
              </a:r>
              <a:r>
                <a:rPr lang="zh-CN" altLang="en-US" b="1">
                  <a:solidFill>
                    <a:srgbClr val="000000"/>
                  </a:solidFill>
                </a:rPr>
                <a:t>通过</a:t>
              </a:r>
              <a:r>
                <a:rPr lang="en-US" b="1">
                  <a:solidFill>
                    <a:srgbClr val="000000"/>
                  </a:solidFill>
                  <a:latin typeface="Times New Roman" panose="02020603050405020304" pitchFamily="18" charset="0"/>
                </a:rPr>
                <a:t>4 mol e</a:t>
              </a:r>
              <a:r>
                <a:rPr lang="zh-CN" altLang="en-US" b="1" baseline="30000">
                  <a:solidFill>
                    <a:srgbClr val="000000"/>
                  </a:solidFill>
                </a:rPr>
                <a:t>－</a:t>
              </a:r>
              <a:r>
                <a:rPr lang="zh-CN" altLang="en-US" b="1">
                  <a:solidFill>
                    <a:srgbClr val="000000"/>
                  </a:solidFill>
                </a:rPr>
                <a:t>的关系式：</a:t>
              </a:r>
              <a:endParaRPr lang="zh-CN" altLang="en-US" b="1">
                <a:solidFill>
                  <a:srgbClr val="000000"/>
                </a:solidFill>
              </a:endParaRPr>
            </a:p>
          </p:txBody>
        </p:sp>
        <p:pic>
          <p:nvPicPr>
            <p:cNvPr id="23" name="图片 22"/>
            <p:cNvPicPr/>
            <p:nvPr/>
          </p:nvPicPr>
          <p:blipFill>
            <a:blip r:embed="rId2"/>
            <a:srcRect b="57505"/>
            <a:stretch>
              <a:fillRect/>
            </a:stretch>
          </p:blipFill>
          <p:spPr>
            <a:xfrm>
              <a:off x="6648" y="8630"/>
              <a:ext cx="3353" cy="1384"/>
            </a:xfrm>
            <a:prstGeom prst="rect">
              <a:avLst/>
            </a:prstGeom>
            <a:noFill/>
            <a:ln w="9525">
              <a:noFill/>
            </a:ln>
          </p:spPr>
        </p:pic>
        <p:pic>
          <p:nvPicPr>
            <p:cNvPr id="26" name="图片 25"/>
            <p:cNvPicPr/>
            <p:nvPr/>
          </p:nvPicPr>
          <p:blipFill>
            <a:blip r:embed="rId2"/>
            <a:srcRect t="48662"/>
            <a:stretch>
              <a:fillRect/>
            </a:stretch>
          </p:blipFill>
          <p:spPr>
            <a:xfrm>
              <a:off x="2337" y="8454"/>
              <a:ext cx="3378" cy="1559"/>
            </a:xfrm>
            <a:prstGeom prst="rect">
              <a:avLst/>
            </a:prstGeom>
            <a:noFill/>
            <a:ln w="9525">
              <a:noFill/>
            </a:ln>
          </p:spPr>
        </p:pic>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linds(horizontal)">
                                      <p:cBhvr>
                                        <p:cTn id="7" dur="500"/>
                                        <p:tgtEl>
                                          <p:spTgt spid="28"/>
                                        </p:tgtEl>
                                      </p:cBhvr>
                                    </p:animEffect>
                                  </p:childTnLst>
                                </p:cTn>
                              </p:par>
                              <p:par>
                                <p:cTn id="8" presetID="3" presetClass="entr" presetSubtype="10"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linds(horizontal)">
                                      <p:cBhvr>
                                        <p:cTn id="1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14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
            <a:lum/>
          </a:blip>
          <a:stretch>
            <a:fillRect/>
          </a:stretch>
        </a:blipFill>
        <a:effectLst/>
      </p:bgPr>
    </p:bg>
    <p:spTree>
      <p:nvGrpSpPr>
        <p:cNvPr id="1" name=""/>
        <p:cNvGrpSpPr/>
        <p:nvPr/>
      </p:nvGrpSpPr>
      <p:grpSpPr>
        <a:xfrm>
          <a:off x="0" y="0"/>
          <a:ext cx="0" cy="0"/>
          <a:chOff x="0" y="0"/>
          <a:chExt cx="0" cy="0"/>
        </a:xfrm>
      </p:grpSpPr>
      <p:sp>
        <p:nvSpPr>
          <p:cNvPr id="18" name="圆角矩形 17"/>
          <p:cNvSpPr/>
          <p:nvPr/>
        </p:nvSpPr>
        <p:spPr>
          <a:xfrm>
            <a:off x="152400" y="855980"/>
            <a:ext cx="11863493" cy="76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350" b="1" noProof="1">
              <a:solidFill>
                <a:srgbClr val="FFFFFF"/>
              </a:solidFill>
            </a:endParaRPr>
          </a:p>
        </p:txBody>
      </p:sp>
      <p:sp>
        <p:nvSpPr>
          <p:cNvPr id="4" name="矩形 3"/>
          <p:cNvSpPr/>
          <p:nvPr/>
        </p:nvSpPr>
        <p:spPr>
          <a:xfrm>
            <a:off x="370311" y="364563"/>
            <a:ext cx="7919156" cy="461665"/>
          </a:xfrm>
          <a:prstGeom prst="rect">
            <a:avLst/>
          </a:prstGeom>
          <a:noFill/>
          <a:ln w="9525">
            <a:noFill/>
          </a:ln>
        </p:spPr>
        <p:txBody>
          <a:bodyPr wrap="none" anchor="ctr">
            <a:spAutoFit/>
          </a:bodyPr>
          <a:lstStyle/>
          <a:p>
            <a:pPr fontAlgn="base">
              <a:spcBef>
                <a:spcPct val="0"/>
              </a:spcBef>
              <a:spcAft>
                <a:spcPct val="0"/>
              </a:spcAft>
            </a:pPr>
            <a:r>
              <a:rPr lang="zh-CN" altLang="en-US" sz="2400" b="1">
                <a:solidFill>
                  <a:srgbClr val="FF0000"/>
                </a:solidFill>
                <a:latin typeface="Times New Roman" panose="02020603050405020304" pitchFamily="18" charset="0"/>
                <a:cs typeface="Times New Roman" panose="02020603050405020304" pitchFamily="18" charset="0"/>
                <a:sym typeface="+mn-ea"/>
              </a:rPr>
              <a:t>考点五　正确理解</a:t>
            </a:r>
            <a:r>
              <a:rPr lang="zh-CN" altLang="en-US" sz="2400" b="1">
                <a:solidFill>
                  <a:srgbClr val="FF0000"/>
                </a:solidFill>
                <a:latin typeface="Times New Roman" panose="02020603050405020304" pitchFamily="18" charset="0"/>
                <a:sym typeface="+mn-ea"/>
              </a:rPr>
              <a:t>“</a:t>
            </a:r>
            <a:r>
              <a:rPr lang="zh-CN" altLang="en-US" sz="2400" b="1">
                <a:solidFill>
                  <a:srgbClr val="FF0000"/>
                </a:solidFill>
                <a:latin typeface="Times New Roman" panose="02020603050405020304" pitchFamily="18" charset="0"/>
                <a:cs typeface="Times New Roman" panose="02020603050405020304" pitchFamily="18" charset="0"/>
                <a:sym typeface="+mn-ea"/>
              </a:rPr>
              <a:t>电解池</a:t>
            </a:r>
            <a:r>
              <a:rPr lang="zh-CN" altLang="en-US" sz="2400" b="1">
                <a:solidFill>
                  <a:srgbClr val="FF0000"/>
                </a:solidFill>
                <a:latin typeface="Times New Roman" panose="02020603050405020304" pitchFamily="18" charset="0"/>
                <a:sym typeface="+mn-ea"/>
              </a:rPr>
              <a:t>”</a:t>
            </a:r>
            <a:r>
              <a:rPr lang="zh-CN" altLang="en-US" sz="2400" b="1">
                <a:solidFill>
                  <a:srgbClr val="FF0000"/>
                </a:solidFill>
                <a:latin typeface="Times New Roman" panose="02020603050405020304" pitchFamily="18" charset="0"/>
                <a:cs typeface="Times New Roman" panose="02020603050405020304" pitchFamily="18" charset="0"/>
                <a:sym typeface="+mn-ea"/>
              </a:rPr>
              <a:t>的串联　突破电化学的计算</a:t>
            </a:r>
            <a:endParaRPr lang="zh-CN" altLang="en-US" sz="2400" b="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sym typeface="+mn-ea"/>
            </a:endParaRPr>
          </a:p>
        </p:txBody>
      </p:sp>
      <p:sp>
        <p:nvSpPr>
          <p:cNvPr id="119" name="文本框 118"/>
          <p:cNvSpPr txBox="1"/>
          <p:nvPr/>
        </p:nvSpPr>
        <p:spPr>
          <a:xfrm>
            <a:off x="1232747" y="1675133"/>
            <a:ext cx="9583420" cy="2306955"/>
          </a:xfrm>
          <a:prstGeom prst="rect">
            <a:avLst/>
          </a:prstGeom>
          <a:noFill/>
          <a:ln w="9525">
            <a:solidFill>
              <a:srgbClr val="FF0000"/>
            </a:solidFill>
          </a:ln>
        </p:spPr>
        <p:txBody>
          <a:bodyPr wrap="square">
            <a:spAutoFit/>
          </a:bodyPr>
          <a:lstStyle/>
          <a:p>
            <a:pPr fontAlgn="base">
              <a:spcBef>
                <a:spcPct val="0"/>
              </a:spcBef>
              <a:spcAft>
                <a:spcPct val="0"/>
              </a:spcAft>
            </a:pPr>
            <a:r>
              <a:rPr lang="en-US" sz="1600" b="1">
                <a:solidFill>
                  <a:srgbClr val="000000"/>
                </a:solidFill>
                <a:latin typeface="Times New Roman" panose="02020603050405020304" pitchFamily="18" charset="0"/>
              </a:rPr>
              <a:t>1</a:t>
            </a:r>
            <a:r>
              <a:rPr lang="zh-CN" altLang="en-US" sz="1600" b="1">
                <a:solidFill>
                  <a:srgbClr val="000000"/>
                </a:solidFill>
              </a:rPr>
              <a:t>．如下图所示，其中甲池的总反应式为</a:t>
            </a:r>
            <a:r>
              <a:rPr lang="en-US" sz="1600" b="1">
                <a:solidFill>
                  <a:srgbClr val="000000"/>
                </a:solidFill>
                <a:latin typeface="Times New Roman" panose="02020603050405020304" pitchFamily="18" charset="0"/>
              </a:rPr>
              <a:t>2CH</a:t>
            </a:r>
            <a:r>
              <a:rPr lang="en-US" sz="1600" b="1" baseline="-25000">
                <a:solidFill>
                  <a:srgbClr val="000000"/>
                </a:solidFill>
                <a:latin typeface="Times New Roman" panose="02020603050405020304" pitchFamily="18" charset="0"/>
              </a:rPr>
              <a:t>3</a:t>
            </a:r>
            <a:r>
              <a:rPr lang="en-US" sz="1600" b="1">
                <a:solidFill>
                  <a:srgbClr val="000000"/>
                </a:solidFill>
                <a:latin typeface="Times New Roman" panose="02020603050405020304" pitchFamily="18" charset="0"/>
              </a:rPr>
              <a:t>OH</a:t>
            </a:r>
            <a:r>
              <a:rPr lang="zh-CN" altLang="en-US" sz="1600" b="1">
                <a:solidFill>
                  <a:srgbClr val="000000"/>
                </a:solidFill>
              </a:rPr>
              <a:t>＋</a:t>
            </a:r>
            <a:r>
              <a:rPr lang="en-US" sz="1600" b="1">
                <a:solidFill>
                  <a:srgbClr val="000000"/>
                </a:solidFill>
                <a:latin typeface="Times New Roman" panose="02020603050405020304" pitchFamily="18" charset="0"/>
              </a:rPr>
              <a:t>3O</a:t>
            </a:r>
            <a:r>
              <a:rPr lang="en-US" sz="1600" b="1" baseline="-25000">
                <a:solidFill>
                  <a:srgbClr val="000000"/>
                </a:solidFill>
                <a:latin typeface="Times New Roman" panose="02020603050405020304" pitchFamily="18" charset="0"/>
              </a:rPr>
              <a:t>2</a:t>
            </a:r>
            <a:r>
              <a:rPr lang="zh-CN" altLang="en-US" sz="1600" b="1">
                <a:solidFill>
                  <a:srgbClr val="000000"/>
                </a:solidFill>
              </a:rPr>
              <a:t>＋</a:t>
            </a:r>
            <a:r>
              <a:rPr lang="en-US" sz="1600" b="1">
                <a:solidFill>
                  <a:srgbClr val="000000"/>
                </a:solidFill>
                <a:latin typeface="Times New Roman" panose="02020603050405020304" pitchFamily="18" charset="0"/>
              </a:rPr>
              <a:t>4</a:t>
            </a:r>
            <a:r>
              <a:rPr lang="en-US" sz="1600" b="1">
                <a:solidFill>
                  <a:srgbClr val="FF0000"/>
                </a:solidFill>
                <a:latin typeface="Times New Roman" panose="02020603050405020304" pitchFamily="18" charset="0"/>
              </a:rPr>
              <a:t>KOH</a:t>
            </a:r>
            <a:r>
              <a:rPr lang="en-US" sz="1600" b="1">
                <a:solidFill>
                  <a:srgbClr val="000000"/>
                </a:solidFill>
                <a:latin typeface="宋体" panose="02010600030101010101" pitchFamily="2" charset="-122"/>
                <a:cs typeface="Times New Roman" panose="02020603050405020304" pitchFamily="18" charset="0"/>
              </a:rPr>
              <a:t>===</a:t>
            </a:r>
            <a:r>
              <a:rPr lang="en-US" sz="1600" b="1">
                <a:solidFill>
                  <a:srgbClr val="000000"/>
                </a:solidFill>
                <a:latin typeface="Times New Roman" panose="02020603050405020304" pitchFamily="18" charset="0"/>
              </a:rPr>
              <a:t>2K</a:t>
            </a:r>
            <a:r>
              <a:rPr lang="en-US" sz="1600" b="1" baseline="-25000">
                <a:solidFill>
                  <a:srgbClr val="000000"/>
                </a:solidFill>
                <a:latin typeface="Times New Roman" panose="02020603050405020304" pitchFamily="18" charset="0"/>
              </a:rPr>
              <a:t>2</a:t>
            </a:r>
            <a:r>
              <a:rPr lang="en-US" sz="1600" b="1">
                <a:solidFill>
                  <a:srgbClr val="000000"/>
                </a:solidFill>
                <a:latin typeface="Times New Roman" panose="02020603050405020304" pitchFamily="18" charset="0"/>
              </a:rPr>
              <a:t>CO</a:t>
            </a:r>
            <a:r>
              <a:rPr lang="en-US" sz="1600" b="1" baseline="-25000">
                <a:solidFill>
                  <a:srgbClr val="000000"/>
                </a:solidFill>
                <a:latin typeface="Times New Roman" panose="02020603050405020304" pitchFamily="18" charset="0"/>
              </a:rPr>
              <a:t>3</a:t>
            </a:r>
            <a:r>
              <a:rPr lang="zh-CN" altLang="en-US" sz="1600" b="1">
                <a:solidFill>
                  <a:srgbClr val="000000"/>
                </a:solidFill>
              </a:rPr>
              <a:t>＋</a:t>
            </a:r>
            <a:r>
              <a:rPr lang="en-US" sz="1600" b="1">
                <a:solidFill>
                  <a:srgbClr val="000000"/>
                </a:solidFill>
                <a:latin typeface="Times New Roman" panose="02020603050405020304" pitchFamily="18" charset="0"/>
              </a:rPr>
              <a:t>6H</a:t>
            </a:r>
            <a:r>
              <a:rPr lang="en-US" sz="1600" b="1" baseline="-25000">
                <a:solidFill>
                  <a:srgbClr val="000000"/>
                </a:solidFill>
                <a:latin typeface="Times New Roman" panose="02020603050405020304" pitchFamily="18" charset="0"/>
              </a:rPr>
              <a:t>2</a:t>
            </a:r>
            <a:r>
              <a:rPr lang="en-US" sz="1600" b="1">
                <a:solidFill>
                  <a:srgbClr val="000000"/>
                </a:solidFill>
                <a:latin typeface="Times New Roman" panose="02020603050405020304" pitchFamily="18" charset="0"/>
              </a:rPr>
              <a:t>O</a:t>
            </a:r>
            <a:r>
              <a:rPr lang="zh-CN" altLang="en-US" sz="1600" b="1">
                <a:solidFill>
                  <a:srgbClr val="000000"/>
                </a:solidFill>
              </a:rPr>
              <a:t>，下列说法正确的是</a:t>
            </a:r>
            <a:r>
              <a:rPr lang="en-US" sz="1600" b="1">
                <a:solidFill>
                  <a:srgbClr val="000000"/>
                </a:solidFill>
                <a:latin typeface="Times New Roman" panose="02020603050405020304" pitchFamily="18" charset="0"/>
              </a:rPr>
              <a:t>(</a:t>
            </a:r>
            <a:r>
              <a:rPr lang="zh-CN" altLang="en-US" sz="1600" b="1">
                <a:solidFill>
                  <a:srgbClr val="000000"/>
                </a:solidFill>
              </a:rPr>
              <a:t>　　</a:t>
            </a:r>
            <a:r>
              <a:rPr lang="en-US" sz="1600" b="1">
                <a:solidFill>
                  <a:srgbClr val="000000"/>
                </a:solidFill>
                <a:latin typeface="Times New Roman" panose="02020603050405020304" pitchFamily="18" charset="0"/>
              </a:rPr>
              <a:t>)</a:t>
            </a:r>
            <a:endParaRPr lang="en-US" sz="1600" b="1">
              <a:solidFill>
                <a:srgbClr val="000000"/>
              </a:solidFill>
              <a:latin typeface="Times New Roman" panose="02020603050405020304" pitchFamily="18" charset="0"/>
            </a:endParaRPr>
          </a:p>
          <a:p>
            <a:pPr fontAlgn="base">
              <a:spcBef>
                <a:spcPct val="0"/>
              </a:spcBef>
              <a:spcAft>
                <a:spcPct val="0"/>
              </a:spcAft>
            </a:pPr>
            <a:r>
              <a:rPr lang="en-US" sz="1600" b="1">
                <a:solidFill>
                  <a:srgbClr val="000000"/>
                </a:solidFill>
                <a:latin typeface="Times New Roman" panose="02020603050405020304" pitchFamily="18" charset="0"/>
                <a:sym typeface="+mn-ea"/>
              </a:rPr>
              <a:t>A</a:t>
            </a:r>
            <a:r>
              <a:rPr lang="en-US" altLang="zh-CN" sz="1600" b="1">
                <a:solidFill>
                  <a:srgbClr val="000000"/>
                </a:solidFill>
                <a:sym typeface="+mn-ea"/>
              </a:rPr>
              <a:t>.</a:t>
            </a:r>
            <a:r>
              <a:rPr lang="zh-CN" altLang="en-US" sz="1600" b="1">
                <a:solidFill>
                  <a:srgbClr val="000000"/>
                </a:solidFill>
                <a:sym typeface="+mn-ea"/>
              </a:rPr>
              <a:t>甲池是电能转化为化学能的装置，</a:t>
            </a:r>
            <a:endParaRPr lang="zh-CN" altLang="en-US" sz="1600" b="1">
              <a:solidFill>
                <a:srgbClr val="000000"/>
              </a:solidFill>
              <a:sym typeface="+mn-ea"/>
            </a:endParaRPr>
          </a:p>
          <a:p>
            <a:pPr fontAlgn="base">
              <a:spcBef>
                <a:spcPct val="0"/>
              </a:spcBef>
              <a:spcAft>
                <a:spcPct val="0"/>
              </a:spcAft>
            </a:pPr>
            <a:r>
              <a:rPr lang="zh-CN" altLang="en-US" sz="1600" b="1">
                <a:solidFill>
                  <a:srgbClr val="000000"/>
                </a:solidFill>
                <a:sym typeface="+mn-ea"/>
              </a:rPr>
              <a:t>     乙、丙池是化学能转化电能的装置</a:t>
            </a:r>
            <a:endParaRPr lang="en-US" sz="1600" b="1">
              <a:solidFill>
                <a:srgbClr val="000000"/>
              </a:solidFill>
              <a:latin typeface="Times New Roman" panose="02020603050405020304" pitchFamily="18" charset="0"/>
              <a:sym typeface="+mn-ea"/>
            </a:endParaRPr>
          </a:p>
          <a:p>
            <a:pPr fontAlgn="base">
              <a:spcBef>
                <a:spcPct val="0"/>
              </a:spcBef>
              <a:spcAft>
                <a:spcPct val="0"/>
              </a:spcAft>
            </a:pPr>
            <a:r>
              <a:rPr lang="en-US" sz="1600" b="1">
                <a:solidFill>
                  <a:srgbClr val="000000"/>
                </a:solidFill>
                <a:latin typeface="Times New Roman" panose="02020603050405020304" pitchFamily="18" charset="0"/>
                <a:sym typeface="+mn-ea"/>
              </a:rPr>
              <a:t>B</a:t>
            </a:r>
            <a:r>
              <a:rPr lang="en-US" altLang="zh-CN" sz="1600" b="1">
                <a:solidFill>
                  <a:srgbClr val="000000"/>
                </a:solidFill>
                <a:sym typeface="+mn-ea"/>
              </a:rPr>
              <a:t>.</a:t>
            </a:r>
            <a:r>
              <a:rPr lang="zh-CN" altLang="en-US" sz="1600" b="1">
                <a:solidFill>
                  <a:srgbClr val="000000"/>
                </a:solidFill>
                <a:sym typeface="+mn-ea"/>
              </a:rPr>
              <a:t>甲池通入</a:t>
            </a:r>
            <a:r>
              <a:rPr lang="en-US" sz="1600" b="1">
                <a:solidFill>
                  <a:srgbClr val="000000"/>
                </a:solidFill>
                <a:latin typeface="Times New Roman" panose="02020603050405020304" pitchFamily="18" charset="0"/>
                <a:sym typeface="+mn-ea"/>
              </a:rPr>
              <a:t>CH</a:t>
            </a:r>
            <a:r>
              <a:rPr lang="en-US" sz="1600" b="1" baseline="-25000">
                <a:solidFill>
                  <a:srgbClr val="000000"/>
                </a:solidFill>
                <a:latin typeface="Times New Roman" panose="02020603050405020304" pitchFamily="18" charset="0"/>
                <a:sym typeface="+mn-ea"/>
              </a:rPr>
              <a:t>3</a:t>
            </a:r>
            <a:r>
              <a:rPr lang="en-US" sz="1600" b="1">
                <a:solidFill>
                  <a:srgbClr val="000000"/>
                </a:solidFill>
                <a:latin typeface="Times New Roman" panose="02020603050405020304" pitchFamily="18" charset="0"/>
                <a:sym typeface="+mn-ea"/>
              </a:rPr>
              <a:t>OH</a:t>
            </a:r>
            <a:r>
              <a:rPr lang="zh-CN" altLang="en-US" sz="1600" b="1">
                <a:solidFill>
                  <a:srgbClr val="000000"/>
                </a:solidFill>
                <a:sym typeface="+mn-ea"/>
              </a:rPr>
              <a:t>的电极反应式为</a:t>
            </a:r>
            <a:endParaRPr lang="zh-CN" altLang="en-US" sz="1600" b="1">
              <a:solidFill>
                <a:srgbClr val="000000"/>
              </a:solidFill>
              <a:sym typeface="+mn-ea"/>
            </a:endParaRPr>
          </a:p>
          <a:p>
            <a:pPr fontAlgn="base">
              <a:spcBef>
                <a:spcPct val="0"/>
              </a:spcBef>
              <a:spcAft>
                <a:spcPct val="0"/>
              </a:spcAft>
            </a:pPr>
            <a:r>
              <a:rPr lang="zh-CN" altLang="en-US" sz="1600" b="1">
                <a:solidFill>
                  <a:srgbClr val="000000"/>
                </a:solidFill>
                <a:sym typeface="+mn-ea"/>
              </a:rPr>
              <a:t>     </a:t>
            </a:r>
            <a:r>
              <a:rPr lang="en-US" sz="1600" b="1">
                <a:solidFill>
                  <a:srgbClr val="000000"/>
                </a:solidFill>
                <a:latin typeface="Times New Roman" panose="02020603050405020304" pitchFamily="18" charset="0"/>
                <a:sym typeface="+mn-ea"/>
              </a:rPr>
              <a:t>CH</a:t>
            </a:r>
            <a:r>
              <a:rPr lang="en-US" sz="1600" b="1" baseline="-25000">
                <a:solidFill>
                  <a:srgbClr val="000000"/>
                </a:solidFill>
                <a:latin typeface="Times New Roman" panose="02020603050405020304" pitchFamily="18" charset="0"/>
                <a:sym typeface="+mn-ea"/>
              </a:rPr>
              <a:t>3</a:t>
            </a:r>
            <a:r>
              <a:rPr lang="en-US" sz="1600" b="1">
                <a:solidFill>
                  <a:srgbClr val="000000"/>
                </a:solidFill>
                <a:latin typeface="Times New Roman" panose="02020603050405020304" pitchFamily="18" charset="0"/>
                <a:sym typeface="+mn-ea"/>
              </a:rPr>
              <a:t>OH</a:t>
            </a:r>
            <a:r>
              <a:rPr lang="zh-CN" altLang="en-US" sz="1600" b="1">
                <a:solidFill>
                  <a:srgbClr val="000000"/>
                </a:solidFill>
                <a:sym typeface="+mn-ea"/>
              </a:rPr>
              <a:t>－</a:t>
            </a:r>
            <a:r>
              <a:rPr lang="en-US" sz="1600" b="1">
                <a:solidFill>
                  <a:srgbClr val="FF0000"/>
                </a:solidFill>
                <a:latin typeface="Times New Roman" panose="02020603050405020304" pitchFamily="18" charset="0"/>
                <a:sym typeface="+mn-ea"/>
              </a:rPr>
              <a:t>6e</a:t>
            </a:r>
            <a:r>
              <a:rPr lang="zh-CN" altLang="en-US" sz="1600" b="1" baseline="30000">
                <a:solidFill>
                  <a:srgbClr val="FF0000"/>
                </a:solidFill>
                <a:sym typeface="+mn-ea"/>
              </a:rPr>
              <a:t>－</a:t>
            </a:r>
            <a:r>
              <a:rPr lang="zh-CN" altLang="en-US" sz="1600" b="1">
                <a:solidFill>
                  <a:srgbClr val="000000"/>
                </a:solidFill>
                <a:sym typeface="+mn-ea"/>
              </a:rPr>
              <a:t>＋</a:t>
            </a:r>
            <a:r>
              <a:rPr lang="en-US" sz="1600" b="1">
                <a:solidFill>
                  <a:srgbClr val="0000FF"/>
                </a:solidFill>
                <a:latin typeface="Times New Roman" panose="02020603050405020304" pitchFamily="18" charset="0"/>
                <a:sym typeface="+mn-ea"/>
              </a:rPr>
              <a:t>2H</a:t>
            </a:r>
            <a:r>
              <a:rPr lang="en-US" sz="1600" b="1" baseline="-25000">
                <a:solidFill>
                  <a:srgbClr val="0000FF"/>
                </a:solidFill>
                <a:latin typeface="Times New Roman" panose="02020603050405020304" pitchFamily="18" charset="0"/>
                <a:sym typeface="+mn-ea"/>
              </a:rPr>
              <a:t>2</a:t>
            </a:r>
            <a:r>
              <a:rPr lang="en-US" sz="1600" b="1">
                <a:solidFill>
                  <a:srgbClr val="0000FF"/>
                </a:solidFill>
                <a:latin typeface="Times New Roman" panose="02020603050405020304" pitchFamily="18" charset="0"/>
                <a:sym typeface="+mn-ea"/>
              </a:rPr>
              <a:t>O</a:t>
            </a:r>
            <a:r>
              <a:rPr lang="en-US" sz="1600" b="1">
                <a:solidFill>
                  <a:srgbClr val="000000"/>
                </a:solidFill>
                <a:latin typeface="宋体" panose="02010600030101010101" pitchFamily="2" charset="-122"/>
                <a:cs typeface="Times New Roman" panose="02020603050405020304" pitchFamily="18" charset="0"/>
                <a:sym typeface="+mn-ea"/>
              </a:rPr>
              <a:t>===</a:t>
            </a:r>
            <a:r>
              <a:rPr lang="en-US" sz="1600" b="1">
                <a:solidFill>
                  <a:srgbClr val="FF0000"/>
                </a:solidFill>
                <a:latin typeface="Times New Roman" panose="02020603050405020304" pitchFamily="18" charset="0"/>
                <a:sym typeface="+mn-ea"/>
              </a:rPr>
              <a:t>CO</a:t>
            </a:r>
            <a:r>
              <a:rPr lang="en-US" sz="1600" b="1" baseline="-25000">
                <a:solidFill>
                  <a:srgbClr val="FF0000"/>
                </a:solidFill>
                <a:latin typeface="Times New Roman" panose="02020603050405020304" pitchFamily="18" charset="0"/>
                <a:sym typeface="+mn-ea"/>
              </a:rPr>
              <a:t>3</a:t>
            </a:r>
            <a:r>
              <a:rPr lang="en-US" altLang="zh-CN" sz="1600" b="1" baseline="30000">
                <a:solidFill>
                  <a:srgbClr val="FF0000"/>
                </a:solidFill>
                <a:sym typeface="+mn-ea"/>
              </a:rPr>
              <a:t>2</a:t>
            </a:r>
            <a:r>
              <a:rPr lang="zh-CN" altLang="en-US" sz="1600" b="1" baseline="30000">
                <a:solidFill>
                  <a:srgbClr val="FF0000"/>
                </a:solidFill>
                <a:sym typeface="+mn-ea"/>
              </a:rPr>
              <a:t>－</a:t>
            </a:r>
            <a:r>
              <a:rPr lang="zh-CN" altLang="en-US" sz="1600" b="1">
                <a:solidFill>
                  <a:srgbClr val="000000"/>
                </a:solidFill>
                <a:sym typeface="+mn-ea"/>
              </a:rPr>
              <a:t>＋</a:t>
            </a:r>
            <a:r>
              <a:rPr lang="en-US" sz="1600" b="1">
                <a:solidFill>
                  <a:srgbClr val="0000FF"/>
                </a:solidFill>
                <a:latin typeface="Times New Roman" panose="02020603050405020304" pitchFamily="18" charset="0"/>
                <a:sym typeface="+mn-ea"/>
              </a:rPr>
              <a:t>8H</a:t>
            </a:r>
            <a:r>
              <a:rPr lang="zh-CN" altLang="en-US" sz="1600" b="1" baseline="30000">
                <a:solidFill>
                  <a:srgbClr val="0000FF"/>
                </a:solidFill>
                <a:sym typeface="+mn-ea"/>
              </a:rPr>
              <a:t>＋</a:t>
            </a:r>
            <a:endParaRPr lang="en-US" sz="1600" b="1">
              <a:solidFill>
                <a:srgbClr val="000000"/>
              </a:solidFill>
              <a:latin typeface="Times New Roman" panose="02020603050405020304" pitchFamily="18" charset="0"/>
              <a:sym typeface="+mn-ea"/>
            </a:endParaRPr>
          </a:p>
          <a:p>
            <a:pPr fontAlgn="base">
              <a:spcBef>
                <a:spcPct val="0"/>
              </a:spcBef>
              <a:spcAft>
                <a:spcPct val="0"/>
              </a:spcAft>
            </a:pPr>
            <a:r>
              <a:rPr lang="en-US" sz="1600" b="1">
                <a:solidFill>
                  <a:srgbClr val="000000"/>
                </a:solidFill>
                <a:latin typeface="Times New Roman" panose="02020603050405020304" pitchFamily="18" charset="0"/>
                <a:sym typeface="+mn-ea"/>
              </a:rPr>
              <a:t>C</a:t>
            </a:r>
            <a:r>
              <a:rPr lang="en-US" altLang="zh-CN" sz="1600" b="1">
                <a:solidFill>
                  <a:srgbClr val="000000"/>
                </a:solidFill>
                <a:sym typeface="+mn-ea"/>
              </a:rPr>
              <a:t>.</a:t>
            </a:r>
            <a:r>
              <a:rPr lang="zh-CN" altLang="en-US" sz="1600" b="1">
                <a:solidFill>
                  <a:srgbClr val="000000"/>
                </a:solidFill>
                <a:sym typeface="+mn-ea"/>
              </a:rPr>
              <a:t>反应一段时间后，向乙池中加入一定量</a:t>
            </a:r>
            <a:endParaRPr lang="zh-CN" altLang="en-US" sz="1600" b="1">
              <a:solidFill>
                <a:srgbClr val="000000"/>
              </a:solidFill>
              <a:sym typeface="+mn-ea"/>
            </a:endParaRPr>
          </a:p>
          <a:p>
            <a:pPr fontAlgn="base">
              <a:spcBef>
                <a:spcPct val="0"/>
              </a:spcBef>
              <a:spcAft>
                <a:spcPct val="0"/>
              </a:spcAft>
            </a:pPr>
            <a:r>
              <a:rPr lang="zh-CN" altLang="en-US" sz="1600" b="1">
                <a:solidFill>
                  <a:srgbClr val="000000"/>
                </a:solidFill>
                <a:sym typeface="+mn-ea"/>
              </a:rPr>
              <a:t>   </a:t>
            </a:r>
            <a:r>
              <a:rPr lang="en-US" sz="1600" b="1">
                <a:solidFill>
                  <a:srgbClr val="000000"/>
                </a:solidFill>
                <a:latin typeface="Times New Roman" panose="02020603050405020304" pitchFamily="18" charset="0"/>
                <a:sym typeface="+mn-ea"/>
              </a:rPr>
              <a:t>Cu(OH)</a:t>
            </a:r>
            <a:r>
              <a:rPr lang="en-US" sz="1600" b="1" baseline="-25000">
                <a:solidFill>
                  <a:srgbClr val="000000"/>
                </a:solidFill>
                <a:latin typeface="Times New Roman" panose="02020603050405020304" pitchFamily="18" charset="0"/>
                <a:sym typeface="+mn-ea"/>
              </a:rPr>
              <a:t>2</a:t>
            </a:r>
            <a:r>
              <a:rPr lang="zh-CN" altLang="en-US" sz="1600" b="1">
                <a:solidFill>
                  <a:srgbClr val="000000"/>
                </a:solidFill>
                <a:sym typeface="+mn-ea"/>
              </a:rPr>
              <a:t>固体能使</a:t>
            </a:r>
            <a:r>
              <a:rPr lang="en-US" sz="1600" b="1">
                <a:solidFill>
                  <a:srgbClr val="000000"/>
                </a:solidFill>
                <a:latin typeface="Times New Roman" panose="02020603050405020304" pitchFamily="18" charset="0"/>
                <a:sym typeface="+mn-ea"/>
              </a:rPr>
              <a:t>CuSO</a:t>
            </a:r>
            <a:r>
              <a:rPr lang="en-US" sz="1600" b="1" baseline="-25000">
                <a:solidFill>
                  <a:srgbClr val="000000"/>
                </a:solidFill>
                <a:latin typeface="Times New Roman" panose="02020603050405020304" pitchFamily="18" charset="0"/>
                <a:sym typeface="+mn-ea"/>
              </a:rPr>
              <a:t>4</a:t>
            </a:r>
            <a:r>
              <a:rPr lang="zh-CN" altLang="en-US" sz="1600" b="1">
                <a:solidFill>
                  <a:srgbClr val="000000"/>
                </a:solidFill>
                <a:sym typeface="+mn-ea"/>
              </a:rPr>
              <a:t>溶液恢复到原浓度</a:t>
            </a:r>
            <a:endParaRPr lang="en-US" sz="1600" b="1">
              <a:solidFill>
                <a:srgbClr val="000000"/>
              </a:solidFill>
              <a:latin typeface="Times New Roman" panose="02020603050405020304" pitchFamily="18" charset="0"/>
              <a:sym typeface="+mn-ea"/>
            </a:endParaRPr>
          </a:p>
          <a:p>
            <a:pPr fontAlgn="base">
              <a:spcBef>
                <a:spcPct val="0"/>
              </a:spcBef>
              <a:spcAft>
                <a:spcPct val="0"/>
              </a:spcAft>
            </a:pPr>
            <a:r>
              <a:rPr lang="en-US" sz="1600" b="1">
                <a:solidFill>
                  <a:srgbClr val="000000"/>
                </a:solidFill>
                <a:latin typeface="Times New Roman" panose="02020603050405020304" pitchFamily="18" charset="0"/>
                <a:sym typeface="+mn-ea"/>
              </a:rPr>
              <a:t>D</a:t>
            </a:r>
            <a:r>
              <a:rPr lang="en-US" altLang="zh-CN" sz="1600" b="1">
                <a:solidFill>
                  <a:srgbClr val="000000"/>
                </a:solidFill>
                <a:sym typeface="+mn-ea"/>
              </a:rPr>
              <a:t>.</a:t>
            </a:r>
            <a:r>
              <a:rPr lang="zh-CN" altLang="en-US" sz="1600" b="1">
                <a:solidFill>
                  <a:srgbClr val="000000"/>
                </a:solidFill>
                <a:sym typeface="+mn-ea"/>
              </a:rPr>
              <a:t>甲池中消耗</a:t>
            </a:r>
            <a:r>
              <a:rPr lang="en-US" sz="1600" b="1">
                <a:solidFill>
                  <a:srgbClr val="000000"/>
                </a:solidFill>
                <a:latin typeface="Times New Roman" panose="02020603050405020304" pitchFamily="18" charset="0"/>
                <a:sym typeface="+mn-ea"/>
              </a:rPr>
              <a:t>280 mL(</a:t>
            </a:r>
            <a:r>
              <a:rPr lang="zh-CN" altLang="en-US" sz="1600" b="1">
                <a:solidFill>
                  <a:srgbClr val="000000"/>
                </a:solidFill>
                <a:sym typeface="+mn-ea"/>
              </a:rPr>
              <a:t>标准状况下</a:t>
            </a:r>
            <a:r>
              <a:rPr lang="en-US" sz="1600" b="1">
                <a:solidFill>
                  <a:srgbClr val="000000"/>
                </a:solidFill>
                <a:latin typeface="Times New Roman" panose="02020603050405020304" pitchFamily="18" charset="0"/>
                <a:sym typeface="+mn-ea"/>
              </a:rPr>
              <a:t>)O</a:t>
            </a:r>
            <a:r>
              <a:rPr lang="en-US" sz="1600" b="1" baseline="-25000">
                <a:solidFill>
                  <a:srgbClr val="000000"/>
                </a:solidFill>
                <a:latin typeface="Times New Roman" panose="02020603050405020304" pitchFamily="18" charset="0"/>
                <a:sym typeface="+mn-ea"/>
              </a:rPr>
              <a:t>2</a:t>
            </a:r>
            <a:r>
              <a:rPr lang="zh-CN" altLang="en-US" sz="1600" b="1">
                <a:solidFill>
                  <a:srgbClr val="000000"/>
                </a:solidFill>
                <a:sym typeface="+mn-ea"/>
              </a:rPr>
              <a:t>，此时丙池中理论上最多产生</a:t>
            </a:r>
            <a:r>
              <a:rPr lang="en-US" sz="1600" b="1">
                <a:solidFill>
                  <a:srgbClr val="000000"/>
                </a:solidFill>
                <a:latin typeface="Times New Roman" panose="02020603050405020304" pitchFamily="18" charset="0"/>
                <a:sym typeface="+mn-ea"/>
              </a:rPr>
              <a:t>1.45 g</a:t>
            </a:r>
            <a:r>
              <a:rPr lang="zh-CN" altLang="en-US" sz="1600" b="1">
                <a:solidFill>
                  <a:srgbClr val="000000"/>
                </a:solidFill>
                <a:sym typeface="+mn-ea"/>
              </a:rPr>
              <a:t>固体</a:t>
            </a:r>
            <a:endParaRPr lang="zh-CN" altLang="en-US" sz="1600" b="1">
              <a:solidFill>
                <a:srgbClr val="000000"/>
              </a:solidFill>
            </a:endParaRPr>
          </a:p>
        </p:txBody>
      </p:sp>
      <p:pic>
        <p:nvPicPr>
          <p:cNvPr id="2" name="图片 1"/>
          <p:cNvPicPr/>
          <p:nvPr/>
        </p:nvPicPr>
        <p:blipFill>
          <a:blip r:embed="rId2"/>
          <a:stretch>
            <a:fillRect/>
          </a:stretch>
        </p:blipFill>
        <p:spPr>
          <a:xfrm>
            <a:off x="6749628" y="2009775"/>
            <a:ext cx="3720253" cy="1592580"/>
          </a:xfrm>
          <a:prstGeom prst="rect">
            <a:avLst/>
          </a:prstGeom>
          <a:noFill/>
          <a:ln w="9525">
            <a:noFill/>
          </a:ln>
        </p:spPr>
      </p:pic>
      <p:sp>
        <p:nvSpPr>
          <p:cNvPr id="3" name="文本框 2"/>
          <p:cNvSpPr txBox="1"/>
          <p:nvPr/>
        </p:nvSpPr>
        <p:spPr>
          <a:xfrm>
            <a:off x="670560" y="1176020"/>
            <a:ext cx="7152920" cy="400110"/>
          </a:xfrm>
          <a:prstGeom prst="rect">
            <a:avLst/>
          </a:prstGeom>
          <a:noFill/>
        </p:spPr>
        <p:txBody>
          <a:bodyPr wrap="none" rtlCol="0">
            <a:spAutoFit/>
          </a:bodyPr>
          <a:lstStyle/>
          <a:p>
            <a:pPr fontAlgn="base">
              <a:spcBef>
                <a:spcPct val="0"/>
              </a:spcBef>
              <a:spcAft>
                <a:spcPct val="0"/>
              </a:spcAft>
            </a:pPr>
            <a:r>
              <a:rPr lang="zh-CN" altLang="en-US" sz="2000" b="1">
                <a:solidFill>
                  <a:srgbClr val="0000FF"/>
                </a:solidFill>
                <a:ea typeface="黑体" panose="02010600030101010101" pitchFamily="49" charset="-122"/>
                <a:sym typeface="+mn-ea"/>
              </a:rPr>
              <a:t>题组一　无明显</a:t>
            </a:r>
            <a:r>
              <a:rPr lang="en-US" sz="2000" b="1">
                <a:solidFill>
                  <a:srgbClr val="0000FF"/>
                </a:solidFill>
                <a:latin typeface="宋体" panose="02010600030101010101" pitchFamily="2" charset="-122"/>
                <a:cs typeface="Times New Roman" panose="02020603050405020304" pitchFamily="18" charset="0"/>
                <a:sym typeface="+mn-ea"/>
              </a:rPr>
              <a:t>“</a:t>
            </a:r>
            <a:r>
              <a:rPr lang="zh-CN" altLang="en-US" sz="2000" b="1">
                <a:solidFill>
                  <a:srgbClr val="0000FF"/>
                </a:solidFill>
                <a:ea typeface="黑体" panose="02010600030101010101" pitchFamily="49" charset="-122"/>
                <a:sym typeface="+mn-ea"/>
              </a:rPr>
              <a:t>外接电源</a:t>
            </a:r>
            <a:r>
              <a:rPr lang="en-US" sz="2000" b="1">
                <a:solidFill>
                  <a:srgbClr val="0000FF"/>
                </a:solidFill>
                <a:latin typeface="宋体" panose="02010600030101010101" pitchFamily="2" charset="-122"/>
                <a:cs typeface="Times New Roman" panose="02020603050405020304" pitchFamily="18" charset="0"/>
                <a:sym typeface="+mn-ea"/>
              </a:rPr>
              <a:t>”</a:t>
            </a:r>
            <a:r>
              <a:rPr lang="zh-CN" altLang="en-US" sz="2000" b="1">
                <a:solidFill>
                  <a:srgbClr val="0000FF"/>
                </a:solidFill>
                <a:ea typeface="黑体" panose="02010600030101010101" pitchFamily="49" charset="-122"/>
                <a:sym typeface="+mn-ea"/>
              </a:rPr>
              <a:t>的电解池</a:t>
            </a:r>
            <a:r>
              <a:rPr lang="en-US" sz="2000" b="1">
                <a:solidFill>
                  <a:srgbClr val="0000FF"/>
                </a:solidFill>
                <a:latin typeface="宋体" panose="02010600030101010101" pitchFamily="2" charset="-122"/>
                <a:cs typeface="Times New Roman" panose="02020603050405020304" pitchFamily="18" charset="0"/>
                <a:sym typeface="+mn-ea"/>
              </a:rPr>
              <a:t>“</a:t>
            </a:r>
            <a:r>
              <a:rPr lang="zh-CN" altLang="en-US" sz="2000" b="1">
                <a:solidFill>
                  <a:srgbClr val="0000FF"/>
                </a:solidFill>
                <a:ea typeface="黑体" panose="02010600030101010101" pitchFamily="49" charset="-122"/>
                <a:sym typeface="+mn-ea"/>
              </a:rPr>
              <a:t>串联</a:t>
            </a:r>
            <a:r>
              <a:rPr lang="en-US" sz="2000" b="1">
                <a:solidFill>
                  <a:srgbClr val="0000FF"/>
                </a:solidFill>
                <a:latin typeface="宋体" panose="02010600030101010101" pitchFamily="2" charset="-122"/>
                <a:cs typeface="Times New Roman" panose="02020603050405020304" pitchFamily="18" charset="0"/>
                <a:sym typeface="+mn-ea"/>
              </a:rPr>
              <a:t>”</a:t>
            </a:r>
            <a:r>
              <a:rPr lang="zh-CN" altLang="en-US" sz="2000" b="1">
                <a:solidFill>
                  <a:srgbClr val="0000FF"/>
                </a:solidFill>
                <a:ea typeface="黑体" panose="02010600030101010101" pitchFamily="49" charset="-122"/>
                <a:sym typeface="+mn-ea"/>
              </a:rPr>
              <a:t>的判断与计算</a:t>
            </a:r>
            <a:endParaRPr lang="zh-CN" altLang="en-US" sz="2000" b="1">
              <a:solidFill>
                <a:srgbClr val="000000"/>
              </a:solidFill>
            </a:endParaRPr>
          </a:p>
        </p:txBody>
      </p:sp>
      <p:sp>
        <p:nvSpPr>
          <p:cNvPr id="5" name="文本框 4"/>
          <p:cNvSpPr txBox="1"/>
          <p:nvPr/>
        </p:nvSpPr>
        <p:spPr>
          <a:xfrm>
            <a:off x="1232747" y="4104005"/>
            <a:ext cx="9583420" cy="1814830"/>
          </a:xfrm>
          <a:prstGeom prst="rect">
            <a:avLst/>
          </a:prstGeom>
          <a:noFill/>
          <a:ln w="9525">
            <a:solidFill>
              <a:srgbClr val="FF0000"/>
            </a:solidFill>
          </a:ln>
        </p:spPr>
        <p:txBody>
          <a:bodyPr wrap="square">
            <a:spAutoFit/>
          </a:bodyPr>
          <a:lstStyle/>
          <a:p>
            <a:pPr fontAlgn="base">
              <a:spcBef>
                <a:spcPct val="0"/>
              </a:spcBef>
              <a:spcAft>
                <a:spcPct val="0"/>
              </a:spcAft>
            </a:pPr>
            <a:r>
              <a:rPr lang="zh-CN" altLang="en-US" sz="1600" b="1">
                <a:solidFill>
                  <a:srgbClr val="0000FF"/>
                </a:solidFill>
                <a:ea typeface="黑体" panose="02010600030101010101" pitchFamily="49" charset="-122"/>
              </a:rPr>
              <a:t>解析</a:t>
            </a:r>
            <a:r>
              <a:rPr lang="zh-CN" altLang="en-US" sz="1600" b="1">
                <a:solidFill>
                  <a:srgbClr val="000000"/>
                </a:solidFill>
                <a:ea typeface="黑体" panose="02010600030101010101" pitchFamily="49" charset="-122"/>
              </a:rPr>
              <a:t>　</a:t>
            </a:r>
            <a:r>
              <a:rPr lang="zh-CN" altLang="en-US" sz="1600" b="1">
                <a:solidFill>
                  <a:srgbClr val="0000FF"/>
                </a:solidFill>
                <a:latin typeface="Times New Roman" panose="02020603050405020304" pitchFamily="18" charset="0"/>
                <a:ea typeface="黑体" panose="02010600030101010101" pitchFamily="49" charset="-122"/>
                <a:sym typeface="+mn-ea"/>
              </a:rPr>
              <a:t>答案</a:t>
            </a:r>
            <a:r>
              <a:rPr lang="en-US" altLang="zh-CN" sz="1600" b="1">
                <a:solidFill>
                  <a:srgbClr val="FF0000"/>
                </a:solidFill>
                <a:latin typeface="Times New Roman" panose="02020603050405020304" pitchFamily="18" charset="0"/>
                <a:ea typeface="黑体" panose="02010600030101010101" pitchFamily="49" charset="-122"/>
                <a:sym typeface="+mn-ea"/>
              </a:rPr>
              <a:t>D</a:t>
            </a:r>
            <a:r>
              <a:rPr lang="en-US" altLang="zh-CN" sz="1600" b="1">
                <a:solidFill>
                  <a:srgbClr val="000000"/>
                </a:solidFill>
                <a:latin typeface="Times New Roman" panose="02020603050405020304" pitchFamily="18" charset="0"/>
                <a:ea typeface="黑体" panose="02010600030101010101" pitchFamily="49" charset="-122"/>
                <a:sym typeface="+mn-ea"/>
              </a:rPr>
              <a:t>    </a:t>
            </a:r>
            <a:r>
              <a:rPr lang="zh-CN" altLang="en-US" sz="1600" b="1">
                <a:solidFill>
                  <a:srgbClr val="000000"/>
                </a:solidFill>
                <a:cs typeface="楷体_GB2312" panose="02010609030101010101" pitchFamily="49" charset="-122"/>
                <a:sym typeface="+mn-ea"/>
              </a:rPr>
              <a:t>甲池为原电池，电解乙、丙两个电解池。</a:t>
            </a:r>
            <a:endParaRPr lang="en-US" altLang="zh-CN" sz="1600" b="1">
              <a:solidFill>
                <a:srgbClr val="000000"/>
              </a:solidFill>
              <a:latin typeface="Times New Roman" panose="02020603050405020304" pitchFamily="18" charset="0"/>
              <a:ea typeface="黑体" panose="02010600030101010101" pitchFamily="49" charset="-122"/>
            </a:endParaRPr>
          </a:p>
          <a:p>
            <a:pPr fontAlgn="base">
              <a:spcBef>
                <a:spcPct val="0"/>
              </a:spcBef>
              <a:spcAft>
                <a:spcPct val="0"/>
              </a:spcAft>
            </a:pPr>
            <a:r>
              <a:rPr lang="zh-CN" altLang="en-US" sz="1600" b="1">
                <a:solidFill>
                  <a:srgbClr val="000000"/>
                </a:solidFill>
                <a:cs typeface="楷体_GB2312" panose="02010609030101010101" pitchFamily="49" charset="-122"/>
              </a:rPr>
              <a:t>根据原电池的形成条件，通入</a:t>
            </a:r>
            <a:r>
              <a:rPr lang="en-US" sz="1600" b="1">
                <a:solidFill>
                  <a:srgbClr val="000000"/>
                </a:solidFill>
                <a:latin typeface="Times New Roman" panose="02020603050405020304" pitchFamily="18" charset="0"/>
                <a:cs typeface="楷体_GB2312" panose="02010609030101010101" pitchFamily="49" charset="-122"/>
              </a:rPr>
              <a:t>CH</a:t>
            </a:r>
            <a:r>
              <a:rPr lang="en-US" sz="1600" b="1" baseline="-25000">
                <a:solidFill>
                  <a:srgbClr val="000000"/>
                </a:solidFill>
                <a:latin typeface="Times New Roman" panose="02020603050405020304" pitchFamily="18" charset="0"/>
                <a:cs typeface="楷体_GB2312" panose="02010609030101010101" pitchFamily="49" charset="-122"/>
              </a:rPr>
              <a:t>3</a:t>
            </a:r>
            <a:r>
              <a:rPr lang="en-US" sz="1600" b="1">
                <a:solidFill>
                  <a:srgbClr val="000000"/>
                </a:solidFill>
                <a:latin typeface="Times New Roman" panose="02020603050405020304" pitchFamily="18" charset="0"/>
                <a:cs typeface="楷体_GB2312" panose="02010609030101010101" pitchFamily="49" charset="-122"/>
              </a:rPr>
              <a:t>OH</a:t>
            </a:r>
            <a:r>
              <a:rPr lang="zh-CN" altLang="en-US" sz="1600" b="1">
                <a:solidFill>
                  <a:srgbClr val="000000"/>
                </a:solidFill>
                <a:cs typeface="楷体_GB2312" panose="02010609030101010101" pitchFamily="49" charset="-122"/>
              </a:rPr>
              <a:t>的一极为负极，通入</a:t>
            </a:r>
            <a:r>
              <a:rPr lang="en-US" sz="1600" b="1">
                <a:solidFill>
                  <a:srgbClr val="000000"/>
                </a:solidFill>
                <a:latin typeface="Times New Roman" panose="02020603050405020304" pitchFamily="18" charset="0"/>
                <a:cs typeface="楷体_GB2312" panose="02010609030101010101" pitchFamily="49" charset="-122"/>
              </a:rPr>
              <a:t>O</a:t>
            </a:r>
            <a:r>
              <a:rPr lang="en-US" sz="1600" b="1" baseline="-25000">
                <a:solidFill>
                  <a:srgbClr val="000000"/>
                </a:solidFill>
                <a:latin typeface="Times New Roman" panose="02020603050405020304" pitchFamily="18" charset="0"/>
                <a:cs typeface="楷体_GB2312" panose="02010609030101010101" pitchFamily="49" charset="-122"/>
              </a:rPr>
              <a:t>2</a:t>
            </a:r>
            <a:r>
              <a:rPr lang="zh-CN" altLang="en-US" sz="1600" b="1">
                <a:solidFill>
                  <a:srgbClr val="000000"/>
                </a:solidFill>
                <a:cs typeface="楷体_GB2312" panose="02010609030101010101" pitchFamily="49" charset="-122"/>
              </a:rPr>
              <a:t>的一极为正极，所以石墨、</a:t>
            </a:r>
            <a:r>
              <a:rPr lang="en-US" sz="1600" b="1">
                <a:solidFill>
                  <a:srgbClr val="000000"/>
                </a:solidFill>
                <a:latin typeface="Times New Roman" panose="02020603050405020304" pitchFamily="18" charset="0"/>
                <a:cs typeface="楷体_GB2312" panose="02010609030101010101" pitchFamily="49" charset="-122"/>
              </a:rPr>
              <a:t>Pt(</a:t>
            </a:r>
            <a:r>
              <a:rPr lang="zh-CN" altLang="en-US" sz="1600" b="1">
                <a:solidFill>
                  <a:srgbClr val="000000"/>
                </a:solidFill>
                <a:cs typeface="楷体_GB2312" panose="02010609030101010101" pitchFamily="49" charset="-122"/>
              </a:rPr>
              <a:t>左</a:t>
            </a:r>
            <a:r>
              <a:rPr lang="en-US" sz="1600" b="1">
                <a:solidFill>
                  <a:srgbClr val="000000"/>
                </a:solidFill>
                <a:latin typeface="Times New Roman" panose="02020603050405020304" pitchFamily="18" charset="0"/>
                <a:cs typeface="楷体_GB2312" panose="02010609030101010101" pitchFamily="49" charset="-122"/>
              </a:rPr>
              <a:t>)</a:t>
            </a:r>
            <a:r>
              <a:rPr lang="zh-CN" altLang="en-US" sz="1600" b="1">
                <a:solidFill>
                  <a:srgbClr val="000000"/>
                </a:solidFill>
                <a:cs typeface="楷体_GB2312" panose="02010609030101010101" pitchFamily="49" charset="-122"/>
              </a:rPr>
              <a:t>作阳极，</a:t>
            </a:r>
            <a:r>
              <a:rPr lang="en-US" sz="1600" b="1">
                <a:solidFill>
                  <a:srgbClr val="000000"/>
                </a:solidFill>
                <a:latin typeface="Times New Roman" panose="02020603050405020304" pitchFamily="18" charset="0"/>
                <a:cs typeface="楷体_GB2312" panose="02010609030101010101" pitchFamily="49" charset="-122"/>
              </a:rPr>
              <a:t>Ag</a:t>
            </a:r>
            <a:r>
              <a:rPr lang="zh-CN" altLang="en-US" sz="1600" b="1">
                <a:solidFill>
                  <a:srgbClr val="000000"/>
                </a:solidFill>
                <a:cs typeface="楷体_GB2312" panose="02010609030101010101" pitchFamily="49" charset="-122"/>
              </a:rPr>
              <a:t>、</a:t>
            </a:r>
            <a:r>
              <a:rPr lang="en-US" sz="1600" b="1">
                <a:solidFill>
                  <a:srgbClr val="000000"/>
                </a:solidFill>
                <a:latin typeface="Times New Roman" panose="02020603050405020304" pitchFamily="18" charset="0"/>
                <a:cs typeface="楷体_GB2312" panose="02010609030101010101" pitchFamily="49" charset="-122"/>
              </a:rPr>
              <a:t>Pt(</a:t>
            </a:r>
            <a:r>
              <a:rPr lang="zh-CN" altLang="en-US" sz="1600" b="1">
                <a:solidFill>
                  <a:srgbClr val="000000"/>
                </a:solidFill>
                <a:cs typeface="楷体_GB2312" panose="02010609030101010101" pitchFamily="49" charset="-122"/>
              </a:rPr>
              <a:t>右</a:t>
            </a:r>
            <a:r>
              <a:rPr lang="en-US" sz="1600" b="1">
                <a:solidFill>
                  <a:srgbClr val="000000"/>
                </a:solidFill>
                <a:latin typeface="Times New Roman" panose="02020603050405020304" pitchFamily="18" charset="0"/>
                <a:cs typeface="楷体_GB2312" panose="02010609030101010101" pitchFamily="49" charset="-122"/>
              </a:rPr>
              <a:t>)</a:t>
            </a:r>
            <a:r>
              <a:rPr lang="zh-CN" altLang="en-US" sz="1600" b="1">
                <a:solidFill>
                  <a:srgbClr val="000000"/>
                </a:solidFill>
                <a:cs typeface="楷体_GB2312" panose="02010609030101010101" pitchFamily="49" charset="-122"/>
              </a:rPr>
              <a:t>作阴极；</a:t>
            </a:r>
            <a:endParaRPr lang="zh-CN" altLang="en-US" sz="1600" b="1">
              <a:solidFill>
                <a:srgbClr val="000000"/>
              </a:solidFill>
              <a:cs typeface="楷体_GB2312" panose="02010609030101010101" pitchFamily="49" charset="-122"/>
            </a:endParaRPr>
          </a:p>
          <a:p>
            <a:pPr fontAlgn="base">
              <a:spcBef>
                <a:spcPct val="0"/>
              </a:spcBef>
              <a:spcAft>
                <a:spcPct val="0"/>
              </a:spcAft>
            </a:pPr>
            <a:r>
              <a:rPr lang="en-US" altLang="zh-CN" sz="1600" b="1">
                <a:solidFill>
                  <a:srgbClr val="000000"/>
                </a:solidFill>
                <a:cs typeface="楷体_GB2312" panose="02010609030101010101" pitchFamily="49" charset="-122"/>
              </a:rPr>
              <a:t>B</a:t>
            </a:r>
            <a:r>
              <a:rPr lang="zh-CN" altLang="en-US" sz="1600" b="1">
                <a:solidFill>
                  <a:srgbClr val="000000"/>
                </a:solidFill>
                <a:cs typeface="楷体_GB2312" panose="02010609030101010101" pitchFamily="49" charset="-122"/>
              </a:rPr>
              <a:t>项，负极反应：</a:t>
            </a:r>
            <a:r>
              <a:rPr lang="en-US" sz="1600" b="1">
                <a:solidFill>
                  <a:srgbClr val="000000"/>
                </a:solidFill>
                <a:latin typeface="Times New Roman" panose="02020603050405020304" pitchFamily="18" charset="0"/>
                <a:cs typeface="楷体_GB2312" panose="02010609030101010101" pitchFamily="49" charset="-122"/>
                <a:sym typeface="+mn-ea"/>
              </a:rPr>
              <a:t>CH</a:t>
            </a:r>
            <a:r>
              <a:rPr lang="en-US" sz="1600" b="1" baseline="-25000">
                <a:solidFill>
                  <a:srgbClr val="000000"/>
                </a:solidFill>
                <a:latin typeface="Times New Roman" panose="02020603050405020304" pitchFamily="18" charset="0"/>
                <a:cs typeface="楷体_GB2312" panose="02010609030101010101" pitchFamily="49" charset="-122"/>
                <a:sym typeface="+mn-ea"/>
              </a:rPr>
              <a:t>3</a:t>
            </a:r>
            <a:r>
              <a:rPr lang="en-US" sz="1600" b="1">
                <a:solidFill>
                  <a:srgbClr val="000000"/>
                </a:solidFill>
                <a:latin typeface="Times New Roman" panose="02020603050405020304" pitchFamily="18" charset="0"/>
                <a:cs typeface="楷体_GB2312" panose="02010609030101010101" pitchFamily="49" charset="-122"/>
                <a:sym typeface="+mn-ea"/>
              </a:rPr>
              <a:t>OH</a:t>
            </a:r>
            <a:r>
              <a:rPr lang="zh-CN" altLang="en-US" sz="1600" b="1">
                <a:solidFill>
                  <a:srgbClr val="000000"/>
                </a:solidFill>
                <a:cs typeface="楷体_GB2312" panose="02010609030101010101" pitchFamily="49" charset="-122"/>
              </a:rPr>
              <a:t>－</a:t>
            </a:r>
            <a:r>
              <a:rPr lang="en-US" altLang="zh-CN" sz="1600" b="1">
                <a:solidFill>
                  <a:srgbClr val="000000"/>
                </a:solidFill>
                <a:cs typeface="楷体_GB2312" panose="02010609030101010101" pitchFamily="49" charset="-122"/>
              </a:rPr>
              <a:t>6e</a:t>
            </a:r>
            <a:r>
              <a:rPr lang="zh-CN" altLang="en-US" sz="1600" b="1" baseline="30000">
                <a:solidFill>
                  <a:srgbClr val="000000"/>
                </a:solidFill>
                <a:cs typeface="楷体_GB2312" panose="02010609030101010101" pitchFamily="49" charset="-122"/>
              </a:rPr>
              <a:t>－</a:t>
            </a:r>
            <a:r>
              <a:rPr lang="zh-CN" altLang="en-US" sz="1600" b="1">
                <a:solidFill>
                  <a:srgbClr val="000000"/>
                </a:solidFill>
                <a:cs typeface="楷体_GB2312" panose="02010609030101010101" pitchFamily="49" charset="-122"/>
              </a:rPr>
              <a:t>＋</a:t>
            </a:r>
            <a:r>
              <a:rPr lang="en-US" altLang="zh-CN" sz="1600" b="1">
                <a:solidFill>
                  <a:srgbClr val="000000"/>
                </a:solidFill>
                <a:cs typeface="楷体_GB2312" panose="02010609030101010101" pitchFamily="49" charset="-122"/>
              </a:rPr>
              <a:t>8OH</a:t>
            </a:r>
            <a:r>
              <a:rPr lang="zh-CN" altLang="en-US" sz="1600" b="1" baseline="30000">
                <a:solidFill>
                  <a:srgbClr val="000000"/>
                </a:solidFill>
                <a:cs typeface="楷体_GB2312" panose="02010609030101010101" pitchFamily="49" charset="-122"/>
                <a:sym typeface="+mn-ea"/>
              </a:rPr>
              <a:t>－</a:t>
            </a:r>
            <a:r>
              <a:rPr lang="en-US" altLang="zh-CN" sz="1600" b="1">
                <a:solidFill>
                  <a:srgbClr val="000000"/>
                </a:solidFill>
                <a:cs typeface="楷体_GB2312" panose="02010609030101010101" pitchFamily="49" charset="-122"/>
              </a:rPr>
              <a:t>===CO</a:t>
            </a:r>
            <a:r>
              <a:rPr lang="en-US" sz="1600" b="1" baseline="-25000">
                <a:solidFill>
                  <a:srgbClr val="000000"/>
                </a:solidFill>
                <a:latin typeface="Times New Roman" panose="02020603050405020304" pitchFamily="18" charset="0"/>
                <a:cs typeface="楷体_GB2312" panose="02010609030101010101" pitchFamily="49" charset="-122"/>
                <a:sym typeface="+mn-ea"/>
              </a:rPr>
              <a:t>3</a:t>
            </a:r>
            <a:r>
              <a:rPr lang="en-US" altLang="zh-CN" sz="1600" b="1" baseline="30000">
                <a:solidFill>
                  <a:srgbClr val="000000"/>
                </a:solidFill>
                <a:cs typeface="楷体_GB2312" panose="02010609030101010101" pitchFamily="49" charset="-122"/>
                <a:sym typeface="+mn-ea"/>
              </a:rPr>
              <a:t>2</a:t>
            </a:r>
            <a:r>
              <a:rPr lang="zh-CN" altLang="en-US" sz="1600" b="1" baseline="30000">
                <a:solidFill>
                  <a:srgbClr val="000000"/>
                </a:solidFill>
                <a:cs typeface="楷体_GB2312" panose="02010609030101010101" pitchFamily="49" charset="-122"/>
                <a:sym typeface="+mn-ea"/>
              </a:rPr>
              <a:t>－</a:t>
            </a:r>
            <a:r>
              <a:rPr lang="zh-CN" altLang="en-US" sz="1600" b="1">
                <a:solidFill>
                  <a:srgbClr val="000000"/>
                </a:solidFill>
                <a:cs typeface="楷体_GB2312" panose="02010609030101010101" pitchFamily="49" charset="-122"/>
              </a:rPr>
              <a:t>＋</a:t>
            </a:r>
            <a:r>
              <a:rPr lang="en-US" altLang="zh-CN" sz="1600" b="1">
                <a:solidFill>
                  <a:srgbClr val="000000"/>
                </a:solidFill>
                <a:cs typeface="楷体_GB2312" panose="02010609030101010101" pitchFamily="49" charset="-122"/>
              </a:rPr>
              <a:t>6H</a:t>
            </a:r>
            <a:r>
              <a:rPr lang="en-US" sz="1600" b="1" baseline="-25000">
                <a:solidFill>
                  <a:srgbClr val="000000"/>
                </a:solidFill>
                <a:latin typeface="Times New Roman" panose="02020603050405020304" pitchFamily="18" charset="0"/>
                <a:cs typeface="楷体_GB2312" panose="02010609030101010101" pitchFamily="49" charset="-122"/>
                <a:sym typeface="+mn-ea"/>
              </a:rPr>
              <a:t>2</a:t>
            </a:r>
            <a:r>
              <a:rPr lang="en-US" altLang="zh-CN" sz="1600" b="1">
                <a:solidFill>
                  <a:srgbClr val="000000"/>
                </a:solidFill>
                <a:cs typeface="楷体_GB2312" panose="02010609030101010101" pitchFamily="49" charset="-122"/>
              </a:rPr>
              <a:t>O</a:t>
            </a:r>
            <a:r>
              <a:rPr lang="zh-CN" altLang="en-US" sz="1600" b="1">
                <a:solidFill>
                  <a:srgbClr val="000000"/>
                </a:solidFill>
                <a:cs typeface="楷体_GB2312" panose="02010609030101010101" pitchFamily="49" charset="-122"/>
              </a:rPr>
              <a:t>；</a:t>
            </a:r>
            <a:endParaRPr lang="zh-CN" altLang="en-US" sz="1600" b="1">
              <a:solidFill>
                <a:srgbClr val="000000"/>
              </a:solidFill>
              <a:cs typeface="楷体_GB2312" panose="02010609030101010101" pitchFamily="49" charset="-122"/>
            </a:endParaRPr>
          </a:p>
          <a:p>
            <a:pPr fontAlgn="base">
              <a:spcBef>
                <a:spcPct val="0"/>
              </a:spcBef>
              <a:spcAft>
                <a:spcPct val="0"/>
              </a:spcAft>
            </a:pPr>
            <a:r>
              <a:rPr lang="en-US" altLang="zh-CN" sz="1600" b="1">
                <a:solidFill>
                  <a:srgbClr val="000000"/>
                </a:solidFill>
                <a:cs typeface="楷体_GB2312" panose="02010609030101010101" pitchFamily="49" charset="-122"/>
              </a:rPr>
              <a:t>C</a:t>
            </a:r>
            <a:r>
              <a:rPr lang="zh-CN" altLang="en-US" sz="1600" b="1">
                <a:solidFill>
                  <a:srgbClr val="000000"/>
                </a:solidFill>
                <a:cs typeface="楷体_GB2312" panose="02010609030101010101" pitchFamily="49" charset="-122"/>
              </a:rPr>
              <a:t>项，应加入</a:t>
            </a:r>
            <a:r>
              <a:rPr lang="en-US" altLang="zh-CN" sz="1600" b="1">
                <a:solidFill>
                  <a:srgbClr val="000000"/>
                </a:solidFill>
                <a:cs typeface="楷体_GB2312" panose="02010609030101010101" pitchFamily="49" charset="-122"/>
              </a:rPr>
              <a:t>CuO</a:t>
            </a:r>
            <a:r>
              <a:rPr lang="zh-CN" altLang="en-US" sz="1600" b="1">
                <a:solidFill>
                  <a:srgbClr val="000000"/>
                </a:solidFill>
                <a:cs typeface="楷体_GB2312" panose="02010609030101010101" pitchFamily="49" charset="-122"/>
              </a:rPr>
              <a:t>；</a:t>
            </a:r>
            <a:endParaRPr lang="zh-CN" altLang="en-US" sz="1600" b="1">
              <a:solidFill>
                <a:srgbClr val="000000"/>
              </a:solidFill>
              <a:cs typeface="楷体_GB2312" panose="02010609030101010101" pitchFamily="49" charset="-122"/>
            </a:endParaRPr>
          </a:p>
          <a:p>
            <a:pPr fontAlgn="base">
              <a:spcBef>
                <a:spcPct val="0"/>
              </a:spcBef>
              <a:spcAft>
                <a:spcPct val="0"/>
              </a:spcAft>
            </a:pPr>
            <a:r>
              <a:rPr lang="en-US" altLang="zh-CN" sz="1600" b="1">
                <a:solidFill>
                  <a:srgbClr val="000000"/>
                </a:solidFill>
                <a:cs typeface="楷体_GB2312" panose="02010609030101010101" pitchFamily="49" charset="-122"/>
              </a:rPr>
              <a:t>D</a:t>
            </a:r>
            <a:r>
              <a:rPr lang="zh-CN" altLang="en-US" sz="1600" b="1">
                <a:solidFill>
                  <a:srgbClr val="000000"/>
                </a:solidFill>
                <a:cs typeface="楷体_GB2312" panose="02010609030101010101" pitchFamily="49" charset="-122"/>
              </a:rPr>
              <a:t>项，丙池中：</a:t>
            </a:r>
            <a:r>
              <a:rPr lang="en-US" altLang="zh-CN" sz="1600" b="1">
                <a:solidFill>
                  <a:srgbClr val="000000"/>
                </a:solidFill>
                <a:cs typeface="楷体_GB2312" panose="02010609030101010101" pitchFamily="49" charset="-122"/>
              </a:rPr>
              <a:t>MgCl</a:t>
            </a:r>
            <a:r>
              <a:rPr lang="en-US" sz="1600" b="1" baseline="-25000">
                <a:solidFill>
                  <a:srgbClr val="000000"/>
                </a:solidFill>
                <a:latin typeface="Times New Roman" panose="02020603050405020304" pitchFamily="18" charset="0"/>
                <a:cs typeface="楷体_GB2312" panose="02010609030101010101" pitchFamily="49" charset="-122"/>
                <a:sym typeface="+mn-ea"/>
              </a:rPr>
              <a:t>2</a:t>
            </a:r>
            <a:r>
              <a:rPr lang="zh-CN" altLang="en-US" sz="1600" b="1">
                <a:solidFill>
                  <a:srgbClr val="000000"/>
                </a:solidFill>
                <a:cs typeface="楷体_GB2312" panose="02010609030101010101" pitchFamily="49" charset="-122"/>
              </a:rPr>
              <a:t>＋</a:t>
            </a:r>
            <a:r>
              <a:rPr lang="en-US" altLang="zh-CN" sz="1600" b="1">
                <a:solidFill>
                  <a:srgbClr val="000000"/>
                </a:solidFill>
                <a:cs typeface="楷体_GB2312" panose="02010609030101010101" pitchFamily="49" charset="-122"/>
              </a:rPr>
              <a:t>2H</a:t>
            </a:r>
            <a:r>
              <a:rPr lang="en-US" sz="1600" b="1" baseline="-25000">
                <a:solidFill>
                  <a:srgbClr val="000000"/>
                </a:solidFill>
                <a:latin typeface="Times New Roman" panose="02020603050405020304" pitchFamily="18" charset="0"/>
                <a:cs typeface="楷体_GB2312" panose="02010609030101010101" pitchFamily="49" charset="-122"/>
                <a:sym typeface="+mn-ea"/>
              </a:rPr>
              <a:t>2</a:t>
            </a:r>
            <a:r>
              <a:rPr lang="en-US" altLang="zh-CN" sz="1600" b="1">
                <a:solidFill>
                  <a:srgbClr val="000000"/>
                </a:solidFill>
                <a:cs typeface="楷体_GB2312" panose="02010609030101010101" pitchFamily="49" charset="-122"/>
              </a:rPr>
              <a:t>O===Mg(OH)</a:t>
            </a:r>
            <a:r>
              <a:rPr lang="en-US" sz="1600" b="1" baseline="-25000">
                <a:solidFill>
                  <a:srgbClr val="000000"/>
                </a:solidFill>
                <a:latin typeface="Times New Roman" panose="02020603050405020304" pitchFamily="18" charset="0"/>
                <a:cs typeface="楷体_GB2312" panose="02010609030101010101" pitchFamily="49" charset="-122"/>
                <a:sym typeface="+mn-ea"/>
              </a:rPr>
              <a:t>2</a:t>
            </a:r>
            <a:r>
              <a:rPr lang="zh-CN" altLang="en-US" sz="1600" b="1">
                <a:solidFill>
                  <a:srgbClr val="000000"/>
                </a:solidFill>
                <a:cs typeface="楷体_GB2312" panose="02010609030101010101" pitchFamily="49" charset="-122"/>
              </a:rPr>
              <a:t>↓＋</a:t>
            </a:r>
            <a:r>
              <a:rPr lang="en-US" altLang="zh-CN" sz="1600" b="1">
                <a:solidFill>
                  <a:srgbClr val="000000"/>
                </a:solidFill>
                <a:cs typeface="楷体_GB2312" panose="02010609030101010101" pitchFamily="49" charset="-122"/>
              </a:rPr>
              <a:t>Cl</a:t>
            </a:r>
            <a:r>
              <a:rPr lang="en-US" sz="1600" b="1" baseline="-25000">
                <a:solidFill>
                  <a:srgbClr val="000000"/>
                </a:solidFill>
                <a:latin typeface="Times New Roman" panose="02020603050405020304" pitchFamily="18" charset="0"/>
                <a:cs typeface="楷体_GB2312" panose="02010609030101010101" pitchFamily="49" charset="-122"/>
                <a:sym typeface="+mn-ea"/>
              </a:rPr>
              <a:t>2</a:t>
            </a:r>
            <a:r>
              <a:rPr lang="zh-CN" altLang="en-US" sz="1600" b="1">
                <a:solidFill>
                  <a:srgbClr val="000000"/>
                </a:solidFill>
                <a:cs typeface="楷体_GB2312" panose="02010609030101010101" pitchFamily="49" charset="-122"/>
              </a:rPr>
              <a:t>↑＋</a:t>
            </a:r>
            <a:r>
              <a:rPr lang="en-US" altLang="zh-CN" sz="1600" b="1">
                <a:solidFill>
                  <a:srgbClr val="000000"/>
                </a:solidFill>
                <a:cs typeface="楷体_GB2312" panose="02010609030101010101" pitchFamily="49" charset="-122"/>
              </a:rPr>
              <a:t>H</a:t>
            </a:r>
            <a:r>
              <a:rPr lang="en-US" sz="1600" b="1" baseline="-25000">
                <a:solidFill>
                  <a:srgbClr val="000000"/>
                </a:solidFill>
                <a:latin typeface="Times New Roman" panose="02020603050405020304" pitchFamily="18" charset="0"/>
                <a:cs typeface="楷体_GB2312" panose="02010609030101010101" pitchFamily="49" charset="-122"/>
                <a:sym typeface="+mn-ea"/>
              </a:rPr>
              <a:t>2</a:t>
            </a:r>
            <a:r>
              <a:rPr lang="zh-CN" altLang="en-US" sz="1600" b="1">
                <a:solidFill>
                  <a:srgbClr val="000000"/>
                </a:solidFill>
                <a:cs typeface="楷体_GB2312" panose="02010609030101010101" pitchFamily="49" charset="-122"/>
              </a:rPr>
              <a:t>↑，消耗</a:t>
            </a:r>
            <a:r>
              <a:rPr lang="en-US" altLang="zh-CN" sz="1600" b="1">
                <a:solidFill>
                  <a:srgbClr val="000000"/>
                </a:solidFill>
                <a:cs typeface="楷体_GB2312" panose="02010609030101010101" pitchFamily="49" charset="-122"/>
              </a:rPr>
              <a:t>0.012 5 mol O</a:t>
            </a:r>
            <a:r>
              <a:rPr lang="en-US" altLang="zh-CN" sz="1600" b="1" baseline="-25000">
                <a:solidFill>
                  <a:srgbClr val="000000"/>
                </a:solidFill>
                <a:cs typeface="楷体_GB2312" panose="02010609030101010101" pitchFamily="49" charset="-122"/>
              </a:rPr>
              <a:t>2</a:t>
            </a:r>
            <a:r>
              <a:rPr lang="zh-CN" altLang="en-US" sz="1600" b="1">
                <a:solidFill>
                  <a:srgbClr val="000000"/>
                </a:solidFill>
                <a:cs typeface="楷体_GB2312" panose="02010609030101010101" pitchFamily="49" charset="-122"/>
              </a:rPr>
              <a:t>，  </a:t>
            </a:r>
            <a:endParaRPr lang="zh-CN" altLang="en-US" sz="1600" b="1">
              <a:solidFill>
                <a:srgbClr val="000000"/>
              </a:solidFill>
              <a:cs typeface="楷体_GB2312" panose="02010609030101010101" pitchFamily="49" charset="-122"/>
            </a:endParaRPr>
          </a:p>
          <a:p>
            <a:pPr fontAlgn="base">
              <a:spcBef>
                <a:spcPct val="0"/>
              </a:spcBef>
              <a:spcAft>
                <a:spcPct val="0"/>
              </a:spcAft>
            </a:pPr>
            <a:r>
              <a:rPr lang="zh-CN" altLang="en-US" sz="1600" b="1">
                <a:solidFill>
                  <a:srgbClr val="000000"/>
                </a:solidFill>
                <a:cs typeface="楷体_GB2312" panose="02010609030101010101" pitchFamily="49" charset="-122"/>
              </a:rPr>
              <a:t>          转移</a:t>
            </a:r>
            <a:r>
              <a:rPr lang="en-US" altLang="zh-CN" sz="1600" b="1">
                <a:solidFill>
                  <a:srgbClr val="000000"/>
                </a:solidFill>
                <a:cs typeface="楷体_GB2312" panose="02010609030101010101" pitchFamily="49" charset="-122"/>
              </a:rPr>
              <a:t>0.05 mol</a:t>
            </a:r>
            <a:r>
              <a:rPr lang="zh-CN" altLang="en-US" sz="1600" b="1">
                <a:solidFill>
                  <a:srgbClr val="000000"/>
                </a:solidFill>
                <a:cs typeface="楷体_GB2312" panose="02010609030101010101" pitchFamily="49" charset="-122"/>
              </a:rPr>
              <a:t>电子，生成</a:t>
            </a:r>
            <a:r>
              <a:rPr lang="en-US" altLang="zh-CN" sz="1600" b="1">
                <a:solidFill>
                  <a:srgbClr val="000000"/>
                </a:solidFill>
                <a:cs typeface="楷体_GB2312" panose="02010609030101010101" pitchFamily="49" charset="-122"/>
              </a:rPr>
              <a:t>0.025 mol Mg(OH)</a:t>
            </a:r>
            <a:r>
              <a:rPr lang="en-US" sz="1600" b="1" baseline="-25000">
                <a:solidFill>
                  <a:srgbClr val="000000"/>
                </a:solidFill>
                <a:latin typeface="Times New Roman" panose="02020603050405020304" pitchFamily="18" charset="0"/>
                <a:cs typeface="楷体_GB2312" panose="02010609030101010101" pitchFamily="49" charset="-122"/>
                <a:sym typeface="+mn-ea"/>
              </a:rPr>
              <a:t>2</a:t>
            </a:r>
            <a:r>
              <a:rPr lang="zh-CN" altLang="en-US" sz="1600" b="1">
                <a:solidFill>
                  <a:srgbClr val="000000"/>
                </a:solidFill>
                <a:cs typeface="楷体_GB2312" panose="02010609030101010101" pitchFamily="49" charset="-122"/>
              </a:rPr>
              <a:t>，其质量为</a:t>
            </a:r>
            <a:r>
              <a:rPr lang="en-US" altLang="zh-CN" sz="1600" b="1">
                <a:solidFill>
                  <a:srgbClr val="000000"/>
                </a:solidFill>
                <a:cs typeface="楷体_GB2312" panose="02010609030101010101" pitchFamily="49" charset="-122"/>
              </a:rPr>
              <a:t>1.45 g</a:t>
            </a:r>
            <a:r>
              <a:rPr lang="zh-CN" altLang="en-US" sz="1600" b="1">
                <a:solidFill>
                  <a:srgbClr val="000000"/>
                </a:solidFill>
                <a:cs typeface="楷体_GB2312" panose="02010609030101010101" pitchFamily="49" charset="-122"/>
              </a:rPr>
              <a:t>。</a:t>
            </a:r>
            <a:endParaRPr lang="zh-CN" altLang="en-US" sz="1600" b="1">
              <a:solidFill>
                <a:srgbClr val="000000"/>
              </a:solidFill>
              <a:cs typeface="楷体_GB2312" panose="02010609030101010101" pitchFamily="49" charset="-122"/>
            </a:endParaRPr>
          </a:p>
        </p:txBody>
      </p:sp>
    </p:spTree>
  </p:cSld>
  <p:clrMapOvr>
    <a:masterClrMapping/>
  </p:clrMapOvr>
  <p:transition/>
</p:sld>
</file>

<file path=ppt/slides/slide14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
            <a:lum/>
          </a:blip>
          <a:stretch>
            <a:fillRect/>
          </a:stretch>
        </a:blipFill>
        <a:effectLst/>
      </p:bgPr>
    </p:bg>
    <p:spTree>
      <p:nvGrpSpPr>
        <p:cNvPr id="1" name=""/>
        <p:cNvGrpSpPr/>
        <p:nvPr/>
      </p:nvGrpSpPr>
      <p:grpSpPr>
        <a:xfrm>
          <a:off x="0" y="0"/>
          <a:ext cx="0" cy="0"/>
          <a:chOff x="0" y="0"/>
          <a:chExt cx="0" cy="0"/>
        </a:xfrm>
      </p:grpSpPr>
      <p:sp>
        <p:nvSpPr>
          <p:cNvPr id="18" name="圆角矩形 17"/>
          <p:cNvSpPr/>
          <p:nvPr/>
        </p:nvSpPr>
        <p:spPr>
          <a:xfrm>
            <a:off x="152400" y="855980"/>
            <a:ext cx="11863493" cy="76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350" b="1" noProof="1">
              <a:solidFill>
                <a:srgbClr val="FFFFFF"/>
              </a:solidFill>
            </a:endParaRPr>
          </a:p>
        </p:txBody>
      </p:sp>
      <p:sp>
        <p:nvSpPr>
          <p:cNvPr id="4" name="矩形 3"/>
          <p:cNvSpPr/>
          <p:nvPr/>
        </p:nvSpPr>
        <p:spPr>
          <a:xfrm>
            <a:off x="370311" y="364563"/>
            <a:ext cx="7919156" cy="461665"/>
          </a:xfrm>
          <a:prstGeom prst="rect">
            <a:avLst/>
          </a:prstGeom>
          <a:noFill/>
          <a:ln w="9525">
            <a:noFill/>
          </a:ln>
        </p:spPr>
        <p:txBody>
          <a:bodyPr wrap="none" anchor="ctr">
            <a:spAutoFit/>
          </a:bodyPr>
          <a:lstStyle/>
          <a:p>
            <a:pPr fontAlgn="base">
              <a:spcBef>
                <a:spcPct val="0"/>
              </a:spcBef>
              <a:spcAft>
                <a:spcPct val="0"/>
              </a:spcAft>
            </a:pPr>
            <a:r>
              <a:rPr lang="zh-CN" altLang="en-US" sz="2400" b="1">
                <a:solidFill>
                  <a:srgbClr val="FF0000"/>
                </a:solidFill>
                <a:latin typeface="Times New Roman" panose="02020603050405020304" pitchFamily="18" charset="0"/>
                <a:cs typeface="Times New Roman" panose="02020603050405020304" pitchFamily="18" charset="0"/>
                <a:sym typeface="+mn-ea"/>
              </a:rPr>
              <a:t>考点五　正确理解</a:t>
            </a:r>
            <a:r>
              <a:rPr lang="zh-CN" altLang="en-US" sz="2400" b="1">
                <a:solidFill>
                  <a:srgbClr val="FF0000"/>
                </a:solidFill>
                <a:latin typeface="Times New Roman" panose="02020603050405020304" pitchFamily="18" charset="0"/>
                <a:sym typeface="+mn-ea"/>
              </a:rPr>
              <a:t>“</a:t>
            </a:r>
            <a:r>
              <a:rPr lang="zh-CN" altLang="en-US" sz="2400" b="1">
                <a:solidFill>
                  <a:srgbClr val="FF0000"/>
                </a:solidFill>
                <a:latin typeface="Times New Roman" panose="02020603050405020304" pitchFamily="18" charset="0"/>
                <a:cs typeface="Times New Roman" panose="02020603050405020304" pitchFamily="18" charset="0"/>
                <a:sym typeface="+mn-ea"/>
              </a:rPr>
              <a:t>电解池</a:t>
            </a:r>
            <a:r>
              <a:rPr lang="zh-CN" altLang="en-US" sz="2400" b="1">
                <a:solidFill>
                  <a:srgbClr val="FF0000"/>
                </a:solidFill>
                <a:latin typeface="Times New Roman" panose="02020603050405020304" pitchFamily="18" charset="0"/>
                <a:sym typeface="+mn-ea"/>
              </a:rPr>
              <a:t>”</a:t>
            </a:r>
            <a:r>
              <a:rPr lang="zh-CN" altLang="en-US" sz="2400" b="1">
                <a:solidFill>
                  <a:srgbClr val="FF0000"/>
                </a:solidFill>
                <a:latin typeface="Times New Roman" panose="02020603050405020304" pitchFamily="18" charset="0"/>
                <a:cs typeface="Times New Roman" panose="02020603050405020304" pitchFamily="18" charset="0"/>
                <a:sym typeface="+mn-ea"/>
              </a:rPr>
              <a:t>的串联　突破电化学的计算</a:t>
            </a:r>
            <a:endParaRPr lang="zh-CN" altLang="en-US" sz="2400" b="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sym typeface="+mn-ea"/>
            </a:endParaRPr>
          </a:p>
        </p:txBody>
      </p:sp>
      <p:pic>
        <p:nvPicPr>
          <p:cNvPr id="2" name="图片 1"/>
          <p:cNvPicPr/>
          <p:nvPr/>
        </p:nvPicPr>
        <p:blipFill>
          <a:blip r:embed="rId2"/>
          <a:stretch>
            <a:fillRect/>
          </a:stretch>
        </p:blipFill>
        <p:spPr>
          <a:xfrm>
            <a:off x="6778415" y="2019300"/>
            <a:ext cx="3395980" cy="1535430"/>
          </a:xfrm>
          <a:prstGeom prst="rect">
            <a:avLst/>
          </a:prstGeom>
          <a:noFill/>
          <a:ln w="9525">
            <a:noFill/>
          </a:ln>
        </p:spPr>
      </p:pic>
      <p:sp>
        <p:nvSpPr>
          <p:cNvPr id="121" name="文本框 120"/>
          <p:cNvSpPr txBox="1"/>
          <p:nvPr/>
        </p:nvSpPr>
        <p:spPr>
          <a:xfrm>
            <a:off x="796713" y="1452246"/>
            <a:ext cx="10353040" cy="2585323"/>
          </a:xfrm>
          <a:prstGeom prst="rect">
            <a:avLst/>
          </a:prstGeom>
          <a:noFill/>
          <a:ln w="9525">
            <a:solidFill>
              <a:srgbClr val="FF0000"/>
            </a:solidFill>
          </a:ln>
        </p:spPr>
        <p:txBody>
          <a:bodyPr wrap="square">
            <a:spAutoFit/>
          </a:bodyPr>
          <a:lstStyle/>
          <a:p>
            <a:pPr fontAlgn="base">
              <a:spcBef>
                <a:spcPct val="0"/>
              </a:spcBef>
              <a:spcAft>
                <a:spcPct val="0"/>
              </a:spcAft>
            </a:pPr>
            <a:r>
              <a:rPr lang="en-US" b="1">
                <a:solidFill>
                  <a:srgbClr val="000000"/>
                </a:solidFill>
                <a:latin typeface="Times New Roman" panose="02020603050405020304" pitchFamily="18" charset="0"/>
                <a:sym typeface="+mn-ea"/>
              </a:rPr>
              <a:t>2</a:t>
            </a:r>
            <a:r>
              <a:rPr lang="zh-CN" altLang="en-US" b="1">
                <a:solidFill>
                  <a:srgbClr val="000000"/>
                </a:solidFill>
                <a:sym typeface="+mn-ea"/>
              </a:rPr>
              <a:t>．在如图所示的装置中，若通直流电</a:t>
            </a:r>
            <a:r>
              <a:rPr lang="en-US" b="1">
                <a:solidFill>
                  <a:srgbClr val="000000"/>
                </a:solidFill>
                <a:latin typeface="Times New Roman" panose="02020603050405020304" pitchFamily="18" charset="0"/>
                <a:sym typeface="+mn-ea"/>
              </a:rPr>
              <a:t>5 min</a:t>
            </a:r>
            <a:r>
              <a:rPr lang="zh-CN" altLang="en-US" b="1">
                <a:solidFill>
                  <a:srgbClr val="000000"/>
                </a:solidFill>
                <a:sym typeface="+mn-ea"/>
              </a:rPr>
              <a:t>时，铜电极质量增加</a:t>
            </a:r>
            <a:r>
              <a:rPr lang="en-US" b="1">
                <a:solidFill>
                  <a:srgbClr val="000000"/>
                </a:solidFill>
                <a:latin typeface="Times New Roman" panose="02020603050405020304" pitchFamily="18" charset="0"/>
                <a:sym typeface="+mn-ea"/>
              </a:rPr>
              <a:t>2.16 g</a:t>
            </a:r>
            <a:r>
              <a:rPr lang="zh-CN" altLang="en-US" b="1">
                <a:solidFill>
                  <a:srgbClr val="000000"/>
                </a:solidFill>
                <a:sym typeface="+mn-ea"/>
              </a:rPr>
              <a:t>。试回答下列问题：</a:t>
            </a:r>
            <a:endParaRPr lang="zh-CN" altLang="en-US" b="1">
              <a:solidFill>
                <a:srgbClr val="000000"/>
              </a:solidFill>
              <a:sym typeface="+mn-ea"/>
            </a:endParaRPr>
          </a:p>
          <a:p>
            <a:pPr fontAlgn="base">
              <a:spcBef>
                <a:spcPct val="0"/>
              </a:spcBef>
              <a:spcAft>
                <a:spcPct val="0"/>
              </a:spcAft>
            </a:pPr>
            <a:r>
              <a:rPr lang="en-US" b="1">
                <a:solidFill>
                  <a:srgbClr val="000000"/>
                </a:solidFill>
                <a:latin typeface="Times New Roman" panose="02020603050405020304" pitchFamily="18" charset="0"/>
              </a:rPr>
              <a:t>(1)</a:t>
            </a:r>
            <a:r>
              <a:rPr lang="zh-CN" altLang="en-US" b="1">
                <a:solidFill>
                  <a:srgbClr val="000000"/>
                </a:solidFill>
              </a:rPr>
              <a:t>电源中</a:t>
            </a:r>
            <a:r>
              <a:rPr lang="en-US" b="1">
                <a:solidFill>
                  <a:srgbClr val="000000"/>
                </a:solidFill>
                <a:latin typeface="Times New Roman" panose="02020603050405020304" pitchFamily="18" charset="0"/>
              </a:rPr>
              <a:t>X</a:t>
            </a:r>
            <a:r>
              <a:rPr lang="zh-CN" altLang="en-US" b="1">
                <a:solidFill>
                  <a:srgbClr val="000000"/>
                </a:solidFill>
              </a:rPr>
              <a:t>电极为直流电源的</a:t>
            </a:r>
            <a:r>
              <a:rPr lang="en-US" b="1">
                <a:solidFill>
                  <a:srgbClr val="000000"/>
                </a:solidFill>
                <a:latin typeface="Times New Roman" panose="02020603050405020304" pitchFamily="18" charset="0"/>
              </a:rPr>
              <a:t>___</a:t>
            </a:r>
            <a:r>
              <a:rPr lang="zh-CN" altLang="en-US" b="1">
                <a:solidFill>
                  <a:srgbClr val="000000"/>
                </a:solidFill>
              </a:rPr>
              <a:t>极。</a:t>
            </a:r>
            <a:endParaRPr lang="en-US" b="1">
              <a:solidFill>
                <a:srgbClr val="000000"/>
              </a:solidFill>
              <a:latin typeface="Times New Roman" panose="02020603050405020304" pitchFamily="18" charset="0"/>
            </a:endParaRPr>
          </a:p>
          <a:p>
            <a:pPr fontAlgn="base">
              <a:spcBef>
                <a:spcPct val="0"/>
              </a:spcBef>
              <a:spcAft>
                <a:spcPct val="0"/>
              </a:spcAft>
            </a:pPr>
            <a:r>
              <a:rPr lang="en-US" b="1">
                <a:solidFill>
                  <a:srgbClr val="000000"/>
                </a:solidFill>
                <a:latin typeface="Times New Roman" panose="02020603050405020304" pitchFamily="18" charset="0"/>
              </a:rPr>
              <a:t>(2)pH</a:t>
            </a:r>
            <a:r>
              <a:rPr lang="zh-CN" altLang="en-US" b="1">
                <a:solidFill>
                  <a:srgbClr val="000000"/>
                </a:solidFill>
              </a:rPr>
              <a:t>变化：</a:t>
            </a:r>
            <a:r>
              <a:rPr lang="en-US" b="1">
                <a:solidFill>
                  <a:srgbClr val="000000"/>
                </a:solidFill>
                <a:latin typeface="Times New Roman" panose="02020603050405020304" pitchFamily="18" charset="0"/>
                <a:sym typeface="+mn-ea"/>
              </a:rPr>
              <a:t>(</a:t>
            </a:r>
            <a:r>
              <a:rPr lang="zh-CN" altLang="en-US" b="1">
                <a:solidFill>
                  <a:srgbClr val="000000"/>
                </a:solidFill>
                <a:sym typeface="+mn-ea"/>
              </a:rPr>
              <a:t>填</a:t>
            </a:r>
            <a:r>
              <a:rPr lang="en-US" b="1">
                <a:solidFill>
                  <a:srgbClr val="000000"/>
                </a:solidFill>
                <a:latin typeface="宋体" panose="02010600030101010101" pitchFamily="2" charset="-122"/>
                <a:cs typeface="Times New Roman" panose="02020603050405020304" pitchFamily="18" charset="0"/>
                <a:sym typeface="+mn-ea"/>
              </a:rPr>
              <a:t>“</a:t>
            </a:r>
            <a:r>
              <a:rPr lang="zh-CN" altLang="en-US" b="1">
                <a:solidFill>
                  <a:srgbClr val="000000"/>
                </a:solidFill>
                <a:sym typeface="+mn-ea"/>
              </a:rPr>
              <a:t>增大</a:t>
            </a:r>
            <a:r>
              <a:rPr lang="en-US" b="1">
                <a:solidFill>
                  <a:srgbClr val="000000"/>
                </a:solidFill>
                <a:latin typeface="宋体" panose="02010600030101010101" pitchFamily="2" charset="-122"/>
                <a:cs typeface="Times New Roman" panose="02020603050405020304" pitchFamily="18" charset="0"/>
                <a:sym typeface="+mn-ea"/>
              </a:rPr>
              <a:t>/</a:t>
            </a:r>
            <a:r>
              <a:rPr lang="zh-CN" altLang="en-US" b="1">
                <a:solidFill>
                  <a:srgbClr val="000000"/>
                </a:solidFill>
                <a:sym typeface="+mn-ea"/>
              </a:rPr>
              <a:t>减小</a:t>
            </a:r>
            <a:r>
              <a:rPr lang="en-US" b="1">
                <a:solidFill>
                  <a:srgbClr val="000000"/>
                </a:solidFill>
                <a:latin typeface="宋体" panose="02010600030101010101" pitchFamily="2" charset="-122"/>
                <a:cs typeface="Times New Roman" panose="02020603050405020304" pitchFamily="18" charset="0"/>
                <a:sym typeface="+mn-ea"/>
              </a:rPr>
              <a:t>/</a:t>
            </a:r>
            <a:r>
              <a:rPr lang="zh-CN" altLang="en-US" b="1">
                <a:solidFill>
                  <a:srgbClr val="000000"/>
                </a:solidFill>
                <a:sym typeface="+mn-ea"/>
              </a:rPr>
              <a:t>不变</a:t>
            </a:r>
            <a:r>
              <a:rPr lang="en-US" b="1">
                <a:solidFill>
                  <a:srgbClr val="000000"/>
                </a:solidFill>
                <a:latin typeface="宋体" panose="02010600030101010101" pitchFamily="2" charset="-122"/>
                <a:cs typeface="Times New Roman" panose="02020603050405020304" pitchFamily="18" charset="0"/>
                <a:sym typeface="+mn-ea"/>
              </a:rPr>
              <a:t>”</a:t>
            </a:r>
            <a:r>
              <a:rPr lang="en-US" b="1">
                <a:solidFill>
                  <a:srgbClr val="000000"/>
                </a:solidFill>
                <a:latin typeface="Times New Roman" panose="02020603050405020304" pitchFamily="18" charset="0"/>
                <a:sym typeface="+mn-ea"/>
              </a:rPr>
              <a:t>)</a:t>
            </a:r>
            <a:endParaRPr lang="en-US" b="1">
              <a:solidFill>
                <a:srgbClr val="000000"/>
              </a:solidFill>
              <a:latin typeface="Times New Roman" panose="02020603050405020304" pitchFamily="18" charset="0"/>
              <a:sym typeface="+mn-ea"/>
            </a:endParaRPr>
          </a:p>
          <a:p>
            <a:pPr fontAlgn="base">
              <a:spcBef>
                <a:spcPct val="0"/>
              </a:spcBef>
              <a:spcAft>
                <a:spcPct val="0"/>
              </a:spcAft>
            </a:pPr>
            <a:r>
              <a:rPr lang="zh-CN" altLang="en-US" b="1">
                <a:solidFill>
                  <a:srgbClr val="000000"/>
                </a:solidFill>
              </a:rPr>
              <a:t>    </a:t>
            </a:r>
            <a:r>
              <a:rPr lang="en-US" b="1">
                <a:solidFill>
                  <a:srgbClr val="000000"/>
                </a:solidFill>
                <a:latin typeface="Times New Roman" panose="02020603050405020304" pitchFamily="18" charset="0"/>
              </a:rPr>
              <a:t>A</a:t>
            </a:r>
            <a:r>
              <a:rPr lang="zh-CN" altLang="en-US" b="1">
                <a:solidFill>
                  <a:srgbClr val="000000"/>
                </a:solidFill>
              </a:rPr>
              <a:t>：</a:t>
            </a:r>
            <a:r>
              <a:rPr lang="en-US" b="1">
                <a:solidFill>
                  <a:srgbClr val="000000"/>
                </a:solidFill>
                <a:latin typeface="Times New Roman" panose="02020603050405020304" pitchFamily="18" charset="0"/>
              </a:rPr>
              <a:t>____</a:t>
            </a:r>
            <a:r>
              <a:rPr lang="zh-CN" altLang="en-US" b="1">
                <a:solidFill>
                  <a:srgbClr val="000000"/>
                </a:solidFill>
              </a:rPr>
              <a:t>，</a:t>
            </a:r>
            <a:r>
              <a:rPr lang="en-US" b="1">
                <a:solidFill>
                  <a:srgbClr val="000000"/>
                </a:solidFill>
                <a:latin typeface="Times New Roman" panose="02020603050405020304" pitchFamily="18" charset="0"/>
              </a:rPr>
              <a:t>B</a:t>
            </a:r>
            <a:r>
              <a:rPr lang="zh-CN" altLang="en-US" b="1">
                <a:solidFill>
                  <a:srgbClr val="000000"/>
                </a:solidFill>
              </a:rPr>
              <a:t>：</a:t>
            </a:r>
            <a:r>
              <a:rPr lang="en-US" b="1">
                <a:solidFill>
                  <a:srgbClr val="000000"/>
                </a:solidFill>
                <a:latin typeface="Times New Roman" panose="02020603050405020304" pitchFamily="18" charset="0"/>
              </a:rPr>
              <a:t>____</a:t>
            </a:r>
            <a:r>
              <a:rPr lang="zh-CN" altLang="en-US" b="1">
                <a:solidFill>
                  <a:srgbClr val="000000"/>
                </a:solidFill>
              </a:rPr>
              <a:t>，</a:t>
            </a:r>
            <a:r>
              <a:rPr lang="en-US" b="1">
                <a:solidFill>
                  <a:srgbClr val="000000"/>
                </a:solidFill>
                <a:latin typeface="Times New Roman" panose="02020603050405020304" pitchFamily="18" charset="0"/>
              </a:rPr>
              <a:t>C</a:t>
            </a:r>
            <a:r>
              <a:rPr lang="zh-CN" altLang="en-US" b="1">
                <a:solidFill>
                  <a:srgbClr val="000000"/>
                </a:solidFill>
              </a:rPr>
              <a:t>：</a:t>
            </a:r>
            <a:r>
              <a:rPr lang="en-US" b="1">
                <a:solidFill>
                  <a:srgbClr val="000000"/>
                </a:solidFill>
                <a:latin typeface="Times New Roman" panose="02020603050405020304" pitchFamily="18" charset="0"/>
              </a:rPr>
              <a:t>___</a:t>
            </a:r>
            <a:endParaRPr lang="en-US" b="1">
              <a:solidFill>
                <a:srgbClr val="000000"/>
              </a:solidFill>
              <a:latin typeface="Times New Roman" panose="02020603050405020304" pitchFamily="18" charset="0"/>
            </a:endParaRPr>
          </a:p>
          <a:p>
            <a:pPr fontAlgn="base">
              <a:spcBef>
                <a:spcPct val="0"/>
              </a:spcBef>
              <a:spcAft>
                <a:spcPct val="0"/>
              </a:spcAft>
            </a:pPr>
            <a:r>
              <a:rPr lang="en-US" b="1">
                <a:solidFill>
                  <a:srgbClr val="000000"/>
                </a:solidFill>
                <a:latin typeface="Times New Roman" panose="02020603050405020304" pitchFamily="18" charset="0"/>
              </a:rPr>
              <a:t>(3)</a:t>
            </a:r>
            <a:r>
              <a:rPr lang="zh-CN" altLang="en-US" b="1">
                <a:solidFill>
                  <a:srgbClr val="000000"/>
                </a:solidFill>
              </a:rPr>
              <a:t>通电</a:t>
            </a:r>
            <a:r>
              <a:rPr lang="en-US" b="1">
                <a:solidFill>
                  <a:srgbClr val="000000"/>
                </a:solidFill>
                <a:latin typeface="Times New Roman" panose="02020603050405020304" pitchFamily="18" charset="0"/>
              </a:rPr>
              <a:t>5 min</a:t>
            </a:r>
            <a:r>
              <a:rPr lang="zh-CN" altLang="en-US" b="1">
                <a:solidFill>
                  <a:srgbClr val="000000"/>
                </a:solidFill>
              </a:rPr>
              <a:t>时，</a:t>
            </a:r>
            <a:r>
              <a:rPr lang="en-US" b="1">
                <a:solidFill>
                  <a:srgbClr val="000000"/>
                </a:solidFill>
                <a:latin typeface="Times New Roman" panose="02020603050405020304" pitchFamily="18" charset="0"/>
              </a:rPr>
              <a:t>B</a:t>
            </a:r>
            <a:r>
              <a:rPr lang="zh-CN" altLang="en-US" b="1">
                <a:solidFill>
                  <a:srgbClr val="000000"/>
                </a:solidFill>
              </a:rPr>
              <a:t>中</a:t>
            </a:r>
            <a:r>
              <a:rPr lang="zh-CN" altLang="en-US" b="1">
                <a:solidFill>
                  <a:srgbClr val="FF0000"/>
                </a:solidFill>
              </a:rPr>
              <a:t>共</a:t>
            </a:r>
            <a:r>
              <a:rPr lang="zh-CN" altLang="en-US" b="1">
                <a:solidFill>
                  <a:srgbClr val="000000"/>
                </a:solidFill>
              </a:rPr>
              <a:t>收集</a:t>
            </a:r>
            <a:r>
              <a:rPr lang="en-US" b="1">
                <a:solidFill>
                  <a:srgbClr val="000000"/>
                </a:solidFill>
                <a:latin typeface="Times New Roman" panose="02020603050405020304" pitchFamily="18" charset="0"/>
              </a:rPr>
              <a:t>224 mL</a:t>
            </a:r>
            <a:endParaRPr lang="en-US" b="1">
              <a:solidFill>
                <a:srgbClr val="000000"/>
              </a:solidFill>
              <a:latin typeface="Times New Roman" panose="02020603050405020304" pitchFamily="18" charset="0"/>
            </a:endParaRPr>
          </a:p>
          <a:p>
            <a:pPr fontAlgn="base">
              <a:spcBef>
                <a:spcPct val="0"/>
              </a:spcBef>
              <a:spcAft>
                <a:spcPct val="0"/>
              </a:spcAft>
            </a:pPr>
            <a:r>
              <a:rPr lang="en-US" b="1">
                <a:solidFill>
                  <a:srgbClr val="000000"/>
                </a:solidFill>
                <a:latin typeface="Times New Roman" panose="02020603050405020304" pitchFamily="18" charset="0"/>
              </a:rPr>
              <a:t>    (</a:t>
            </a:r>
            <a:r>
              <a:rPr lang="zh-CN" altLang="en-US" b="1">
                <a:solidFill>
                  <a:srgbClr val="000000"/>
                </a:solidFill>
              </a:rPr>
              <a:t>标准状况下</a:t>
            </a:r>
            <a:r>
              <a:rPr lang="en-US" b="1">
                <a:solidFill>
                  <a:srgbClr val="000000"/>
                </a:solidFill>
                <a:latin typeface="Times New Roman" panose="02020603050405020304" pitchFamily="18" charset="0"/>
              </a:rPr>
              <a:t>)</a:t>
            </a:r>
            <a:r>
              <a:rPr lang="zh-CN" altLang="en-US" b="1">
                <a:solidFill>
                  <a:srgbClr val="000000"/>
                </a:solidFill>
              </a:rPr>
              <a:t>气体，溶液体积为</a:t>
            </a:r>
            <a:r>
              <a:rPr lang="en-US" b="1">
                <a:solidFill>
                  <a:srgbClr val="000000"/>
                </a:solidFill>
                <a:latin typeface="Times New Roman" panose="02020603050405020304" pitchFamily="18" charset="0"/>
              </a:rPr>
              <a:t>200 mL</a:t>
            </a:r>
            <a:r>
              <a:rPr lang="zh-CN" altLang="en-US" b="1">
                <a:solidFill>
                  <a:srgbClr val="000000"/>
                </a:solidFill>
              </a:rPr>
              <a:t>，</a:t>
            </a:r>
            <a:endParaRPr lang="zh-CN" altLang="en-US" b="1">
              <a:solidFill>
                <a:srgbClr val="000000"/>
              </a:solidFill>
            </a:endParaRPr>
          </a:p>
          <a:p>
            <a:pPr fontAlgn="base">
              <a:spcBef>
                <a:spcPct val="0"/>
              </a:spcBef>
              <a:spcAft>
                <a:spcPct val="0"/>
              </a:spcAft>
            </a:pPr>
            <a:r>
              <a:rPr lang="zh-CN" altLang="en-US" b="1">
                <a:solidFill>
                  <a:srgbClr val="000000"/>
                </a:solidFill>
              </a:rPr>
              <a:t>    则通电前</a:t>
            </a:r>
            <a:r>
              <a:rPr lang="en-US" b="1">
                <a:solidFill>
                  <a:srgbClr val="000000"/>
                </a:solidFill>
                <a:latin typeface="Times New Roman" panose="02020603050405020304" pitchFamily="18" charset="0"/>
              </a:rPr>
              <a:t>CuSO</a:t>
            </a:r>
            <a:r>
              <a:rPr lang="en-US" b="1" baseline="-25000">
                <a:solidFill>
                  <a:srgbClr val="000000"/>
                </a:solidFill>
                <a:latin typeface="Times New Roman" panose="02020603050405020304" pitchFamily="18" charset="0"/>
              </a:rPr>
              <a:t>4</a:t>
            </a:r>
            <a:r>
              <a:rPr lang="zh-CN" altLang="en-US" b="1">
                <a:solidFill>
                  <a:srgbClr val="000000"/>
                </a:solidFill>
              </a:rPr>
              <a:t>溶液的物质的量浓度为</a:t>
            </a:r>
            <a:r>
              <a:rPr lang="en-US" b="1">
                <a:solidFill>
                  <a:srgbClr val="000000"/>
                </a:solidFill>
                <a:latin typeface="Times New Roman" panose="02020603050405020304" pitchFamily="18" charset="0"/>
              </a:rPr>
              <a:t>_____(</a:t>
            </a:r>
            <a:r>
              <a:rPr lang="zh-CN" altLang="en-US" b="1">
                <a:solidFill>
                  <a:srgbClr val="000000"/>
                </a:solidFill>
              </a:rPr>
              <a:t>设电解前后溶液体积不变</a:t>
            </a:r>
            <a:r>
              <a:rPr lang="en-US" b="1">
                <a:solidFill>
                  <a:srgbClr val="000000"/>
                </a:solidFill>
                <a:latin typeface="Times New Roman" panose="02020603050405020304" pitchFamily="18" charset="0"/>
              </a:rPr>
              <a:t>)</a:t>
            </a:r>
            <a:endParaRPr lang="en-US" b="1">
              <a:solidFill>
                <a:srgbClr val="000000"/>
              </a:solidFill>
              <a:latin typeface="Times New Roman" panose="02020603050405020304" pitchFamily="18" charset="0"/>
            </a:endParaRPr>
          </a:p>
          <a:p>
            <a:pPr fontAlgn="base">
              <a:spcBef>
                <a:spcPct val="0"/>
              </a:spcBef>
              <a:spcAft>
                <a:spcPct val="0"/>
              </a:spcAft>
            </a:pPr>
            <a:r>
              <a:rPr lang="zh-CN" altLang="en-US" b="1">
                <a:solidFill>
                  <a:srgbClr val="000000"/>
                </a:solidFill>
              </a:rPr>
              <a:t>(4)若A中KCl足量且溶液的体积也是200 mL，电解后，溶液的pH为____</a:t>
            </a:r>
            <a:endParaRPr lang="zh-CN" altLang="en-US" b="1">
              <a:solidFill>
                <a:srgbClr val="000000"/>
              </a:solidFill>
            </a:endParaRPr>
          </a:p>
          <a:p>
            <a:pPr fontAlgn="base">
              <a:spcBef>
                <a:spcPct val="0"/>
              </a:spcBef>
              <a:spcAft>
                <a:spcPct val="0"/>
              </a:spcAft>
            </a:pPr>
            <a:r>
              <a:rPr lang="zh-CN" altLang="en-US" b="1">
                <a:solidFill>
                  <a:srgbClr val="000000"/>
                </a:solidFill>
              </a:rPr>
              <a:t>     (设电解前后溶液体积</a:t>
            </a:r>
            <a:r>
              <a:rPr lang="zh-CN" altLang="en-US" b="1">
                <a:solidFill>
                  <a:srgbClr val="000000"/>
                </a:solidFill>
                <a:sym typeface="+mn-ea"/>
              </a:rPr>
              <a:t>不变</a:t>
            </a:r>
            <a:r>
              <a:rPr lang="zh-CN" altLang="en-US" b="1">
                <a:solidFill>
                  <a:srgbClr val="000000"/>
                </a:solidFill>
              </a:rPr>
              <a:t>)。</a:t>
            </a:r>
            <a:endParaRPr lang="zh-CN" altLang="en-US" b="1">
              <a:solidFill>
                <a:srgbClr val="000000"/>
              </a:solidFill>
            </a:endParaRPr>
          </a:p>
        </p:txBody>
      </p:sp>
      <p:sp>
        <p:nvSpPr>
          <p:cNvPr id="5" name="文本框 4"/>
          <p:cNvSpPr txBox="1"/>
          <p:nvPr/>
        </p:nvSpPr>
        <p:spPr>
          <a:xfrm>
            <a:off x="692573" y="1070610"/>
            <a:ext cx="7152920" cy="400110"/>
          </a:xfrm>
          <a:prstGeom prst="rect">
            <a:avLst/>
          </a:prstGeom>
          <a:noFill/>
        </p:spPr>
        <p:txBody>
          <a:bodyPr wrap="none" rtlCol="0">
            <a:spAutoFit/>
          </a:bodyPr>
          <a:lstStyle/>
          <a:p>
            <a:pPr fontAlgn="base">
              <a:spcBef>
                <a:spcPct val="0"/>
              </a:spcBef>
              <a:spcAft>
                <a:spcPct val="0"/>
              </a:spcAft>
            </a:pPr>
            <a:r>
              <a:rPr lang="zh-CN" altLang="en-US" sz="2000" b="1">
                <a:solidFill>
                  <a:srgbClr val="0000FF"/>
                </a:solidFill>
                <a:ea typeface="黑体" panose="02010600030101010101" pitchFamily="49" charset="-122"/>
                <a:sym typeface="+mn-ea"/>
              </a:rPr>
              <a:t>题组二　有明显</a:t>
            </a:r>
            <a:r>
              <a:rPr lang="en-US" sz="2000" b="1">
                <a:solidFill>
                  <a:srgbClr val="0000FF"/>
                </a:solidFill>
                <a:latin typeface="宋体" panose="02010600030101010101" pitchFamily="2" charset="-122"/>
                <a:cs typeface="Times New Roman" panose="02020603050405020304" pitchFamily="18" charset="0"/>
                <a:sym typeface="+mn-ea"/>
              </a:rPr>
              <a:t>“</a:t>
            </a:r>
            <a:r>
              <a:rPr lang="zh-CN" altLang="en-US" sz="2000" b="1">
                <a:solidFill>
                  <a:srgbClr val="0000FF"/>
                </a:solidFill>
                <a:ea typeface="黑体" panose="02010600030101010101" pitchFamily="49" charset="-122"/>
                <a:sym typeface="+mn-ea"/>
              </a:rPr>
              <a:t>外接电源</a:t>
            </a:r>
            <a:r>
              <a:rPr lang="en-US" sz="2000" b="1">
                <a:solidFill>
                  <a:srgbClr val="0000FF"/>
                </a:solidFill>
                <a:latin typeface="宋体" panose="02010600030101010101" pitchFamily="2" charset="-122"/>
                <a:cs typeface="Times New Roman" panose="02020603050405020304" pitchFamily="18" charset="0"/>
                <a:sym typeface="+mn-ea"/>
              </a:rPr>
              <a:t>”</a:t>
            </a:r>
            <a:r>
              <a:rPr lang="zh-CN" altLang="en-US" sz="2000" b="1">
                <a:solidFill>
                  <a:srgbClr val="0000FF"/>
                </a:solidFill>
                <a:ea typeface="黑体" panose="02010600030101010101" pitchFamily="49" charset="-122"/>
                <a:sym typeface="+mn-ea"/>
              </a:rPr>
              <a:t>的电解池</a:t>
            </a:r>
            <a:r>
              <a:rPr lang="en-US" sz="2000" b="1">
                <a:solidFill>
                  <a:srgbClr val="0000FF"/>
                </a:solidFill>
                <a:latin typeface="宋体" panose="02010600030101010101" pitchFamily="2" charset="-122"/>
                <a:cs typeface="Times New Roman" panose="02020603050405020304" pitchFamily="18" charset="0"/>
                <a:sym typeface="+mn-ea"/>
              </a:rPr>
              <a:t>“</a:t>
            </a:r>
            <a:r>
              <a:rPr lang="zh-CN" altLang="en-US" sz="2000" b="1">
                <a:solidFill>
                  <a:srgbClr val="0000FF"/>
                </a:solidFill>
                <a:ea typeface="黑体" panose="02010600030101010101" pitchFamily="49" charset="-122"/>
                <a:sym typeface="+mn-ea"/>
              </a:rPr>
              <a:t>串联</a:t>
            </a:r>
            <a:r>
              <a:rPr lang="en-US" sz="2000" b="1">
                <a:solidFill>
                  <a:srgbClr val="0000FF"/>
                </a:solidFill>
                <a:latin typeface="宋体" panose="02010600030101010101" pitchFamily="2" charset="-122"/>
                <a:cs typeface="Times New Roman" panose="02020603050405020304" pitchFamily="18" charset="0"/>
                <a:sym typeface="+mn-ea"/>
              </a:rPr>
              <a:t>”</a:t>
            </a:r>
            <a:r>
              <a:rPr lang="zh-CN" altLang="en-US" sz="2000" b="1">
                <a:solidFill>
                  <a:srgbClr val="0000FF"/>
                </a:solidFill>
                <a:ea typeface="黑体" panose="02010600030101010101" pitchFamily="49" charset="-122"/>
                <a:sym typeface="+mn-ea"/>
              </a:rPr>
              <a:t>的判断与计算</a:t>
            </a:r>
            <a:endParaRPr lang="zh-CN" altLang="en-US" sz="2000" b="1">
              <a:solidFill>
                <a:srgbClr val="000000"/>
              </a:solidFill>
            </a:endParaRPr>
          </a:p>
        </p:txBody>
      </p:sp>
      <p:sp>
        <p:nvSpPr>
          <p:cNvPr id="6" name="文本框 5"/>
          <p:cNvSpPr txBox="1"/>
          <p:nvPr/>
        </p:nvSpPr>
        <p:spPr>
          <a:xfrm>
            <a:off x="797562" y="4396108"/>
            <a:ext cx="10352193" cy="337185"/>
          </a:xfrm>
          <a:prstGeom prst="rect">
            <a:avLst/>
          </a:prstGeom>
          <a:noFill/>
          <a:ln w="9525">
            <a:noFill/>
          </a:ln>
        </p:spPr>
        <p:txBody>
          <a:bodyPr wrap="square">
            <a:spAutoFit/>
          </a:bodyPr>
          <a:lstStyle/>
          <a:p>
            <a:pPr fontAlgn="base">
              <a:spcBef>
                <a:spcPct val="0"/>
              </a:spcBef>
              <a:spcAft>
                <a:spcPct val="0"/>
              </a:spcAft>
            </a:pPr>
            <a:r>
              <a:rPr lang="en-US" sz="1600">
                <a:solidFill>
                  <a:srgbClr val="FF0000"/>
                </a:solidFill>
                <a:latin typeface="Times New Roman" panose="02020603050405020304" pitchFamily="18" charset="0"/>
              </a:rPr>
              <a:t>答案 (1)负 (2)增大 减小 不变  (3)0.025 mol·L</a:t>
            </a:r>
            <a:r>
              <a:rPr lang="zh-CN" altLang="en-US" sz="1600" baseline="30000">
                <a:solidFill>
                  <a:srgbClr val="FF0000"/>
                </a:solidFill>
              </a:rPr>
              <a:t>－</a:t>
            </a:r>
            <a:r>
              <a:rPr lang="en-US" sz="1600" baseline="30000">
                <a:solidFill>
                  <a:srgbClr val="FF0000"/>
                </a:solidFill>
                <a:latin typeface="Times New Roman" panose="02020603050405020304" pitchFamily="18" charset="0"/>
              </a:rPr>
              <a:t>1     </a:t>
            </a:r>
            <a:r>
              <a:rPr lang="en-US" sz="1600">
                <a:solidFill>
                  <a:srgbClr val="FF0000"/>
                </a:solidFill>
                <a:latin typeface="Times New Roman" panose="02020603050405020304" pitchFamily="18" charset="0"/>
                <a:sym typeface="+mn-ea"/>
              </a:rPr>
              <a:t>(4)13</a:t>
            </a:r>
            <a:endParaRPr lang="en-US" sz="1600" baseline="30000">
              <a:solidFill>
                <a:srgbClr val="FF0000"/>
              </a:solidFill>
              <a:latin typeface="Times New Roman" panose="02020603050405020304" pitchFamily="18" charset="0"/>
              <a:sym typeface="+mn-ea"/>
            </a:endParaRPr>
          </a:p>
        </p:txBody>
      </p:sp>
      <p:sp>
        <p:nvSpPr>
          <p:cNvPr id="7" name="文本框 6"/>
          <p:cNvSpPr txBox="1"/>
          <p:nvPr/>
        </p:nvSpPr>
        <p:spPr>
          <a:xfrm>
            <a:off x="797561" y="4810128"/>
            <a:ext cx="10351347" cy="1476375"/>
          </a:xfrm>
          <a:prstGeom prst="rect">
            <a:avLst/>
          </a:prstGeom>
          <a:noFill/>
          <a:ln w="9525">
            <a:solidFill>
              <a:srgbClr val="FF0000"/>
            </a:solidFill>
          </a:ln>
        </p:spPr>
        <p:txBody>
          <a:bodyPr wrap="square">
            <a:spAutoFit/>
          </a:bodyPr>
          <a:lstStyle/>
          <a:p>
            <a:pPr fontAlgn="base">
              <a:spcBef>
                <a:spcPct val="0"/>
              </a:spcBef>
              <a:spcAft>
                <a:spcPct val="0"/>
              </a:spcAft>
            </a:pPr>
            <a:r>
              <a:rPr lang="zh-CN" altLang="en-US" b="1">
                <a:solidFill>
                  <a:srgbClr val="0000FF"/>
                </a:solidFill>
                <a:latin typeface="Times New Roman" panose="02020603050405020304" pitchFamily="18" charset="0"/>
              </a:rPr>
              <a:t>失误防范</a:t>
            </a:r>
            <a:endParaRPr lang="en-US" b="1">
              <a:solidFill>
                <a:srgbClr val="000000"/>
              </a:solidFill>
              <a:latin typeface="Times New Roman" panose="02020603050405020304" pitchFamily="18" charset="0"/>
              <a:cs typeface="仿宋_GB2312" panose="02010609030101010101" pitchFamily="49" charset="-122"/>
            </a:endParaRPr>
          </a:p>
          <a:p>
            <a:pPr fontAlgn="base">
              <a:spcBef>
                <a:spcPct val="0"/>
              </a:spcBef>
              <a:spcAft>
                <a:spcPct val="0"/>
              </a:spcAft>
            </a:pPr>
            <a:r>
              <a:rPr lang="en-US" b="1">
                <a:solidFill>
                  <a:srgbClr val="000000"/>
                </a:solidFill>
                <a:latin typeface="Times New Roman" panose="02020603050405020304" pitchFamily="18" charset="0"/>
                <a:cs typeface="仿宋_GB2312" panose="02010609030101010101" pitchFamily="49" charset="-122"/>
              </a:rPr>
              <a:t>(1)</a:t>
            </a:r>
            <a:r>
              <a:rPr lang="zh-CN" altLang="en-US" b="1">
                <a:solidFill>
                  <a:srgbClr val="000000"/>
                </a:solidFill>
                <a:cs typeface="仿宋_GB2312" panose="02010609030101010101" pitchFamily="49" charset="-122"/>
              </a:rPr>
              <a:t>无明显</a:t>
            </a:r>
            <a:r>
              <a:rPr lang="en-US" b="1">
                <a:solidFill>
                  <a:srgbClr val="000000"/>
                </a:solidFill>
                <a:latin typeface="宋体" panose="02010600030101010101" pitchFamily="2" charset="-122"/>
                <a:cs typeface="Times New Roman" panose="02020603050405020304" pitchFamily="18" charset="0"/>
              </a:rPr>
              <a:t>“</a:t>
            </a:r>
            <a:r>
              <a:rPr lang="zh-CN" altLang="en-US" b="1">
                <a:solidFill>
                  <a:srgbClr val="000000"/>
                </a:solidFill>
                <a:cs typeface="仿宋_GB2312" panose="02010609030101010101" pitchFamily="49" charset="-122"/>
              </a:rPr>
              <a:t>外接电源</a:t>
            </a:r>
            <a:r>
              <a:rPr lang="en-US" b="1">
                <a:solidFill>
                  <a:srgbClr val="000000"/>
                </a:solidFill>
                <a:latin typeface="宋体" panose="02010600030101010101" pitchFamily="2" charset="-122"/>
                <a:cs typeface="Times New Roman" panose="02020603050405020304" pitchFamily="18" charset="0"/>
              </a:rPr>
              <a:t>”</a:t>
            </a:r>
            <a:r>
              <a:rPr lang="zh-CN" altLang="en-US" b="1">
                <a:solidFill>
                  <a:srgbClr val="000000"/>
                </a:solidFill>
                <a:cs typeface="仿宋_GB2312" panose="02010609030101010101" pitchFamily="49" charset="-122"/>
              </a:rPr>
              <a:t>的电解池的</a:t>
            </a:r>
            <a:r>
              <a:rPr lang="en-US" b="1">
                <a:solidFill>
                  <a:srgbClr val="000000"/>
                </a:solidFill>
                <a:latin typeface="宋体" panose="02010600030101010101" pitchFamily="2" charset="-122"/>
                <a:cs typeface="Times New Roman" panose="02020603050405020304" pitchFamily="18" charset="0"/>
              </a:rPr>
              <a:t>“</a:t>
            </a:r>
            <a:r>
              <a:rPr lang="zh-CN" altLang="en-US" b="1">
                <a:solidFill>
                  <a:srgbClr val="000000"/>
                </a:solidFill>
                <a:cs typeface="仿宋_GB2312" panose="02010609030101010101" pitchFamily="49" charset="-122"/>
              </a:rPr>
              <a:t>串联</a:t>
            </a:r>
            <a:r>
              <a:rPr lang="en-US" b="1">
                <a:solidFill>
                  <a:srgbClr val="000000"/>
                </a:solidFill>
                <a:latin typeface="宋体" panose="02010600030101010101" pitchFamily="2" charset="-122"/>
                <a:cs typeface="Times New Roman" panose="02020603050405020304" pitchFamily="18" charset="0"/>
              </a:rPr>
              <a:t>”</a:t>
            </a:r>
            <a:r>
              <a:rPr lang="zh-CN" altLang="en-US" b="1">
                <a:solidFill>
                  <a:srgbClr val="000000"/>
                </a:solidFill>
                <a:cs typeface="仿宋_GB2312" panose="02010609030101010101" pitchFamily="49" charset="-122"/>
              </a:rPr>
              <a:t>问题，</a:t>
            </a:r>
            <a:endParaRPr lang="zh-CN" altLang="en-US" b="1">
              <a:solidFill>
                <a:srgbClr val="000000"/>
              </a:solidFill>
              <a:cs typeface="仿宋_GB2312" panose="02010609030101010101" pitchFamily="49" charset="-122"/>
            </a:endParaRPr>
          </a:p>
          <a:p>
            <a:pPr fontAlgn="base">
              <a:spcBef>
                <a:spcPct val="0"/>
              </a:spcBef>
              <a:spcAft>
                <a:spcPct val="0"/>
              </a:spcAft>
            </a:pPr>
            <a:r>
              <a:rPr lang="zh-CN" altLang="en-US" b="1">
                <a:solidFill>
                  <a:srgbClr val="000000"/>
                </a:solidFill>
                <a:cs typeface="仿宋_GB2312" panose="02010609030101010101" pitchFamily="49" charset="-122"/>
              </a:rPr>
              <a:t>    根据原电池形成条件判断正负极，从而判断阴阳极；</a:t>
            </a:r>
            <a:endParaRPr lang="zh-CN" altLang="en-US" b="1">
              <a:solidFill>
                <a:srgbClr val="000000"/>
              </a:solidFill>
              <a:cs typeface="仿宋_GB2312" panose="02010609030101010101" pitchFamily="49" charset="-122"/>
            </a:endParaRPr>
          </a:p>
          <a:p>
            <a:pPr fontAlgn="base">
              <a:spcBef>
                <a:spcPct val="0"/>
              </a:spcBef>
              <a:spcAft>
                <a:spcPct val="0"/>
              </a:spcAft>
            </a:pPr>
            <a:r>
              <a:rPr lang="en-US" b="1">
                <a:solidFill>
                  <a:srgbClr val="000000"/>
                </a:solidFill>
                <a:latin typeface="Times New Roman" panose="02020603050405020304" pitchFamily="18" charset="0"/>
                <a:cs typeface="仿宋_GB2312" panose="02010609030101010101" pitchFamily="49" charset="-122"/>
              </a:rPr>
              <a:t>(2)</a:t>
            </a:r>
            <a:r>
              <a:rPr lang="zh-CN" altLang="en-US" b="1">
                <a:solidFill>
                  <a:srgbClr val="000000"/>
                </a:solidFill>
                <a:cs typeface="仿宋_GB2312" panose="02010609030101010101" pitchFamily="49" charset="-122"/>
              </a:rPr>
              <a:t>有明显</a:t>
            </a:r>
            <a:r>
              <a:rPr lang="en-US" b="1">
                <a:solidFill>
                  <a:srgbClr val="000000"/>
                </a:solidFill>
                <a:latin typeface="宋体" panose="02010600030101010101" pitchFamily="2" charset="-122"/>
                <a:cs typeface="Times New Roman" panose="02020603050405020304" pitchFamily="18" charset="0"/>
              </a:rPr>
              <a:t>“</a:t>
            </a:r>
            <a:r>
              <a:rPr lang="zh-CN" altLang="en-US" b="1">
                <a:solidFill>
                  <a:srgbClr val="000000"/>
                </a:solidFill>
                <a:cs typeface="仿宋_GB2312" panose="02010609030101010101" pitchFamily="49" charset="-122"/>
              </a:rPr>
              <a:t>外接电源</a:t>
            </a:r>
            <a:r>
              <a:rPr lang="en-US" b="1">
                <a:solidFill>
                  <a:srgbClr val="000000"/>
                </a:solidFill>
                <a:latin typeface="宋体" panose="02010600030101010101" pitchFamily="2" charset="-122"/>
                <a:cs typeface="Times New Roman" panose="02020603050405020304" pitchFamily="18" charset="0"/>
              </a:rPr>
              <a:t>”</a:t>
            </a:r>
            <a:r>
              <a:rPr lang="zh-CN" altLang="en-US" b="1">
                <a:solidFill>
                  <a:srgbClr val="000000"/>
                </a:solidFill>
                <a:cs typeface="仿宋_GB2312" panose="02010609030101010101" pitchFamily="49" charset="-122"/>
              </a:rPr>
              <a:t>的电解池的</a:t>
            </a:r>
            <a:r>
              <a:rPr lang="en-US" b="1">
                <a:solidFill>
                  <a:srgbClr val="000000"/>
                </a:solidFill>
                <a:latin typeface="宋体" panose="02010600030101010101" pitchFamily="2" charset="-122"/>
                <a:cs typeface="Times New Roman" panose="02020603050405020304" pitchFamily="18" charset="0"/>
              </a:rPr>
              <a:t>“</a:t>
            </a:r>
            <a:r>
              <a:rPr lang="zh-CN" altLang="en-US" b="1">
                <a:solidFill>
                  <a:srgbClr val="000000"/>
                </a:solidFill>
                <a:cs typeface="仿宋_GB2312" panose="02010609030101010101" pitchFamily="49" charset="-122"/>
              </a:rPr>
              <a:t>串联</a:t>
            </a:r>
            <a:r>
              <a:rPr lang="en-US" b="1">
                <a:solidFill>
                  <a:srgbClr val="000000"/>
                </a:solidFill>
                <a:latin typeface="宋体" panose="02010600030101010101" pitchFamily="2" charset="-122"/>
                <a:cs typeface="Times New Roman" panose="02020603050405020304" pitchFamily="18" charset="0"/>
              </a:rPr>
              <a:t>”</a:t>
            </a:r>
            <a:r>
              <a:rPr lang="zh-CN" altLang="en-US" b="1">
                <a:solidFill>
                  <a:srgbClr val="000000"/>
                </a:solidFill>
                <a:cs typeface="仿宋_GB2312" panose="02010609030101010101" pitchFamily="49" charset="-122"/>
              </a:rPr>
              <a:t>问题，</a:t>
            </a:r>
            <a:endParaRPr lang="zh-CN" altLang="en-US" b="1">
              <a:solidFill>
                <a:srgbClr val="000000"/>
              </a:solidFill>
              <a:cs typeface="仿宋_GB2312" panose="02010609030101010101" pitchFamily="49" charset="-122"/>
            </a:endParaRPr>
          </a:p>
          <a:p>
            <a:pPr fontAlgn="base">
              <a:spcBef>
                <a:spcPct val="0"/>
              </a:spcBef>
              <a:spcAft>
                <a:spcPct val="0"/>
              </a:spcAft>
            </a:pPr>
            <a:r>
              <a:rPr lang="zh-CN" altLang="en-US" b="1">
                <a:solidFill>
                  <a:srgbClr val="000000"/>
                </a:solidFill>
                <a:cs typeface="仿宋_GB2312" panose="02010609030101010101" pitchFamily="49" charset="-122"/>
              </a:rPr>
              <a:t>    根据</a:t>
            </a:r>
            <a:r>
              <a:rPr lang="en-US" b="1">
                <a:solidFill>
                  <a:srgbClr val="000000"/>
                </a:solidFill>
                <a:latin typeface="宋体" panose="02010600030101010101" pitchFamily="2" charset="-122"/>
                <a:cs typeface="Times New Roman" panose="02020603050405020304" pitchFamily="18" charset="0"/>
              </a:rPr>
              <a:t>“</a:t>
            </a:r>
            <a:r>
              <a:rPr lang="zh-CN" altLang="en-US" b="1">
                <a:solidFill>
                  <a:srgbClr val="000000"/>
                </a:solidFill>
                <a:cs typeface="仿宋_GB2312" panose="02010609030101010101" pitchFamily="49" charset="-122"/>
              </a:rPr>
              <a:t>电极现象</a:t>
            </a:r>
            <a:r>
              <a:rPr lang="en-US" b="1">
                <a:solidFill>
                  <a:srgbClr val="000000"/>
                </a:solidFill>
                <a:latin typeface="宋体" panose="02010600030101010101" pitchFamily="2" charset="-122"/>
                <a:cs typeface="Times New Roman" panose="02020603050405020304" pitchFamily="18" charset="0"/>
              </a:rPr>
              <a:t>”</a:t>
            </a:r>
            <a:r>
              <a:rPr lang="zh-CN" altLang="en-US" b="1">
                <a:solidFill>
                  <a:srgbClr val="000000"/>
                </a:solidFill>
                <a:cs typeface="仿宋_GB2312" panose="02010609030101010101" pitchFamily="49" charset="-122"/>
              </a:rPr>
              <a:t>判断阴阳极，从而判断电源的正负极；</a:t>
            </a:r>
            <a:endParaRPr lang="zh-CN" altLang="en-US" b="1">
              <a:solidFill>
                <a:srgbClr val="0000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500"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4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
            <a:lum/>
          </a:blip>
          <a:stretch>
            <a:fillRect/>
          </a:stretch>
        </a:blipFill>
        <a:effectLst/>
      </p:bgPr>
    </p:bg>
    <p:spTree>
      <p:nvGrpSpPr>
        <p:cNvPr id="1" name=""/>
        <p:cNvGrpSpPr/>
        <p:nvPr/>
      </p:nvGrpSpPr>
      <p:grpSpPr>
        <a:xfrm>
          <a:off x="0" y="0"/>
          <a:ext cx="0" cy="0"/>
          <a:chOff x="0" y="0"/>
          <a:chExt cx="0" cy="0"/>
        </a:xfrm>
      </p:grpSpPr>
      <p:sp>
        <p:nvSpPr>
          <p:cNvPr id="5" name="圆角矩形 4"/>
          <p:cNvSpPr/>
          <p:nvPr/>
        </p:nvSpPr>
        <p:spPr>
          <a:xfrm>
            <a:off x="164255" y="971550"/>
            <a:ext cx="11863493" cy="76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350" b="1" noProof="1">
              <a:solidFill>
                <a:srgbClr val="FFFFFF"/>
              </a:solidFill>
            </a:endParaRPr>
          </a:p>
        </p:txBody>
      </p:sp>
      <p:sp>
        <p:nvSpPr>
          <p:cNvPr id="8" name="文本框 7"/>
          <p:cNvSpPr txBox="1"/>
          <p:nvPr/>
        </p:nvSpPr>
        <p:spPr>
          <a:xfrm>
            <a:off x="474982" y="473078"/>
            <a:ext cx="7548033" cy="460375"/>
          </a:xfrm>
          <a:prstGeom prst="rect">
            <a:avLst/>
          </a:prstGeom>
          <a:noFill/>
        </p:spPr>
        <p:txBody>
          <a:bodyPr wrap="square" rtlCol="0" anchor="t">
            <a:spAutoFit/>
          </a:bodyPr>
          <a:lstStyle/>
          <a:p>
            <a:pPr fontAlgn="base">
              <a:spcBef>
                <a:spcPct val="0"/>
              </a:spcBef>
              <a:spcAft>
                <a:spcPct val="0"/>
              </a:spcAft>
            </a:pPr>
            <a:r>
              <a:rPr lang="zh-CN" altLang="en-US" sz="2400" b="1">
                <a:solidFill>
                  <a:srgbClr val="FF0000"/>
                </a:solidFill>
                <a:latin typeface="新宋体" panose="02010609030101010101" charset="-122"/>
                <a:ea typeface="新宋体" panose="02010609030101010101" charset="-122"/>
                <a:cs typeface="新宋体" panose="02010609030101010101" charset="-122"/>
                <a:sym typeface="+mn-ea"/>
              </a:rPr>
              <a:t>考点六、典例剖析</a:t>
            </a:r>
            <a:r>
              <a:rPr lang="en-US" altLang="zh-CN" sz="2400" b="1">
                <a:solidFill>
                  <a:srgbClr val="000000"/>
                </a:solidFill>
                <a:latin typeface="新宋体" panose="02010609030101010101" charset="-122"/>
                <a:ea typeface="新宋体" panose="02010609030101010101" charset="-122"/>
                <a:cs typeface="新宋体" panose="02010609030101010101" charset="-122"/>
                <a:sym typeface="+mn-ea"/>
              </a:rPr>
              <a:t>——</a:t>
            </a:r>
            <a:r>
              <a:rPr lang="zh-CN" altLang="en-US" sz="2400">
                <a:solidFill>
                  <a:srgbClr val="00B050"/>
                </a:solidFill>
                <a:latin typeface="微软雅黑" panose="020B0503020204020204" pitchFamily="34" charset="-122"/>
                <a:ea typeface="微软雅黑" panose="020B0503020204020204" pitchFamily="34" charset="-122"/>
                <a:sym typeface="+mn-ea"/>
              </a:rPr>
              <a:t>新型化学电源</a:t>
            </a:r>
            <a:endParaRPr lang="en-US" altLang="zh-CN" sz="2400" b="1">
              <a:solidFill>
                <a:srgbClr val="0000FF"/>
              </a:solidFill>
              <a:latin typeface="新宋体" panose="02010609030101010101" charset="-122"/>
              <a:ea typeface="新宋体" panose="02010609030101010101" charset="-122"/>
              <a:cs typeface="新宋体" panose="02010609030101010101" charset="-122"/>
              <a:sym typeface="+mn-ea"/>
            </a:endParaRPr>
          </a:p>
        </p:txBody>
      </p:sp>
      <p:sp>
        <p:nvSpPr>
          <p:cNvPr id="48132" name="内容占位符 2"/>
          <p:cNvSpPr>
            <a:spLocks noGrp="1"/>
          </p:cNvSpPr>
          <p:nvPr/>
        </p:nvSpPr>
        <p:spPr>
          <a:xfrm>
            <a:off x="1903309" y="1814833"/>
            <a:ext cx="8357447" cy="3726815"/>
          </a:xfrm>
          <a:prstGeom prst="rect">
            <a:avLst/>
          </a:prstGeom>
          <a:noFill/>
          <a:ln w="9525">
            <a:noFill/>
          </a:ln>
        </p:spPr>
        <p:txBody>
          <a:bodyPr rtlCol="0" anchor="t">
            <a:normAutofit fontScale="92500" lnSpcReduction="20000"/>
          </a:bodyPr>
          <a:lstStyle>
            <a:lvl1pPr marL="342900" lvl="0" indent="-342900" algn="l" defTabSz="914400"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1pPr>
            <a:lvl2pPr marL="742950" lvl="1" indent="-285750" algn="l" defTabSz="914400" eaLnBrk="1" fontAlgn="base" latinLnBrk="0" hangingPunct="1">
              <a:lnSpc>
                <a:spcPct val="100000"/>
              </a:lnSpc>
              <a:spcBef>
                <a:spcPct val="20000"/>
              </a:spcBef>
              <a:spcAft>
                <a:spcPct val="0"/>
              </a:spcAft>
              <a:buChar char="–"/>
              <a:defRPr sz="2800" b="0" i="0" u="none" kern="1200" baseline="0">
                <a:solidFill>
                  <a:schemeClr val="tx1"/>
                </a:solidFill>
                <a:latin typeface="+mn-lt"/>
                <a:ea typeface="+mn-ea"/>
                <a:cs typeface="+mn-cs"/>
              </a:defRPr>
            </a:lvl2pPr>
            <a:lvl3pPr marL="1143000" lvl="2" indent="-228600" algn="l" defTabSz="91440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3pPr>
            <a:lvl4pPr marL="1600200" lvl="3"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4pPr>
            <a:lvl5pPr marL="2057400" lvl="4"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a:lstStyle>
          <a:p>
            <a:pPr fontAlgn="auto">
              <a:defRPr/>
            </a:pPr>
            <a:r>
              <a:rPr lang="zh-CN" altLang="en-US" b="1">
                <a:solidFill>
                  <a:srgbClr val="0000FF"/>
                </a:solidFill>
              </a:rPr>
              <a:t>建立模型</a:t>
            </a:r>
            <a:r>
              <a:rPr lang="zh-CN" altLang="en-US" b="1" smtClean="0">
                <a:solidFill>
                  <a:srgbClr val="0000FF"/>
                </a:solidFill>
              </a:rPr>
              <a:t>：</a:t>
            </a:r>
            <a:r>
              <a:rPr lang="zh-CN" altLang="en-US" b="1" smtClean="0">
                <a:solidFill>
                  <a:srgbClr val="000000"/>
                </a:solidFill>
              </a:rPr>
              <a:t>原电池</a:t>
            </a:r>
            <a:r>
              <a:rPr lang="zh-CN" altLang="en-US" b="1">
                <a:solidFill>
                  <a:srgbClr val="000000"/>
                </a:solidFill>
              </a:rPr>
              <a:t>，电解池</a:t>
            </a:r>
            <a:r>
              <a:rPr lang="zh-CN" altLang="en-US" b="1">
                <a:solidFill>
                  <a:srgbClr val="0000FF"/>
                </a:solidFill>
              </a:rPr>
              <a:t>   </a:t>
            </a:r>
            <a:endParaRPr lang="zh-CN" altLang="en-US" b="1">
              <a:solidFill>
                <a:srgbClr val="0000FF"/>
              </a:solidFill>
            </a:endParaRPr>
          </a:p>
          <a:p>
            <a:pPr fontAlgn="auto">
              <a:defRPr/>
            </a:pPr>
            <a:r>
              <a:rPr lang="zh-CN" altLang="en-US" b="1">
                <a:solidFill>
                  <a:srgbClr val="0000FF"/>
                </a:solidFill>
              </a:rPr>
              <a:t>常见考点：</a:t>
            </a:r>
            <a:endParaRPr lang="zh-CN" altLang="en-US" b="1">
              <a:solidFill>
                <a:srgbClr val="0000FF"/>
              </a:solidFill>
            </a:endParaRPr>
          </a:p>
          <a:p>
            <a:pPr marL="0" indent="0" fontAlgn="auto">
              <a:buFontTx/>
              <a:buNone/>
              <a:defRPr/>
            </a:pPr>
            <a:r>
              <a:rPr lang="zh-CN" altLang="en-US" b="1" smtClean="0">
                <a:solidFill>
                  <a:srgbClr val="000000"/>
                </a:solidFill>
              </a:rPr>
              <a:t>    电极反应</a:t>
            </a:r>
            <a:r>
              <a:rPr lang="zh-CN" altLang="en-US" b="1">
                <a:solidFill>
                  <a:srgbClr val="000000"/>
                </a:solidFill>
              </a:rPr>
              <a:t>，离子移动方向</a:t>
            </a:r>
            <a:r>
              <a:rPr lang="zh-CN" altLang="en-US" b="1" smtClean="0">
                <a:solidFill>
                  <a:srgbClr val="000000"/>
                </a:solidFill>
              </a:rPr>
              <a:t>，</a:t>
            </a:r>
            <a:r>
              <a:rPr lang="en-US" altLang="zh-CN" b="1" smtClean="0">
                <a:solidFill>
                  <a:srgbClr val="000000"/>
                </a:solidFill>
              </a:rPr>
              <a:t>p</a:t>
            </a:r>
            <a:r>
              <a:rPr lang="en-US" b="1" smtClean="0">
                <a:solidFill>
                  <a:srgbClr val="000000"/>
                </a:solidFill>
              </a:rPr>
              <a:t>H</a:t>
            </a:r>
            <a:r>
              <a:rPr lang="zh-CN" altLang="en-US" b="1">
                <a:solidFill>
                  <a:srgbClr val="000000"/>
                </a:solidFill>
              </a:rPr>
              <a:t>，</a:t>
            </a:r>
            <a:endParaRPr lang="zh-CN" altLang="en-US" b="1">
              <a:solidFill>
                <a:srgbClr val="000000"/>
              </a:solidFill>
            </a:endParaRPr>
          </a:p>
          <a:p>
            <a:pPr marL="0" indent="0" fontAlgn="auto">
              <a:buFontTx/>
              <a:buNone/>
              <a:defRPr/>
            </a:pPr>
            <a:r>
              <a:rPr lang="zh-CN" altLang="en-US" b="1" smtClean="0">
                <a:solidFill>
                  <a:srgbClr val="000000"/>
                </a:solidFill>
              </a:rPr>
              <a:t>    电极</a:t>
            </a:r>
            <a:r>
              <a:rPr lang="zh-CN" altLang="en-US" b="1">
                <a:solidFill>
                  <a:srgbClr val="000000"/>
                </a:solidFill>
              </a:rPr>
              <a:t>产物，放电顺序</a:t>
            </a:r>
            <a:r>
              <a:rPr lang="zh-CN" altLang="en-US" b="1" smtClean="0">
                <a:solidFill>
                  <a:srgbClr val="000000"/>
                </a:solidFill>
              </a:rPr>
              <a:t>等</a:t>
            </a:r>
            <a:endParaRPr lang="en-US" altLang="zh-CN" b="1" smtClean="0">
              <a:solidFill>
                <a:srgbClr val="000000"/>
              </a:solidFill>
            </a:endParaRPr>
          </a:p>
          <a:p>
            <a:pPr marL="0" indent="0" fontAlgn="auto">
              <a:buFontTx/>
              <a:buNone/>
              <a:defRPr/>
            </a:pPr>
            <a:r>
              <a:rPr lang="en-US" altLang="zh-CN" b="1" smtClean="0">
                <a:solidFill>
                  <a:srgbClr val="000000"/>
                </a:solidFill>
              </a:rPr>
              <a:t>    </a:t>
            </a:r>
            <a:r>
              <a:rPr lang="zh-CN" altLang="en-US" b="1" smtClean="0">
                <a:solidFill>
                  <a:srgbClr val="000000"/>
                </a:solidFill>
              </a:rPr>
              <a:t>金属的腐蚀和防护</a:t>
            </a:r>
            <a:endParaRPr lang="zh-CN" altLang="en-US" b="1">
              <a:solidFill>
                <a:srgbClr val="000000"/>
              </a:solidFill>
            </a:endParaRPr>
          </a:p>
          <a:p>
            <a:pPr fontAlgn="auto">
              <a:defRPr/>
            </a:pPr>
            <a:r>
              <a:rPr lang="zh-CN" altLang="en-US" b="1">
                <a:solidFill>
                  <a:srgbClr val="0000FF"/>
                </a:solidFill>
              </a:rPr>
              <a:t>注意读图</a:t>
            </a:r>
            <a:endParaRPr lang="zh-CN" altLang="en-US" b="1">
              <a:solidFill>
                <a:srgbClr val="0000FF"/>
              </a:solidFill>
            </a:endParaRPr>
          </a:p>
          <a:p>
            <a:pPr fontAlgn="auto">
              <a:defRPr/>
            </a:pPr>
            <a:r>
              <a:rPr lang="zh-CN" altLang="en-US" b="1">
                <a:solidFill>
                  <a:srgbClr val="0000FF"/>
                </a:solidFill>
              </a:rPr>
              <a:t>注意环境</a:t>
            </a:r>
            <a:endParaRPr lang="zh-CN" altLang="en-US" b="1">
              <a:solidFill>
                <a:srgbClr val="0000FF"/>
              </a:solidFill>
            </a:endParaRPr>
          </a:p>
          <a:p>
            <a:pPr fontAlgn="auto">
              <a:defRPr/>
            </a:pPr>
            <a:r>
              <a:rPr lang="zh-CN" altLang="en-US" b="1">
                <a:solidFill>
                  <a:srgbClr val="0000FF"/>
                </a:solidFill>
              </a:rPr>
              <a:t>注意含有机物的电子转移   </a:t>
            </a:r>
            <a:endParaRPr lang="zh-CN" altLang="en-US" b="1">
              <a:solidFill>
                <a:srgbClr val="0000FF"/>
              </a:solidFill>
            </a:endParaRPr>
          </a:p>
          <a:p>
            <a:pPr fontAlgn="auto">
              <a:defRPr/>
            </a:pPr>
            <a:endParaRPr lang="zh-CN" altLang="en-US">
              <a:solidFill>
                <a:srgbClr val="000000"/>
              </a:solidFill>
            </a:endParaRPr>
          </a:p>
        </p:txBody>
      </p:sp>
    </p:spTree>
  </p:cSld>
  <p:clrMapOvr>
    <a:masterClrMapping/>
  </p:clrMapOvr>
  <p:transition>
    <p:circle/>
  </p:transition>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tretch>
            <a:fillRect/>
          </a:stretch>
        </a:blipFill>
        <a:effectLst/>
      </p:bgPr>
    </p:bg>
    <p:spTree>
      <p:nvGrpSpPr>
        <p:cNvPr id="1" name=""/>
        <p:cNvGrpSpPr/>
        <p:nvPr/>
      </p:nvGrpSpPr>
      <p:grpSpPr>
        <a:xfrm>
          <a:off x="0" y="0"/>
          <a:ext cx="0" cy="0"/>
          <a:chOff x="0" y="0"/>
          <a:chExt cx="0" cy="0"/>
        </a:xfrm>
      </p:grpSpPr>
      <p:graphicFrame>
        <p:nvGraphicFramePr>
          <p:cNvPr id="2" name="表格 4"/>
          <p:cNvGraphicFramePr>
            <a:graphicFrameLocks noGrp="1"/>
          </p:cNvGraphicFramePr>
          <p:nvPr/>
        </p:nvGraphicFramePr>
        <p:xfrm>
          <a:off x="711201" y="1392672"/>
          <a:ext cx="10982960" cy="2915169"/>
        </p:xfrm>
        <a:graphic>
          <a:graphicData uri="http://schemas.openxmlformats.org/drawingml/2006/table">
            <a:tbl>
              <a:tblPr firstRow="1" bandRow="1">
                <a:tableStyleId>{5C22544A-7EE6-4342-B048-85BDC9FD1C3A}</a:tableStyleId>
              </a:tblPr>
              <a:tblGrid>
                <a:gridCol w="1405158"/>
                <a:gridCol w="1571722"/>
                <a:gridCol w="1656080"/>
                <a:gridCol w="6350000"/>
              </a:tblGrid>
              <a:tr h="662538">
                <a:tc>
                  <a:txBody>
                    <a:bodyPr wrap="square"/>
                    <a:lstStyle/>
                    <a:p>
                      <a:r>
                        <a:rPr lang="zh-CN" altLang="en-US" sz="2400" b="1"/>
                        <a:t>考查要求</a:t>
                      </a:r>
                      <a:endParaRPr lang="zh-CN" altLang="en-US" sz="2400" b="1"/>
                    </a:p>
                  </a:txBody>
                  <a:tcPr vert="horz"/>
                </a:tc>
                <a:tc>
                  <a:txBody>
                    <a:bodyPr wrap="square"/>
                    <a:lstStyle/>
                    <a:p>
                      <a:r>
                        <a:rPr lang="zh-CN" altLang="en-US" sz="2400" b="1"/>
                        <a:t>考查内容</a:t>
                      </a:r>
                      <a:endParaRPr lang="zh-CN" altLang="en-US" sz="2400" b="1"/>
                    </a:p>
                  </a:txBody>
                  <a:tcPr vert="horz"/>
                </a:tc>
                <a:tc>
                  <a:txBody>
                    <a:bodyPr wrap="square"/>
                    <a:lstStyle/>
                    <a:p>
                      <a:r>
                        <a:rPr lang="zh-CN" altLang="en-US" sz="2400" b="1"/>
                        <a:t>考查载体</a:t>
                      </a:r>
                      <a:endParaRPr lang="zh-CN" altLang="en-US" sz="2400" b="1"/>
                    </a:p>
                  </a:txBody>
                  <a:tcPr vert="horz"/>
                </a:tc>
                <a:tc>
                  <a:txBody>
                    <a:bodyPr wrap="square"/>
                    <a:lstStyle/>
                    <a:p>
                      <a:r>
                        <a:rPr lang="zh-CN" altLang="en-US" sz="2400" b="1"/>
                        <a:t>基于情境活动的命题要求</a:t>
                      </a:r>
                      <a:endParaRPr lang="zh-CN" altLang="en-US" sz="2400" b="1"/>
                    </a:p>
                  </a:txBody>
                  <a:tcPr vert="horz"/>
                </a:tc>
              </a:tr>
              <a:tr h="2252631">
                <a:tc>
                  <a:txBody>
                    <a:bodyPr wrap="square"/>
                    <a:lstStyle/>
                    <a:p>
                      <a:r>
                        <a:rPr lang="zh-CN" altLang="en-US" sz="2400" b="1"/>
                        <a:t>创新性</a:t>
                      </a:r>
                      <a:endParaRPr lang="zh-CN" altLang="en-US" sz="2400" b="1"/>
                    </a:p>
                  </a:txBody>
                  <a:tcPr vert="horz"/>
                </a:tc>
                <a:tc>
                  <a:txBody>
                    <a:bodyPr wrap="square"/>
                    <a:lstStyle/>
                    <a:p>
                      <a:r>
                        <a:rPr lang="zh-CN" altLang="en-US" sz="2400" b="1"/>
                        <a:t>必备知识</a:t>
                      </a:r>
                      <a:endParaRPr lang="en-US" altLang="zh-CN" sz="2400" b="1"/>
                    </a:p>
                    <a:p>
                      <a:r>
                        <a:rPr lang="zh-CN" altLang="en-US" sz="2400" b="1"/>
                        <a:t>关键能力</a:t>
                      </a:r>
                      <a:endParaRPr lang="en-US" altLang="zh-CN" sz="2400" b="1"/>
                    </a:p>
                    <a:p>
                      <a:r>
                        <a:rPr lang="zh-CN" altLang="en-US" sz="2400" b="1"/>
                        <a:t>学科素养</a:t>
                      </a:r>
                      <a:endParaRPr lang="en-US" altLang="zh-CN" sz="2400" b="1"/>
                    </a:p>
                    <a:p>
                      <a:r>
                        <a:rPr lang="zh-CN" altLang="en-US" sz="2400" b="1"/>
                        <a:t>核心价值</a:t>
                      </a:r>
                      <a:endParaRPr lang="zh-CN" altLang="en-US" sz="2400" b="1"/>
                    </a:p>
                  </a:txBody>
                  <a:tcPr vert="horz"/>
                </a:tc>
                <a:tc>
                  <a:txBody>
                    <a:bodyPr wrap="square"/>
                    <a:lstStyle/>
                    <a:p>
                      <a:r>
                        <a:rPr lang="zh-CN" altLang="en-US" sz="2400" b="1"/>
                        <a:t>开放性的生活实践问题情境或学习探索情境</a:t>
                      </a:r>
                      <a:endParaRPr lang="zh-CN" altLang="en-US" sz="2400" b="1"/>
                    </a:p>
                  </a:txBody>
                  <a:tcPr vert="horz"/>
                </a:tc>
                <a:tc>
                  <a:txBody>
                    <a:bodyPr wrap="square"/>
                    <a:lstStyle/>
                    <a:p>
                      <a:endParaRPr lang="zh-CN" altLang="en-US" sz="2400" b="1"/>
                    </a:p>
                  </a:txBody>
                  <a:tcPr vert="horz"/>
                </a:tc>
              </a:tr>
            </a:tbl>
          </a:graphicData>
        </a:graphic>
      </p:graphicFrame>
      <p:sp>
        <p:nvSpPr>
          <p:cNvPr id="3" name="文本框 2"/>
          <p:cNvSpPr txBox="1"/>
          <p:nvPr/>
        </p:nvSpPr>
        <p:spPr>
          <a:xfrm>
            <a:off x="8209280" y="2368575"/>
            <a:ext cx="3230880" cy="1938992"/>
          </a:xfrm>
          <a:prstGeom prst="rect">
            <a:avLst/>
          </a:prstGeom>
          <a:noFill/>
        </p:spPr>
        <p:txBody>
          <a:bodyPr wrap="square" rtlCol="0">
            <a:spAutoFit/>
          </a:bodyPr>
          <a:lstStyle/>
          <a:p>
            <a:r>
              <a:rPr lang="zh-CN" altLang="en-US" sz="2400" b="1"/>
              <a:t>要求学生在正确思想观念引领下，在开放性的综合情境中创造性地解决问题，形成创造性的结果或结论</a:t>
            </a:r>
            <a:endParaRPr lang="zh-CN" altLang="en-US" sz="2400" b="1"/>
          </a:p>
        </p:txBody>
      </p:sp>
      <p:pic>
        <p:nvPicPr>
          <p:cNvPr id="5" name="图片 4"/>
          <p:cNvPicPr>
            <a:picLocks noChangeAspect="1"/>
          </p:cNvPicPr>
          <p:nvPr/>
        </p:nvPicPr>
        <p:blipFill>
          <a:blip r:embed="rId2"/>
          <a:stretch>
            <a:fillRect/>
          </a:stretch>
        </p:blipFill>
        <p:spPr>
          <a:xfrm>
            <a:off x="5426393" y="2259966"/>
            <a:ext cx="2628556" cy="1569659"/>
          </a:xfrm>
          <a:prstGeom prst="rect">
            <a:avLst/>
          </a:prstGeom>
        </p:spPr>
      </p:pic>
      <p:sp>
        <p:nvSpPr>
          <p:cNvPr id="4" name="灯片编号占位符 3"/>
          <p:cNvSpPr>
            <a:spLocks noGrp="1"/>
          </p:cNvSpPr>
          <p:nvPr>
            <p:ph type="sldNum" sz="quarter" idx="12"/>
          </p:nvPr>
        </p:nvSpPr>
        <p:spPr/>
        <p:txBody>
          <a:bodyPr/>
          <a:lstStyle/>
          <a:p>
            <a:fld id="{9FDC6F41-5359-43B2-BB2E-F4C51E0D81FC}" type="slidenum">
              <a:rPr lang="zh-CN" altLang="en-US" smtClean="0"/>
            </a:fld>
            <a:endParaRPr lang="zh-CN" altLang="en-US"/>
          </a:p>
        </p:txBody>
      </p:sp>
    </p:spTree>
  </p:cSld>
  <p:clrMapOvr>
    <a:masterClrMapping/>
  </p:clrMapOvr>
  <p:transition spd="slow">
    <p:push dir="u"/>
  </p:transition>
</p:sld>
</file>

<file path=ppt/slides/slide15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
            <a:lum/>
          </a:blip>
          <a:stretch>
            <a:fillRect/>
          </a:stretch>
        </a:blipFill>
        <a:effectLst/>
      </p:bgPr>
    </p:bg>
    <p:spTree>
      <p:nvGrpSpPr>
        <p:cNvPr id="1" name=""/>
        <p:cNvGrpSpPr/>
        <p:nvPr/>
      </p:nvGrpSpPr>
      <p:grpSpPr>
        <a:xfrm>
          <a:off x="0" y="0"/>
          <a:ext cx="0" cy="0"/>
          <a:chOff x="0" y="0"/>
          <a:chExt cx="0" cy="0"/>
        </a:xfrm>
      </p:grpSpPr>
      <p:pic>
        <p:nvPicPr>
          <p:cNvPr id="640020" name="图片 640019"/>
          <p:cNvPicPr>
            <a:picLocks noChangeAspect="1"/>
          </p:cNvPicPr>
          <p:nvPr/>
        </p:nvPicPr>
        <p:blipFill>
          <a:blip r:embed="rId2">
            <a:clrChange>
              <a:clrFrom>
                <a:srgbClr val="FEFEFE"/>
              </a:clrFrom>
              <a:clrTo>
                <a:srgbClr val="FEFEFE">
                  <a:alpha val="0"/>
                </a:srgbClr>
              </a:clrTo>
            </a:clrChange>
          </a:blip>
          <a:stretch>
            <a:fillRect/>
          </a:stretch>
        </p:blipFill>
        <p:spPr>
          <a:xfrm>
            <a:off x="3827463" y="4442222"/>
            <a:ext cx="5545137" cy="959644"/>
          </a:xfrm>
          <a:prstGeom prst="rect">
            <a:avLst/>
          </a:prstGeom>
          <a:noFill/>
          <a:ln w="19050">
            <a:noFill/>
          </a:ln>
        </p:spPr>
      </p:pic>
      <p:graphicFrame>
        <p:nvGraphicFramePr>
          <p:cNvPr id="640005" name="对象 640004"/>
          <p:cNvGraphicFramePr>
            <a:graphicFrameLocks noChangeAspect="1"/>
          </p:cNvGraphicFramePr>
          <p:nvPr/>
        </p:nvGraphicFramePr>
        <p:xfrm>
          <a:off x="1416052" y="1160863"/>
          <a:ext cx="8177213" cy="932259"/>
        </p:xfrm>
        <a:graphic>
          <a:graphicData uri="http://schemas.openxmlformats.org/presentationml/2006/ole">
            <mc:AlternateContent xmlns:mc="http://schemas.openxmlformats.org/markup-compatibility/2006">
              <mc:Choice xmlns:v="urn:schemas-microsoft-com:vml" Requires="v">
                <p:oleObj spid="_x0000_s1051" name="" r:id="rId3" imgW="8190230" imgH="1249680" progId="">
                  <p:embed/>
                </p:oleObj>
              </mc:Choice>
              <mc:Fallback>
                <p:oleObj name="" r:id="rId3" imgW="8190230" imgH="1249680" progId="">
                  <p:embed/>
                  <p:pic>
                    <p:nvPicPr>
                      <p:cNvPr id="0" name="OLE substitute image"/>
                      <p:cNvPicPr/>
                      <p:nvPr/>
                    </p:nvPicPr>
                    <p:blipFill>
                      <a:blip r:embed="rId4"/>
                      <a:stretch>
                        <a:fillRect/>
                      </a:stretch>
                    </p:blipFill>
                    <p:spPr>
                      <a:xfrm>
                        <a:off x="1416052" y="1160863"/>
                        <a:ext cx="8177213" cy="932259"/>
                      </a:xfrm>
                      <a:prstGeom prst="rect">
                        <a:avLst/>
                      </a:prstGeom>
                      <a:noFill/>
                      <a:ln w="9525">
                        <a:noFill/>
                      </a:ln>
                    </p:spPr>
                  </p:pic>
                </p:oleObj>
              </mc:Fallback>
            </mc:AlternateContent>
          </a:graphicData>
        </a:graphic>
      </p:graphicFrame>
      <p:sp>
        <p:nvSpPr>
          <p:cNvPr id="640008" name="矩形 640007"/>
          <p:cNvSpPr/>
          <p:nvPr/>
        </p:nvSpPr>
        <p:spPr>
          <a:xfrm>
            <a:off x="1416051" y="2588419"/>
            <a:ext cx="9144000" cy="0"/>
          </a:xfrm>
          <a:prstGeom prst="rect">
            <a:avLst/>
          </a:prstGeom>
          <a:noFill/>
          <a:ln w="19050">
            <a:noFill/>
          </a:ln>
        </p:spPr>
        <p:txBody>
          <a:bodyPr/>
          <a:lstStyle/>
          <a:p>
            <a:pPr fontAlgn="base">
              <a:spcBef>
                <a:spcPct val="0"/>
              </a:spcBef>
              <a:spcAft>
                <a:spcPct val="0"/>
              </a:spcAft>
            </a:pPr>
            <a:endParaRPr lang="zh-CN" altLang="en-US" sz="1350" b="1">
              <a:solidFill>
                <a:srgbClr val="000000"/>
              </a:solidFill>
            </a:endParaRPr>
          </a:p>
        </p:txBody>
      </p:sp>
      <p:pic>
        <p:nvPicPr>
          <p:cNvPr id="640010" name="图片 640009"/>
          <p:cNvPicPr>
            <a:picLocks noChangeAspect="1"/>
          </p:cNvPicPr>
          <p:nvPr/>
        </p:nvPicPr>
        <p:blipFill>
          <a:blip r:embed="rId5">
            <a:clrChange>
              <a:clrFrom>
                <a:srgbClr val="FEFEFE"/>
              </a:clrFrom>
              <a:clrTo>
                <a:srgbClr val="FEFEFE">
                  <a:alpha val="0"/>
                </a:srgbClr>
              </a:clrTo>
            </a:clrChange>
          </a:blip>
          <a:stretch>
            <a:fillRect/>
          </a:stretch>
        </p:blipFill>
        <p:spPr>
          <a:xfrm>
            <a:off x="2387602" y="1754981"/>
            <a:ext cx="1439863" cy="608410"/>
          </a:xfrm>
          <a:prstGeom prst="rect">
            <a:avLst/>
          </a:prstGeom>
          <a:noFill/>
          <a:ln w="19050">
            <a:noFill/>
          </a:ln>
        </p:spPr>
      </p:pic>
      <p:pic>
        <p:nvPicPr>
          <p:cNvPr id="640011" name="图片 640010"/>
          <p:cNvPicPr>
            <a:picLocks noChangeAspect="1"/>
          </p:cNvPicPr>
          <p:nvPr/>
        </p:nvPicPr>
        <p:blipFill>
          <a:blip r:embed="rId6">
            <a:clrChange>
              <a:clrFrom>
                <a:srgbClr val="FEFEFE"/>
              </a:clrFrom>
              <a:clrTo>
                <a:srgbClr val="FEFEFE">
                  <a:alpha val="0"/>
                </a:srgbClr>
              </a:clrTo>
            </a:clrChange>
          </a:blip>
          <a:stretch>
            <a:fillRect/>
          </a:stretch>
        </p:blipFill>
        <p:spPr>
          <a:xfrm>
            <a:off x="3821115" y="1719263"/>
            <a:ext cx="5551487" cy="669131"/>
          </a:xfrm>
          <a:prstGeom prst="rect">
            <a:avLst/>
          </a:prstGeom>
          <a:noFill/>
          <a:ln w="19050">
            <a:noFill/>
          </a:ln>
        </p:spPr>
      </p:pic>
      <p:pic>
        <p:nvPicPr>
          <p:cNvPr id="640012" name="图片 640011"/>
          <p:cNvPicPr>
            <a:picLocks noChangeAspect="1"/>
          </p:cNvPicPr>
          <p:nvPr/>
        </p:nvPicPr>
        <p:blipFill>
          <a:blip r:embed="rId7">
            <a:clrChange>
              <a:clrFrom>
                <a:srgbClr val="FEFEFE"/>
              </a:clrFrom>
              <a:clrTo>
                <a:srgbClr val="FEFEFE">
                  <a:alpha val="0"/>
                </a:srgbClr>
              </a:clrTo>
            </a:clrChange>
          </a:blip>
          <a:stretch>
            <a:fillRect/>
          </a:stretch>
        </p:blipFill>
        <p:spPr>
          <a:xfrm>
            <a:off x="3036889" y="2347913"/>
            <a:ext cx="284163" cy="270272"/>
          </a:xfrm>
          <a:prstGeom prst="rect">
            <a:avLst/>
          </a:prstGeom>
          <a:noFill/>
          <a:ln w="19050">
            <a:noFill/>
          </a:ln>
        </p:spPr>
      </p:pic>
      <p:pic>
        <p:nvPicPr>
          <p:cNvPr id="640013" name="图片 640012"/>
          <p:cNvPicPr>
            <a:picLocks noChangeAspect="1"/>
          </p:cNvPicPr>
          <p:nvPr/>
        </p:nvPicPr>
        <p:blipFill>
          <a:blip r:embed="rId8">
            <a:clrChange>
              <a:clrFrom>
                <a:srgbClr val="FEFEFE"/>
              </a:clrFrom>
              <a:clrTo>
                <a:srgbClr val="FEFEFE">
                  <a:alpha val="0"/>
                </a:srgbClr>
              </a:clrTo>
            </a:clrChange>
          </a:blip>
          <a:stretch>
            <a:fillRect/>
          </a:stretch>
        </p:blipFill>
        <p:spPr>
          <a:xfrm>
            <a:off x="2395540" y="2570560"/>
            <a:ext cx="1439863" cy="625078"/>
          </a:xfrm>
          <a:prstGeom prst="rect">
            <a:avLst/>
          </a:prstGeom>
          <a:noFill/>
          <a:ln w="19050">
            <a:noFill/>
          </a:ln>
        </p:spPr>
      </p:pic>
      <p:pic>
        <p:nvPicPr>
          <p:cNvPr id="640014" name="图片 640013"/>
          <p:cNvPicPr>
            <a:picLocks noChangeAspect="1"/>
          </p:cNvPicPr>
          <p:nvPr/>
        </p:nvPicPr>
        <p:blipFill>
          <a:blip r:embed="rId9">
            <a:clrChange>
              <a:clrFrom>
                <a:srgbClr val="FEFEFE"/>
              </a:clrFrom>
              <a:clrTo>
                <a:srgbClr val="FEFEFE">
                  <a:alpha val="0"/>
                </a:srgbClr>
              </a:clrTo>
            </a:clrChange>
          </a:blip>
          <a:stretch>
            <a:fillRect/>
          </a:stretch>
        </p:blipFill>
        <p:spPr>
          <a:xfrm>
            <a:off x="3835400" y="2565800"/>
            <a:ext cx="5521325" cy="627459"/>
          </a:xfrm>
          <a:prstGeom prst="rect">
            <a:avLst/>
          </a:prstGeom>
          <a:noFill/>
          <a:ln w="19050">
            <a:noFill/>
          </a:ln>
        </p:spPr>
      </p:pic>
      <p:pic>
        <p:nvPicPr>
          <p:cNvPr id="640015" name="图片 640014"/>
          <p:cNvPicPr>
            <a:picLocks noChangeAspect="1"/>
          </p:cNvPicPr>
          <p:nvPr/>
        </p:nvPicPr>
        <p:blipFill>
          <a:blip r:embed="rId10">
            <a:clrChange>
              <a:clrFrom>
                <a:srgbClr val="FEFEFE"/>
              </a:clrFrom>
              <a:clrTo>
                <a:srgbClr val="FEFEFE">
                  <a:alpha val="0"/>
                </a:srgbClr>
              </a:clrTo>
            </a:clrChange>
          </a:blip>
          <a:stretch>
            <a:fillRect/>
          </a:stretch>
        </p:blipFill>
        <p:spPr>
          <a:xfrm>
            <a:off x="2387602" y="3536156"/>
            <a:ext cx="1439863" cy="606029"/>
          </a:xfrm>
          <a:prstGeom prst="rect">
            <a:avLst/>
          </a:prstGeom>
          <a:noFill/>
          <a:ln w="19050">
            <a:noFill/>
          </a:ln>
        </p:spPr>
      </p:pic>
      <p:pic>
        <p:nvPicPr>
          <p:cNvPr id="640016" name="图片 640015"/>
          <p:cNvPicPr>
            <a:picLocks noChangeAspect="1"/>
          </p:cNvPicPr>
          <p:nvPr/>
        </p:nvPicPr>
        <p:blipFill>
          <a:blip r:embed="rId7">
            <a:clrChange>
              <a:clrFrom>
                <a:srgbClr val="FEFEFE"/>
              </a:clrFrom>
              <a:clrTo>
                <a:srgbClr val="FEFEFE">
                  <a:alpha val="0"/>
                </a:srgbClr>
              </a:clrTo>
            </a:clrChange>
          </a:blip>
          <a:stretch>
            <a:fillRect/>
          </a:stretch>
        </p:blipFill>
        <p:spPr>
          <a:xfrm>
            <a:off x="3036889" y="3212306"/>
            <a:ext cx="284163" cy="270272"/>
          </a:xfrm>
          <a:prstGeom prst="rect">
            <a:avLst/>
          </a:prstGeom>
          <a:noFill/>
          <a:ln w="19050">
            <a:noFill/>
          </a:ln>
        </p:spPr>
      </p:pic>
      <p:pic>
        <p:nvPicPr>
          <p:cNvPr id="640017" name="图片 640016"/>
          <p:cNvPicPr>
            <a:picLocks noChangeAspect="1"/>
          </p:cNvPicPr>
          <p:nvPr/>
        </p:nvPicPr>
        <p:blipFill>
          <a:blip r:embed="rId7">
            <a:clrChange>
              <a:clrFrom>
                <a:srgbClr val="FEFEFE"/>
              </a:clrFrom>
              <a:clrTo>
                <a:srgbClr val="FEFEFE">
                  <a:alpha val="0"/>
                </a:srgbClr>
              </a:clrTo>
            </a:clrChange>
          </a:blip>
          <a:stretch>
            <a:fillRect/>
          </a:stretch>
        </p:blipFill>
        <p:spPr>
          <a:xfrm>
            <a:off x="3036889" y="4238625"/>
            <a:ext cx="284163" cy="270272"/>
          </a:xfrm>
          <a:prstGeom prst="rect">
            <a:avLst/>
          </a:prstGeom>
          <a:noFill/>
          <a:ln w="19050">
            <a:noFill/>
          </a:ln>
        </p:spPr>
      </p:pic>
      <p:pic>
        <p:nvPicPr>
          <p:cNvPr id="640018" name="图片 640017"/>
          <p:cNvPicPr>
            <a:picLocks noChangeAspect="1"/>
          </p:cNvPicPr>
          <p:nvPr/>
        </p:nvPicPr>
        <p:blipFill>
          <a:blip r:embed="rId11">
            <a:clrChange>
              <a:clrFrom>
                <a:srgbClr val="FEFEFE"/>
              </a:clrFrom>
              <a:clrTo>
                <a:srgbClr val="FEFEFE">
                  <a:alpha val="0"/>
                </a:srgbClr>
              </a:clrTo>
            </a:clrChange>
          </a:blip>
          <a:stretch>
            <a:fillRect/>
          </a:stretch>
        </p:blipFill>
        <p:spPr>
          <a:xfrm>
            <a:off x="2411415" y="4616054"/>
            <a:ext cx="1439863" cy="598884"/>
          </a:xfrm>
          <a:prstGeom prst="rect">
            <a:avLst/>
          </a:prstGeom>
          <a:noFill/>
          <a:ln w="19050">
            <a:noFill/>
          </a:ln>
        </p:spPr>
      </p:pic>
      <p:pic>
        <p:nvPicPr>
          <p:cNvPr id="640019" name="图片 640018"/>
          <p:cNvPicPr>
            <a:picLocks noChangeAspect="1"/>
          </p:cNvPicPr>
          <p:nvPr/>
        </p:nvPicPr>
        <p:blipFill>
          <a:blip r:embed="rId12">
            <a:clrChange>
              <a:clrFrom>
                <a:srgbClr val="FEFEFE"/>
              </a:clrFrom>
              <a:clrTo>
                <a:srgbClr val="FEFEFE">
                  <a:alpha val="0"/>
                </a:srgbClr>
              </a:clrTo>
            </a:clrChange>
          </a:blip>
          <a:stretch>
            <a:fillRect/>
          </a:stretch>
        </p:blipFill>
        <p:spPr>
          <a:xfrm>
            <a:off x="3827465" y="3351610"/>
            <a:ext cx="5526087" cy="940594"/>
          </a:xfrm>
          <a:prstGeom prst="rect">
            <a:avLst/>
          </a:prstGeom>
          <a:noFill/>
          <a:ln w="19050">
            <a:noFill/>
          </a:ln>
        </p:spPr>
      </p:pic>
    </p:spTree>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640010"/>
                                        </p:tgtEl>
                                        <p:attrNameLst>
                                          <p:attrName>style.visibility</p:attrName>
                                        </p:attrNameLst>
                                      </p:cBhvr>
                                      <p:to>
                                        <p:strVal val="visible"/>
                                      </p:to>
                                    </p:set>
                                    <p:animEffect transition="in" filter="wipe(up)">
                                      <p:cBhvr>
                                        <p:cTn id="7" dur="500"/>
                                        <p:tgtEl>
                                          <p:spTgt spid="6400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40011"/>
                                        </p:tgtEl>
                                        <p:attrNameLst>
                                          <p:attrName>style.visibility</p:attrName>
                                        </p:attrNameLst>
                                      </p:cBhvr>
                                      <p:to>
                                        <p:strVal val="visible"/>
                                      </p:to>
                                    </p:set>
                                    <p:animEffect transition="in" filter="wipe(left)">
                                      <p:cBhvr>
                                        <p:cTn id="12" dur="500"/>
                                        <p:tgtEl>
                                          <p:spTgt spid="6400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640012"/>
                                        </p:tgtEl>
                                        <p:attrNameLst>
                                          <p:attrName>style.visibility</p:attrName>
                                        </p:attrNameLst>
                                      </p:cBhvr>
                                      <p:to>
                                        <p:strVal val="visible"/>
                                      </p:to>
                                    </p:set>
                                    <p:animEffect transition="in" filter="wipe(up)">
                                      <p:cBhvr>
                                        <p:cTn id="17" dur="500"/>
                                        <p:tgtEl>
                                          <p:spTgt spid="6400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640013"/>
                                        </p:tgtEl>
                                        <p:attrNameLst>
                                          <p:attrName>style.visibility</p:attrName>
                                        </p:attrNameLst>
                                      </p:cBhvr>
                                      <p:to>
                                        <p:strVal val="visible"/>
                                      </p:to>
                                    </p:set>
                                    <p:animEffect transition="in" filter="wipe(up)">
                                      <p:cBhvr>
                                        <p:cTn id="22" dur="500"/>
                                        <p:tgtEl>
                                          <p:spTgt spid="64001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640014"/>
                                        </p:tgtEl>
                                        <p:attrNameLst>
                                          <p:attrName>style.visibility</p:attrName>
                                        </p:attrNameLst>
                                      </p:cBhvr>
                                      <p:to>
                                        <p:strVal val="visible"/>
                                      </p:to>
                                    </p:set>
                                    <p:animEffect transition="in" filter="wipe(left)">
                                      <p:cBhvr>
                                        <p:cTn id="27" dur="500"/>
                                        <p:tgtEl>
                                          <p:spTgt spid="64001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640016"/>
                                        </p:tgtEl>
                                        <p:attrNameLst>
                                          <p:attrName>style.visibility</p:attrName>
                                        </p:attrNameLst>
                                      </p:cBhvr>
                                      <p:to>
                                        <p:strVal val="visible"/>
                                      </p:to>
                                    </p:set>
                                    <p:animEffect transition="in" filter="wipe(up)">
                                      <p:cBhvr>
                                        <p:cTn id="32" dur="500"/>
                                        <p:tgtEl>
                                          <p:spTgt spid="64001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640015"/>
                                        </p:tgtEl>
                                        <p:attrNameLst>
                                          <p:attrName>style.visibility</p:attrName>
                                        </p:attrNameLst>
                                      </p:cBhvr>
                                      <p:to>
                                        <p:strVal val="visible"/>
                                      </p:to>
                                    </p:set>
                                    <p:animEffect transition="in" filter="wipe(up)">
                                      <p:cBhvr>
                                        <p:cTn id="37" dur="500"/>
                                        <p:tgtEl>
                                          <p:spTgt spid="640015"/>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640019"/>
                                        </p:tgtEl>
                                        <p:attrNameLst>
                                          <p:attrName>style.visibility</p:attrName>
                                        </p:attrNameLst>
                                      </p:cBhvr>
                                      <p:to>
                                        <p:strVal val="visible"/>
                                      </p:to>
                                    </p:set>
                                    <p:animEffect transition="in" filter="wipe(left)">
                                      <p:cBhvr>
                                        <p:cTn id="42" dur="500"/>
                                        <p:tgtEl>
                                          <p:spTgt spid="640019"/>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nodeType="clickEffect">
                                  <p:stCondLst>
                                    <p:cond delay="0"/>
                                  </p:stCondLst>
                                  <p:childTnLst>
                                    <p:set>
                                      <p:cBhvr>
                                        <p:cTn id="46" dur="1" fill="hold">
                                          <p:stCondLst>
                                            <p:cond delay="0"/>
                                          </p:stCondLst>
                                        </p:cTn>
                                        <p:tgtEl>
                                          <p:spTgt spid="640017"/>
                                        </p:tgtEl>
                                        <p:attrNameLst>
                                          <p:attrName>style.visibility</p:attrName>
                                        </p:attrNameLst>
                                      </p:cBhvr>
                                      <p:to>
                                        <p:strVal val="visible"/>
                                      </p:to>
                                    </p:set>
                                    <p:animEffect transition="in" filter="wipe(up)">
                                      <p:cBhvr>
                                        <p:cTn id="47" dur="500"/>
                                        <p:tgtEl>
                                          <p:spTgt spid="640017"/>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1" fill="hold" nodeType="clickEffect">
                                  <p:stCondLst>
                                    <p:cond delay="0"/>
                                  </p:stCondLst>
                                  <p:childTnLst>
                                    <p:set>
                                      <p:cBhvr>
                                        <p:cTn id="51" dur="1" fill="hold">
                                          <p:stCondLst>
                                            <p:cond delay="0"/>
                                          </p:stCondLst>
                                        </p:cTn>
                                        <p:tgtEl>
                                          <p:spTgt spid="640018"/>
                                        </p:tgtEl>
                                        <p:attrNameLst>
                                          <p:attrName>style.visibility</p:attrName>
                                        </p:attrNameLst>
                                      </p:cBhvr>
                                      <p:to>
                                        <p:strVal val="visible"/>
                                      </p:to>
                                    </p:set>
                                    <p:animEffect transition="in" filter="wipe(up)">
                                      <p:cBhvr>
                                        <p:cTn id="52" dur="500"/>
                                        <p:tgtEl>
                                          <p:spTgt spid="640018"/>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640020"/>
                                        </p:tgtEl>
                                        <p:attrNameLst>
                                          <p:attrName>style.visibility</p:attrName>
                                        </p:attrNameLst>
                                      </p:cBhvr>
                                      <p:to>
                                        <p:strVal val="visible"/>
                                      </p:to>
                                    </p:set>
                                    <p:animEffect transition="in" filter="wipe(left)">
                                      <p:cBhvr>
                                        <p:cTn id="57" dur="500"/>
                                        <p:tgtEl>
                                          <p:spTgt spid="6400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
            <a:lum/>
          </a:blip>
          <a:stretch>
            <a:fillRect/>
          </a:stretch>
        </a:blipFill>
        <a:effectLst/>
      </p:bgPr>
    </p:bg>
    <p:spTree>
      <p:nvGrpSpPr>
        <p:cNvPr id="1" name=""/>
        <p:cNvGrpSpPr/>
        <p:nvPr/>
      </p:nvGrpSpPr>
      <p:grpSpPr>
        <a:xfrm>
          <a:off x="0" y="0"/>
          <a:ext cx="0" cy="0"/>
          <a:chOff x="0" y="0"/>
          <a:chExt cx="0" cy="0"/>
        </a:xfrm>
      </p:grpSpPr>
      <p:pic>
        <p:nvPicPr>
          <p:cNvPr id="665619" name="图片 665618"/>
          <p:cNvPicPr>
            <a:picLocks noChangeAspect="1"/>
          </p:cNvPicPr>
          <p:nvPr/>
        </p:nvPicPr>
        <p:blipFill>
          <a:blip r:embed="rId2">
            <a:clrChange>
              <a:clrFrom>
                <a:srgbClr val="FFFFFF"/>
              </a:clrFrom>
              <a:clrTo>
                <a:srgbClr val="FFFFFF">
                  <a:alpha val="0"/>
                </a:srgbClr>
              </a:clrTo>
            </a:clrChange>
          </a:blip>
          <a:stretch>
            <a:fillRect/>
          </a:stretch>
        </p:blipFill>
        <p:spPr>
          <a:xfrm>
            <a:off x="4727575" y="4562475"/>
            <a:ext cx="3671888" cy="933450"/>
          </a:xfrm>
          <a:prstGeom prst="rect">
            <a:avLst/>
          </a:prstGeom>
          <a:noFill/>
          <a:ln w="19050">
            <a:noFill/>
          </a:ln>
        </p:spPr>
      </p:pic>
      <p:sp>
        <p:nvSpPr>
          <p:cNvPr id="665606" name="矩形 665605"/>
          <p:cNvSpPr/>
          <p:nvPr/>
        </p:nvSpPr>
        <p:spPr>
          <a:xfrm>
            <a:off x="1271588" y="2577704"/>
            <a:ext cx="9144000" cy="0"/>
          </a:xfrm>
          <a:prstGeom prst="rect">
            <a:avLst/>
          </a:prstGeom>
          <a:noFill/>
          <a:ln w="19050">
            <a:noFill/>
          </a:ln>
        </p:spPr>
        <p:txBody>
          <a:bodyPr/>
          <a:lstStyle/>
          <a:p>
            <a:pPr fontAlgn="base">
              <a:spcBef>
                <a:spcPct val="0"/>
              </a:spcBef>
              <a:spcAft>
                <a:spcPct val="0"/>
              </a:spcAft>
            </a:pPr>
            <a:endParaRPr lang="zh-CN" altLang="en-US" sz="1350" b="1">
              <a:solidFill>
                <a:srgbClr val="000000"/>
              </a:solidFill>
            </a:endParaRPr>
          </a:p>
        </p:txBody>
      </p:sp>
      <p:pic>
        <p:nvPicPr>
          <p:cNvPr id="665608" name="图片 665607"/>
          <p:cNvPicPr>
            <a:picLocks noChangeAspect="1"/>
          </p:cNvPicPr>
          <p:nvPr/>
        </p:nvPicPr>
        <p:blipFill>
          <a:blip r:embed="rId3">
            <a:clrChange>
              <a:clrFrom>
                <a:srgbClr val="FFFFFF"/>
              </a:clrFrom>
              <a:clrTo>
                <a:srgbClr val="FFFFFF">
                  <a:alpha val="0"/>
                </a:srgbClr>
              </a:clrTo>
            </a:clrChange>
          </a:blip>
          <a:stretch>
            <a:fillRect/>
          </a:stretch>
        </p:blipFill>
        <p:spPr>
          <a:xfrm>
            <a:off x="2459040" y="2649141"/>
            <a:ext cx="476251" cy="1295400"/>
          </a:xfrm>
          <a:prstGeom prst="rect">
            <a:avLst/>
          </a:prstGeom>
          <a:noFill/>
          <a:ln w="19050">
            <a:noFill/>
          </a:ln>
        </p:spPr>
      </p:pic>
      <p:pic>
        <p:nvPicPr>
          <p:cNvPr id="665609" name="图片 665608"/>
          <p:cNvPicPr>
            <a:picLocks noChangeAspect="1"/>
          </p:cNvPicPr>
          <p:nvPr/>
        </p:nvPicPr>
        <p:blipFill>
          <a:blip r:embed="rId4">
            <a:clrChange>
              <a:clrFrom>
                <a:srgbClr val="FFFFFF"/>
              </a:clrFrom>
              <a:clrTo>
                <a:srgbClr val="FFFFFF">
                  <a:alpha val="0"/>
                </a:srgbClr>
              </a:clrTo>
            </a:clrChange>
          </a:blip>
          <a:stretch>
            <a:fillRect/>
          </a:stretch>
        </p:blipFill>
        <p:spPr>
          <a:xfrm>
            <a:off x="2903540" y="1590675"/>
            <a:ext cx="681037" cy="3536156"/>
          </a:xfrm>
          <a:prstGeom prst="rect">
            <a:avLst/>
          </a:prstGeom>
          <a:noFill/>
          <a:ln w="19050">
            <a:noFill/>
          </a:ln>
        </p:spPr>
      </p:pic>
      <p:pic>
        <p:nvPicPr>
          <p:cNvPr id="665610" name="图片 665609"/>
          <p:cNvPicPr>
            <a:picLocks noChangeAspect="1"/>
          </p:cNvPicPr>
          <p:nvPr/>
        </p:nvPicPr>
        <p:blipFill>
          <a:blip r:embed="rId5">
            <a:clrChange>
              <a:clrFrom>
                <a:srgbClr val="FFFFFF"/>
              </a:clrFrom>
              <a:clrTo>
                <a:srgbClr val="FFFFFF">
                  <a:alpha val="0"/>
                </a:srgbClr>
              </a:clrTo>
            </a:clrChange>
          </a:blip>
          <a:stretch>
            <a:fillRect/>
          </a:stretch>
        </p:blipFill>
        <p:spPr>
          <a:xfrm>
            <a:off x="3527427" y="1371603"/>
            <a:ext cx="506413" cy="598885"/>
          </a:xfrm>
          <a:prstGeom prst="rect">
            <a:avLst/>
          </a:prstGeom>
          <a:noFill/>
          <a:ln w="19050">
            <a:noFill/>
          </a:ln>
        </p:spPr>
      </p:pic>
      <p:pic>
        <p:nvPicPr>
          <p:cNvPr id="665611" name="图片 665610"/>
          <p:cNvPicPr>
            <a:picLocks noChangeAspect="1"/>
          </p:cNvPicPr>
          <p:nvPr/>
        </p:nvPicPr>
        <p:blipFill>
          <a:blip r:embed="rId6">
            <a:clrChange>
              <a:clrFrom>
                <a:srgbClr val="FFFFFF"/>
              </a:clrFrom>
              <a:clrTo>
                <a:srgbClr val="FFFFFF">
                  <a:alpha val="0"/>
                </a:srgbClr>
              </a:clrTo>
            </a:clrChange>
          </a:blip>
          <a:stretch>
            <a:fillRect/>
          </a:stretch>
        </p:blipFill>
        <p:spPr>
          <a:xfrm>
            <a:off x="3954464" y="1322788"/>
            <a:ext cx="5541963" cy="660797"/>
          </a:xfrm>
          <a:prstGeom prst="rect">
            <a:avLst/>
          </a:prstGeom>
          <a:noFill/>
          <a:ln w="19050">
            <a:noFill/>
          </a:ln>
        </p:spPr>
      </p:pic>
      <p:pic>
        <p:nvPicPr>
          <p:cNvPr id="665612" name="图片 665611"/>
          <p:cNvPicPr>
            <a:picLocks noChangeAspect="1"/>
          </p:cNvPicPr>
          <p:nvPr/>
        </p:nvPicPr>
        <p:blipFill>
          <a:blip r:embed="rId7">
            <a:clrChange>
              <a:clrFrom>
                <a:srgbClr val="FFFFFF"/>
              </a:clrFrom>
              <a:clrTo>
                <a:srgbClr val="FFFFFF">
                  <a:alpha val="0"/>
                </a:srgbClr>
              </a:clrTo>
            </a:clrChange>
          </a:blip>
          <a:stretch>
            <a:fillRect/>
          </a:stretch>
        </p:blipFill>
        <p:spPr>
          <a:xfrm>
            <a:off x="3503613" y="2996804"/>
            <a:ext cx="533400" cy="594122"/>
          </a:xfrm>
          <a:prstGeom prst="rect">
            <a:avLst/>
          </a:prstGeom>
          <a:noFill/>
          <a:ln w="19050">
            <a:noFill/>
          </a:ln>
        </p:spPr>
      </p:pic>
      <p:pic>
        <p:nvPicPr>
          <p:cNvPr id="665613" name="图片 665612"/>
          <p:cNvPicPr>
            <a:picLocks noChangeAspect="1"/>
          </p:cNvPicPr>
          <p:nvPr/>
        </p:nvPicPr>
        <p:blipFill>
          <a:blip r:embed="rId8">
            <a:clrChange>
              <a:clrFrom>
                <a:srgbClr val="FFFFFF"/>
              </a:clrFrom>
              <a:clrTo>
                <a:srgbClr val="FFFFFF">
                  <a:alpha val="0"/>
                </a:srgbClr>
              </a:clrTo>
            </a:clrChange>
          </a:blip>
          <a:stretch>
            <a:fillRect/>
          </a:stretch>
        </p:blipFill>
        <p:spPr>
          <a:xfrm>
            <a:off x="3952877" y="2366963"/>
            <a:ext cx="758825" cy="1835944"/>
          </a:xfrm>
          <a:prstGeom prst="rect">
            <a:avLst/>
          </a:prstGeom>
          <a:noFill/>
          <a:ln w="19050">
            <a:noFill/>
          </a:ln>
        </p:spPr>
      </p:pic>
      <p:pic>
        <p:nvPicPr>
          <p:cNvPr id="665614" name="图片 665613"/>
          <p:cNvPicPr>
            <a:picLocks noChangeAspect="1"/>
          </p:cNvPicPr>
          <p:nvPr/>
        </p:nvPicPr>
        <p:blipFill>
          <a:blip r:embed="rId9">
            <a:clrChange>
              <a:clrFrom>
                <a:srgbClr val="FFFFFF"/>
              </a:clrFrom>
              <a:clrTo>
                <a:srgbClr val="FFFFFF">
                  <a:alpha val="0"/>
                </a:srgbClr>
              </a:clrTo>
            </a:clrChange>
          </a:blip>
          <a:stretch>
            <a:fillRect/>
          </a:stretch>
        </p:blipFill>
        <p:spPr>
          <a:xfrm>
            <a:off x="4656139" y="2114553"/>
            <a:ext cx="4608512" cy="720329"/>
          </a:xfrm>
          <a:prstGeom prst="rect">
            <a:avLst/>
          </a:prstGeom>
          <a:noFill/>
          <a:ln w="19050">
            <a:noFill/>
          </a:ln>
        </p:spPr>
      </p:pic>
      <p:pic>
        <p:nvPicPr>
          <p:cNvPr id="665615" name="图片 665614"/>
          <p:cNvPicPr>
            <a:picLocks noChangeAspect="1"/>
          </p:cNvPicPr>
          <p:nvPr/>
        </p:nvPicPr>
        <p:blipFill>
          <a:blip r:embed="rId10">
            <a:clrChange>
              <a:clrFrom>
                <a:srgbClr val="FFFFFF"/>
              </a:clrFrom>
              <a:clrTo>
                <a:srgbClr val="FFFFFF">
                  <a:alpha val="0"/>
                </a:srgbClr>
              </a:clrTo>
            </a:clrChange>
          </a:blip>
          <a:stretch>
            <a:fillRect/>
          </a:stretch>
        </p:blipFill>
        <p:spPr>
          <a:xfrm>
            <a:off x="4656141" y="2955131"/>
            <a:ext cx="4256087" cy="703660"/>
          </a:xfrm>
          <a:prstGeom prst="rect">
            <a:avLst/>
          </a:prstGeom>
          <a:noFill/>
          <a:ln w="19050">
            <a:noFill/>
          </a:ln>
        </p:spPr>
      </p:pic>
      <p:pic>
        <p:nvPicPr>
          <p:cNvPr id="665616" name="图片 665615"/>
          <p:cNvPicPr>
            <a:picLocks noChangeAspect="1"/>
          </p:cNvPicPr>
          <p:nvPr/>
        </p:nvPicPr>
        <p:blipFill>
          <a:blip r:embed="rId11">
            <a:clrChange>
              <a:clrFrom>
                <a:srgbClr val="FFFFFF"/>
              </a:clrFrom>
              <a:clrTo>
                <a:srgbClr val="FFFFFF">
                  <a:alpha val="0"/>
                </a:srgbClr>
              </a:clrTo>
            </a:clrChange>
          </a:blip>
          <a:stretch>
            <a:fillRect/>
          </a:stretch>
        </p:blipFill>
        <p:spPr>
          <a:xfrm>
            <a:off x="4656140" y="3752850"/>
            <a:ext cx="4319587" cy="700088"/>
          </a:xfrm>
          <a:prstGeom prst="rect">
            <a:avLst/>
          </a:prstGeom>
          <a:noFill/>
          <a:ln w="19050">
            <a:noFill/>
          </a:ln>
        </p:spPr>
      </p:pic>
      <p:pic>
        <p:nvPicPr>
          <p:cNvPr id="665617" name="图片 665616"/>
          <p:cNvPicPr>
            <a:picLocks noChangeAspect="1"/>
          </p:cNvPicPr>
          <p:nvPr/>
        </p:nvPicPr>
        <p:blipFill>
          <a:blip r:embed="rId12">
            <a:clrChange>
              <a:clrFrom>
                <a:srgbClr val="FFFFFF"/>
              </a:clrFrom>
              <a:clrTo>
                <a:srgbClr val="FFFFFF">
                  <a:alpha val="0"/>
                </a:srgbClr>
              </a:clrTo>
            </a:clrChange>
          </a:blip>
          <a:stretch>
            <a:fillRect/>
          </a:stretch>
        </p:blipFill>
        <p:spPr>
          <a:xfrm>
            <a:off x="3546477" y="4724400"/>
            <a:ext cx="493713" cy="594122"/>
          </a:xfrm>
          <a:prstGeom prst="rect">
            <a:avLst/>
          </a:prstGeom>
          <a:noFill/>
          <a:ln w="19050">
            <a:noFill/>
          </a:ln>
        </p:spPr>
      </p:pic>
      <p:pic>
        <p:nvPicPr>
          <p:cNvPr id="665618" name="图片 665617"/>
          <p:cNvPicPr>
            <a:picLocks noChangeAspect="1"/>
          </p:cNvPicPr>
          <p:nvPr/>
        </p:nvPicPr>
        <p:blipFill>
          <a:blip r:embed="rId13">
            <a:clrChange>
              <a:clrFrom>
                <a:srgbClr val="FFFFFF"/>
              </a:clrFrom>
              <a:clrTo>
                <a:srgbClr val="FFFFFF">
                  <a:alpha val="0"/>
                </a:srgbClr>
              </a:clrTo>
            </a:clrChange>
          </a:blip>
          <a:stretch>
            <a:fillRect/>
          </a:stretch>
        </p:blipFill>
        <p:spPr>
          <a:xfrm>
            <a:off x="3983039" y="4575575"/>
            <a:ext cx="696912" cy="863203"/>
          </a:xfrm>
          <a:prstGeom prst="rect">
            <a:avLst/>
          </a:prstGeom>
          <a:noFill/>
          <a:ln w="19050">
            <a:noFill/>
          </a:ln>
        </p:spPr>
      </p:pic>
    </p:spTree>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65608"/>
                                        </p:tgtEl>
                                        <p:attrNameLst>
                                          <p:attrName>style.visibility</p:attrName>
                                        </p:attrNameLst>
                                      </p:cBhvr>
                                      <p:to>
                                        <p:strVal val="visible"/>
                                      </p:to>
                                    </p:set>
                                    <p:anim calcmode="lin" valueType="num">
                                      <p:cBhvr>
                                        <p:cTn id="7" dur="500" fill="hold"/>
                                        <p:tgtEl>
                                          <p:spTgt spid="665608"/>
                                        </p:tgtEl>
                                        <p:attrNameLst>
                                          <p:attrName>ppt_w</p:attrName>
                                        </p:attrNameLst>
                                      </p:cBhvr>
                                      <p:tavLst>
                                        <p:tav tm="0">
                                          <p:val>
                                            <p:fltVal val="0"/>
                                          </p:val>
                                        </p:tav>
                                        <p:tav tm="100000">
                                          <p:val>
                                            <p:strVal val="#ppt_w"/>
                                          </p:val>
                                        </p:tav>
                                      </p:tavLst>
                                    </p:anim>
                                    <p:anim calcmode="lin" valueType="num">
                                      <p:cBhvr>
                                        <p:cTn id="8" dur="500" fill="hold"/>
                                        <p:tgtEl>
                                          <p:spTgt spid="665608"/>
                                        </p:tgtEl>
                                        <p:attrNameLst>
                                          <p:attrName>ppt_h</p:attrName>
                                        </p:attrNameLst>
                                      </p:cBhvr>
                                      <p:tavLst>
                                        <p:tav tm="0">
                                          <p:val>
                                            <p:fltVal val="0"/>
                                          </p:val>
                                        </p:tav>
                                        <p:tav tm="100000">
                                          <p:val>
                                            <p:strVal val="#ppt_h"/>
                                          </p:val>
                                        </p:tav>
                                      </p:tavLst>
                                    </p:anim>
                                    <p:animEffect transition="in" filter="fade">
                                      <p:cBhvr>
                                        <p:cTn id="9" dur="500"/>
                                        <p:tgtEl>
                                          <p:spTgt spid="665608"/>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665609"/>
                                        </p:tgtEl>
                                        <p:attrNameLst>
                                          <p:attrName>style.visibility</p:attrName>
                                        </p:attrNameLst>
                                      </p:cBhvr>
                                      <p:to>
                                        <p:strVal val="visible"/>
                                      </p:to>
                                    </p:set>
                                    <p:animEffect transition="in" filter="wipe(left)">
                                      <p:cBhvr>
                                        <p:cTn id="14" dur="500"/>
                                        <p:tgtEl>
                                          <p:spTgt spid="665609"/>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665610"/>
                                        </p:tgtEl>
                                        <p:attrNameLst>
                                          <p:attrName>style.visibility</p:attrName>
                                        </p:attrNameLst>
                                      </p:cBhvr>
                                      <p:to>
                                        <p:strVal val="visible"/>
                                      </p:to>
                                    </p:set>
                                    <p:animEffect transition="in" filter="wipe(left)">
                                      <p:cBhvr>
                                        <p:cTn id="19" dur="500"/>
                                        <p:tgtEl>
                                          <p:spTgt spid="665610"/>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665611"/>
                                        </p:tgtEl>
                                        <p:attrNameLst>
                                          <p:attrName>style.visibility</p:attrName>
                                        </p:attrNameLst>
                                      </p:cBhvr>
                                      <p:to>
                                        <p:strVal val="visible"/>
                                      </p:to>
                                    </p:set>
                                    <p:animEffect transition="in" filter="wipe(left)">
                                      <p:cBhvr>
                                        <p:cTn id="24" dur="500"/>
                                        <p:tgtEl>
                                          <p:spTgt spid="665611"/>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665612"/>
                                        </p:tgtEl>
                                        <p:attrNameLst>
                                          <p:attrName>style.visibility</p:attrName>
                                        </p:attrNameLst>
                                      </p:cBhvr>
                                      <p:to>
                                        <p:strVal val="visible"/>
                                      </p:to>
                                    </p:set>
                                    <p:animEffect transition="in" filter="wipe(left)">
                                      <p:cBhvr>
                                        <p:cTn id="29" dur="500"/>
                                        <p:tgtEl>
                                          <p:spTgt spid="665612"/>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665613"/>
                                        </p:tgtEl>
                                        <p:attrNameLst>
                                          <p:attrName>style.visibility</p:attrName>
                                        </p:attrNameLst>
                                      </p:cBhvr>
                                      <p:to>
                                        <p:strVal val="visible"/>
                                      </p:to>
                                    </p:set>
                                    <p:animEffect transition="in" filter="wipe(left)">
                                      <p:cBhvr>
                                        <p:cTn id="34" dur="500"/>
                                        <p:tgtEl>
                                          <p:spTgt spid="665613"/>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665614"/>
                                        </p:tgtEl>
                                        <p:attrNameLst>
                                          <p:attrName>style.visibility</p:attrName>
                                        </p:attrNameLst>
                                      </p:cBhvr>
                                      <p:to>
                                        <p:strVal val="visible"/>
                                      </p:to>
                                    </p:set>
                                    <p:animEffect transition="in" filter="wipe(left)">
                                      <p:cBhvr>
                                        <p:cTn id="39" dur="500"/>
                                        <p:tgtEl>
                                          <p:spTgt spid="665614"/>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665615"/>
                                        </p:tgtEl>
                                        <p:attrNameLst>
                                          <p:attrName>style.visibility</p:attrName>
                                        </p:attrNameLst>
                                      </p:cBhvr>
                                      <p:to>
                                        <p:strVal val="visible"/>
                                      </p:to>
                                    </p:set>
                                    <p:animEffect transition="in" filter="wipe(left)">
                                      <p:cBhvr>
                                        <p:cTn id="44" dur="500"/>
                                        <p:tgtEl>
                                          <p:spTgt spid="665615"/>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665616"/>
                                        </p:tgtEl>
                                        <p:attrNameLst>
                                          <p:attrName>style.visibility</p:attrName>
                                        </p:attrNameLst>
                                      </p:cBhvr>
                                      <p:to>
                                        <p:strVal val="visible"/>
                                      </p:to>
                                    </p:set>
                                    <p:animEffect transition="in" filter="wipe(left)">
                                      <p:cBhvr>
                                        <p:cTn id="49" dur="500"/>
                                        <p:tgtEl>
                                          <p:spTgt spid="665616"/>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nodeType="clickEffect">
                                  <p:stCondLst>
                                    <p:cond delay="0"/>
                                  </p:stCondLst>
                                  <p:childTnLst>
                                    <p:set>
                                      <p:cBhvr>
                                        <p:cTn id="53" dur="1" fill="hold">
                                          <p:stCondLst>
                                            <p:cond delay="0"/>
                                          </p:stCondLst>
                                        </p:cTn>
                                        <p:tgtEl>
                                          <p:spTgt spid="665617"/>
                                        </p:tgtEl>
                                        <p:attrNameLst>
                                          <p:attrName>style.visibility</p:attrName>
                                        </p:attrNameLst>
                                      </p:cBhvr>
                                      <p:to>
                                        <p:strVal val="visible"/>
                                      </p:to>
                                    </p:set>
                                    <p:animEffect transition="in" filter="wipe(left)">
                                      <p:cBhvr>
                                        <p:cTn id="54" dur="500"/>
                                        <p:tgtEl>
                                          <p:spTgt spid="665617"/>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nodeType="clickEffect">
                                  <p:stCondLst>
                                    <p:cond delay="0"/>
                                  </p:stCondLst>
                                  <p:childTnLst>
                                    <p:set>
                                      <p:cBhvr>
                                        <p:cTn id="58" dur="1" fill="hold">
                                          <p:stCondLst>
                                            <p:cond delay="0"/>
                                          </p:stCondLst>
                                        </p:cTn>
                                        <p:tgtEl>
                                          <p:spTgt spid="665618"/>
                                        </p:tgtEl>
                                        <p:attrNameLst>
                                          <p:attrName>style.visibility</p:attrName>
                                        </p:attrNameLst>
                                      </p:cBhvr>
                                      <p:to>
                                        <p:strVal val="visible"/>
                                      </p:to>
                                    </p:set>
                                    <p:animEffect transition="in" filter="wipe(left)">
                                      <p:cBhvr>
                                        <p:cTn id="59" dur="500"/>
                                        <p:tgtEl>
                                          <p:spTgt spid="665618"/>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nodeType="clickEffect">
                                  <p:stCondLst>
                                    <p:cond delay="0"/>
                                  </p:stCondLst>
                                  <p:childTnLst>
                                    <p:set>
                                      <p:cBhvr>
                                        <p:cTn id="63" dur="1" fill="hold">
                                          <p:stCondLst>
                                            <p:cond delay="0"/>
                                          </p:stCondLst>
                                        </p:cTn>
                                        <p:tgtEl>
                                          <p:spTgt spid="665619"/>
                                        </p:tgtEl>
                                        <p:attrNameLst>
                                          <p:attrName>style.visibility</p:attrName>
                                        </p:attrNameLst>
                                      </p:cBhvr>
                                      <p:to>
                                        <p:strVal val="visible"/>
                                      </p:to>
                                    </p:set>
                                    <p:animEffect transition="in" filter="wipe(left)">
                                      <p:cBhvr>
                                        <p:cTn id="64" dur="500"/>
                                        <p:tgtEl>
                                          <p:spTgt spid="6656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
            <a:lum/>
          </a:blip>
          <a:stretch>
            <a:fillRect/>
          </a:stretch>
        </a:blipFill>
        <a:effectLst/>
      </p:bgPr>
    </p:bg>
    <p:spTree>
      <p:nvGrpSpPr>
        <p:cNvPr id="1" name=""/>
        <p:cNvGrpSpPr/>
        <p:nvPr/>
      </p:nvGrpSpPr>
      <p:grpSpPr>
        <a:xfrm>
          <a:off x="0" y="0"/>
          <a:ext cx="0" cy="0"/>
          <a:chOff x="0" y="0"/>
          <a:chExt cx="0" cy="0"/>
        </a:xfrm>
      </p:grpSpPr>
      <p:graphicFrame>
        <p:nvGraphicFramePr>
          <p:cNvPr id="673796" name="对象 673795"/>
          <p:cNvGraphicFramePr>
            <a:graphicFrameLocks noChangeAspect="1"/>
          </p:cNvGraphicFramePr>
          <p:nvPr/>
        </p:nvGraphicFramePr>
        <p:xfrm>
          <a:off x="1847853" y="1052513"/>
          <a:ext cx="8215313" cy="444104"/>
        </p:xfrm>
        <a:graphic>
          <a:graphicData uri="http://schemas.openxmlformats.org/presentationml/2006/ole">
            <mc:AlternateContent xmlns:mc="http://schemas.openxmlformats.org/markup-compatibility/2006">
              <mc:Choice xmlns:v="urn:schemas-microsoft-com:vml" Requires="v">
                <p:oleObj spid="_x0000_s1052" name="" r:id="rId2" imgW="8217535" imgH="594360" progId="">
                  <p:embed/>
                </p:oleObj>
              </mc:Choice>
              <mc:Fallback>
                <p:oleObj name="" r:id="rId2" imgW="8217535" imgH="594360" progId="">
                  <p:embed/>
                  <p:pic>
                    <p:nvPicPr>
                      <p:cNvPr id="0" name="OLE substitute image"/>
                      <p:cNvPicPr/>
                      <p:nvPr/>
                    </p:nvPicPr>
                    <p:blipFill>
                      <a:blip r:embed="rId3"/>
                      <a:stretch>
                        <a:fillRect/>
                      </a:stretch>
                    </p:blipFill>
                    <p:spPr>
                      <a:xfrm>
                        <a:off x="1847853" y="1052513"/>
                        <a:ext cx="8215313" cy="444104"/>
                      </a:xfrm>
                      <a:prstGeom prst="rect">
                        <a:avLst/>
                      </a:prstGeom>
                      <a:noFill/>
                      <a:ln w="9525">
                        <a:noFill/>
                      </a:ln>
                    </p:spPr>
                  </p:pic>
                </p:oleObj>
              </mc:Fallback>
            </mc:AlternateContent>
          </a:graphicData>
        </a:graphic>
      </p:graphicFrame>
      <p:graphicFrame>
        <p:nvGraphicFramePr>
          <p:cNvPr id="673798" name="对象 673797"/>
          <p:cNvGraphicFramePr>
            <a:graphicFrameLocks noChangeAspect="1"/>
          </p:cNvGraphicFramePr>
          <p:nvPr/>
        </p:nvGraphicFramePr>
        <p:xfrm>
          <a:off x="2136777" y="4455319"/>
          <a:ext cx="7600951" cy="1326356"/>
        </p:xfrm>
        <a:graphic>
          <a:graphicData uri="http://schemas.openxmlformats.org/presentationml/2006/ole">
            <mc:AlternateContent xmlns:mc="http://schemas.openxmlformats.org/markup-compatibility/2006">
              <mc:Choice xmlns:v="urn:schemas-microsoft-com:vml" Requires="v">
                <p:oleObj spid="_x0000_s1053" name="" r:id="rId4" imgW="7607935" imgH="1779905" progId="">
                  <p:embed/>
                </p:oleObj>
              </mc:Choice>
              <mc:Fallback>
                <p:oleObj name="" r:id="rId4" imgW="7607935" imgH="1779905" progId="">
                  <p:embed/>
                  <p:pic>
                    <p:nvPicPr>
                      <p:cNvPr id="0" name="OLE substitute image"/>
                      <p:cNvPicPr/>
                      <p:nvPr/>
                    </p:nvPicPr>
                    <p:blipFill>
                      <a:blip r:embed="rId5"/>
                      <a:stretch>
                        <a:fillRect/>
                      </a:stretch>
                    </p:blipFill>
                    <p:spPr>
                      <a:xfrm>
                        <a:off x="2136777" y="4455319"/>
                        <a:ext cx="7600951" cy="1326356"/>
                      </a:xfrm>
                      <a:prstGeom prst="rect">
                        <a:avLst/>
                      </a:prstGeom>
                      <a:noFill/>
                      <a:ln w="9525">
                        <a:noFill/>
                      </a:ln>
                    </p:spPr>
                  </p:pic>
                </p:oleObj>
              </mc:Fallback>
            </mc:AlternateContent>
          </a:graphicData>
        </a:graphic>
      </p:graphicFrame>
      <p:pic>
        <p:nvPicPr>
          <p:cNvPr id="673799" name="图片 673798"/>
          <p:cNvPicPr>
            <a:picLocks noChangeAspect="1"/>
          </p:cNvPicPr>
          <p:nvPr/>
        </p:nvPicPr>
        <p:blipFill>
          <a:blip r:embed="rId6">
            <a:clrChange>
              <a:clrFrom>
                <a:srgbClr val="FFFFFF"/>
              </a:clrFrom>
              <a:clrTo>
                <a:srgbClr val="FFFFFF">
                  <a:alpha val="0"/>
                </a:srgbClr>
              </a:clrTo>
            </a:clrChange>
          </a:blip>
          <a:stretch>
            <a:fillRect/>
          </a:stretch>
        </p:blipFill>
        <p:spPr>
          <a:xfrm>
            <a:off x="2352676" y="1701404"/>
            <a:ext cx="1223963" cy="629840"/>
          </a:xfrm>
          <a:prstGeom prst="rect">
            <a:avLst/>
          </a:prstGeom>
          <a:noFill/>
          <a:ln w="19050">
            <a:noFill/>
          </a:ln>
        </p:spPr>
      </p:pic>
      <p:pic>
        <p:nvPicPr>
          <p:cNvPr id="673800" name="图片 673799"/>
          <p:cNvPicPr>
            <a:picLocks noChangeAspect="1"/>
          </p:cNvPicPr>
          <p:nvPr/>
        </p:nvPicPr>
        <p:blipFill>
          <a:blip r:embed="rId7">
            <a:clrChange>
              <a:clrFrom>
                <a:srgbClr val="FFFFFF"/>
              </a:clrFrom>
              <a:clrTo>
                <a:srgbClr val="FFFFFF">
                  <a:alpha val="0"/>
                </a:srgbClr>
              </a:clrTo>
            </a:clrChange>
          </a:blip>
          <a:stretch>
            <a:fillRect/>
          </a:stretch>
        </p:blipFill>
        <p:spPr>
          <a:xfrm>
            <a:off x="3576641" y="1539480"/>
            <a:ext cx="6407151" cy="950119"/>
          </a:xfrm>
          <a:prstGeom prst="rect">
            <a:avLst/>
          </a:prstGeom>
          <a:noFill/>
          <a:ln w="19050">
            <a:noFill/>
          </a:ln>
        </p:spPr>
      </p:pic>
      <p:pic>
        <p:nvPicPr>
          <p:cNvPr id="673801" name="图片 673800"/>
          <p:cNvPicPr>
            <a:picLocks noChangeAspect="1"/>
          </p:cNvPicPr>
          <p:nvPr/>
        </p:nvPicPr>
        <p:blipFill>
          <a:blip r:embed="rId8">
            <a:clrChange>
              <a:clrFrom>
                <a:srgbClr val="FFFFFF"/>
              </a:clrFrom>
              <a:clrTo>
                <a:srgbClr val="FFFFFF">
                  <a:alpha val="0"/>
                </a:srgbClr>
              </a:clrTo>
            </a:clrChange>
          </a:blip>
          <a:stretch>
            <a:fillRect/>
          </a:stretch>
        </p:blipFill>
        <p:spPr>
          <a:xfrm>
            <a:off x="2855915" y="2402681"/>
            <a:ext cx="296863" cy="270272"/>
          </a:xfrm>
          <a:prstGeom prst="rect">
            <a:avLst/>
          </a:prstGeom>
          <a:noFill/>
          <a:ln w="19050">
            <a:noFill/>
          </a:ln>
        </p:spPr>
      </p:pic>
      <p:pic>
        <p:nvPicPr>
          <p:cNvPr id="673802" name="图片 673801"/>
          <p:cNvPicPr>
            <a:picLocks noChangeAspect="1"/>
          </p:cNvPicPr>
          <p:nvPr/>
        </p:nvPicPr>
        <p:blipFill>
          <a:blip r:embed="rId9">
            <a:clrChange>
              <a:clrFrom>
                <a:srgbClr val="FFFFFF"/>
              </a:clrFrom>
              <a:clrTo>
                <a:srgbClr val="FFFFFF">
                  <a:alpha val="0"/>
                </a:srgbClr>
              </a:clrTo>
            </a:clrChange>
          </a:blip>
          <a:stretch>
            <a:fillRect/>
          </a:stretch>
        </p:blipFill>
        <p:spPr>
          <a:xfrm>
            <a:off x="2384428" y="2726531"/>
            <a:ext cx="1216025" cy="628650"/>
          </a:xfrm>
          <a:prstGeom prst="rect">
            <a:avLst/>
          </a:prstGeom>
          <a:noFill/>
          <a:ln w="19050">
            <a:noFill/>
          </a:ln>
        </p:spPr>
      </p:pic>
      <p:pic>
        <p:nvPicPr>
          <p:cNvPr id="673803" name="图片 673802"/>
          <p:cNvPicPr>
            <a:picLocks noChangeAspect="1"/>
          </p:cNvPicPr>
          <p:nvPr/>
        </p:nvPicPr>
        <p:blipFill>
          <a:blip r:embed="rId8">
            <a:clrChange>
              <a:clrFrom>
                <a:srgbClr val="FFFFFF"/>
              </a:clrFrom>
              <a:clrTo>
                <a:srgbClr val="FFFFFF">
                  <a:alpha val="0"/>
                </a:srgbClr>
              </a:clrTo>
            </a:clrChange>
          </a:blip>
          <a:stretch>
            <a:fillRect/>
          </a:stretch>
        </p:blipFill>
        <p:spPr>
          <a:xfrm>
            <a:off x="2855915" y="3375422"/>
            <a:ext cx="296863" cy="270272"/>
          </a:xfrm>
          <a:prstGeom prst="rect">
            <a:avLst/>
          </a:prstGeom>
          <a:noFill/>
          <a:ln w="19050">
            <a:noFill/>
          </a:ln>
        </p:spPr>
      </p:pic>
      <p:pic>
        <p:nvPicPr>
          <p:cNvPr id="673804" name="图片 673803"/>
          <p:cNvPicPr>
            <a:picLocks noChangeAspect="1"/>
          </p:cNvPicPr>
          <p:nvPr/>
        </p:nvPicPr>
        <p:blipFill>
          <a:blip r:embed="rId10">
            <a:clrChange>
              <a:clrFrom>
                <a:srgbClr val="FFFFFF"/>
              </a:clrFrom>
              <a:clrTo>
                <a:srgbClr val="FFFFFF">
                  <a:alpha val="0"/>
                </a:srgbClr>
              </a:clrTo>
            </a:clrChange>
          </a:blip>
          <a:stretch>
            <a:fillRect/>
          </a:stretch>
        </p:blipFill>
        <p:spPr>
          <a:xfrm>
            <a:off x="2352676" y="3644504"/>
            <a:ext cx="1223963" cy="623888"/>
          </a:xfrm>
          <a:prstGeom prst="rect">
            <a:avLst/>
          </a:prstGeom>
          <a:noFill/>
          <a:ln w="19050">
            <a:noFill/>
          </a:ln>
        </p:spPr>
      </p:pic>
      <p:pic>
        <p:nvPicPr>
          <p:cNvPr id="673805" name="图片 673804"/>
          <p:cNvPicPr>
            <a:picLocks noChangeAspect="1"/>
          </p:cNvPicPr>
          <p:nvPr/>
        </p:nvPicPr>
        <p:blipFill>
          <a:blip r:embed="rId11">
            <a:clrChange>
              <a:clrFrom>
                <a:srgbClr val="FFFFFF"/>
              </a:clrFrom>
              <a:clrTo>
                <a:srgbClr val="FFFFFF">
                  <a:alpha val="0"/>
                </a:srgbClr>
              </a:clrTo>
            </a:clrChange>
          </a:blip>
          <a:stretch>
            <a:fillRect/>
          </a:stretch>
        </p:blipFill>
        <p:spPr>
          <a:xfrm>
            <a:off x="3582990" y="2540797"/>
            <a:ext cx="6408737" cy="1158479"/>
          </a:xfrm>
          <a:prstGeom prst="rect">
            <a:avLst/>
          </a:prstGeom>
          <a:noFill/>
          <a:ln w="19050">
            <a:noFill/>
          </a:ln>
        </p:spPr>
      </p:pic>
      <p:pic>
        <p:nvPicPr>
          <p:cNvPr id="673806" name="图片 673805"/>
          <p:cNvPicPr>
            <a:picLocks noChangeAspect="1"/>
          </p:cNvPicPr>
          <p:nvPr/>
        </p:nvPicPr>
        <p:blipFill>
          <a:blip r:embed="rId12">
            <a:clrChange>
              <a:clrFrom>
                <a:srgbClr val="FFFFFF"/>
              </a:clrFrom>
              <a:clrTo>
                <a:srgbClr val="FFFFFF">
                  <a:alpha val="0"/>
                </a:srgbClr>
              </a:clrTo>
            </a:clrChange>
          </a:blip>
          <a:stretch>
            <a:fillRect/>
          </a:stretch>
        </p:blipFill>
        <p:spPr>
          <a:xfrm>
            <a:off x="3576640" y="3699272"/>
            <a:ext cx="6478587" cy="553640"/>
          </a:xfrm>
          <a:prstGeom prst="rect">
            <a:avLst/>
          </a:prstGeom>
          <a:noFill/>
          <a:ln w="19050">
            <a:noFill/>
          </a:ln>
        </p:spPr>
      </p:pic>
    </p:spTree>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673799"/>
                                        </p:tgtEl>
                                        <p:attrNameLst>
                                          <p:attrName>style.visibility</p:attrName>
                                        </p:attrNameLst>
                                      </p:cBhvr>
                                      <p:to>
                                        <p:strVal val="visible"/>
                                      </p:to>
                                    </p:set>
                                    <p:animEffect transition="in" filter="wipe(up)">
                                      <p:cBhvr>
                                        <p:cTn id="7" dur="500"/>
                                        <p:tgtEl>
                                          <p:spTgt spid="67379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73800"/>
                                        </p:tgtEl>
                                        <p:attrNameLst>
                                          <p:attrName>style.visibility</p:attrName>
                                        </p:attrNameLst>
                                      </p:cBhvr>
                                      <p:to>
                                        <p:strVal val="visible"/>
                                      </p:to>
                                    </p:set>
                                    <p:animEffect transition="in" filter="wipe(left)">
                                      <p:cBhvr>
                                        <p:cTn id="12" dur="500"/>
                                        <p:tgtEl>
                                          <p:spTgt spid="67380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673801"/>
                                        </p:tgtEl>
                                        <p:attrNameLst>
                                          <p:attrName>style.visibility</p:attrName>
                                        </p:attrNameLst>
                                      </p:cBhvr>
                                      <p:to>
                                        <p:strVal val="visible"/>
                                      </p:to>
                                    </p:set>
                                    <p:animEffect transition="in" filter="wipe(up)">
                                      <p:cBhvr>
                                        <p:cTn id="17" dur="500"/>
                                        <p:tgtEl>
                                          <p:spTgt spid="67380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673802"/>
                                        </p:tgtEl>
                                        <p:attrNameLst>
                                          <p:attrName>style.visibility</p:attrName>
                                        </p:attrNameLst>
                                      </p:cBhvr>
                                      <p:to>
                                        <p:strVal val="visible"/>
                                      </p:to>
                                    </p:set>
                                    <p:animEffect transition="in" filter="wipe(up)">
                                      <p:cBhvr>
                                        <p:cTn id="22" dur="500"/>
                                        <p:tgtEl>
                                          <p:spTgt spid="67380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673805"/>
                                        </p:tgtEl>
                                        <p:attrNameLst>
                                          <p:attrName>style.visibility</p:attrName>
                                        </p:attrNameLst>
                                      </p:cBhvr>
                                      <p:to>
                                        <p:strVal val="visible"/>
                                      </p:to>
                                    </p:set>
                                    <p:animEffect transition="in" filter="wipe(left)">
                                      <p:cBhvr>
                                        <p:cTn id="27" dur="500"/>
                                        <p:tgtEl>
                                          <p:spTgt spid="67380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673803"/>
                                        </p:tgtEl>
                                        <p:attrNameLst>
                                          <p:attrName>style.visibility</p:attrName>
                                        </p:attrNameLst>
                                      </p:cBhvr>
                                      <p:to>
                                        <p:strVal val="visible"/>
                                      </p:to>
                                    </p:set>
                                    <p:animEffect transition="in" filter="wipe(up)">
                                      <p:cBhvr>
                                        <p:cTn id="32" dur="500"/>
                                        <p:tgtEl>
                                          <p:spTgt spid="67380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673804"/>
                                        </p:tgtEl>
                                        <p:attrNameLst>
                                          <p:attrName>style.visibility</p:attrName>
                                        </p:attrNameLst>
                                      </p:cBhvr>
                                      <p:to>
                                        <p:strVal val="visible"/>
                                      </p:to>
                                    </p:set>
                                    <p:animEffect transition="in" filter="wipe(up)">
                                      <p:cBhvr>
                                        <p:cTn id="37" dur="500"/>
                                        <p:tgtEl>
                                          <p:spTgt spid="673804"/>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673806"/>
                                        </p:tgtEl>
                                        <p:attrNameLst>
                                          <p:attrName>style.visibility</p:attrName>
                                        </p:attrNameLst>
                                      </p:cBhvr>
                                      <p:to>
                                        <p:strVal val="visible"/>
                                      </p:to>
                                    </p:set>
                                    <p:animEffect transition="in" filter="wipe(left)">
                                      <p:cBhvr>
                                        <p:cTn id="42" dur="500"/>
                                        <p:tgtEl>
                                          <p:spTgt spid="673806"/>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nodeType="clickEffect">
                                  <p:stCondLst>
                                    <p:cond delay="0"/>
                                  </p:stCondLst>
                                  <p:childTnLst>
                                    <p:set>
                                      <p:cBhvr>
                                        <p:cTn id="46" dur="1" fill="hold">
                                          <p:stCondLst>
                                            <p:cond delay="0"/>
                                          </p:stCondLst>
                                        </p:cTn>
                                        <p:tgtEl>
                                          <p:spTgt spid="673798"/>
                                        </p:tgtEl>
                                        <p:attrNameLst>
                                          <p:attrName>style.visibility</p:attrName>
                                        </p:attrNameLst>
                                      </p:cBhvr>
                                      <p:to>
                                        <p:strVal val="visible"/>
                                      </p:to>
                                    </p:set>
                                    <p:animEffect transition="in" filter="blinds(horizontal)">
                                      <p:cBhvr>
                                        <p:cTn id="47" dur="500"/>
                                        <p:tgtEl>
                                          <p:spTgt spid="6737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
            <a:lum/>
          </a:blip>
          <a:stretch>
            <a:fillRect/>
          </a:stretch>
        </a:blipFill>
        <a:effectLst/>
      </p:bgPr>
    </p:bg>
    <p:spTree>
      <p:nvGrpSpPr>
        <p:cNvPr id="1" name=""/>
        <p:cNvGrpSpPr/>
        <p:nvPr/>
      </p:nvGrpSpPr>
      <p:grpSpPr>
        <a:xfrm>
          <a:off x="0" y="0"/>
          <a:ext cx="0" cy="0"/>
          <a:chOff x="0" y="0"/>
          <a:chExt cx="0" cy="0"/>
        </a:xfrm>
      </p:grpSpPr>
      <p:sp>
        <p:nvSpPr>
          <p:cNvPr id="7" name="矩形 6"/>
          <p:cNvSpPr/>
          <p:nvPr/>
        </p:nvSpPr>
        <p:spPr>
          <a:xfrm>
            <a:off x="527615" y="323481"/>
            <a:ext cx="10176708" cy="460375"/>
          </a:xfrm>
          <a:prstGeom prst="rect">
            <a:avLst/>
          </a:prstGeom>
        </p:spPr>
        <p:txBody>
          <a:bodyPr wrap="square">
            <a:spAutoFit/>
          </a:bodyPr>
          <a:lstStyle/>
          <a:p>
            <a:pPr fontAlgn="base">
              <a:spcBef>
                <a:spcPct val="0"/>
              </a:spcBef>
              <a:spcAft>
                <a:spcPct val="0"/>
              </a:spcAft>
            </a:pPr>
            <a:r>
              <a:rPr lang="en-US" altLang="zh-CN" sz="2400" b="1" smtClean="0">
                <a:solidFill>
                  <a:srgbClr val="FF0000"/>
                </a:solidFill>
              </a:rPr>
              <a:t>4.</a:t>
            </a:r>
            <a:r>
              <a:rPr lang="zh-CN" altLang="en-US" sz="2400" b="1" smtClean="0">
                <a:solidFill>
                  <a:srgbClr val="FF0000"/>
                </a:solidFill>
              </a:rPr>
              <a:t>化学反应机理</a:t>
            </a:r>
            <a:r>
              <a:rPr lang="en-US" altLang="zh-CN" sz="2400" b="1" smtClean="0">
                <a:solidFill>
                  <a:srgbClr val="FF0000"/>
                </a:solidFill>
              </a:rPr>
              <a:t>——</a:t>
            </a:r>
            <a:r>
              <a:rPr lang="zh-CN" altLang="en-US" sz="2400" b="1" smtClean="0">
                <a:solidFill>
                  <a:srgbClr val="0000FF"/>
                </a:solidFill>
              </a:rPr>
              <a:t>历程、活化能 、 催化剂 </a:t>
            </a:r>
            <a:endParaRPr lang="zh-CN" altLang="en-US" sz="2400" b="1" smtClean="0">
              <a:solidFill>
                <a:srgbClr val="0000FF"/>
              </a:solidFill>
            </a:endParaRPr>
          </a:p>
        </p:txBody>
      </p:sp>
      <p:cxnSp>
        <p:nvCxnSpPr>
          <p:cNvPr id="8" name="直接连接符 7"/>
          <p:cNvCxnSpPr/>
          <p:nvPr/>
        </p:nvCxnSpPr>
        <p:spPr>
          <a:xfrm>
            <a:off x="239595" y="836820"/>
            <a:ext cx="11425767" cy="0"/>
          </a:xfrm>
          <a:prstGeom prst="line">
            <a:avLst/>
          </a:prstGeom>
          <a:ln w="57150">
            <a:solidFill>
              <a:srgbClr val="FF0000"/>
            </a:solidFill>
          </a:ln>
          <a:scene3d>
            <a:camera prst="obliqueTopRight"/>
            <a:lightRig rig="threePt" dir="t"/>
          </a:scene3d>
        </p:spPr>
        <p:style>
          <a:lnRef idx="1">
            <a:schemeClr val="accent1"/>
          </a:lnRef>
          <a:fillRef idx="0">
            <a:schemeClr val="accent1"/>
          </a:fillRef>
          <a:effectRef idx="0">
            <a:schemeClr val="accent1"/>
          </a:effectRef>
          <a:fontRef idx="minor">
            <a:schemeClr val="tx1"/>
          </a:fontRef>
        </p:style>
      </p:cxnSp>
      <p:sp>
        <p:nvSpPr>
          <p:cNvPr id="10" name="矩形 9"/>
          <p:cNvSpPr/>
          <p:nvPr/>
        </p:nvSpPr>
        <p:spPr>
          <a:xfrm>
            <a:off x="911642" y="1556870"/>
            <a:ext cx="9888687" cy="3415030"/>
          </a:xfrm>
          <a:prstGeom prst="rect">
            <a:avLst/>
          </a:prstGeom>
          <a:ln>
            <a:solidFill>
              <a:srgbClr val="FF0000"/>
            </a:solidFill>
          </a:ln>
        </p:spPr>
        <p:txBody>
          <a:bodyPr wrap="square">
            <a:spAutoFit/>
          </a:bodyPr>
          <a:lstStyle/>
          <a:p>
            <a:pPr fontAlgn="base">
              <a:spcBef>
                <a:spcPct val="0"/>
              </a:spcBef>
              <a:spcAft>
                <a:spcPct val="0"/>
              </a:spcAft>
            </a:pPr>
            <a:r>
              <a:rPr lang="en-US" altLang="zh-CN" sz="2400" b="1" smtClean="0">
                <a:solidFill>
                  <a:srgbClr val="FF0000"/>
                </a:solidFill>
              </a:rPr>
              <a:t>2022</a:t>
            </a:r>
            <a:r>
              <a:rPr lang="zh-CN" altLang="en-US" sz="2400" b="1" smtClean="0">
                <a:solidFill>
                  <a:srgbClr val="FF0000"/>
                </a:solidFill>
              </a:rPr>
              <a:t>年热门考点</a:t>
            </a:r>
            <a:endParaRPr lang="en-US" altLang="zh-CN" sz="2400" b="1" smtClean="0">
              <a:solidFill>
                <a:srgbClr val="FF0000"/>
              </a:solidFill>
            </a:endParaRPr>
          </a:p>
          <a:p>
            <a:pPr fontAlgn="base">
              <a:spcBef>
                <a:spcPct val="0"/>
              </a:spcBef>
              <a:spcAft>
                <a:spcPct val="0"/>
              </a:spcAft>
            </a:pPr>
            <a:r>
              <a:rPr lang="zh-CN" altLang="en-US" sz="2400" b="1" smtClean="0">
                <a:solidFill>
                  <a:srgbClr val="000000"/>
                </a:solidFill>
              </a:rPr>
              <a:t>基于真实情境，</a:t>
            </a:r>
            <a:endParaRPr lang="en-US" altLang="zh-CN" sz="2400" b="1" smtClean="0">
              <a:solidFill>
                <a:srgbClr val="000000"/>
              </a:solidFill>
            </a:endParaRPr>
          </a:p>
          <a:p>
            <a:pPr fontAlgn="base">
              <a:spcBef>
                <a:spcPct val="0"/>
              </a:spcBef>
              <a:spcAft>
                <a:spcPct val="0"/>
              </a:spcAft>
            </a:pPr>
            <a:r>
              <a:rPr lang="zh-CN" altLang="en-US" sz="2400" b="1" smtClean="0">
                <a:solidFill>
                  <a:srgbClr val="000000"/>
                </a:solidFill>
              </a:rPr>
              <a:t>考查学生综合运用知识的能力 ， </a:t>
            </a:r>
            <a:endParaRPr lang="en-US" altLang="zh-CN" sz="2400" b="1" smtClean="0">
              <a:solidFill>
                <a:srgbClr val="000000"/>
              </a:solidFill>
            </a:endParaRPr>
          </a:p>
          <a:p>
            <a:pPr fontAlgn="base">
              <a:spcBef>
                <a:spcPct val="0"/>
              </a:spcBef>
              <a:spcAft>
                <a:spcPct val="0"/>
              </a:spcAft>
            </a:pPr>
            <a:r>
              <a:rPr lang="zh-CN" altLang="en-US" sz="2400" b="1" smtClean="0">
                <a:solidFill>
                  <a:srgbClr val="000000"/>
                </a:solidFill>
              </a:rPr>
              <a:t>与化工生产关系密切的催化剂 ， </a:t>
            </a:r>
            <a:endParaRPr lang="en-US" altLang="zh-CN" sz="2400" b="1" smtClean="0">
              <a:solidFill>
                <a:srgbClr val="000000"/>
              </a:solidFill>
            </a:endParaRPr>
          </a:p>
          <a:p>
            <a:pPr fontAlgn="base">
              <a:spcBef>
                <a:spcPct val="0"/>
              </a:spcBef>
              <a:spcAft>
                <a:spcPct val="0"/>
              </a:spcAft>
            </a:pPr>
            <a:r>
              <a:rPr lang="zh-CN" altLang="en-US" sz="2400" b="1" smtClean="0">
                <a:solidFill>
                  <a:srgbClr val="000000"/>
                </a:solidFill>
              </a:rPr>
              <a:t>主要从反应历程 、 活化能 、 速率 、 平衡移动等，考查催化剂对反应的影响 。 </a:t>
            </a:r>
            <a:endParaRPr lang="en-US" altLang="zh-CN" sz="2400" b="1" smtClean="0">
              <a:solidFill>
                <a:srgbClr val="000000"/>
              </a:solidFill>
            </a:endParaRPr>
          </a:p>
          <a:p>
            <a:pPr fontAlgn="base">
              <a:spcBef>
                <a:spcPct val="0"/>
              </a:spcBef>
              <a:spcAft>
                <a:spcPct val="0"/>
              </a:spcAft>
            </a:pPr>
            <a:r>
              <a:rPr lang="zh-CN" altLang="en-US" sz="2400" b="1" smtClean="0">
                <a:solidFill>
                  <a:srgbClr val="000000"/>
                </a:solidFill>
              </a:rPr>
              <a:t>从试题形式上看 ， </a:t>
            </a:r>
            <a:endParaRPr lang="en-US" altLang="zh-CN" sz="2400" b="1" smtClean="0">
              <a:solidFill>
                <a:srgbClr val="000000"/>
              </a:solidFill>
            </a:endParaRPr>
          </a:p>
          <a:p>
            <a:pPr fontAlgn="base">
              <a:spcBef>
                <a:spcPct val="0"/>
              </a:spcBef>
              <a:spcAft>
                <a:spcPct val="0"/>
              </a:spcAft>
            </a:pPr>
            <a:r>
              <a:rPr lang="zh-CN" altLang="en-US" sz="2400" b="1" smtClean="0">
                <a:solidFill>
                  <a:srgbClr val="000000"/>
                </a:solidFill>
              </a:rPr>
              <a:t>常常融合图像 、 表格等信息呈现形式 ，</a:t>
            </a:r>
            <a:endParaRPr lang="en-US" altLang="zh-CN" sz="2400" b="1" smtClean="0">
              <a:solidFill>
                <a:srgbClr val="000000"/>
              </a:solidFill>
            </a:endParaRPr>
          </a:p>
          <a:p>
            <a:pPr fontAlgn="base">
              <a:spcBef>
                <a:spcPct val="0"/>
              </a:spcBef>
              <a:spcAft>
                <a:spcPct val="0"/>
              </a:spcAft>
            </a:pPr>
            <a:r>
              <a:rPr lang="zh-CN" altLang="en-US" sz="2400" b="1" smtClean="0">
                <a:solidFill>
                  <a:srgbClr val="000000"/>
                </a:solidFill>
              </a:rPr>
              <a:t>考查学生吸收和整合陌生信息的能力 。</a:t>
            </a:r>
            <a:endParaRPr lang="zh-CN" altLang="en-US" sz="2400" b="1">
              <a:solidFill>
                <a:srgbClr val="000000"/>
              </a:solidFill>
            </a:endParaRPr>
          </a:p>
        </p:txBody>
      </p:sp>
    </p:spTree>
  </p:cSld>
  <p:clrMapOvr>
    <a:masterClrMapping/>
  </p:clrMapOvr>
  <p:transition/>
</p:sld>
</file>

<file path=ppt/slides/slide15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
            <a:lum/>
          </a:blip>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1007648" y="1052836"/>
            <a:ext cx="9888685" cy="1630045"/>
          </a:xfrm>
          <a:prstGeom prst="rect">
            <a:avLst/>
          </a:prstGeom>
          <a:ln>
            <a:solidFill>
              <a:srgbClr val="FF0000"/>
            </a:solidFill>
          </a:ln>
        </p:spPr>
        <p:txBody>
          <a:bodyPr wrap="square">
            <a:spAutoFit/>
          </a:bodyPr>
          <a:lstStyle/>
          <a:p>
            <a:pPr fontAlgn="base">
              <a:spcBef>
                <a:spcPct val="0"/>
              </a:spcBef>
              <a:spcAft>
                <a:spcPct val="0"/>
              </a:spcAft>
            </a:pPr>
            <a:r>
              <a:rPr lang="zh-CN" altLang="en-US" sz="2000" b="1" smtClean="0">
                <a:solidFill>
                  <a:srgbClr val="FF0000"/>
                </a:solidFill>
                <a:latin typeface="宋体" panose="02010600030101010101" pitchFamily="2" charset="-122"/>
              </a:rPr>
              <a:t>催化剂如何影响化学反应 ？</a:t>
            </a:r>
            <a:r>
              <a:rPr lang="zh-CN" altLang="en-US" sz="2000" b="1" smtClean="0">
                <a:solidFill>
                  <a:srgbClr val="0000FF"/>
                </a:solidFill>
                <a:latin typeface="宋体" panose="02010600030101010101" pitchFamily="2" charset="-122"/>
              </a:rPr>
              <a:t>例如： </a:t>
            </a:r>
            <a:r>
              <a:rPr lang="en-US" altLang="zh-CN" sz="2000" b="1" smtClean="0">
                <a:solidFill>
                  <a:srgbClr val="0000FF"/>
                </a:solidFill>
                <a:latin typeface="宋体" panose="02010600030101010101" pitchFamily="2" charset="-122"/>
              </a:rPr>
              <a:t>Cu </a:t>
            </a:r>
            <a:r>
              <a:rPr lang="zh-CN" altLang="en-US" sz="2000" b="1" smtClean="0">
                <a:solidFill>
                  <a:srgbClr val="0000FF"/>
                </a:solidFill>
                <a:latin typeface="宋体" panose="02010600030101010101" pitchFamily="2" charset="-122"/>
              </a:rPr>
              <a:t>催化乙醇的氧化反应：</a:t>
            </a:r>
            <a:endParaRPr lang="zh-CN" altLang="en-US" sz="2000" b="1" smtClean="0">
              <a:solidFill>
                <a:srgbClr val="0000FF"/>
              </a:solidFill>
              <a:latin typeface="宋体" panose="02010600030101010101" pitchFamily="2" charset="-122"/>
            </a:endParaRPr>
          </a:p>
          <a:p>
            <a:pPr fontAlgn="base">
              <a:spcBef>
                <a:spcPct val="0"/>
              </a:spcBef>
              <a:spcAft>
                <a:spcPct val="0"/>
              </a:spcAft>
            </a:pPr>
            <a:r>
              <a:rPr lang="en-US" altLang="zh-CN" sz="2000" b="1" smtClean="0">
                <a:solidFill>
                  <a:srgbClr val="000000"/>
                </a:solidFill>
                <a:latin typeface="宋体" panose="02010600030101010101" pitchFamily="2" charset="-122"/>
              </a:rPr>
              <a:t>2Cu + O</a:t>
            </a:r>
            <a:r>
              <a:rPr lang="en-US" altLang="zh-CN" sz="2000" b="1" baseline="-25000" smtClean="0">
                <a:solidFill>
                  <a:srgbClr val="000000"/>
                </a:solidFill>
                <a:latin typeface="宋体" panose="02010600030101010101" pitchFamily="2" charset="-122"/>
              </a:rPr>
              <a:t>2</a:t>
            </a:r>
            <a:r>
              <a:rPr lang="en-US" altLang="zh-CN" sz="2000" b="1" smtClean="0">
                <a:solidFill>
                  <a:srgbClr val="000000"/>
                </a:solidFill>
                <a:latin typeface="宋体" panose="02010600030101010101" pitchFamily="2" charset="-122"/>
              </a:rPr>
              <a:t> =^=2C u O</a:t>
            </a:r>
            <a:r>
              <a:rPr lang="zh-CN" altLang="en-US" sz="2000" b="1" smtClean="0">
                <a:solidFill>
                  <a:srgbClr val="000000"/>
                </a:solidFill>
                <a:latin typeface="宋体" panose="02010600030101010101" pitchFamily="2" charset="-122"/>
              </a:rPr>
              <a:t>；</a:t>
            </a:r>
            <a:endParaRPr lang="en-US" altLang="zh-CN" sz="2000" b="1" smtClean="0">
              <a:solidFill>
                <a:srgbClr val="000000"/>
              </a:solidFill>
              <a:latin typeface="宋体" panose="02010600030101010101" pitchFamily="2" charset="-122"/>
            </a:endParaRPr>
          </a:p>
          <a:p>
            <a:pPr fontAlgn="base">
              <a:spcBef>
                <a:spcPct val="0"/>
              </a:spcBef>
              <a:spcAft>
                <a:spcPct val="0"/>
              </a:spcAft>
            </a:pPr>
            <a:r>
              <a:rPr lang="en-US" altLang="zh-CN" sz="2000" b="1" smtClean="0">
                <a:solidFill>
                  <a:srgbClr val="000000"/>
                </a:solidFill>
                <a:latin typeface="宋体" panose="02010600030101010101" pitchFamily="2" charset="-122"/>
              </a:rPr>
              <a:t>CH</a:t>
            </a:r>
            <a:r>
              <a:rPr lang="en-US" altLang="zh-CN" sz="2000" b="1" baseline="-25000" smtClean="0">
                <a:solidFill>
                  <a:srgbClr val="000000"/>
                </a:solidFill>
                <a:latin typeface="宋体" panose="02010600030101010101" pitchFamily="2" charset="-122"/>
              </a:rPr>
              <a:t>3</a:t>
            </a:r>
            <a:r>
              <a:rPr lang="en-US" altLang="zh-CN" sz="2000" b="1" smtClean="0">
                <a:solidFill>
                  <a:srgbClr val="000000"/>
                </a:solidFill>
                <a:latin typeface="宋体" panose="02010600030101010101" pitchFamily="2" charset="-122"/>
              </a:rPr>
              <a:t>CH</a:t>
            </a:r>
            <a:r>
              <a:rPr lang="en-US" altLang="zh-CN" sz="2000" b="1" baseline="-25000" smtClean="0">
                <a:solidFill>
                  <a:srgbClr val="000000"/>
                </a:solidFill>
                <a:latin typeface="宋体" panose="02010600030101010101" pitchFamily="2" charset="-122"/>
              </a:rPr>
              <a:t>2</a:t>
            </a:r>
            <a:r>
              <a:rPr lang="en-US" altLang="zh-CN" sz="2000" b="1" smtClean="0">
                <a:solidFill>
                  <a:srgbClr val="000000"/>
                </a:solidFill>
                <a:latin typeface="宋体" panose="02010600030101010101" pitchFamily="2" charset="-122"/>
              </a:rPr>
              <a:t>OH + CuO =^=  CH</a:t>
            </a:r>
            <a:r>
              <a:rPr lang="en-US" altLang="zh-CN" sz="2000" b="1" baseline="-25000" smtClean="0">
                <a:solidFill>
                  <a:srgbClr val="000000"/>
                </a:solidFill>
                <a:latin typeface="宋体" panose="02010600030101010101" pitchFamily="2" charset="-122"/>
              </a:rPr>
              <a:t>3</a:t>
            </a:r>
            <a:r>
              <a:rPr lang="en-US" altLang="zh-CN" sz="2000" b="1" smtClean="0">
                <a:solidFill>
                  <a:srgbClr val="000000"/>
                </a:solidFill>
                <a:latin typeface="宋体" panose="02010600030101010101" pitchFamily="2" charset="-122"/>
              </a:rPr>
              <a:t>CHO + Cu + H</a:t>
            </a:r>
            <a:r>
              <a:rPr lang="en-US" altLang="zh-CN" sz="2000" b="1" baseline="-25000" smtClean="0">
                <a:solidFill>
                  <a:srgbClr val="000000"/>
                </a:solidFill>
                <a:latin typeface="宋体" panose="02010600030101010101" pitchFamily="2" charset="-122"/>
              </a:rPr>
              <a:t>2</a:t>
            </a:r>
            <a:r>
              <a:rPr lang="en-US" altLang="zh-CN" sz="2000" b="1" smtClean="0">
                <a:solidFill>
                  <a:srgbClr val="000000"/>
                </a:solidFill>
                <a:latin typeface="宋体" panose="02010600030101010101" pitchFamily="2" charset="-122"/>
              </a:rPr>
              <a:t>O</a:t>
            </a:r>
            <a:endParaRPr lang="en-US" altLang="zh-CN" sz="2000" b="1" smtClean="0">
              <a:solidFill>
                <a:srgbClr val="000000"/>
              </a:solidFill>
              <a:latin typeface="宋体" panose="02010600030101010101" pitchFamily="2" charset="-122"/>
            </a:endParaRPr>
          </a:p>
          <a:p>
            <a:pPr fontAlgn="base">
              <a:spcBef>
                <a:spcPct val="0"/>
              </a:spcBef>
              <a:spcAft>
                <a:spcPct val="0"/>
              </a:spcAft>
            </a:pPr>
            <a:r>
              <a:rPr lang="zh-CN" altLang="en-US" sz="2000" b="1" smtClean="0">
                <a:solidFill>
                  <a:srgbClr val="000000"/>
                </a:solidFill>
                <a:latin typeface="宋体" panose="02010600030101010101" pitchFamily="2" charset="-122"/>
              </a:rPr>
              <a:t>催化剂 </a:t>
            </a:r>
            <a:r>
              <a:rPr lang="en-US" altLang="zh-CN" sz="2000" b="1" smtClean="0">
                <a:solidFill>
                  <a:srgbClr val="000000"/>
                </a:solidFill>
                <a:latin typeface="宋体" panose="02010600030101010101" pitchFamily="2" charset="-122"/>
              </a:rPr>
              <a:t>Cu </a:t>
            </a:r>
            <a:r>
              <a:rPr lang="zh-CN" altLang="en-US" sz="2000" b="1" smtClean="0">
                <a:solidFill>
                  <a:srgbClr val="000000"/>
                </a:solidFill>
                <a:latin typeface="宋体" panose="02010600030101010101" pitchFamily="2" charset="-122"/>
              </a:rPr>
              <a:t>先参与反应后又重新生成，</a:t>
            </a:r>
            <a:endParaRPr lang="en-US" altLang="zh-CN" sz="2000" b="1" smtClean="0">
              <a:solidFill>
                <a:srgbClr val="000000"/>
              </a:solidFill>
              <a:latin typeface="宋体" panose="02010600030101010101" pitchFamily="2" charset="-122"/>
            </a:endParaRPr>
          </a:p>
          <a:p>
            <a:pPr fontAlgn="base">
              <a:spcBef>
                <a:spcPct val="0"/>
              </a:spcBef>
              <a:spcAft>
                <a:spcPct val="0"/>
              </a:spcAft>
            </a:pPr>
            <a:r>
              <a:rPr lang="zh-CN" altLang="en-US" sz="2000" b="1" smtClean="0">
                <a:solidFill>
                  <a:srgbClr val="000000"/>
                </a:solidFill>
                <a:latin typeface="宋体" panose="02010600030101010101" pitchFamily="2" charset="-122"/>
              </a:rPr>
              <a:t>它经历了 </a:t>
            </a:r>
            <a:r>
              <a:rPr lang="en-US" altLang="zh-CN" sz="2000" b="1" smtClean="0">
                <a:solidFill>
                  <a:srgbClr val="000000"/>
                </a:solidFill>
                <a:latin typeface="宋体" panose="02010600030101010101" pitchFamily="2" charset="-122"/>
              </a:rPr>
              <a:t>Cu-CuO-Cu </a:t>
            </a:r>
            <a:r>
              <a:rPr lang="zh-CN" altLang="en-US" sz="2000" b="1" smtClean="0">
                <a:solidFill>
                  <a:srgbClr val="000000"/>
                </a:solidFill>
                <a:latin typeface="宋体" panose="02010600030101010101" pitchFamily="2" charset="-122"/>
              </a:rPr>
              <a:t>的变化历程。 </a:t>
            </a:r>
            <a:endParaRPr lang="zh-CN" altLang="en-US" sz="2000" b="1">
              <a:solidFill>
                <a:srgbClr val="000000"/>
              </a:solidFill>
              <a:latin typeface="宋体" panose="02010600030101010101" pitchFamily="2" charset="-122"/>
            </a:endParaRPr>
          </a:p>
        </p:txBody>
      </p:sp>
      <p:sp>
        <p:nvSpPr>
          <p:cNvPr id="3" name="矩形 2"/>
          <p:cNvSpPr/>
          <p:nvPr/>
        </p:nvSpPr>
        <p:spPr>
          <a:xfrm>
            <a:off x="623622" y="404793"/>
            <a:ext cx="6616863" cy="460375"/>
          </a:xfrm>
          <a:prstGeom prst="rect">
            <a:avLst/>
          </a:prstGeom>
        </p:spPr>
        <p:txBody>
          <a:bodyPr wrap="square">
            <a:spAutoFit/>
          </a:bodyPr>
          <a:lstStyle/>
          <a:p>
            <a:pPr fontAlgn="base">
              <a:spcBef>
                <a:spcPct val="0"/>
              </a:spcBef>
              <a:spcAft>
                <a:spcPct val="0"/>
              </a:spcAft>
            </a:pPr>
            <a:r>
              <a:rPr lang="en-US" altLang="zh-CN" sz="2400" b="1" smtClean="0">
                <a:solidFill>
                  <a:srgbClr val="000000"/>
                </a:solidFill>
              </a:rPr>
              <a:t>01.</a:t>
            </a:r>
            <a:r>
              <a:rPr lang="zh-CN" altLang="en-US" sz="2400" b="1" smtClean="0">
                <a:solidFill>
                  <a:srgbClr val="000000"/>
                </a:solidFill>
              </a:rPr>
              <a:t>催化剂与反应历程</a:t>
            </a:r>
            <a:endParaRPr lang="zh-CN" altLang="en-US" sz="2400" b="1" smtClean="0">
              <a:solidFill>
                <a:srgbClr val="000000"/>
              </a:solidFill>
            </a:endParaRPr>
          </a:p>
        </p:txBody>
      </p:sp>
      <p:cxnSp>
        <p:nvCxnSpPr>
          <p:cNvPr id="4" name="直接连接符 3"/>
          <p:cNvCxnSpPr/>
          <p:nvPr/>
        </p:nvCxnSpPr>
        <p:spPr>
          <a:xfrm>
            <a:off x="239595" y="836820"/>
            <a:ext cx="11425767" cy="0"/>
          </a:xfrm>
          <a:prstGeom prst="line">
            <a:avLst/>
          </a:prstGeom>
          <a:ln w="57150">
            <a:solidFill>
              <a:srgbClr val="FF0000"/>
            </a:solidFill>
          </a:ln>
          <a:scene3d>
            <a:camera prst="obliqueTopRight"/>
            <a:lightRig rig="threePt" dir="t"/>
          </a:scene3d>
        </p:spPr>
        <p:style>
          <a:lnRef idx="1">
            <a:schemeClr val="accent1"/>
          </a:lnRef>
          <a:fillRef idx="0">
            <a:schemeClr val="accent1"/>
          </a:fillRef>
          <a:effectRef idx="0">
            <a:schemeClr val="accent1"/>
          </a:effectRef>
          <a:fontRef idx="minor">
            <a:schemeClr val="tx1"/>
          </a:fontRef>
        </p:style>
      </p:cxnSp>
      <p:sp>
        <p:nvSpPr>
          <p:cNvPr id="5" name="矩形 4"/>
          <p:cNvSpPr/>
          <p:nvPr/>
        </p:nvSpPr>
        <p:spPr>
          <a:xfrm>
            <a:off x="1007649" y="2780956"/>
            <a:ext cx="9888687" cy="1200329"/>
          </a:xfrm>
          <a:prstGeom prst="rect">
            <a:avLst/>
          </a:prstGeom>
          <a:ln>
            <a:solidFill>
              <a:srgbClr val="FF0000"/>
            </a:solidFill>
          </a:ln>
        </p:spPr>
        <p:txBody>
          <a:bodyPr wrap="square">
            <a:spAutoFit/>
          </a:bodyPr>
          <a:lstStyle/>
          <a:p>
            <a:pPr fontAlgn="base">
              <a:spcBef>
                <a:spcPct val="0"/>
              </a:spcBef>
              <a:spcAft>
                <a:spcPct val="0"/>
              </a:spcAft>
            </a:pPr>
            <a:r>
              <a:rPr lang="zh-CN" altLang="en-US" b="1" smtClean="0">
                <a:solidFill>
                  <a:srgbClr val="000000"/>
                </a:solidFill>
              </a:rPr>
              <a:t>［ 例 </a:t>
            </a:r>
            <a:r>
              <a:rPr lang="en-US" altLang="zh-CN" b="1" smtClean="0">
                <a:solidFill>
                  <a:srgbClr val="000000"/>
                </a:solidFill>
              </a:rPr>
              <a:t>1 </a:t>
            </a:r>
            <a:r>
              <a:rPr lang="zh-CN" altLang="en-US" b="1" smtClean="0">
                <a:solidFill>
                  <a:srgbClr val="000000"/>
                </a:solidFill>
              </a:rPr>
              <a:t>］ 用 </a:t>
            </a:r>
            <a:r>
              <a:rPr lang="en-US" altLang="zh-CN" b="1" smtClean="0">
                <a:solidFill>
                  <a:srgbClr val="000000"/>
                </a:solidFill>
              </a:rPr>
              <a:t>NaCIO</a:t>
            </a:r>
            <a:r>
              <a:rPr lang="en-US" altLang="zh-CN" b="1" baseline="-25000" smtClean="0">
                <a:solidFill>
                  <a:srgbClr val="000000"/>
                </a:solidFill>
              </a:rPr>
              <a:t>3</a:t>
            </a:r>
            <a:r>
              <a:rPr lang="zh-CN" altLang="en-US" b="1" smtClean="0">
                <a:solidFill>
                  <a:srgbClr val="000000"/>
                </a:solidFill>
              </a:rPr>
              <a:t>、</a:t>
            </a:r>
            <a:r>
              <a:rPr lang="en-US" altLang="zh-CN" b="1" smtClean="0">
                <a:solidFill>
                  <a:srgbClr val="000000"/>
                </a:solidFill>
              </a:rPr>
              <a:t> H</a:t>
            </a:r>
            <a:r>
              <a:rPr lang="en-US" altLang="zh-CN" b="1" baseline="-25000" smtClean="0">
                <a:solidFill>
                  <a:srgbClr val="000000"/>
                </a:solidFill>
              </a:rPr>
              <a:t>2</a:t>
            </a:r>
            <a:r>
              <a:rPr lang="en-US" altLang="zh-CN" b="1" smtClean="0">
                <a:solidFill>
                  <a:srgbClr val="000000"/>
                </a:solidFill>
              </a:rPr>
              <a:t>O</a:t>
            </a:r>
            <a:r>
              <a:rPr lang="en-US" altLang="zh-CN" b="1" baseline="-25000" smtClean="0">
                <a:solidFill>
                  <a:srgbClr val="000000"/>
                </a:solidFill>
              </a:rPr>
              <a:t>2</a:t>
            </a:r>
            <a:r>
              <a:rPr lang="en-US" altLang="zh-CN" b="1" smtClean="0">
                <a:solidFill>
                  <a:srgbClr val="000000"/>
                </a:solidFill>
              </a:rPr>
              <a:t> </a:t>
            </a:r>
            <a:r>
              <a:rPr lang="zh-CN" altLang="en-US" b="1" smtClean="0">
                <a:solidFill>
                  <a:srgbClr val="000000"/>
                </a:solidFill>
              </a:rPr>
              <a:t>和稀硫酸制备 </a:t>
            </a:r>
            <a:r>
              <a:rPr lang="en-US" altLang="zh-CN" b="1" smtClean="0">
                <a:solidFill>
                  <a:srgbClr val="000000"/>
                </a:solidFill>
              </a:rPr>
              <a:t>CIO</a:t>
            </a:r>
            <a:r>
              <a:rPr lang="en-US" altLang="zh-CN" b="1" baseline="-25000" smtClean="0">
                <a:solidFill>
                  <a:srgbClr val="000000"/>
                </a:solidFill>
              </a:rPr>
              <a:t>2</a:t>
            </a:r>
            <a:r>
              <a:rPr lang="en-US" altLang="zh-CN" b="1" smtClean="0">
                <a:solidFill>
                  <a:srgbClr val="000000"/>
                </a:solidFill>
              </a:rPr>
              <a:t>  </a:t>
            </a:r>
            <a:r>
              <a:rPr lang="zh-CN" altLang="en-US" b="1" smtClean="0">
                <a:solidFill>
                  <a:srgbClr val="000000"/>
                </a:solidFill>
              </a:rPr>
              <a:t>，反应开始时加入少量盐酸 ，</a:t>
            </a:r>
            <a:r>
              <a:rPr lang="en-US" altLang="zh-CN" b="1" smtClean="0">
                <a:solidFill>
                  <a:srgbClr val="000000"/>
                </a:solidFill>
              </a:rPr>
              <a:t>CIO</a:t>
            </a:r>
            <a:r>
              <a:rPr lang="en-US" altLang="zh-CN" b="1" baseline="-25000" smtClean="0">
                <a:solidFill>
                  <a:srgbClr val="000000"/>
                </a:solidFill>
              </a:rPr>
              <a:t>2</a:t>
            </a:r>
            <a:r>
              <a:rPr lang="en-US" altLang="zh-CN" b="1" smtClean="0">
                <a:solidFill>
                  <a:srgbClr val="000000"/>
                </a:solidFill>
              </a:rPr>
              <a:t> </a:t>
            </a:r>
            <a:r>
              <a:rPr lang="zh-CN" altLang="en-US" b="1" smtClean="0">
                <a:solidFill>
                  <a:srgbClr val="000000"/>
                </a:solidFill>
              </a:rPr>
              <a:t>的生成速率大大提高 </a:t>
            </a:r>
            <a:r>
              <a:rPr lang="en-US" altLang="zh-CN" b="1" smtClean="0">
                <a:solidFill>
                  <a:srgbClr val="000000"/>
                </a:solidFill>
              </a:rPr>
              <a:t>(</a:t>
            </a:r>
            <a:r>
              <a:rPr lang="zh-CN" altLang="en-US" b="1" smtClean="0">
                <a:solidFill>
                  <a:srgbClr val="000000"/>
                </a:solidFill>
              </a:rPr>
              <a:t> </a:t>
            </a:r>
            <a:r>
              <a:rPr lang="en-US" altLang="zh-CN" b="1" smtClean="0">
                <a:solidFill>
                  <a:srgbClr val="000000"/>
                </a:solidFill>
              </a:rPr>
              <a:t>CI</a:t>
            </a:r>
            <a:r>
              <a:rPr lang="en-US" altLang="zh-CN" b="1" baseline="30000" smtClean="0">
                <a:solidFill>
                  <a:srgbClr val="000000"/>
                </a:solidFill>
              </a:rPr>
              <a:t>-</a:t>
            </a:r>
            <a:r>
              <a:rPr lang="en-US" altLang="zh-CN" b="1" smtClean="0">
                <a:solidFill>
                  <a:srgbClr val="000000"/>
                </a:solidFill>
              </a:rPr>
              <a:t> </a:t>
            </a:r>
            <a:r>
              <a:rPr lang="zh-CN" altLang="en-US" b="1" smtClean="0">
                <a:solidFill>
                  <a:srgbClr val="000000"/>
                </a:solidFill>
              </a:rPr>
              <a:t>对反应有催化作用 </a:t>
            </a:r>
            <a:r>
              <a:rPr lang="en-US" altLang="zh-CN" b="1" smtClean="0">
                <a:solidFill>
                  <a:srgbClr val="000000"/>
                </a:solidFill>
              </a:rPr>
              <a:t>)</a:t>
            </a:r>
            <a:r>
              <a:rPr lang="zh-CN" altLang="en-US" b="1" smtClean="0">
                <a:solidFill>
                  <a:srgbClr val="000000"/>
                </a:solidFill>
              </a:rPr>
              <a:t> 。 该过程可能经两步反应完成 ， 将其补充完整 ： </a:t>
            </a:r>
            <a:endParaRPr lang="en-US" altLang="zh-CN" b="1" smtClean="0">
              <a:solidFill>
                <a:srgbClr val="000000"/>
              </a:solidFill>
            </a:endParaRPr>
          </a:p>
          <a:p>
            <a:pPr fontAlgn="base">
              <a:spcBef>
                <a:spcPct val="0"/>
              </a:spcBef>
              <a:spcAft>
                <a:spcPct val="0"/>
              </a:spcAft>
            </a:pPr>
            <a:r>
              <a:rPr lang="zh-CN" altLang="en-US" b="1" smtClean="0">
                <a:solidFill>
                  <a:srgbClr val="000000"/>
                </a:solidFill>
              </a:rPr>
              <a:t>① </a:t>
            </a:r>
            <a:r>
              <a:rPr lang="en-US" altLang="zh-CN" b="1" smtClean="0">
                <a:solidFill>
                  <a:srgbClr val="000000"/>
                </a:solidFill>
              </a:rPr>
              <a:t>________________________</a:t>
            </a:r>
            <a:r>
              <a:rPr lang="zh-CN" altLang="en-US" b="1" smtClean="0">
                <a:solidFill>
                  <a:srgbClr val="000000"/>
                </a:solidFill>
              </a:rPr>
              <a:t>（ 用离子方程式表示 ）； </a:t>
            </a:r>
            <a:endParaRPr lang="en-US" altLang="zh-CN" b="1" smtClean="0">
              <a:solidFill>
                <a:srgbClr val="000000"/>
              </a:solidFill>
            </a:endParaRPr>
          </a:p>
          <a:p>
            <a:pPr fontAlgn="base">
              <a:spcBef>
                <a:spcPct val="0"/>
              </a:spcBef>
              <a:spcAft>
                <a:spcPct val="0"/>
              </a:spcAft>
            </a:pPr>
            <a:r>
              <a:rPr lang="zh-CN" altLang="en-US" b="1" smtClean="0">
                <a:solidFill>
                  <a:srgbClr val="000000"/>
                </a:solidFill>
              </a:rPr>
              <a:t>② </a:t>
            </a:r>
            <a:r>
              <a:rPr lang="en-US" altLang="zh-CN" b="1" smtClean="0">
                <a:solidFill>
                  <a:srgbClr val="000000"/>
                </a:solidFill>
              </a:rPr>
              <a:t>H</a:t>
            </a:r>
            <a:r>
              <a:rPr lang="en-US" altLang="zh-CN" b="1" baseline="-25000" smtClean="0">
                <a:solidFill>
                  <a:srgbClr val="000000"/>
                </a:solidFill>
              </a:rPr>
              <a:t>2</a:t>
            </a:r>
            <a:r>
              <a:rPr lang="en-US" altLang="zh-CN" b="1" smtClean="0">
                <a:solidFill>
                  <a:srgbClr val="000000"/>
                </a:solidFill>
              </a:rPr>
              <a:t>O</a:t>
            </a:r>
            <a:r>
              <a:rPr lang="en-US" altLang="zh-CN" b="1" baseline="-25000" smtClean="0">
                <a:solidFill>
                  <a:srgbClr val="000000"/>
                </a:solidFill>
              </a:rPr>
              <a:t>2</a:t>
            </a:r>
            <a:r>
              <a:rPr lang="en-US" altLang="zh-CN" b="1" smtClean="0">
                <a:solidFill>
                  <a:srgbClr val="000000"/>
                </a:solidFill>
              </a:rPr>
              <a:t>  + CI</a:t>
            </a:r>
            <a:r>
              <a:rPr lang="en-US" altLang="zh-CN" b="1" baseline="-25000" smtClean="0">
                <a:solidFill>
                  <a:srgbClr val="000000"/>
                </a:solidFill>
              </a:rPr>
              <a:t>2</a:t>
            </a:r>
            <a:r>
              <a:rPr lang="en-US" altLang="zh-CN" b="1" smtClean="0">
                <a:solidFill>
                  <a:srgbClr val="000000"/>
                </a:solidFill>
              </a:rPr>
              <a:t>  =2CI</a:t>
            </a:r>
            <a:r>
              <a:rPr lang="en-US" altLang="zh-CN" b="1" baseline="30000" smtClean="0">
                <a:solidFill>
                  <a:srgbClr val="000000"/>
                </a:solidFill>
              </a:rPr>
              <a:t>—</a:t>
            </a:r>
            <a:r>
              <a:rPr lang="en-US" altLang="zh-CN" b="1" smtClean="0">
                <a:solidFill>
                  <a:srgbClr val="000000"/>
                </a:solidFill>
              </a:rPr>
              <a:t> +O</a:t>
            </a:r>
            <a:r>
              <a:rPr lang="en-US" altLang="zh-CN" b="1" baseline="-25000" smtClean="0">
                <a:solidFill>
                  <a:srgbClr val="000000"/>
                </a:solidFill>
              </a:rPr>
              <a:t>2</a:t>
            </a:r>
            <a:r>
              <a:rPr lang="en-US" altLang="zh-CN" b="1" smtClean="0">
                <a:solidFill>
                  <a:srgbClr val="000000"/>
                </a:solidFill>
              </a:rPr>
              <a:t> + 2H</a:t>
            </a:r>
            <a:r>
              <a:rPr lang="en-US" altLang="zh-CN" b="1" baseline="30000" smtClean="0">
                <a:solidFill>
                  <a:srgbClr val="000000"/>
                </a:solidFill>
              </a:rPr>
              <a:t>+</a:t>
            </a:r>
            <a:endParaRPr lang="en-US" altLang="zh-CN" b="1" smtClean="0">
              <a:solidFill>
                <a:srgbClr val="000000"/>
              </a:solidFill>
            </a:endParaRPr>
          </a:p>
        </p:txBody>
      </p:sp>
      <p:sp>
        <p:nvSpPr>
          <p:cNvPr id="6" name="矩形 5"/>
          <p:cNvSpPr/>
          <p:nvPr/>
        </p:nvSpPr>
        <p:spPr>
          <a:xfrm>
            <a:off x="1007649" y="4437070"/>
            <a:ext cx="9888687" cy="1477328"/>
          </a:xfrm>
          <a:prstGeom prst="rect">
            <a:avLst/>
          </a:prstGeom>
        </p:spPr>
        <p:txBody>
          <a:bodyPr wrap="square">
            <a:spAutoFit/>
          </a:bodyPr>
          <a:lstStyle/>
          <a:p>
            <a:pPr fontAlgn="base">
              <a:spcBef>
                <a:spcPct val="0"/>
              </a:spcBef>
              <a:spcAft>
                <a:spcPct val="0"/>
              </a:spcAft>
            </a:pPr>
            <a:r>
              <a:rPr lang="zh-CN" altLang="en-US" b="1" smtClean="0">
                <a:solidFill>
                  <a:srgbClr val="000000"/>
                </a:solidFill>
              </a:rPr>
              <a:t>解析：第②步中 </a:t>
            </a:r>
            <a:r>
              <a:rPr lang="en-US" altLang="zh-CN" b="1" smtClean="0">
                <a:solidFill>
                  <a:srgbClr val="000000"/>
                </a:solidFill>
              </a:rPr>
              <a:t>CI</a:t>
            </a:r>
            <a:r>
              <a:rPr lang="en-US" altLang="zh-CN" b="1" baseline="-25000" smtClean="0">
                <a:solidFill>
                  <a:srgbClr val="000000"/>
                </a:solidFill>
              </a:rPr>
              <a:t>2</a:t>
            </a:r>
            <a:r>
              <a:rPr lang="en-US" altLang="zh-CN" b="1" smtClean="0">
                <a:solidFill>
                  <a:srgbClr val="000000"/>
                </a:solidFill>
              </a:rPr>
              <a:t> </a:t>
            </a:r>
            <a:r>
              <a:rPr lang="zh-CN" altLang="en-US" b="1" smtClean="0">
                <a:solidFill>
                  <a:srgbClr val="000000"/>
                </a:solidFill>
              </a:rPr>
              <a:t>生成 </a:t>
            </a:r>
            <a:r>
              <a:rPr lang="en-US" altLang="zh-CN" b="1" smtClean="0">
                <a:solidFill>
                  <a:srgbClr val="000000"/>
                </a:solidFill>
              </a:rPr>
              <a:t>CI</a:t>
            </a:r>
            <a:r>
              <a:rPr lang="en-US" altLang="zh-CN" b="1" baseline="30000" smtClean="0">
                <a:solidFill>
                  <a:srgbClr val="000000"/>
                </a:solidFill>
              </a:rPr>
              <a:t>—</a:t>
            </a:r>
            <a:r>
              <a:rPr lang="en-US" altLang="zh-CN" b="1" smtClean="0">
                <a:solidFill>
                  <a:srgbClr val="000000"/>
                </a:solidFill>
              </a:rPr>
              <a:t>, </a:t>
            </a:r>
            <a:r>
              <a:rPr lang="zh-CN" altLang="en-US" b="1" smtClean="0">
                <a:solidFill>
                  <a:srgbClr val="000000"/>
                </a:solidFill>
              </a:rPr>
              <a:t>可知催化制 </a:t>
            </a:r>
            <a:r>
              <a:rPr lang="en-US" altLang="zh-CN" b="1" smtClean="0">
                <a:solidFill>
                  <a:srgbClr val="000000"/>
                </a:solidFill>
              </a:rPr>
              <a:t>CI</a:t>
            </a:r>
            <a:r>
              <a:rPr lang="en-US" altLang="zh-CN" b="1" baseline="30000" smtClean="0">
                <a:solidFill>
                  <a:srgbClr val="000000"/>
                </a:solidFill>
              </a:rPr>
              <a:t>—</a:t>
            </a:r>
            <a:r>
              <a:rPr lang="en-US" altLang="zh-CN" b="1" smtClean="0">
                <a:solidFill>
                  <a:srgbClr val="000000"/>
                </a:solidFill>
              </a:rPr>
              <a:t> </a:t>
            </a:r>
            <a:r>
              <a:rPr lang="zh-CN" altLang="en-US" b="1" smtClean="0">
                <a:solidFill>
                  <a:srgbClr val="000000"/>
                </a:solidFill>
              </a:rPr>
              <a:t>的变化历程是</a:t>
            </a:r>
            <a:r>
              <a:rPr lang="en-US" altLang="zh-CN" b="1" smtClean="0">
                <a:solidFill>
                  <a:srgbClr val="000000"/>
                </a:solidFill>
              </a:rPr>
              <a:t>:</a:t>
            </a:r>
            <a:endParaRPr lang="en-US" altLang="zh-CN" b="1" smtClean="0">
              <a:solidFill>
                <a:srgbClr val="000000"/>
              </a:solidFill>
            </a:endParaRPr>
          </a:p>
          <a:p>
            <a:pPr fontAlgn="base">
              <a:spcBef>
                <a:spcPct val="0"/>
              </a:spcBef>
              <a:spcAft>
                <a:spcPct val="0"/>
              </a:spcAft>
            </a:pPr>
            <a:r>
              <a:rPr lang="en-US" altLang="zh-CN" b="1" smtClean="0">
                <a:solidFill>
                  <a:srgbClr val="000000"/>
                </a:solidFill>
              </a:rPr>
              <a:t>            CI</a:t>
            </a:r>
            <a:r>
              <a:rPr lang="en-US" altLang="zh-CN" b="1" baseline="30000" smtClean="0">
                <a:solidFill>
                  <a:srgbClr val="000000"/>
                </a:solidFill>
              </a:rPr>
              <a:t>—___</a:t>
            </a:r>
            <a:r>
              <a:rPr lang="en-US" altLang="zh-CN" b="1" smtClean="0">
                <a:solidFill>
                  <a:srgbClr val="000000"/>
                </a:solidFill>
              </a:rPr>
              <a:t>CI</a:t>
            </a:r>
            <a:r>
              <a:rPr lang="en-US" altLang="zh-CN" b="1" baseline="-25000" smtClean="0">
                <a:solidFill>
                  <a:srgbClr val="000000"/>
                </a:solidFill>
              </a:rPr>
              <a:t>2</a:t>
            </a:r>
            <a:r>
              <a:rPr lang="en-US" altLang="zh-CN" b="1" smtClean="0">
                <a:solidFill>
                  <a:srgbClr val="000000"/>
                </a:solidFill>
              </a:rPr>
              <a:t> — CI</a:t>
            </a:r>
            <a:r>
              <a:rPr lang="en-US" altLang="zh-CN" b="1" baseline="30000" smtClean="0">
                <a:solidFill>
                  <a:srgbClr val="000000"/>
                </a:solidFill>
              </a:rPr>
              <a:t>—</a:t>
            </a:r>
            <a:r>
              <a:rPr lang="en-US" altLang="zh-CN" b="1" smtClean="0">
                <a:solidFill>
                  <a:srgbClr val="000000"/>
                </a:solidFill>
              </a:rPr>
              <a:t>, </a:t>
            </a:r>
            <a:r>
              <a:rPr lang="zh-CN" altLang="en-US" b="1" smtClean="0">
                <a:solidFill>
                  <a:srgbClr val="000000"/>
                </a:solidFill>
              </a:rPr>
              <a:t>即 </a:t>
            </a:r>
            <a:r>
              <a:rPr lang="en-US" altLang="zh-CN" b="1" smtClean="0">
                <a:solidFill>
                  <a:srgbClr val="000000"/>
                </a:solidFill>
              </a:rPr>
              <a:t>CI</a:t>
            </a:r>
            <a:r>
              <a:rPr lang="en-US" altLang="zh-CN" b="1" baseline="30000" smtClean="0">
                <a:solidFill>
                  <a:srgbClr val="000000"/>
                </a:solidFill>
              </a:rPr>
              <a:t>—</a:t>
            </a:r>
            <a:r>
              <a:rPr lang="en-US" altLang="zh-CN" b="1" smtClean="0">
                <a:solidFill>
                  <a:srgbClr val="000000"/>
                </a:solidFill>
              </a:rPr>
              <a:t> </a:t>
            </a:r>
            <a:r>
              <a:rPr lang="zh-CN" altLang="en-US" b="1" smtClean="0">
                <a:solidFill>
                  <a:srgbClr val="000000"/>
                </a:solidFill>
              </a:rPr>
              <a:t>在第①步中变成 </a:t>
            </a:r>
            <a:r>
              <a:rPr lang="en-US" altLang="zh-CN" b="1" smtClean="0">
                <a:solidFill>
                  <a:srgbClr val="000000"/>
                </a:solidFill>
              </a:rPr>
              <a:t>CI</a:t>
            </a:r>
            <a:r>
              <a:rPr lang="en-US" altLang="zh-CN" b="1" baseline="-25000" smtClean="0">
                <a:solidFill>
                  <a:srgbClr val="000000"/>
                </a:solidFill>
              </a:rPr>
              <a:t>2</a:t>
            </a:r>
            <a:r>
              <a:rPr lang="en-US" altLang="zh-CN" b="1" smtClean="0">
                <a:solidFill>
                  <a:srgbClr val="000000"/>
                </a:solidFill>
              </a:rPr>
              <a:t> </a:t>
            </a:r>
            <a:endParaRPr lang="en-US" altLang="zh-CN" b="1" smtClean="0">
              <a:solidFill>
                <a:srgbClr val="000000"/>
              </a:solidFill>
            </a:endParaRPr>
          </a:p>
          <a:p>
            <a:pPr fontAlgn="base">
              <a:spcBef>
                <a:spcPct val="0"/>
              </a:spcBef>
              <a:spcAft>
                <a:spcPct val="0"/>
              </a:spcAft>
            </a:pPr>
            <a:r>
              <a:rPr lang="en-US" altLang="zh-CN" b="1" smtClean="0">
                <a:solidFill>
                  <a:srgbClr val="000000"/>
                </a:solidFill>
              </a:rPr>
              <a:t>           </a:t>
            </a:r>
            <a:r>
              <a:rPr lang="zh-CN" altLang="en-US" b="1" smtClean="0">
                <a:solidFill>
                  <a:srgbClr val="000000"/>
                </a:solidFill>
              </a:rPr>
              <a:t>由</a:t>
            </a:r>
            <a:r>
              <a:rPr lang="zh-CN" altLang="en-US" b="1" smtClean="0">
                <a:solidFill>
                  <a:srgbClr val="0000FF"/>
                </a:solidFill>
              </a:rPr>
              <a:t>题给信息</a:t>
            </a:r>
            <a:r>
              <a:rPr lang="zh-CN" altLang="en-US" b="1" smtClean="0">
                <a:solidFill>
                  <a:srgbClr val="000000"/>
                </a:solidFill>
              </a:rPr>
              <a:t>及</a:t>
            </a:r>
            <a:r>
              <a:rPr lang="zh-CN" altLang="en-US" b="1" smtClean="0">
                <a:solidFill>
                  <a:srgbClr val="0000FF"/>
                </a:solidFill>
              </a:rPr>
              <a:t>氧化还原</a:t>
            </a:r>
            <a:r>
              <a:rPr lang="zh-CN" altLang="en-US" b="1" smtClean="0">
                <a:solidFill>
                  <a:srgbClr val="000000"/>
                </a:solidFill>
              </a:rPr>
              <a:t>知识可知 ，</a:t>
            </a:r>
            <a:endParaRPr lang="zh-CN" altLang="en-US" b="1" smtClean="0">
              <a:solidFill>
                <a:srgbClr val="000000"/>
              </a:solidFill>
            </a:endParaRPr>
          </a:p>
          <a:p>
            <a:pPr fontAlgn="base">
              <a:spcBef>
                <a:spcPct val="0"/>
              </a:spcBef>
              <a:spcAft>
                <a:spcPct val="0"/>
              </a:spcAft>
            </a:pPr>
            <a:r>
              <a:rPr lang="zh-CN" altLang="en-US" b="1" smtClean="0">
                <a:solidFill>
                  <a:srgbClr val="000000"/>
                </a:solidFill>
              </a:rPr>
              <a:t>           氧化剂是 </a:t>
            </a:r>
            <a:r>
              <a:rPr lang="en-US" altLang="zh-CN" b="1" smtClean="0">
                <a:solidFill>
                  <a:srgbClr val="000000"/>
                </a:solidFill>
              </a:rPr>
              <a:t>CIO</a:t>
            </a:r>
            <a:r>
              <a:rPr lang="en-US" altLang="zh-CN" b="1" baseline="-25000" smtClean="0">
                <a:solidFill>
                  <a:srgbClr val="000000"/>
                </a:solidFill>
              </a:rPr>
              <a:t>3</a:t>
            </a:r>
            <a:r>
              <a:rPr lang="en-US" altLang="zh-CN" b="1" baseline="30000" smtClean="0">
                <a:solidFill>
                  <a:srgbClr val="000000"/>
                </a:solidFill>
              </a:rPr>
              <a:t>—</a:t>
            </a:r>
            <a:r>
              <a:rPr lang="en-US" altLang="zh-CN" b="1" smtClean="0">
                <a:solidFill>
                  <a:srgbClr val="000000"/>
                </a:solidFill>
              </a:rPr>
              <a:t>, </a:t>
            </a:r>
            <a:r>
              <a:rPr lang="zh-CN" altLang="en-US" b="1" smtClean="0">
                <a:solidFill>
                  <a:srgbClr val="000000"/>
                </a:solidFill>
              </a:rPr>
              <a:t>且 </a:t>
            </a:r>
            <a:r>
              <a:rPr lang="en-US" altLang="zh-CN" b="1" smtClean="0">
                <a:solidFill>
                  <a:srgbClr val="000000"/>
                </a:solidFill>
              </a:rPr>
              <a:t>CIO</a:t>
            </a:r>
            <a:r>
              <a:rPr lang="en-US" altLang="zh-CN" b="1" baseline="-25000" smtClean="0">
                <a:solidFill>
                  <a:srgbClr val="000000"/>
                </a:solidFill>
              </a:rPr>
              <a:t>3</a:t>
            </a:r>
            <a:r>
              <a:rPr lang="en-US" altLang="zh-CN" b="1" baseline="30000" smtClean="0">
                <a:solidFill>
                  <a:srgbClr val="000000"/>
                </a:solidFill>
              </a:rPr>
              <a:t>—</a:t>
            </a:r>
            <a:r>
              <a:rPr lang="zh-CN" altLang="en-US" b="1" smtClean="0">
                <a:solidFill>
                  <a:srgbClr val="000000"/>
                </a:solidFill>
              </a:rPr>
              <a:t>反应后生成</a:t>
            </a:r>
            <a:r>
              <a:rPr lang="en-US" altLang="zh-CN" b="1" smtClean="0">
                <a:solidFill>
                  <a:srgbClr val="000000"/>
                </a:solidFill>
              </a:rPr>
              <a:t>CIO</a:t>
            </a:r>
            <a:r>
              <a:rPr lang="en-US" altLang="zh-CN" b="1" baseline="-25000" smtClean="0">
                <a:solidFill>
                  <a:srgbClr val="000000"/>
                </a:solidFill>
              </a:rPr>
              <a:t>2</a:t>
            </a:r>
            <a:r>
              <a:rPr lang="en-US" altLang="zh-CN" b="1" smtClean="0">
                <a:solidFill>
                  <a:srgbClr val="000000"/>
                </a:solidFill>
              </a:rPr>
              <a:t>  ,</a:t>
            </a:r>
            <a:endParaRPr lang="en-US" altLang="zh-CN" b="1" smtClean="0">
              <a:solidFill>
                <a:srgbClr val="000000"/>
              </a:solidFill>
            </a:endParaRPr>
          </a:p>
          <a:p>
            <a:pPr fontAlgn="base">
              <a:spcBef>
                <a:spcPct val="0"/>
              </a:spcBef>
              <a:spcAft>
                <a:spcPct val="0"/>
              </a:spcAft>
            </a:pPr>
            <a:r>
              <a:rPr lang="en-US" altLang="zh-CN" b="1" smtClean="0">
                <a:solidFill>
                  <a:srgbClr val="000000"/>
                </a:solidFill>
              </a:rPr>
              <a:t>           </a:t>
            </a:r>
            <a:r>
              <a:rPr lang="zh-CN" altLang="en-US" b="1" smtClean="0">
                <a:solidFill>
                  <a:srgbClr val="000000"/>
                </a:solidFill>
              </a:rPr>
              <a:t>离子方程式 ：</a:t>
            </a:r>
            <a:r>
              <a:rPr lang="en-US" altLang="zh-CN" b="1" smtClean="0">
                <a:solidFill>
                  <a:srgbClr val="FF0000"/>
                </a:solidFill>
              </a:rPr>
              <a:t>2CIO</a:t>
            </a:r>
            <a:r>
              <a:rPr lang="en-US" altLang="zh-CN" b="1" baseline="-25000" smtClean="0">
                <a:solidFill>
                  <a:srgbClr val="FF0000"/>
                </a:solidFill>
              </a:rPr>
              <a:t>3</a:t>
            </a:r>
            <a:r>
              <a:rPr lang="en-US" altLang="zh-CN" b="1" baseline="30000" smtClean="0">
                <a:solidFill>
                  <a:srgbClr val="FF0000"/>
                </a:solidFill>
              </a:rPr>
              <a:t>—</a:t>
            </a:r>
            <a:r>
              <a:rPr lang="en-US" altLang="zh-CN" b="1" smtClean="0">
                <a:solidFill>
                  <a:srgbClr val="FF0000"/>
                </a:solidFill>
              </a:rPr>
              <a:t> + 2CI</a:t>
            </a:r>
            <a:r>
              <a:rPr lang="en-US" altLang="zh-CN" b="1" baseline="30000" smtClean="0">
                <a:solidFill>
                  <a:srgbClr val="FF0000"/>
                </a:solidFill>
              </a:rPr>
              <a:t>—</a:t>
            </a:r>
            <a:r>
              <a:rPr lang="en-US" altLang="zh-CN" b="1" smtClean="0">
                <a:solidFill>
                  <a:srgbClr val="FF0000"/>
                </a:solidFill>
              </a:rPr>
              <a:t> +4H</a:t>
            </a:r>
            <a:r>
              <a:rPr lang="en-US" altLang="zh-CN" b="1" baseline="30000" smtClean="0">
                <a:solidFill>
                  <a:srgbClr val="FF0000"/>
                </a:solidFill>
              </a:rPr>
              <a:t>+</a:t>
            </a:r>
            <a:r>
              <a:rPr lang="en-US" altLang="zh-CN" b="1" smtClean="0">
                <a:solidFill>
                  <a:srgbClr val="FF0000"/>
                </a:solidFill>
              </a:rPr>
              <a:t> =2CIO</a:t>
            </a:r>
            <a:r>
              <a:rPr lang="en-US" altLang="zh-CN" b="1" baseline="-25000" smtClean="0">
                <a:solidFill>
                  <a:srgbClr val="FF0000"/>
                </a:solidFill>
              </a:rPr>
              <a:t>2</a:t>
            </a:r>
            <a:r>
              <a:rPr lang="en-US" altLang="zh-CN" b="1" smtClean="0">
                <a:solidFill>
                  <a:srgbClr val="FF0000"/>
                </a:solidFill>
              </a:rPr>
              <a:t>  +CI</a:t>
            </a:r>
            <a:r>
              <a:rPr lang="en-US" altLang="zh-CN" b="1" baseline="-25000" smtClean="0">
                <a:solidFill>
                  <a:srgbClr val="FF0000"/>
                </a:solidFill>
              </a:rPr>
              <a:t>2</a:t>
            </a:r>
            <a:r>
              <a:rPr lang="en-US" altLang="zh-CN" b="1" smtClean="0">
                <a:solidFill>
                  <a:srgbClr val="FF0000"/>
                </a:solidFill>
              </a:rPr>
              <a:t>  + 2H</a:t>
            </a:r>
            <a:r>
              <a:rPr lang="en-US" altLang="zh-CN" b="1" baseline="-25000" smtClean="0">
                <a:solidFill>
                  <a:srgbClr val="FF0000"/>
                </a:solidFill>
              </a:rPr>
              <a:t>2</a:t>
            </a:r>
            <a:r>
              <a:rPr lang="en-US" altLang="zh-CN" b="1" smtClean="0">
                <a:solidFill>
                  <a:srgbClr val="FF0000"/>
                </a:solidFill>
              </a:rPr>
              <a:t>O</a:t>
            </a:r>
            <a:endParaRPr lang="en-US" altLang="zh-CN" b="1" smtClean="0">
              <a:solidFill>
                <a:srgbClr val="FF00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5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
            <a:lum/>
          </a:blip>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480202" y="1778215"/>
            <a:ext cx="11040767" cy="1754326"/>
          </a:xfrm>
          <a:prstGeom prst="rect">
            <a:avLst/>
          </a:prstGeom>
        </p:spPr>
        <p:txBody>
          <a:bodyPr wrap="square">
            <a:spAutoFit/>
          </a:bodyPr>
          <a:lstStyle/>
          <a:p>
            <a:pPr fontAlgn="base">
              <a:spcBef>
                <a:spcPct val="0"/>
              </a:spcBef>
              <a:spcAft>
                <a:spcPct val="0"/>
              </a:spcAft>
            </a:pPr>
            <a:r>
              <a:rPr lang="zh-CN" altLang="en-US" b="1" smtClean="0">
                <a:solidFill>
                  <a:srgbClr val="000000"/>
                </a:solidFill>
              </a:rPr>
              <a:t>例 </a:t>
            </a:r>
            <a:r>
              <a:rPr lang="en-US" altLang="zh-CN" b="1" smtClean="0">
                <a:solidFill>
                  <a:srgbClr val="000000"/>
                </a:solidFill>
              </a:rPr>
              <a:t>2. </a:t>
            </a:r>
            <a:r>
              <a:rPr lang="zh-CN" altLang="en-US" b="1" smtClean="0">
                <a:solidFill>
                  <a:srgbClr val="000000"/>
                </a:solidFill>
              </a:rPr>
              <a:t>在 </a:t>
            </a:r>
            <a:r>
              <a:rPr lang="en-US" altLang="zh-CN" b="1" smtClean="0">
                <a:solidFill>
                  <a:srgbClr val="000000"/>
                </a:solidFill>
              </a:rPr>
              <a:t>Cu/ZnO </a:t>
            </a:r>
            <a:r>
              <a:rPr lang="zh-CN" altLang="en-US" b="1" smtClean="0">
                <a:solidFill>
                  <a:srgbClr val="000000"/>
                </a:solidFill>
              </a:rPr>
              <a:t>催化剂存在下 ， </a:t>
            </a:r>
            <a:r>
              <a:rPr lang="en-US" altLang="zh-CN" b="1" smtClean="0">
                <a:solidFill>
                  <a:srgbClr val="000000"/>
                </a:solidFill>
              </a:rPr>
              <a:t>C0</a:t>
            </a:r>
            <a:r>
              <a:rPr lang="en-US" altLang="zh-CN" b="1" baseline="-25000" smtClean="0">
                <a:solidFill>
                  <a:srgbClr val="000000"/>
                </a:solidFill>
              </a:rPr>
              <a:t>2</a:t>
            </a:r>
            <a:r>
              <a:rPr lang="en-US" altLang="zh-CN" b="1" smtClean="0">
                <a:solidFill>
                  <a:srgbClr val="000000"/>
                </a:solidFill>
              </a:rPr>
              <a:t> </a:t>
            </a:r>
            <a:r>
              <a:rPr lang="zh-CN" altLang="en-US" b="1" smtClean="0">
                <a:solidFill>
                  <a:srgbClr val="000000"/>
                </a:solidFill>
              </a:rPr>
              <a:t>和 </a:t>
            </a:r>
            <a:r>
              <a:rPr lang="en-US" altLang="zh-CN" b="1" smtClean="0">
                <a:solidFill>
                  <a:srgbClr val="000000"/>
                </a:solidFill>
              </a:rPr>
              <a:t>H</a:t>
            </a:r>
            <a:r>
              <a:rPr lang="en-US" altLang="zh-CN" b="1" baseline="-25000" smtClean="0">
                <a:solidFill>
                  <a:srgbClr val="000000"/>
                </a:solidFill>
              </a:rPr>
              <a:t>2 </a:t>
            </a:r>
            <a:r>
              <a:rPr lang="zh-CN" altLang="en-US" b="1" smtClean="0">
                <a:solidFill>
                  <a:srgbClr val="000000"/>
                </a:solidFill>
              </a:rPr>
              <a:t>可发生两个平行反应 ：</a:t>
            </a:r>
            <a:endParaRPr lang="zh-CN" altLang="en-US" b="1" smtClean="0">
              <a:solidFill>
                <a:srgbClr val="000000"/>
              </a:solidFill>
            </a:endParaRPr>
          </a:p>
          <a:p>
            <a:pPr fontAlgn="base">
              <a:spcBef>
                <a:spcPct val="0"/>
              </a:spcBef>
              <a:spcAft>
                <a:spcPct val="0"/>
              </a:spcAft>
            </a:pPr>
            <a:r>
              <a:rPr lang="en-US" altLang="zh-CN" b="1" smtClean="0">
                <a:solidFill>
                  <a:srgbClr val="000000"/>
                </a:solidFill>
              </a:rPr>
              <a:t>         </a:t>
            </a:r>
            <a:r>
              <a:rPr lang="en-US" altLang="zh-CN" b="1" smtClean="0">
                <a:solidFill>
                  <a:srgbClr val="FF0000"/>
                </a:solidFill>
              </a:rPr>
              <a:t>Ⅰ. </a:t>
            </a:r>
            <a:r>
              <a:rPr lang="en-US" altLang="zh-CN" b="1" smtClean="0">
                <a:solidFill>
                  <a:srgbClr val="000000"/>
                </a:solidFill>
              </a:rPr>
              <a:t>CO</a:t>
            </a:r>
            <a:r>
              <a:rPr lang="en-US" altLang="zh-CN" b="1" baseline="-25000" smtClean="0">
                <a:solidFill>
                  <a:srgbClr val="000000"/>
                </a:solidFill>
              </a:rPr>
              <a:t>2</a:t>
            </a:r>
            <a:r>
              <a:rPr lang="en-US" altLang="zh-CN" b="1" smtClean="0">
                <a:solidFill>
                  <a:srgbClr val="000000"/>
                </a:solidFill>
              </a:rPr>
              <a:t>(g) + 3H</a:t>
            </a:r>
            <a:r>
              <a:rPr lang="en-US" altLang="zh-CN" b="1" baseline="-25000" smtClean="0">
                <a:solidFill>
                  <a:srgbClr val="000000"/>
                </a:solidFill>
              </a:rPr>
              <a:t>2</a:t>
            </a:r>
            <a:r>
              <a:rPr lang="en-US" altLang="zh-CN" b="1" smtClean="0">
                <a:solidFill>
                  <a:srgbClr val="000000"/>
                </a:solidFill>
              </a:rPr>
              <a:t>(g) =^= CH</a:t>
            </a:r>
            <a:r>
              <a:rPr lang="en-US" altLang="zh-CN" b="1" baseline="-25000" smtClean="0">
                <a:solidFill>
                  <a:srgbClr val="000000"/>
                </a:solidFill>
              </a:rPr>
              <a:t>3</a:t>
            </a:r>
            <a:r>
              <a:rPr lang="en-US" altLang="zh-CN" b="1" smtClean="0">
                <a:solidFill>
                  <a:srgbClr val="000000"/>
                </a:solidFill>
              </a:rPr>
              <a:t>OH(g) + H</a:t>
            </a:r>
            <a:r>
              <a:rPr lang="en-US" altLang="zh-CN" b="1" baseline="-25000" smtClean="0">
                <a:solidFill>
                  <a:srgbClr val="000000"/>
                </a:solidFill>
              </a:rPr>
              <a:t>2</a:t>
            </a:r>
            <a:r>
              <a:rPr lang="en-US" altLang="zh-CN" b="1" smtClean="0">
                <a:solidFill>
                  <a:srgbClr val="000000"/>
                </a:solidFill>
              </a:rPr>
              <a:t>O(g) </a:t>
            </a:r>
            <a:r>
              <a:rPr lang="zh-CN" altLang="en-US" b="1" smtClean="0">
                <a:solidFill>
                  <a:srgbClr val="000000"/>
                </a:solidFill>
              </a:rPr>
              <a:t>；</a:t>
            </a:r>
            <a:endParaRPr lang="en-US" altLang="zh-CN" b="1" smtClean="0">
              <a:solidFill>
                <a:srgbClr val="000000"/>
              </a:solidFill>
            </a:endParaRPr>
          </a:p>
          <a:p>
            <a:pPr fontAlgn="base">
              <a:spcBef>
                <a:spcPct val="0"/>
              </a:spcBef>
              <a:spcAft>
                <a:spcPct val="0"/>
              </a:spcAft>
            </a:pPr>
            <a:r>
              <a:rPr lang="en-US" altLang="zh-CN" b="1" smtClean="0">
                <a:solidFill>
                  <a:srgbClr val="000000"/>
                </a:solidFill>
              </a:rPr>
              <a:t>         </a:t>
            </a:r>
            <a:r>
              <a:rPr lang="en-US" altLang="zh-CN" b="1" smtClean="0">
                <a:solidFill>
                  <a:srgbClr val="FF0000"/>
                </a:solidFill>
              </a:rPr>
              <a:t>Ⅱ.</a:t>
            </a:r>
            <a:r>
              <a:rPr lang="en-US" altLang="zh-CN" b="1" smtClean="0">
                <a:solidFill>
                  <a:srgbClr val="000000"/>
                </a:solidFill>
              </a:rPr>
              <a:t>CO</a:t>
            </a:r>
            <a:r>
              <a:rPr lang="en-US" altLang="zh-CN" b="1" baseline="-25000" smtClean="0">
                <a:solidFill>
                  <a:srgbClr val="000000"/>
                </a:solidFill>
              </a:rPr>
              <a:t>2</a:t>
            </a:r>
            <a:r>
              <a:rPr lang="en-US" altLang="zh-CN" b="1" smtClean="0">
                <a:solidFill>
                  <a:srgbClr val="000000"/>
                </a:solidFill>
              </a:rPr>
              <a:t>(g) +   H</a:t>
            </a:r>
            <a:r>
              <a:rPr lang="en-US" altLang="zh-CN" b="1" baseline="-25000" smtClean="0">
                <a:solidFill>
                  <a:srgbClr val="000000"/>
                </a:solidFill>
              </a:rPr>
              <a:t>2</a:t>
            </a:r>
            <a:r>
              <a:rPr lang="en-US" altLang="zh-CN" b="1" smtClean="0">
                <a:solidFill>
                  <a:srgbClr val="000000"/>
                </a:solidFill>
              </a:rPr>
              <a:t>(g) =^= CO(g) + H</a:t>
            </a:r>
            <a:r>
              <a:rPr lang="en-US" altLang="zh-CN" b="1" baseline="-25000" smtClean="0">
                <a:solidFill>
                  <a:srgbClr val="000000"/>
                </a:solidFill>
              </a:rPr>
              <a:t>2</a:t>
            </a:r>
            <a:r>
              <a:rPr lang="en-US" altLang="zh-CN" b="1" smtClean="0">
                <a:solidFill>
                  <a:srgbClr val="000000"/>
                </a:solidFill>
              </a:rPr>
              <a:t>O(g)</a:t>
            </a:r>
            <a:endParaRPr lang="en-US" altLang="zh-CN" b="1" smtClean="0">
              <a:solidFill>
                <a:srgbClr val="000000"/>
              </a:solidFill>
            </a:endParaRPr>
          </a:p>
          <a:p>
            <a:pPr fontAlgn="base">
              <a:spcBef>
                <a:spcPct val="0"/>
              </a:spcBef>
              <a:spcAft>
                <a:spcPct val="0"/>
              </a:spcAft>
            </a:pPr>
            <a:r>
              <a:rPr lang="zh-CN" altLang="en-US" b="1" smtClean="0">
                <a:solidFill>
                  <a:srgbClr val="000000"/>
                </a:solidFill>
              </a:rPr>
              <a:t>      某实验室控制 </a:t>
            </a:r>
            <a:r>
              <a:rPr lang="en-US" altLang="zh-CN" b="1" smtClean="0">
                <a:solidFill>
                  <a:srgbClr val="000000"/>
                </a:solidFill>
              </a:rPr>
              <a:t>C0</a:t>
            </a:r>
            <a:r>
              <a:rPr lang="en-US" altLang="zh-CN" b="1" baseline="-25000" smtClean="0">
                <a:solidFill>
                  <a:srgbClr val="000000"/>
                </a:solidFill>
              </a:rPr>
              <a:t>2</a:t>
            </a:r>
            <a:r>
              <a:rPr lang="en-US" altLang="zh-CN" b="1" smtClean="0">
                <a:solidFill>
                  <a:srgbClr val="000000"/>
                </a:solidFill>
              </a:rPr>
              <a:t> </a:t>
            </a:r>
            <a:r>
              <a:rPr lang="zh-CN" altLang="en-US" b="1" smtClean="0">
                <a:solidFill>
                  <a:srgbClr val="000000"/>
                </a:solidFill>
              </a:rPr>
              <a:t>和 </a:t>
            </a:r>
            <a:r>
              <a:rPr lang="en-US" altLang="zh-CN" b="1" smtClean="0">
                <a:solidFill>
                  <a:srgbClr val="000000"/>
                </a:solidFill>
              </a:rPr>
              <a:t>H</a:t>
            </a:r>
            <a:r>
              <a:rPr lang="en-US" altLang="zh-CN" b="1" baseline="-25000" smtClean="0">
                <a:solidFill>
                  <a:srgbClr val="000000"/>
                </a:solidFill>
              </a:rPr>
              <a:t>2</a:t>
            </a:r>
            <a:r>
              <a:rPr lang="en-US" altLang="zh-CN" b="1" smtClean="0">
                <a:solidFill>
                  <a:srgbClr val="000000"/>
                </a:solidFill>
              </a:rPr>
              <a:t> </a:t>
            </a:r>
            <a:r>
              <a:rPr lang="zh-CN" altLang="en-US" b="1" smtClean="0">
                <a:solidFill>
                  <a:srgbClr val="000000"/>
                </a:solidFill>
              </a:rPr>
              <a:t>初始投料比为 </a:t>
            </a:r>
            <a:r>
              <a:rPr lang="en-US" altLang="zh-CN" b="1" smtClean="0">
                <a:solidFill>
                  <a:srgbClr val="000000"/>
                </a:solidFill>
              </a:rPr>
              <a:t>1 :</a:t>
            </a:r>
            <a:r>
              <a:rPr lang="zh-CN" altLang="en-US" b="1" smtClean="0">
                <a:solidFill>
                  <a:srgbClr val="000000"/>
                </a:solidFill>
              </a:rPr>
              <a:t> </a:t>
            </a:r>
            <a:r>
              <a:rPr lang="en-US" altLang="zh-CN" b="1" smtClean="0">
                <a:solidFill>
                  <a:srgbClr val="000000"/>
                </a:solidFill>
              </a:rPr>
              <a:t>2.2 , </a:t>
            </a:r>
            <a:r>
              <a:rPr lang="zh-CN" altLang="en-US" b="1" smtClean="0">
                <a:solidFill>
                  <a:srgbClr val="000000"/>
                </a:solidFill>
              </a:rPr>
              <a:t>在相同压强下 ，</a:t>
            </a:r>
            <a:endParaRPr lang="en-US" altLang="zh-CN" b="1" smtClean="0">
              <a:solidFill>
                <a:srgbClr val="000000"/>
              </a:solidFill>
            </a:endParaRPr>
          </a:p>
          <a:p>
            <a:pPr fontAlgn="base">
              <a:spcBef>
                <a:spcPct val="0"/>
              </a:spcBef>
              <a:spcAft>
                <a:spcPct val="0"/>
              </a:spcAft>
            </a:pPr>
            <a:r>
              <a:rPr lang="en-US" altLang="zh-CN" b="1" smtClean="0">
                <a:solidFill>
                  <a:srgbClr val="000000"/>
                </a:solidFill>
              </a:rPr>
              <a:t>      </a:t>
            </a:r>
            <a:r>
              <a:rPr lang="zh-CN" altLang="en-US" b="1" smtClean="0">
                <a:solidFill>
                  <a:srgbClr val="000000"/>
                </a:solidFill>
              </a:rPr>
              <a:t>经过相同时间测得实验数据如下表所示 。 在图中分别画出</a:t>
            </a:r>
            <a:r>
              <a:rPr lang="zh-CN" altLang="en-US" b="1" smtClean="0">
                <a:solidFill>
                  <a:srgbClr val="FF0000"/>
                </a:solidFill>
              </a:rPr>
              <a:t>反应 </a:t>
            </a:r>
            <a:r>
              <a:rPr lang="en-US" altLang="zh-CN" b="1" smtClean="0">
                <a:solidFill>
                  <a:srgbClr val="FF0000"/>
                </a:solidFill>
              </a:rPr>
              <a:t>I </a:t>
            </a:r>
            <a:r>
              <a:rPr lang="zh-CN" altLang="en-US" b="1" smtClean="0">
                <a:solidFill>
                  <a:srgbClr val="000000"/>
                </a:solidFill>
              </a:rPr>
              <a:t>在无催化剂 、 有 </a:t>
            </a:r>
            <a:r>
              <a:rPr lang="en-US" altLang="zh-CN" b="1" smtClean="0">
                <a:solidFill>
                  <a:srgbClr val="000000"/>
                </a:solidFill>
              </a:rPr>
              <a:t>Cat.1</a:t>
            </a:r>
            <a:r>
              <a:rPr lang="zh-CN" altLang="en-US" b="1" smtClean="0">
                <a:solidFill>
                  <a:srgbClr val="000000"/>
                </a:solidFill>
              </a:rPr>
              <a:t>和有 </a:t>
            </a:r>
            <a:r>
              <a:rPr lang="en-US" altLang="zh-CN" b="1" smtClean="0">
                <a:solidFill>
                  <a:srgbClr val="000000"/>
                </a:solidFill>
              </a:rPr>
              <a:t>Cat.2 </a:t>
            </a:r>
            <a:r>
              <a:rPr lang="zh-CN" altLang="en-US" b="1" smtClean="0">
                <a:solidFill>
                  <a:srgbClr val="000000"/>
                </a:solidFill>
              </a:rPr>
              <a:t>三种情况下</a:t>
            </a:r>
            <a:r>
              <a:rPr lang="en-US" altLang="zh-CN" b="1" smtClean="0">
                <a:solidFill>
                  <a:srgbClr val="000000"/>
                </a:solidFill>
              </a:rPr>
              <a:t>"</a:t>
            </a:r>
            <a:r>
              <a:rPr lang="zh-CN" altLang="en-US" b="1" smtClean="0">
                <a:solidFill>
                  <a:srgbClr val="000000"/>
                </a:solidFill>
              </a:rPr>
              <a:t>反应过程一能量</a:t>
            </a:r>
            <a:r>
              <a:rPr lang="en-US" altLang="zh-CN" b="1" smtClean="0">
                <a:solidFill>
                  <a:srgbClr val="000000"/>
                </a:solidFill>
              </a:rPr>
              <a:t>"</a:t>
            </a:r>
            <a:r>
              <a:rPr lang="zh-CN" altLang="en-US" b="1" smtClean="0">
                <a:solidFill>
                  <a:srgbClr val="000000"/>
                </a:solidFill>
              </a:rPr>
              <a:t>示意图 </a:t>
            </a:r>
            <a:endParaRPr lang="zh-CN" altLang="en-US" b="1">
              <a:solidFill>
                <a:srgbClr val="000000"/>
              </a:solidFill>
            </a:endParaRPr>
          </a:p>
        </p:txBody>
      </p:sp>
      <p:sp>
        <p:nvSpPr>
          <p:cNvPr id="3" name="矩形 2"/>
          <p:cNvSpPr/>
          <p:nvPr/>
        </p:nvSpPr>
        <p:spPr>
          <a:xfrm>
            <a:off x="431609" y="188778"/>
            <a:ext cx="5242983" cy="460375"/>
          </a:xfrm>
          <a:prstGeom prst="rect">
            <a:avLst/>
          </a:prstGeom>
        </p:spPr>
        <p:txBody>
          <a:bodyPr wrap="square">
            <a:spAutoFit/>
          </a:bodyPr>
          <a:lstStyle/>
          <a:p>
            <a:pPr fontAlgn="base">
              <a:spcBef>
                <a:spcPct val="0"/>
              </a:spcBef>
              <a:spcAft>
                <a:spcPct val="0"/>
              </a:spcAft>
            </a:pPr>
            <a:r>
              <a:rPr lang="en-US" altLang="zh-CN" sz="2400" b="1" smtClean="0">
                <a:solidFill>
                  <a:srgbClr val="000000"/>
                </a:solidFill>
              </a:rPr>
              <a:t>02.</a:t>
            </a:r>
            <a:r>
              <a:rPr lang="zh-CN" altLang="en-US" sz="2400" b="1" smtClean="0">
                <a:solidFill>
                  <a:srgbClr val="000000"/>
                </a:solidFill>
              </a:rPr>
              <a:t>催化剂与活化能 、 焓变</a:t>
            </a:r>
            <a:endParaRPr lang="zh-CN" altLang="en-US" sz="2400" b="1" smtClean="0">
              <a:solidFill>
                <a:srgbClr val="000000"/>
              </a:solidFill>
            </a:endParaRPr>
          </a:p>
        </p:txBody>
      </p:sp>
      <p:cxnSp>
        <p:nvCxnSpPr>
          <p:cNvPr id="4" name="直接连接符 3"/>
          <p:cNvCxnSpPr/>
          <p:nvPr/>
        </p:nvCxnSpPr>
        <p:spPr>
          <a:xfrm>
            <a:off x="239595" y="764815"/>
            <a:ext cx="11425767" cy="0"/>
          </a:xfrm>
          <a:prstGeom prst="line">
            <a:avLst/>
          </a:prstGeom>
          <a:ln w="57150">
            <a:solidFill>
              <a:srgbClr val="FF0000"/>
            </a:solidFill>
          </a:ln>
          <a:scene3d>
            <a:camera prst="obliqueTopRight"/>
            <a:lightRig rig="threePt" dir="t"/>
          </a:scene3d>
        </p:spPr>
        <p:style>
          <a:lnRef idx="1">
            <a:schemeClr val="accent1"/>
          </a:lnRef>
          <a:fillRef idx="0">
            <a:schemeClr val="accent1"/>
          </a:fillRef>
          <a:effectRef idx="0">
            <a:schemeClr val="accent1"/>
          </a:effectRef>
          <a:fontRef idx="minor">
            <a:schemeClr val="tx1"/>
          </a:fontRef>
        </p:style>
      </p:cxnSp>
      <p:sp>
        <p:nvSpPr>
          <p:cNvPr id="5" name="矩形 4"/>
          <p:cNvSpPr/>
          <p:nvPr/>
        </p:nvSpPr>
        <p:spPr>
          <a:xfrm>
            <a:off x="480200" y="981333"/>
            <a:ext cx="10944760" cy="646331"/>
          </a:xfrm>
          <a:prstGeom prst="rect">
            <a:avLst/>
          </a:prstGeom>
          <a:ln>
            <a:solidFill>
              <a:srgbClr val="FF0000"/>
            </a:solidFill>
          </a:ln>
        </p:spPr>
        <p:txBody>
          <a:bodyPr wrap="square">
            <a:spAutoFit/>
          </a:bodyPr>
          <a:lstStyle/>
          <a:p>
            <a:pPr fontAlgn="base">
              <a:spcBef>
                <a:spcPct val="0"/>
              </a:spcBef>
              <a:spcAft>
                <a:spcPct val="0"/>
              </a:spcAft>
            </a:pPr>
            <a:r>
              <a:rPr lang="zh-CN" altLang="en-US" b="1" smtClean="0">
                <a:solidFill>
                  <a:srgbClr val="0000FF"/>
                </a:solidFill>
              </a:rPr>
              <a:t>催化剂通过降低反应的活化能，从而加快反应速率 。 </a:t>
            </a:r>
            <a:endParaRPr lang="en-US" altLang="zh-CN" b="1" smtClean="0">
              <a:solidFill>
                <a:srgbClr val="0000FF"/>
              </a:solidFill>
            </a:endParaRPr>
          </a:p>
          <a:p>
            <a:pPr fontAlgn="base">
              <a:spcBef>
                <a:spcPct val="0"/>
              </a:spcBef>
              <a:spcAft>
                <a:spcPct val="0"/>
              </a:spcAft>
            </a:pPr>
            <a:r>
              <a:rPr lang="zh-CN" altLang="en-US" b="1" smtClean="0">
                <a:solidFill>
                  <a:srgbClr val="0000FF"/>
                </a:solidFill>
              </a:rPr>
              <a:t>催化剂的性能越好 ， 反应的活化能越低 。</a:t>
            </a:r>
            <a:endParaRPr lang="zh-CN" altLang="en-US" b="1" smtClean="0">
              <a:solidFill>
                <a:srgbClr val="0000FF"/>
              </a:solidFill>
            </a:endParaRPr>
          </a:p>
        </p:txBody>
      </p:sp>
      <p:pic>
        <p:nvPicPr>
          <p:cNvPr id="7" name="Picture 2"/>
          <p:cNvPicPr>
            <a:picLocks noChangeAspect="1" noChangeArrowheads="1"/>
          </p:cNvPicPr>
          <p:nvPr/>
        </p:nvPicPr>
        <p:blipFill>
          <a:blip r:embed="rId2"/>
          <a:srcRect l="22593" t="25055" r="23672" b="53779"/>
          <a:stretch>
            <a:fillRect/>
          </a:stretch>
        </p:blipFill>
        <p:spPr bwMode="auto">
          <a:xfrm>
            <a:off x="726440" y="3598545"/>
            <a:ext cx="6041813" cy="2515870"/>
          </a:xfrm>
          <a:prstGeom prst="rect">
            <a:avLst/>
          </a:prstGeom>
          <a:noFill/>
          <a:ln w="9525">
            <a:solidFill>
              <a:srgbClr val="FF0000"/>
            </a:solidFill>
            <a:miter lim="800000"/>
            <a:headEnd/>
            <a:tailEnd/>
          </a:ln>
        </p:spPr>
      </p:pic>
      <p:grpSp>
        <p:nvGrpSpPr>
          <p:cNvPr id="6" name="组合 8"/>
          <p:cNvGrpSpPr/>
          <p:nvPr/>
        </p:nvGrpSpPr>
        <p:grpSpPr>
          <a:xfrm>
            <a:off x="6960062" y="3933035"/>
            <a:ext cx="4320300" cy="2385472"/>
            <a:chOff x="5004030" y="3789025"/>
            <a:chExt cx="3240225" cy="2385472"/>
          </a:xfrm>
        </p:grpSpPr>
        <p:pic>
          <p:nvPicPr>
            <p:cNvPr id="4124674" name="Picture 2"/>
            <p:cNvPicPr>
              <a:picLocks noChangeAspect="1" noChangeArrowheads="1"/>
            </p:cNvPicPr>
            <p:nvPr/>
          </p:nvPicPr>
          <p:blipFill>
            <a:blip r:embed="rId2"/>
            <a:srcRect l="27478" t="47950" r="24893" b="30884"/>
            <a:stretch>
              <a:fillRect/>
            </a:stretch>
          </p:blipFill>
          <p:spPr bwMode="auto">
            <a:xfrm>
              <a:off x="5004030" y="3789025"/>
              <a:ext cx="3209366" cy="2016140"/>
            </a:xfrm>
            <a:prstGeom prst="rect">
              <a:avLst/>
            </a:prstGeom>
            <a:noFill/>
            <a:ln w="9525">
              <a:noFill/>
              <a:miter lim="800000"/>
              <a:headEnd/>
              <a:tailEnd/>
            </a:ln>
          </p:spPr>
        </p:pic>
        <p:sp>
          <p:nvSpPr>
            <p:cNvPr id="8" name="TextBox 7"/>
            <p:cNvSpPr txBox="1"/>
            <p:nvPr/>
          </p:nvSpPr>
          <p:spPr>
            <a:xfrm>
              <a:off x="6948165" y="5805165"/>
              <a:ext cx="1296090" cy="369332"/>
            </a:xfrm>
            <a:prstGeom prst="rect">
              <a:avLst/>
            </a:prstGeom>
            <a:noFill/>
          </p:spPr>
          <p:txBody>
            <a:bodyPr wrap="square" rtlCol="0">
              <a:spAutoFit/>
            </a:bodyPr>
            <a:lstStyle/>
            <a:p>
              <a:pPr fontAlgn="base">
                <a:spcBef>
                  <a:spcPct val="0"/>
                </a:spcBef>
                <a:spcAft>
                  <a:spcPct val="0"/>
                </a:spcAft>
              </a:pPr>
              <a:r>
                <a:rPr lang="zh-CN" altLang="en-US" b="1" smtClean="0">
                  <a:solidFill>
                    <a:srgbClr val="000000"/>
                  </a:solidFill>
                </a:rPr>
                <a:t>反应过程</a:t>
              </a:r>
              <a:endParaRPr lang="zh-CN" altLang="en-US" b="1">
                <a:solidFill>
                  <a:srgbClr val="000000"/>
                </a:solidFill>
              </a:endParaRPr>
            </a:p>
          </p:txBody>
        </p:sp>
      </p:grpSp>
    </p:spTree>
  </p:cSld>
  <p:clrMapOvr>
    <a:masterClrMapping/>
  </p:clrMapOvr>
  <p:transition/>
</p:sld>
</file>

<file path=ppt/slides/slide15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
            <a:lum/>
          </a:blip>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623622" y="1196845"/>
            <a:ext cx="10464727" cy="1476375"/>
          </a:xfrm>
          <a:prstGeom prst="rect">
            <a:avLst/>
          </a:prstGeom>
          <a:ln>
            <a:solidFill>
              <a:srgbClr val="FF0000"/>
            </a:solidFill>
          </a:ln>
        </p:spPr>
        <p:txBody>
          <a:bodyPr wrap="square">
            <a:spAutoFit/>
          </a:bodyPr>
          <a:lstStyle/>
          <a:p>
            <a:pPr fontAlgn="base">
              <a:spcBef>
                <a:spcPct val="0"/>
              </a:spcBef>
              <a:spcAft>
                <a:spcPct val="0"/>
              </a:spcAft>
            </a:pPr>
            <a:r>
              <a:rPr lang="zh-CN" altLang="en-US" b="1" smtClean="0">
                <a:solidFill>
                  <a:srgbClr val="000000"/>
                </a:solidFill>
              </a:rPr>
              <a:t> 解析</a:t>
            </a:r>
            <a:r>
              <a:rPr lang="en-US" altLang="zh-CN" b="1" smtClean="0">
                <a:solidFill>
                  <a:srgbClr val="000000"/>
                </a:solidFill>
              </a:rPr>
              <a:t>.</a:t>
            </a:r>
            <a:r>
              <a:rPr lang="zh-CN" altLang="en-US" b="1" smtClean="0">
                <a:solidFill>
                  <a:srgbClr val="000000"/>
                </a:solidFill>
              </a:rPr>
              <a:t>据表中的数据可以算出生成 </a:t>
            </a:r>
            <a:r>
              <a:rPr lang="en-US" altLang="zh-CN" b="1" smtClean="0">
                <a:solidFill>
                  <a:srgbClr val="000000"/>
                </a:solidFill>
              </a:rPr>
              <a:t>CH</a:t>
            </a:r>
            <a:r>
              <a:rPr lang="en-US" altLang="zh-CN" b="1" baseline="-25000" smtClean="0">
                <a:solidFill>
                  <a:srgbClr val="000000"/>
                </a:solidFill>
              </a:rPr>
              <a:t> 3 </a:t>
            </a:r>
            <a:r>
              <a:rPr lang="en-US" altLang="zh-CN" b="1" smtClean="0">
                <a:solidFill>
                  <a:srgbClr val="000000"/>
                </a:solidFill>
              </a:rPr>
              <a:t>OH </a:t>
            </a:r>
            <a:r>
              <a:rPr lang="zh-CN" altLang="en-US" b="1" smtClean="0">
                <a:solidFill>
                  <a:srgbClr val="000000"/>
                </a:solidFill>
              </a:rPr>
              <a:t>的 </a:t>
            </a:r>
            <a:r>
              <a:rPr lang="en-US" altLang="zh-CN" b="1" smtClean="0">
                <a:solidFill>
                  <a:srgbClr val="000000"/>
                </a:solidFill>
              </a:rPr>
              <a:t>CO</a:t>
            </a:r>
            <a:r>
              <a:rPr lang="en-US" altLang="zh-CN" b="1" baseline="-25000" smtClean="0">
                <a:solidFill>
                  <a:srgbClr val="000000"/>
                </a:solidFill>
              </a:rPr>
              <a:t>2</a:t>
            </a:r>
            <a:r>
              <a:rPr lang="en-US" altLang="zh-CN" b="1" smtClean="0">
                <a:solidFill>
                  <a:srgbClr val="000000"/>
                </a:solidFill>
              </a:rPr>
              <a:t> </a:t>
            </a:r>
            <a:r>
              <a:rPr lang="zh-CN" altLang="en-US" b="1" smtClean="0">
                <a:solidFill>
                  <a:srgbClr val="000000"/>
                </a:solidFill>
              </a:rPr>
              <a:t>占全部 </a:t>
            </a:r>
            <a:r>
              <a:rPr lang="en-US" altLang="zh-CN" b="1" smtClean="0">
                <a:solidFill>
                  <a:srgbClr val="000000"/>
                </a:solidFill>
              </a:rPr>
              <a:t>C0</a:t>
            </a:r>
            <a:r>
              <a:rPr lang="en-US" altLang="zh-CN" b="1" baseline="-25000" smtClean="0">
                <a:solidFill>
                  <a:srgbClr val="000000"/>
                </a:solidFill>
              </a:rPr>
              <a:t>2</a:t>
            </a:r>
            <a:r>
              <a:rPr lang="en-US" altLang="zh-CN" b="1" smtClean="0">
                <a:solidFill>
                  <a:srgbClr val="000000"/>
                </a:solidFill>
              </a:rPr>
              <a:t> </a:t>
            </a:r>
            <a:r>
              <a:rPr lang="zh-CN" altLang="en-US" b="1" smtClean="0">
                <a:solidFill>
                  <a:srgbClr val="000000"/>
                </a:solidFill>
              </a:rPr>
              <a:t>的百分比 。</a:t>
            </a:r>
            <a:endParaRPr lang="zh-CN" altLang="en-US" b="1" smtClean="0">
              <a:solidFill>
                <a:srgbClr val="000000"/>
              </a:solidFill>
            </a:endParaRPr>
          </a:p>
          <a:p>
            <a:pPr fontAlgn="base">
              <a:spcBef>
                <a:spcPct val="0"/>
              </a:spcBef>
              <a:spcAft>
                <a:spcPct val="0"/>
              </a:spcAft>
            </a:pPr>
            <a:r>
              <a:rPr lang="en-US" altLang="zh-CN" b="1" smtClean="0">
                <a:solidFill>
                  <a:srgbClr val="000000"/>
                </a:solidFill>
              </a:rPr>
              <a:t>          543K, Cat.1 </a:t>
            </a:r>
            <a:r>
              <a:rPr lang="zh-CN" altLang="en-US" b="1" smtClean="0">
                <a:solidFill>
                  <a:srgbClr val="000000"/>
                </a:solidFill>
              </a:rPr>
              <a:t>作用下是 ：</a:t>
            </a:r>
            <a:r>
              <a:rPr lang="en-US" altLang="zh-CN" b="1" smtClean="0">
                <a:solidFill>
                  <a:srgbClr val="000000"/>
                </a:solidFill>
              </a:rPr>
              <a:t>12.3%x42.3% = 5.20%, </a:t>
            </a:r>
            <a:endParaRPr lang="en-US" altLang="zh-CN" b="1" smtClean="0">
              <a:solidFill>
                <a:srgbClr val="000000"/>
              </a:solidFill>
            </a:endParaRPr>
          </a:p>
          <a:p>
            <a:pPr fontAlgn="base">
              <a:spcBef>
                <a:spcPct val="0"/>
              </a:spcBef>
              <a:spcAft>
                <a:spcPct val="0"/>
              </a:spcAft>
            </a:pPr>
            <a:r>
              <a:rPr lang="en-US" altLang="zh-CN" b="1" smtClean="0">
                <a:solidFill>
                  <a:srgbClr val="000000"/>
                </a:solidFill>
              </a:rPr>
              <a:t>                     Cat.2 </a:t>
            </a:r>
            <a:r>
              <a:rPr lang="zh-CN" altLang="en-US" b="1" smtClean="0">
                <a:solidFill>
                  <a:srgbClr val="000000"/>
                </a:solidFill>
              </a:rPr>
              <a:t>作用下是：</a:t>
            </a:r>
            <a:r>
              <a:rPr lang="en-US" altLang="zh-CN" b="1" smtClean="0">
                <a:solidFill>
                  <a:srgbClr val="000000"/>
                </a:solidFill>
              </a:rPr>
              <a:t>10.9%x72.7% = 7.92%</a:t>
            </a:r>
            <a:r>
              <a:rPr lang="zh-CN" altLang="en-US" b="1" smtClean="0">
                <a:solidFill>
                  <a:srgbClr val="000000"/>
                </a:solidFill>
              </a:rPr>
              <a:t>。</a:t>
            </a:r>
            <a:endParaRPr lang="en-US" altLang="zh-CN" b="1" smtClean="0">
              <a:solidFill>
                <a:srgbClr val="000000"/>
              </a:solidFill>
            </a:endParaRPr>
          </a:p>
          <a:p>
            <a:pPr fontAlgn="base">
              <a:spcBef>
                <a:spcPct val="0"/>
              </a:spcBef>
              <a:spcAft>
                <a:spcPct val="0"/>
              </a:spcAft>
            </a:pPr>
            <a:r>
              <a:rPr lang="en-US" altLang="zh-CN" b="1" smtClean="0">
                <a:solidFill>
                  <a:srgbClr val="000000"/>
                </a:solidFill>
              </a:rPr>
              <a:t>         </a:t>
            </a:r>
            <a:r>
              <a:rPr lang="zh-CN" altLang="en-US" b="1" smtClean="0">
                <a:solidFill>
                  <a:srgbClr val="000000"/>
                </a:solidFill>
              </a:rPr>
              <a:t>所以 </a:t>
            </a:r>
            <a:r>
              <a:rPr lang="en-US" altLang="zh-CN" b="1" smtClean="0">
                <a:solidFill>
                  <a:srgbClr val="000000"/>
                </a:solidFill>
              </a:rPr>
              <a:t>Cat.2 </a:t>
            </a:r>
            <a:r>
              <a:rPr lang="zh-CN" altLang="en-US" b="1" smtClean="0">
                <a:solidFill>
                  <a:srgbClr val="000000"/>
                </a:solidFill>
              </a:rPr>
              <a:t>的</a:t>
            </a:r>
            <a:r>
              <a:rPr lang="zh-CN" altLang="en-US" b="1" smtClean="0">
                <a:solidFill>
                  <a:srgbClr val="0000FF"/>
                </a:solidFill>
              </a:rPr>
              <a:t>催化选择性要好于</a:t>
            </a:r>
            <a:r>
              <a:rPr lang="zh-CN" altLang="en-US" b="1" smtClean="0">
                <a:solidFill>
                  <a:srgbClr val="000000"/>
                </a:solidFill>
              </a:rPr>
              <a:t> </a:t>
            </a:r>
            <a:r>
              <a:rPr lang="en-US" altLang="zh-CN" b="1" smtClean="0">
                <a:solidFill>
                  <a:srgbClr val="000000"/>
                </a:solidFill>
              </a:rPr>
              <a:t>Cat.1, </a:t>
            </a:r>
            <a:endParaRPr lang="en-US" altLang="zh-CN" b="1" smtClean="0">
              <a:solidFill>
                <a:srgbClr val="000000"/>
              </a:solidFill>
            </a:endParaRPr>
          </a:p>
          <a:p>
            <a:pPr fontAlgn="base">
              <a:spcBef>
                <a:spcPct val="0"/>
              </a:spcBef>
              <a:spcAft>
                <a:spcPct val="0"/>
              </a:spcAft>
            </a:pPr>
            <a:r>
              <a:rPr lang="en-US" altLang="zh-CN" b="1" smtClean="0">
                <a:solidFill>
                  <a:srgbClr val="000000"/>
                </a:solidFill>
              </a:rPr>
              <a:t>         </a:t>
            </a:r>
            <a:r>
              <a:rPr lang="zh-CN" altLang="en-US" b="1" smtClean="0">
                <a:solidFill>
                  <a:srgbClr val="000000"/>
                </a:solidFill>
              </a:rPr>
              <a:t>即在 </a:t>
            </a:r>
            <a:r>
              <a:rPr lang="en-US" altLang="zh-CN" b="1" smtClean="0">
                <a:solidFill>
                  <a:srgbClr val="000000"/>
                </a:solidFill>
              </a:rPr>
              <a:t>Cat.2</a:t>
            </a:r>
            <a:r>
              <a:rPr lang="zh-CN" altLang="en-US" b="1" smtClean="0">
                <a:solidFill>
                  <a:srgbClr val="000000"/>
                </a:solidFill>
              </a:rPr>
              <a:t>的作用下</a:t>
            </a:r>
            <a:r>
              <a:rPr lang="zh-CN" altLang="en-US" b="1" smtClean="0">
                <a:solidFill>
                  <a:srgbClr val="0000FF"/>
                </a:solidFill>
              </a:rPr>
              <a:t>反应的活化能低</a:t>
            </a:r>
            <a:r>
              <a:rPr lang="zh-CN" altLang="en-US" b="1" smtClean="0">
                <a:solidFill>
                  <a:srgbClr val="000000"/>
                </a:solidFill>
              </a:rPr>
              <a:t>。</a:t>
            </a:r>
            <a:endParaRPr lang="zh-CN" altLang="en-US" b="1">
              <a:solidFill>
                <a:srgbClr val="000000"/>
              </a:solidFill>
            </a:endParaRPr>
          </a:p>
        </p:txBody>
      </p:sp>
      <p:grpSp>
        <p:nvGrpSpPr>
          <p:cNvPr id="3" name="组合 5"/>
          <p:cNvGrpSpPr/>
          <p:nvPr/>
        </p:nvGrpSpPr>
        <p:grpSpPr>
          <a:xfrm>
            <a:off x="2927780" y="2996970"/>
            <a:ext cx="4992347" cy="2385472"/>
            <a:chOff x="2195835" y="2996970"/>
            <a:chExt cx="3744260" cy="2385472"/>
          </a:xfrm>
        </p:grpSpPr>
        <p:pic>
          <p:nvPicPr>
            <p:cNvPr id="4125698" name="Picture 2"/>
            <p:cNvPicPr>
              <a:picLocks noChangeAspect="1" noChangeArrowheads="1"/>
            </p:cNvPicPr>
            <p:nvPr/>
          </p:nvPicPr>
          <p:blipFill>
            <a:blip r:embed="rId2"/>
            <a:srcRect l="6289" r="10694" b="16506"/>
            <a:stretch>
              <a:fillRect/>
            </a:stretch>
          </p:blipFill>
          <p:spPr bwMode="auto">
            <a:xfrm>
              <a:off x="2195835" y="2996970"/>
              <a:ext cx="3596358" cy="2016140"/>
            </a:xfrm>
            <a:prstGeom prst="rect">
              <a:avLst/>
            </a:prstGeom>
            <a:noFill/>
            <a:ln w="9525">
              <a:noFill/>
              <a:miter lim="800000"/>
              <a:headEnd/>
              <a:tailEnd/>
            </a:ln>
          </p:spPr>
        </p:pic>
        <p:sp>
          <p:nvSpPr>
            <p:cNvPr id="4" name="TextBox 3"/>
            <p:cNvSpPr txBox="1"/>
            <p:nvPr/>
          </p:nvSpPr>
          <p:spPr>
            <a:xfrm>
              <a:off x="4644005" y="5013110"/>
              <a:ext cx="1296090" cy="369332"/>
            </a:xfrm>
            <a:prstGeom prst="rect">
              <a:avLst/>
            </a:prstGeom>
            <a:noFill/>
          </p:spPr>
          <p:txBody>
            <a:bodyPr wrap="square" rtlCol="0">
              <a:spAutoFit/>
            </a:bodyPr>
            <a:lstStyle/>
            <a:p>
              <a:pPr fontAlgn="base">
                <a:spcBef>
                  <a:spcPct val="0"/>
                </a:spcBef>
                <a:spcAft>
                  <a:spcPct val="0"/>
                </a:spcAft>
              </a:pPr>
              <a:r>
                <a:rPr lang="zh-CN" altLang="en-US" b="1" smtClean="0">
                  <a:solidFill>
                    <a:srgbClr val="000000"/>
                  </a:solidFill>
                </a:rPr>
                <a:t>反应过程</a:t>
              </a:r>
              <a:endParaRPr lang="zh-CN" altLang="en-US" b="1">
                <a:solidFill>
                  <a:srgbClr val="000000"/>
                </a:solidFill>
              </a:endParaRPr>
            </a:p>
          </p:txBody>
        </p:sp>
        <p:sp>
          <p:nvSpPr>
            <p:cNvPr id="5" name="TextBox 4"/>
            <p:cNvSpPr txBox="1"/>
            <p:nvPr/>
          </p:nvSpPr>
          <p:spPr>
            <a:xfrm>
              <a:off x="2339845" y="2996970"/>
              <a:ext cx="648045" cy="369332"/>
            </a:xfrm>
            <a:prstGeom prst="rect">
              <a:avLst/>
            </a:prstGeom>
            <a:noFill/>
          </p:spPr>
          <p:txBody>
            <a:bodyPr wrap="square" rtlCol="0">
              <a:spAutoFit/>
            </a:bodyPr>
            <a:lstStyle/>
            <a:p>
              <a:pPr fontAlgn="base">
                <a:spcBef>
                  <a:spcPct val="0"/>
                </a:spcBef>
                <a:spcAft>
                  <a:spcPct val="0"/>
                </a:spcAft>
              </a:pPr>
              <a:r>
                <a:rPr lang="zh-CN" altLang="en-US" b="1" smtClean="0">
                  <a:solidFill>
                    <a:srgbClr val="000000"/>
                  </a:solidFill>
                </a:rPr>
                <a:t>能量</a:t>
              </a:r>
              <a:endParaRPr lang="zh-CN" altLang="en-US" b="1">
                <a:solidFill>
                  <a:srgbClr val="000000"/>
                </a:solidFill>
              </a:endParaRPr>
            </a:p>
          </p:txBody>
        </p:sp>
      </p:grpSp>
      <p:sp>
        <p:nvSpPr>
          <p:cNvPr id="7" name="矩形 6"/>
          <p:cNvSpPr/>
          <p:nvPr/>
        </p:nvSpPr>
        <p:spPr>
          <a:xfrm>
            <a:off x="431609" y="404793"/>
            <a:ext cx="5242983" cy="460375"/>
          </a:xfrm>
          <a:prstGeom prst="rect">
            <a:avLst/>
          </a:prstGeom>
        </p:spPr>
        <p:txBody>
          <a:bodyPr wrap="square">
            <a:spAutoFit/>
          </a:bodyPr>
          <a:lstStyle/>
          <a:p>
            <a:pPr fontAlgn="base">
              <a:spcBef>
                <a:spcPct val="0"/>
              </a:spcBef>
              <a:spcAft>
                <a:spcPct val="0"/>
              </a:spcAft>
            </a:pPr>
            <a:r>
              <a:rPr lang="en-US" altLang="zh-CN" sz="2400" b="1" smtClean="0">
                <a:solidFill>
                  <a:srgbClr val="000000"/>
                </a:solidFill>
              </a:rPr>
              <a:t>02.</a:t>
            </a:r>
            <a:r>
              <a:rPr lang="zh-CN" altLang="en-US" sz="2400" b="1" smtClean="0">
                <a:solidFill>
                  <a:srgbClr val="000000"/>
                </a:solidFill>
              </a:rPr>
              <a:t>催化剂与活化能 、 焓变</a:t>
            </a:r>
            <a:endParaRPr lang="zh-CN" altLang="en-US" sz="2400" b="1" smtClean="0">
              <a:solidFill>
                <a:srgbClr val="000000"/>
              </a:solidFill>
            </a:endParaRPr>
          </a:p>
        </p:txBody>
      </p:sp>
      <p:cxnSp>
        <p:nvCxnSpPr>
          <p:cNvPr id="8" name="直接连接符 7"/>
          <p:cNvCxnSpPr/>
          <p:nvPr/>
        </p:nvCxnSpPr>
        <p:spPr>
          <a:xfrm>
            <a:off x="239595" y="980830"/>
            <a:ext cx="11425767" cy="0"/>
          </a:xfrm>
          <a:prstGeom prst="line">
            <a:avLst/>
          </a:prstGeom>
          <a:ln w="57150">
            <a:solidFill>
              <a:srgbClr val="FF0000"/>
            </a:solidFill>
          </a:ln>
          <a:scene3d>
            <a:camera prst="obliqueTopRight"/>
            <a:lightRig rig="threePt" dir="t"/>
          </a:scene3d>
        </p:spPr>
        <p:style>
          <a:lnRef idx="1">
            <a:schemeClr val="accent1"/>
          </a:lnRef>
          <a:fillRef idx="0">
            <a:schemeClr val="accent1"/>
          </a:fillRef>
          <a:effectRef idx="0">
            <a:schemeClr val="accent1"/>
          </a:effectRef>
          <a:fontRef idx="minor">
            <a:schemeClr val="tx1"/>
          </a:fontRef>
        </p:style>
      </p:cxnSp>
      <p:sp>
        <p:nvSpPr>
          <p:cNvPr id="9" name="矩形 8"/>
          <p:cNvSpPr/>
          <p:nvPr/>
        </p:nvSpPr>
        <p:spPr>
          <a:xfrm>
            <a:off x="623147" y="5447030"/>
            <a:ext cx="10464800" cy="645160"/>
          </a:xfrm>
          <a:prstGeom prst="rect">
            <a:avLst/>
          </a:prstGeom>
          <a:ln>
            <a:solidFill>
              <a:srgbClr val="FF0000"/>
            </a:solidFill>
          </a:ln>
        </p:spPr>
        <p:txBody>
          <a:bodyPr wrap="square">
            <a:spAutoFit/>
          </a:bodyPr>
          <a:lstStyle/>
          <a:p>
            <a:pPr fontAlgn="base">
              <a:spcBef>
                <a:spcPct val="0"/>
              </a:spcBef>
              <a:spcAft>
                <a:spcPct val="0"/>
              </a:spcAft>
            </a:pPr>
            <a:r>
              <a:rPr lang="zh-CN" altLang="en-US" b="1" smtClean="0">
                <a:solidFill>
                  <a:srgbClr val="000000"/>
                </a:solidFill>
              </a:rPr>
              <a:t> </a:t>
            </a:r>
            <a:r>
              <a:rPr lang="zh-CN" altLang="en-US" b="1" smtClean="0">
                <a:solidFill>
                  <a:srgbClr val="FF0000"/>
                </a:solidFill>
              </a:rPr>
              <a:t>归纳小结 ：</a:t>
            </a:r>
            <a:r>
              <a:rPr lang="zh-CN" altLang="en-US" b="1" smtClean="0">
                <a:solidFill>
                  <a:srgbClr val="000000"/>
                </a:solidFill>
              </a:rPr>
              <a:t>作图注意：</a:t>
            </a:r>
            <a:r>
              <a:rPr lang="zh-CN" altLang="en-US" b="1" smtClean="0">
                <a:solidFill>
                  <a:srgbClr val="0000FF"/>
                </a:solidFill>
              </a:rPr>
              <a:t>催化剂不能改变反应物 、 生成物的总能量 、焓变，</a:t>
            </a:r>
            <a:r>
              <a:rPr lang="zh-CN" altLang="en-US" b="1" smtClean="0">
                <a:solidFill>
                  <a:srgbClr val="000000"/>
                </a:solidFill>
              </a:rPr>
              <a:t>   </a:t>
            </a:r>
            <a:endParaRPr lang="en-US" altLang="zh-CN" b="1" smtClean="0">
              <a:solidFill>
                <a:srgbClr val="000000"/>
              </a:solidFill>
            </a:endParaRPr>
          </a:p>
          <a:p>
            <a:pPr fontAlgn="base">
              <a:spcBef>
                <a:spcPct val="0"/>
              </a:spcBef>
              <a:spcAft>
                <a:spcPct val="0"/>
              </a:spcAft>
            </a:pPr>
            <a:r>
              <a:rPr lang="en-US" altLang="zh-CN" b="1" smtClean="0">
                <a:solidFill>
                  <a:srgbClr val="000000"/>
                </a:solidFill>
              </a:rPr>
              <a:t>                     </a:t>
            </a:r>
            <a:r>
              <a:rPr lang="zh-CN" altLang="en-US" b="1" smtClean="0">
                <a:solidFill>
                  <a:srgbClr val="000000"/>
                </a:solidFill>
              </a:rPr>
              <a:t>所以曲线的</a:t>
            </a:r>
            <a:r>
              <a:rPr lang="zh-CN" altLang="en-US" b="1" smtClean="0">
                <a:solidFill>
                  <a:srgbClr val="FF0000"/>
                </a:solidFill>
              </a:rPr>
              <a:t>起点 、 终点</a:t>
            </a:r>
            <a:r>
              <a:rPr lang="zh-CN" altLang="en-US" b="1" smtClean="0">
                <a:solidFill>
                  <a:srgbClr val="000000"/>
                </a:solidFill>
              </a:rPr>
              <a:t>应相同。</a:t>
            </a:r>
            <a:endParaRPr lang="zh-CN" altLang="en-US" b="1">
              <a:solidFill>
                <a:srgbClr val="0000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ox(in)">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5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
            <a:lum/>
          </a:blip>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719627" y="2060905"/>
            <a:ext cx="10656740" cy="1198880"/>
          </a:xfrm>
          <a:prstGeom prst="rect">
            <a:avLst/>
          </a:prstGeom>
          <a:ln>
            <a:solidFill>
              <a:srgbClr val="FF0000"/>
            </a:solidFill>
          </a:ln>
        </p:spPr>
        <p:txBody>
          <a:bodyPr wrap="square">
            <a:spAutoFit/>
          </a:bodyPr>
          <a:lstStyle/>
          <a:p>
            <a:pPr fontAlgn="base">
              <a:spcBef>
                <a:spcPct val="0"/>
              </a:spcBef>
              <a:spcAft>
                <a:spcPct val="0"/>
              </a:spcAft>
            </a:pPr>
            <a:r>
              <a:rPr lang="zh-CN" altLang="en-US" b="1" smtClean="0">
                <a:solidFill>
                  <a:srgbClr val="FF0000"/>
                </a:solidFill>
              </a:rPr>
              <a:t>例 </a:t>
            </a:r>
            <a:r>
              <a:rPr lang="en-US" altLang="zh-CN" b="1" smtClean="0">
                <a:solidFill>
                  <a:srgbClr val="FF0000"/>
                </a:solidFill>
              </a:rPr>
              <a:t>4.</a:t>
            </a:r>
            <a:r>
              <a:rPr lang="zh-CN" altLang="en-US" b="1" smtClean="0">
                <a:solidFill>
                  <a:srgbClr val="000000"/>
                </a:solidFill>
              </a:rPr>
              <a:t>密闭容器中发生反应 ： </a:t>
            </a:r>
            <a:r>
              <a:rPr lang="en-US" altLang="zh-CN" b="1" smtClean="0">
                <a:solidFill>
                  <a:srgbClr val="000000"/>
                </a:solidFill>
              </a:rPr>
              <a:t>2N0(g) + 2CO(g)=N</a:t>
            </a:r>
            <a:r>
              <a:rPr lang="en-US" altLang="zh-CN" b="1" baseline="-25000" smtClean="0">
                <a:solidFill>
                  <a:srgbClr val="000000"/>
                </a:solidFill>
              </a:rPr>
              <a:t>2</a:t>
            </a:r>
            <a:r>
              <a:rPr lang="en-US" altLang="zh-CN" b="1" smtClean="0">
                <a:solidFill>
                  <a:srgbClr val="000000"/>
                </a:solidFill>
              </a:rPr>
              <a:t>(g) + 2CO</a:t>
            </a:r>
            <a:r>
              <a:rPr lang="en-US" altLang="zh-CN" b="1" baseline="-25000" smtClean="0">
                <a:solidFill>
                  <a:srgbClr val="000000"/>
                </a:solidFill>
              </a:rPr>
              <a:t>2</a:t>
            </a:r>
            <a:r>
              <a:rPr lang="en-US" altLang="zh-CN" b="1" smtClean="0">
                <a:solidFill>
                  <a:srgbClr val="000000"/>
                </a:solidFill>
              </a:rPr>
              <a:t>(g)   △H&lt; 0 </a:t>
            </a:r>
            <a:r>
              <a:rPr lang="zh-CN" altLang="en-US" b="1" smtClean="0">
                <a:solidFill>
                  <a:srgbClr val="000000"/>
                </a:solidFill>
              </a:rPr>
              <a:t>。    </a:t>
            </a:r>
            <a:endParaRPr lang="en-US" altLang="zh-CN" b="1" smtClean="0">
              <a:solidFill>
                <a:srgbClr val="000000"/>
              </a:solidFill>
            </a:endParaRPr>
          </a:p>
          <a:p>
            <a:pPr fontAlgn="base">
              <a:spcBef>
                <a:spcPct val="0"/>
              </a:spcBef>
              <a:spcAft>
                <a:spcPct val="0"/>
              </a:spcAft>
            </a:pPr>
            <a:r>
              <a:rPr lang="en-US" altLang="zh-CN" b="1" smtClean="0">
                <a:solidFill>
                  <a:srgbClr val="000000"/>
                </a:solidFill>
              </a:rPr>
              <a:t>        </a:t>
            </a:r>
            <a:r>
              <a:rPr lang="zh-CN" altLang="en-US" b="1" smtClean="0">
                <a:solidFill>
                  <a:srgbClr val="000000"/>
                </a:solidFill>
              </a:rPr>
              <a:t>研究表明</a:t>
            </a:r>
            <a:r>
              <a:rPr lang="en-US" altLang="zh-CN" b="1" smtClean="0">
                <a:solidFill>
                  <a:srgbClr val="000000"/>
                </a:solidFill>
              </a:rPr>
              <a:t>:</a:t>
            </a:r>
            <a:r>
              <a:rPr lang="zh-CN" altLang="en-US" b="1" smtClean="0">
                <a:solidFill>
                  <a:srgbClr val="000000"/>
                </a:solidFill>
              </a:rPr>
              <a:t>在使用等质量同种催化剂时，增大催化剂</a:t>
            </a:r>
            <a:r>
              <a:rPr lang="zh-CN" altLang="en-US" b="1" smtClean="0">
                <a:solidFill>
                  <a:srgbClr val="0000FF"/>
                </a:solidFill>
              </a:rPr>
              <a:t>比表面积</a:t>
            </a:r>
            <a:r>
              <a:rPr lang="zh-CN" altLang="en-US" b="1" smtClean="0">
                <a:solidFill>
                  <a:srgbClr val="000000"/>
                </a:solidFill>
              </a:rPr>
              <a:t>可提高</a:t>
            </a:r>
            <a:endParaRPr lang="en-US" altLang="zh-CN" b="1" smtClean="0">
              <a:solidFill>
                <a:srgbClr val="000000"/>
              </a:solidFill>
            </a:endParaRPr>
          </a:p>
          <a:p>
            <a:pPr fontAlgn="base">
              <a:spcBef>
                <a:spcPct val="0"/>
              </a:spcBef>
              <a:spcAft>
                <a:spcPct val="0"/>
              </a:spcAft>
            </a:pPr>
            <a:r>
              <a:rPr lang="en-US" altLang="zh-CN" b="1" smtClean="0">
                <a:solidFill>
                  <a:srgbClr val="000000"/>
                </a:solidFill>
              </a:rPr>
              <a:t>        </a:t>
            </a:r>
            <a:r>
              <a:rPr lang="zh-CN" altLang="en-US" b="1" smtClean="0">
                <a:solidFill>
                  <a:srgbClr val="000000"/>
                </a:solidFill>
              </a:rPr>
              <a:t>反应速率 。</a:t>
            </a:r>
            <a:r>
              <a:rPr lang="en-US" altLang="zh-CN" b="1" smtClean="0">
                <a:solidFill>
                  <a:srgbClr val="000000"/>
                </a:solidFill>
              </a:rPr>
              <a:t> </a:t>
            </a:r>
            <a:r>
              <a:rPr lang="zh-CN" altLang="en-US" b="1" smtClean="0">
                <a:solidFill>
                  <a:srgbClr val="000000"/>
                </a:solidFill>
              </a:rPr>
              <a:t>某同学设计了下表所示的三组实验 。</a:t>
            </a:r>
            <a:endParaRPr lang="en-US" altLang="zh-CN" b="1" smtClean="0">
              <a:solidFill>
                <a:srgbClr val="000000"/>
              </a:solidFill>
            </a:endParaRPr>
          </a:p>
          <a:p>
            <a:pPr fontAlgn="base">
              <a:spcBef>
                <a:spcPct val="0"/>
              </a:spcBef>
              <a:spcAft>
                <a:spcPct val="0"/>
              </a:spcAft>
            </a:pPr>
            <a:r>
              <a:rPr lang="en-US" altLang="zh-CN" b="1" smtClean="0">
                <a:solidFill>
                  <a:srgbClr val="000000"/>
                </a:solidFill>
              </a:rPr>
              <a:t>        </a:t>
            </a:r>
            <a:r>
              <a:rPr lang="zh-CN" altLang="en-US" b="1" smtClean="0">
                <a:solidFill>
                  <a:srgbClr val="000000"/>
                </a:solidFill>
              </a:rPr>
              <a:t>请在图中画出三个实验中，</a:t>
            </a:r>
            <a:r>
              <a:rPr lang="en-US" altLang="zh-CN" b="1" smtClean="0">
                <a:solidFill>
                  <a:srgbClr val="000000"/>
                </a:solidFill>
              </a:rPr>
              <a:t>NO </a:t>
            </a:r>
            <a:r>
              <a:rPr lang="zh-CN" altLang="en-US" b="1" smtClean="0">
                <a:solidFill>
                  <a:srgbClr val="000000"/>
                </a:solidFill>
              </a:rPr>
              <a:t>随时间变化的趋势曲线 ， 并标明编号。</a:t>
            </a:r>
            <a:endParaRPr lang="zh-CN" altLang="en-US" b="1">
              <a:solidFill>
                <a:srgbClr val="000000"/>
              </a:solidFill>
            </a:endParaRPr>
          </a:p>
        </p:txBody>
      </p:sp>
      <p:sp>
        <p:nvSpPr>
          <p:cNvPr id="3" name="矩形 2"/>
          <p:cNvSpPr/>
          <p:nvPr/>
        </p:nvSpPr>
        <p:spPr>
          <a:xfrm>
            <a:off x="623622" y="332788"/>
            <a:ext cx="9278289" cy="460375"/>
          </a:xfrm>
          <a:prstGeom prst="rect">
            <a:avLst/>
          </a:prstGeom>
        </p:spPr>
        <p:txBody>
          <a:bodyPr wrap="square">
            <a:spAutoFit/>
          </a:bodyPr>
          <a:lstStyle/>
          <a:p>
            <a:pPr fontAlgn="base">
              <a:spcBef>
                <a:spcPct val="0"/>
              </a:spcBef>
              <a:spcAft>
                <a:spcPct val="0"/>
              </a:spcAft>
            </a:pPr>
            <a:r>
              <a:rPr lang="en-US" altLang="zh-CN" sz="2400" b="1" smtClean="0">
                <a:solidFill>
                  <a:srgbClr val="000000"/>
                </a:solidFill>
              </a:rPr>
              <a:t>03.</a:t>
            </a:r>
            <a:r>
              <a:rPr lang="zh-CN" altLang="en-US" sz="2400" b="1" smtClean="0">
                <a:solidFill>
                  <a:srgbClr val="000000"/>
                </a:solidFill>
              </a:rPr>
              <a:t>催化剂与反应速率 、平衡移动</a:t>
            </a:r>
            <a:endParaRPr lang="zh-CN" altLang="en-US" sz="2400" b="1">
              <a:solidFill>
                <a:srgbClr val="000000"/>
              </a:solidFill>
            </a:endParaRPr>
          </a:p>
        </p:txBody>
      </p:sp>
      <p:cxnSp>
        <p:nvCxnSpPr>
          <p:cNvPr id="4" name="直接连接符 3"/>
          <p:cNvCxnSpPr/>
          <p:nvPr/>
        </p:nvCxnSpPr>
        <p:spPr>
          <a:xfrm>
            <a:off x="239595" y="908825"/>
            <a:ext cx="11425767" cy="0"/>
          </a:xfrm>
          <a:prstGeom prst="line">
            <a:avLst/>
          </a:prstGeom>
          <a:ln w="57150">
            <a:solidFill>
              <a:srgbClr val="FF0000"/>
            </a:solidFill>
          </a:ln>
          <a:scene3d>
            <a:camera prst="obliqueTopRight"/>
            <a:lightRig rig="threePt" dir="t"/>
          </a:scene3d>
        </p:spPr>
        <p:style>
          <a:lnRef idx="1">
            <a:schemeClr val="accent1"/>
          </a:lnRef>
          <a:fillRef idx="0">
            <a:schemeClr val="accent1"/>
          </a:fillRef>
          <a:effectRef idx="0">
            <a:schemeClr val="accent1"/>
          </a:effectRef>
          <a:fontRef idx="minor">
            <a:schemeClr val="tx1"/>
          </a:fontRef>
        </p:style>
      </p:cxnSp>
      <p:sp>
        <p:nvSpPr>
          <p:cNvPr id="5" name="矩形 4"/>
          <p:cNvSpPr/>
          <p:nvPr/>
        </p:nvSpPr>
        <p:spPr>
          <a:xfrm>
            <a:off x="719627" y="1052835"/>
            <a:ext cx="10656740" cy="923330"/>
          </a:xfrm>
          <a:prstGeom prst="rect">
            <a:avLst/>
          </a:prstGeom>
          <a:ln>
            <a:solidFill>
              <a:srgbClr val="FF0000"/>
            </a:solidFill>
          </a:ln>
        </p:spPr>
        <p:txBody>
          <a:bodyPr wrap="square">
            <a:spAutoFit/>
          </a:bodyPr>
          <a:lstStyle/>
          <a:p>
            <a:pPr fontAlgn="base">
              <a:spcBef>
                <a:spcPct val="0"/>
              </a:spcBef>
              <a:spcAft>
                <a:spcPct val="0"/>
              </a:spcAft>
            </a:pPr>
            <a:r>
              <a:rPr lang="zh-CN" altLang="en-US" b="1" smtClean="0">
                <a:solidFill>
                  <a:srgbClr val="FF0000"/>
                </a:solidFill>
                <a:latin typeface="黑体" panose="02010600030101010101" pitchFamily="49" charset="-122"/>
                <a:ea typeface="黑体" panose="02010600030101010101" pitchFamily="49" charset="-122"/>
              </a:rPr>
              <a:t>催化剂</a:t>
            </a:r>
            <a:r>
              <a:rPr lang="en-US" altLang="zh-CN" b="1" smtClean="0">
                <a:solidFill>
                  <a:srgbClr val="FF0000"/>
                </a:solidFill>
                <a:latin typeface="黑体" panose="02010600030101010101" pitchFamily="49" charset="-122"/>
                <a:ea typeface="黑体" panose="02010600030101010101" pitchFamily="49" charset="-122"/>
              </a:rPr>
              <a:t>——</a:t>
            </a:r>
            <a:r>
              <a:rPr lang="zh-CN" altLang="en-US" b="1" smtClean="0">
                <a:solidFill>
                  <a:srgbClr val="000000"/>
                </a:solidFill>
              </a:rPr>
              <a:t>能</a:t>
            </a:r>
            <a:r>
              <a:rPr lang="zh-CN" altLang="en-US" b="1" smtClean="0">
                <a:solidFill>
                  <a:srgbClr val="0000FF"/>
                </a:solidFill>
              </a:rPr>
              <a:t>加快反应速率</a:t>
            </a:r>
            <a:r>
              <a:rPr lang="zh-CN" altLang="en-US" b="1" smtClean="0">
                <a:solidFill>
                  <a:srgbClr val="000000"/>
                </a:solidFill>
              </a:rPr>
              <a:t>， </a:t>
            </a:r>
            <a:r>
              <a:rPr lang="zh-CN" altLang="en-US" b="1" smtClean="0">
                <a:solidFill>
                  <a:srgbClr val="0000FF"/>
                </a:solidFill>
              </a:rPr>
              <a:t>缩短到达平衡所需时间</a:t>
            </a:r>
            <a:r>
              <a:rPr lang="zh-CN" altLang="en-US" b="1" smtClean="0">
                <a:solidFill>
                  <a:srgbClr val="000000"/>
                </a:solidFill>
              </a:rPr>
              <a:t>。 </a:t>
            </a:r>
            <a:endParaRPr lang="en-US" altLang="zh-CN" b="1" smtClean="0">
              <a:solidFill>
                <a:srgbClr val="000000"/>
              </a:solidFill>
            </a:endParaRPr>
          </a:p>
          <a:p>
            <a:pPr fontAlgn="base">
              <a:spcBef>
                <a:spcPct val="0"/>
              </a:spcBef>
              <a:spcAft>
                <a:spcPct val="0"/>
              </a:spcAft>
            </a:pPr>
            <a:r>
              <a:rPr lang="en-US" altLang="zh-CN" b="1" smtClean="0">
                <a:solidFill>
                  <a:srgbClr val="000000"/>
                </a:solidFill>
              </a:rPr>
              <a:t>                   </a:t>
            </a:r>
            <a:r>
              <a:rPr lang="zh-CN" altLang="en-US" b="1" smtClean="0">
                <a:solidFill>
                  <a:srgbClr val="000000"/>
                </a:solidFill>
              </a:rPr>
              <a:t>催化剂的活性越好 ， 所需时间越短 。 </a:t>
            </a:r>
            <a:endParaRPr lang="en-US" altLang="zh-CN" b="1" smtClean="0">
              <a:solidFill>
                <a:srgbClr val="000000"/>
              </a:solidFill>
            </a:endParaRPr>
          </a:p>
          <a:p>
            <a:pPr fontAlgn="base">
              <a:spcBef>
                <a:spcPct val="0"/>
              </a:spcBef>
              <a:spcAft>
                <a:spcPct val="0"/>
              </a:spcAft>
            </a:pPr>
            <a:r>
              <a:rPr lang="en-US" altLang="zh-CN" b="1" smtClean="0">
                <a:solidFill>
                  <a:srgbClr val="000000"/>
                </a:solidFill>
              </a:rPr>
              <a:t>                   </a:t>
            </a:r>
            <a:r>
              <a:rPr lang="zh-CN" altLang="en-US" b="1" smtClean="0">
                <a:solidFill>
                  <a:srgbClr val="000000"/>
                </a:solidFill>
              </a:rPr>
              <a:t>但催化剂不能使化学平衡发生移动 。</a:t>
            </a:r>
            <a:endParaRPr lang="zh-CN" altLang="en-US" b="1" smtClean="0">
              <a:solidFill>
                <a:srgbClr val="000000"/>
              </a:solidFill>
            </a:endParaRPr>
          </a:p>
        </p:txBody>
      </p:sp>
      <p:pic>
        <p:nvPicPr>
          <p:cNvPr id="4126722" name="Picture 2"/>
          <p:cNvPicPr>
            <a:picLocks noChangeAspect="1" noChangeArrowheads="1"/>
          </p:cNvPicPr>
          <p:nvPr/>
        </p:nvPicPr>
        <p:blipFill>
          <a:blip r:embed="rId2"/>
          <a:srcRect l="18930" t="61986" r="18786" b="18575"/>
          <a:stretch>
            <a:fillRect/>
          </a:stretch>
        </p:blipFill>
        <p:spPr bwMode="auto">
          <a:xfrm>
            <a:off x="1103653" y="3501005"/>
            <a:ext cx="5875608" cy="2184174"/>
          </a:xfrm>
          <a:prstGeom prst="rect">
            <a:avLst/>
          </a:prstGeom>
          <a:noFill/>
          <a:ln w="9525">
            <a:noFill/>
            <a:miter lim="800000"/>
            <a:headEnd/>
            <a:tailEnd/>
          </a:ln>
        </p:spPr>
      </p:pic>
      <p:pic>
        <p:nvPicPr>
          <p:cNvPr id="4126723" name="Picture 3"/>
          <p:cNvPicPr>
            <a:picLocks noChangeAspect="1" noChangeArrowheads="1"/>
          </p:cNvPicPr>
          <p:nvPr/>
        </p:nvPicPr>
        <p:blipFill>
          <a:blip r:embed="rId3"/>
          <a:stretch>
            <a:fillRect/>
          </a:stretch>
        </p:blipFill>
        <p:spPr bwMode="auto">
          <a:xfrm>
            <a:off x="7056069" y="3429000"/>
            <a:ext cx="3969737" cy="230416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par>
                                <p:cTn id="8" presetID="4" presetClass="entr" presetSubtype="16" fill="hold" nodeType="withEffect">
                                  <p:stCondLst>
                                    <p:cond delay="0"/>
                                  </p:stCondLst>
                                  <p:childTnLst>
                                    <p:set>
                                      <p:cBhvr>
                                        <p:cTn id="9" dur="1" fill="hold">
                                          <p:stCondLst>
                                            <p:cond delay="0"/>
                                          </p:stCondLst>
                                        </p:cTn>
                                        <p:tgtEl>
                                          <p:spTgt spid="4126722"/>
                                        </p:tgtEl>
                                        <p:attrNameLst>
                                          <p:attrName>style.visibility</p:attrName>
                                        </p:attrNameLst>
                                      </p:cBhvr>
                                      <p:to>
                                        <p:strVal val="visible"/>
                                      </p:to>
                                    </p:set>
                                    <p:animEffect transition="in" filter="box(in)">
                                      <p:cBhvr>
                                        <p:cTn id="10" dur="500"/>
                                        <p:tgtEl>
                                          <p:spTgt spid="4126722"/>
                                        </p:tgtEl>
                                      </p:cBhvr>
                                    </p:animEffect>
                                  </p:childTnLst>
                                </p:cTn>
                              </p:par>
                              <p:par>
                                <p:cTn id="11" presetID="4" presetClass="entr" presetSubtype="16" fill="hold" nodeType="withEffect">
                                  <p:stCondLst>
                                    <p:cond delay="0"/>
                                  </p:stCondLst>
                                  <p:childTnLst>
                                    <p:set>
                                      <p:cBhvr>
                                        <p:cTn id="12" dur="1" fill="hold">
                                          <p:stCondLst>
                                            <p:cond delay="0"/>
                                          </p:stCondLst>
                                        </p:cTn>
                                        <p:tgtEl>
                                          <p:spTgt spid="4126723"/>
                                        </p:tgtEl>
                                        <p:attrNameLst>
                                          <p:attrName>style.visibility</p:attrName>
                                        </p:attrNameLst>
                                      </p:cBhvr>
                                      <p:to>
                                        <p:strVal val="visible"/>
                                      </p:to>
                                    </p:set>
                                    <p:animEffect transition="in" filter="box(in)">
                                      <p:cBhvr>
                                        <p:cTn id="13" dur="500"/>
                                        <p:tgtEl>
                                          <p:spTgt spid="41267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
            <a:lum/>
          </a:blip>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623622" y="1268853"/>
            <a:ext cx="10464727" cy="2031325"/>
          </a:xfrm>
          <a:prstGeom prst="rect">
            <a:avLst/>
          </a:prstGeom>
          <a:ln>
            <a:solidFill>
              <a:srgbClr val="FF0000"/>
            </a:solidFill>
          </a:ln>
        </p:spPr>
        <p:txBody>
          <a:bodyPr wrap="square">
            <a:spAutoFit/>
          </a:bodyPr>
          <a:lstStyle/>
          <a:p>
            <a:pPr fontAlgn="base">
              <a:spcBef>
                <a:spcPct val="0"/>
              </a:spcBef>
              <a:spcAft>
                <a:spcPct val="0"/>
              </a:spcAft>
            </a:pPr>
            <a:r>
              <a:rPr lang="zh-CN" altLang="en-US" b="1" smtClean="0">
                <a:solidFill>
                  <a:srgbClr val="FF0000"/>
                </a:solidFill>
              </a:rPr>
              <a:t> 解析</a:t>
            </a:r>
            <a:r>
              <a:rPr lang="zh-CN" altLang="en-US" b="1" smtClean="0">
                <a:solidFill>
                  <a:srgbClr val="0000FF"/>
                </a:solidFill>
              </a:rPr>
              <a:t>：（</a:t>
            </a:r>
            <a:r>
              <a:rPr lang="en-US" altLang="zh-CN" b="1" smtClean="0">
                <a:solidFill>
                  <a:srgbClr val="0000FF"/>
                </a:solidFill>
              </a:rPr>
              <a:t>1</a:t>
            </a:r>
            <a:r>
              <a:rPr lang="zh-CN" altLang="en-US" b="1" smtClean="0">
                <a:solidFill>
                  <a:srgbClr val="0000FF"/>
                </a:solidFill>
              </a:rPr>
              <a:t>）先比较实验</a:t>
            </a:r>
            <a:r>
              <a:rPr lang="en-US" altLang="zh-CN" b="1" smtClean="0">
                <a:solidFill>
                  <a:srgbClr val="0000FF"/>
                </a:solidFill>
              </a:rPr>
              <a:t>Ⅰ </a:t>
            </a:r>
            <a:r>
              <a:rPr lang="zh-CN" altLang="en-US" b="1" smtClean="0">
                <a:solidFill>
                  <a:srgbClr val="0000FF"/>
                </a:solidFill>
              </a:rPr>
              <a:t>、 </a:t>
            </a:r>
            <a:r>
              <a:rPr lang="en-US" altLang="zh-CN" b="1" smtClean="0">
                <a:solidFill>
                  <a:srgbClr val="0000FF"/>
                </a:solidFill>
              </a:rPr>
              <a:t>Ⅱ </a:t>
            </a:r>
            <a:r>
              <a:rPr lang="zh-CN" altLang="en-US" b="1" smtClean="0">
                <a:solidFill>
                  <a:srgbClr val="0000FF"/>
                </a:solidFill>
              </a:rPr>
              <a:t>： </a:t>
            </a:r>
            <a:endParaRPr lang="en-US" altLang="zh-CN" b="1" smtClean="0">
              <a:solidFill>
                <a:srgbClr val="0000FF"/>
              </a:solidFill>
            </a:endParaRPr>
          </a:p>
          <a:p>
            <a:pPr fontAlgn="base">
              <a:spcBef>
                <a:spcPct val="0"/>
              </a:spcBef>
              <a:spcAft>
                <a:spcPct val="0"/>
              </a:spcAft>
            </a:pPr>
            <a:r>
              <a:rPr lang="en-US" altLang="zh-CN" b="1" smtClean="0">
                <a:solidFill>
                  <a:srgbClr val="000000"/>
                </a:solidFill>
              </a:rPr>
              <a:t>           </a:t>
            </a:r>
            <a:r>
              <a:rPr lang="zh-CN" altLang="en-US" b="1" smtClean="0">
                <a:solidFill>
                  <a:srgbClr val="000000"/>
                </a:solidFill>
              </a:rPr>
              <a:t>实验</a:t>
            </a:r>
            <a:r>
              <a:rPr lang="en-US" altLang="zh-CN" b="1" smtClean="0">
                <a:solidFill>
                  <a:srgbClr val="000000"/>
                </a:solidFill>
              </a:rPr>
              <a:t>Ⅱ </a:t>
            </a:r>
            <a:r>
              <a:rPr lang="zh-CN" altLang="en-US" b="1" smtClean="0">
                <a:solidFill>
                  <a:srgbClr val="000000"/>
                </a:solidFill>
              </a:rPr>
              <a:t>的催化剂比表面积大 ， 故实验 </a:t>
            </a:r>
            <a:r>
              <a:rPr lang="en-US" altLang="zh-CN" b="1" smtClean="0">
                <a:solidFill>
                  <a:srgbClr val="000000"/>
                </a:solidFill>
              </a:rPr>
              <a:t>Ⅱ</a:t>
            </a:r>
            <a:r>
              <a:rPr lang="zh-CN" altLang="en-US" b="1" smtClean="0">
                <a:solidFill>
                  <a:srgbClr val="000000"/>
                </a:solidFill>
              </a:rPr>
              <a:t>的反应速率大 ； </a:t>
            </a:r>
            <a:endParaRPr lang="en-US" altLang="zh-CN" b="1" smtClean="0">
              <a:solidFill>
                <a:srgbClr val="000000"/>
              </a:solidFill>
            </a:endParaRPr>
          </a:p>
          <a:p>
            <a:pPr fontAlgn="base">
              <a:spcBef>
                <a:spcPct val="0"/>
              </a:spcBef>
              <a:spcAft>
                <a:spcPct val="0"/>
              </a:spcAft>
            </a:pPr>
            <a:r>
              <a:rPr lang="en-US" altLang="zh-CN" b="1" smtClean="0">
                <a:solidFill>
                  <a:srgbClr val="000000"/>
                </a:solidFill>
              </a:rPr>
              <a:t>           </a:t>
            </a:r>
            <a:r>
              <a:rPr lang="zh-CN" altLang="en-US" b="1" smtClean="0">
                <a:solidFill>
                  <a:srgbClr val="000000"/>
                </a:solidFill>
              </a:rPr>
              <a:t>因催化剂不影响平衡移动 ， </a:t>
            </a:r>
            <a:endParaRPr lang="en-US" altLang="zh-CN" b="1" smtClean="0">
              <a:solidFill>
                <a:srgbClr val="000000"/>
              </a:solidFill>
            </a:endParaRPr>
          </a:p>
          <a:p>
            <a:pPr fontAlgn="base">
              <a:spcBef>
                <a:spcPct val="0"/>
              </a:spcBef>
              <a:spcAft>
                <a:spcPct val="0"/>
              </a:spcAft>
            </a:pPr>
            <a:r>
              <a:rPr lang="en-US" altLang="zh-CN" b="1" smtClean="0">
                <a:solidFill>
                  <a:srgbClr val="000000"/>
                </a:solidFill>
              </a:rPr>
              <a:t>          </a:t>
            </a:r>
            <a:r>
              <a:rPr lang="zh-CN" altLang="en-US" b="1" smtClean="0">
                <a:solidFill>
                  <a:srgbClr val="000000"/>
                </a:solidFill>
              </a:rPr>
              <a:t>故达到平衡后 ， 实验</a:t>
            </a:r>
            <a:r>
              <a:rPr lang="en-US" altLang="zh-CN" b="1" smtClean="0">
                <a:solidFill>
                  <a:srgbClr val="000000"/>
                </a:solidFill>
              </a:rPr>
              <a:t>Ⅰ </a:t>
            </a:r>
            <a:r>
              <a:rPr lang="zh-CN" altLang="en-US" b="1" smtClean="0">
                <a:solidFill>
                  <a:srgbClr val="000000"/>
                </a:solidFill>
              </a:rPr>
              <a:t>、 </a:t>
            </a:r>
            <a:r>
              <a:rPr lang="en-US" altLang="zh-CN" b="1" smtClean="0">
                <a:solidFill>
                  <a:srgbClr val="000000"/>
                </a:solidFill>
              </a:rPr>
              <a:t>Ⅱ</a:t>
            </a:r>
            <a:r>
              <a:rPr lang="zh-CN" altLang="en-US" b="1" smtClean="0">
                <a:solidFill>
                  <a:srgbClr val="000000"/>
                </a:solidFill>
              </a:rPr>
              <a:t>的 </a:t>
            </a:r>
            <a:r>
              <a:rPr lang="en-US" altLang="zh-CN" b="1" smtClean="0">
                <a:solidFill>
                  <a:srgbClr val="000000"/>
                </a:solidFill>
              </a:rPr>
              <a:t>c(NO) </a:t>
            </a:r>
            <a:r>
              <a:rPr lang="zh-CN" altLang="en-US" b="1" smtClean="0">
                <a:solidFill>
                  <a:srgbClr val="000000"/>
                </a:solidFill>
              </a:rPr>
              <a:t>相同 。 </a:t>
            </a:r>
            <a:endParaRPr lang="en-US" altLang="zh-CN" b="1" smtClean="0">
              <a:solidFill>
                <a:srgbClr val="000000"/>
              </a:solidFill>
            </a:endParaRPr>
          </a:p>
          <a:p>
            <a:pPr fontAlgn="base">
              <a:spcBef>
                <a:spcPct val="0"/>
              </a:spcBef>
              <a:spcAft>
                <a:spcPct val="0"/>
              </a:spcAft>
            </a:pPr>
            <a:r>
              <a:rPr lang="zh-CN" altLang="en-US" b="1" smtClean="0">
                <a:solidFill>
                  <a:srgbClr val="000000"/>
                </a:solidFill>
              </a:rPr>
              <a:t>          </a:t>
            </a:r>
            <a:r>
              <a:rPr lang="zh-CN" altLang="en-US" b="1" smtClean="0">
                <a:solidFill>
                  <a:srgbClr val="0000FF"/>
                </a:solidFill>
              </a:rPr>
              <a:t>（</a:t>
            </a:r>
            <a:r>
              <a:rPr lang="en-US" altLang="zh-CN" b="1" smtClean="0">
                <a:solidFill>
                  <a:srgbClr val="0000FF"/>
                </a:solidFill>
              </a:rPr>
              <a:t>2</a:t>
            </a:r>
            <a:r>
              <a:rPr lang="zh-CN" altLang="en-US" b="1" smtClean="0">
                <a:solidFill>
                  <a:srgbClr val="0000FF"/>
                </a:solidFill>
              </a:rPr>
              <a:t>）再比较</a:t>
            </a:r>
            <a:r>
              <a:rPr lang="en-US" altLang="zh-CN" b="1" smtClean="0">
                <a:solidFill>
                  <a:srgbClr val="0000FF"/>
                </a:solidFill>
              </a:rPr>
              <a:t>Ⅱ</a:t>
            </a:r>
            <a:r>
              <a:rPr lang="zh-CN" altLang="en-US" b="1" smtClean="0">
                <a:solidFill>
                  <a:srgbClr val="0000FF"/>
                </a:solidFill>
              </a:rPr>
              <a:t> 、 </a:t>
            </a:r>
            <a:r>
              <a:rPr lang="en-US" altLang="zh-CN" b="1" smtClean="0">
                <a:solidFill>
                  <a:srgbClr val="0000FF"/>
                </a:solidFill>
              </a:rPr>
              <a:t>Ⅲ </a:t>
            </a:r>
            <a:r>
              <a:rPr lang="zh-CN" altLang="en-US" b="1" smtClean="0">
                <a:solidFill>
                  <a:srgbClr val="0000FF"/>
                </a:solidFill>
              </a:rPr>
              <a:t>： </a:t>
            </a:r>
            <a:endParaRPr lang="en-US" altLang="zh-CN" b="1" smtClean="0">
              <a:solidFill>
                <a:srgbClr val="0000FF"/>
              </a:solidFill>
            </a:endParaRPr>
          </a:p>
          <a:p>
            <a:pPr fontAlgn="base">
              <a:spcBef>
                <a:spcPct val="0"/>
              </a:spcBef>
              <a:spcAft>
                <a:spcPct val="0"/>
              </a:spcAft>
            </a:pPr>
            <a:r>
              <a:rPr lang="en-US" altLang="zh-CN" b="1" smtClean="0">
                <a:solidFill>
                  <a:srgbClr val="0000FF"/>
                </a:solidFill>
              </a:rPr>
              <a:t>          </a:t>
            </a:r>
            <a:r>
              <a:rPr lang="zh-CN" altLang="en-US" b="1" smtClean="0">
                <a:solidFill>
                  <a:srgbClr val="000000"/>
                </a:solidFill>
              </a:rPr>
              <a:t>实验 </a:t>
            </a:r>
            <a:r>
              <a:rPr lang="en-US" altLang="zh-CN" b="1" smtClean="0">
                <a:solidFill>
                  <a:srgbClr val="0000FF"/>
                </a:solidFill>
              </a:rPr>
              <a:t>Ⅲ </a:t>
            </a:r>
            <a:r>
              <a:rPr lang="zh-CN" altLang="en-US" b="1" smtClean="0">
                <a:solidFill>
                  <a:srgbClr val="000000"/>
                </a:solidFill>
              </a:rPr>
              <a:t>的温度高 ， 故实验 </a:t>
            </a:r>
            <a:r>
              <a:rPr lang="en-US" altLang="zh-CN" b="1" smtClean="0">
                <a:solidFill>
                  <a:srgbClr val="0000FF"/>
                </a:solidFill>
              </a:rPr>
              <a:t>Ⅲ </a:t>
            </a:r>
            <a:r>
              <a:rPr lang="zh-CN" altLang="en-US" b="1" smtClean="0">
                <a:solidFill>
                  <a:srgbClr val="000000"/>
                </a:solidFill>
              </a:rPr>
              <a:t>的反应速率大 ；</a:t>
            </a:r>
            <a:endParaRPr lang="en-US" altLang="zh-CN" b="1" smtClean="0">
              <a:solidFill>
                <a:srgbClr val="000000"/>
              </a:solidFill>
            </a:endParaRPr>
          </a:p>
          <a:p>
            <a:pPr fontAlgn="base">
              <a:spcBef>
                <a:spcPct val="0"/>
              </a:spcBef>
              <a:spcAft>
                <a:spcPct val="0"/>
              </a:spcAft>
            </a:pPr>
            <a:r>
              <a:rPr lang="en-US" altLang="zh-CN" b="1" smtClean="0">
                <a:solidFill>
                  <a:srgbClr val="000000"/>
                </a:solidFill>
              </a:rPr>
              <a:t>           </a:t>
            </a:r>
            <a:r>
              <a:rPr lang="zh-CN" altLang="en-US" b="1" smtClean="0">
                <a:solidFill>
                  <a:srgbClr val="000000"/>
                </a:solidFill>
              </a:rPr>
              <a:t>因温度升高</a:t>
            </a:r>
            <a:r>
              <a:rPr lang="en-US" altLang="zh-CN" b="1" smtClean="0">
                <a:solidFill>
                  <a:srgbClr val="000000"/>
                </a:solidFill>
              </a:rPr>
              <a:t>, </a:t>
            </a:r>
            <a:r>
              <a:rPr lang="zh-CN" altLang="en-US" b="1" smtClean="0">
                <a:solidFill>
                  <a:srgbClr val="000000"/>
                </a:solidFill>
              </a:rPr>
              <a:t>平衡左移 ，故平衡时 </a:t>
            </a:r>
            <a:r>
              <a:rPr lang="en-US" altLang="zh-CN" b="1" smtClean="0">
                <a:solidFill>
                  <a:srgbClr val="000000"/>
                </a:solidFill>
              </a:rPr>
              <a:t>dNO) </a:t>
            </a:r>
            <a:r>
              <a:rPr lang="zh-CN" altLang="en-US" b="1" smtClean="0">
                <a:solidFill>
                  <a:srgbClr val="000000"/>
                </a:solidFill>
              </a:rPr>
              <a:t>较大。</a:t>
            </a:r>
            <a:endParaRPr lang="zh-CN" altLang="en-US" b="1">
              <a:solidFill>
                <a:srgbClr val="000000"/>
              </a:solidFill>
            </a:endParaRPr>
          </a:p>
        </p:txBody>
      </p:sp>
      <p:pic>
        <p:nvPicPr>
          <p:cNvPr id="4127746" name="Picture 2"/>
          <p:cNvPicPr>
            <a:picLocks noChangeAspect="1" noChangeArrowheads="1"/>
          </p:cNvPicPr>
          <p:nvPr/>
        </p:nvPicPr>
        <p:blipFill>
          <a:blip r:embed="rId2"/>
          <a:stretch>
            <a:fillRect/>
          </a:stretch>
        </p:blipFill>
        <p:spPr bwMode="auto">
          <a:xfrm>
            <a:off x="3023789" y="3573013"/>
            <a:ext cx="4943169" cy="2041065"/>
          </a:xfrm>
          <a:prstGeom prst="rect">
            <a:avLst/>
          </a:prstGeom>
          <a:noFill/>
          <a:ln w="9525">
            <a:solidFill>
              <a:srgbClr val="FF0000"/>
            </a:solidFill>
            <a:miter lim="800000"/>
            <a:headEnd/>
            <a:tailEnd/>
          </a:ln>
        </p:spPr>
      </p:pic>
      <p:sp>
        <p:nvSpPr>
          <p:cNvPr id="4" name="矩形 3"/>
          <p:cNvSpPr/>
          <p:nvPr/>
        </p:nvSpPr>
        <p:spPr>
          <a:xfrm>
            <a:off x="623622" y="476798"/>
            <a:ext cx="9278289" cy="460375"/>
          </a:xfrm>
          <a:prstGeom prst="rect">
            <a:avLst/>
          </a:prstGeom>
        </p:spPr>
        <p:txBody>
          <a:bodyPr wrap="square">
            <a:spAutoFit/>
          </a:bodyPr>
          <a:lstStyle/>
          <a:p>
            <a:pPr fontAlgn="base">
              <a:spcBef>
                <a:spcPct val="0"/>
              </a:spcBef>
              <a:spcAft>
                <a:spcPct val="0"/>
              </a:spcAft>
            </a:pPr>
            <a:r>
              <a:rPr lang="en-US" altLang="zh-CN" sz="2400" b="1" smtClean="0">
                <a:solidFill>
                  <a:srgbClr val="000000"/>
                </a:solidFill>
              </a:rPr>
              <a:t>03.</a:t>
            </a:r>
            <a:r>
              <a:rPr lang="zh-CN" altLang="en-US" sz="2400" b="1" smtClean="0">
                <a:solidFill>
                  <a:srgbClr val="000000"/>
                </a:solidFill>
              </a:rPr>
              <a:t>催化剂与反应速率 、 平衡移动</a:t>
            </a:r>
            <a:endParaRPr lang="zh-CN" altLang="en-US" sz="2400" b="1">
              <a:solidFill>
                <a:srgbClr val="000000"/>
              </a:solidFill>
            </a:endParaRPr>
          </a:p>
        </p:txBody>
      </p:sp>
      <p:cxnSp>
        <p:nvCxnSpPr>
          <p:cNvPr id="5" name="直接连接符 4"/>
          <p:cNvCxnSpPr/>
          <p:nvPr/>
        </p:nvCxnSpPr>
        <p:spPr>
          <a:xfrm>
            <a:off x="239595" y="1052835"/>
            <a:ext cx="11425767" cy="0"/>
          </a:xfrm>
          <a:prstGeom prst="line">
            <a:avLst/>
          </a:prstGeom>
          <a:ln w="57150">
            <a:solidFill>
              <a:srgbClr val="FF0000"/>
            </a:solidFill>
          </a:ln>
          <a:scene3d>
            <a:camera prst="obliqueTopRight"/>
            <a:lightRig rig="threePt" dir="t"/>
          </a:scene3d>
        </p:spPr>
        <p:style>
          <a:lnRef idx="1">
            <a:schemeClr val="accent1"/>
          </a:lnRef>
          <a:fillRef idx="0">
            <a:schemeClr val="accent1"/>
          </a:fillRef>
          <a:effectRef idx="0">
            <a:schemeClr val="accent1"/>
          </a:effectRef>
          <a:fontRef idx="minor">
            <a:schemeClr val="tx1"/>
          </a:fontRef>
        </p:style>
      </p:cxn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127746"/>
                                        </p:tgtEl>
                                        <p:attrNameLst>
                                          <p:attrName>style.visibility</p:attrName>
                                        </p:attrNameLst>
                                      </p:cBhvr>
                                      <p:to>
                                        <p:strVal val="visible"/>
                                      </p:to>
                                    </p:set>
                                    <p:animEffect transition="in" filter="checkerboard(across)">
                                      <p:cBhvr>
                                        <p:cTn id="7" dur="500"/>
                                        <p:tgtEl>
                                          <p:spTgt spid="41277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
            <a:lum/>
          </a:blip>
          <a:stretch>
            <a:fillRect/>
          </a:stretch>
        </a:blipFill>
        <a:effectLst/>
      </p:bgPr>
    </p:bg>
    <p:spTree>
      <p:nvGrpSpPr>
        <p:cNvPr id="1" name=""/>
        <p:cNvGrpSpPr/>
        <p:nvPr/>
      </p:nvGrpSpPr>
      <p:grpSpPr>
        <a:xfrm>
          <a:off x="0" y="0"/>
          <a:ext cx="0" cy="0"/>
          <a:chOff x="0" y="0"/>
          <a:chExt cx="0" cy="0"/>
        </a:xfrm>
      </p:grpSpPr>
      <p:cxnSp>
        <p:nvCxnSpPr>
          <p:cNvPr id="17" name="直接连接符 16"/>
          <p:cNvCxnSpPr/>
          <p:nvPr/>
        </p:nvCxnSpPr>
        <p:spPr>
          <a:xfrm flipV="1">
            <a:off x="237916" y="1041402"/>
            <a:ext cx="11891433" cy="1905"/>
          </a:xfrm>
          <a:prstGeom prst="line">
            <a:avLst/>
          </a:prstGeom>
          <a:ln w="57150">
            <a:solidFill>
              <a:srgbClr val="FF0000"/>
            </a:solidFill>
          </a:ln>
          <a:scene3d>
            <a:camera prst="obliqueTopRight"/>
            <a:lightRig rig="threePt" dir="t"/>
          </a:scene3d>
        </p:spPr>
        <p:style>
          <a:lnRef idx="1">
            <a:schemeClr val="accent1"/>
          </a:lnRef>
          <a:fillRef idx="0">
            <a:schemeClr val="accent1"/>
          </a:fillRef>
          <a:effectRef idx="0">
            <a:schemeClr val="accent1"/>
          </a:effectRef>
          <a:fontRef idx="minor">
            <a:schemeClr val="tx1"/>
          </a:fontRef>
        </p:style>
      </p:cxnSp>
      <p:sp>
        <p:nvSpPr>
          <p:cNvPr id="18" name="Rectangle 24"/>
          <p:cNvSpPr/>
          <p:nvPr/>
        </p:nvSpPr>
        <p:spPr>
          <a:xfrm>
            <a:off x="666714" y="357169"/>
            <a:ext cx="8034020" cy="537845"/>
          </a:xfrm>
          <a:prstGeom prst="rect">
            <a:avLst/>
          </a:prstGeom>
          <a:noFill/>
          <a:ln w="9525">
            <a:noFill/>
          </a:ln>
        </p:spPr>
        <p:txBody>
          <a:bodyPr wrap="none" lIns="69398" tIns="36165" rIns="69398" bIns="36165" anchor="ctr"/>
          <a:lstStyle/>
          <a:p>
            <a:pPr fontAlgn="base">
              <a:spcBef>
                <a:spcPct val="0"/>
              </a:spcBef>
              <a:spcAft>
                <a:spcPct val="0"/>
              </a:spcAft>
            </a:pPr>
            <a:r>
              <a:rPr lang="en-US" altLang="zh-CN" sz="2150" b="1" smtClean="0">
                <a:solidFill>
                  <a:srgbClr val="0000FF"/>
                </a:solidFill>
                <a:latin typeface="华文中宋" panose="02010600040101010101" pitchFamily="2" charset="-122"/>
                <a:ea typeface="华文中宋" panose="02010600040101010101" pitchFamily="2" charset="-122"/>
                <a:cs typeface="宋体" panose="02010600030101010101" pitchFamily="2" charset="-122"/>
                <a:sym typeface="+mn-ea"/>
              </a:rPr>
              <a:t>5.</a:t>
            </a:r>
            <a:r>
              <a:rPr lang="zh-CN" altLang="en-US" sz="2150" b="1">
                <a:solidFill>
                  <a:srgbClr val="FF0000"/>
                </a:solidFill>
                <a:latin typeface="华文中宋" panose="02010600040101010101" pitchFamily="2" charset="-122"/>
                <a:ea typeface="华文中宋" panose="02010600040101010101" pitchFamily="2" charset="-122"/>
                <a:cs typeface="宋体" panose="02010600030101010101" pitchFamily="2" charset="-122"/>
                <a:sym typeface="+mn-ea"/>
              </a:rPr>
              <a:t>《电解质的</a:t>
            </a:r>
            <a:r>
              <a:rPr lang="en-US" altLang="zh-CN" sz="2150" b="1">
                <a:solidFill>
                  <a:srgbClr val="FF0000"/>
                </a:solidFill>
                <a:latin typeface="华文中宋" panose="02010600040101010101" pitchFamily="2" charset="-122"/>
                <a:ea typeface="华文中宋" panose="02010600040101010101" pitchFamily="2" charset="-122"/>
                <a:cs typeface="宋体" panose="02010600030101010101" pitchFamily="2" charset="-122"/>
                <a:sym typeface="+mn-ea"/>
              </a:rPr>
              <a:t>“</a:t>
            </a:r>
            <a:r>
              <a:rPr lang="zh-CN" altLang="en-US" sz="2150" b="1">
                <a:solidFill>
                  <a:srgbClr val="FF0000"/>
                </a:solidFill>
                <a:latin typeface="华文中宋" panose="02010600040101010101" pitchFamily="2" charset="-122"/>
                <a:ea typeface="华文中宋" panose="02010600040101010101" pitchFamily="2" charset="-122"/>
                <a:cs typeface="宋体" panose="02010600030101010101" pitchFamily="2" charset="-122"/>
                <a:sym typeface="+mn-ea"/>
              </a:rPr>
              <a:t>水</a:t>
            </a:r>
            <a:r>
              <a:rPr lang="zh-CN" altLang="en-US" sz="2150" b="1" smtClean="0">
                <a:solidFill>
                  <a:srgbClr val="FF0000"/>
                </a:solidFill>
                <a:latin typeface="华文中宋" panose="02010600040101010101" pitchFamily="2" charset="-122"/>
                <a:ea typeface="华文中宋" panose="02010600040101010101" pitchFamily="2" charset="-122"/>
                <a:cs typeface="宋体" panose="02010600030101010101" pitchFamily="2" charset="-122"/>
                <a:sym typeface="+mn-ea"/>
              </a:rPr>
              <a:t>质</a:t>
            </a:r>
            <a:r>
              <a:rPr lang="en-US" altLang="zh-CN" sz="2150" b="1" smtClean="0">
                <a:solidFill>
                  <a:srgbClr val="FF0000"/>
                </a:solidFill>
                <a:latin typeface="华文中宋" panose="02010600040101010101" pitchFamily="2" charset="-122"/>
                <a:ea typeface="华文中宋" panose="02010600040101010101" pitchFamily="2" charset="-122"/>
                <a:cs typeface="宋体" panose="02010600030101010101" pitchFamily="2" charset="-122"/>
                <a:sym typeface="+mn-ea"/>
              </a:rPr>
              <a:t>5</a:t>
            </a:r>
            <a:r>
              <a:rPr lang="zh-CN" altLang="en-US" sz="2150" b="1" smtClean="0">
                <a:solidFill>
                  <a:srgbClr val="FF0000"/>
                </a:solidFill>
                <a:latin typeface="华文中宋" panose="02010600040101010101" pitchFamily="2" charset="-122"/>
                <a:ea typeface="华文中宋" panose="02010600040101010101" pitchFamily="2" charset="-122"/>
                <a:cs typeface="宋体" panose="02010600030101010101" pitchFamily="2" charset="-122"/>
                <a:sym typeface="+mn-ea"/>
              </a:rPr>
              <a:t>平</a:t>
            </a:r>
            <a:r>
              <a:rPr lang="zh-CN" altLang="en-US" sz="2150" b="1">
                <a:solidFill>
                  <a:srgbClr val="FF0000"/>
                </a:solidFill>
                <a:latin typeface="华文中宋" panose="02010600040101010101" pitchFamily="2" charset="-122"/>
                <a:ea typeface="华文中宋" panose="02010600040101010101" pitchFamily="2" charset="-122"/>
                <a:cs typeface="宋体" panose="02010600030101010101" pitchFamily="2" charset="-122"/>
                <a:sym typeface="+mn-ea"/>
              </a:rPr>
              <a:t>衡</a:t>
            </a:r>
            <a:r>
              <a:rPr lang="en-US" altLang="zh-CN" sz="2150" b="1">
                <a:solidFill>
                  <a:srgbClr val="FF0000"/>
                </a:solidFill>
                <a:latin typeface="华文中宋" panose="02010600040101010101" pitchFamily="2" charset="-122"/>
                <a:ea typeface="华文中宋" panose="02010600040101010101" pitchFamily="2" charset="-122"/>
                <a:cs typeface="宋体" panose="02010600030101010101" pitchFamily="2" charset="-122"/>
                <a:sym typeface="+mn-ea"/>
              </a:rPr>
              <a:t>”</a:t>
            </a:r>
            <a:r>
              <a:rPr lang="zh-CN" altLang="en-US" sz="2150" b="1">
                <a:solidFill>
                  <a:srgbClr val="FF0000"/>
                </a:solidFill>
                <a:latin typeface="华文中宋" panose="02010600040101010101" pitchFamily="2" charset="-122"/>
                <a:ea typeface="华文中宋" panose="02010600040101010101" pitchFamily="2" charset="-122"/>
                <a:cs typeface="宋体" panose="02010600030101010101" pitchFamily="2" charset="-122"/>
                <a:sym typeface="+mn-ea"/>
              </a:rPr>
              <a:t>专题》</a:t>
            </a:r>
            <a:endParaRPr lang="zh-CN" altLang="en-US" sz="2150" b="1">
              <a:solidFill>
                <a:srgbClr val="FF0000"/>
              </a:solidFill>
              <a:latin typeface="华文中宋" panose="02010600040101010101" pitchFamily="2" charset="-122"/>
              <a:ea typeface="华文中宋" panose="02010600040101010101" pitchFamily="2" charset="-122"/>
              <a:cs typeface="宋体" panose="02010600030101010101" pitchFamily="2" charset="-122"/>
              <a:sym typeface="+mn-ea"/>
            </a:endParaRPr>
          </a:p>
        </p:txBody>
      </p:sp>
      <p:grpSp>
        <p:nvGrpSpPr>
          <p:cNvPr id="2" name="组合 20"/>
          <p:cNvGrpSpPr/>
          <p:nvPr/>
        </p:nvGrpSpPr>
        <p:grpSpPr>
          <a:xfrm>
            <a:off x="2762229" y="1214425"/>
            <a:ext cx="5569143" cy="4080471"/>
            <a:chOff x="2428860" y="1563107"/>
            <a:chExt cx="4176857" cy="4080471"/>
          </a:xfrm>
        </p:grpSpPr>
        <p:pic>
          <p:nvPicPr>
            <p:cNvPr id="5" name="Picture 9" descr="C:\Users\Administrator\Desktop\index.2.gif"/>
            <p:cNvPicPr>
              <a:picLocks noChangeAspect="1" noChangeArrowheads="1"/>
            </p:cNvPicPr>
            <p:nvPr/>
          </p:nvPicPr>
          <p:blipFill>
            <a:blip r:embed="rId2"/>
            <a:stretch>
              <a:fillRect/>
            </a:stretch>
          </p:blipFill>
          <p:spPr bwMode="auto">
            <a:xfrm>
              <a:off x="2860890" y="2187338"/>
              <a:ext cx="3200400" cy="2981325"/>
            </a:xfrm>
            <a:prstGeom prst="rect">
              <a:avLst/>
            </a:prstGeom>
            <a:solidFill>
              <a:schemeClr val="accent5"/>
            </a:solidFill>
          </p:spPr>
        </p:pic>
        <p:sp>
          <p:nvSpPr>
            <p:cNvPr id="7" name="椭圆 6"/>
            <p:cNvSpPr/>
            <p:nvPr/>
          </p:nvSpPr>
          <p:spPr>
            <a:xfrm>
              <a:off x="2428860" y="4563503"/>
              <a:ext cx="1512105" cy="1080075"/>
            </a:xfrm>
            <a:prstGeom prst="ellipse">
              <a:avLst/>
            </a:prstGeom>
            <a:solidFill>
              <a:schemeClr val="accent5"/>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altLang="zh-CN" sz="1600" b="1" smtClean="0">
                  <a:solidFill>
                    <a:srgbClr val="FF0000"/>
                  </a:solidFill>
                </a:rPr>
                <a:t>1</a:t>
              </a:r>
              <a:endParaRPr lang="en-US" altLang="zh-CN" sz="1600" b="1" smtClean="0">
                <a:solidFill>
                  <a:srgbClr val="FF0000"/>
                </a:solidFill>
              </a:endParaRPr>
            </a:p>
            <a:p>
              <a:pPr algn="ctr" fontAlgn="base">
                <a:spcBef>
                  <a:spcPct val="0"/>
                </a:spcBef>
                <a:spcAft>
                  <a:spcPct val="0"/>
                </a:spcAft>
              </a:pPr>
              <a:r>
                <a:rPr lang="zh-CN" altLang="en-US" sz="1600" b="1" smtClean="0">
                  <a:solidFill>
                    <a:srgbClr val="FF0000"/>
                  </a:solidFill>
                </a:rPr>
                <a:t>水的电离</a:t>
              </a:r>
              <a:endParaRPr lang="zh-CN" altLang="en-US" sz="1600" b="1" smtClean="0">
                <a:solidFill>
                  <a:srgbClr val="FF0000"/>
                </a:solidFill>
              </a:endParaRPr>
            </a:p>
            <a:p>
              <a:pPr algn="ctr" fontAlgn="base">
                <a:spcBef>
                  <a:spcPct val="0"/>
                </a:spcBef>
                <a:spcAft>
                  <a:spcPct val="0"/>
                </a:spcAft>
              </a:pPr>
              <a:r>
                <a:rPr lang="en-US" altLang="zh-CN" sz="1600" b="1" err="1" smtClean="0">
                  <a:solidFill>
                    <a:srgbClr val="0000FF"/>
                  </a:solidFill>
                </a:rPr>
                <a:t>Kw</a:t>
              </a:r>
              <a:endParaRPr lang="zh-CN" altLang="en-US" sz="1600" b="1">
                <a:solidFill>
                  <a:srgbClr val="0000FF"/>
                </a:solidFill>
              </a:endParaRPr>
            </a:p>
          </p:txBody>
        </p:sp>
        <p:sp>
          <p:nvSpPr>
            <p:cNvPr id="8" name="椭圆 7"/>
            <p:cNvSpPr/>
            <p:nvPr/>
          </p:nvSpPr>
          <p:spPr>
            <a:xfrm>
              <a:off x="5105519" y="4419493"/>
              <a:ext cx="1428760" cy="1152079"/>
            </a:xfrm>
            <a:prstGeom prst="ellipse">
              <a:avLst/>
            </a:prstGeom>
            <a:solidFill>
              <a:schemeClr val="accent5"/>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altLang="zh-CN" sz="1600" b="1" smtClean="0">
                  <a:solidFill>
                    <a:srgbClr val="FF0000"/>
                  </a:solidFill>
                </a:rPr>
                <a:t>5</a:t>
              </a:r>
              <a:endParaRPr lang="en-US" altLang="zh-CN" sz="1600" b="1" smtClean="0">
                <a:solidFill>
                  <a:srgbClr val="FF0000"/>
                </a:solidFill>
              </a:endParaRPr>
            </a:p>
            <a:p>
              <a:pPr algn="ctr" fontAlgn="base">
                <a:spcBef>
                  <a:spcPct val="0"/>
                </a:spcBef>
                <a:spcAft>
                  <a:spcPct val="0"/>
                </a:spcAft>
              </a:pPr>
              <a:r>
                <a:rPr lang="zh-CN" altLang="en-US" sz="1600" b="1" smtClean="0">
                  <a:solidFill>
                    <a:srgbClr val="FF0000"/>
                  </a:solidFill>
                </a:rPr>
                <a:t>沉淀溶解</a:t>
              </a:r>
              <a:r>
                <a:rPr lang="en-US" altLang="zh-CN" sz="1600" b="1" err="1" smtClean="0">
                  <a:solidFill>
                    <a:srgbClr val="0000FF"/>
                  </a:solidFill>
                </a:rPr>
                <a:t>Ksp</a:t>
              </a:r>
              <a:endParaRPr lang="zh-CN" altLang="en-US" sz="1600" b="1">
                <a:solidFill>
                  <a:srgbClr val="FF0000"/>
                </a:solidFill>
              </a:endParaRPr>
            </a:p>
          </p:txBody>
        </p:sp>
        <p:sp>
          <p:nvSpPr>
            <p:cNvPr id="9" name="椭圆 8"/>
            <p:cNvSpPr/>
            <p:nvPr/>
          </p:nvSpPr>
          <p:spPr>
            <a:xfrm>
              <a:off x="2428860" y="2763378"/>
              <a:ext cx="1440099" cy="1152080"/>
            </a:xfrm>
            <a:prstGeom prst="ellipse">
              <a:avLst/>
            </a:prstGeom>
            <a:solidFill>
              <a:schemeClr val="accent5"/>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altLang="zh-CN" sz="1600" b="1" smtClean="0">
                  <a:solidFill>
                    <a:srgbClr val="FF0000"/>
                  </a:solidFill>
                </a:rPr>
                <a:t>2</a:t>
              </a:r>
              <a:endParaRPr lang="en-US" altLang="zh-CN" sz="1600" b="1" smtClean="0">
                <a:solidFill>
                  <a:srgbClr val="FF0000"/>
                </a:solidFill>
              </a:endParaRPr>
            </a:p>
            <a:p>
              <a:pPr algn="ctr" fontAlgn="base">
                <a:spcBef>
                  <a:spcPct val="0"/>
                </a:spcBef>
                <a:spcAft>
                  <a:spcPct val="0"/>
                </a:spcAft>
              </a:pPr>
              <a:r>
                <a:rPr lang="zh-CN" altLang="en-US" sz="1600" b="1" smtClean="0">
                  <a:solidFill>
                    <a:srgbClr val="FF0000"/>
                  </a:solidFill>
                </a:rPr>
                <a:t>弱酸电离</a:t>
              </a:r>
              <a:r>
                <a:rPr lang="en-US" altLang="zh-CN" sz="1600" b="1" smtClean="0">
                  <a:solidFill>
                    <a:srgbClr val="0000FF"/>
                  </a:solidFill>
                </a:rPr>
                <a:t>Ka</a:t>
              </a:r>
              <a:endParaRPr lang="zh-CN" altLang="en-US" sz="1600" b="1">
                <a:solidFill>
                  <a:srgbClr val="0000FF"/>
                </a:solidFill>
              </a:endParaRPr>
            </a:p>
          </p:txBody>
        </p:sp>
        <p:sp>
          <p:nvSpPr>
            <p:cNvPr id="10" name="椭圆 9"/>
            <p:cNvSpPr/>
            <p:nvPr/>
          </p:nvSpPr>
          <p:spPr>
            <a:xfrm>
              <a:off x="3676759" y="1563107"/>
              <a:ext cx="1500198" cy="937199"/>
            </a:xfrm>
            <a:prstGeom prst="ellipse">
              <a:avLst/>
            </a:prstGeom>
            <a:solidFill>
              <a:schemeClr val="accent5"/>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altLang="zh-CN" sz="1600" b="1" smtClean="0">
                  <a:solidFill>
                    <a:srgbClr val="FF0000"/>
                  </a:solidFill>
                </a:rPr>
                <a:t>3</a:t>
              </a:r>
              <a:endParaRPr lang="en-US" altLang="zh-CN" sz="1600" b="1" smtClean="0">
                <a:solidFill>
                  <a:srgbClr val="FF0000"/>
                </a:solidFill>
              </a:endParaRPr>
            </a:p>
            <a:p>
              <a:pPr algn="ctr" fontAlgn="base">
                <a:spcBef>
                  <a:spcPct val="0"/>
                </a:spcBef>
                <a:spcAft>
                  <a:spcPct val="0"/>
                </a:spcAft>
              </a:pPr>
              <a:r>
                <a:rPr lang="zh-CN" altLang="en-US" sz="1600" b="1" smtClean="0">
                  <a:solidFill>
                    <a:srgbClr val="FF0000"/>
                  </a:solidFill>
                </a:rPr>
                <a:t>弱碱电离</a:t>
              </a:r>
              <a:r>
                <a:rPr lang="en-US" altLang="zh-CN" sz="1600" b="1" smtClean="0">
                  <a:solidFill>
                    <a:srgbClr val="0000FF"/>
                  </a:solidFill>
                </a:rPr>
                <a:t>Kb</a:t>
              </a:r>
              <a:endParaRPr lang="zh-CN" altLang="en-US" sz="1600" b="1">
                <a:solidFill>
                  <a:srgbClr val="0000FF"/>
                </a:solidFill>
              </a:endParaRPr>
            </a:p>
          </p:txBody>
        </p:sp>
        <p:sp>
          <p:nvSpPr>
            <p:cNvPr id="11" name="椭圆 10"/>
            <p:cNvSpPr/>
            <p:nvPr/>
          </p:nvSpPr>
          <p:spPr>
            <a:xfrm>
              <a:off x="5165050" y="2763378"/>
              <a:ext cx="1440667" cy="1165688"/>
            </a:xfrm>
            <a:prstGeom prst="ellipse">
              <a:avLst/>
            </a:prstGeom>
            <a:solidFill>
              <a:schemeClr val="accent5"/>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altLang="zh-CN" sz="1600" b="1" smtClean="0">
                  <a:solidFill>
                    <a:srgbClr val="FF0000"/>
                  </a:solidFill>
                </a:rPr>
                <a:t>4</a:t>
              </a:r>
              <a:endParaRPr lang="en-US" altLang="zh-CN" sz="1600" b="1" smtClean="0">
                <a:solidFill>
                  <a:srgbClr val="FF0000"/>
                </a:solidFill>
              </a:endParaRPr>
            </a:p>
            <a:p>
              <a:pPr algn="ctr" fontAlgn="base">
                <a:spcBef>
                  <a:spcPct val="0"/>
                </a:spcBef>
                <a:spcAft>
                  <a:spcPct val="0"/>
                </a:spcAft>
              </a:pPr>
              <a:r>
                <a:rPr lang="zh-CN" altLang="en-US" sz="1600" b="1" smtClean="0">
                  <a:solidFill>
                    <a:srgbClr val="FF0000"/>
                  </a:solidFill>
                </a:rPr>
                <a:t>盐类水解</a:t>
              </a:r>
              <a:endParaRPr lang="en-US" altLang="zh-CN" sz="1600" b="1" smtClean="0">
                <a:solidFill>
                  <a:srgbClr val="0000FF"/>
                </a:solidFill>
              </a:endParaRPr>
            </a:p>
            <a:p>
              <a:pPr algn="ctr" fontAlgn="base">
                <a:spcBef>
                  <a:spcPct val="0"/>
                </a:spcBef>
                <a:spcAft>
                  <a:spcPct val="0"/>
                </a:spcAft>
              </a:pPr>
              <a:r>
                <a:rPr lang="zh-CN" altLang="en-US" sz="1600" b="1" smtClean="0">
                  <a:solidFill>
                    <a:srgbClr val="FF0000"/>
                  </a:solidFill>
                </a:rPr>
                <a:t>  </a:t>
              </a:r>
              <a:r>
                <a:rPr lang="en-US" altLang="zh-CN" sz="1600" b="1" err="1" smtClean="0">
                  <a:solidFill>
                    <a:srgbClr val="0000FF"/>
                  </a:solidFill>
                </a:rPr>
                <a:t>Kh</a:t>
              </a:r>
              <a:endParaRPr lang="zh-CN" altLang="en-US" sz="1600" b="1">
                <a:solidFill>
                  <a:srgbClr val="0000FF"/>
                </a:solidFill>
              </a:endParaRPr>
            </a:p>
          </p:txBody>
        </p:sp>
        <p:sp>
          <p:nvSpPr>
            <p:cNvPr id="19" name="椭圆 18"/>
            <p:cNvSpPr/>
            <p:nvPr/>
          </p:nvSpPr>
          <p:spPr>
            <a:xfrm>
              <a:off x="3962511" y="3286124"/>
              <a:ext cx="1143008" cy="1000132"/>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zh-CN" altLang="en-US" b="1" smtClean="0">
                  <a:solidFill>
                    <a:srgbClr val="FFFFFF"/>
                  </a:solidFill>
                </a:rPr>
                <a:t>水</a:t>
              </a:r>
              <a:r>
                <a:rPr lang="en-US" altLang="zh-CN" b="1" smtClean="0">
                  <a:solidFill>
                    <a:srgbClr val="FFFFFF"/>
                  </a:solidFill>
                </a:rPr>
                <a:t>+</a:t>
              </a:r>
              <a:r>
                <a:rPr lang="zh-CN" altLang="en-US" b="1" smtClean="0">
                  <a:solidFill>
                    <a:srgbClr val="FFFFFF"/>
                  </a:solidFill>
                </a:rPr>
                <a:t>质</a:t>
              </a:r>
              <a:endParaRPr lang="zh-CN" altLang="en-US" b="1">
                <a:solidFill>
                  <a:srgbClr val="FFFFFF"/>
                </a:solidFill>
              </a:endParaRPr>
            </a:p>
          </p:txBody>
        </p:sp>
      </p:grpSp>
      <p:sp>
        <p:nvSpPr>
          <p:cNvPr id="20" name="文本框 37"/>
          <p:cNvSpPr txBox="1"/>
          <p:nvPr/>
        </p:nvSpPr>
        <p:spPr>
          <a:xfrm>
            <a:off x="2571725" y="5500705"/>
            <a:ext cx="6381795" cy="1015663"/>
          </a:xfrm>
          <a:prstGeom prst="rect">
            <a:avLst/>
          </a:prstGeom>
          <a:noFill/>
          <a:ln>
            <a:solidFill>
              <a:srgbClr val="FF0000"/>
            </a:solidFill>
          </a:ln>
        </p:spPr>
        <p:txBody>
          <a:bodyPr wrap="square" rtlCol="0">
            <a:spAutoFit/>
          </a:bodyPr>
          <a:lstStyle/>
          <a:p>
            <a:pPr algn="ctr" fontAlgn="base">
              <a:spcBef>
                <a:spcPct val="0"/>
              </a:spcBef>
              <a:spcAft>
                <a:spcPct val="0"/>
              </a:spcAft>
            </a:pPr>
            <a:r>
              <a:rPr lang="zh-CN" altLang="en-US" sz="2000" b="1" smtClean="0">
                <a:solidFill>
                  <a:srgbClr val="FF0000"/>
                </a:solidFill>
                <a:sym typeface="+mn-ea"/>
              </a:rPr>
              <a:t>十强</a:t>
            </a:r>
            <a:r>
              <a:rPr lang="zh-CN" altLang="en-US" sz="2000" b="1" smtClean="0">
                <a:solidFill>
                  <a:srgbClr val="000000"/>
                </a:solidFill>
                <a:sym typeface="+mn-ea"/>
              </a:rPr>
              <a:t>六酸和四碱，中和</a:t>
            </a:r>
            <a:r>
              <a:rPr lang="zh-CN" altLang="en-US" sz="2000" b="1">
                <a:solidFill>
                  <a:srgbClr val="000000"/>
                </a:solidFill>
                <a:sym typeface="+mn-ea"/>
              </a:rPr>
              <a:t>滴定</a:t>
            </a:r>
            <a:r>
              <a:rPr lang="zh-CN" altLang="en-US" sz="2000" b="1">
                <a:solidFill>
                  <a:srgbClr val="FF0000"/>
                </a:solidFill>
                <a:sym typeface="+mn-ea"/>
              </a:rPr>
              <a:t>四</a:t>
            </a:r>
            <a:r>
              <a:rPr lang="zh-CN" altLang="en-US" sz="2000" b="1" smtClean="0">
                <a:solidFill>
                  <a:srgbClr val="FF0000"/>
                </a:solidFill>
                <a:sym typeface="+mn-ea"/>
              </a:rPr>
              <a:t>要点；</a:t>
            </a:r>
            <a:endParaRPr lang="zh-CN" altLang="en-US" sz="2000" b="1">
              <a:solidFill>
                <a:srgbClr val="000000"/>
              </a:solidFill>
              <a:sym typeface="+mn-ea"/>
            </a:endParaRPr>
          </a:p>
          <a:p>
            <a:pPr algn="ctr" fontAlgn="base">
              <a:spcBef>
                <a:spcPct val="0"/>
              </a:spcBef>
              <a:spcAft>
                <a:spcPct val="0"/>
              </a:spcAft>
            </a:pPr>
            <a:r>
              <a:rPr lang="zh-CN" altLang="en-US" sz="2000" b="1">
                <a:solidFill>
                  <a:srgbClr val="000000"/>
                </a:solidFill>
              </a:rPr>
              <a:t>更有平衡</a:t>
            </a:r>
            <a:r>
              <a:rPr lang="zh-CN" altLang="en-US" sz="2000" b="1">
                <a:solidFill>
                  <a:srgbClr val="FF0000"/>
                </a:solidFill>
              </a:rPr>
              <a:t>五常数</a:t>
            </a:r>
            <a:r>
              <a:rPr lang="zh-CN" altLang="en-US" sz="2000" b="1" smtClean="0">
                <a:solidFill>
                  <a:srgbClr val="000000"/>
                </a:solidFill>
              </a:rPr>
              <a:t>，定义关系</a:t>
            </a:r>
            <a:r>
              <a:rPr lang="zh-CN" altLang="en-US" sz="2000" b="1">
                <a:solidFill>
                  <a:srgbClr val="000000"/>
                </a:solidFill>
              </a:rPr>
              <a:t>看</a:t>
            </a:r>
            <a:r>
              <a:rPr lang="zh-CN" altLang="en-US" sz="2000" b="1" smtClean="0">
                <a:solidFill>
                  <a:srgbClr val="FF0000"/>
                </a:solidFill>
              </a:rPr>
              <a:t>温度</a:t>
            </a:r>
            <a:r>
              <a:rPr lang="zh-CN" altLang="en-US" sz="2000" b="1" smtClean="0">
                <a:solidFill>
                  <a:srgbClr val="000000"/>
                </a:solidFill>
              </a:rPr>
              <a:t>；</a:t>
            </a:r>
            <a:endParaRPr lang="en-US" altLang="zh-CN" sz="2000" b="1" smtClean="0">
              <a:solidFill>
                <a:srgbClr val="000000"/>
              </a:solidFill>
            </a:endParaRPr>
          </a:p>
          <a:p>
            <a:pPr algn="ctr" fontAlgn="base">
              <a:spcBef>
                <a:spcPct val="0"/>
              </a:spcBef>
              <a:spcAft>
                <a:spcPct val="0"/>
              </a:spcAft>
            </a:pPr>
            <a:r>
              <a:rPr lang="zh-CN" altLang="en-US" sz="2000" b="1" smtClean="0">
                <a:solidFill>
                  <a:srgbClr val="000000"/>
                </a:solidFill>
              </a:rPr>
              <a:t>直接</a:t>
            </a:r>
            <a:r>
              <a:rPr lang="zh-CN" altLang="en-US" sz="2000" b="1">
                <a:solidFill>
                  <a:srgbClr val="000000"/>
                </a:solidFill>
              </a:rPr>
              <a:t>间接</a:t>
            </a:r>
            <a:r>
              <a:rPr lang="zh-CN" altLang="en-US" sz="2000" b="1">
                <a:solidFill>
                  <a:srgbClr val="FF0000"/>
                </a:solidFill>
              </a:rPr>
              <a:t>两条线</a:t>
            </a:r>
            <a:r>
              <a:rPr lang="zh-CN" altLang="en-US" sz="2000" b="1">
                <a:solidFill>
                  <a:srgbClr val="000000"/>
                </a:solidFill>
              </a:rPr>
              <a:t>，注意</a:t>
            </a:r>
            <a:r>
              <a:rPr lang="zh-CN" altLang="en-US" sz="2000" b="1">
                <a:solidFill>
                  <a:srgbClr val="FF0000"/>
                </a:solidFill>
              </a:rPr>
              <a:t>强弱</a:t>
            </a:r>
            <a:r>
              <a:rPr lang="zh-CN" altLang="en-US" sz="2000" b="1">
                <a:solidFill>
                  <a:srgbClr val="000000"/>
                </a:solidFill>
              </a:rPr>
              <a:t>会</a:t>
            </a:r>
            <a:r>
              <a:rPr lang="zh-CN" altLang="en-US" sz="2000" b="1" smtClean="0">
                <a:solidFill>
                  <a:srgbClr val="000000"/>
                </a:solidFill>
              </a:rPr>
              <a:t>判断。</a:t>
            </a:r>
            <a:endParaRPr lang="zh-CN" altLang="en-US" sz="2000" b="1">
              <a:solidFill>
                <a:srgbClr val="000000"/>
              </a:solidFill>
            </a:endParaRPr>
          </a:p>
        </p:txBody>
      </p:sp>
      <p:grpSp>
        <p:nvGrpSpPr>
          <p:cNvPr id="3" name="组合 28"/>
          <p:cNvGrpSpPr/>
          <p:nvPr/>
        </p:nvGrpSpPr>
        <p:grpSpPr>
          <a:xfrm>
            <a:off x="190461" y="2714620"/>
            <a:ext cx="2324550" cy="369332"/>
            <a:chOff x="142844" y="2714620"/>
            <a:chExt cx="1743413" cy="369332"/>
          </a:xfrm>
        </p:grpSpPr>
        <p:sp>
          <p:nvSpPr>
            <p:cNvPr id="22" name="矩形 21"/>
            <p:cNvSpPr/>
            <p:nvPr/>
          </p:nvSpPr>
          <p:spPr>
            <a:xfrm>
              <a:off x="142844" y="2714620"/>
              <a:ext cx="1500198" cy="369332"/>
            </a:xfrm>
            <a:prstGeom prst="rect">
              <a:avLst/>
            </a:prstGeom>
          </p:spPr>
          <p:txBody>
            <a:bodyPr wrap="square">
              <a:spAutoFit/>
            </a:bodyPr>
            <a:lstStyle/>
            <a:p>
              <a:pPr fontAlgn="base">
                <a:spcBef>
                  <a:spcPct val="0"/>
                </a:spcBef>
                <a:spcAft>
                  <a:spcPct val="0"/>
                </a:spcAft>
              </a:pPr>
              <a:r>
                <a:rPr lang="en-US" altLang="zh-CN" err="1" smtClean="0">
                  <a:solidFill>
                    <a:srgbClr val="000000"/>
                  </a:solidFill>
                  <a:latin typeface="Times New Roman" panose="02020603050405020304" pitchFamily="18" charset="0"/>
                  <a:cs typeface="Times New Roman" panose="02020603050405020304" pitchFamily="18" charset="0"/>
                </a:rPr>
                <a:t>HAc</a:t>
              </a:r>
              <a:endParaRPr lang="zh-CN" altLang="en-US" b="1">
                <a:solidFill>
                  <a:srgbClr val="000000"/>
                </a:solidFill>
              </a:endParaRPr>
            </a:p>
          </p:txBody>
        </p:sp>
        <p:grpSp>
          <p:nvGrpSpPr>
            <p:cNvPr id="4" name="组合 26"/>
            <p:cNvGrpSpPr/>
            <p:nvPr/>
          </p:nvGrpSpPr>
          <p:grpSpPr>
            <a:xfrm>
              <a:off x="714348" y="2786058"/>
              <a:ext cx="357190" cy="214315"/>
              <a:chOff x="4643438" y="4776155"/>
              <a:chExt cx="357190" cy="214315"/>
            </a:xfrm>
          </p:grpSpPr>
          <p:cxnSp>
            <p:nvCxnSpPr>
              <p:cNvPr id="23" name="直接连接符 22"/>
              <p:cNvCxnSpPr/>
              <p:nvPr/>
            </p:nvCxnSpPr>
            <p:spPr>
              <a:xfrm>
                <a:off x="4643438" y="4847593"/>
                <a:ext cx="357190"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nvCxnSpPr>
            <p:spPr>
              <a:xfrm>
                <a:off x="4643438" y="4919031"/>
                <a:ext cx="357190"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直接连接符 24"/>
              <p:cNvCxnSpPr/>
              <p:nvPr/>
            </p:nvCxnSpPr>
            <p:spPr>
              <a:xfrm rot="16200000" flipV="1">
                <a:off x="4929190" y="4776155"/>
                <a:ext cx="71438" cy="714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a:xfrm rot="16200000" flipV="1">
                <a:off x="4643438" y="4919032"/>
                <a:ext cx="71438" cy="714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8" name="矩形 27"/>
            <p:cNvSpPr/>
            <p:nvPr/>
          </p:nvSpPr>
          <p:spPr>
            <a:xfrm>
              <a:off x="1142976" y="2714620"/>
              <a:ext cx="743281" cy="369332"/>
            </a:xfrm>
            <a:prstGeom prst="rect">
              <a:avLst/>
            </a:prstGeom>
          </p:spPr>
          <p:txBody>
            <a:bodyPr wrap="none">
              <a:spAutoFit/>
            </a:bodyPr>
            <a:lstStyle/>
            <a:p>
              <a:pPr fontAlgn="base">
                <a:spcBef>
                  <a:spcPct val="0"/>
                </a:spcBef>
                <a:spcAft>
                  <a:spcPct val="0"/>
                </a:spcAft>
              </a:pPr>
              <a:r>
                <a:rPr lang="en-US" altLang="zh-CN" smtClean="0">
                  <a:solidFill>
                    <a:srgbClr val="000000"/>
                  </a:solidFill>
                  <a:latin typeface="Times New Roman" panose="02020603050405020304" pitchFamily="18" charset="0"/>
                  <a:cs typeface="Times New Roman" panose="02020603050405020304" pitchFamily="18" charset="0"/>
                </a:rPr>
                <a:t>H</a:t>
              </a:r>
              <a:r>
                <a:rPr lang="en-US" altLang="zh-CN" baseline="30000" smtClean="0">
                  <a:solidFill>
                    <a:srgbClr val="000000"/>
                  </a:solidFill>
                  <a:latin typeface="Times New Roman" panose="02020603050405020304" pitchFamily="18" charset="0"/>
                  <a:cs typeface="Times New Roman" panose="02020603050405020304" pitchFamily="18" charset="0"/>
                </a:rPr>
                <a:t>+</a:t>
              </a:r>
              <a:r>
                <a:rPr lang="en-US" altLang="zh-CN" smtClean="0">
                  <a:solidFill>
                    <a:srgbClr val="000000"/>
                  </a:solidFill>
                  <a:latin typeface="Times New Roman" panose="02020603050405020304" pitchFamily="18" charset="0"/>
                  <a:cs typeface="Times New Roman" panose="02020603050405020304" pitchFamily="18" charset="0"/>
                </a:rPr>
                <a:t> + Ac</a:t>
              </a:r>
              <a:r>
                <a:rPr lang="en-US" altLang="zh-CN" baseline="30000" smtClean="0">
                  <a:solidFill>
                    <a:srgbClr val="000000"/>
                  </a:solidFill>
                  <a:latin typeface="Times New Roman" panose="02020603050405020304" pitchFamily="18" charset="0"/>
                  <a:cs typeface="Times New Roman" panose="02020603050405020304" pitchFamily="18" charset="0"/>
                </a:rPr>
                <a:t>-</a:t>
              </a:r>
              <a:endParaRPr lang="zh-CN" altLang="en-US" b="1" baseline="30000">
                <a:solidFill>
                  <a:srgbClr val="000000"/>
                </a:solidFill>
              </a:endParaRPr>
            </a:p>
          </p:txBody>
        </p:sp>
      </p:grpSp>
      <p:grpSp>
        <p:nvGrpSpPr>
          <p:cNvPr id="6" name="组合 29"/>
          <p:cNvGrpSpPr/>
          <p:nvPr/>
        </p:nvGrpSpPr>
        <p:grpSpPr>
          <a:xfrm>
            <a:off x="95210" y="4572008"/>
            <a:ext cx="2401431" cy="369332"/>
            <a:chOff x="142844" y="2714620"/>
            <a:chExt cx="1801073" cy="369332"/>
          </a:xfrm>
        </p:grpSpPr>
        <p:sp>
          <p:nvSpPr>
            <p:cNvPr id="31" name="矩形 30"/>
            <p:cNvSpPr/>
            <p:nvPr/>
          </p:nvSpPr>
          <p:spPr>
            <a:xfrm>
              <a:off x="142844" y="2714620"/>
              <a:ext cx="1500198" cy="369332"/>
            </a:xfrm>
            <a:prstGeom prst="rect">
              <a:avLst/>
            </a:prstGeom>
          </p:spPr>
          <p:txBody>
            <a:bodyPr wrap="square">
              <a:spAutoFit/>
            </a:bodyPr>
            <a:lstStyle/>
            <a:p>
              <a:pPr fontAlgn="base">
                <a:spcBef>
                  <a:spcPct val="0"/>
                </a:spcBef>
                <a:spcAft>
                  <a:spcPct val="0"/>
                </a:spcAft>
              </a:pPr>
              <a:r>
                <a:rPr lang="en-US" altLang="zh-CN" smtClean="0">
                  <a:solidFill>
                    <a:srgbClr val="000000"/>
                  </a:solidFill>
                  <a:latin typeface="Times New Roman" panose="02020603050405020304" pitchFamily="18" charset="0"/>
                  <a:cs typeface="Times New Roman" panose="02020603050405020304" pitchFamily="18" charset="0"/>
                </a:rPr>
                <a:t>H</a:t>
              </a:r>
              <a:r>
                <a:rPr lang="en-US" altLang="zh-CN" baseline="-30000" smtClean="0">
                  <a:solidFill>
                    <a:srgbClr val="000000"/>
                  </a:solidFill>
                  <a:latin typeface="Times New Roman" panose="02020603050405020304" pitchFamily="18" charset="0"/>
                  <a:cs typeface="Times New Roman" panose="02020603050405020304" pitchFamily="18" charset="0"/>
                </a:rPr>
                <a:t>2</a:t>
              </a:r>
              <a:r>
                <a:rPr lang="en-US" altLang="zh-CN" smtClean="0">
                  <a:solidFill>
                    <a:srgbClr val="000000"/>
                  </a:solidFill>
                  <a:latin typeface="Times New Roman" panose="02020603050405020304" pitchFamily="18" charset="0"/>
                  <a:cs typeface="Times New Roman" panose="02020603050405020304" pitchFamily="18" charset="0"/>
                </a:rPr>
                <a:t>O</a:t>
              </a:r>
              <a:endParaRPr lang="zh-CN" altLang="en-US" b="1">
                <a:solidFill>
                  <a:srgbClr val="000000"/>
                </a:solidFill>
              </a:endParaRPr>
            </a:p>
          </p:txBody>
        </p:sp>
        <p:grpSp>
          <p:nvGrpSpPr>
            <p:cNvPr id="12" name="组合 31"/>
            <p:cNvGrpSpPr/>
            <p:nvPr/>
          </p:nvGrpSpPr>
          <p:grpSpPr>
            <a:xfrm>
              <a:off x="714348" y="2786058"/>
              <a:ext cx="357190" cy="214315"/>
              <a:chOff x="4643438" y="4776155"/>
              <a:chExt cx="357190" cy="214315"/>
            </a:xfrm>
          </p:grpSpPr>
          <p:cxnSp>
            <p:nvCxnSpPr>
              <p:cNvPr id="34" name="直接连接符 33"/>
              <p:cNvCxnSpPr/>
              <p:nvPr/>
            </p:nvCxnSpPr>
            <p:spPr>
              <a:xfrm>
                <a:off x="4643438" y="4847593"/>
                <a:ext cx="357190"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直接连接符 34"/>
              <p:cNvCxnSpPr/>
              <p:nvPr/>
            </p:nvCxnSpPr>
            <p:spPr>
              <a:xfrm>
                <a:off x="4643438" y="4919031"/>
                <a:ext cx="357190"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直接连接符 35"/>
              <p:cNvCxnSpPr/>
              <p:nvPr/>
            </p:nvCxnSpPr>
            <p:spPr>
              <a:xfrm rot="16200000" flipV="1">
                <a:off x="4929190" y="4776155"/>
                <a:ext cx="71438" cy="714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直接连接符 36"/>
              <p:cNvCxnSpPr/>
              <p:nvPr/>
            </p:nvCxnSpPr>
            <p:spPr>
              <a:xfrm rot="16200000" flipV="1">
                <a:off x="4643438" y="4919032"/>
                <a:ext cx="71438" cy="714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3" name="矩形 32"/>
            <p:cNvSpPr/>
            <p:nvPr/>
          </p:nvSpPr>
          <p:spPr>
            <a:xfrm>
              <a:off x="1142976" y="2714620"/>
              <a:ext cx="800941" cy="369332"/>
            </a:xfrm>
            <a:prstGeom prst="rect">
              <a:avLst/>
            </a:prstGeom>
          </p:spPr>
          <p:txBody>
            <a:bodyPr wrap="none">
              <a:spAutoFit/>
            </a:bodyPr>
            <a:lstStyle/>
            <a:p>
              <a:pPr fontAlgn="base">
                <a:spcBef>
                  <a:spcPct val="0"/>
                </a:spcBef>
                <a:spcAft>
                  <a:spcPct val="0"/>
                </a:spcAft>
              </a:pPr>
              <a:r>
                <a:rPr lang="en-US" altLang="zh-CN" smtClean="0">
                  <a:solidFill>
                    <a:srgbClr val="000000"/>
                  </a:solidFill>
                  <a:latin typeface="Times New Roman" panose="02020603050405020304" pitchFamily="18" charset="0"/>
                  <a:cs typeface="Times New Roman" panose="02020603050405020304" pitchFamily="18" charset="0"/>
                </a:rPr>
                <a:t>H</a:t>
              </a:r>
              <a:r>
                <a:rPr lang="en-US" altLang="zh-CN" baseline="30000" smtClean="0">
                  <a:solidFill>
                    <a:srgbClr val="000000"/>
                  </a:solidFill>
                  <a:latin typeface="Times New Roman" panose="02020603050405020304" pitchFamily="18" charset="0"/>
                  <a:cs typeface="Times New Roman" panose="02020603050405020304" pitchFamily="18" charset="0"/>
                </a:rPr>
                <a:t>+</a:t>
              </a:r>
              <a:r>
                <a:rPr lang="en-US" altLang="zh-CN" smtClean="0">
                  <a:solidFill>
                    <a:srgbClr val="000000"/>
                  </a:solidFill>
                  <a:latin typeface="Times New Roman" panose="02020603050405020304" pitchFamily="18" charset="0"/>
                  <a:cs typeface="Times New Roman" panose="02020603050405020304" pitchFamily="18" charset="0"/>
                </a:rPr>
                <a:t> + OH</a:t>
              </a:r>
              <a:r>
                <a:rPr lang="en-US" altLang="zh-CN" baseline="30000" smtClean="0">
                  <a:solidFill>
                    <a:srgbClr val="000000"/>
                  </a:solidFill>
                  <a:latin typeface="Times New Roman" panose="02020603050405020304" pitchFamily="18" charset="0"/>
                  <a:cs typeface="Times New Roman" panose="02020603050405020304" pitchFamily="18" charset="0"/>
                </a:rPr>
                <a:t>-</a:t>
              </a:r>
              <a:endParaRPr lang="zh-CN" altLang="en-US" b="1" baseline="30000">
                <a:solidFill>
                  <a:srgbClr val="000000"/>
                </a:solidFill>
              </a:endParaRPr>
            </a:p>
          </p:txBody>
        </p:sp>
      </p:grpSp>
      <p:grpSp>
        <p:nvGrpSpPr>
          <p:cNvPr id="13" name="组合 63"/>
          <p:cNvGrpSpPr/>
          <p:nvPr/>
        </p:nvGrpSpPr>
        <p:grpSpPr>
          <a:xfrm>
            <a:off x="6667504" y="1428736"/>
            <a:ext cx="4000528" cy="369332"/>
            <a:chOff x="5000628" y="1428736"/>
            <a:chExt cx="3357586" cy="369332"/>
          </a:xfrm>
        </p:grpSpPr>
        <p:sp>
          <p:nvSpPr>
            <p:cNvPr id="39" name="矩形 38"/>
            <p:cNvSpPr/>
            <p:nvPr/>
          </p:nvSpPr>
          <p:spPr>
            <a:xfrm>
              <a:off x="5000628" y="1428736"/>
              <a:ext cx="1857388" cy="369332"/>
            </a:xfrm>
            <a:prstGeom prst="rect">
              <a:avLst/>
            </a:prstGeom>
          </p:spPr>
          <p:txBody>
            <a:bodyPr wrap="square">
              <a:spAutoFit/>
            </a:bodyPr>
            <a:lstStyle/>
            <a:p>
              <a:pPr fontAlgn="base">
                <a:spcBef>
                  <a:spcPct val="0"/>
                </a:spcBef>
                <a:spcAft>
                  <a:spcPct val="0"/>
                </a:spcAft>
              </a:pPr>
              <a:r>
                <a:rPr lang="en-US" altLang="zh-CN" smtClean="0">
                  <a:solidFill>
                    <a:srgbClr val="000000"/>
                  </a:solidFill>
                  <a:latin typeface="Times New Roman" panose="02020603050405020304" pitchFamily="18" charset="0"/>
                  <a:cs typeface="Times New Roman" panose="02020603050405020304" pitchFamily="18" charset="0"/>
                </a:rPr>
                <a:t>NH</a:t>
              </a:r>
              <a:r>
                <a:rPr lang="en-US" altLang="zh-CN" baseline="-30000" smtClean="0">
                  <a:solidFill>
                    <a:srgbClr val="000000"/>
                  </a:solidFill>
                  <a:latin typeface="Times New Roman" panose="02020603050405020304" pitchFamily="18" charset="0"/>
                  <a:cs typeface="Times New Roman" panose="02020603050405020304" pitchFamily="18" charset="0"/>
                </a:rPr>
                <a:t>3 </a:t>
              </a:r>
              <a:r>
                <a:rPr lang="en-US" altLang="zh-CN" baseline="30000" smtClean="0">
                  <a:solidFill>
                    <a:srgbClr val="000000"/>
                  </a:solidFill>
                  <a:latin typeface="Times New Roman" panose="02020603050405020304" pitchFamily="18" charset="0"/>
                  <a:cs typeface="Times New Roman" panose="02020603050405020304" pitchFamily="18" charset="0"/>
                </a:rPr>
                <a:t>﹒</a:t>
              </a:r>
              <a:r>
                <a:rPr lang="en-US" altLang="zh-CN" smtClean="0">
                  <a:solidFill>
                    <a:srgbClr val="000000"/>
                  </a:solidFill>
                  <a:latin typeface="Times New Roman" panose="02020603050405020304" pitchFamily="18" charset="0"/>
                  <a:cs typeface="Times New Roman" panose="02020603050405020304" pitchFamily="18" charset="0"/>
                </a:rPr>
                <a:t>H</a:t>
              </a:r>
              <a:r>
                <a:rPr lang="en-US" altLang="zh-CN" baseline="-30000" smtClean="0">
                  <a:solidFill>
                    <a:srgbClr val="000000"/>
                  </a:solidFill>
                  <a:latin typeface="Times New Roman" panose="02020603050405020304" pitchFamily="18" charset="0"/>
                  <a:cs typeface="Times New Roman" panose="02020603050405020304" pitchFamily="18" charset="0"/>
                </a:rPr>
                <a:t>2</a:t>
              </a:r>
              <a:r>
                <a:rPr lang="en-US" altLang="zh-CN" smtClean="0">
                  <a:solidFill>
                    <a:srgbClr val="000000"/>
                  </a:solidFill>
                  <a:latin typeface="Times New Roman" panose="02020603050405020304" pitchFamily="18" charset="0"/>
                  <a:cs typeface="Times New Roman" panose="02020603050405020304" pitchFamily="18" charset="0"/>
                </a:rPr>
                <a:t>O</a:t>
              </a:r>
              <a:r>
                <a:rPr lang="en-US" altLang="zh-CN" baseline="30000" smtClean="0">
                  <a:solidFill>
                    <a:srgbClr val="000000"/>
                  </a:solidFill>
                  <a:latin typeface="Times New Roman" panose="02020603050405020304" pitchFamily="18" charset="0"/>
                  <a:cs typeface="Times New Roman" panose="02020603050405020304" pitchFamily="18" charset="0"/>
                </a:rPr>
                <a:t>          </a:t>
              </a:r>
              <a:endParaRPr lang="zh-CN" altLang="en-US" b="1">
                <a:solidFill>
                  <a:srgbClr val="000000"/>
                </a:solidFill>
              </a:endParaRPr>
            </a:p>
          </p:txBody>
        </p:sp>
        <p:grpSp>
          <p:nvGrpSpPr>
            <p:cNvPr id="14" name="组合 39"/>
            <p:cNvGrpSpPr/>
            <p:nvPr/>
          </p:nvGrpSpPr>
          <p:grpSpPr>
            <a:xfrm>
              <a:off x="6286512" y="1500174"/>
              <a:ext cx="357190" cy="214315"/>
              <a:chOff x="4857752" y="4776155"/>
              <a:chExt cx="357190" cy="214315"/>
            </a:xfrm>
          </p:grpSpPr>
          <p:cxnSp>
            <p:nvCxnSpPr>
              <p:cNvPr id="42" name="直接连接符 41"/>
              <p:cNvCxnSpPr/>
              <p:nvPr/>
            </p:nvCxnSpPr>
            <p:spPr>
              <a:xfrm>
                <a:off x="4857752" y="4847593"/>
                <a:ext cx="357190"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直接连接符 42"/>
              <p:cNvCxnSpPr/>
              <p:nvPr/>
            </p:nvCxnSpPr>
            <p:spPr>
              <a:xfrm>
                <a:off x="4857752" y="4919031"/>
                <a:ext cx="357190"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直接连接符 43"/>
              <p:cNvCxnSpPr/>
              <p:nvPr/>
            </p:nvCxnSpPr>
            <p:spPr>
              <a:xfrm rot="16200000" flipV="1">
                <a:off x="5143504" y="4776155"/>
                <a:ext cx="71438" cy="714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直接连接符 44"/>
              <p:cNvCxnSpPr/>
              <p:nvPr/>
            </p:nvCxnSpPr>
            <p:spPr>
              <a:xfrm rot="16200000" flipV="1">
                <a:off x="4857752" y="4919032"/>
                <a:ext cx="71438" cy="714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1" name="矩形 40"/>
            <p:cNvSpPr/>
            <p:nvPr/>
          </p:nvSpPr>
          <p:spPr>
            <a:xfrm>
              <a:off x="6715140" y="1428736"/>
              <a:ext cx="1643074" cy="369332"/>
            </a:xfrm>
            <a:prstGeom prst="rect">
              <a:avLst/>
            </a:prstGeom>
          </p:spPr>
          <p:txBody>
            <a:bodyPr wrap="square">
              <a:spAutoFit/>
            </a:bodyPr>
            <a:lstStyle/>
            <a:p>
              <a:pPr fontAlgn="base">
                <a:spcBef>
                  <a:spcPct val="0"/>
                </a:spcBef>
                <a:spcAft>
                  <a:spcPct val="0"/>
                </a:spcAft>
              </a:pPr>
              <a:r>
                <a:rPr lang="en-US" altLang="zh-CN" smtClean="0">
                  <a:solidFill>
                    <a:srgbClr val="000000"/>
                  </a:solidFill>
                  <a:latin typeface="Times New Roman" panose="02020603050405020304" pitchFamily="18" charset="0"/>
                  <a:cs typeface="Times New Roman" panose="02020603050405020304" pitchFamily="18" charset="0"/>
                </a:rPr>
                <a:t>NH</a:t>
              </a:r>
              <a:r>
                <a:rPr lang="en-US" altLang="zh-CN" baseline="-30000" smtClean="0">
                  <a:solidFill>
                    <a:srgbClr val="000000"/>
                  </a:solidFill>
                  <a:latin typeface="Times New Roman" panose="02020603050405020304" pitchFamily="18" charset="0"/>
                  <a:cs typeface="Times New Roman" panose="02020603050405020304" pitchFamily="18" charset="0"/>
                </a:rPr>
                <a:t>4</a:t>
              </a:r>
              <a:r>
                <a:rPr lang="en-US" altLang="zh-CN" baseline="30000" smtClean="0">
                  <a:solidFill>
                    <a:srgbClr val="000000"/>
                  </a:solidFill>
                  <a:latin typeface="Times New Roman" panose="02020603050405020304" pitchFamily="18" charset="0"/>
                  <a:cs typeface="Times New Roman" panose="02020603050405020304" pitchFamily="18" charset="0"/>
                </a:rPr>
                <a:t>+</a:t>
              </a:r>
              <a:r>
                <a:rPr lang="en-US" altLang="zh-CN" smtClean="0">
                  <a:solidFill>
                    <a:srgbClr val="000000"/>
                  </a:solidFill>
                  <a:latin typeface="Times New Roman" panose="02020603050405020304" pitchFamily="18" charset="0"/>
                  <a:cs typeface="Times New Roman" panose="02020603050405020304" pitchFamily="18" charset="0"/>
                </a:rPr>
                <a:t> + OH</a:t>
              </a:r>
              <a:r>
                <a:rPr lang="en-US" altLang="zh-CN" baseline="30000" smtClean="0">
                  <a:solidFill>
                    <a:srgbClr val="000000"/>
                  </a:solidFill>
                  <a:latin typeface="Times New Roman" panose="02020603050405020304" pitchFamily="18" charset="0"/>
                  <a:cs typeface="Times New Roman" panose="02020603050405020304" pitchFamily="18" charset="0"/>
                </a:rPr>
                <a:t>-</a:t>
              </a:r>
              <a:endParaRPr lang="zh-CN" altLang="en-US" b="1" baseline="30000" smtClean="0">
                <a:solidFill>
                  <a:srgbClr val="000000"/>
                </a:solidFill>
              </a:endParaRPr>
            </a:p>
          </p:txBody>
        </p:sp>
      </p:grpSp>
      <p:grpSp>
        <p:nvGrpSpPr>
          <p:cNvPr id="15" name="组合 46"/>
          <p:cNvGrpSpPr/>
          <p:nvPr/>
        </p:nvGrpSpPr>
        <p:grpSpPr>
          <a:xfrm>
            <a:off x="7715263" y="2285992"/>
            <a:ext cx="4191029" cy="502702"/>
            <a:chOff x="5000628" y="1428736"/>
            <a:chExt cx="3357586" cy="707493"/>
          </a:xfrm>
        </p:grpSpPr>
        <p:sp>
          <p:nvSpPr>
            <p:cNvPr id="48" name="矩形 47"/>
            <p:cNvSpPr/>
            <p:nvPr/>
          </p:nvSpPr>
          <p:spPr>
            <a:xfrm>
              <a:off x="5000628" y="1428736"/>
              <a:ext cx="1857388" cy="476474"/>
            </a:xfrm>
            <a:prstGeom prst="rect">
              <a:avLst/>
            </a:prstGeom>
          </p:spPr>
          <p:txBody>
            <a:bodyPr wrap="square">
              <a:spAutoFit/>
            </a:bodyPr>
            <a:lstStyle/>
            <a:p>
              <a:pPr fontAlgn="base">
                <a:spcBef>
                  <a:spcPct val="0"/>
                </a:spcBef>
                <a:spcAft>
                  <a:spcPct val="0"/>
                </a:spcAft>
              </a:pPr>
              <a:r>
                <a:rPr lang="en-US" altLang="zh-CN" sz="1600" smtClean="0">
                  <a:solidFill>
                    <a:srgbClr val="000000"/>
                  </a:solidFill>
                  <a:latin typeface="Times New Roman" panose="02020603050405020304" pitchFamily="18" charset="0"/>
                  <a:cs typeface="Times New Roman" panose="02020603050405020304" pitchFamily="18" charset="0"/>
                </a:rPr>
                <a:t>NH</a:t>
              </a:r>
              <a:r>
                <a:rPr lang="en-US" altLang="zh-CN" sz="1600" baseline="-30000" smtClean="0">
                  <a:solidFill>
                    <a:srgbClr val="000000"/>
                  </a:solidFill>
                  <a:latin typeface="Times New Roman" panose="02020603050405020304" pitchFamily="18" charset="0"/>
                  <a:cs typeface="Times New Roman" panose="02020603050405020304" pitchFamily="18" charset="0"/>
                </a:rPr>
                <a:t>4</a:t>
              </a:r>
              <a:r>
                <a:rPr lang="en-US" altLang="zh-CN" sz="1600" baseline="30000" smtClean="0">
                  <a:solidFill>
                    <a:srgbClr val="000000"/>
                  </a:solidFill>
                  <a:latin typeface="Times New Roman" panose="02020603050405020304" pitchFamily="18" charset="0"/>
                  <a:cs typeface="Times New Roman" panose="02020603050405020304" pitchFamily="18" charset="0"/>
                </a:rPr>
                <a:t>+</a:t>
              </a:r>
              <a:r>
                <a:rPr lang="en-US" altLang="zh-CN" sz="1600" baseline="-30000" smtClean="0">
                  <a:solidFill>
                    <a:srgbClr val="000000"/>
                  </a:solidFill>
                  <a:latin typeface="Times New Roman" panose="02020603050405020304" pitchFamily="18" charset="0"/>
                  <a:cs typeface="Times New Roman" panose="02020603050405020304" pitchFamily="18" charset="0"/>
                </a:rPr>
                <a:t> </a:t>
              </a:r>
              <a:r>
                <a:rPr lang="en-US" altLang="zh-CN" sz="1600" smtClean="0">
                  <a:solidFill>
                    <a:srgbClr val="000000"/>
                  </a:solidFill>
                  <a:latin typeface="Times New Roman" panose="02020603050405020304" pitchFamily="18" charset="0"/>
                  <a:cs typeface="Times New Roman" panose="02020603050405020304" pitchFamily="18" charset="0"/>
                </a:rPr>
                <a:t> + H</a:t>
              </a:r>
              <a:r>
                <a:rPr lang="en-US" altLang="zh-CN" sz="1600" baseline="-30000" smtClean="0">
                  <a:solidFill>
                    <a:srgbClr val="000000"/>
                  </a:solidFill>
                  <a:latin typeface="Times New Roman" panose="02020603050405020304" pitchFamily="18" charset="0"/>
                  <a:cs typeface="Times New Roman" panose="02020603050405020304" pitchFamily="18" charset="0"/>
                </a:rPr>
                <a:t>2</a:t>
              </a:r>
              <a:r>
                <a:rPr lang="en-US" altLang="zh-CN" sz="1600" smtClean="0">
                  <a:solidFill>
                    <a:srgbClr val="000000"/>
                  </a:solidFill>
                  <a:latin typeface="Times New Roman" panose="02020603050405020304" pitchFamily="18" charset="0"/>
                  <a:cs typeface="Times New Roman" panose="02020603050405020304" pitchFamily="18" charset="0"/>
                </a:rPr>
                <a:t>O</a:t>
              </a:r>
              <a:r>
                <a:rPr lang="en-US" altLang="zh-CN" sz="1600" baseline="30000" smtClean="0">
                  <a:solidFill>
                    <a:srgbClr val="000000"/>
                  </a:solidFill>
                  <a:latin typeface="Times New Roman" panose="02020603050405020304" pitchFamily="18" charset="0"/>
                  <a:cs typeface="Times New Roman" panose="02020603050405020304" pitchFamily="18" charset="0"/>
                </a:rPr>
                <a:t>          </a:t>
              </a:r>
              <a:endParaRPr lang="zh-CN" altLang="en-US" sz="1600" b="1">
                <a:solidFill>
                  <a:srgbClr val="000000"/>
                </a:solidFill>
              </a:endParaRPr>
            </a:p>
          </p:txBody>
        </p:sp>
        <p:grpSp>
          <p:nvGrpSpPr>
            <p:cNvPr id="16" name="组合 48"/>
            <p:cNvGrpSpPr/>
            <p:nvPr/>
          </p:nvGrpSpPr>
          <p:grpSpPr>
            <a:xfrm>
              <a:off x="6286512" y="1500174"/>
              <a:ext cx="357190" cy="214315"/>
              <a:chOff x="4857752" y="4776155"/>
              <a:chExt cx="357190" cy="214315"/>
            </a:xfrm>
          </p:grpSpPr>
          <p:cxnSp>
            <p:nvCxnSpPr>
              <p:cNvPr id="51" name="直接连接符 50"/>
              <p:cNvCxnSpPr/>
              <p:nvPr/>
            </p:nvCxnSpPr>
            <p:spPr>
              <a:xfrm>
                <a:off x="4857752" y="4847593"/>
                <a:ext cx="357190"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直接连接符 51"/>
              <p:cNvCxnSpPr/>
              <p:nvPr/>
            </p:nvCxnSpPr>
            <p:spPr>
              <a:xfrm>
                <a:off x="4857752" y="4919031"/>
                <a:ext cx="357190"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直接连接符 52"/>
              <p:cNvCxnSpPr/>
              <p:nvPr/>
            </p:nvCxnSpPr>
            <p:spPr>
              <a:xfrm rot="16200000" flipV="1">
                <a:off x="5143504" y="4776155"/>
                <a:ext cx="71438" cy="714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直接连接符 53"/>
              <p:cNvCxnSpPr/>
              <p:nvPr/>
            </p:nvCxnSpPr>
            <p:spPr>
              <a:xfrm rot="16200000" flipV="1">
                <a:off x="4857752" y="4919032"/>
                <a:ext cx="71438" cy="714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0" name="矩形 49"/>
            <p:cNvSpPr/>
            <p:nvPr/>
          </p:nvSpPr>
          <p:spPr>
            <a:xfrm>
              <a:off x="6715140" y="1428736"/>
              <a:ext cx="1643074" cy="707493"/>
            </a:xfrm>
            <a:prstGeom prst="rect">
              <a:avLst/>
            </a:prstGeom>
          </p:spPr>
          <p:txBody>
            <a:bodyPr wrap="square">
              <a:spAutoFit/>
            </a:bodyPr>
            <a:lstStyle/>
            <a:p>
              <a:pPr fontAlgn="base">
                <a:spcBef>
                  <a:spcPct val="0"/>
                </a:spcBef>
                <a:spcAft>
                  <a:spcPct val="0"/>
                </a:spcAft>
              </a:pPr>
              <a:r>
                <a:rPr lang="en-US" altLang="zh-CN" sz="1600" smtClean="0">
                  <a:solidFill>
                    <a:srgbClr val="000000"/>
                  </a:solidFill>
                  <a:latin typeface="Times New Roman" panose="02020603050405020304" pitchFamily="18" charset="0"/>
                  <a:cs typeface="Times New Roman" panose="02020603050405020304" pitchFamily="18" charset="0"/>
                </a:rPr>
                <a:t>NH</a:t>
              </a:r>
              <a:r>
                <a:rPr lang="en-US" altLang="zh-CN" sz="1600" baseline="-30000" smtClean="0">
                  <a:solidFill>
                    <a:srgbClr val="000000"/>
                  </a:solidFill>
                  <a:latin typeface="Times New Roman" panose="02020603050405020304" pitchFamily="18" charset="0"/>
                  <a:cs typeface="Times New Roman" panose="02020603050405020304" pitchFamily="18" charset="0"/>
                </a:rPr>
                <a:t>3 </a:t>
              </a:r>
              <a:r>
                <a:rPr lang="en-US" altLang="zh-CN" sz="1600" baseline="30000" smtClean="0">
                  <a:solidFill>
                    <a:srgbClr val="000000"/>
                  </a:solidFill>
                  <a:latin typeface="Times New Roman" panose="02020603050405020304" pitchFamily="18" charset="0"/>
                  <a:cs typeface="Times New Roman" panose="02020603050405020304" pitchFamily="18" charset="0"/>
                </a:rPr>
                <a:t>﹒</a:t>
              </a:r>
              <a:r>
                <a:rPr lang="en-US" altLang="zh-CN" sz="1600" smtClean="0">
                  <a:solidFill>
                    <a:srgbClr val="000000"/>
                  </a:solidFill>
                  <a:latin typeface="Times New Roman" panose="02020603050405020304" pitchFamily="18" charset="0"/>
                  <a:cs typeface="Times New Roman" panose="02020603050405020304" pitchFamily="18" charset="0"/>
                </a:rPr>
                <a:t>H</a:t>
              </a:r>
              <a:r>
                <a:rPr lang="en-US" altLang="zh-CN" sz="1600" baseline="-30000" smtClean="0">
                  <a:solidFill>
                    <a:srgbClr val="000000"/>
                  </a:solidFill>
                  <a:latin typeface="Times New Roman" panose="02020603050405020304" pitchFamily="18" charset="0"/>
                  <a:cs typeface="Times New Roman" panose="02020603050405020304" pitchFamily="18" charset="0"/>
                </a:rPr>
                <a:t>2</a:t>
              </a:r>
              <a:r>
                <a:rPr lang="en-US" altLang="zh-CN" sz="1600" smtClean="0">
                  <a:solidFill>
                    <a:srgbClr val="000000"/>
                  </a:solidFill>
                  <a:latin typeface="Times New Roman" panose="02020603050405020304" pitchFamily="18" charset="0"/>
                  <a:cs typeface="Times New Roman" panose="02020603050405020304" pitchFamily="18" charset="0"/>
                </a:rPr>
                <a:t>O+H</a:t>
              </a:r>
              <a:r>
                <a:rPr lang="en-US" altLang="zh-CN" sz="1600" baseline="30000" smtClean="0">
                  <a:solidFill>
                    <a:srgbClr val="000000"/>
                  </a:solidFill>
                  <a:latin typeface="Times New Roman" panose="02020603050405020304" pitchFamily="18" charset="0"/>
                  <a:cs typeface="Times New Roman" panose="02020603050405020304" pitchFamily="18" charset="0"/>
                </a:rPr>
                <a:t>+</a:t>
              </a:r>
              <a:r>
                <a:rPr lang="en-US" altLang="zh-CN" sz="1600" baseline="-30000" smtClean="0">
                  <a:solidFill>
                    <a:srgbClr val="000000"/>
                  </a:solidFill>
                  <a:latin typeface="Times New Roman" panose="02020603050405020304" pitchFamily="18" charset="0"/>
                  <a:cs typeface="Times New Roman" panose="02020603050405020304" pitchFamily="18" charset="0"/>
                </a:rPr>
                <a:t> </a:t>
              </a:r>
              <a:r>
                <a:rPr lang="en-US" altLang="zh-CN" sz="1600" baseline="30000" smtClean="0">
                  <a:solidFill>
                    <a:srgbClr val="000000"/>
                  </a:solidFill>
                  <a:latin typeface="Times New Roman" panose="02020603050405020304" pitchFamily="18" charset="0"/>
                  <a:cs typeface="Times New Roman" panose="02020603050405020304" pitchFamily="18" charset="0"/>
                </a:rPr>
                <a:t>          </a:t>
              </a:r>
              <a:endParaRPr lang="zh-CN" altLang="en-US" sz="1600" b="1" smtClean="0">
                <a:solidFill>
                  <a:srgbClr val="000000"/>
                </a:solidFill>
              </a:endParaRPr>
            </a:p>
            <a:p>
              <a:pPr fontAlgn="base">
                <a:spcBef>
                  <a:spcPct val="0"/>
                </a:spcBef>
                <a:spcAft>
                  <a:spcPct val="0"/>
                </a:spcAft>
              </a:pPr>
              <a:endParaRPr lang="zh-CN" altLang="en-US" sz="1600" b="1" baseline="30000" smtClean="0">
                <a:solidFill>
                  <a:srgbClr val="000000"/>
                </a:solidFill>
              </a:endParaRPr>
            </a:p>
          </p:txBody>
        </p:sp>
      </p:grpSp>
      <p:grpSp>
        <p:nvGrpSpPr>
          <p:cNvPr id="21" name="组合 62"/>
          <p:cNvGrpSpPr/>
          <p:nvPr/>
        </p:nvGrpSpPr>
        <p:grpSpPr>
          <a:xfrm>
            <a:off x="8286766" y="4429132"/>
            <a:ext cx="2782433" cy="381474"/>
            <a:chOff x="6000760" y="3916924"/>
            <a:chExt cx="2086824" cy="381474"/>
          </a:xfrm>
        </p:grpSpPr>
        <p:sp>
          <p:nvSpPr>
            <p:cNvPr id="56" name="矩形 55"/>
            <p:cNvSpPr/>
            <p:nvPr/>
          </p:nvSpPr>
          <p:spPr>
            <a:xfrm>
              <a:off x="6000760" y="3929066"/>
              <a:ext cx="1500198" cy="369332"/>
            </a:xfrm>
            <a:prstGeom prst="rect">
              <a:avLst/>
            </a:prstGeom>
          </p:spPr>
          <p:txBody>
            <a:bodyPr wrap="square">
              <a:spAutoFit/>
            </a:bodyPr>
            <a:lstStyle/>
            <a:p>
              <a:pPr fontAlgn="base">
                <a:spcBef>
                  <a:spcPct val="0"/>
                </a:spcBef>
                <a:spcAft>
                  <a:spcPct val="0"/>
                </a:spcAft>
              </a:pPr>
              <a:r>
                <a:rPr lang="en-US" altLang="zh-CN" err="1" smtClean="0">
                  <a:solidFill>
                    <a:srgbClr val="000000"/>
                  </a:solidFill>
                  <a:latin typeface="Times New Roman" panose="02020603050405020304" pitchFamily="18" charset="0"/>
                  <a:cs typeface="Times New Roman" panose="02020603050405020304" pitchFamily="18" charset="0"/>
                </a:rPr>
                <a:t>AgCl(s)  </a:t>
              </a:r>
              <a:endParaRPr lang="zh-CN" altLang="en-US" b="1">
                <a:solidFill>
                  <a:srgbClr val="000000"/>
                </a:solidFill>
              </a:endParaRPr>
            </a:p>
          </p:txBody>
        </p:sp>
        <p:grpSp>
          <p:nvGrpSpPr>
            <p:cNvPr id="27" name="组合 56"/>
            <p:cNvGrpSpPr/>
            <p:nvPr/>
          </p:nvGrpSpPr>
          <p:grpSpPr>
            <a:xfrm>
              <a:off x="6929454" y="4000504"/>
              <a:ext cx="357190" cy="214315"/>
              <a:chOff x="4643438" y="4776155"/>
              <a:chExt cx="357190" cy="214315"/>
            </a:xfrm>
          </p:grpSpPr>
          <p:cxnSp>
            <p:nvCxnSpPr>
              <p:cNvPr id="59" name="直接连接符 58"/>
              <p:cNvCxnSpPr/>
              <p:nvPr/>
            </p:nvCxnSpPr>
            <p:spPr>
              <a:xfrm>
                <a:off x="4643438" y="4847593"/>
                <a:ext cx="357190"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直接连接符 59"/>
              <p:cNvCxnSpPr/>
              <p:nvPr/>
            </p:nvCxnSpPr>
            <p:spPr>
              <a:xfrm>
                <a:off x="4643438" y="4919031"/>
                <a:ext cx="357190"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直接连接符 60"/>
              <p:cNvCxnSpPr/>
              <p:nvPr/>
            </p:nvCxnSpPr>
            <p:spPr>
              <a:xfrm rot="16200000" flipV="1">
                <a:off x="4929190" y="4776155"/>
                <a:ext cx="71438" cy="714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直接连接符 61"/>
              <p:cNvCxnSpPr/>
              <p:nvPr/>
            </p:nvCxnSpPr>
            <p:spPr>
              <a:xfrm rot="16200000" flipV="1">
                <a:off x="4643438" y="4919032"/>
                <a:ext cx="71438" cy="714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8" name="矩形 57"/>
            <p:cNvSpPr/>
            <p:nvPr/>
          </p:nvSpPr>
          <p:spPr>
            <a:xfrm>
              <a:off x="7286644" y="3916924"/>
              <a:ext cx="800940" cy="369332"/>
            </a:xfrm>
            <a:prstGeom prst="rect">
              <a:avLst/>
            </a:prstGeom>
          </p:spPr>
          <p:txBody>
            <a:bodyPr wrap="none">
              <a:spAutoFit/>
            </a:bodyPr>
            <a:lstStyle/>
            <a:p>
              <a:pPr fontAlgn="base">
                <a:spcBef>
                  <a:spcPct val="0"/>
                </a:spcBef>
                <a:spcAft>
                  <a:spcPct val="0"/>
                </a:spcAft>
              </a:pPr>
              <a:r>
                <a:rPr lang="en-US" altLang="zh-CN" smtClean="0">
                  <a:solidFill>
                    <a:srgbClr val="000000"/>
                  </a:solidFill>
                  <a:latin typeface="Times New Roman" panose="02020603050405020304" pitchFamily="18" charset="0"/>
                  <a:cs typeface="Times New Roman" panose="02020603050405020304" pitchFamily="18" charset="0"/>
                </a:rPr>
                <a:t>Ag</a:t>
              </a:r>
              <a:r>
                <a:rPr lang="en-US" altLang="zh-CN" baseline="30000" smtClean="0">
                  <a:solidFill>
                    <a:srgbClr val="000000"/>
                  </a:solidFill>
                  <a:latin typeface="Times New Roman" panose="02020603050405020304" pitchFamily="18" charset="0"/>
                  <a:cs typeface="Times New Roman" panose="02020603050405020304" pitchFamily="18" charset="0"/>
                </a:rPr>
                <a:t>+</a:t>
              </a:r>
              <a:r>
                <a:rPr lang="en-US" altLang="zh-CN" smtClean="0">
                  <a:solidFill>
                    <a:srgbClr val="000000"/>
                  </a:solidFill>
                  <a:latin typeface="Times New Roman" panose="02020603050405020304" pitchFamily="18" charset="0"/>
                  <a:cs typeface="Times New Roman" panose="02020603050405020304" pitchFamily="18" charset="0"/>
                </a:rPr>
                <a:t> + Cl</a:t>
              </a:r>
              <a:r>
                <a:rPr lang="en-US" altLang="zh-CN" baseline="30000" smtClean="0">
                  <a:solidFill>
                    <a:srgbClr val="000000"/>
                  </a:solidFill>
                  <a:latin typeface="Times New Roman" panose="02020603050405020304" pitchFamily="18" charset="0"/>
                  <a:cs typeface="Times New Roman" panose="02020603050405020304" pitchFamily="18" charset="0"/>
                </a:rPr>
                <a:t>-</a:t>
              </a:r>
              <a:endParaRPr lang="zh-CN" altLang="en-US" b="1" baseline="30000">
                <a:solidFill>
                  <a:srgbClr val="000000"/>
                </a:solidFill>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ou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linds(horizontal)">
                                      <p:cBhvr>
                                        <p:cTn id="1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tretch>
            <a:fillRect/>
          </a:stretch>
        </a:blip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2581275" y="0"/>
            <a:ext cx="7029450" cy="5372100"/>
          </a:xfrm>
          <a:prstGeom prst="rect">
            <a:avLst/>
          </a:prstGeom>
        </p:spPr>
      </p:pic>
      <p:pic>
        <p:nvPicPr>
          <p:cNvPr id="3" name="图片 2"/>
          <p:cNvPicPr>
            <a:picLocks noChangeAspect="1"/>
          </p:cNvPicPr>
          <p:nvPr/>
        </p:nvPicPr>
        <p:blipFill>
          <a:blip r:embed="rId3"/>
          <a:stretch>
            <a:fillRect/>
          </a:stretch>
        </p:blipFill>
        <p:spPr>
          <a:xfrm>
            <a:off x="2557463" y="5362575"/>
            <a:ext cx="6657975" cy="1409700"/>
          </a:xfrm>
          <a:prstGeom prst="rect">
            <a:avLst/>
          </a:prstGeom>
        </p:spPr>
      </p:pic>
      <p:sp>
        <p:nvSpPr>
          <p:cNvPr id="4" name="文本框 3"/>
          <p:cNvSpPr txBox="1"/>
          <p:nvPr/>
        </p:nvSpPr>
        <p:spPr>
          <a:xfrm>
            <a:off x="206829" y="2923515"/>
            <a:ext cx="2375126" cy="400110"/>
          </a:xfrm>
          <a:prstGeom prst="rect">
            <a:avLst/>
          </a:prstGeom>
          <a:solidFill>
            <a:srgbClr val="00B0F0"/>
          </a:solidFill>
        </p:spPr>
        <p:txBody>
          <a:bodyPr wrap="square" rtlCol="0">
            <a:spAutoFit/>
          </a:bodyPr>
          <a:lstStyle/>
          <a:p>
            <a:r>
              <a:rPr lang="zh-CN" altLang="en-US" sz="2000" b="1"/>
              <a:t>分析、设计、创造</a:t>
            </a:r>
            <a:endParaRPr lang="zh-CN" altLang="en-US" sz="2000" b="1"/>
          </a:p>
        </p:txBody>
      </p:sp>
      <p:sp>
        <p:nvSpPr>
          <p:cNvPr id="5" name="文本框 4"/>
          <p:cNvSpPr txBox="1"/>
          <p:nvPr/>
        </p:nvSpPr>
        <p:spPr>
          <a:xfrm>
            <a:off x="206829" y="4161004"/>
            <a:ext cx="2375126" cy="400110"/>
          </a:xfrm>
          <a:prstGeom prst="rect">
            <a:avLst/>
          </a:prstGeom>
          <a:solidFill>
            <a:srgbClr val="92D050"/>
          </a:solidFill>
          <a:ln>
            <a:solidFill>
              <a:srgbClr val="92D050"/>
            </a:solidFill>
          </a:ln>
        </p:spPr>
        <p:txBody>
          <a:bodyPr wrap="square" rtlCol="0">
            <a:spAutoFit/>
          </a:bodyPr>
          <a:lstStyle/>
          <a:p>
            <a:r>
              <a:rPr lang="zh-CN" altLang="en-US" sz="2000" b="1"/>
              <a:t>学习、理解、运用</a:t>
            </a:r>
            <a:endParaRPr lang="zh-CN" altLang="en-US" sz="2000" b="1"/>
          </a:p>
        </p:txBody>
      </p:sp>
      <p:sp>
        <p:nvSpPr>
          <p:cNvPr id="6" name="箭头: 上 5"/>
          <p:cNvSpPr/>
          <p:nvPr/>
        </p:nvSpPr>
        <p:spPr>
          <a:xfrm>
            <a:off x="1164771" y="3429001"/>
            <a:ext cx="283029" cy="732005"/>
          </a:xfrm>
          <a:prstGeom prst="up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p:cNvSpPr txBox="1"/>
          <p:nvPr/>
        </p:nvSpPr>
        <p:spPr>
          <a:xfrm>
            <a:off x="10301468" y="2338088"/>
            <a:ext cx="1261641" cy="461665"/>
          </a:xfrm>
          <a:prstGeom prst="rect">
            <a:avLst/>
          </a:prstGeom>
          <a:solidFill>
            <a:srgbClr val="92D050"/>
          </a:solidFill>
        </p:spPr>
        <p:txBody>
          <a:bodyPr wrap="square" rtlCol="0">
            <a:spAutoFit/>
          </a:bodyPr>
          <a:lstStyle/>
          <a:p>
            <a:pPr algn="ctr"/>
            <a:r>
              <a:rPr lang="zh-CN" altLang="en-US" sz="2400" b="1"/>
              <a:t>四层</a:t>
            </a:r>
            <a:endParaRPr lang="zh-CN" altLang="en-US" sz="2400" b="1"/>
          </a:p>
        </p:txBody>
      </p:sp>
      <p:sp>
        <p:nvSpPr>
          <p:cNvPr id="8" name="文本框 7"/>
          <p:cNvSpPr txBox="1"/>
          <p:nvPr/>
        </p:nvSpPr>
        <p:spPr>
          <a:xfrm>
            <a:off x="10327511" y="3198168"/>
            <a:ext cx="1235597" cy="461665"/>
          </a:xfrm>
          <a:prstGeom prst="rect">
            <a:avLst/>
          </a:prstGeom>
          <a:solidFill>
            <a:srgbClr val="92D050"/>
          </a:solidFill>
        </p:spPr>
        <p:txBody>
          <a:bodyPr wrap="square" rtlCol="0">
            <a:spAutoFit/>
          </a:bodyPr>
          <a:lstStyle/>
          <a:p>
            <a:pPr algn="ctr"/>
            <a:r>
              <a:rPr lang="zh-CN" altLang="en-US" sz="2400" b="1"/>
              <a:t>四翼</a:t>
            </a:r>
            <a:endParaRPr lang="zh-CN" altLang="en-US" sz="2400" b="1"/>
          </a:p>
        </p:txBody>
      </p:sp>
      <p:sp>
        <p:nvSpPr>
          <p:cNvPr id="9" name="灯片编号占位符 8"/>
          <p:cNvSpPr>
            <a:spLocks noGrp="1"/>
          </p:cNvSpPr>
          <p:nvPr>
            <p:ph type="sldNum" sz="quarter" idx="12"/>
          </p:nvPr>
        </p:nvSpPr>
        <p:spPr/>
        <p:txBody>
          <a:bodyPr/>
          <a:lstStyle/>
          <a:p>
            <a:fld id="{8CD793AA-DD8F-4188-BA02-A20ADE0B92F3}" type="slidenum">
              <a:rPr lang="zh-CN" altLang="en-US" smtClean="0"/>
            </a:fld>
            <a:endParaRPr lang="zh-CN" altLang="en-US"/>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1000"/>
                                        <p:tgtEl>
                                          <p:spTgt spid="7"/>
                                        </p:tgtEl>
                                      </p:cBhvr>
                                    </p:animEffect>
                                    <p:anim calcmode="lin" valueType="num">
                                      <p:cBhvr>
                                        <p:cTn id="21" dur="1000" fill="hold"/>
                                        <p:tgtEl>
                                          <p:spTgt spid="7"/>
                                        </p:tgtEl>
                                        <p:attrNameLst>
                                          <p:attrName>ppt_x</p:attrName>
                                        </p:attrNameLst>
                                      </p:cBhvr>
                                      <p:tavLst>
                                        <p:tav tm="0">
                                          <p:val>
                                            <p:strVal val="#ppt_x"/>
                                          </p:val>
                                        </p:tav>
                                        <p:tav tm="100000">
                                          <p:val>
                                            <p:strVal val="#ppt_x"/>
                                          </p:val>
                                        </p:tav>
                                      </p:tavLst>
                                    </p:anim>
                                    <p:anim calcmode="lin" valueType="num">
                                      <p:cBhvr>
                                        <p:cTn id="22" dur="1000" fill="hold"/>
                                        <p:tgtEl>
                                          <p:spTgt spid="7"/>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000"/>
                                        <p:tgtEl>
                                          <p:spTgt spid="8"/>
                                        </p:tgtEl>
                                      </p:cBhvr>
                                    </p:animEffect>
                                    <p:anim calcmode="lin" valueType="num">
                                      <p:cBhvr>
                                        <p:cTn id="26" dur="1000" fill="hold"/>
                                        <p:tgtEl>
                                          <p:spTgt spid="8"/>
                                        </p:tgtEl>
                                        <p:attrNameLst>
                                          <p:attrName>ppt_x</p:attrName>
                                        </p:attrNameLst>
                                      </p:cBhvr>
                                      <p:tavLst>
                                        <p:tav tm="0">
                                          <p:val>
                                            <p:strVal val="#ppt_x"/>
                                          </p:val>
                                        </p:tav>
                                        <p:tav tm="100000">
                                          <p:val>
                                            <p:strVal val="#ppt_x"/>
                                          </p:val>
                                        </p:tav>
                                      </p:tavLst>
                                    </p:anim>
                                    <p:anim calcmode="lin" valueType="num">
                                      <p:cBhvr>
                                        <p:cTn id="2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Lst>
  </p:timing>
</p:sld>
</file>

<file path=ppt/slides/slide16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
            <a:lum/>
          </a:blip>
          <a:stretch>
            <a:fillRect/>
          </a:stretch>
        </a:blipFill>
        <a:effectLst/>
      </p:bgPr>
    </p:bg>
    <p:spTree>
      <p:nvGrpSpPr>
        <p:cNvPr id="1" name=""/>
        <p:cNvGrpSpPr/>
        <p:nvPr/>
      </p:nvGrpSpPr>
      <p:grpSpPr>
        <a:xfrm>
          <a:off x="0" y="0"/>
          <a:ext cx="0" cy="0"/>
          <a:chOff x="0" y="0"/>
          <a:chExt cx="0" cy="0"/>
        </a:xfrm>
      </p:grpSpPr>
      <p:cxnSp>
        <p:nvCxnSpPr>
          <p:cNvPr id="9" name="直接连接符 8"/>
          <p:cNvCxnSpPr/>
          <p:nvPr/>
        </p:nvCxnSpPr>
        <p:spPr>
          <a:xfrm flipV="1">
            <a:off x="300568" y="980831"/>
            <a:ext cx="11459827" cy="72005"/>
          </a:xfrm>
          <a:prstGeom prst="line">
            <a:avLst/>
          </a:prstGeom>
          <a:ln w="57150">
            <a:solidFill>
              <a:srgbClr val="FF0000"/>
            </a:solidFill>
          </a:ln>
          <a:scene3d>
            <a:camera prst="obliqueTopRight"/>
            <a:lightRig rig="threePt" dir="t"/>
          </a:scene3d>
        </p:spPr>
        <p:style>
          <a:lnRef idx="1">
            <a:schemeClr val="accent1"/>
          </a:lnRef>
          <a:fillRef idx="0">
            <a:schemeClr val="accent1"/>
          </a:fillRef>
          <a:effectRef idx="0">
            <a:schemeClr val="accent1"/>
          </a:effectRef>
          <a:fontRef idx="minor">
            <a:schemeClr val="tx1"/>
          </a:fontRef>
        </p:style>
      </p:cxnSp>
      <p:sp>
        <p:nvSpPr>
          <p:cNvPr id="14" name="矩形 13"/>
          <p:cNvSpPr/>
          <p:nvPr/>
        </p:nvSpPr>
        <p:spPr>
          <a:xfrm>
            <a:off x="4526826" y="1268853"/>
            <a:ext cx="2040943" cy="461665"/>
          </a:xfrm>
          <a:prstGeom prst="rect">
            <a:avLst/>
          </a:prstGeom>
        </p:spPr>
        <p:txBody>
          <a:bodyPr wrap="none">
            <a:spAutoFit/>
          </a:bodyPr>
          <a:lstStyle/>
          <a:p>
            <a:pPr fontAlgn="base">
              <a:spcBef>
                <a:spcPct val="0"/>
              </a:spcBef>
              <a:spcAft>
                <a:spcPct val="0"/>
              </a:spcAft>
            </a:pPr>
            <a:r>
              <a:rPr lang="zh-CN" altLang="en-US" sz="2400" b="1" smtClean="0">
                <a:solidFill>
                  <a:srgbClr val="FF0000"/>
                </a:solidFill>
                <a:cs typeface="华文中宋" panose="02010600040101010101" pitchFamily="2" charset="-122"/>
              </a:rPr>
              <a:t>基本解题思路</a:t>
            </a:r>
            <a:endParaRPr lang="zh-CN" altLang="en-US" b="1">
              <a:solidFill>
                <a:srgbClr val="000000"/>
              </a:solidFill>
            </a:endParaRPr>
          </a:p>
        </p:txBody>
      </p:sp>
      <p:cxnSp>
        <p:nvCxnSpPr>
          <p:cNvPr id="17" name="直接连接符 16"/>
          <p:cNvCxnSpPr/>
          <p:nvPr/>
        </p:nvCxnSpPr>
        <p:spPr>
          <a:xfrm>
            <a:off x="2351740" y="1916895"/>
            <a:ext cx="691248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组合 106"/>
          <p:cNvGrpSpPr/>
          <p:nvPr/>
        </p:nvGrpSpPr>
        <p:grpSpPr>
          <a:xfrm>
            <a:off x="7536102" y="1916895"/>
            <a:ext cx="3286905" cy="3406688"/>
            <a:chOff x="5652075" y="1916895"/>
            <a:chExt cx="2465179" cy="3406688"/>
          </a:xfrm>
        </p:grpSpPr>
        <p:cxnSp>
          <p:nvCxnSpPr>
            <p:cNvPr id="27" name="直接连接符 26"/>
            <p:cNvCxnSpPr/>
            <p:nvPr/>
          </p:nvCxnSpPr>
          <p:spPr>
            <a:xfrm flipH="1">
              <a:off x="6897138" y="1916895"/>
              <a:ext cx="12402" cy="50403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矩形 12"/>
            <p:cNvSpPr/>
            <p:nvPr/>
          </p:nvSpPr>
          <p:spPr>
            <a:xfrm>
              <a:off x="6354860" y="2348925"/>
              <a:ext cx="1066638" cy="830997"/>
            </a:xfrm>
            <a:prstGeom prst="rect">
              <a:avLst/>
            </a:prstGeom>
            <a:solidFill>
              <a:schemeClr val="accent1"/>
            </a:solidFill>
            <a:ln>
              <a:solidFill>
                <a:srgbClr val="FF0000"/>
              </a:solidFill>
            </a:ln>
          </p:spPr>
          <p:txBody>
            <a:bodyPr wrap="none">
              <a:spAutoFit/>
            </a:bodyPr>
            <a:lstStyle/>
            <a:p>
              <a:pPr algn="ctr" fontAlgn="base">
                <a:spcBef>
                  <a:spcPct val="0"/>
                </a:spcBef>
                <a:spcAft>
                  <a:spcPct val="0"/>
                </a:spcAft>
              </a:pPr>
              <a:r>
                <a:rPr lang="zh-CN" altLang="en-US" sz="2400" b="1" smtClean="0">
                  <a:solidFill>
                    <a:srgbClr val="FF0000"/>
                  </a:solidFill>
                  <a:cs typeface="华文中宋" panose="02010600040101010101" pitchFamily="2" charset="-122"/>
                </a:rPr>
                <a:t>取</a:t>
              </a:r>
              <a:endParaRPr lang="en-US" altLang="zh-CN" sz="2400" b="1" smtClean="0">
                <a:solidFill>
                  <a:srgbClr val="FF0000"/>
                </a:solidFill>
                <a:cs typeface="华文中宋" panose="02010600040101010101" pitchFamily="2" charset="-122"/>
              </a:endParaRPr>
            </a:p>
            <a:p>
              <a:pPr fontAlgn="base">
                <a:spcBef>
                  <a:spcPct val="0"/>
                </a:spcBef>
                <a:spcAft>
                  <a:spcPct val="0"/>
                </a:spcAft>
              </a:pPr>
              <a:r>
                <a:rPr lang="zh-CN" altLang="en-US" sz="2400" b="1" smtClean="0">
                  <a:solidFill>
                    <a:srgbClr val="0000FF"/>
                  </a:solidFill>
                  <a:cs typeface="华文中宋" panose="02010600040101010101" pitchFamily="2" charset="-122"/>
                </a:rPr>
                <a:t>化学规律</a:t>
              </a:r>
              <a:endParaRPr lang="zh-CN" altLang="en-US" b="1">
                <a:solidFill>
                  <a:srgbClr val="0000FF"/>
                </a:solidFill>
              </a:endParaRPr>
            </a:p>
          </p:txBody>
        </p:sp>
        <p:sp>
          <p:nvSpPr>
            <p:cNvPr id="16" name="圆角矩形 15"/>
            <p:cNvSpPr/>
            <p:nvPr/>
          </p:nvSpPr>
          <p:spPr>
            <a:xfrm>
              <a:off x="6249093" y="3356995"/>
              <a:ext cx="1224085" cy="8640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altLang="zh-CN" sz="1400" b="1" smtClean="0">
                  <a:solidFill>
                    <a:srgbClr val="FF0000"/>
                  </a:solidFill>
                </a:rPr>
                <a:t>1.</a:t>
              </a:r>
              <a:r>
                <a:rPr lang="zh-CN" altLang="en-US" sz="1400" b="1" smtClean="0">
                  <a:solidFill>
                    <a:srgbClr val="FF0000"/>
                  </a:solidFill>
                </a:rPr>
                <a:t>找规律</a:t>
              </a:r>
              <a:endParaRPr lang="en-US" altLang="zh-CN" sz="1400" b="1" smtClean="0">
                <a:solidFill>
                  <a:srgbClr val="FF0000"/>
                </a:solidFill>
              </a:endParaRPr>
            </a:p>
            <a:p>
              <a:pPr algn="ctr" fontAlgn="base">
                <a:spcBef>
                  <a:spcPct val="0"/>
                </a:spcBef>
                <a:spcAft>
                  <a:spcPct val="0"/>
                </a:spcAft>
              </a:pPr>
              <a:r>
                <a:rPr lang="en-US" altLang="zh-CN" sz="1400" b="1" smtClean="0">
                  <a:solidFill>
                    <a:srgbClr val="FF0000"/>
                  </a:solidFill>
                </a:rPr>
                <a:t>2.</a:t>
              </a:r>
              <a:r>
                <a:rPr lang="zh-CN" altLang="en-US" sz="1400" b="1" smtClean="0">
                  <a:solidFill>
                    <a:srgbClr val="FF0000"/>
                  </a:solidFill>
                </a:rPr>
                <a:t>解问题</a:t>
              </a:r>
              <a:endParaRPr lang="zh-CN" altLang="en-US" sz="1400" b="1">
                <a:solidFill>
                  <a:srgbClr val="FF0000"/>
                </a:solidFill>
              </a:endParaRPr>
            </a:p>
          </p:txBody>
        </p:sp>
        <p:cxnSp>
          <p:nvCxnSpPr>
            <p:cNvPr id="18" name="直接连接符 17"/>
            <p:cNvCxnSpPr/>
            <p:nvPr/>
          </p:nvCxnSpPr>
          <p:spPr>
            <a:xfrm>
              <a:off x="6029109" y="4387518"/>
              <a:ext cx="187213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rot="5400000">
              <a:off x="5795744" y="4576317"/>
              <a:ext cx="428628" cy="158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a:stCxn id="16" idx="2"/>
            </p:cNvCxnSpPr>
            <p:nvPr/>
          </p:nvCxnSpPr>
          <p:spPr>
            <a:xfrm>
              <a:off x="6861136" y="4221055"/>
              <a:ext cx="20693" cy="14094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a:xfrm rot="5400000">
              <a:off x="7665152" y="4575523"/>
              <a:ext cx="428628" cy="158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6" name="流程图: 可选过程 35"/>
            <p:cNvSpPr/>
            <p:nvPr/>
          </p:nvSpPr>
          <p:spPr>
            <a:xfrm>
              <a:off x="5652075" y="4790631"/>
              <a:ext cx="737059" cy="532952"/>
            </a:xfrm>
            <a:prstGeom prst="flowChartAlternateProcess">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zh-CN" altLang="en-US" sz="1600" b="1" smtClean="0">
                  <a:solidFill>
                    <a:srgbClr val="0000FF"/>
                  </a:solidFill>
                </a:rPr>
                <a:t>溶液</a:t>
              </a:r>
              <a:endParaRPr lang="en-US" altLang="zh-CN" sz="1600" b="1" smtClean="0">
                <a:solidFill>
                  <a:srgbClr val="0000FF"/>
                </a:solidFill>
              </a:endParaRPr>
            </a:p>
            <a:p>
              <a:pPr algn="ctr" fontAlgn="base">
                <a:spcBef>
                  <a:spcPct val="0"/>
                </a:spcBef>
                <a:spcAft>
                  <a:spcPct val="0"/>
                </a:spcAft>
              </a:pPr>
              <a:r>
                <a:rPr lang="zh-CN" altLang="en-US" sz="1600" b="1" smtClean="0">
                  <a:solidFill>
                    <a:srgbClr val="0000FF"/>
                  </a:solidFill>
                </a:rPr>
                <a:t>稀释</a:t>
              </a:r>
              <a:endParaRPr lang="zh-CN" altLang="en-US" sz="1600" b="1">
                <a:solidFill>
                  <a:srgbClr val="0000FF"/>
                </a:solidFill>
              </a:endParaRPr>
            </a:p>
          </p:txBody>
        </p:sp>
        <p:sp>
          <p:nvSpPr>
            <p:cNvPr id="37" name="流程图: 可选过程 36"/>
            <p:cNvSpPr/>
            <p:nvPr/>
          </p:nvSpPr>
          <p:spPr>
            <a:xfrm>
              <a:off x="6524639" y="4790631"/>
              <a:ext cx="675637" cy="532952"/>
            </a:xfrm>
            <a:prstGeom prst="flowChartAlternateProcess">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zh-CN" altLang="en-US" sz="1600" b="1" smtClean="0">
                  <a:solidFill>
                    <a:srgbClr val="0000FF"/>
                  </a:solidFill>
                </a:rPr>
                <a:t>中和</a:t>
              </a:r>
              <a:endParaRPr lang="en-US" altLang="zh-CN" sz="1600" b="1" smtClean="0">
                <a:solidFill>
                  <a:srgbClr val="0000FF"/>
                </a:solidFill>
              </a:endParaRPr>
            </a:p>
            <a:p>
              <a:pPr algn="ctr" fontAlgn="base">
                <a:spcBef>
                  <a:spcPct val="0"/>
                </a:spcBef>
                <a:spcAft>
                  <a:spcPct val="0"/>
                </a:spcAft>
              </a:pPr>
              <a:r>
                <a:rPr lang="zh-CN" altLang="en-US" sz="1600" b="1" smtClean="0">
                  <a:solidFill>
                    <a:srgbClr val="0000FF"/>
                  </a:solidFill>
                </a:rPr>
                <a:t>滴定</a:t>
              </a:r>
              <a:endParaRPr lang="zh-CN" altLang="en-US" sz="1600" b="1">
                <a:solidFill>
                  <a:srgbClr val="0000FF"/>
                </a:solidFill>
              </a:endParaRPr>
            </a:p>
          </p:txBody>
        </p:sp>
        <p:sp>
          <p:nvSpPr>
            <p:cNvPr id="38" name="流程图: 可选过程 37"/>
            <p:cNvSpPr/>
            <p:nvPr/>
          </p:nvSpPr>
          <p:spPr>
            <a:xfrm>
              <a:off x="7380195" y="4790631"/>
              <a:ext cx="737059" cy="532952"/>
            </a:xfrm>
            <a:prstGeom prst="flowChartAlternateProcess">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zh-CN" altLang="en-US" sz="1600" b="1" smtClean="0">
                  <a:solidFill>
                    <a:srgbClr val="0000FF"/>
                  </a:solidFill>
                </a:rPr>
                <a:t>沉淀</a:t>
              </a:r>
              <a:endParaRPr lang="en-US" altLang="zh-CN" sz="1600" b="1" smtClean="0">
                <a:solidFill>
                  <a:srgbClr val="0000FF"/>
                </a:solidFill>
              </a:endParaRPr>
            </a:p>
            <a:p>
              <a:pPr algn="ctr" fontAlgn="base">
                <a:spcBef>
                  <a:spcPct val="0"/>
                </a:spcBef>
                <a:spcAft>
                  <a:spcPct val="0"/>
                </a:spcAft>
              </a:pPr>
              <a:r>
                <a:rPr lang="zh-CN" altLang="en-US" sz="1600" b="1" smtClean="0">
                  <a:solidFill>
                    <a:srgbClr val="0000FF"/>
                  </a:solidFill>
                </a:rPr>
                <a:t>溶解</a:t>
              </a:r>
              <a:endParaRPr lang="zh-CN" altLang="en-US" sz="1600" b="1">
                <a:solidFill>
                  <a:srgbClr val="0000FF"/>
                </a:solidFill>
              </a:endParaRPr>
            </a:p>
          </p:txBody>
        </p:sp>
        <p:cxnSp>
          <p:nvCxnSpPr>
            <p:cNvPr id="46" name="直接连接符 45"/>
            <p:cNvCxnSpPr/>
            <p:nvPr/>
          </p:nvCxnSpPr>
          <p:spPr>
            <a:xfrm rot="5400000">
              <a:off x="6668309" y="4575523"/>
              <a:ext cx="428628" cy="158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3" name="组合 104"/>
          <p:cNvGrpSpPr/>
          <p:nvPr/>
        </p:nvGrpSpPr>
        <p:grpSpPr>
          <a:xfrm>
            <a:off x="719627" y="1916895"/>
            <a:ext cx="3456240" cy="3456240"/>
            <a:chOff x="539720" y="1916895"/>
            <a:chExt cx="2592180" cy="3456240"/>
          </a:xfrm>
        </p:grpSpPr>
        <p:sp>
          <p:nvSpPr>
            <p:cNvPr id="15" name="矩形 14"/>
            <p:cNvSpPr/>
            <p:nvPr/>
          </p:nvSpPr>
          <p:spPr>
            <a:xfrm>
              <a:off x="1293532" y="2381988"/>
              <a:ext cx="1066638" cy="830997"/>
            </a:xfrm>
            <a:prstGeom prst="rect">
              <a:avLst/>
            </a:prstGeom>
            <a:solidFill>
              <a:schemeClr val="accent1"/>
            </a:solidFill>
            <a:ln>
              <a:solidFill>
                <a:srgbClr val="FF0000"/>
              </a:solidFill>
            </a:ln>
          </p:spPr>
          <p:txBody>
            <a:bodyPr wrap="none">
              <a:spAutoFit/>
            </a:bodyPr>
            <a:lstStyle/>
            <a:p>
              <a:pPr algn="ctr" fontAlgn="base">
                <a:spcBef>
                  <a:spcPct val="0"/>
                </a:spcBef>
                <a:spcAft>
                  <a:spcPct val="0"/>
                </a:spcAft>
              </a:pPr>
              <a:r>
                <a:rPr lang="zh-CN" altLang="en-US" sz="2400" b="1" smtClean="0">
                  <a:solidFill>
                    <a:srgbClr val="FF0000"/>
                  </a:solidFill>
                  <a:cs typeface="华文中宋" panose="02010600040101010101" pitchFamily="2" charset="-122"/>
                </a:rPr>
                <a:t>观</a:t>
              </a:r>
              <a:endParaRPr lang="en-US" altLang="zh-CN" sz="2400" b="1" smtClean="0">
                <a:solidFill>
                  <a:srgbClr val="FF0000"/>
                </a:solidFill>
                <a:cs typeface="华文中宋" panose="02010600040101010101" pitchFamily="2" charset="-122"/>
              </a:endParaRPr>
            </a:p>
            <a:p>
              <a:pPr fontAlgn="base">
                <a:spcBef>
                  <a:spcPct val="0"/>
                </a:spcBef>
                <a:spcAft>
                  <a:spcPct val="0"/>
                </a:spcAft>
              </a:pPr>
              <a:r>
                <a:rPr lang="zh-CN" altLang="en-US" sz="2400" b="1" smtClean="0">
                  <a:solidFill>
                    <a:srgbClr val="0000FF"/>
                  </a:solidFill>
                  <a:cs typeface="华文中宋" panose="02010600040101010101" pitchFamily="2" charset="-122"/>
                </a:rPr>
                <a:t>数学图像</a:t>
              </a:r>
              <a:endParaRPr lang="zh-CN" altLang="en-US" b="1">
                <a:solidFill>
                  <a:srgbClr val="0000FF"/>
                </a:solidFill>
              </a:endParaRPr>
            </a:p>
          </p:txBody>
        </p:sp>
        <p:cxnSp>
          <p:nvCxnSpPr>
            <p:cNvPr id="30" name="直接连接符 29"/>
            <p:cNvCxnSpPr/>
            <p:nvPr/>
          </p:nvCxnSpPr>
          <p:spPr>
            <a:xfrm flipH="1">
              <a:off x="1763805" y="1916895"/>
              <a:ext cx="0" cy="50403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圆角矩形 9"/>
            <p:cNvSpPr/>
            <p:nvPr/>
          </p:nvSpPr>
          <p:spPr>
            <a:xfrm>
              <a:off x="1331775" y="3356996"/>
              <a:ext cx="936065" cy="8640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altLang="zh-CN" sz="1600" b="1" smtClean="0">
                  <a:solidFill>
                    <a:srgbClr val="FF0000"/>
                  </a:solidFill>
                </a:rPr>
                <a:t>1.</a:t>
              </a:r>
              <a:r>
                <a:rPr lang="zh-CN" altLang="en-US" sz="1600" b="1" smtClean="0">
                  <a:solidFill>
                    <a:srgbClr val="FF0000"/>
                  </a:solidFill>
                </a:rPr>
                <a:t>看面</a:t>
              </a:r>
              <a:endParaRPr lang="en-US" altLang="zh-CN" sz="1600" b="1" smtClean="0">
                <a:solidFill>
                  <a:srgbClr val="FF0000"/>
                </a:solidFill>
              </a:endParaRPr>
            </a:p>
            <a:p>
              <a:pPr algn="ctr" fontAlgn="base">
                <a:spcBef>
                  <a:spcPct val="0"/>
                </a:spcBef>
                <a:spcAft>
                  <a:spcPct val="0"/>
                </a:spcAft>
              </a:pPr>
              <a:r>
                <a:rPr lang="en-US" altLang="zh-CN" sz="1600" b="1" smtClean="0">
                  <a:solidFill>
                    <a:srgbClr val="FF0000"/>
                  </a:solidFill>
                </a:rPr>
                <a:t>2.</a:t>
              </a:r>
              <a:r>
                <a:rPr lang="zh-CN" altLang="en-US" sz="1600" b="1" smtClean="0">
                  <a:solidFill>
                    <a:srgbClr val="FF0000"/>
                  </a:solidFill>
                </a:rPr>
                <a:t>看线</a:t>
              </a:r>
              <a:endParaRPr lang="en-US" altLang="zh-CN" sz="1600" b="1" smtClean="0">
                <a:solidFill>
                  <a:srgbClr val="FF0000"/>
                </a:solidFill>
              </a:endParaRPr>
            </a:p>
            <a:p>
              <a:pPr algn="ctr" fontAlgn="base">
                <a:spcBef>
                  <a:spcPct val="0"/>
                </a:spcBef>
                <a:spcAft>
                  <a:spcPct val="0"/>
                </a:spcAft>
              </a:pPr>
              <a:r>
                <a:rPr lang="en-US" altLang="zh-CN" sz="1600" b="1" smtClean="0">
                  <a:solidFill>
                    <a:srgbClr val="FF0000"/>
                  </a:solidFill>
                </a:rPr>
                <a:t>3.</a:t>
              </a:r>
              <a:r>
                <a:rPr lang="zh-CN" altLang="en-US" sz="1600" b="1" smtClean="0">
                  <a:solidFill>
                    <a:srgbClr val="FF0000"/>
                  </a:solidFill>
                </a:rPr>
                <a:t>看点</a:t>
              </a:r>
              <a:endParaRPr lang="zh-CN" altLang="en-US" sz="1600" b="1">
                <a:solidFill>
                  <a:srgbClr val="FF0000"/>
                </a:solidFill>
              </a:endParaRPr>
            </a:p>
          </p:txBody>
        </p:sp>
        <p:cxnSp>
          <p:nvCxnSpPr>
            <p:cNvPr id="86" name="直接连接符 85"/>
            <p:cNvCxnSpPr/>
            <p:nvPr/>
          </p:nvCxnSpPr>
          <p:spPr>
            <a:xfrm>
              <a:off x="899745" y="4509075"/>
              <a:ext cx="180012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7" name="直接连接符 86"/>
            <p:cNvCxnSpPr/>
            <p:nvPr/>
          </p:nvCxnSpPr>
          <p:spPr>
            <a:xfrm rot="5400000">
              <a:off x="708339" y="4697080"/>
              <a:ext cx="428628" cy="158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8" name="直接连接符 87"/>
            <p:cNvCxnSpPr/>
            <p:nvPr/>
          </p:nvCxnSpPr>
          <p:spPr>
            <a:xfrm rot="5400000">
              <a:off x="1635331" y="4339890"/>
              <a:ext cx="284958" cy="79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9" name="直接连接符 88"/>
            <p:cNvCxnSpPr/>
            <p:nvPr/>
          </p:nvCxnSpPr>
          <p:spPr>
            <a:xfrm rot="5400000">
              <a:off x="2486350" y="4696286"/>
              <a:ext cx="428628" cy="158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90" name="流程图: 可选过程 89"/>
            <p:cNvSpPr/>
            <p:nvPr/>
          </p:nvSpPr>
          <p:spPr>
            <a:xfrm>
              <a:off x="539720" y="4911393"/>
              <a:ext cx="792055" cy="461741"/>
            </a:xfrm>
            <a:prstGeom prst="flowChartAlternateProcess">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altLang="zh-CN" sz="1400" b="1" err="1" smtClean="0">
                  <a:solidFill>
                    <a:srgbClr val="0000FF"/>
                  </a:solidFill>
                </a:rPr>
                <a:t>X+y=a</a:t>
              </a:r>
              <a:endParaRPr lang="en-US" altLang="zh-CN" sz="1400" b="1" err="1" smtClean="0">
                <a:solidFill>
                  <a:srgbClr val="0000FF"/>
                </a:solidFill>
              </a:endParaRPr>
            </a:p>
            <a:p>
              <a:pPr algn="ctr" fontAlgn="base">
                <a:spcBef>
                  <a:spcPct val="0"/>
                </a:spcBef>
                <a:spcAft>
                  <a:spcPct val="0"/>
                </a:spcAft>
              </a:pPr>
              <a:r>
                <a:rPr lang="zh-CN" altLang="en-US" sz="1400" b="1" smtClean="0">
                  <a:solidFill>
                    <a:srgbClr val="0000FF"/>
                  </a:solidFill>
                </a:rPr>
                <a:t>直线</a:t>
              </a:r>
              <a:endParaRPr lang="zh-CN" altLang="en-US" sz="1400" b="1">
                <a:solidFill>
                  <a:srgbClr val="0000FF"/>
                </a:solidFill>
              </a:endParaRPr>
            </a:p>
          </p:txBody>
        </p:sp>
        <p:sp>
          <p:nvSpPr>
            <p:cNvPr id="91" name="流程图: 可选过程 90"/>
            <p:cNvSpPr/>
            <p:nvPr/>
          </p:nvSpPr>
          <p:spPr>
            <a:xfrm>
              <a:off x="1403779" y="4911394"/>
              <a:ext cx="873699" cy="461741"/>
            </a:xfrm>
            <a:prstGeom prst="flowChartAlternateProcess">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altLang="zh-CN" sz="1400" b="1" err="1" smtClean="0">
                  <a:solidFill>
                    <a:srgbClr val="0000FF"/>
                  </a:solidFill>
                </a:rPr>
                <a:t>Xy=a</a:t>
              </a:r>
              <a:endParaRPr lang="en-US" altLang="zh-CN" sz="1400" b="1" err="1" smtClean="0">
                <a:solidFill>
                  <a:srgbClr val="0000FF"/>
                </a:solidFill>
              </a:endParaRPr>
            </a:p>
            <a:p>
              <a:pPr algn="ctr" fontAlgn="base">
                <a:spcBef>
                  <a:spcPct val="0"/>
                </a:spcBef>
                <a:spcAft>
                  <a:spcPct val="0"/>
                </a:spcAft>
              </a:pPr>
              <a:r>
                <a:rPr lang="zh-CN" altLang="en-US" sz="1400" b="1" smtClean="0">
                  <a:solidFill>
                    <a:srgbClr val="0000FF"/>
                  </a:solidFill>
                </a:rPr>
                <a:t>双曲线</a:t>
              </a:r>
              <a:endParaRPr lang="zh-CN" altLang="en-US" sz="1400" b="1">
                <a:solidFill>
                  <a:srgbClr val="0000FF"/>
                </a:solidFill>
              </a:endParaRPr>
            </a:p>
          </p:txBody>
        </p:sp>
        <p:sp>
          <p:nvSpPr>
            <p:cNvPr id="92" name="流程图: 可选过程 91"/>
            <p:cNvSpPr/>
            <p:nvPr/>
          </p:nvSpPr>
          <p:spPr>
            <a:xfrm>
              <a:off x="2339845" y="4911393"/>
              <a:ext cx="792055" cy="461741"/>
            </a:xfrm>
            <a:prstGeom prst="flowChartAlternateProcess">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zh-CN" altLang="en-US" sz="1400" b="1" smtClean="0">
                  <a:solidFill>
                    <a:srgbClr val="0000FF"/>
                  </a:solidFill>
                </a:rPr>
                <a:t>增函数</a:t>
              </a:r>
              <a:endParaRPr lang="en-US" altLang="zh-CN" sz="1400" b="1" smtClean="0">
                <a:solidFill>
                  <a:srgbClr val="0000FF"/>
                </a:solidFill>
              </a:endParaRPr>
            </a:p>
            <a:p>
              <a:pPr algn="ctr" fontAlgn="base">
                <a:spcBef>
                  <a:spcPct val="0"/>
                </a:spcBef>
                <a:spcAft>
                  <a:spcPct val="0"/>
                </a:spcAft>
              </a:pPr>
              <a:r>
                <a:rPr lang="zh-CN" altLang="en-US" sz="1400" b="1" smtClean="0">
                  <a:solidFill>
                    <a:srgbClr val="0000FF"/>
                  </a:solidFill>
                </a:rPr>
                <a:t>减函数</a:t>
              </a:r>
              <a:endParaRPr lang="zh-CN" altLang="en-US" sz="1400" b="1">
                <a:solidFill>
                  <a:srgbClr val="0000FF"/>
                </a:solidFill>
              </a:endParaRPr>
            </a:p>
          </p:txBody>
        </p:sp>
        <p:cxnSp>
          <p:nvCxnSpPr>
            <p:cNvPr id="93" name="直接连接符 92"/>
            <p:cNvCxnSpPr/>
            <p:nvPr/>
          </p:nvCxnSpPr>
          <p:spPr>
            <a:xfrm rot="5400000">
              <a:off x="1563893" y="4696286"/>
              <a:ext cx="428628" cy="158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39" name="矩形 38"/>
          <p:cNvSpPr/>
          <p:nvPr/>
        </p:nvSpPr>
        <p:spPr>
          <a:xfrm>
            <a:off x="239594" y="476798"/>
            <a:ext cx="8058616" cy="461665"/>
          </a:xfrm>
          <a:prstGeom prst="rect">
            <a:avLst/>
          </a:prstGeom>
        </p:spPr>
        <p:txBody>
          <a:bodyPr wrap="none">
            <a:spAutoFit/>
          </a:bodyPr>
          <a:lstStyle/>
          <a:p>
            <a:pPr fontAlgn="base">
              <a:spcBef>
                <a:spcPct val="0"/>
              </a:spcBef>
              <a:spcAft>
                <a:spcPct val="0"/>
              </a:spcAft>
            </a:pPr>
            <a:r>
              <a:rPr lang="en-US" altLang="zh-CN" sz="2400" b="1" smtClean="0">
                <a:solidFill>
                  <a:srgbClr val="000000"/>
                </a:solidFill>
                <a:latin typeface="黑体" panose="02010600030101010101" pitchFamily="49" charset="-122"/>
                <a:ea typeface="黑体" panose="02010600030101010101" pitchFamily="49" charset="-122"/>
                <a:cs typeface="华文中宋" panose="02010600040101010101" pitchFamily="2" charset="-122"/>
              </a:rPr>
              <a:t>[2]</a:t>
            </a:r>
            <a:r>
              <a:rPr lang="zh-CN" altLang="en-US" sz="2400" b="1" smtClean="0">
                <a:solidFill>
                  <a:srgbClr val="000000"/>
                </a:solidFill>
                <a:latin typeface="黑体" panose="02010600030101010101" pitchFamily="49" charset="-122"/>
                <a:ea typeface="黑体" panose="02010600030101010101" pitchFamily="49" charset="-122"/>
                <a:cs typeface="华文中宋" panose="02010600040101010101" pitchFamily="2" charset="-122"/>
              </a:rPr>
              <a:t>解题思路</a:t>
            </a:r>
            <a:r>
              <a:rPr lang="en-US" altLang="zh-CN" sz="2400" b="1" smtClean="0">
                <a:solidFill>
                  <a:srgbClr val="000000"/>
                </a:solidFill>
                <a:latin typeface="黑体" panose="02010600030101010101" pitchFamily="49" charset="-122"/>
                <a:ea typeface="黑体" panose="02010600030101010101" pitchFamily="49" charset="-122"/>
                <a:cs typeface="华文中宋" panose="02010600040101010101" pitchFamily="2" charset="-122"/>
              </a:rPr>
              <a:t>——</a:t>
            </a:r>
            <a:r>
              <a:rPr lang="zh-CN" altLang="en-US" sz="2000" b="1" smtClean="0">
                <a:solidFill>
                  <a:srgbClr val="0000FF"/>
                </a:solidFill>
                <a:latin typeface="华文中宋" panose="02010600040101010101" pitchFamily="2" charset="-122"/>
                <a:ea typeface="华文中宋" panose="02010600040101010101" pitchFamily="2" charset="-122"/>
                <a:cs typeface="华文中宋" panose="02010600040101010101" pitchFamily="2" charset="-122"/>
              </a:rPr>
              <a:t>“情境</a:t>
            </a:r>
            <a:r>
              <a:rPr lang="en-US" altLang="zh-CN" sz="2000" b="1" smtClean="0">
                <a:solidFill>
                  <a:srgbClr val="0000FF"/>
                </a:solidFill>
                <a:latin typeface="华文中宋" panose="02010600040101010101" pitchFamily="2" charset="-122"/>
                <a:ea typeface="华文中宋" panose="02010600040101010101" pitchFamily="2" charset="-122"/>
                <a:cs typeface="华文中宋" panose="02010600040101010101" pitchFamily="2" charset="-122"/>
              </a:rPr>
              <a:t>+</a:t>
            </a:r>
            <a:r>
              <a:rPr lang="zh-CN" altLang="en-US" sz="2000" b="1" smtClean="0">
                <a:solidFill>
                  <a:srgbClr val="0000FF"/>
                </a:solidFill>
                <a:latin typeface="华文中宋" panose="02010600040101010101" pitchFamily="2" charset="-122"/>
                <a:ea typeface="华文中宋" panose="02010600040101010101" pitchFamily="2" charset="-122"/>
                <a:cs typeface="华文中宋" panose="02010600040101010101" pitchFamily="2" charset="-122"/>
              </a:rPr>
              <a:t>微粒</a:t>
            </a:r>
            <a:r>
              <a:rPr lang="en-US" altLang="zh-CN" sz="2000" b="1" smtClean="0">
                <a:solidFill>
                  <a:srgbClr val="0000FF"/>
                </a:solidFill>
                <a:latin typeface="华文中宋" panose="02010600040101010101" pitchFamily="2" charset="-122"/>
                <a:ea typeface="华文中宋" panose="02010600040101010101" pitchFamily="2" charset="-122"/>
                <a:cs typeface="华文中宋" panose="02010600040101010101" pitchFamily="2" charset="-122"/>
              </a:rPr>
              <a:t>+</a:t>
            </a:r>
            <a:r>
              <a:rPr lang="zh-CN" altLang="en-US" sz="2000" b="1" smtClean="0">
                <a:solidFill>
                  <a:srgbClr val="0000FF"/>
                </a:solidFill>
                <a:latin typeface="华文中宋" panose="02010600040101010101" pitchFamily="2" charset="-122"/>
                <a:ea typeface="华文中宋" panose="02010600040101010101" pitchFamily="2" charset="-122"/>
                <a:cs typeface="华文中宋" panose="02010600040101010101" pitchFamily="2" charset="-122"/>
              </a:rPr>
              <a:t>关系</a:t>
            </a:r>
            <a:r>
              <a:rPr lang="en-US" altLang="zh-CN" sz="2000" b="1" smtClean="0">
                <a:solidFill>
                  <a:srgbClr val="0000FF"/>
                </a:solidFill>
                <a:latin typeface="华文中宋" panose="02010600040101010101" pitchFamily="2" charset="-122"/>
                <a:ea typeface="华文中宋" panose="02010600040101010101" pitchFamily="2" charset="-122"/>
                <a:cs typeface="华文中宋" panose="02010600040101010101" pitchFamily="2" charset="-122"/>
              </a:rPr>
              <a:t>+</a:t>
            </a:r>
            <a:r>
              <a:rPr lang="zh-CN" altLang="en-US" sz="2000" b="1" smtClean="0">
                <a:solidFill>
                  <a:srgbClr val="0000FF"/>
                </a:solidFill>
                <a:latin typeface="华文中宋" panose="02010600040101010101" pitchFamily="2" charset="-122"/>
                <a:ea typeface="华文中宋" panose="02010600040101010101" pitchFamily="2" charset="-122"/>
                <a:cs typeface="华文中宋" panose="02010600040101010101" pitchFamily="2" charset="-122"/>
              </a:rPr>
              <a:t>三类</a:t>
            </a:r>
            <a:r>
              <a:rPr lang="zh-CN" altLang="en-US" sz="2000" b="1" smtClean="0">
                <a:solidFill>
                  <a:srgbClr val="0000FF"/>
                </a:solidFill>
                <a:cs typeface="华文中宋" panose="02010600040101010101" pitchFamily="2" charset="-122"/>
              </a:rPr>
              <a:t>图像”，</a:t>
            </a:r>
            <a:r>
              <a:rPr lang="zh-CN" altLang="en-US" sz="2000" b="1" smtClean="0">
                <a:solidFill>
                  <a:srgbClr val="FF0000"/>
                </a:solidFill>
                <a:latin typeface="黑体" panose="02010600030101010101" pitchFamily="49" charset="-122"/>
                <a:ea typeface="黑体" panose="02010600030101010101" pitchFamily="49" charset="-122"/>
                <a:cs typeface="华文中宋" panose="02010600040101010101" pitchFamily="2" charset="-122"/>
              </a:rPr>
              <a:t>数学语言说化学</a:t>
            </a:r>
            <a:endParaRPr lang="zh-CN" altLang="en-US" sz="2000" b="1">
              <a:solidFill>
                <a:srgbClr val="FF0000"/>
              </a:solidFill>
              <a:latin typeface="黑体" panose="02010600030101010101" pitchFamily="49" charset="-122"/>
              <a:ea typeface="黑体" panose="02010600030101010101" pitchFamily="49" charset="-122"/>
            </a:endParaRPr>
          </a:p>
        </p:txBody>
      </p:sp>
      <p:grpSp>
        <p:nvGrpSpPr>
          <p:cNvPr id="4" name="组合 114"/>
          <p:cNvGrpSpPr/>
          <p:nvPr/>
        </p:nvGrpSpPr>
        <p:grpSpPr>
          <a:xfrm>
            <a:off x="4367882" y="1700882"/>
            <a:ext cx="2976207" cy="4176291"/>
            <a:chOff x="3275910" y="1700879"/>
            <a:chExt cx="2232155" cy="4176291"/>
          </a:xfrm>
        </p:grpSpPr>
        <p:sp>
          <p:nvSpPr>
            <p:cNvPr id="11" name="矩形 10"/>
            <p:cNvSpPr/>
            <p:nvPr/>
          </p:nvSpPr>
          <p:spPr>
            <a:xfrm>
              <a:off x="3831624" y="2348925"/>
              <a:ext cx="1066638" cy="830997"/>
            </a:xfrm>
            <a:prstGeom prst="rect">
              <a:avLst/>
            </a:prstGeom>
            <a:solidFill>
              <a:schemeClr val="accent1"/>
            </a:solidFill>
            <a:ln>
              <a:solidFill>
                <a:srgbClr val="FF0000"/>
              </a:solidFill>
            </a:ln>
          </p:spPr>
          <p:txBody>
            <a:bodyPr wrap="none">
              <a:spAutoFit/>
            </a:bodyPr>
            <a:lstStyle/>
            <a:p>
              <a:pPr algn="ctr" fontAlgn="base">
                <a:spcBef>
                  <a:spcPct val="0"/>
                </a:spcBef>
                <a:spcAft>
                  <a:spcPct val="0"/>
                </a:spcAft>
              </a:pPr>
              <a:r>
                <a:rPr lang="zh-CN" altLang="en-US" sz="2400" b="1" smtClean="0">
                  <a:solidFill>
                    <a:srgbClr val="FF0000"/>
                  </a:solidFill>
                  <a:cs typeface="华文中宋" panose="02010600040101010101" pitchFamily="2" charset="-122"/>
                </a:rPr>
                <a:t>转</a:t>
              </a:r>
              <a:endParaRPr lang="en-US" altLang="zh-CN" sz="2400" b="1" smtClean="0">
                <a:solidFill>
                  <a:srgbClr val="FF0000"/>
                </a:solidFill>
                <a:cs typeface="华文中宋" panose="02010600040101010101" pitchFamily="2" charset="-122"/>
              </a:endParaRPr>
            </a:p>
            <a:p>
              <a:pPr fontAlgn="base">
                <a:spcBef>
                  <a:spcPct val="0"/>
                </a:spcBef>
                <a:spcAft>
                  <a:spcPct val="0"/>
                </a:spcAft>
              </a:pPr>
              <a:r>
                <a:rPr lang="zh-CN" altLang="en-US" sz="2400" b="1" smtClean="0">
                  <a:solidFill>
                    <a:srgbClr val="0000FF"/>
                  </a:solidFill>
                  <a:cs typeface="华文中宋" panose="02010600040101010101" pitchFamily="2" charset="-122"/>
                </a:rPr>
                <a:t>化学语言</a:t>
              </a:r>
              <a:endParaRPr lang="zh-CN" altLang="en-US" b="1">
                <a:solidFill>
                  <a:srgbClr val="0000FF"/>
                </a:solidFill>
              </a:endParaRPr>
            </a:p>
          </p:txBody>
        </p:sp>
        <p:sp>
          <p:nvSpPr>
            <p:cNvPr id="12" name="圆角矩形 11"/>
            <p:cNvSpPr/>
            <p:nvPr/>
          </p:nvSpPr>
          <p:spPr>
            <a:xfrm>
              <a:off x="3725856" y="3323933"/>
              <a:ext cx="1224085" cy="8640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altLang="zh-CN" sz="1400" b="1" smtClean="0">
                  <a:solidFill>
                    <a:srgbClr val="FF0000"/>
                  </a:solidFill>
                </a:rPr>
                <a:t>1.</a:t>
              </a:r>
              <a:r>
                <a:rPr lang="zh-CN" altLang="en-US" sz="1400" b="1" smtClean="0">
                  <a:solidFill>
                    <a:srgbClr val="FF0000"/>
                  </a:solidFill>
                </a:rPr>
                <a:t>特殊点</a:t>
              </a:r>
              <a:endParaRPr lang="en-US" altLang="zh-CN" sz="1400" b="1" smtClean="0">
                <a:solidFill>
                  <a:srgbClr val="FF0000"/>
                </a:solidFill>
              </a:endParaRPr>
            </a:p>
            <a:p>
              <a:pPr algn="ctr" fontAlgn="base">
                <a:spcBef>
                  <a:spcPct val="0"/>
                </a:spcBef>
                <a:spcAft>
                  <a:spcPct val="0"/>
                </a:spcAft>
              </a:pPr>
              <a:r>
                <a:rPr lang="en-US" altLang="zh-CN" sz="1400" b="1" smtClean="0">
                  <a:solidFill>
                    <a:srgbClr val="FF0000"/>
                  </a:solidFill>
                </a:rPr>
                <a:t>2.</a:t>
              </a:r>
              <a:r>
                <a:rPr lang="zh-CN" altLang="en-US" sz="1400" b="1" smtClean="0">
                  <a:solidFill>
                    <a:srgbClr val="FF0000"/>
                  </a:solidFill>
                </a:rPr>
                <a:t>找标准</a:t>
              </a:r>
              <a:endParaRPr lang="en-US" altLang="zh-CN" sz="1400" b="1" smtClean="0">
                <a:solidFill>
                  <a:srgbClr val="FF0000"/>
                </a:solidFill>
              </a:endParaRPr>
            </a:p>
            <a:p>
              <a:pPr algn="ctr" fontAlgn="base">
                <a:spcBef>
                  <a:spcPct val="0"/>
                </a:spcBef>
                <a:spcAft>
                  <a:spcPct val="0"/>
                </a:spcAft>
              </a:pPr>
              <a:r>
                <a:rPr lang="en-US" altLang="zh-CN" sz="1400" b="1" smtClean="0">
                  <a:solidFill>
                    <a:srgbClr val="FF0000"/>
                  </a:solidFill>
                </a:rPr>
                <a:t>3.</a:t>
              </a:r>
              <a:r>
                <a:rPr lang="zh-CN" altLang="en-US" sz="1400" b="1" smtClean="0">
                  <a:solidFill>
                    <a:srgbClr val="FF0000"/>
                  </a:solidFill>
                </a:rPr>
                <a:t>语转换</a:t>
              </a:r>
              <a:endParaRPr lang="zh-CN" altLang="en-US" sz="1400" b="1">
                <a:solidFill>
                  <a:srgbClr val="FF0000"/>
                </a:solidFill>
              </a:endParaRPr>
            </a:p>
          </p:txBody>
        </p:sp>
        <p:sp>
          <p:nvSpPr>
            <p:cNvPr id="33" name="下箭头 32"/>
            <p:cNvSpPr/>
            <p:nvPr/>
          </p:nvSpPr>
          <p:spPr>
            <a:xfrm>
              <a:off x="4373901" y="1700879"/>
              <a:ext cx="144010" cy="648045"/>
            </a:xfrm>
            <a:prstGeom prst="downArrow">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b="1">
                <a:solidFill>
                  <a:srgbClr val="FFFFFF"/>
                </a:solidFill>
              </a:endParaRPr>
            </a:p>
          </p:txBody>
        </p:sp>
        <p:cxnSp>
          <p:nvCxnSpPr>
            <p:cNvPr id="47" name="直接连接符 46"/>
            <p:cNvCxnSpPr/>
            <p:nvPr/>
          </p:nvCxnSpPr>
          <p:spPr>
            <a:xfrm>
              <a:off x="3419920" y="4437070"/>
              <a:ext cx="194413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8" name="直接连接符 47"/>
            <p:cNvCxnSpPr/>
            <p:nvPr/>
          </p:nvCxnSpPr>
          <p:spPr>
            <a:xfrm flipH="1">
              <a:off x="3419920" y="4448573"/>
              <a:ext cx="1601" cy="34127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9" name="直接连接符 48"/>
            <p:cNvCxnSpPr/>
            <p:nvPr/>
          </p:nvCxnSpPr>
          <p:spPr>
            <a:xfrm rot="5400000">
              <a:off x="4242943" y="4334097"/>
              <a:ext cx="226885" cy="8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0" name="直接连接符 49"/>
            <p:cNvCxnSpPr/>
            <p:nvPr/>
          </p:nvCxnSpPr>
          <p:spPr>
            <a:xfrm flipH="1">
              <a:off x="5364055" y="4437072"/>
              <a:ext cx="1600" cy="35214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51" name="流程图: 可选过程 50"/>
            <p:cNvSpPr/>
            <p:nvPr/>
          </p:nvSpPr>
          <p:spPr>
            <a:xfrm>
              <a:off x="3275910" y="4789216"/>
              <a:ext cx="288020" cy="1087954"/>
            </a:xfrm>
            <a:prstGeom prst="flowChartAlternateProcess">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zh-CN" altLang="en-US" sz="1600" b="1" smtClean="0">
                  <a:solidFill>
                    <a:srgbClr val="0000FF"/>
                  </a:solidFill>
                </a:rPr>
                <a:t>起点</a:t>
              </a:r>
              <a:endParaRPr lang="zh-CN" altLang="en-US" sz="1600" b="1">
                <a:solidFill>
                  <a:srgbClr val="0000FF"/>
                </a:solidFill>
              </a:endParaRPr>
            </a:p>
          </p:txBody>
        </p:sp>
        <p:sp>
          <p:nvSpPr>
            <p:cNvPr id="64" name="流程图: 可选过程 63"/>
            <p:cNvSpPr/>
            <p:nvPr/>
          </p:nvSpPr>
          <p:spPr>
            <a:xfrm>
              <a:off x="5220045" y="4797095"/>
              <a:ext cx="288020" cy="1080075"/>
            </a:xfrm>
            <a:prstGeom prst="flowChartAlternateProcess">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zh-CN" altLang="en-US" sz="1600" b="1" smtClean="0">
                  <a:solidFill>
                    <a:srgbClr val="0000FF"/>
                  </a:solidFill>
                </a:rPr>
                <a:t>末点</a:t>
              </a:r>
              <a:endParaRPr lang="zh-CN" altLang="en-US" sz="1600" b="1">
                <a:solidFill>
                  <a:srgbClr val="0000FF"/>
                </a:solidFill>
              </a:endParaRPr>
            </a:p>
          </p:txBody>
        </p:sp>
        <p:sp>
          <p:nvSpPr>
            <p:cNvPr id="72" name="流程图: 可选过程 71"/>
            <p:cNvSpPr/>
            <p:nvPr/>
          </p:nvSpPr>
          <p:spPr>
            <a:xfrm>
              <a:off x="3635934" y="4797095"/>
              <a:ext cx="432031" cy="1080075"/>
            </a:xfrm>
            <a:prstGeom prst="flowChartAlternateProcess">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altLang="zh-CN" sz="1400" b="1" smtClean="0">
                  <a:solidFill>
                    <a:srgbClr val="0000FF"/>
                  </a:solidFill>
                </a:rPr>
                <a:t>1:1</a:t>
              </a:r>
              <a:r>
                <a:rPr lang="zh-CN" altLang="en-US" sz="1600" b="1" smtClean="0">
                  <a:solidFill>
                    <a:srgbClr val="0000FF"/>
                  </a:solidFill>
                </a:rPr>
                <a:t>点</a:t>
              </a:r>
              <a:endParaRPr lang="zh-CN" altLang="en-US" sz="1600" b="1">
                <a:solidFill>
                  <a:srgbClr val="0000FF"/>
                </a:solidFill>
              </a:endParaRPr>
            </a:p>
          </p:txBody>
        </p:sp>
        <p:cxnSp>
          <p:nvCxnSpPr>
            <p:cNvPr id="73" name="直接连接符 72"/>
            <p:cNvCxnSpPr/>
            <p:nvPr/>
          </p:nvCxnSpPr>
          <p:spPr>
            <a:xfrm flipH="1">
              <a:off x="4860020" y="4456452"/>
              <a:ext cx="1601" cy="34127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74" name="流程图: 可选过程 73"/>
            <p:cNvSpPr/>
            <p:nvPr/>
          </p:nvSpPr>
          <p:spPr>
            <a:xfrm>
              <a:off x="4716010" y="4797095"/>
              <a:ext cx="288020" cy="1080075"/>
            </a:xfrm>
            <a:prstGeom prst="flowChartAlternateProcess">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zh-CN" altLang="en-US" sz="1600" b="1" smtClean="0">
                  <a:solidFill>
                    <a:srgbClr val="0000FF"/>
                  </a:solidFill>
                </a:rPr>
                <a:t>恰好点</a:t>
              </a:r>
              <a:endParaRPr lang="zh-CN" altLang="en-US" sz="1600" b="1">
                <a:solidFill>
                  <a:srgbClr val="0000FF"/>
                </a:solidFill>
              </a:endParaRPr>
            </a:p>
          </p:txBody>
        </p:sp>
        <p:sp>
          <p:nvSpPr>
            <p:cNvPr id="109" name="流程图: 可选过程 108"/>
            <p:cNvSpPr/>
            <p:nvPr/>
          </p:nvSpPr>
          <p:spPr>
            <a:xfrm>
              <a:off x="4211974" y="4797095"/>
              <a:ext cx="360025" cy="1080075"/>
            </a:xfrm>
            <a:prstGeom prst="flowChartAlternateProcess">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zh-CN" altLang="en-US" sz="1600" b="1" smtClean="0">
                  <a:solidFill>
                    <a:srgbClr val="0000FF"/>
                  </a:solidFill>
                </a:rPr>
                <a:t>中性点</a:t>
              </a:r>
              <a:endParaRPr lang="zh-CN" altLang="en-US" sz="1600" b="1">
                <a:solidFill>
                  <a:srgbClr val="0000FF"/>
                </a:solidFill>
              </a:endParaRPr>
            </a:p>
          </p:txBody>
        </p:sp>
        <p:cxnSp>
          <p:nvCxnSpPr>
            <p:cNvPr id="113" name="直接连接符 112"/>
            <p:cNvCxnSpPr/>
            <p:nvPr/>
          </p:nvCxnSpPr>
          <p:spPr>
            <a:xfrm flipH="1">
              <a:off x="3851950" y="4437070"/>
              <a:ext cx="1601" cy="34127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4" name="直接连接符 113"/>
            <p:cNvCxnSpPr/>
            <p:nvPr/>
          </p:nvCxnSpPr>
          <p:spPr>
            <a:xfrm flipH="1">
              <a:off x="4355985" y="4437070"/>
              <a:ext cx="1601" cy="34127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up)">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
            <a:lum/>
          </a:blip>
          <a:stretch>
            <a:fillRect/>
          </a:stretch>
        </a:blipFill>
        <a:effectLst/>
      </p:bgPr>
    </p:bg>
    <p:spTree>
      <p:nvGrpSpPr>
        <p:cNvPr id="1" name=""/>
        <p:cNvGrpSpPr/>
        <p:nvPr/>
      </p:nvGrpSpPr>
      <p:grpSpPr>
        <a:xfrm>
          <a:off x="0" y="0"/>
          <a:ext cx="0" cy="0"/>
          <a:chOff x="0" y="0"/>
          <a:chExt cx="0" cy="0"/>
        </a:xfrm>
      </p:grpSpPr>
      <p:cxnSp>
        <p:nvCxnSpPr>
          <p:cNvPr id="17" name="直接连接符 16"/>
          <p:cNvCxnSpPr/>
          <p:nvPr/>
        </p:nvCxnSpPr>
        <p:spPr>
          <a:xfrm flipV="1">
            <a:off x="155789" y="834918"/>
            <a:ext cx="11891433" cy="1905"/>
          </a:xfrm>
          <a:prstGeom prst="line">
            <a:avLst/>
          </a:prstGeom>
          <a:ln w="57150">
            <a:solidFill>
              <a:srgbClr val="FF0000"/>
            </a:solidFill>
          </a:ln>
          <a:scene3d>
            <a:camera prst="obliqueTopRight"/>
            <a:lightRig rig="threePt" dir="t"/>
          </a:scene3d>
        </p:spPr>
        <p:style>
          <a:lnRef idx="1">
            <a:schemeClr val="accent1"/>
          </a:lnRef>
          <a:fillRef idx="0">
            <a:schemeClr val="accent1"/>
          </a:fillRef>
          <a:effectRef idx="0">
            <a:schemeClr val="accent1"/>
          </a:effectRef>
          <a:fontRef idx="minor">
            <a:schemeClr val="tx1"/>
          </a:fontRef>
        </p:style>
      </p:cxnSp>
      <p:pic>
        <p:nvPicPr>
          <p:cNvPr id="41" name="图片 40"/>
          <p:cNvPicPr/>
          <p:nvPr/>
        </p:nvPicPr>
        <p:blipFill>
          <a:blip r:embed="rId2"/>
          <a:srcRect l="2859" r="6926"/>
          <a:stretch>
            <a:fillRect/>
          </a:stretch>
        </p:blipFill>
        <p:spPr>
          <a:xfrm>
            <a:off x="4445493" y="4594818"/>
            <a:ext cx="1964545" cy="1557898"/>
          </a:xfrm>
          <a:prstGeom prst="rect">
            <a:avLst/>
          </a:prstGeom>
          <a:noFill/>
          <a:ln w="9525">
            <a:noFill/>
          </a:ln>
        </p:spPr>
      </p:pic>
      <p:pic>
        <p:nvPicPr>
          <p:cNvPr id="42" name="Picture 2" descr="18SWAH5-11.TIF"/>
          <p:cNvPicPr>
            <a:picLocks noChangeAspect="1" noChangeArrowheads="1"/>
          </p:cNvPicPr>
          <p:nvPr/>
        </p:nvPicPr>
        <p:blipFill>
          <a:blip r:embed="rId3"/>
          <a:stretch>
            <a:fillRect/>
          </a:stretch>
        </p:blipFill>
        <p:spPr bwMode="auto">
          <a:xfrm>
            <a:off x="7144517" y="4581080"/>
            <a:ext cx="2290643" cy="1500198"/>
          </a:xfrm>
          <a:prstGeom prst="rect">
            <a:avLst/>
          </a:prstGeom>
          <a:noFill/>
          <a:ln w="9525">
            <a:noFill/>
            <a:miter lim="800000"/>
            <a:headEnd/>
            <a:tailEnd/>
          </a:ln>
        </p:spPr>
      </p:pic>
      <p:pic>
        <p:nvPicPr>
          <p:cNvPr id="43" name="Picture 65" descr="18SWAH5-5.TIF"/>
          <p:cNvPicPr>
            <a:picLocks noChangeAspect="1" noChangeArrowheads="1"/>
          </p:cNvPicPr>
          <p:nvPr/>
        </p:nvPicPr>
        <p:blipFill>
          <a:blip r:embed="rId4"/>
          <a:stretch>
            <a:fillRect/>
          </a:stretch>
        </p:blipFill>
        <p:spPr bwMode="auto">
          <a:xfrm>
            <a:off x="4209596" y="1078040"/>
            <a:ext cx="2190765" cy="1493704"/>
          </a:xfrm>
          <a:prstGeom prst="rect">
            <a:avLst/>
          </a:prstGeom>
          <a:noFill/>
          <a:ln w="9525">
            <a:noFill/>
            <a:miter lim="800000"/>
            <a:headEnd/>
            <a:tailEnd/>
          </a:ln>
        </p:spPr>
      </p:pic>
      <p:pic>
        <p:nvPicPr>
          <p:cNvPr id="45" name="Picture 66" descr="18SWAH5-6.TIF"/>
          <p:cNvPicPr>
            <a:picLocks noChangeAspect="1" noChangeArrowheads="1"/>
          </p:cNvPicPr>
          <p:nvPr/>
        </p:nvPicPr>
        <p:blipFill>
          <a:blip r:embed="rId5"/>
          <a:stretch>
            <a:fillRect/>
          </a:stretch>
        </p:blipFill>
        <p:spPr bwMode="auto">
          <a:xfrm>
            <a:off x="6781363" y="1071546"/>
            <a:ext cx="2337120" cy="1489464"/>
          </a:xfrm>
          <a:prstGeom prst="rect">
            <a:avLst/>
          </a:prstGeom>
          <a:noFill/>
          <a:ln w="9525">
            <a:noFill/>
            <a:miter lim="800000"/>
            <a:headEnd/>
            <a:tailEnd/>
          </a:ln>
        </p:spPr>
      </p:pic>
      <p:pic>
        <p:nvPicPr>
          <p:cNvPr id="46" name="Picture 53" descr="18SWAH5-7.TIF"/>
          <p:cNvPicPr>
            <a:picLocks noChangeAspect="1" noChangeArrowheads="1"/>
          </p:cNvPicPr>
          <p:nvPr/>
        </p:nvPicPr>
        <p:blipFill>
          <a:blip r:embed="rId6"/>
          <a:stretch>
            <a:fillRect/>
          </a:stretch>
        </p:blipFill>
        <p:spPr bwMode="auto">
          <a:xfrm>
            <a:off x="4101123" y="2928936"/>
            <a:ext cx="2576216" cy="1428759"/>
          </a:xfrm>
          <a:prstGeom prst="rect">
            <a:avLst/>
          </a:prstGeom>
          <a:noFill/>
          <a:ln w="9525">
            <a:noFill/>
            <a:miter lim="800000"/>
            <a:headEnd/>
            <a:tailEnd/>
          </a:ln>
        </p:spPr>
      </p:pic>
      <p:sp>
        <p:nvSpPr>
          <p:cNvPr id="48" name="矩形 47"/>
          <p:cNvSpPr/>
          <p:nvPr/>
        </p:nvSpPr>
        <p:spPr>
          <a:xfrm>
            <a:off x="4802011" y="2441998"/>
            <a:ext cx="4347399" cy="415498"/>
          </a:xfrm>
          <a:prstGeom prst="rect">
            <a:avLst/>
          </a:prstGeom>
        </p:spPr>
        <p:txBody>
          <a:bodyPr wrap="square">
            <a:spAutoFit/>
          </a:bodyPr>
          <a:lstStyle/>
          <a:p>
            <a:pPr fontAlgn="ctr">
              <a:lnSpc>
                <a:spcPct val="150000"/>
              </a:lnSpc>
              <a:spcBef>
                <a:spcPct val="0"/>
              </a:spcBef>
              <a:spcAft>
                <a:spcPct val="0"/>
              </a:spcAft>
            </a:pPr>
            <a:r>
              <a:rPr lang="zh-CN" altLang="en-US" sz="1400" b="1" kern="100" smtClean="0">
                <a:solidFill>
                  <a:srgbClr val="FF0000"/>
                </a:solidFill>
                <a:latin typeface="Time New Romans"/>
                <a:cs typeface="宋体" panose="02010600030101010101" pitchFamily="2" charset="-122"/>
              </a:rPr>
              <a:t>稀释相同倍数</a:t>
            </a:r>
            <a:r>
              <a:rPr lang="en-US" altLang="zh-CN" sz="1400" b="1" kern="100" smtClean="0">
                <a:solidFill>
                  <a:srgbClr val="FF0000"/>
                </a:solidFill>
                <a:latin typeface="Time New Romans"/>
                <a:cs typeface="宋体" panose="02010600030101010101" pitchFamily="2" charset="-122"/>
              </a:rPr>
              <a:t>        </a:t>
            </a:r>
            <a:r>
              <a:rPr lang="en-US" altLang="zh-CN" sz="1400" b="1" kern="100" smtClean="0">
                <a:solidFill>
                  <a:srgbClr val="000000"/>
                </a:solidFill>
                <a:latin typeface="Time New Romans"/>
                <a:cs typeface="宋体" panose="02010600030101010101" pitchFamily="2" charset="-122"/>
              </a:rPr>
              <a:t> </a:t>
            </a:r>
            <a:r>
              <a:rPr lang="zh-CN" altLang="en-US" sz="1400" b="1" kern="100" smtClean="0">
                <a:solidFill>
                  <a:srgbClr val="FF0000"/>
                </a:solidFill>
                <a:latin typeface="Time New Romans"/>
                <a:cs typeface="宋体" panose="02010600030101010101" pitchFamily="2" charset="-122"/>
              </a:rPr>
              <a:t>稀释至</a:t>
            </a:r>
            <a:r>
              <a:rPr lang="en-US" altLang="zh-CN" sz="1400" b="1" kern="100" smtClean="0">
                <a:solidFill>
                  <a:srgbClr val="FF0000"/>
                </a:solidFill>
                <a:latin typeface="Time New Romans"/>
                <a:cs typeface="宋体" panose="02010600030101010101" pitchFamily="2" charset="-122"/>
              </a:rPr>
              <a:t>pH</a:t>
            </a:r>
            <a:r>
              <a:rPr lang="zh-CN" altLang="en-US" sz="1400" b="1" kern="100" smtClean="0">
                <a:solidFill>
                  <a:srgbClr val="FF0000"/>
                </a:solidFill>
                <a:latin typeface="Time New Romans"/>
                <a:cs typeface="宋体" panose="02010600030101010101" pitchFamily="2" charset="-122"/>
              </a:rPr>
              <a:t>相同</a:t>
            </a:r>
            <a:endParaRPr lang="en-US" sz="1400" b="1" kern="100">
              <a:solidFill>
                <a:srgbClr val="FF0000"/>
              </a:solidFill>
              <a:latin typeface="Time New Romans"/>
              <a:cs typeface="宋体" panose="02010600030101010101" pitchFamily="2" charset="-122"/>
            </a:endParaRPr>
          </a:p>
        </p:txBody>
      </p:sp>
      <p:pic>
        <p:nvPicPr>
          <p:cNvPr id="49" name="Picture 54" descr="18SWAH5-8.TIF"/>
          <p:cNvPicPr>
            <a:picLocks noChangeAspect="1" noChangeArrowheads="1"/>
          </p:cNvPicPr>
          <p:nvPr/>
        </p:nvPicPr>
        <p:blipFill>
          <a:blip r:embed="rId7"/>
          <a:stretch>
            <a:fillRect/>
          </a:stretch>
        </p:blipFill>
        <p:spPr bwMode="auto">
          <a:xfrm>
            <a:off x="6958645" y="2928934"/>
            <a:ext cx="2736145" cy="1428760"/>
          </a:xfrm>
          <a:prstGeom prst="rect">
            <a:avLst/>
          </a:prstGeom>
          <a:noFill/>
          <a:ln w="9525">
            <a:noFill/>
            <a:miter lim="800000"/>
            <a:headEnd/>
            <a:tailEnd/>
          </a:ln>
        </p:spPr>
      </p:pic>
      <p:sp>
        <p:nvSpPr>
          <p:cNvPr id="50" name="矩形 49"/>
          <p:cNvSpPr/>
          <p:nvPr/>
        </p:nvSpPr>
        <p:spPr>
          <a:xfrm>
            <a:off x="4196373" y="4143383"/>
            <a:ext cx="3911648" cy="507831"/>
          </a:xfrm>
          <a:prstGeom prst="rect">
            <a:avLst/>
          </a:prstGeom>
        </p:spPr>
        <p:txBody>
          <a:bodyPr wrap="none">
            <a:spAutoFit/>
          </a:bodyPr>
          <a:lstStyle/>
          <a:p>
            <a:pPr fontAlgn="ctr">
              <a:lnSpc>
                <a:spcPct val="150000"/>
              </a:lnSpc>
              <a:spcBef>
                <a:spcPct val="0"/>
              </a:spcBef>
              <a:spcAft>
                <a:spcPct val="0"/>
              </a:spcAft>
            </a:pPr>
            <a:r>
              <a:rPr lang="zh-CN" altLang="en-US" b="1" kern="100" smtClean="0">
                <a:solidFill>
                  <a:srgbClr val="FF0000"/>
                </a:solidFill>
                <a:latin typeface="Time New Romans"/>
                <a:cs typeface="宋体" panose="02010600030101010101" pitchFamily="2" charset="-122"/>
              </a:rPr>
              <a:t>稀释相同倍数</a:t>
            </a:r>
            <a:r>
              <a:rPr lang="en-US" altLang="zh-CN" b="1" kern="100" smtClean="0">
                <a:solidFill>
                  <a:srgbClr val="FF0000"/>
                </a:solidFill>
                <a:latin typeface="Time New Romans"/>
                <a:cs typeface="宋体" panose="02010600030101010101" pitchFamily="2" charset="-122"/>
              </a:rPr>
              <a:t>           </a:t>
            </a:r>
            <a:r>
              <a:rPr lang="en-US" altLang="zh-CN" b="1" kern="100" smtClean="0">
                <a:solidFill>
                  <a:srgbClr val="000000"/>
                </a:solidFill>
                <a:latin typeface="Time New Romans"/>
                <a:cs typeface="宋体" panose="02010600030101010101" pitchFamily="2" charset="-122"/>
              </a:rPr>
              <a:t> </a:t>
            </a:r>
            <a:r>
              <a:rPr lang="zh-CN" altLang="en-US" b="1" kern="100" smtClean="0">
                <a:solidFill>
                  <a:srgbClr val="FF0000"/>
                </a:solidFill>
                <a:latin typeface="Time New Romans"/>
                <a:cs typeface="宋体" panose="02010600030101010101" pitchFamily="2" charset="-122"/>
              </a:rPr>
              <a:t>稀释至</a:t>
            </a:r>
            <a:r>
              <a:rPr lang="en-US" altLang="zh-CN" b="1" kern="100" smtClean="0">
                <a:solidFill>
                  <a:srgbClr val="FF0000"/>
                </a:solidFill>
                <a:latin typeface="Time New Romans"/>
                <a:cs typeface="宋体" panose="02010600030101010101" pitchFamily="2" charset="-122"/>
              </a:rPr>
              <a:t>pH</a:t>
            </a:r>
            <a:r>
              <a:rPr lang="zh-CN" altLang="en-US" b="1" kern="100" smtClean="0">
                <a:solidFill>
                  <a:srgbClr val="FF0000"/>
                </a:solidFill>
                <a:latin typeface="Time New Romans"/>
                <a:cs typeface="宋体" panose="02010600030101010101" pitchFamily="2" charset="-122"/>
              </a:rPr>
              <a:t>相同</a:t>
            </a:r>
            <a:endParaRPr lang="en-US" b="1" kern="100">
              <a:solidFill>
                <a:srgbClr val="FF0000"/>
              </a:solidFill>
              <a:latin typeface="Time New Romans"/>
              <a:cs typeface="宋体" panose="02010600030101010101" pitchFamily="2" charset="-122"/>
            </a:endParaRPr>
          </a:p>
        </p:txBody>
      </p:sp>
      <p:graphicFrame>
        <p:nvGraphicFramePr>
          <p:cNvPr id="51" name="表格 50"/>
          <p:cNvGraphicFramePr>
            <a:graphicFrameLocks noGrp="1"/>
          </p:cNvGraphicFramePr>
          <p:nvPr/>
        </p:nvGraphicFramePr>
        <p:xfrm>
          <a:off x="476213" y="980833"/>
          <a:ext cx="11284183" cy="5544385"/>
        </p:xfrm>
        <a:graphic>
          <a:graphicData uri="http://schemas.openxmlformats.org/drawingml/2006/table">
            <a:tbl>
              <a:tblPr/>
              <a:tblGrid>
                <a:gridCol w="3507643"/>
                <a:gridCol w="5760400"/>
                <a:gridCol w="2016140"/>
              </a:tblGrid>
              <a:tr h="1800125">
                <a:tc>
                  <a:txBody>
                    <a:bodyPr wrap="square"/>
                    <a:lstStyle/>
                    <a:p>
                      <a:pPr algn="l">
                        <a:lnSpc>
                          <a:spcPct val="150000"/>
                        </a:lnSpc>
                        <a:spcAft>
                          <a:spcPct val="0"/>
                        </a:spcAft>
                      </a:pPr>
                      <a:r>
                        <a:rPr lang="zh-CN" altLang="en-US" sz="1800" b="1" smtClean="0">
                          <a:solidFill>
                            <a:srgbClr val="0000FF"/>
                          </a:solidFill>
                          <a:latin typeface="华文中宋" panose="02010600040101010101" pitchFamily="2" charset="-122"/>
                          <a:ea typeface="华文中宋" panose="02010600040101010101" pitchFamily="2" charset="-122"/>
                          <a:cs typeface="华文中宋" panose="02010600040101010101" pitchFamily="2" charset="-122"/>
                        </a:rPr>
                        <a:t>情境</a:t>
                      </a:r>
                      <a:r>
                        <a:rPr lang="en-US" altLang="zh-CN" sz="1800" b="1" smtClean="0">
                          <a:solidFill>
                            <a:srgbClr val="0000FF"/>
                          </a:solidFill>
                          <a:latin typeface="华文中宋" panose="02010600040101010101" pitchFamily="2" charset="-122"/>
                          <a:ea typeface="华文中宋" panose="02010600040101010101" pitchFamily="2" charset="-122"/>
                          <a:cs typeface="华文中宋" panose="02010600040101010101" pitchFamily="2" charset="-122"/>
                        </a:rPr>
                        <a:t>1.</a:t>
                      </a:r>
                      <a:r>
                        <a:rPr lang="zh-CN" altLang="en-US" sz="1800" kern="100" smtClean="0">
                          <a:solidFill>
                            <a:srgbClr val="0000FF"/>
                          </a:solidFill>
                          <a:latin typeface="Time New Romans"/>
                          <a:ea typeface="+mn-ea"/>
                          <a:cs typeface="宋体" panose="02010600030101010101" pitchFamily="2" charset="-122"/>
                        </a:rPr>
                        <a:t>分别加水稀释，</a:t>
                      </a:r>
                      <a:endParaRPr lang="en-US" altLang="zh-CN" sz="1800" kern="100" smtClean="0">
                        <a:solidFill>
                          <a:srgbClr val="0000FF"/>
                        </a:solidFill>
                        <a:latin typeface="Time New Romans"/>
                        <a:ea typeface="+mn-ea"/>
                        <a:cs typeface="宋体" panose="02010600030101010101" pitchFamily="2" charset="-122"/>
                      </a:endParaRPr>
                    </a:p>
                    <a:p>
                      <a:pPr algn="l">
                        <a:lnSpc>
                          <a:spcPct val="150000"/>
                        </a:lnSpc>
                        <a:spcAft>
                          <a:spcPct val="0"/>
                        </a:spcAft>
                      </a:pPr>
                      <a:r>
                        <a:rPr lang="zh-CN" altLang="en-US" sz="1800" kern="100" smtClean="0">
                          <a:solidFill>
                            <a:srgbClr val="000000"/>
                          </a:solidFill>
                          <a:latin typeface="Time New Romans"/>
                          <a:ea typeface="+mn-ea"/>
                          <a:cs typeface="宋体" panose="02010600030101010101" pitchFamily="2" charset="-122"/>
                        </a:rPr>
                        <a:t>     浓度均为</a:t>
                      </a:r>
                      <a:r>
                        <a:rPr lang="en-US" altLang="zh-CN" sz="1800" kern="100" smtClean="0">
                          <a:solidFill>
                            <a:srgbClr val="000000"/>
                          </a:solidFill>
                          <a:latin typeface="Time New Romans"/>
                          <a:ea typeface="+mn-ea"/>
                          <a:cs typeface="宋体" panose="02010600030101010101" pitchFamily="2" charset="-122"/>
                        </a:rPr>
                        <a:t>0.1mol/L</a:t>
                      </a:r>
                      <a:r>
                        <a:rPr lang="zh-CN" altLang="en-US" sz="1800" kern="100" smtClean="0">
                          <a:solidFill>
                            <a:srgbClr val="000000"/>
                          </a:solidFill>
                          <a:latin typeface="Time New Romans"/>
                          <a:ea typeface="+mn-ea"/>
                          <a:cs typeface="宋体" panose="02010600030101010101" pitchFamily="2" charset="-122"/>
                        </a:rPr>
                        <a:t>的   </a:t>
                      </a:r>
                      <a:endParaRPr lang="en-US" altLang="zh-CN" sz="1800" kern="100" smtClean="0">
                        <a:solidFill>
                          <a:srgbClr val="000000"/>
                        </a:solidFill>
                        <a:latin typeface="Time New Romans"/>
                        <a:ea typeface="+mn-ea"/>
                        <a:cs typeface="宋体" panose="02010600030101010101" pitchFamily="2" charset="-122"/>
                      </a:endParaRPr>
                    </a:p>
                    <a:p>
                      <a:pPr algn="l">
                        <a:lnSpc>
                          <a:spcPct val="150000"/>
                        </a:lnSpc>
                        <a:spcAft>
                          <a:spcPct val="0"/>
                        </a:spcAft>
                      </a:pPr>
                      <a:r>
                        <a:rPr lang="en-US" altLang="zh-CN" sz="1800" kern="100" smtClean="0">
                          <a:solidFill>
                            <a:srgbClr val="000000"/>
                          </a:solidFill>
                          <a:latin typeface="Time New Romans"/>
                          <a:ea typeface="+mn-ea"/>
                          <a:cs typeface="宋体" panose="02010600030101010101" pitchFamily="2" charset="-122"/>
                        </a:rPr>
                        <a:t>      HCl</a:t>
                      </a:r>
                      <a:r>
                        <a:rPr lang="zh-CN" altLang="en-US" sz="1800" kern="100" smtClean="0">
                          <a:solidFill>
                            <a:srgbClr val="000000"/>
                          </a:solidFill>
                          <a:latin typeface="Time New Romans"/>
                          <a:ea typeface="+mn-ea"/>
                          <a:cs typeface="宋体" panose="02010600030101010101" pitchFamily="2" charset="-122"/>
                        </a:rPr>
                        <a:t>溶液、</a:t>
                      </a:r>
                      <a:r>
                        <a:rPr lang="en-US" altLang="zh-CN" sz="1800" b="0" smtClean="0">
                          <a:latin typeface="Times New Roman" panose="02020603050405020304" pitchFamily="18" charset="0"/>
                          <a:cs typeface="Times New Roman" panose="02020603050405020304" pitchFamily="18" charset="0"/>
                        </a:rPr>
                        <a:t>HAc</a:t>
                      </a:r>
                      <a:r>
                        <a:rPr lang="zh-CN" altLang="en-US" sz="1800" kern="100" smtClean="0">
                          <a:solidFill>
                            <a:srgbClr val="000000"/>
                          </a:solidFill>
                          <a:latin typeface="Time New Romans"/>
                          <a:ea typeface="+mn-ea"/>
                          <a:cs typeface="宋体" panose="02010600030101010101" pitchFamily="2" charset="-122"/>
                        </a:rPr>
                        <a:t>溶液</a:t>
                      </a:r>
                      <a:endParaRPr lang="en-US" altLang="zh-CN" sz="1800" kern="100" smtClean="0">
                        <a:solidFill>
                          <a:srgbClr val="000000"/>
                        </a:solidFill>
                        <a:latin typeface="Time New Romans"/>
                        <a:ea typeface="+mn-ea"/>
                        <a:cs typeface="宋体" panose="02010600030101010101" pitchFamily="2" charset="-122"/>
                      </a:endParaRPr>
                    </a:p>
                  </a:txBody>
                  <a:tcPr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wrap="square"/>
                    <a:lstStyle/>
                    <a:p>
                      <a:pPr algn="ctr">
                        <a:lnSpc>
                          <a:spcPct val="150000"/>
                        </a:lnSpc>
                        <a:spcAft>
                          <a:spcPct val="0"/>
                        </a:spcAft>
                      </a:pPr>
                      <a:r>
                        <a:rPr lang="en-US" sz="1500" kern="100" smtClean="0">
                          <a:latin typeface="Times New Roman" panose="02020603050405020304"/>
                          <a:ea typeface="宋体" panose="02010600030101010101" pitchFamily="2" charset="-122"/>
                          <a:cs typeface="Times New Roman" panose="02020603050405020304"/>
                        </a:rPr>
                        <a:t>    </a:t>
                      </a:r>
                      <a:endParaRPr lang="en-US" sz="1500" kern="100">
                        <a:latin typeface="Times New Roman" panose="02020603050405020304"/>
                        <a:ea typeface="宋体" panose="02010600030101010101" pitchFamily="2" charset="-122"/>
                        <a:cs typeface="Times New Roman" panose="02020603050405020304"/>
                      </a:endParaRPr>
                    </a:p>
                  </a:txBody>
                  <a:tcPr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wrap="square"/>
                    <a:lstStyle/>
                    <a:p>
                      <a:pPr algn="ctr">
                        <a:lnSpc>
                          <a:spcPct val="150000"/>
                        </a:lnSpc>
                        <a:spcAft>
                          <a:spcPct val="0"/>
                        </a:spcAft>
                      </a:pPr>
                      <a:endParaRPr lang="en-US" altLang="zh-CN" sz="1600" b="1" kern="100" smtClean="0">
                        <a:solidFill>
                          <a:srgbClr val="0000FF"/>
                        </a:solidFill>
                        <a:latin typeface="Times New Roman" panose="02020603050405020304"/>
                        <a:ea typeface="宋体" panose="02010600030101010101" pitchFamily="2" charset="-122"/>
                        <a:cs typeface="Times New Roman" panose="02020603050405020304"/>
                      </a:endParaRPr>
                    </a:p>
                    <a:p>
                      <a:pPr algn="ctr">
                        <a:lnSpc>
                          <a:spcPct val="150000"/>
                        </a:lnSpc>
                        <a:spcAft>
                          <a:spcPct val="0"/>
                        </a:spcAft>
                      </a:pPr>
                      <a:r>
                        <a:rPr lang="zh-CN" altLang="en-US" sz="1600" b="1" kern="100" smtClean="0">
                          <a:solidFill>
                            <a:srgbClr val="0000FF"/>
                          </a:solidFill>
                          <a:latin typeface="Times New Roman" panose="02020603050405020304"/>
                          <a:ea typeface="宋体" panose="02010600030101010101" pitchFamily="2" charset="-122"/>
                          <a:cs typeface="Times New Roman" panose="02020603050405020304"/>
                        </a:rPr>
                        <a:t>判断强弱、</a:t>
                      </a:r>
                      <a:endParaRPr lang="en-US" altLang="zh-CN" sz="1600" b="1" kern="100" smtClean="0">
                        <a:solidFill>
                          <a:srgbClr val="0000FF"/>
                        </a:solidFill>
                        <a:latin typeface="Times New Roman" panose="02020603050405020304"/>
                        <a:ea typeface="宋体" panose="02010600030101010101" pitchFamily="2" charset="-122"/>
                        <a:cs typeface="Times New Roman" panose="02020603050405020304"/>
                      </a:endParaRPr>
                    </a:p>
                    <a:p>
                      <a:pPr algn="ctr">
                        <a:lnSpc>
                          <a:spcPct val="150000"/>
                        </a:lnSpc>
                        <a:spcAft>
                          <a:spcPct val="0"/>
                        </a:spcAft>
                      </a:pPr>
                      <a:r>
                        <a:rPr lang="en-US" altLang="zh-CN" sz="1600" b="1" kern="100" smtClean="0">
                          <a:solidFill>
                            <a:srgbClr val="0000FF"/>
                          </a:solidFill>
                          <a:latin typeface="Times New Roman" panose="02020603050405020304"/>
                          <a:ea typeface="宋体" panose="02010600030101010101" pitchFamily="2" charset="-122"/>
                          <a:cs typeface="Times New Roman" panose="02020603050405020304"/>
                        </a:rPr>
                        <a:t>ab</a:t>
                      </a:r>
                      <a:r>
                        <a:rPr lang="zh-CN" altLang="en-US" sz="1600" b="1" kern="100" smtClean="0">
                          <a:solidFill>
                            <a:srgbClr val="0000FF"/>
                          </a:solidFill>
                          <a:latin typeface="Times New Roman" panose="02020603050405020304"/>
                          <a:ea typeface="宋体" panose="02010600030101010101" pitchFamily="2" charset="-122"/>
                          <a:cs typeface="Times New Roman" panose="02020603050405020304"/>
                        </a:rPr>
                        <a:t>、</a:t>
                      </a:r>
                      <a:r>
                        <a:rPr lang="en-US" altLang="zh-CN" sz="1600" b="1" kern="100" smtClean="0">
                          <a:solidFill>
                            <a:srgbClr val="0000FF"/>
                          </a:solidFill>
                          <a:latin typeface="Times New Roman" panose="02020603050405020304"/>
                          <a:ea typeface="宋体" panose="02010600030101010101" pitchFamily="2" charset="-122"/>
                          <a:cs typeface="Times New Roman" panose="02020603050405020304"/>
                        </a:rPr>
                        <a:t>v1v2</a:t>
                      </a:r>
                      <a:r>
                        <a:rPr lang="zh-CN" altLang="en-US" sz="1600" b="1" kern="100" smtClean="0">
                          <a:solidFill>
                            <a:srgbClr val="0000FF"/>
                          </a:solidFill>
                          <a:latin typeface="Times New Roman" panose="02020603050405020304"/>
                          <a:ea typeface="宋体" panose="02010600030101010101" pitchFamily="2" charset="-122"/>
                          <a:cs typeface="Times New Roman" panose="02020603050405020304"/>
                        </a:rPr>
                        <a:t>倍数</a:t>
                      </a:r>
                      <a:endParaRPr lang="en-US" sz="1600" b="1" kern="100">
                        <a:solidFill>
                          <a:srgbClr val="0000FF"/>
                        </a:solidFill>
                        <a:latin typeface="Times New Roman" panose="02020603050405020304"/>
                        <a:ea typeface="宋体" panose="02010600030101010101" pitchFamily="2" charset="-122"/>
                        <a:cs typeface="Times New Roman" panose="02020603050405020304"/>
                      </a:endParaRPr>
                    </a:p>
                  </a:txBody>
                  <a:tcPr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93410">
                <a:tc>
                  <a:txBody>
                    <a:bodyPr wrap="square"/>
                    <a:lstStyle/>
                    <a:p>
                      <a:pPr algn="l">
                        <a:lnSpc>
                          <a:spcPct val="150000"/>
                        </a:lnSpc>
                        <a:spcAft>
                          <a:spcPct val="0"/>
                        </a:spcAft>
                      </a:pPr>
                      <a:r>
                        <a:rPr lang="zh-CN" altLang="en-US" sz="1800" b="1" smtClean="0">
                          <a:solidFill>
                            <a:srgbClr val="0000FF"/>
                          </a:solidFill>
                          <a:latin typeface="华文中宋" panose="02010600040101010101" pitchFamily="2" charset="-122"/>
                          <a:ea typeface="华文中宋" panose="02010600040101010101" pitchFamily="2" charset="-122"/>
                          <a:cs typeface="华文中宋" panose="02010600040101010101" pitchFamily="2" charset="-122"/>
                        </a:rPr>
                        <a:t>情境</a:t>
                      </a:r>
                      <a:r>
                        <a:rPr lang="en-US" altLang="zh-CN" sz="1800" b="1" smtClean="0">
                          <a:solidFill>
                            <a:srgbClr val="0000FF"/>
                          </a:solidFill>
                          <a:latin typeface="华文中宋" panose="02010600040101010101" pitchFamily="2" charset="-122"/>
                          <a:ea typeface="华文中宋" panose="02010600040101010101" pitchFamily="2" charset="-122"/>
                          <a:cs typeface="华文中宋" panose="02010600040101010101" pitchFamily="2" charset="-122"/>
                        </a:rPr>
                        <a:t>2</a:t>
                      </a:r>
                      <a:r>
                        <a:rPr lang="en-US" altLang="zh-CN" sz="1800" b="1" smtClean="0">
                          <a:solidFill>
                            <a:srgbClr val="FF0000"/>
                          </a:solidFill>
                          <a:latin typeface="华文中宋" panose="02010600040101010101" pitchFamily="2" charset="-122"/>
                          <a:ea typeface="华文中宋" panose="02010600040101010101" pitchFamily="2" charset="-122"/>
                          <a:cs typeface="华文中宋" panose="02010600040101010101" pitchFamily="2" charset="-122"/>
                        </a:rPr>
                        <a:t>.</a:t>
                      </a:r>
                      <a:r>
                        <a:rPr lang="zh-CN" altLang="en-US" sz="1800" kern="100" smtClean="0">
                          <a:solidFill>
                            <a:srgbClr val="0000FF"/>
                          </a:solidFill>
                          <a:latin typeface="Time New Romans"/>
                          <a:ea typeface="+mn-ea"/>
                          <a:cs typeface="宋体" panose="02010600030101010101" pitchFamily="2" charset="-122"/>
                        </a:rPr>
                        <a:t>分别加水稀释，</a:t>
                      </a:r>
                      <a:endParaRPr lang="en-US" altLang="zh-CN" sz="1800" kern="100" smtClean="0">
                        <a:solidFill>
                          <a:srgbClr val="0000FF"/>
                        </a:solidFill>
                        <a:latin typeface="Time New Romans"/>
                        <a:ea typeface="+mn-ea"/>
                        <a:cs typeface="宋体" panose="02010600030101010101" pitchFamily="2" charset="-122"/>
                      </a:endParaRPr>
                    </a:p>
                    <a:p>
                      <a:pPr algn="l">
                        <a:lnSpc>
                          <a:spcPct val="150000"/>
                        </a:lnSpc>
                        <a:spcAft>
                          <a:spcPct val="0"/>
                        </a:spcAft>
                      </a:pPr>
                      <a:r>
                        <a:rPr lang="en-US" altLang="zh-CN" sz="1800" kern="100" smtClean="0">
                          <a:solidFill>
                            <a:srgbClr val="000000"/>
                          </a:solidFill>
                          <a:latin typeface="Time New Romans"/>
                          <a:ea typeface="+mn-ea"/>
                          <a:cs typeface="宋体" panose="02010600030101010101" pitchFamily="2" charset="-122"/>
                        </a:rPr>
                        <a:t>      pH</a:t>
                      </a:r>
                      <a:r>
                        <a:rPr lang="zh-CN" altLang="en-US" sz="1800" kern="100" smtClean="0">
                          <a:solidFill>
                            <a:srgbClr val="000000"/>
                          </a:solidFill>
                          <a:latin typeface="Time New Romans"/>
                          <a:ea typeface="+mn-ea"/>
                          <a:cs typeface="宋体" panose="02010600030101010101" pitchFamily="2" charset="-122"/>
                        </a:rPr>
                        <a:t>均为</a:t>
                      </a:r>
                      <a:r>
                        <a:rPr lang="en-US" altLang="zh-CN" sz="1800" kern="100" smtClean="0">
                          <a:solidFill>
                            <a:srgbClr val="000000"/>
                          </a:solidFill>
                          <a:latin typeface="Time New Romans"/>
                          <a:ea typeface="+mn-ea"/>
                          <a:cs typeface="宋体" panose="02010600030101010101" pitchFamily="2" charset="-122"/>
                        </a:rPr>
                        <a:t>3</a:t>
                      </a:r>
                      <a:r>
                        <a:rPr lang="zh-CN" altLang="en-US" sz="1800" kern="100" smtClean="0">
                          <a:solidFill>
                            <a:srgbClr val="000000"/>
                          </a:solidFill>
                          <a:latin typeface="Time New Romans"/>
                          <a:ea typeface="+mn-ea"/>
                          <a:cs typeface="宋体" panose="02010600030101010101" pitchFamily="2" charset="-122"/>
                        </a:rPr>
                        <a:t>的</a:t>
                      </a:r>
                      <a:endParaRPr lang="en-US" altLang="zh-CN" sz="1800" kern="100" smtClean="0">
                        <a:solidFill>
                          <a:srgbClr val="000000"/>
                        </a:solidFill>
                        <a:latin typeface="Time New Romans"/>
                        <a:ea typeface="+mn-ea"/>
                        <a:cs typeface="宋体" panose="02010600030101010101" pitchFamily="2" charset="-122"/>
                      </a:endParaRPr>
                    </a:p>
                    <a:p>
                      <a:pPr marL="0" marR="0" indent="0" algn="l" defTabSz="914400" eaLnBrk="1" fontAlgn="base" latinLnBrk="0" hangingPunct="1">
                        <a:lnSpc>
                          <a:spcPct val="150000"/>
                        </a:lnSpc>
                        <a:spcBef>
                          <a:spcPct val="0"/>
                        </a:spcBef>
                        <a:spcAft>
                          <a:spcPct val="0"/>
                        </a:spcAft>
                        <a:buClrTx/>
                        <a:buSzTx/>
                        <a:buFontTx/>
                        <a:buNone/>
                        <a:defRPr/>
                      </a:pPr>
                      <a:r>
                        <a:rPr lang="en-US" altLang="zh-CN" sz="1800" kern="100" smtClean="0">
                          <a:solidFill>
                            <a:srgbClr val="000000"/>
                          </a:solidFill>
                          <a:latin typeface="Time New Romans"/>
                          <a:ea typeface="+mn-ea"/>
                          <a:cs typeface="宋体" panose="02010600030101010101" pitchFamily="2" charset="-122"/>
                        </a:rPr>
                        <a:t>      HCl</a:t>
                      </a:r>
                      <a:r>
                        <a:rPr lang="zh-CN" altLang="en-US" sz="1800" kern="100" smtClean="0">
                          <a:solidFill>
                            <a:srgbClr val="000000"/>
                          </a:solidFill>
                          <a:latin typeface="Time New Romans"/>
                          <a:ea typeface="+mn-ea"/>
                          <a:cs typeface="宋体" panose="02010600030101010101" pitchFamily="2" charset="-122"/>
                        </a:rPr>
                        <a:t>溶液、</a:t>
                      </a:r>
                      <a:r>
                        <a:rPr lang="en-US" altLang="zh-CN" sz="1800" b="0" smtClean="0">
                          <a:latin typeface="Times New Roman" panose="02020603050405020304" pitchFamily="18" charset="0"/>
                          <a:cs typeface="Times New Roman" panose="02020603050405020304" pitchFamily="18" charset="0"/>
                        </a:rPr>
                        <a:t>HAc</a:t>
                      </a:r>
                      <a:r>
                        <a:rPr lang="zh-CN" altLang="en-US" sz="1800" kern="100" smtClean="0">
                          <a:solidFill>
                            <a:srgbClr val="000000"/>
                          </a:solidFill>
                          <a:latin typeface="Time New Romans"/>
                          <a:ea typeface="+mn-ea"/>
                          <a:cs typeface="宋体" panose="02010600030101010101" pitchFamily="2" charset="-122"/>
                        </a:rPr>
                        <a:t>溶液</a:t>
                      </a:r>
                      <a:endParaRPr lang="en-US" altLang="zh-CN" sz="1800" kern="100" smtClean="0">
                        <a:solidFill>
                          <a:srgbClr val="000000"/>
                        </a:solidFill>
                        <a:latin typeface="Time New Romans"/>
                        <a:ea typeface="+mn-ea"/>
                        <a:cs typeface="宋体" panose="02010600030101010101" pitchFamily="2" charset="-122"/>
                      </a:endParaRPr>
                    </a:p>
                  </a:txBody>
                  <a:tcPr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wrap="square"/>
                    <a:lstStyle/>
                    <a:p>
                      <a:pPr algn="ctr">
                        <a:lnSpc>
                          <a:spcPct val="150000"/>
                        </a:lnSpc>
                        <a:spcAft>
                          <a:spcPct val="0"/>
                        </a:spcAft>
                      </a:pPr>
                      <a:endParaRPr lang="en-US" sz="1500" kern="100">
                        <a:latin typeface="Times New Roman" panose="02020603050405020304"/>
                        <a:ea typeface="宋体" panose="02010600030101010101" pitchFamily="2" charset="-122"/>
                        <a:cs typeface="Times New Roman" panose="02020603050405020304"/>
                      </a:endParaRPr>
                    </a:p>
                  </a:txBody>
                  <a:tcPr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wrap="square"/>
                    <a:lstStyle/>
                    <a:p>
                      <a:pPr algn="ctr">
                        <a:lnSpc>
                          <a:spcPct val="150000"/>
                        </a:lnSpc>
                        <a:spcAft>
                          <a:spcPct val="0"/>
                        </a:spcAft>
                      </a:pPr>
                      <a:endParaRPr lang="en-US" altLang="zh-CN" sz="1600" b="1" kern="100" smtClean="0">
                        <a:solidFill>
                          <a:srgbClr val="0000FF"/>
                        </a:solidFill>
                        <a:latin typeface="Times New Roman" panose="02020603050405020304"/>
                        <a:ea typeface="+mn-ea"/>
                        <a:cs typeface="Times New Roman" panose="02020603050405020304"/>
                      </a:endParaRPr>
                    </a:p>
                    <a:p>
                      <a:pPr algn="ctr">
                        <a:lnSpc>
                          <a:spcPct val="150000"/>
                        </a:lnSpc>
                        <a:spcAft>
                          <a:spcPct val="0"/>
                        </a:spcAft>
                      </a:pPr>
                      <a:r>
                        <a:rPr lang="zh-CN" altLang="en-US" sz="1600" b="1" kern="100" smtClean="0">
                          <a:solidFill>
                            <a:srgbClr val="0000FF"/>
                          </a:solidFill>
                          <a:latin typeface="Times New Roman" panose="02020603050405020304"/>
                          <a:ea typeface="+mn-ea"/>
                          <a:cs typeface="Times New Roman" panose="02020603050405020304"/>
                        </a:rPr>
                        <a:t>判断强弱、</a:t>
                      </a:r>
                      <a:endParaRPr lang="en-US" altLang="zh-CN" sz="1600" b="1" kern="100" smtClean="0">
                        <a:solidFill>
                          <a:srgbClr val="0000FF"/>
                        </a:solidFill>
                        <a:latin typeface="Times New Roman" panose="02020603050405020304"/>
                        <a:ea typeface="+mn-ea"/>
                        <a:cs typeface="Times New Roman" panose="02020603050405020304"/>
                      </a:endParaRPr>
                    </a:p>
                    <a:p>
                      <a:pPr algn="ctr">
                        <a:lnSpc>
                          <a:spcPct val="150000"/>
                        </a:lnSpc>
                        <a:spcAft>
                          <a:spcPct val="0"/>
                        </a:spcAft>
                      </a:pPr>
                      <a:r>
                        <a:rPr lang="en-US" altLang="zh-CN" sz="1600" b="1" kern="100" smtClean="0">
                          <a:solidFill>
                            <a:srgbClr val="0000FF"/>
                          </a:solidFill>
                          <a:latin typeface="Times New Roman" panose="02020603050405020304"/>
                          <a:ea typeface="+mn-ea"/>
                          <a:cs typeface="Times New Roman" panose="02020603050405020304"/>
                        </a:rPr>
                        <a:t>ab</a:t>
                      </a:r>
                      <a:r>
                        <a:rPr lang="zh-CN" altLang="en-US" sz="1600" b="1" kern="100" smtClean="0">
                          <a:solidFill>
                            <a:srgbClr val="0000FF"/>
                          </a:solidFill>
                          <a:latin typeface="Times New Roman" panose="02020603050405020304"/>
                          <a:ea typeface="+mn-ea"/>
                          <a:cs typeface="Times New Roman" panose="02020603050405020304"/>
                        </a:rPr>
                        <a:t>、</a:t>
                      </a:r>
                      <a:r>
                        <a:rPr lang="en-US" altLang="zh-CN" sz="1600" b="1" kern="100" smtClean="0">
                          <a:solidFill>
                            <a:srgbClr val="0000FF"/>
                          </a:solidFill>
                          <a:latin typeface="Times New Roman" panose="02020603050405020304"/>
                          <a:ea typeface="+mn-ea"/>
                          <a:cs typeface="Times New Roman" panose="02020603050405020304"/>
                        </a:rPr>
                        <a:t>v1v2</a:t>
                      </a:r>
                      <a:r>
                        <a:rPr lang="zh-CN" altLang="en-US" sz="1600" b="1" kern="100" smtClean="0">
                          <a:solidFill>
                            <a:srgbClr val="0000FF"/>
                          </a:solidFill>
                          <a:latin typeface="Times New Roman" panose="02020603050405020304"/>
                          <a:ea typeface="+mn-ea"/>
                          <a:cs typeface="Times New Roman" panose="02020603050405020304"/>
                        </a:rPr>
                        <a:t>倍数</a:t>
                      </a:r>
                      <a:endParaRPr lang="en-US" altLang="zh-CN" sz="1600" b="1" kern="100" smtClean="0">
                        <a:solidFill>
                          <a:srgbClr val="0000FF"/>
                        </a:solidFill>
                        <a:latin typeface="Times New Roman" panose="02020603050405020304"/>
                        <a:ea typeface="+mn-ea"/>
                        <a:cs typeface="Times New Roman" panose="02020603050405020304"/>
                      </a:endParaRPr>
                    </a:p>
                    <a:p>
                      <a:pPr algn="ctr">
                        <a:lnSpc>
                          <a:spcPct val="150000"/>
                        </a:lnSpc>
                        <a:spcAft>
                          <a:spcPct val="0"/>
                        </a:spcAft>
                      </a:pPr>
                      <a:endParaRPr lang="en-US" sz="1600" b="1" kern="100">
                        <a:solidFill>
                          <a:srgbClr val="0000FF"/>
                        </a:solidFill>
                        <a:latin typeface="Times New Roman" panose="02020603050405020304"/>
                        <a:ea typeface="宋体" panose="02010600030101010101" pitchFamily="2" charset="-122"/>
                        <a:cs typeface="Times New Roman" panose="02020603050405020304"/>
                      </a:endParaRPr>
                    </a:p>
                  </a:txBody>
                  <a:tcPr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50850">
                <a:tc>
                  <a:txBody>
                    <a:bodyPr wrap="square"/>
                    <a:lstStyle/>
                    <a:p>
                      <a:pPr algn="l">
                        <a:lnSpc>
                          <a:spcPct val="150000"/>
                        </a:lnSpc>
                        <a:spcAft>
                          <a:spcPct val="0"/>
                        </a:spcAft>
                      </a:pPr>
                      <a:r>
                        <a:rPr lang="zh-CN" altLang="en-US" sz="1800" b="1" smtClean="0">
                          <a:solidFill>
                            <a:srgbClr val="0000FF"/>
                          </a:solidFill>
                          <a:latin typeface="华文中宋" panose="02010600040101010101" pitchFamily="2" charset="-122"/>
                          <a:ea typeface="华文中宋" panose="02010600040101010101" pitchFamily="2" charset="-122"/>
                          <a:cs typeface="华文中宋" panose="02010600040101010101" pitchFamily="2" charset="-122"/>
                        </a:rPr>
                        <a:t>情境</a:t>
                      </a:r>
                      <a:r>
                        <a:rPr lang="en-US" altLang="zh-CN" sz="1800" b="1" smtClean="0">
                          <a:solidFill>
                            <a:srgbClr val="0000FF"/>
                          </a:solidFill>
                          <a:latin typeface="华文中宋" panose="02010600040101010101" pitchFamily="2" charset="-122"/>
                          <a:ea typeface="华文中宋" panose="02010600040101010101" pitchFamily="2" charset="-122"/>
                          <a:cs typeface="华文中宋" panose="02010600040101010101" pitchFamily="2" charset="-122"/>
                        </a:rPr>
                        <a:t>3.</a:t>
                      </a:r>
                      <a:r>
                        <a:rPr lang="zh-CN" altLang="en-US" sz="1800" kern="100" smtClean="0">
                          <a:solidFill>
                            <a:srgbClr val="0000FF"/>
                          </a:solidFill>
                          <a:latin typeface="Time New Romans"/>
                          <a:ea typeface="+mn-ea"/>
                          <a:cs typeface="宋体" panose="02010600030101010101" pitchFamily="2" charset="-122"/>
                        </a:rPr>
                        <a:t>分别加水稀释，</a:t>
                      </a:r>
                      <a:endParaRPr lang="en-US" altLang="zh-CN" sz="1800" kern="100" smtClean="0">
                        <a:solidFill>
                          <a:srgbClr val="0000FF"/>
                        </a:solidFill>
                        <a:latin typeface="Time New Romans"/>
                        <a:ea typeface="+mn-ea"/>
                        <a:cs typeface="宋体" panose="02010600030101010101" pitchFamily="2" charset="-122"/>
                      </a:endParaRPr>
                    </a:p>
                    <a:p>
                      <a:pPr algn="l">
                        <a:lnSpc>
                          <a:spcPct val="150000"/>
                        </a:lnSpc>
                        <a:spcAft>
                          <a:spcPct val="0"/>
                        </a:spcAft>
                      </a:pPr>
                      <a:r>
                        <a:rPr lang="zh-CN" altLang="en-US" sz="1800" kern="100" baseline="0" smtClean="0">
                          <a:solidFill>
                            <a:srgbClr val="000000"/>
                          </a:solidFill>
                          <a:latin typeface="Time New Romans"/>
                          <a:ea typeface="+mn-ea"/>
                          <a:cs typeface="宋体" panose="02010600030101010101" pitchFamily="2" charset="-122"/>
                        </a:rPr>
                        <a:t>         </a:t>
                      </a:r>
                      <a:r>
                        <a:rPr lang="zh-CN" altLang="en-US" sz="1800" kern="100" smtClean="0">
                          <a:solidFill>
                            <a:srgbClr val="000000"/>
                          </a:solidFill>
                          <a:latin typeface="Time New Romans"/>
                          <a:ea typeface="+mn-ea"/>
                          <a:cs typeface="宋体" panose="02010600030101010101" pitchFamily="2" charset="-122"/>
                        </a:rPr>
                        <a:t>同浓度溶液  </a:t>
                      </a:r>
                      <a:endParaRPr lang="en-US" altLang="zh-CN" sz="1800" kern="100" smtClean="0">
                        <a:solidFill>
                          <a:srgbClr val="000000"/>
                        </a:solidFill>
                        <a:latin typeface="Time New Romans"/>
                        <a:ea typeface="+mn-ea"/>
                        <a:cs typeface="宋体" panose="02010600030101010101" pitchFamily="2" charset="-122"/>
                      </a:endParaRPr>
                    </a:p>
                    <a:p>
                      <a:pPr algn="l">
                        <a:lnSpc>
                          <a:spcPct val="150000"/>
                        </a:lnSpc>
                        <a:spcAft>
                          <a:spcPct val="0"/>
                        </a:spcAft>
                      </a:pPr>
                      <a:r>
                        <a:rPr lang="en-US" altLang="zh-CN" sz="1800" kern="100" smtClean="0">
                          <a:solidFill>
                            <a:srgbClr val="000000"/>
                          </a:solidFill>
                          <a:latin typeface="Time New Romans"/>
                          <a:ea typeface="+mn-ea"/>
                          <a:cs typeface="宋体" panose="02010600030101010101" pitchFamily="2" charset="-122"/>
                        </a:rPr>
                        <a:t>     </a:t>
                      </a:r>
                      <a:r>
                        <a:rPr lang="zh-CN" altLang="en-US" sz="1800" kern="100" smtClean="0">
                          <a:solidFill>
                            <a:srgbClr val="000000"/>
                          </a:solidFill>
                          <a:latin typeface="Time New Romans"/>
                          <a:ea typeface="+mn-ea"/>
                          <a:cs typeface="宋体" panose="02010600030101010101" pitchFamily="2" charset="-122"/>
                        </a:rPr>
                        <a:t>（均为</a:t>
                      </a:r>
                      <a:r>
                        <a:rPr lang="en-US" altLang="zh-CN" sz="1800" kern="100" smtClean="0">
                          <a:solidFill>
                            <a:srgbClr val="000000"/>
                          </a:solidFill>
                          <a:latin typeface="Time New Romans"/>
                          <a:ea typeface="+mn-ea"/>
                          <a:cs typeface="宋体" panose="02010600030101010101" pitchFamily="2" charset="-122"/>
                        </a:rPr>
                        <a:t>0.1mol/L</a:t>
                      </a:r>
                      <a:r>
                        <a:rPr lang="zh-CN" altLang="en-US" sz="1800" kern="100" smtClean="0">
                          <a:solidFill>
                            <a:srgbClr val="000000"/>
                          </a:solidFill>
                          <a:latin typeface="Time New Romans"/>
                          <a:ea typeface="+mn-ea"/>
                          <a:cs typeface="宋体" panose="02010600030101010101" pitchFamily="2" charset="-122"/>
                        </a:rPr>
                        <a:t>）   </a:t>
                      </a:r>
                      <a:endParaRPr lang="en-US" altLang="zh-CN" sz="1800" kern="100" smtClean="0">
                        <a:solidFill>
                          <a:srgbClr val="000000"/>
                        </a:solidFill>
                        <a:latin typeface="Time New Romans"/>
                        <a:ea typeface="+mn-ea"/>
                        <a:cs typeface="宋体" panose="02010600030101010101" pitchFamily="2" charset="-122"/>
                      </a:endParaRPr>
                    </a:p>
                  </a:txBody>
                  <a:tcPr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wrap="square"/>
                    <a:lstStyle/>
                    <a:p>
                      <a:pPr algn="ctr">
                        <a:lnSpc>
                          <a:spcPct val="150000"/>
                        </a:lnSpc>
                        <a:spcAft>
                          <a:spcPct val="0"/>
                        </a:spcAft>
                      </a:pPr>
                      <a:r>
                        <a:rPr lang="en-US" altLang="zh-CN" sz="1400" kern="100" smtClean="0">
                          <a:solidFill>
                            <a:srgbClr val="000000"/>
                          </a:solidFill>
                          <a:latin typeface="Time New Romans"/>
                          <a:ea typeface="+mn-ea"/>
                          <a:cs typeface="宋体" panose="02010600030101010101" pitchFamily="2" charset="-122"/>
                        </a:rPr>
                        <a:t> </a:t>
                      </a:r>
                      <a:endParaRPr lang="en-US" sz="1500" kern="100">
                        <a:latin typeface="Times New Roman" panose="02020603050405020304"/>
                        <a:ea typeface="宋体" panose="02010600030101010101" pitchFamily="2" charset="-122"/>
                        <a:cs typeface="Times New Roman" panose="02020603050405020304"/>
                      </a:endParaRPr>
                    </a:p>
                  </a:txBody>
                  <a:tcPr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wrap="square"/>
                    <a:lstStyle/>
                    <a:p>
                      <a:pPr algn="ctr">
                        <a:lnSpc>
                          <a:spcPct val="150000"/>
                        </a:lnSpc>
                        <a:spcAft>
                          <a:spcPct val="0"/>
                        </a:spcAft>
                      </a:pPr>
                      <a:endParaRPr lang="en-US" altLang="zh-CN" sz="1400" b="1" kern="100" smtClean="0">
                        <a:solidFill>
                          <a:srgbClr val="0000FF"/>
                        </a:solidFill>
                        <a:latin typeface="Times New Roman" panose="02020603050405020304"/>
                        <a:ea typeface="+mn-ea"/>
                        <a:cs typeface="Times New Roman" panose="02020603050405020304"/>
                      </a:endParaRPr>
                    </a:p>
                    <a:p>
                      <a:pPr algn="ctr">
                        <a:lnSpc>
                          <a:spcPct val="150000"/>
                        </a:lnSpc>
                        <a:spcAft>
                          <a:spcPct val="0"/>
                        </a:spcAft>
                      </a:pPr>
                      <a:r>
                        <a:rPr lang="zh-CN" altLang="en-US" sz="1400" b="1" kern="100" smtClean="0">
                          <a:solidFill>
                            <a:srgbClr val="0000FF"/>
                          </a:solidFill>
                          <a:latin typeface="Times New Roman" panose="02020603050405020304"/>
                          <a:ea typeface="+mn-ea"/>
                          <a:cs typeface="Times New Roman" panose="02020603050405020304"/>
                        </a:rPr>
                        <a:t>判断强弱、</a:t>
                      </a:r>
                      <a:endParaRPr lang="en-US" altLang="zh-CN" sz="1400" b="1" kern="100" smtClean="0">
                        <a:solidFill>
                          <a:srgbClr val="0000FF"/>
                        </a:solidFill>
                        <a:latin typeface="Times New Roman" panose="02020603050405020304"/>
                        <a:ea typeface="+mn-ea"/>
                        <a:cs typeface="Times New Roman" panose="02020603050405020304"/>
                      </a:endParaRPr>
                    </a:p>
                    <a:p>
                      <a:pPr algn="ctr">
                        <a:lnSpc>
                          <a:spcPct val="150000"/>
                        </a:lnSpc>
                        <a:spcAft>
                          <a:spcPct val="0"/>
                        </a:spcAft>
                      </a:pPr>
                      <a:r>
                        <a:rPr lang="zh-CN" altLang="en-US" sz="1500" b="1" kern="100" smtClean="0">
                          <a:solidFill>
                            <a:srgbClr val="0000FF"/>
                          </a:solidFill>
                          <a:latin typeface="Times New Roman" panose="02020603050405020304"/>
                          <a:ea typeface="宋体" panose="02010600030101010101" pitchFamily="2" charset="-122"/>
                          <a:cs typeface="Times New Roman" panose="02020603050405020304"/>
                        </a:rPr>
                        <a:t>弱者电离常数</a:t>
                      </a:r>
                      <a:endParaRPr lang="en-US" altLang="zh-CN" sz="1500" b="1" kern="100" smtClean="0">
                        <a:solidFill>
                          <a:srgbClr val="0000FF"/>
                        </a:solidFill>
                        <a:latin typeface="Times New Roman" panose="02020603050405020304"/>
                        <a:ea typeface="宋体" panose="02010600030101010101" pitchFamily="2" charset="-122"/>
                        <a:cs typeface="Times New Roman" panose="02020603050405020304"/>
                      </a:endParaRPr>
                    </a:p>
                    <a:p>
                      <a:pPr algn="ctr">
                        <a:lnSpc>
                          <a:spcPct val="150000"/>
                        </a:lnSpc>
                        <a:spcAft>
                          <a:spcPct val="0"/>
                        </a:spcAft>
                      </a:pPr>
                      <a:r>
                        <a:rPr lang="en-US" altLang="zh-CN" sz="1500" b="1" kern="100" smtClean="0">
                          <a:solidFill>
                            <a:srgbClr val="0000FF"/>
                          </a:solidFill>
                          <a:latin typeface="Times New Roman" panose="02020603050405020304"/>
                          <a:ea typeface="宋体" panose="02010600030101010101" pitchFamily="2" charset="-122"/>
                          <a:cs typeface="Times New Roman" panose="02020603050405020304"/>
                        </a:rPr>
                        <a:t>ab</a:t>
                      </a:r>
                      <a:r>
                        <a:rPr lang="zh-CN" altLang="en-US" sz="1500" b="1" kern="100" smtClean="0">
                          <a:solidFill>
                            <a:srgbClr val="0000FF"/>
                          </a:solidFill>
                          <a:latin typeface="Times New Roman" panose="02020603050405020304"/>
                          <a:ea typeface="宋体" panose="02010600030101010101" pitchFamily="2" charset="-122"/>
                          <a:cs typeface="Times New Roman" panose="02020603050405020304"/>
                        </a:rPr>
                        <a:t>、</a:t>
                      </a:r>
                      <a:r>
                        <a:rPr lang="en-US" altLang="zh-CN" sz="1500" b="1" kern="100" smtClean="0">
                          <a:solidFill>
                            <a:srgbClr val="0000FF"/>
                          </a:solidFill>
                          <a:latin typeface="Times New Roman" panose="02020603050405020304"/>
                          <a:ea typeface="宋体" panose="02010600030101010101" pitchFamily="2" charset="-122"/>
                          <a:cs typeface="Times New Roman" panose="02020603050405020304"/>
                        </a:rPr>
                        <a:t>cd</a:t>
                      </a:r>
                      <a:r>
                        <a:rPr lang="zh-CN" altLang="en-US" sz="1500" b="1" kern="100" smtClean="0">
                          <a:solidFill>
                            <a:srgbClr val="0000FF"/>
                          </a:solidFill>
                          <a:latin typeface="Times New Roman" panose="02020603050405020304"/>
                          <a:ea typeface="宋体" panose="02010600030101010101" pitchFamily="2" charset="-122"/>
                          <a:cs typeface="Times New Roman" panose="02020603050405020304"/>
                        </a:rPr>
                        <a:t>浓度比较</a:t>
                      </a:r>
                      <a:endParaRPr lang="en-US" sz="1500" b="1" kern="100">
                        <a:solidFill>
                          <a:srgbClr val="0000FF"/>
                        </a:solidFill>
                        <a:latin typeface="Times New Roman" panose="02020603050405020304"/>
                        <a:ea typeface="宋体" panose="02010600030101010101" pitchFamily="2" charset="-122"/>
                        <a:cs typeface="Times New Roman" panose="02020603050405020304"/>
                      </a:endParaRPr>
                    </a:p>
                  </a:txBody>
                  <a:tcPr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14" name="矩形 13"/>
          <p:cNvSpPr/>
          <p:nvPr/>
        </p:nvSpPr>
        <p:spPr>
          <a:xfrm>
            <a:off x="527615" y="188776"/>
            <a:ext cx="1887055" cy="646331"/>
          </a:xfrm>
          <a:prstGeom prst="rect">
            <a:avLst/>
          </a:prstGeom>
        </p:spPr>
        <p:txBody>
          <a:bodyPr wrap="none">
            <a:spAutoFit/>
          </a:bodyPr>
          <a:lstStyle/>
          <a:p>
            <a:pPr fontAlgn="base">
              <a:lnSpc>
                <a:spcPct val="150000"/>
              </a:lnSpc>
              <a:spcBef>
                <a:spcPct val="0"/>
              </a:spcBef>
              <a:spcAft>
                <a:spcPct val="0"/>
              </a:spcAft>
            </a:pPr>
            <a:r>
              <a:rPr lang="zh-CN" altLang="en-US" sz="2400" b="1" smtClean="0">
                <a:solidFill>
                  <a:srgbClr val="FF0000"/>
                </a:solidFill>
                <a:latin typeface="华文中宋" panose="02010600040101010101" pitchFamily="2" charset="-122"/>
                <a:ea typeface="华文中宋" panose="02010600040101010101" pitchFamily="2" charset="-122"/>
                <a:cs typeface="华文中宋" panose="02010600040101010101" pitchFamily="2" charset="-122"/>
              </a:rPr>
              <a:t>考点</a:t>
            </a:r>
            <a:r>
              <a:rPr lang="en-US" altLang="zh-CN" sz="2400" b="1" smtClean="0">
                <a:solidFill>
                  <a:srgbClr val="FF0000"/>
                </a:solidFill>
                <a:latin typeface="华文中宋" panose="02010600040101010101" pitchFamily="2" charset="-122"/>
                <a:ea typeface="华文中宋" panose="02010600040101010101" pitchFamily="2" charset="-122"/>
                <a:cs typeface="华文中宋" panose="02010600040101010101" pitchFamily="2" charset="-122"/>
              </a:rPr>
              <a:t>1</a:t>
            </a:r>
            <a:r>
              <a:rPr lang="zh-CN" altLang="en-US" sz="2400" b="1" smtClean="0">
                <a:solidFill>
                  <a:srgbClr val="FF0000"/>
                </a:solidFill>
                <a:latin typeface="华文中宋" panose="02010600040101010101" pitchFamily="2" charset="-122"/>
                <a:ea typeface="华文中宋" panose="02010600040101010101" pitchFamily="2" charset="-122"/>
                <a:cs typeface="华文中宋" panose="02010600040101010101" pitchFamily="2" charset="-122"/>
              </a:rPr>
              <a:t>：稀释</a:t>
            </a:r>
            <a:endParaRPr lang="en-US" altLang="zh-CN" sz="2400" b="1" smtClean="0">
              <a:solidFill>
                <a:srgbClr val="FF0000"/>
              </a:solidFill>
              <a:latin typeface="华文中宋" panose="02010600040101010101" pitchFamily="2" charset="-122"/>
              <a:ea typeface="华文中宋" panose="02010600040101010101" pitchFamily="2" charset="-122"/>
              <a:cs typeface="华文中宋" panose="02010600040101010101" pitchFamily="2" charset="-122"/>
            </a:endParaRPr>
          </a:p>
        </p:txBody>
      </p:sp>
      <p:sp>
        <p:nvSpPr>
          <p:cNvPr id="15" name="矩形 14"/>
          <p:cNvSpPr/>
          <p:nvPr/>
        </p:nvSpPr>
        <p:spPr>
          <a:xfrm>
            <a:off x="4327484" y="6078108"/>
            <a:ext cx="2061783" cy="415498"/>
          </a:xfrm>
          <a:prstGeom prst="rect">
            <a:avLst/>
          </a:prstGeom>
        </p:spPr>
        <p:txBody>
          <a:bodyPr wrap="none">
            <a:spAutoFit/>
          </a:bodyPr>
          <a:lstStyle/>
          <a:p>
            <a:pPr algn="ctr" fontAlgn="base">
              <a:lnSpc>
                <a:spcPct val="150000"/>
              </a:lnSpc>
              <a:spcBef>
                <a:spcPct val="0"/>
              </a:spcBef>
              <a:spcAft>
                <a:spcPct val="0"/>
              </a:spcAft>
            </a:pPr>
            <a:r>
              <a:rPr lang="en-US" altLang="zh-CN" sz="1400" b="1" kern="100" smtClean="0">
                <a:solidFill>
                  <a:srgbClr val="FF0000"/>
                </a:solidFill>
                <a:latin typeface="Time New Romans"/>
                <a:cs typeface="宋体" panose="02010600030101010101" pitchFamily="2" charset="-122"/>
              </a:rPr>
              <a:t>NaOH</a:t>
            </a:r>
            <a:r>
              <a:rPr lang="zh-CN" altLang="en-US" sz="1400" b="1" kern="100" smtClean="0">
                <a:solidFill>
                  <a:srgbClr val="FF0000"/>
                </a:solidFill>
                <a:latin typeface="Time New Romans"/>
                <a:cs typeface="宋体" panose="02010600030101010101" pitchFamily="2" charset="-122"/>
              </a:rPr>
              <a:t>、</a:t>
            </a:r>
            <a:r>
              <a:rPr lang="en-US" altLang="zh-CN" sz="1400" b="1" smtClean="0">
                <a:solidFill>
                  <a:srgbClr val="FF0000"/>
                </a:solidFill>
                <a:latin typeface="Times New Roman" panose="02020603050405020304" pitchFamily="18" charset="0"/>
                <a:cs typeface="Times New Roman" panose="02020603050405020304" pitchFamily="18" charset="0"/>
              </a:rPr>
              <a:t>NH</a:t>
            </a:r>
            <a:r>
              <a:rPr lang="en-US" altLang="zh-CN" sz="1400" b="1" baseline="-30000" smtClean="0">
                <a:solidFill>
                  <a:srgbClr val="FF0000"/>
                </a:solidFill>
                <a:latin typeface="Times New Roman" panose="02020603050405020304" pitchFamily="18" charset="0"/>
                <a:cs typeface="Times New Roman" panose="02020603050405020304" pitchFamily="18" charset="0"/>
              </a:rPr>
              <a:t>3</a:t>
            </a:r>
            <a:r>
              <a:rPr lang="en-US" altLang="zh-CN" sz="1400" b="1" baseline="30000" smtClean="0">
                <a:solidFill>
                  <a:srgbClr val="FF0000"/>
                </a:solidFill>
                <a:latin typeface="Times New Roman" panose="02020603050405020304" pitchFamily="18" charset="0"/>
                <a:cs typeface="Times New Roman" panose="02020603050405020304" pitchFamily="18" charset="0"/>
              </a:rPr>
              <a:t>﹒</a:t>
            </a:r>
            <a:r>
              <a:rPr lang="en-US" altLang="zh-CN" sz="1400" b="1" smtClean="0">
                <a:solidFill>
                  <a:srgbClr val="FF0000"/>
                </a:solidFill>
                <a:latin typeface="Times New Roman" panose="02020603050405020304" pitchFamily="18" charset="0"/>
                <a:cs typeface="Times New Roman" panose="02020603050405020304" pitchFamily="18" charset="0"/>
              </a:rPr>
              <a:t>H</a:t>
            </a:r>
            <a:r>
              <a:rPr lang="en-US" altLang="zh-CN" sz="1400" b="1" baseline="-30000" smtClean="0">
                <a:solidFill>
                  <a:srgbClr val="FF0000"/>
                </a:solidFill>
                <a:latin typeface="Times New Roman" panose="02020603050405020304" pitchFamily="18" charset="0"/>
                <a:cs typeface="Times New Roman" panose="02020603050405020304" pitchFamily="18" charset="0"/>
              </a:rPr>
              <a:t>2</a:t>
            </a:r>
            <a:r>
              <a:rPr lang="en-US" altLang="zh-CN" sz="1400" b="1" smtClean="0">
                <a:solidFill>
                  <a:srgbClr val="FF0000"/>
                </a:solidFill>
                <a:latin typeface="Times New Roman" panose="02020603050405020304" pitchFamily="18" charset="0"/>
                <a:cs typeface="Times New Roman" panose="02020603050405020304" pitchFamily="18" charset="0"/>
              </a:rPr>
              <a:t>O</a:t>
            </a:r>
            <a:r>
              <a:rPr lang="zh-CN" altLang="en-US" sz="1400" b="1" kern="100" smtClean="0">
                <a:solidFill>
                  <a:srgbClr val="FF0000"/>
                </a:solidFill>
                <a:latin typeface="Time New Romans"/>
                <a:cs typeface="宋体" panose="02010600030101010101" pitchFamily="2" charset="-122"/>
              </a:rPr>
              <a:t>溶液</a:t>
            </a:r>
            <a:endParaRPr lang="en-US" altLang="zh-CN" sz="1400" b="1" kern="100">
              <a:solidFill>
                <a:srgbClr val="FF0000"/>
              </a:solidFill>
              <a:latin typeface="Times New Roman" panose="02020603050405020304"/>
              <a:cs typeface="Times New Roman" panose="02020603050405020304"/>
            </a:endParaRPr>
          </a:p>
        </p:txBody>
      </p:sp>
      <p:sp>
        <p:nvSpPr>
          <p:cNvPr id="16" name="矩形 15"/>
          <p:cNvSpPr/>
          <p:nvPr/>
        </p:nvSpPr>
        <p:spPr>
          <a:xfrm>
            <a:off x="7440093" y="6145436"/>
            <a:ext cx="1059906" cy="307777"/>
          </a:xfrm>
          <a:prstGeom prst="rect">
            <a:avLst/>
          </a:prstGeom>
        </p:spPr>
        <p:txBody>
          <a:bodyPr wrap="none">
            <a:spAutoFit/>
          </a:bodyPr>
          <a:lstStyle/>
          <a:p>
            <a:pPr fontAlgn="base">
              <a:spcBef>
                <a:spcPct val="0"/>
              </a:spcBef>
              <a:spcAft>
                <a:spcPct val="0"/>
              </a:spcAft>
            </a:pPr>
            <a:r>
              <a:rPr lang="en-US" altLang="zh-CN" sz="1400" b="1" kern="100" smtClean="0">
                <a:solidFill>
                  <a:srgbClr val="FF0000"/>
                </a:solidFill>
                <a:latin typeface="Time New Romans"/>
                <a:cs typeface="Times New Roman" panose="02020603050405020304"/>
              </a:rPr>
              <a:t>HAc</a:t>
            </a:r>
            <a:r>
              <a:rPr lang="zh-CN" altLang="en-US" sz="1400" b="1" kern="100" smtClean="0">
                <a:solidFill>
                  <a:srgbClr val="FF0000"/>
                </a:solidFill>
                <a:latin typeface="Time New Romans"/>
                <a:cs typeface="Times New Roman" panose="02020603050405020304"/>
              </a:rPr>
              <a:t>、</a:t>
            </a:r>
            <a:r>
              <a:rPr lang="en-US" altLang="zh-CN" sz="1400" b="1" kern="100" smtClean="0">
                <a:solidFill>
                  <a:srgbClr val="FF0000"/>
                </a:solidFill>
                <a:latin typeface="Time New Romans"/>
                <a:cs typeface="Times New Roman" panose="02020603050405020304"/>
              </a:rPr>
              <a:t>HCl</a:t>
            </a:r>
            <a:endParaRPr lang="zh-CN" altLang="en-US" sz="1400" b="1">
              <a:solidFill>
                <a:srgbClr val="FF00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box(out)">
                                      <p:cBhvr>
                                        <p:cTn id="7" dur="500"/>
                                        <p:tgtEl>
                                          <p:spTgt spid="48"/>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50"/>
                                        </p:tgtEl>
                                        <p:attrNameLst>
                                          <p:attrName>style.visibility</p:attrName>
                                        </p:attrNameLst>
                                      </p:cBhvr>
                                      <p:to>
                                        <p:strVal val="visible"/>
                                      </p:to>
                                    </p:set>
                                    <p:animEffect transition="in" filter="box(out)">
                                      <p:cBhvr>
                                        <p:cTn id="12"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50" grpId="0"/>
    </p:bldLst>
  </p:timing>
</p:sld>
</file>

<file path=ppt/slides/slide16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
            <a:lum/>
          </a:blip>
          <a:stretch>
            <a:fillRect/>
          </a:stretch>
        </a:blipFill>
        <a:effectLst/>
      </p:bgPr>
    </p:bg>
    <p:spTree>
      <p:nvGrpSpPr>
        <p:cNvPr id="1" name=""/>
        <p:cNvGrpSpPr/>
        <p:nvPr/>
      </p:nvGrpSpPr>
      <p:grpSpPr>
        <a:xfrm>
          <a:off x="0" y="0"/>
          <a:ext cx="0" cy="0"/>
          <a:chOff x="0" y="0"/>
          <a:chExt cx="0" cy="0"/>
        </a:xfrm>
      </p:grpSpPr>
      <p:cxnSp>
        <p:nvCxnSpPr>
          <p:cNvPr id="25" name="直接连接符 24"/>
          <p:cNvCxnSpPr/>
          <p:nvPr/>
        </p:nvCxnSpPr>
        <p:spPr>
          <a:xfrm flipV="1">
            <a:off x="95210" y="836820"/>
            <a:ext cx="11857199" cy="22318"/>
          </a:xfrm>
          <a:prstGeom prst="line">
            <a:avLst/>
          </a:prstGeom>
          <a:ln w="57150">
            <a:solidFill>
              <a:srgbClr val="FF0000"/>
            </a:solidFill>
          </a:ln>
          <a:scene3d>
            <a:camera prst="obliqueTopRight"/>
            <a:lightRig rig="threePt" dir="t"/>
          </a:scene3d>
        </p:spPr>
        <p:style>
          <a:lnRef idx="1">
            <a:schemeClr val="accent1"/>
          </a:lnRef>
          <a:fillRef idx="0">
            <a:schemeClr val="accent1"/>
          </a:fillRef>
          <a:effectRef idx="0">
            <a:schemeClr val="accent1"/>
          </a:effectRef>
          <a:fontRef idx="minor">
            <a:schemeClr val="tx1"/>
          </a:fontRef>
        </p:style>
      </p:cxnSp>
      <p:sp>
        <p:nvSpPr>
          <p:cNvPr id="26" name="文本框 127"/>
          <p:cNvSpPr txBox="1"/>
          <p:nvPr/>
        </p:nvSpPr>
        <p:spPr>
          <a:xfrm>
            <a:off x="606134" y="285728"/>
            <a:ext cx="5297855" cy="523220"/>
          </a:xfrm>
          <a:prstGeom prst="rect">
            <a:avLst/>
          </a:prstGeom>
          <a:noFill/>
          <a:ln w="9525">
            <a:noFill/>
          </a:ln>
        </p:spPr>
        <p:txBody>
          <a:bodyPr wrap="square">
            <a:spAutoFit/>
          </a:bodyPr>
          <a:lstStyle/>
          <a:p>
            <a:pPr fontAlgn="base">
              <a:spcBef>
                <a:spcPct val="0"/>
              </a:spcBef>
              <a:spcAft>
                <a:spcPct val="0"/>
              </a:spcAft>
            </a:pPr>
            <a:r>
              <a:rPr lang="zh-CN" altLang="en-US" sz="2800" b="1" smtClean="0">
                <a:solidFill>
                  <a:srgbClr val="FF0000"/>
                </a:solidFill>
              </a:rPr>
              <a:t>考点</a:t>
            </a:r>
            <a:r>
              <a:rPr lang="en-US" altLang="zh-CN" sz="2800" b="1" smtClean="0">
                <a:solidFill>
                  <a:srgbClr val="FF0000"/>
                </a:solidFill>
              </a:rPr>
              <a:t>2——</a:t>
            </a:r>
            <a:r>
              <a:rPr lang="zh-CN" altLang="en-US" sz="2800" b="1" smtClean="0">
                <a:solidFill>
                  <a:srgbClr val="0000FF"/>
                </a:solidFill>
              </a:rPr>
              <a:t>一次中和</a:t>
            </a:r>
            <a:endParaRPr lang="zh-CN" altLang="en-US" sz="2800" b="1">
              <a:solidFill>
                <a:srgbClr val="0000FF"/>
              </a:solidFill>
            </a:endParaRPr>
          </a:p>
        </p:txBody>
      </p:sp>
      <p:grpSp>
        <p:nvGrpSpPr>
          <p:cNvPr id="2" name="组合 19"/>
          <p:cNvGrpSpPr/>
          <p:nvPr/>
        </p:nvGrpSpPr>
        <p:grpSpPr>
          <a:xfrm>
            <a:off x="292512" y="1052836"/>
            <a:ext cx="7511197" cy="1428761"/>
            <a:chOff x="219383" y="1052835"/>
            <a:chExt cx="5633398" cy="1428761"/>
          </a:xfrm>
        </p:grpSpPr>
        <p:sp>
          <p:nvSpPr>
            <p:cNvPr id="4" name="文本框 133"/>
            <p:cNvSpPr txBox="1"/>
            <p:nvPr/>
          </p:nvSpPr>
          <p:spPr>
            <a:xfrm>
              <a:off x="219383" y="1357298"/>
              <a:ext cx="3632568" cy="923330"/>
            </a:xfrm>
            <a:prstGeom prst="rect">
              <a:avLst/>
            </a:prstGeom>
            <a:noFill/>
            <a:ln w="9525">
              <a:solidFill>
                <a:srgbClr val="FF0000"/>
              </a:solidFill>
            </a:ln>
          </p:spPr>
          <p:txBody>
            <a:bodyPr wrap="square">
              <a:spAutoFit/>
            </a:bodyPr>
            <a:lstStyle/>
            <a:p>
              <a:pPr fontAlgn="base">
                <a:spcBef>
                  <a:spcPct val="0"/>
                </a:spcBef>
                <a:spcAft>
                  <a:spcPct val="0"/>
                </a:spcAft>
              </a:pPr>
              <a:r>
                <a:rPr lang="zh-CN" altLang="en-US" b="1" smtClean="0">
                  <a:solidFill>
                    <a:srgbClr val="FF0000"/>
                  </a:solidFill>
                  <a:latin typeface="宋体" panose="02010600030101010101" pitchFamily="2" charset="-122"/>
                  <a:sym typeface="+mn-ea"/>
                </a:rPr>
                <a:t>情境</a:t>
              </a:r>
              <a:r>
                <a:rPr lang="en-US" altLang="zh-CN" b="1" smtClean="0">
                  <a:solidFill>
                    <a:srgbClr val="FF0000"/>
                  </a:solidFill>
                  <a:latin typeface="宋体" panose="02010600030101010101" pitchFamily="2" charset="-122"/>
                  <a:sym typeface="+mn-ea"/>
                </a:rPr>
                <a:t>1.</a:t>
              </a:r>
              <a:r>
                <a:rPr lang="zh-CN" altLang="en-US" b="1" smtClean="0">
                  <a:solidFill>
                    <a:srgbClr val="000000"/>
                  </a:solidFill>
                  <a:latin typeface="宋体" panose="02010600030101010101" pitchFamily="2" charset="-122"/>
                  <a:cs typeface="宋体" panose="02010600030101010101" pitchFamily="2" charset="-122"/>
                </a:rPr>
                <a:t>在</a:t>
              </a:r>
              <a:r>
                <a:rPr lang="en-US" altLang="zh-CN" b="1" smtClean="0">
                  <a:solidFill>
                    <a:srgbClr val="000000"/>
                  </a:solidFill>
                  <a:latin typeface="宋体" panose="02010600030101010101" pitchFamily="2" charset="-122"/>
                  <a:cs typeface="宋体" panose="02010600030101010101" pitchFamily="2" charset="-122"/>
                </a:rPr>
                <a:t>20mL 0.1mol</a:t>
              </a:r>
              <a:r>
                <a:rPr lang="en-US" altLang="zh-CN" b="1" baseline="30000" smtClean="0">
                  <a:solidFill>
                    <a:srgbClr val="000000"/>
                  </a:solidFill>
                  <a:latin typeface="宋体" panose="02010600030101010101" pitchFamily="2" charset="-122"/>
                  <a:cs typeface="宋体" panose="02010600030101010101" pitchFamily="2" charset="-122"/>
                  <a:sym typeface="+mn-ea"/>
                </a:rPr>
                <a:t>.</a:t>
              </a:r>
              <a:r>
                <a:rPr lang="en-US" altLang="zh-CN" b="1" smtClean="0">
                  <a:solidFill>
                    <a:srgbClr val="000000"/>
                  </a:solidFill>
                  <a:latin typeface="宋体" panose="02010600030101010101" pitchFamily="2" charset="-122"/>
                  <a:cs typeface="宋体" panose="02010600030101010101" pitchFamily="2" charset="-122"/>
                  <a:sym typeface="+mn-ea"/>
                </a:rPr>
                <a:t>L</a:t>
              </a:r>
              <a:r>
                <a:rPr lang="en-US" altLang="zh-CN" b="1" baseline="30000" smtClean="0">
                  <a:solidFill>
                    <a:srgbClr val="000000"/>
                  </a:solidFill>
                  <a:latin typeface="宋体" panose="02010600030101010101" pitchFamily="2" charset="-122"/>
                  <a:cs typeface="宋体" panose="02010600030101010101" pitchFamily="2" charset="-122"/>
                  <a:sym typeface="+mn-ea"/>
                </a:rPr>
                <a:t>-1</a:t>
              </a:r>
              <a:r>
                <a:rPr lang="zh-CN" altLang="en-US" b="1">
                  <a:solidFill>
                    <a:srgbClr val="0000FF"/>
                  </a:solidFill>
                  <a:latin typeface="宋体" panose="02010600030101010101" pitchFamily="2" charset="-122"/>
                  <a:cs typeface="宋体" panose="02010600030101010101" pitchFamily="2" charset="-122"/>
                  <a:sym typeface="+mn-ea"/>
                </a:rPr>
                <a:t>氨水</a:t>
              </a:r>
              <a:r>
                <a:rPr lang="zh-CN" altLang="en-US" b="1" smtClean="0">
                  <a:solidFill>
                    <a:srgbClr val="000000"/>
                  </a:solidFill>
                  <a:latin typeface="宋体" panose="02010600030101010101" pitchFamily="2" charset="-122"/>
                  <a:cs typeface="宋体" panose="02010600030101010101" pitchFamily="2" charset="-122"/>
                  <a:sym typeface="+mn-ea"/>
                </a:rPr>
                <a:t>中，</a:t>
              </a:r>
              <a:endParaRPr lang="en-US" altLang="zh-CN" b="1" smtClean="0">
                <a:solidFill>
                  <a:srgbClr val="000000"/>
                </a:solidFill>
                <a:latin typeface="宋体" panose="02010600030101010101" pitchFamily="2" charset="-122"/>
                <a:cs typeface="宋体" panose="02010600030101010101" pitchFamily="2" charset="-122"/>
                <a:sym typeface="+mn-ea"/>
              </a:endParaRPr>
            </a:p>
            <a:p>
              <a:pPr fontAlgn="base">
                <a:spcBef>
                  <a:spcPct val="0"/>
                </a:spcBef>
                <a:spcAft>
                  <a:spcPct val="0"/>
                </a:spcAft>
              </a:pPr>
              <a:r>
                <a:rPr lang="en-US" altLang="zh-CN" b="1" smtClean="0">
                  <a:solidFill>
                    <a:srgbClr val="000000"/>
                  </a:solidFill>
                  <a:latin typeface="宋体" panose="02010600030101010101" pitchFamily="2" charset="-122"/>
                  <a:cs typeface="宋体" panose="02010600030101010101" pitchFamily="2" charset="-122"/>
                  <a:sym typeface="+mn-ea"/>
                </a:rPr>
                <a:t>      </a:t>
              </a:r>
              <a:r>
                <a:rPr lang="zh-CN" altLang="en-US" b="1" smtClean="0">
                  <a:solidFill>
                    <a:srgbClr val="0000FF"/>
                  </a:solidFill>
                  <a:latin typeface="宋体" panose="02010600030101010101" pitchFamily="2" charset="-122"/>
                  <a:cs typeface="宋体" panose="02010600030101010101" pitchFamily="2" charset="-122"/>
                  <a:sym typeface="+mn-ea"/>
                </a:rPr>
                <a:t>滴</a:t>
              </a:r>
              <a:r>
                <a:rPr lang="zh-CN" altLang="en-US" b="1">
                  <a:solidFill>
                    <a:srgbClr val="0000FF"/>
                  </a:solidFill>
                  <a:latin typeface="宋体" panose="02010600030101010101" pitchFamily="2" charset="-122"/>
                  <a:cs typeface="宋体" panose="02010600030101010101" pitchFamily="2" charset="-122"/>
                  <a:sym typeface="+mn-ea"/>
                </a:rPr>
                <a:t>入</a:t>
              </a:r>
              <a:r>
                <a:rPr lang="en-US" altLang="zh-CN" b="1" smtClean="0">
                  <a:solidFill>
                    <a:srgbClr val="000000"/>
                  </a:solidFill>
                  <a:latin typeface="宋体" panose="02010600030101010101" pitchFamily="2" charset="-122"/>
                  <a:cs typeface="宋体" panose="02010600030101010101" pitchFamily="2" charset="-122"/>
                  <a:sym typeface="+mn-ea"/>
                </a:rPr>
                <a:t>0.1mol</a:t>
              </a:r>
              <a:r>
                <a:rPr lang="en-US" altLang="zh-CN" b="1" baseline="30000" smtClean="0">
                  <a:solidFill>
                    <a:srgbClr val="000000"/>
                  </a:solidFill>
                  <a:latin typeface="宋体" panose="02010600030101010101" pitchFamily="2" charset="-122"/>
                  <a:cs typeface="宋体" panose="02010600030101010101" pitchFamily="2" charset="-122"/>
                  <a:sym typeface="+mn-ea"/>
                </a:rPr>
                <a:t>.</a:t>
              </a:r>
              <a:r>
                <a:rPr lang="en-US" altLang="zh-CN" b="1" smtClean="0">
                  <a:solidFill>
                    <a:srgbClr val="000000"/>
                  </a:solidFill>
                  <a:latin typeface="宋体" panose="02010600030101010101" pitchFamily="2" charset="-122"/>
                  <a:cs typeface="宋体" panose="02010600030101010101" pitchFamily="2" charset="-122"/>
                  <a:sym typeface="+mn-ea"/>
                </a:rPr>
                <a:t>L</a:t>
              </a:r>
              <a:r>
                <a:rPr lang="en-US" altLang="zh-CN" b="1" baseline="30000" smtClean="0">
                  <a:solidFill>
                    <a:srgbClr val="000000"/>
                  </a:solidFill>
                  <a:latin typeface="宋体" panose="02010600030101010101" pitchFamily="2" charset="-122"/>
                  <a:cs typeface="宋体" panose="02010600030101010101" pitchFamily="2" charset="-122"/>
                  <a:sym typeface="+mn-ea"/>
                </a:rPr>
                <a:t>-1</a:t>
              </a:r>
              <a:r>
                <a:rPr lang="zh-CN" altLang="en-US" b="1">
                  <a:solidFill>
                    <a:srgbClr val="000000"/>
                  </a:solidFill>
                  <a:latin typeface="宋体" panose="02010600030101010101" pitchFamily="2" charset="-122"/>
                  <a:cs typeface="宋体" panose="02010600030101010101" pitchFamily="2" charset="-122"/>
                  <a:sym typeface="+mn-ea"/>
                </a:rPr>
                <a:t>的</a:t>
              </a:r>
              <a:r>
                <a:rPr lang="zh-CN" altLang="en-US" b="1">
                  <a:solidFill>
                    <a:srgbClr val="0000FF"/>
                  </a:solidFill>
                  <a:latin typeface="宋体" panose="02010600030101010101" pitchFamily="2" charset="-122"/>
                  <a:cs typeface="宋体" panose="02010600030101010101" pitchFamily="2" charset="-122"/>
                  <a:sym typeface="+mn-ea"/>
                </a:rPr>
                <a:t>盐酸</a:t>
              </a:r>
              <a:r>
                <a:rPr lang="zh-CN" altLang="en-US" b="1" smtClean="0">
                  <a:solidFill>
                    <a:srgbClr val="000000"/>
                  </a:solidFill>
                  <a:latin typeface="宋体" panose="02010600030101010101" pitchFamily="2" charset="-122"/>
                  <a:cs typeface="宋体" panose="02010600030101010101" pitchFamily="2" charset="-122"/>
                  <a:sym typeface="+mn-ea"/>
                </a:rPr>
                <a:t>，</a:t>
              </a:r>
              <a:endParaRPr lang="en-US" altLang="zh-CN" b="1" smtClean="0">
                <a:solidFill>
                  <a:srgbClr val="000000"/>
                </a:solidFill>
                <a:latin typeface="宋体" panose="02010600030101010101" pitchFamily="2" charset="-122"/>
                <a:cs typeface="宋体" panose="02010600030101010101" pitchFamily="2" charset="-122"/>
                <a:sym typeface="+mn-ea"/>
              </a:endParaRPr>
            </a:p>
            <a:p>
              <a:pPr fontAlgn="base">
                <a:spcBef>
                  <a:spcPct val="0"/>
                </a:spcBef>
                <a:spcAft>
                  <a:spcPct val="0"/>
                </a:spcAft>
              </a:pPr>
              <a:r>
                <a:rPr lang="en-US" altLang="zh-CN" b="1" smtClean="0">
                  <a:solidFill>
                    <a:srgbClr val="000000"/>
                  </a:solidFill>
                  <a:latin typeface="宋体" panose="02010600030101010101" pitchFamily="2" charset="-122"/>
                  <a:cs typeface="宋体" panose="02010600030101010101" pitchFamily="2" charset="-122"/>
                  <a:sym typeface="+mn-ea"/>
                </a:rPr>
                <a:t>      </a:t>
              </a:r>
              <a:r>
                <a:rPr lang="zh-CN" altLang="en-US" b="1" smtClean="0">
                  <a:solidFill>
                    <a:srgbClr val="000000"/>
                  </a:solidFill>
                  <a:latin typeface="宋体" panose="02010600030101010101" pitchFamily="2" charset="-122"/>
                  <a:cs typeface="宋体" panose="02010600030101010101" pitchFamily="2" charset="-122"/>
                  <a:sym typeface="+mn-ea"/>
                </a:rPr>
                <a:t>溶液</a:t>
              </a:r>
              <a:r>
                <a:rPr lang="zh-CN" altLang="en-US" b="1">
                  <a:solidFill>
                    <a:srgbClr val="000000"/>
                  </a:solidFill>
                  <a:latin typeface="宋体" panose="02010600030101010101" pitchFamily="2" charset="-122"/>
                  <a:cs typeface="宋体" panose="02010600030101010101" pitchFamily="2" charset="-122"/>
                  <a:sym typeface="+mn-ea"/>
                </a:rPr>
                <a:t>的</a:t>
              </a:r>
              <a:r>
                <a:rPr lang="en-US" altLang="zh-CN" b="1">
                  <a:solidFill>
                    <a:srgbClr val="0000FF"/>
                  </a:solidFill>
                  <a:latin typeface="宋体" panose="02010600030101010101" pitchFamily="2" charset="-122"/>
                  <a:cs typeface="宋体" panose="02010600030101010101" pitchFamily="2" charset="-122"/>
                  <a:sym typeface="+mn-ea"/>
                </a:rPr>
                <a:t>pH</a:t>
              </a:r>
              <a:r>
                <a:rPr lang="zh-CN" altLang="en-US" b="1" smtClean="0">
                  <a:solidFill>
                    <a:srgbClr val="000000"/>
                  </a:solidFill>
                  <a:latin typeface="宋体" panose="02010600030101010101" pitchFamily="2" charset="-122"/>
                  <a:cs typeface="宋体" panose="02010600030101010101" pitchFamily="2" charset="-122"/>
                  <a:sym typeface="+mn-ea"/>
                </a:rPr>
                <a:t>与盐酸</a:t>
              </a:r>
              <a:r>
                <a:rPr lang="zh-CN" altLang="en-US" b="1" smtClean="0">
                  <a:solidFill>
                    <a:srgbClr val="0000FF"/>
                  </a:solidFill>
                  <a:latin typeface="宋体" panose="02010600030101010101" pitchFamily="2" charset="-122"/>
                  <a:cs typeface="宋体" panose="02010600030101010101" pitchFamily="2" charset="-122"/>
                  <a:sym typeface="+mn-ea"/>
                </a:rPr>
                <a:t>体积</a:t>
              </a:r>
              <a:r>
                <a:rPr lang="zh-CN" altLang="en-US" b="1" smtClean="0">
                  <a:solidFill>
                    <a:srgbClr val="000000"/>
                  </a:solidFill>
                  <a:latin typeface="宋体" panose="02010600030101010101" pitchFamily="2" charset="-122"/>
                  <a:cs typeface="宋体" panose="02010600030101010101" pitchFamily="2" charset="-122"/>
                  <a:sym typeface="+mn-ea"/>
                </a:rPr>
                <a:t>图。</a:t>
              </a:r>
              <a:endParaRPr lang="zh-CN" altLang="en-US" b="1">
                <a:solidFill>
                  <a:srgbClr val="000000"/>
                </a:solidFill>
                <a:latin typeface="宋体" panose="02010600030101010101" pitchFamily="2" charset="-122"/>
                <a:cs typeface="宋体" panose="02010600030101010101" pitchFamily="2" charset="-122"/>
                <a:sym typeface="+mn-ea"/>
              </a:endParaRPr>
            </a:p>
          </p:txBody>
        </p:sp>
        <p:pic>
          <p:nvPicPr>
            <p:cNvPr id="5" name="Picture 2" descr="18SWAH5-1+.tif"/>
            <p:cNvPicPr>
              <a:picLocks noChangeAspect="1" noChangeArrowheads="1"/>
            </p:cNvPicPr>
            <p:nvPr/>
          </p:nvPicPr>
          <p:blipFill>
            <a:blip r:embed="rId2"/>
            <a:stretch>
              <a:fillRect/>
            </a:stretch>
          </p:blipFill>
          <p:spPr bwMode="auto">
            <a:xfrm>
              <a:off x="3923955" y="1052835"/>
              <a:ext cx="1928826" cy="1428761"/>
            </a:xfrm>
            <a:prstGeom prst="rect">
              <a:avLst/>
            </a:prstGeom>
            <a:noFill/>
            <a:ln w="9525">
              <a:noFill/>
              <a:miter lim="800000"/>
              <a:headEnd/>
              <a:tailEnd/>
            </a:ln>
          </p:spPr>
        </p:pic>
      </p:grpSp>
      <p:grpSp>
        <p:nvGrpSpPr>
          <p:cNvPr id="3" name="组合 11"/>
          <p:cNvGrpSpPr/>
          <p:nvPr/>
        </p:nvGrpSpPr>
        <p:grpSpPr>
          <a:xfrm>
            <a:off x="238839" y="2500306"/>
            <a:ext cx="9906069" cy="1428760"/>
            <a:chOff x="571472" y="2500306"/>
            <a:chExt cx="7429552" cy="1428760"/>
          </a:xfrm>
        </p:grpSpPr>
        <p:sp>
          <p:nvSpPr>
            <p:cNvPr id="6" name="文本框 133"/>
            <p:cNvSpPr txBox="1"/>
            <p:nvPr/>
          </p:nvSpPr>
          <p:spPr>
            <a:xfrm>
              <a:off x="571472" y="2862860"/>
              <a:ext cx="5174720" cy="923330"/>
            </a:xfrm>
            <a:prstGeom prst="rect">
              <a:avLst/>
            </a:prstGeom>
            <a:noFill/>
            <a:ln w="9525">
              <a:solidFill>
                <a:srgbClr val="FF0000"/>
              </a:solidFill>
            </a:ln>
          </p:spPr>
          <p:txBody>
            <a:bodyPr wrap="square">
              <a:spAutoFit/>
            </a:bodyPr>
            <a:lstStyle/>
            <a:p>
              <a:pPr fontAlgn="base">
                <a:spcBef>
                  <a:spcPct val="0"/>
                </a:spcBef>
                <a:spcAft>
                  <a:spcPct val="0"/>
                </a:spcAft>
              </a:pPr>
              <a:r>
                <a:rPr lang="zh-CN" altLang="en-US" b="1" smtClean="0">
                  <a:solidFill>
                    <a:srgbClr val="FF0000"/>
                  </a:solidFill>
                  <a:latin typeface="宋体" panose="02010600030101010101" pitchFamily="2" charset="-122"/>
                  <a:sym typeface="+mn-ea"/>
                </a:rPr>
                <a:t>情境</a:t>
              </a:r>
              <a:r>
                <a:rPr lang="en-US" altLang="zh-CN" b="1" smtClean="0">
                  <a:solidFill>
                    <a:srgbClr val="FF0000"/>
                  </a:solidFill>
                  <a:latin typeface="宋体" panose="02010600030101010101" pitchFamily="2" charset="-122"/>
                  <a:sym typeface="+mn-ea"/>
                </a:rPr>
                <a:t>2.</a:t>
              </a:r>
              <a:r>
                <a:rPr lang="zh-CN" altLang="en-US" b="1" smtClean="0">
                  <a:solidFill>
                    <a:srgbClr val="000000"/>
                  </a:solidFill>
                  <a:latin typeface="宋体" panose="02010600030101010101" pitchFamily="2" charset="-122"/>
                  <a:cs typeface="Times New Roman" panose="02020603050405020304" pitchFamily="18" charset="0"/>
                </a:rPr>
                <a:t>向</a:t>
              </a:r>
              <a:r>
                <a:rPr lang="en-US" altLang="zh-CN" b="1" smtClean="0">
                  <a:solidFill>
                    <a:srgbClr val="000000"/>
                  </a:solidFill>
                  <a:latin typeface="宋体" panose="02010600030101010101" pitchFamily="2" charset="-122"/>
                  <a:cs typeface="Times New Roman" panose="02020603050405020304" pitchFamily="18" charset="0"/>
                </a:rPr>
                <a:t>20 mL 0.1 mol·L</a:t>
              </a:r>
              <a:r>
                <a:rPr lang="zh-CN" altLang="en-US" b="1" baseline="30000" smtClean="0">
                  <a:solidFill>
                    <a:srgbClr val="000000"/>
                  </a:solidFill>
                  <a:latin typeface="宋体" panose="02010600030101010101" pitchFamily="2" charset="-122"/>
                  <a:cs typeface="Times New Roman" panose="02020603050405020304" pitchFamily="18" charset="0"/>
                </a:rPr>
                <a:t>－</a:t>
              </a:r>
              <a:r>
                <a:rPr lang="en-US" altLang="zh-CN" b="1" baseline="30000" smtClean="0">
                  <a:solidFill>
                    <a:srgbClr val="000000"/>
                  </a:solidFill>
                  <a:latin typeface="宋体" panose="02010600030101010101" pitchFamily="2" charset="-122"/>
                  <a:cs typeface="Times New Roman" panose="02020603050405020304" pitchFamily="18" charset="0"/>
                </a:rPr>
                <a:t>1</a:t>
              </a:r>
              <a:r>
                <a:rPr lang="en-US" altLang="zh-CN" b="1" smtClean="0">
                  <a:solidFill>
                    <a:srgbClr val="000000"/>
                  </a:solidFill>
                  <a:latin typeface="宋体" panose="02010600030101010101" pitchFamily="2" charset="-122"/>
                  <a:cs typeface="Times New Roman" panose="02020603050405020304" pitchFamily="18" charset="0"/>
                </a:rPr>
                <a:t> </a:t>
              </a:r>
              <a:r>
                <a:rPr lang="en-US" altLang="zh-CN" b="1" smtClean="0">
                  <a:solidFill>
                    <a:srgbClr val="0000FF"/>
                  </a:solidFill>
                  <a:latin typeface="宋体" panose="02010600030101010101" pitchFamily="2" charset="-122"/>
                  <a:cs typeface="Times New Roman" panose="02020603050405020304" pitchFamily="18" charset="0"/>
                </a:rPr>
                <a:t>HAc</a:t>
              </a:r>
              <a:r>
                <a:rPr lang="zh-CN" altLang="en-US" b="1" smtClean="0">
                  <a:solidFill>
                    <a:srgbClr val="000000"/>
                  </a:solidFill>
                  <a:latin typeface="宋体" panose="02010600030101010101" pitchFamily="2" charset="-122"/>
                  <a:cs typeface="Times New Roman" panose="02020603050405020304" pitchFamily="18" charset="0"/>
                </a:rPr>
                <a:t>溶液中，</a:t>
              </a:r>
              <a:endParaRPr lang="en-US" altLang="zh-CN" b="1" smtClean="0">
                <a:solidFill>
                  <a:srgbClr val="000000"/>
                </a:solidFill>
                <a:latin typeface="宋体" panose="02010600030101010101" pitchFamily="2" charset="-122"/>
                <a:cs typeface="Times New Roman" panose="02020603050405020304" pitchFamily="18" charset="0"/>
              </a:endParaRPr>
            </a:p>
            <a:p>
              <a:pPr fontAlgn="base">
                <a:spcBef>
                  <a:spcPct val="0"/>
                </a:spcBef>
                <a:spcAft>
                  <a:spcPct val="0"/>
                </a:spcAft>
              </a:pPr>
              <a:r>
                <a:rPr lang="zh-CN" altLang="en-US" b="1" smtClean="0">
                  <a:solidFill>
                    <a:srgbClr val="000000"/>
                  </a:solidFill>
                  <a:latin typeface="宋体" panose="02010600030101010101" pitchFamily="2" charset="-122"/>
                  <a:cs typeface="Times New Roman" panose="02020603050405020304" pitchFamily="18" charset="0"/>
                </a:rPr>
                <a:t>      逐滴</a:t>
              </a:r>
              <a:r>
                <a:rPr lang="zh-CN" altLang="en-US" b="1" smtClean="0">
                  <a:solidFill>
                    <a:srgbClr val="0000FF"/>
                  </a:solidFill>
                  <a:latin typeface="宋体" panose="02010600030101010101" pitchFamily="2" charset="-122"/>
                  <a:cs typeface="Times New Roman" panose="02020603050405020304" pitchFamily="18" charset="0"/>
                </a:rPr>
                <a:t>加入</a:t>
              </a:r>
              <a:r>
                <a:rPr lang="en-US" altLang="zh-CN" b="1" smtClean="0">
                  <a:solidFill>
                    <a:srgbClr val="000000"/>
                  </a:solidFill>
                  <a:latin typeface="宋体" panose="02010600030101010101" pitchFamily="2" charset="-122"/>
                  <a:cs typeface="Times New Roman" panose="02020603050405020304" pitchFamily="18" charset="0"/>
                </a:rPr>
                <a:t>0.1 mol·L</a:t>
              </a:r>
              <a:r>
                <a:rPr lang="zh-CN" altLang="en-US" b="1" baseline="30000" smtClean="0">
                  <a:solidFill>
                    <a:srgbClr val="000000"/>
                  </a:solidFill>
                  <a:latin typeface="宋体" panose="02010600030101010101" pitchFamily="2" charset="-122"/>
                  <a:cs typeface="Times New Roman" panose="02020603050405020304" pitchFamily="18" charset="0"/>
                </a:rPr>
                <a:t>－</a:t>
              </a:r>
              <a:r>
                <a:rPr lang="en-US" altLang="zh-CN" b="1" baseline="30000" smtClean="0">
                  <a:solidFill>
                    <a:srgbClr val="000000"/>
                  </a:solidFill>
                  <a:latin typeface="宋体" panose="02010600030101010101" pitchFamily="2" charset="-122"/>
                  <a:cs typeface="Times New Roman" panose="02020603050405020304" pitchFamily="18" charset="0"/>
                </a:rPr>
                <a:t>1</a:t>
              </a:r>
              <a:r>
                <a:rPr lang="en-US" altLang="zh-CN" b="1" smtClean="0">
                  <a:solidFill>
                    <a:srgbClr val="000000"/>
                  </a:solidFill>
                  <a:latin typeface="宋体" panose="02010600030101010101" pitchFamily="2" charset="-122"/>
                  <a:cs typeface="Times New Roman" panose="02020603050405020304" pitchFamily="18" charset="0"/>
                </a:rPr>
                <a:t> </a:t>
              </a:r>
              <a:r>
                <a:rPr lang="en-US" altLang="zh-CN" b="1" err="1" smtClean="0">
                  <a:solidFill>
                    <a:srgbClr val="0000FF"/>
                  </a:solidFill>
                  <a:latin typeface="宋体" panose="02010600030101010101" pitchFamily="2" charset="-122"/>
                  <a:cs typeface="Times New Roman" panose="02020603050405020304" pitchFamily="18" charset="0"/>
                </a:rPr>
                <a:t>NaOH</a:t>
              </a:r>
              <a:r>
                <a:rPr lang="zh-CN" altLang="en-US" b="1" smtClean="0">
                  <a:solidFill>
                    <a:srgbClr val="000000"/>
                  </a:solidFill>
                  <a:latin typeface="宋体" panose="02010600030101010101" pitchFamily="2" charset="-122"/>
                  <a:cs typeface="Times New Roman" panose="02020603050405020304" pitchFamily="18" charset="0"/>
                </a:rPr>
                <a:t>溶液，</a:t>
              </a:r>
              <a:endParaRPr lang="en-US" altLang="zh-CN" b="1" smtClean="0">
                <a:solidFill>
                  <a:srgbClr val="000000"/>
                </a:solidFill>
                <a:latin typeface="宋体" panose="02010600030101010101" pitchFamily="2" charset="-122"/>
                <a:cs typeface="Times New Roman" panose="02020603050405020304" pitchFamily="18" charset="0"/>
              </a:endParaRPr>
            </a:p>
            <a:p>
              <a:pPr fontAlgn="base">
                <a:spcBef>
                  <a:spcPct val="0"/>
                </a:spcBef>
                <a:spcAft>
                  <a:spcPct val="0"/>
                </a:spcAft>
              </a:pPr>
              <a:r>
                <a:rPr lang="zh-CN" altLang="en-US" b="1" smtClean="0">
                  <a:solidFill>
                    <a:srgbClr val="000000"/>
                  </a:solidFill>
                  <a:latin typeface="宋体" panose="02010600030101010101" pitchFamily="2" charset="-122"/>
                  <a:cs typeface="Times New Roman" panose="02020603050405020304" pitchFamily="18" charset="0"/>
                </a:rPr>
                <a:t>      溶液</a:t>
              </a:r>
              <a:r>
                <a:rPr lang="en-US" altLang="zh-CN" b="1" smtClean="0">
                  <a:solidFill>
                    <a:srgbClr val="000000"/>
                  </a:solidFill>
                  <a:latin typeface="宋体" panose="02010600030101010101" pitchFamily="2" charset="-122"/>
                  <a:cs typeface="Times New Roman" panose="02020603050405020304" pitchFamily="18" charset="0"/>
                </a:rPr>
                <a:t>pH</a:t>
              </a:r>
              <a:r>
                <a:rPr lang="zh-CN" altLang="en-US" b="1" smtClean="0">
                  <a:solidFill>
                    <a:srgbClr val="000000"/>
                  </a:solidFill>
                  <a:latin typeface="宋体" panose="02010600030101010101" pitchFamily="2" charset="-122"/>
                  <a:cs typeface="Times New Roman" panose="02020603050405020304" pitchFamily="18" charset="0"/>
                </a:rPr>
                <a:t>的变化如图所示：</a:t>
              </a:r>
              <a:endParaRPr lang="zh-CN" altLang="en-US" smtClean="0">
                <a:solidFill>
                  <a:srgbClr val="000000"/>
                </a:solidFill>
                <a:latin typeface="宋体" panose="02010600030101010101" pitchFamily="2" charset="-122"/>
                <a:cs typeface="宋体" panose="02010600030101010101" pitchFamily="2" charset="-122"/>
              </a:endParaRPr>
            </a:p>
          </p:txBody>
        </p:sp>
        <p:pic>
          <p:nvPicPr>
            <p:cNvPr id="7" name="Picture 5" descr="18SWAH5-23.TIF"/>
            <p:cNvPicPr>
              <a:picLocks noChangeAspect="1" noChangeArrowheads="1"/>
            </p:cNvPicPr>
            <p:nvPr/>
          </p:nvPicPr>
          <p:blipFill>
            <a:blip r:embed="rId3">
              <a:clrChange>
                <a:clrFrom>
                  <a:srgbClr val="E5E5E5"/>
                </a:clrFrom>
                <a:clrTo>
                  <a:srgbClr val="E5E5E5">
                    <a:alpha val="0"/>
                  </a:srgbClr>
                </a:clrTo>
              </a:clrChange>
            </a:blip>
            <a:stretch>
              <a:fillRect/>
            </a:stretch>
          </p:blipFill>
          <p:spPr bwMode="auto">
            <a:xfrm>
              <a:off x="6072198" y="2500306"/>
              <a:ext cx="1928826" cy="1428760"/>
            </a:xfrm>
            <a:prstGeom prst="rect">
              <a:avLst/>
            </a:prstGeom>
            <a:noFill/>
            <a:ln w="9525">
              <a:noFill/>
              <a:miter lim="800000"/>
              <a:headEnd/>
              <a:tailEnd/>
            </a:ln>
          </p:spPr>
        </p:pic>
      </p:grpSp>
      <p:grpSp>
        <p:nvGrpSpPr>
          <p:cNvPr id="8" name="组合 12"/>
          <p:cNvGrpSpPr/>
          <p:nvPr/>
        </p:nvGrpSpPr>
        <p:grpSpPr>
          <a:xfrm>
            <a:off x="143587" y="4286256"/>
            <a:ext cx="10390980" cy="2000264"/>
            <a:chOff x="500034" y="4286256"/>
            <a:chExt cx="7793235" cy="2000264"/>
          </a:xfrm>
        </p:grpSpPr>
        <p:sp>
          <p:nvSpPr>
            <p:cNvPr id="10" name="文本框 115"/>
            <p:cNvSpPr txBox="1"/>
            <p:nvPr/>
          </p:nvSpPr>
          <p:spPr>
            <a:xfrm>
              <a:off x="500034" y="4636668"/>
              <a:ext cx="5357850" cy="1292662"/>
            </a:xfrm>
            <a:prstGeom prst="rect">
              <a:avLst/>
            </a:prstGeom>
            <a:noFill/>
            <a:ln w="9525">
              <a:solidFill>
                <a:srgbClr val="FF0000"/>
              </a:solidFill>
            </a:ln>
          </p:spPr>
          <p:txBody>
            <a:bodyPr wrap="square">
              <a:spAutoFit/>
            </a:bodyPr>
            <a:lstStyle/>
            <a:p>
              <a:pPr fontAlgn="base">
                <a:spcBef>
                  <a:spcPct val="0"/>
                </a:spcBef>
                <a:spcAft>
                  <a:spcPct val="0"/>
                </a:spcAft>
                <a:tabLst>
                  <a:tab pos="2514600" algn="l"/>
                </a:tabLst>
              </a:pPr>
              <a:r>
                <a:rPr lang="zh-CN" altLang="en-US" b="1" smtClean="0">
                  <a:solidFill>
                    <a:srgbClr val="FF0000"/>
                  </a:solidFill>
                  <a:latin typeface="宋体" panose="02010600030101010101" pitchFamily="2" charset="-122"/>
                  <a:cs typeface="+mj-ea"/>
                </a:rPr>
                <a:t>情境</a:t>
              </a:r>
              <a:r>
                <a:rPr lang="en-US" altLang="zh-CN" b="1" smtClean="0">
                  <a:solidFill>
                    <a:srgbClr val="FF0000"/>
                  </a:solidFill>
                  <a:latin typeface="宋体" panose="02010600030101010101" pitchFamily="2" charset="-122"/>
                  <a:cs typeface="+mj-ea"/>
                </a:rPr>
                <a:t>3.</a:t>
              </a:r>
              <a:r>
                <a:rPr lang="zh-CN" altLang="en-US" b="1" smtClean="0">
                  <a:solidFill>
                    <a:srgbClr val="FF0000"/>
                  </a:solidFill>
                  <a:latin typeface="Times New Roman" panose="02020603050405020304" pitchFamily="18" charset="0"/>
                  <a:cs typeface="Times New Roman" panose="02020603050405020304" pitchFamily="18" charset="0"/>
                </a:rPr>
                <a:t>                                                 </a:t>
              </a:r>
              <a:r>
                <a:rPr lang="en-US" altLang="zh-CN" b="1" smtClean="0">
                  <a:solidFill>
                    <a:srgbClr val="000000"/>
                  </a:solidFill>
                  <a:latin typeface="Times New Roman" panose="02020603050405020304" pitchFamily="18" charset="0"/>
                  <a:cs typeface="Times New Roman" panose="02020603050405020304" pitchFamily="18" charset="0"/>
                </a:rPr>
                <a:t>C(H</a:t>
              </a:r>
              <a:r>
                <a:rPr lang="en-US" altLang="zh-CN" b="1" baseline="30000" smtClean="0">
                  <a:solidFill>
                    <a:srgbClr val="000000"/>
                  </a:solidFill>
                  <a:latin typeface="Times New Roman" panose="02020603050405020304" pitchFamily="18" charset="0"/>
                  <a:cs typeface="Times New Roman" panose="02020603050405020304" pitchFamily="18" charset="0"/>
                </a:rPr>
                <a:t>+</a:t>
              </a:r>
              <a:r>
                <a:rPr lang="en-US" altLang="zh-CN" b="1" smtClean="0">
                  <a:solidFill>
                    <a:srgbClr val="000000"/>
                  </a:solidFill>
                  <a:latin typeface="Times New Roman" panose="02020603050405020304" pitchFamily="18" charset="0"/>
                  <a:cs typeface="Times New Roman" panose="02020603050405020304" pitchFamily="18" charset="0"/>
                </a:rPr>
                <a:t>)</a:t>
              </a:r>
              <a:endParaRPr lang="en-US" altLang="zh-CN" b="1" smtClean="0">
                <a:solidFill>
                  <a:srgbClr val="000000"/>
                </a:solidFill>
                <a:latin typeface="Times New Roman" panose="02020603050405020304" pitchFamily="18" charset="0"/>
                <a:cs typeface="Times New Roman" panose="02020603050405020304" pitchFamily="18" charset="0"/>
              </a:endParaRPr>
            </a:p>
            <a:p>
              <a:pPr fontAlgn="base">
                <a:lnSpc>
                  <a:spcPts val="1200"/>
                </a:lnSpc>
                <a:spcBef>
                  <a:spcPct val="0"/>
                </a:spcBef>
                <a:spcAft>
                  <a:spcPct val="0"/>
                </a:spcAft>
                <a:tabLst>
                  <a:tab pos="2514600" algn="l"/>
                </a:tabLst>
              </a:pPr>
              <a:r>
                <a:rPr lang="en-US" altLang="zh-CN" b="1" smtClean="0">
                  <a:solidFill>
                    <a:srgbClr val="000000"/>
                  </a:solidFill>
                  <a:latin typeface="Times New Roman" panose="02020603050405020304" pitchFamily="18" charset="0"/>
                  <a:cs typeface="Times New Roman" panose="02020603050405020304" pitchFamily="18" charset="0"/>
                </a:rPr>
                <a:t>                  AG</a:t>
              </a:r>
              <a:r>
                <a:rPr lang="zh-CN" altLang="en-US" b="1" smtClean="0">
                  <a:solidFill>
                    <a:srgbClr val="000000"/>
                  </a:solidFill>
                  <a:latin typeface="Times New Roman" panose="02020603050405020304" pitchFamily="18" charset="0"/>
                  <a:cs typeface="Times New Roman" panose="02020603050405020304" pitchFamily="18" charset="0"/>
                </a:rPr>
                <a:t>表示酸度，</a:t>
              </a:r>
              <a:r>
                <a:rPr lang="en-US" altLang="zh-CN" b="1" smtClean="0">
                  <a:solidFill>
                    <a:srgbClr val="000000"/>
                  </a:solidFill>
                  <a:latin typeface="Times New Roman" panose="02020603050405020304" pitchFamily="18" charset="0"/>
                  <a:cs typeface="Times New Roman" panose="02020603050405020304" pitchFamily="18" charset="0"/>
                </a:rPr>
                <a:t>AG</a:t>
              </a:r>
              <a:r>
                <a:rPr lang="zh-CN" altLang="en-US" b="1" smtClean="0">
                  <a:solidFill>
                    <a:srgbClr val="000000"/>
                  </a:solidFill>
                  <a:latin typeface="Times New Roman" panose="02020603050405020304" pitchFamily="18" charset="0"/>
                  <a:cs typeface="Times New Roman" panose="02020603050405020304" pitchFamily="18" charset="0"/>
                </a:rPr>
                <a:t>＝</a:t>
              </a:r>
              <a:r>
                <a:rPr lang="en-US" altLang="zh-CN" b="1" err="1" smtClean="0">
                  <a:solidFill>
                    <a:srgbClr val="000000"/>
                  </a:solidFill>
                  <a:latin typeface="Times New Roman" panose="02020603050405020304" pitchFamily="18" charset="0"/>
                  <a:cs typeface="Times New Roman" panose="02020603050405020304" pitchFamily="18" charset="0"/>
                </a:rPr>
                <a:t>lg ————    </a:t>
              </a:r>
              <a:r>
                <a:rPr lang="zh-CN" altLang="en-US" b="1" smtClean="0">
                  <a:solidFill>
                    <a:srgbClr val="000000"/>
                  </a:solidFill>
                  <a:latin typeface="Times New Roman" panose="02020603050405020304" pitchFamily="18" charset="0"/>
                  <a:cs typeface="Times New Roman" panose="02020603050405020304" pitchFamily="18" charset="0"/>
                </a:rPr>
                <a:t>，</a:t>
              </a:r>
              <a:endParaRPr lang="en-US" altLang="zh-CN" b="1" smtClean="0">
                <a:solidFill>
                  <a:srgbClr val="000000"/>
                </a:solidFill>
                <a:latin typeface="Times New Roman" panose="02020603050405020304" pitchFamily="18" charset="0"/>
                <a:cs typeface="Times New Roman" panose="02020603050405020304" pitchFamily="18" charset="0"/>
              </a:endParaRPr>
            </a:p>
            <a:p>
              <a:pPr fontAlgn="base">
                <a:lnSpc>
                  <a:spcPts val="1200"/>
                </a:lnSpc>
                <a:spcBef>
                  <a:spcPct val="0"/>
                </a:spcBef>
                <a:spcAft>
                  <a:spcPct val="0"/>
                </a:spcAft>
                <a:tabLst>
                  <a:tab pos="2514600" algn=""/>
                </a:tabLst>
              </a:pPr>
              <a:r>
                <a:rPr lang="en-US" altLang="zh-CN" b="1" smtClean="0">
                  <a:solidFill>
                    <a:srgbClr val="000000"/>
                  </a:solidFill>
                  <a:latin typeface="Times New Roman" panose="02020603050405020304" pitchFamily="18" charset="0"/>
                  <a:cs typeface="Times New Roman" panose="02020603050405020304" pitchFamily="18" charset="0"/>
                </a:rPr>
                <a:t>                                                             C(OH</a:t>
              </a:r>
              <a:r>
                <a:rPr lang="en-US" altLang="zh-CN" b="1" baseline="30000" smtClean="0">
                  <a:solidFill>
                    <a:srgbClr val="000000"/>
                  </a:solidFill>
                  <a:latin typeface="Times New Roman" panose="02020603050405020304" pitchFamily="18" charset="0"/>
                  <a:cs typeface="Times New Roman" panose="02020603050405020304" pitchFamily="18" charset="0"/>
                </a:rPr>
                <a:t>-</a:t>
              </a:r>
              <a:r>
                <a:rPr lang="en-US" altLang="zh-CN" b="1" smtClean="0">
                  <a:solidFill>
                    <a:srgbClr val="000000"/>
                  </a:solidFill>
                  <a:latin typeface="Times New Roman" panose="02020603050405020304" pitchFamily="18" charset="0"/>
                  <a:cs typeface="Times New Roman" panose="02020603050405020304" pitchFamily="18" charset="0"/>
                </a:rPr>
                <a:t>)</a:t>
              </a:r>
              <a:endParaRPr lang="en-US" altLang="zh-CN" b="1" smtClean="0">
                <a:solidFill>
                  <a:srgbClr val="000000"/>
                </a:solidFill>
                <a:latin typeface="Times New Roman" panose="02020603050405020304" pitchFamily="18" charset="0"/>
                <a:cs typeface="Times New Roman" panose="02020603050405020304" pitchFamily="18" charset="0"/>
              </a:endParaRPr>
            </a:p>
            <a:p>
              <a:pPr fontAlgn="base">
                <a:lnSpc>
                  <a:spcPts val="1200"/>
                </a:lnSpc>
                <a:spcBef>
                  <a:spcPct val="0"/>
                </a:spcBef>
                <a:spcAft>
                  <a:spcPct val="0"/>
                </a:spcAft>
                <a:tabLst>
                  <a:tab pos="2514600" algn="l"/>
                </a:tabLst>
              </a:pPr>
              <a:endParaRPr lang="en-US" altLang="zh-CN" b="1" smtClean="0">
                <a:solidFill>
                  <a:srgbClr val="000000"/>
                </a:solidFill>
                <a:latin typeface="Times New Roman" panose="02020603050405020304" pitchFamily="18" charset="0"/>
                <a:cs typeface="Times New Roman" panose="02020603050405020304" pitchFamily="18" charset="0"/>
              </a:endParaRPr>
            </a:p>
            <a:p>
              <a:pPr fontAlgn="base">
                <a:lnSpc>
                  <a:spcPts val="1200"/>
                </a:lnSpc>
                <a:spcBef>
                  <a:spcPct val="0"/>
                </a:spcBef>
                <a:spcAft>
                  <a:spcPct val="0"/>
                </a:spcAft>
                <a:tabLst>
                  <a:tab pos="2514600" algn="l"/>
                </a:tabLst>
              </a:pPr>
              <a:r>
                <a:rPr lang="en-US" altLang="zh-CN" b="1" smtClean="0">
                  <a:solidFill>
                    <a:srgbClr val="000000"/>
                  </a:solidFill>
                  <a:latin typeface="Times New Roman" panose="02020603050405020304" pitchFamily="18" charset="0"/>
                  <a:cs typeface="Times New Roman" panose="02020603050405020304" pitchFamily="18" charset="0"/>
                </a:rPr>
                <a:t>        </a:t>
              </a:r>
              <a:r>
                <a:rPr lang="zh-CN" altLang="en-US" b="1" smtClean="0">
                  <a:solidFill>
                    <a:srgbClr val="000000"/>
                  </a:solidFill>
                  <a:latin typeface="Times New Roman" panose="02020603050405020304" pitchFamily="18" charset="0"/>
                  <a:cs typeface="Times New Roman" panose="02020603050405020304" pitchFamily="18" charset="0"/>
                </a:rPr>
                <a:t>用</a:t>
              </a:r>
              <a:r>
                <a:rPr lang="en-US" altLang="zh-CN" b="1" smtClean="0">
                  <a:solidFill>
                    <a:srgbClr val="0000FF"/>
                  </a:solidFill>
                  <a:latin typeface="Times New Roman" panose="02020603050405020304" pitchFamily="18" charset="0"/>
                  <a:cs typeface="Times New Roman" panose="02020603050405020304" pitchFamily="18" charset="0"/>
                </a:rPr>
                <a:t>0.1 mol</a:t>
              </a:r>
              <a:r>
                <a:rPr lang="en-US" altLang="zh-CN" b="1" err="1" smtClean="0">
                  <a:solidFill>
                    <a:srgbClr val="0000FF"/>
                  </a:solidFill>
                  <a:latin typeface="Courier New" panose="02070309020205020404"/>
                  <a:cs typeface="Times New Roman" panose="02020603050405020304" pitchFamily="18" charset="0"/>
                </a:rPr>
                <a:t>·</a:t>
              </a:r>
              <a:r>
                <a:rPr lang="en-US" altLang="zh-CN" b="1" err="1" smtClean="0">
                  <a:solidFill>
                    <a:srgbClr val="0000FF"/>
                  </a:solidFill>
                  <a:latin typeface="Times New Roman" panose="02020603050405020304" pitchFamily="18" charset="0"/>
                  <a:cs typeface="Times New Roman" panose="02020603050405020304" pitchFamily="18" charset="0"/>
                </a:rPr>
                <a:t>L</a:t>
              </a:r>
              <a:r>
                <a:rPr lang="zh-CN" altLang="en-US" b="1" baseline="30000" smtClean="0">
                  <a:solidFill>
                    <a:srgbClr val="0000FF"/>
                  </a:solidFill>
                  <a:latin typeface="Times New Roman" panose="02020603050405020304" pitchFamily="18" charset="0"/>
                  <a:cs typeface="Times New Roman" panose="02020603050405020304" pitchFamily="18" charset="0"/>
                </a:rPr>
                <a:t>－</a:t>
              </a:r>
              <a:r>
                <a:rPr lang="en-US" altLang="zh-CN" b="1" baseline="30000" smtClean="0">
                  <a:solidFill>
                    <a:srgbClr val="0000FF"/>
                  </a:solidFill>
                  <a:latin typeface="Times New Roman" panose="02020603050405020304" pitchFamily="18" charset="0"/>
                  <a:cs typeface="Times New Roman" panose="02020603050405020304" pitchFamily="18" charset="0"/>
                </a:rPr>
                <a:t>1</a:t>
              </a:r>
              <a:r>
                <a:rPr lang="zh-CN" altLang="en-US" b="1" smtClean="0">
                  <a:solidFill>
                    <a:srgbClr val="0000FF"/>
                  </a:solidFill>
                  <a:latin typeface="Times New Roman" panose="02020603050405020304" pitchFamily="18" charset="0"/>
                  <a:cs typeface="Times New Roman" panose="02020603050405020304" pitchFamily="18" charset="0"/>
                </a:rPr>
                <a:t>的盐酸</a:t>
              </a:r>
              <a:r>
                <a:rPr lang="zh-CN" altLang="en-US" b="1" smtClean="0">
                  <a:solidFill>
                    <a:srgbClr val="FF0000"/>
                  </a:solidFill>
                  <a:latin typeface="Times New Roman" panose="02020603050405020304" pitchFamily="18" charset="0"/>
                  <a:cs typeface="Times New Roman" panose="02020603050405020304" pitchFamily="18" charset="0"/>
                </a:rPr>
                <a:t>滴定</a:t>
              </a:r>
              <a:endParaRPr lang="en-US" altLang="zh-CN" b="1" smtClean="0">
                <a:solidFill>
                  <a:srgbClr val="FF0000"/>
                </a:solidFill>
                <a:latin typeface="Times New Roman" panose="02020603050405020304" pitchFamily="18" charset="0"/>
                <a:cs typeface="Times New Roman" panose="02020603050405020304" pitchFamily="18" charset="0"/>
              </a:endParaRPr>
            </a:p>
            <a:p>
              <a:pPr fontAlgn="base">
                <a:lnSpc>
                  <a:spcPts val="1200"/>
                </a:lnSpc>
                <a:spcBef>
                  <a:spcPct val="0"/>
                </a:spcBef>
                <a:spcAft>
                  <a:spcPct val="0"/>
                </a:spcAft>
                <a:tabLst>
                  <a:tab pos="2514600" algn=""/>
                </a:tabLst>
              </a:pPr>
              <a:endParaRPr lang="en-US" altLang="zh-CN" b="1" smtClean="0">
                <a:solidFill>
                  <a:srgbClr val="0000FF"/>
                </a:solidFill>
                <a:latin typeface="Times New Roman" panose="02020603050405020304" pitchFamily="18" charset="0"/>
                <a:cs typeface="Times New Roman" panose="02020603050405020304" pitchFamily="18" charset="0"/>
              </a:endParaRPr>
            </a:p>
            <a:p>
              <a:pPr fontAlgn="base">
                <a:lnSpc>
                  <a:spcPts val="1200"/>
                </a:lnSpc>
                <a:spcBef>
                  <a:spcPct val="0"/>
                </a:spcBef>
                <a:spcAft>
                  <a:spcPct val="0"/>
                </a:spcAft>
                <a:tabLst>
                  <a:tab pos="2514600" algn="l"/>
                </a:tabLst>
              </a:pPr>
              <a:r>
                <a:rPr lang="en-US" altLang="zh-CN" b="1" smtClean="0">
                  <a:solidFill>
                    <a:srgbClr val="0000FF"/>
                  </a:solidFill>
                  <a:latin typeface="Times New Roman" panose="02020603050405020304" pitchFamily="18" charset="0"/>
                  <a:cs typeface="Times New Roman" panose="02020603050405020304" pitchFamily="18" charset="0"/>
                </a:rPr>
                <a:t>        10 mL 0.1 mol</a:t>
              </a:r>
              <a:r>
                <a:rPr lang="en-US" altLang="zh-CN" b="1" err="1" smtClean="0">
                  <a:solidFill>
                    <a:srgbClr val="0000FF"/>
                  </a:solidFill>
                  <a:latin typeface="Courier New" panose="02070309020205020404"/>
                  <a:cs typeface="Times New Roman" panose="02020603050405020304" pitchFamily="18" charset="0"/>
                </a:rPr>
                <a:t>·</a:t>
              </a:r>
              <a:r>
                <a:rPr lang="en-US" altLang="zh-CN" b="1" err="1" smtClean="0">
                  <a:solidFill>
                    <a:srgbClr val="0000FF"/>
                  </a:solidFill>
                  <a:latin typeface="Times New Roman" panose="02020603050405020304" pitchFamily="18" charset="0"/>
                  <a:cs typeface="Times New Roman" panose="02020603050405020304" pitchFamily="18" charset="0"/>
                </a:rPr>
                <a:t>L</a:t>
              </a:r>
              <a:r>
                <a:rPr lang="zh-CN" altLang="en-US" b="1" baseline="30000" smtClean="0">
                  <a:solidFill>
                    <a:srgbClr val="0000FF"/>
                  </a:solidFill>
                  <a:latin typeface="Times New Roman" panose="02020603050405020304" pitchFamily="18" charset="0"/>
                  <a:cs typeface="Times New Roman" panose="02020603050405020304" pitchFamily="18" charset="0"/>
                </a:rPr>
                <a:t>－</a:t>
              </a:r>
              <a:r>
                <a:rPr lang="en-US" altLang="zh-CN" b="1" baseline="30000" smtClean="0">
                  <a:solidFill>
                    <a:srgbClr val="0000FF"/>
                  </a:solidFill>
                  <a:latin typeface="Times New Roman" panose="02020603050405020304" pitchFamily="18" charset="0"/>
                  <a:cs typeface="Times New Roman" panose="02020603050405020304" pitchFamily="18" charset="0"/>
                </a:rPr>
                <a:t>1</a:t>
              </a:r>
              <a:r>
                <a:rPr lang="en-US" altLang="zh-CN" b="1" smtClean="0">
                  <a:solidFill>
                    <a:srgbClr val="0000FF"/>
                  </a:solidFill>
                  <a:latin typeface="Times New Roman" panose="02020603050405020304" pitchFamily="18" charset="0"/>
                  <a:cs typeface="Times New Roman" panose="02020603050405020304" pitchFamily="18" charset="0"/>
                </a:rPr>
                <a:t>MOH</a:t>
              </a:r>
              <a:r>
                <a:rPr lang="zh-CN" altLang="en-US" b="1" smtClean="0">
                  <a:solidFill>
                    <a:srgbClr val="0000FF"/>
                  </a:solidFill>
                  <a:latin typeface="Times New Roman" panose="02020603050405020304" pitchFamily="18" charset="0"/>
                  <a:cs typeface="Times New Roman" panose="02020603050405020304" pitchFamily="18" charset="0"/>
                </a:rPr>
                <a:t>溶液</a:t>
              </a:r>
              <a:r>
                <a:rPr lang="zh-CN" altLang="en-US" b="1" smtClean="0">
                  <a:solidFill>
                    <a:srgbClr val="000000"/>
                  </a:solidFill>
                  <a:latin typeface="Times New Roman" panose="02020603050405020304" pitchFamily="18" charset="0"/>
                  <a:cs typeface="Times New Roman" panose="02020603050405020304" pitchFamily="18" charset="0"/>
                </a:rPr>
                <a:t>，滴定曲线如图。</a:t>
              </a:r>
              <a:endParaRPr lang="zh-CN" altLang="en-US" b="1" baseline="30000">
                <a:solidFill>
                  <a:srgbClr val="000000"/>
                </a:solidFill>
                <a:latin typeface="宋体" panose="02010600030101010101" pitchFamily="2" charset="-122"/>
                <a:sym typeface="+mn-ea"/>
              </a:endParaRPr>
            </a:p>
          </p:txBody>
        </p:sp>
        <p:pic>
          <p:nvPicPr>
            <p:cNvPr id="11" name="Picture 1" descr="18SWAH5-26.tif"/>
            <p:cNvPicPr>
              <a:picLocks noChangeAspect="1" noChangeArrowheads="1"/>
            </p:cNvPicPr>
            <p:nvPr/>
          </p:nvPicPr>
          <p:blipFill>
            <a:blip r:embed="rId4"/>
            <a:stretch>
              <a:fillRect/>
            </a:stretch>
          </p:blipFill>
          <p:spPr bwMode="auto">
            <a:xfrm>
              <a:off x="6215074" y="4286256"/>
              <a:ext cx="2078195" cy="2000264"/>
            </a:xfrm>
            <a:prstGeom prst="rect">
              <a:avLst/>
            </a:prstGeom>
            <a:noFill/>
          </p:spPr>
        </p:pic>
      </p:grpSp>
      <p:sp>
        <p:nvSpPr>
          <p:cNvPr id="15" name="文本框 133"/>
          <p:cNvSpPr txBox="1"/>
          <p:nvPr/>
        </p:nvSpPr>
        <p:spPr>
          <a:xfrm>
            <a:off x="5903987" y="673056"/>
            <a:ext cx="3696256" cy="307777"/>
          </a:xfrm>
          <a:prstGeom prst="rect">
            <a:avLst/>
          </a:prstGeom>
          <a:solidFill>
            <a:schemeClr val="accent5"/>
          </a:solidFill>
          <a:ln w="9525">
            <a:solidFill>
              <a:srgbClr val="FF0000"/>
            </a:solidFill>
          </a:ln>
        </p:spPr>
        <p:txBody>
          <a:bodyPr wrap="square">
            <a:spAutoFit/>
          </a:bodyPr>
          <a:lstStyle/>
          <a:p>
            <a:pPr fontAlgn="base">
              <a:spcBef>
                <a:spcPct val="0"/>
              </a:spcBef>
              <a:spcAft>
                <a:spcPct val="0"/>
              </a:spcAft>
            </a:pPr>
            <a:r>
              <a:rPr lang="zh-CN" altLang="en-US" sz="1400" b="1" smtClean="0">
                <a:solidFill>
                  <a:srgbClr val="FF0000"/>
                </a:solidFill>
                <a:latin typeface="宋体" panose="02010600030101010101" pitchFamily="2" charset="-122"/>
                <a:sym typeface="+mn-ea"/>
              </a:rPr>
              <a:t>起点：</a:t>
            </a:r>
            <a:r>
              <a:rPr lang="en-US" altLang="zh-CN" sz="1400" b="1" smtClean="0">
                <a:solidFill>
                  <a:srgbClr val="0000FF"/>
                </a:solidFill>
                <a:latin typeface="宋体" panose="02010600030101010101" pitchFamily="2" charset="-122"/>
                <a:cs typeface="宋体" panose="02010600030101010101" pitchFamily="2" charset="-122"/>
                <a:sym typeface="+mn-ea"/>
              </a:rPr>
              <a:t>[OH</a:t>
            </a:r>
            <a:r>
              <a:rPr lang="en-US" altLang="zh-CN" sz="1400" b="1" baseline="30000" smtClean="0">
                <a:solidFill>
                  <a:srgbClr val="0000FF"/>
                </a:solidFill>
                <a:latin typeface="宋体" panose="02010600030101010101" pitchFamily="2" charset="-122"/>
                <a:cs typeface="宋体" panose="02010600030101010101" pitchFamily="2" charset="-122"/>
                <a:sym typeface="+mn-ea"/>
              </a:rPr>
              <a:t>-</a:t>
            </a:r>
            <a:r>
              <a:rPr lang="en-US" altLang="zh-CN" sz="1400" b="1" smtClean="0">
                <a:solidFill>
                  <a:srgbClr val="0000FF"/>
                </a:solidFill>
                <a:latin typeface="宋体" panose="02010600030101010101" pitchFamily="2" charset="-122"/>
                <a:cs typeface="宋体" panose="02010600030101010101" pitchFamily="2" charset="-122"/>
                <a:sym typeface="+mn-ea"/>
              </a:rPr>
              <a:t>] </a:t>
            </a:r>
            <a:r>
              <a:rPr lang="zh-CN" altLang="en-US" sz="1400" b="1" smtClean="0">
                <a:solidFill>
                  <a:srgbClr val="0000FF"/>
                </a:solidFill>
                <a:latin typeface="宋体" panose="02010600030101010101" pitchFamily="2" charset="-122"/>
                <a:cs typeface="宋体" panose="02010600030101010101" pitchFamily="2" charset="-122"/>
                <a:sym typeface="+mn-ea"/>
              </a:rPr>
              <a:t>＞</a:t>
            </a:r>
            <a:r>
              <a:rPr lang="en-US" altLang="zh-CN" sz="1400" b="1" smtClean="0">
                <a:solidFill>
                  <a:srgbClr val="0000FF"/>
                </a:solidFill>
                <a:latin typeface="宋体" panose="02010600030101010101" pitchFamily="2" charset="-122"/>
                <a:cs typeface="宋体" panose="02010600030101010101" pitchFamily="2" charset="-122"/>
                <a:sym typeface="+mn-ea"/>
              </a:rPr>
              <a:t> [NH</a:t>
            </a:r>
            <a:r>
              <a:rPr lang="en-US" altLang="zh-CN" sz="1400" b="1" baseline="-25000" smtClean="0">
                <a:solidFill>
                  <a:srgbClr val="0000FF"/>
                </a:solidFill>
                <a:latin typeface="宋体" panose="02010600030101010101" pitchFamily="2" charset="-122"/>
                <a:cs typeface="宋体" panose="02010600030101010101" pitchFamily="2" charset="-122"/>
                <a:sym typeface="+mn-ea"/>
              </a:rPr>
              <a:t>4</a:t>
            </a:r>
            <a:r>
              <a:rPr lang="en-US" altLang="zh-CN" sz="1400" b="1" baseline="30000" smtClean="0">
                <a:solidFill>
                  <a:srgbClr val="0000FF"/>
                </a:solidFill>
                <a:latin typeface="宋体" panose="02010600030101010101" pitchFamily="2" charset="-122"/>
                <a:cs typeface="宋体" panose="02010600030101010101" pitchFamily="2" charset="-122"/>
                <a:sym typeface="+mn-ea"/>
              </a:rPr>
              <a:t>+</a:t>
            </a:r>
            <a:r>
              <a:rPr lang="en-US" altLang="zh-CN" sz="1400" b="1" smtClean="0">
                <a:solidFill>
                  <a:srgbClr val="0000FF"/>
                </a:solidFill>
                <a:latin typeface="宋体" panose="02010600030101010101" pitchFamily="2" charset="-122"/>
                <a:cs typeface="宋体" panose="02010600030101010101" pitchFamily="2" charset="-122"/>
                <a:sym typeface="+mn-ea"/>
              </a:rPr>
              <a:t>]</a:t>
            </a:r>
            <a:r>
              <a:rPr lang="zh-CN" altLang="en-US" sz="1400" b="1" smtClean="0">
                <a:solidFill>
                  <a:srgbClr val="0000FF"/>
                </a:solidFill>
                <a:latin typeface="宋体" panose="02010600030101010101" pitchFamily="2" charset="-122"/>
                <a:cs typeface="宋体" panose="02010600030101010101" pitchFamily="2" charset="-122"/>
                <a:sym typeface="+mn-ea"/>
              </a:rPr>
              <a:t> ＞</a:t>
            </a:r>
            <a:r>
              <a:rPr lang="en-US" altLang="zh-CN" sz="1400" b="1" smtClean="0">
                <a:solidFill>
                  <a:srgbClr val="0000FF"/>
                </a:solidFill>
                <a:latin typeface="宋体" panose="02010600030101010101" pitchFamily="2" charset="-122"/>
                <a:cs typeface="宋体" panose="02010600030101010101" pitchFamily="2" charset="-122"/>
                <a:sym typeface="+mn-ea"/>
              </a:rPr>
              <a:t> [H</a:t>
            </a:r>
            <a:r>
              <a:rPr lang="en-US" altLang="zh-CN" sz="1400" b="1" baseline="30000" smtClean="0">
                <a:solidFill>
                  <a:srgbClr val="0000FF"/>
                </a:solidFill>
                <a:latin typeface="宋体" panose="02010600030101010101" pitchFamily="2" charset="-122"/>
                <a:cs typeface="宋体" panose="02010600030101010101" pitchFamily="2" charset="-122"/>
                <a:sym typeface="+mn-ea"/>
              </a:rPr>
              <a:t>+</a:t>
            </a:r>
            <a:r>
              <a:rPr lang="en-US" altLang="zh-CN" sz="1400" b="1" smtClean="0">
                <a:solidFill>
                  <a:srgbClr val="0000FF"/>
                </a:solidFill>
                <a:latin typeface="宋体" panose="02010600030101010101" pitchFamily="2" charset="-122"/>
                <a:cs typeface="宋体" panose="02010600030101010101" pitchFamily="2" charset="-122"/>
                <a:sym typeface="+mn-ea"/>
              </a:rPr>
              <a:t>]</a:t>
            </a:r>
            <a:endParaRPr lang="zh-CN" altLang="en-US" sz="1400" b="1">
              <a:solidFill>
                <a:srgbClr val="0000FF"/>
              </a:solidFill>
              <a:latin typeface="宋体" panose="02010600030101010101" pitchFamily="2" charset="-122"/>
              <a:cs typeface="宋体" panose="02010600030101010101" pitchFamily="2" charset="-122"/>
              <a:sym typeface="+mn-ea"/>
            </a:endParaRPr>
          </a:p>
        </p:txBody>
      </p:sp>
      <p:sp>
        <p:nvSpPr>
          <p:cNvPr id="17" name="文本框 133"/>
          <p:cNvSpPr txBox="1"/>
          <p:nvPr/>
        </p:nvSpPr>
        <p:spPr>
          <a:xfrm>
            <a:off x="7056068" y="1537116"/>
            <a:ext cx="4073425" cy="307777"/>
          </a:xfrm>
          <a:prstGeom prst="rect">
            <a:avLst/>
          </a:prstGeom>
          <a:solidFill>
            <a:schemeClr val="accent5"/>
          </a:solidFill>
          <a:ln w="9525">
            <a:solidFill>
              <a:srgbClr val="FF0000"/>
            </a:solidFill>
          </a:ln>
        </p:spPr>
        <p:txBody>
          <a:bodyPr wrap="square">
            <a:spAutoFit/>
          </a:bodyPr>
          <a:lstStyle/>
          <a:p>
            <a:pPr fontAlgn="base">
              <a:spcBef>
                <a:spcPct val="0"/>
              </a:spcBef>
              <a:spcAft>
                <a:spcPct val="0"/>
              </a:spcAft>
            </a:pPr>
            <a:r>
              <a:rPr lang="zh-CN" altLang="en-US" sz="1400" b="1" smtClean="0">
                <a:solidFill>
                  <a:srgbClr val="FF0000"/>
                </a:solidFill>
                <a:latin typeface="宋体" panose="02010600030101010101" pitchFamily="2" charset="-122"/>
                <a:sym typeface="+mn-ea"/>
              </a:rPr>
              <a:t>中性点</a:t>
            </a:r>
            <a:r>
              <a:rPr lang="zh-CN" altLang="en-US" sz="1400" b="1" smtClean="0">
                <a:solidFill>
                  <a:srgbClr val="0000FF"/>
                </a:solidFill>
                <a:latin typeface="宋体" panose="02010600030101010101" pitchFamily="2" charset="-122"/>
                <a:sym typeface="+mn-ea"/>
              </a:rPr>
              <a:t>：</a:t>
            </a:r>
            <a:r>
              <a:rPr lang="en-US" altLang="zh-CN" sz="1400" b="1" smtClean="0">
                <a:solidFill>
                  <a:srgbClr val="0000FF"/>
                </a:solidFill>
                <a:latin typeface="宋体" panose="02010600030101010101" pitchFamily="2" charset="-122"/>
                <a:cs typeface="宋体" panose="02010600030101010101" pitchFamily="2" charset="-122"/>
                <a:sym typeface="+mn-ea"/>
              </a:rPr>
              <a:t> [Cl</a:t>
            </a:r>
            <a:r>
              <a:rPr lang="en-US" altLang="zh-CN" sz="1400" b="1" baseline="30000" smtClean="0">
                <a:solidFill>
                  <a:srgbClr val="0000FF"/>
                </a:solidFill>
                <a:latin typeface="宋体" panose="02010600030101010101" pitchFamily="2" charset="-122"/>
                <a:cs typeface="宋体" panose="02010600030101010101" pitchFamily="2" charset="-122"/>
                <a:sym typeface="+mn-ea"/>
              </a:rPr>
              <a:t>-</a:t>
            </a:r>
            <a:r>
              <a:rPr lang="en-US" altLang="zh-CN" sz="1400" b="1" smtClean="0">
                <a:solidFill>
                  <a:srgbClr val="0000FF"/>
                </a:solidFill>
                <a:latin typeface="宋体" panose="02010600030101010101" pitchFamily="2" charset="-122"/>
                <a:cs typeface="宋体" panose="02010600030101010101" pitchFamily="2" charset="-122"/>
                <a:sym typeface="+mn-ea"/>
              </a:rPr>
              <a:t>]=[NH</a:t>
            </a:r>
            <a:r>
              <a:rPr lang="en-US" altLang="zh-CN" sz="1400" b="1" baseline="-25000" smtClean="0">
                <a:solidFill>
                  <a:srgbClr val="0000FF"/>
                </a:solidFill>
                <a:latin typeface="宋体" panose="02010600030101010101" pitchFamily="2" charset="-122"/>
                <a:cs typeface="宋体" panose="02010600030101010101" pitchFamily="2" charset="-122"/>
                <a:sym typeface="+mn-ea"/>
              </a:rPr>
              <a:t>4</a:t>
            </a:r>
            <a:r>
              <a:rPr lang="en-US" altLang="zh-CN" sz="1400" b="1" baseline="30000" smtClean="0">
                <a:solidFill>
                  <a:srgbClr val="0000FF"/>
                </a:solidFill>
                <a:latin typeface="宋体" panose="02010600030101010101" pitchFamily="2" charset="-122"/>
                <a:cs typeface="宋体" panose="02010600030101010101" pitchFamily="2" charset="-122"/>
                <a:sym typeface="+mn-ea"/>
              </a:rPr>
              <a:t>+</a:t>
            </a:r>
            <a:r>
              <a:rPr lang="en-US" altLang="zh-CN" sz="1400" b="1" smtClean="0">
                <a:solidFill>
                  <a:srgbClr val="0000FF"/>
                </a:solidFill>
                <a:latin typeface="宋体" panose="02010600030101010101" pitchFamily="2" charset="-122"/>
                <a:cs typeface="宋体" panose="02010600030101010101" pitchFamily="2" charset="-122"/>
                <a:sym typeface="+mn-ea"/>
              </a:rPr>
              <a:t>]</a:t>
            </a:r>
            <a:r>
              <a:rPr lang="zh-CN" altLang="en-US" sz="1400" b="1" smtClean="0">
                <a:solidFill>
                  <a:srgbClr val="0000FF"/>
                </a:solidFill>
                <a:latin typeface="宋体" panose="02010600030101010101" pitchFamily="2" charset="-122"/>
                <a:cs typeface="宋体" panose="02010600030101010101" pitchFamily="2" charset="-122"/>
                <a:sym typeface="+mn-ea"/>
              </a:rPr>
              <a:t>＞</a:t>
            </a:r>
            <a:r>
              <a:rPr lang="en-US" altLang="zh-CN" sz="1400" b="1" smtClean="0">
                <a:solidFill>
                  <a:srgbClr val="0000FF"/>
                </a:solidFill>
                <a:latin typeface="宋体" panose="02010600030101010101" pitchFamily="2" charset="-122"/>
                <a:cs typeface="宋体" panose="02010600030101010101" pitchFamily="2" charset="-122"/>
                <a:sym typeface="+mn-ea"/>
              </a:rPr>
              <a:t>[OH</a:t>
            </a:r>
            <a:r>
              <a:rPr lang="en-US" altLang="zh-CN" sz="1400" b="1" baseline="30000" smtClean="0">
                <a:solidFill>
                  <a:srgbClr val="0000FF"/>
                </a:solidFill>
                <a:latin typeface="宋体" panose="02010600030101010101" pitchFamily="2" charset="-122"/>
                <a:cs typeface="宋体" panose="02010600030101010101" pitchFamily="2" charset="-122"/>
                <a:sym typeface="+mn-ea"/>
              </a:rPr>
              <a:t>-</a:t>
            </a:r>
            <a:r>
              <a:rPr lang="en-US" altLang="zh-CN" sz="1400" b="1" smtClean="0">
                <a:solidFill>
                  <a:srgbClr val="0000FF"/>
                </a:solidFill>
                <a:latin typeface="宋体" panose="02010600030101010101" pitchFamily="2" charset="-122"/>
                <a:cs typeface="宋体" panose="02010600030101010101" pitchFamily="2" charset="-122"/>
                <a:sym typeface="+mn-ea"/>
              </a:rPr>
              <a:t>]=[H</a:t>
            </a:r>
            <a:r>
              <a:rPr lang="en-US" altLang="zh-CN" sz="1400" b="1" baseline="30000" smtClean="0">
                <a:solidFill>
                  <a:srgbClr val="0000FF"/>
                </a:solidFill>
                <a:latin typeface="宋体" panose="02010600030101010101" pitchFamily="2" charset="-122"/>
                <a:cs typeface="宋体" panose="02010600030101010101" pitchFamily="2" charset="-122"/>
                <a:sym typeface="+mn-ea"/>
              </a:rPr>
              <a:t>+</a:t>
            </a:r>
            <a:r>
              <a:rPr lang="en-US" altLang="zh-CN" sz="1400" b="1" smtClean="0">
                <a:solidFill>
                  <a:srgbClr val="0000FF"/>
                </a:solidFill>
                <a:latin typeface="宋体" panose="02010600030101010101" pitchFamily="2" charset="-122"/>
                <a:cs typeface="宋体" panose="02010600030101010101" pitchFamily="2" charset="-122"/>
                <a:sym typeface="+mn-ea"/>
              </a:rPr>
              <a:t>]</a:t>
            </a:r>
            <a:endParaRPr lang="zh-CN" altLang="en-US" sz="1400" b="1">
              <a:solidFill>
                <a:srgbClr val="0000FF"/>
              </a:solidFill>
              <a:latin typeface="宋体" panose="02010600030101010101" pitchFamily="2" charset="-122"/>
              <a:cs typeface="宋体" panose="02010600030101010101" pitchFamily="2" charset="-122"/>
              <a:sym typeface="+mn-ea"/>
            </a:endParaRPr>
          </a:p>
        </p:txBody>
      </p:sp>
      <p:sp>
        <p:nvSpPr>
          <p:cNvPr id="18" name="文本框 133"/>
          <p:cNvSpPr txBox="1"/>
          <p:nvPr/>
        </p:nvSpPr>
        <p:spPr>
          <a:xfrm>
            <a:off x="7824121" y="1969146"/>
            <a:ext cx="4224295" cy="307777"/>
          </a:xfrm>
          <a:prstGeom prst="rect">
            <a:avLst/>
          </a:prstGeom>
          <a:solidFill>
            <a:schemeClr val="accent5"/>
          </a:solidFill>
          <a:ln w="9525">
            <a:solidFill>
              <a:srgbClr val="FF0000"/>
            </a:solidFill>
          </a:ln>
        </p:spPr>
        <p:txBody>
          <a:bodyPr wrap="square">
            <a:spAutoFit/>
          </a:bodyPr>
          <a:lstStyle/>
          <a:p>
            <a:pPr fontAlgn="base">
              <a:spcBef>
                <a:spcPct val="0"/>
              </a:spcBef>
              <a:spcAft>
                <a:spcPct val="0"/>
              </a:spcAft>
            </a:pPr>
            <a:r>
              <a:rPr lang="zh-CN" altLang="en-US" sz="1400" b="1" smtClean="0">
                <a:solidFill>
                  <a:srgbClr val="FF0000"/>
                </a:solidFill>
                <a:latin typeface="宋体" panose="02010600030101010101" pitchFamily="2" charset="-122"/>
                <a:sym typeface="+mn-ea"/>
              </a:rPr>
              <a:t>恰好点：</a:t>
            </a:r>
            <a:r>
              <a:rPr lang="en-US" altLang="zh-CN" sz="1400" b="1" smtClean="0">
                <a:solidFill>
                  <a:srgbClr val="0000FF"/>
                </a:solidFill>
                <a:latin typeface="宋体" panose="02010600030101010101" pitchFamily="2" charset="-122"/>
                <a:cs typeface="宋体" panose="02010600030101010101" pitchFamily="2" charset="-122"/>
                <a:sym typeface="+mn-ea"/>
              </a:rPr>
              <a:t>[Cl</a:t>
            </a:r>
            <a:r>
              <a:rPr lang="en-US" altLang="zh-CN" sz="1400" b="1" baseline="30000" smtClean="0">
                <a:solidFill>
                  <a:srgbClr val="0000FF"/>
                </a:solidFill>
                <a:latin typeface="宋体" panose="02010600030101010101" pitchFamily="2" charset="-122"/>
                <a:cs typeface="宋体" panose="02010600030101010101" pitchFamily="2" charset="-122"/>
                <a:sym typeface="+mn-ea"/>
              </a:rPr>
              <a:t>-</a:t>
            </a:r>
            <a:r>
              <a:rPr lang="en-US" altLang="zh-CN" sz="1400" b="1" smtClean="0">
                <a:solidFill>
                  <a:srgbClr val="0000FF"/>
                </a:solidFill>
                <a:latin typeface="宋体" panose="02010600030101010101" pitchFamily="2" charset="-122"/>
                <a:cs typeface="宋体" panose="02010600030101010101" pitchFamily="2" charset="-122"/>
                <a:sym typeface="+mn-ea"/>
              </a:rPr>
              <a:t>]</a:t>
            </a:r>
            <a:r>
              <a:rPr lang="zh-CN" altLang="en-US" sz="1400" b="1" smtClean="0">
                <a:solidFill>
                  <a:srgbClr val="0000FF"/>
                </a:solidFill>
                <a:latin typeface="宋体" panose="02010600030101010101" pitchFamily="2" charset="-122"/>
                <a:cs typeface="宋体" panose="02010600030101010101" pitchFamily="2" charset="-122"/>
                <a:sym typeface="+mn-ea"/>
              </a:rPr>
              <a:t>＞</a:t>
            </a:r>
            <a:r>
              <a:rPr lang="en-US" altLang="zh-CN" sz="1400" b="1" smtClean="0">
                <a:solidFill>
                  <a:srgbClr val="0000FF"/>
                </a:solidFill>
                <a:latin typeface="宋体" panose="02010600030101010101" pitchFamily="2" charset="-122"/>
                <a:cs typeface="宋体" panose="02010600030101010101" pitchFamily="2" charset="-122"/>
                <a:sym typeface="+mn-ea"/>
              </a:rPr>
              <a:t>[NH</a:t>
            </a:r>
            <a:r>
              <a:rPr lang="en-US" altLang="zh-CN" sz="1400" b="1" baseline="-25000" smtClean="0">
                <a:solidFill>
                  <a:srgbClr val="0000FF"/>
                </a:solidFill>
                <a:latin typeface="宋体" panose="02010600030101010101" pitchFamily="2" charset="-122"/>
                <a:cs typeface="宋体" panose="02010600030101010101" pitchFamily="2" charset="-122"/>
                <a:sym typeface="+mn-ea"/>
              </a:rPr>
              <a:t>4</a:t>
            </a:r>
            <a:r>
              <a:rPr lang="en-US" altLang="zh-CN" sz="1400" b="1" baseline="30000" smtClean="0">
                <a:solidFill>
                  <a:srgbClr val="0000FF"/>
                </a:solidFill>
                <a:latin typeface="宋体" panose="02010600030101010101" pitchFamily="2" charset="-122"/>
                <a:cs typeface="宋体" panose="02010600030101010101" pitchFamily="2" charset="-122"/>
                <a:sym typeface="+mn-ea"/>
              </a:rPr>
              <a:t>+</a:t>
            </a:r>
            <a:r>
              <a:rPr lang="en-US" altLang="zh-CN" sz="1400" b="1" smtClean="0">
                <a:solidFill>
                  <a:srgbClr val="0000FF"/>
                </a:solidFill>
                <a:latin typeface="宋体" panose="02010600030101010101" pitchFamily="2" charset="-122"/>
                <a:cs typeface="宋体" panose="02010600030101010101" pitchFamily="2" charset="-122"/>
                <a:sym typeface="+mn-ea"/>
              </a:rPr>
              <a:t>]</a:t>
            </a:r>
            <a:r>
              <a:rPr lang="zh-CN" altLang="en-US" sz="1400" b="1" smtClean="0">
                <a:solidFill>
                  <a:srgbClr val="0000FF"/>
                </a:solidFill>
                <a:latin typeface="宋体" panose="02010600030101010101" pitchFamily="2" charset="-122"/>
                <a:cs typeface="宋体" panose="02010600030101010101" pitchFamily="2" charset="-122"/>
                <a:sym typeface="+mn-ea"/>
              </a:rPr>
              <a:t>＞</a:t>
            </a:r>
            <a:r>
              <a:rPr lang="en-US" altLang="zh-CN" sz="1400" b="1" smtClean="0">
                <a:solidFill>
                  <a:srgbClr val="0000FF"/>
                </a:solidFill>
                <a:latin typeface="宋体" panose="02010600030101010101" pitchFamily="2" charset="-122"/>
                <a:cs typeface="宋体" panose="02010600030101010101" pitchFamily="2" charset="-122"/>
                <a:sym typeface="+mn-ea"/>
              </a:rPr>
              <a:t>[H</a:t>
            </a:r>
            <a:r>
              <a:rPr lang="en-US" altLang="zh-CN" sz="1400" b="1" baseline="30000" smtClean="0">
                <a:solidFill>
                  <a:srgbClr val="0000FF"/>
                </a:solidFill>
                <a:latin typeface="宋体" panose="02010600030101010101" pitchFamily="2" charset="-122"/>
                <a:cs typeface="宋体" panose="02010600030101010101" pitchFamily="2" charset="-122"/>
                <a:sym typeface="+mn-ea"/>
              </a:rPr>
              <a:t>+</a:t>
            </a:r>
            <a:r>
              <a:rPr lang="en-US" altLang="zh-CN" sz="1400" b="1" smtClean="0">
                <a:solidFill>
                  <a:srgbClr val="0000FF"/>
                </a:solidFill>
                <a:latin typeface="宋体" panose="02010600030101010101" pitchFamily="2" charset="-122"/>
                <a:cs typeface="宋体" panose="02010600030101010101" pitchFamily="2" charset="-122"/>
                <a:sym typeface="+mn-ea"/>
              </a:rPr>
              <a:t>]</a:t>
            </a:r>
            <a:r>
              <a:rPr lang="zh-CN" altLang="en-US" sz="1400" b="1" smtClean="0">
                <a:solidFill>
                  <a:srgbClr val="0000FF"/>
                </a:solidFill>
                <a:latin typeface="宋体" panose="02010600030101010101" pitchFamily="2" charset="-122"/>
                <a:cs typeface="宋体" panose="02010600030101010101" pitchFamily="2" charset="-122"/>
                <a:sym typeface="+mn-ea"/>
              </a:rPr>
              <a:t>＞</a:t>
            </a:r>
            <a:r>
              <a:rPr lang="en-US" altLang="zh-CN" sz="1400" b="1" smtClean="0">
                <a:solidFill>
                  <a:srgbClr val="0000FF"/>
                </a:solidFill>
                <a:latin typeface="宋体" panose="02010600030101010101" pitchFamily="2" charset="-122"/>
                <a:cs typeface="宋体" panose="02010600030101010101" pitchFamily="2" charset="-122"/>
                <a:sym typeface="+mn-ea"/>
              </a:rPr>
              <a:t>[OH</a:t>
            </a:r>
            <a:r>
              <a:rPr lang="en-US" altLang="zh-CN" sz="1400" b="1" baseline="30000" smtClean="0">
                <a:solidFill>
                  <a:srgbClr val="0000FF"/>
                </a:solidFill>
                <a:latin typeface="宋体" panose="02010600030101010101" pitchFamily="2" charset="-122"/>
                <a:cs typeface="宋体" panose="02010600030101010101" pitchFamily="2" charset="-122"/>
                <a:sym typeface="+mn-ea"/>
              </a:rPr>
              <a:t>-</a:t>
            </a:r>
            <a:r>
              <a:rPr lang="en-US" altLang="zh-CN" sz="1400" b="1" smtClean="0">
                <a:solidFill>
                  <a:srgbClr val="0000FF"/>
                </a:solidFill>
                <a:latin typeface="宋体" panose="02010600030101010101" pitchFamily="2" charset="-122"/>
                <a:cs typeface="宋体" panose="02010600030101010101" pitchFamily="2" charset="-122"/>
                <a:sym typeface="+mn-ea"/>
              </a:rPr>
              <a:t>]</a:t>
            </a:r>
            <a:endParaRPr lang="zh-CN" altLang="en-US" sz="1400" b="1">
              <a:solidFill>
                <a:srgbClr val="0000FF"/>
              </a:solidFill>
              <a:latin typeface="宋体" panose="02010600030101010101" pitchFamily="2" charset="-122"/>
              <a:cs typeface="宋体" panose="02010600030101010101" pitchFamily="2" charset="-122"/>
              <a:sym typeface="+mn-ea"/>
            </a:endParaRPr>
          </a:p>
        </p:txBody>
      </p:sp>
      <p:sp>
        <p:nvSpPr>
          <p:cNvPr id="19" name="文本框 133"/>
          <p:cNvSpPr txBox="1"/>
          <p:nvPr/>
        </p:nvSpPr>
        <p:spPr>
          <a:xfrm>
            <a:off x="6384021" y="1105086"/>
            <a:ext cx="4224295" cy="307777"/>
          </a:xfrm>
          <a:prstGeom prst="rect">
            <a:avLst/>
          </a:prstGeom>
          <a:solidFill>
            <a:schemeClr val="accent5"/>
          </a:solidFill>
          <a:ln w="9525">
            <a:solidFill>
              <a:srgbClr val="FF0000"/>
            </a:solidFill>
          </a:ln>
        </p:spPr>
        <p:txBody>
          <a:bodyPr wrap="square">
            <a:spAutoFit/>
          </a:bodyPr>
          <a:lstStyle/>
          <a:p>
            <a:pPr fontAlgn="base">
              <a:spcBef>
                <a:spcPct val="0"/>
              </a:spcBef>
              <a:spcAft>
                <a:spcPct val="0"/>
              </a:spcAft>
            </a:pPr>
            <a:r>
              <a:rPr lang="en-US" altLang="zh-CN" sz="1400" b="1" smtClean="0">
                <a:solidFill>
                  <a:srgbClr val="FF0000"/>
                </a:solidFill>
                <a:latin typeface="宋体" panose="02010600030101010101" pitchFamily="2" charset="-122"/>
                <a:sym typeface="+mn-ea"/>
              </a:rPr>
              <a:t>1:1</a:t>
            </a:r>
            <a:r>
              <a:rPr lang="zh-CN" altLang="en-US" sz="1400" b="1" smtClean="0">
                <a:solidFill>
                  <a:srgbClr val="FF0000"/>
                </a:solidFill>
                <a:latin typeface="宋体" panose="02010600030101010101" pitchFamily="2" charset="-122"/>
                <a:sym typeface="+mn-ea"/>
              </a:rPr>
              <a:t>点：</a:t>
            </a:r>
            <a:r>
              <a:rPr lang="en-US" altLang="zh-CN" sz="1400" b="1" smtClean="0">
                <a:solidFill>
                  <a:srgbClr val="0000FF"/>
                </a:solidFill>
                <a:latin typeface="宋体" panose="02010600030101010101" pitchFamily="2" charset="-122"/>
                <a:cs typeface="宋体" panose="02010600030101010101" pitchFamily="2" charset="-122"/>
                <a:sym typeface="+mn-ea"/>
              </a:rPr>
              <a:t>[NH</a:t>
            </a:r>
            <a:r>
              <a:rPr lang="en-US" altLang="zh-CN" sz="1400" b="1" baseline="-25000" smtClean="0">
                <a:solidFill>
                  <a:srgbClr val="0000FF"/>
                </a:solidFill>
                <a:latin typeface="宋体" panose="02010600030101010101" pitchFamily="2" charset="-122"/>
                <a:cs typeface="宋体" panose="02010600030101010101" pitchFamily="2" charset="-122"/>
                <a:sym typeface="+mn-ea"/>
              </a:rPr>
              <a:t>4</a:t>
            </a:r>
            <a:r>
              <a:rPr lang="en-US" altLang="zh-CN" sz="1400" b="1" baseline="30000" smtClean="0">
                <a:solidFill>
                  <a:srgbClr val="0000FF"/>
                </a:solidFill>
                <a:latin typeface="宋体" panose="02010600030101010101" pitchFamily="2" charset="-122"/>
                <a:cs typeface="宋体" panose="02010600030101010101" pitchFamily="2" charset="-122"/>
                <a:sym typeface="+mn-ea"/>
              </a:rPr>
              <a:t>+</a:t>
            </a:r>
            <a:r>
              <a:rPr lang="en-US" altLang="zh-CN" sz="1400" b="1" smtClean="0">
                <a:solidFill>
                  <a:srgbClr val="0000FF"/>
                </a:solidFill>
                <a:latin typeface="宋体" panose="02010600030101010101" pitchFamily="2" charset="-122"/>
                <a:cs typeface="宋体" panose="02010600030101010101" pitchFamily="2" charset="-122"/>
                <a:sym typeface="+mn-ea"/>
              </a:rPr>
              <a:t>]</a:t>
            </a:r>
            <a:r>
              <a:rPr lang="zh-CN" altLang="en-US" sz="1400" b="1" smtClean="0">
                <a:solidFill>
                  <a:srgbClr val="0000FF"/>
                </a:solidFill>
                <a:latin typeface="宋体" panose="02010600030101010101" pitchFamily="2" charset="-122"/>
                <a:cs typeface="宋体" panose="02010600030101010101" pitchFamily="2" charset="-122"/>
                <a:sym typeface="+mn-ea"/>
              </a:rPr>
              <a:t>＞</a:t>
            </a:r>
            <a:r>
              <a:rPr lang="en-US" altLang="zh-CN" sz="1400" b="1" smtClean="0">
                <a:solidFill>
                  <a:srgbClr val="0000FF"/>
                </a:solidFill>
                <a:latin typeface="宋体" panose="02010600030101010101" pitchFamily="2" charset="-122"/>
                <a:cs typeface="宋体" panose="02010600030101010101" pitchFamily="2" charset="-122"/>
                <a:sym typeface="+mn-ea"/>
              </a:rPr>
              <a:t>[Cl</a:t>
            </a:r>
            <a:r>
              <a:rPr lang="en-US" altLang="zh-CN" sz="1400" b="1" baseline="30000" smtClean="0">
                <a:solidFill>
                  <a:srgbClr val="0000FF"/>
                </a:solidFill>
                <a:latin typeface="宋体" panose="02010600030101010101" pitchFamily="2" charset="-122"/>
                <a:cs typeface="宋体" panose="02010600030101010101" pitchFamily="2" charset="-122"/>
                <a:sym typeface="+mn-ea"/>
              </a:rPr>
              <a:t>-</a:t>
            </a:r>
            <a:r>
              <a:rPr lang="en-US" altLang="zh-CN" sz="1400" b="1" smtClean="0">
                <a:solidFill>
                  <a:srgbClr val="0000FF"/>
                </a:solidFill>
                <a:latin typeface="宋体" panose="02010600030101010101" pitchFamily="2" charset="-122"/>
                <a:cs typeface="宋体" panose="02010600030101010101" pitchFamily="2" charset="-122"/>
                <a:sym typeface="+mn-ea"/>
              </a:rPr>
              <a:t>]</a:t>
            </a:r>
            <a:r>
              <a:rPr lang="zh-CN" altLang="en-US" sz="1400" b="1" smtClean="0">
                <a:solidFill>
                  <a:srgbClr val="0000FF"/>
                </a:solidFill>
                <a:latin typeface="宋体" panose="02010600030101010101" pitchFamily="2" charset="-122"/>
                <a:cs typeface="宋体" panose="02010600030101010101" pitchFamily="2" charset="-122"/>
                <a:sym typeface="+mn-ea"/>
              </a:rPr>
              <a:t> ＞</a:t>
            </a:r>
            <a:r>
              <a:rPr lang="en-US" altLang="zh-CN" sz="1400" b="1" smtClean="0">
                <a:solidFill>
                  <a:srgbClr val="0000FF"/>
                </a:solidFill>
                <a:latin typeface="宋体" panose="02010600030101010101" pitchFamily="2" charset="-122"/>
                <a:cs typeface="宋体" panose="02010600030101010101" pitchFamily="2" charset="-122"/>
                <a:sym typeface="+mn-ea"/>
              </a:rPr>
              <a:t>[OH</a:t>
            </a:r>
            <a:r>
              <a:rPr lang="en-US" altLang="zh-CN" sz="1400" b="1" baseline="30000" smtClean="0">
                <a:solidFill>
                  <a:srgbClr val="0000FF"/>
                </a:solidFill>
                <a:latin typeface="宋体" panose="02010600030101010101" pitchFamily="2" charset="-122"/>
                <a:cs typeface="宋体" panose="02010600030101010101" pitchFamily="2" charset="-122"/>
                <a:sym typeface="+mn-ea"/>
              </a:rPr>
              <a:t>-</a:t>
            </a:r>
            <a:r>
              <a:rPr lang="en-US" altLang="zh-CN" sz="1400" b="1" smtClean="0">
                <a:solidFill>
                  <a:srgbClr val="0000FF"/>
                </a:solidFill>
                <a:latin typeface="宋体" panose="02010600030101010101" pitchFamily="2" charset="-122"/>
                <a:cs typeface="宋体" panose="02010600030101010101" pitchFamily="2" charset="-122"/>
                <a:sym typeface="+mn-ea"/>
              </a:rPr>
              <a:t>]</a:t>
            </a:r>
            <a:r>
              <a:rPr lang="zh-CN" altLang="en-US" sz="1400" b="1" smtClean="0">
                <a:solidFill>
                  <a:srgbClr val="0000FF"/>
                </a:solidFill>
                <a:latin typeface="宋体" panose="02010600030101010101" pitchFamily="2" charset="-122"/>
                <a:cs typeface="宋体" panose="02010600030101010101" pitchFamily="2" charset="-122"/>
                <a:sym typeface="+mn-ea"/>
              </a:rPr>
              <a:t>＞</a:t>
            </a:r>
            <a:r>
              <a:rPr lang="en-US" altLang="zh-CN" sz="1400" b="1" smtClean="0">
                <a:solidFill>
                  <a:srgbClr val="0000FF"/>
                </a:solidFill>
                <a:latin typeface="宋体" panose="02010600030101010101" pitchFamily="2" charset="-122"/>
                <a:cs typeface="宋体" panose="02010600030101010101" pitchFamily="2" charset="-122"/>
                <a:sym typeface="+mn-ea"/>
              </a:rPr>
              <a:t>[H</a:t>
            </a:r>
            <a:r>
              <a:rPr lang="en-US" altLang="zh-CN" sz="1400" b="1" baseline="30000" smtClean="0">
                <a:solidFill>
                  <a:srgbClr val="0000FF"/>
                </a:solidFill>
                <a:latin typeface="宋体" panose="02010600030101010101" pitchFamily="2" charset="-122"/>
                <a:cs typeface="宋体" panose="02010600030101010101" pitchFamily="2" charset="-122"/>
                <a:sym typeface="+mn-ea"/>
              </a:rPr>
              <a:t>+</a:t>
            </a:r>
            <a:r>
              <a:rPr lang="en-US" altLang="zh-CN" sz="1400" b="1" smtClean="0">
                <a:solidFill>
                  <a:srgbClr val="0000FF"/>
                </a:solidFill>
                <a:latin typeface="宋体" panose="02010600030101010101" pitchFamily="2" charset="-122"/>
                <a:cs typeface="宋体" panose="02010600030101010101" pitchFamily="2" charset="-122"/>
                <a:sym typeface="+mn-ea"/>
              </a:rPr>
              <a:t>]</a:t>
            </a:r>
            <a:endParaRPr lang="zh-CN" altLang="en-US" sz="1400" b="1">
              <a:solidFill>
                <a:srgbClr val="0000FF"/>
              </a:solidFill>
              <a:latin typeface="宋体" panose="02010600030101010101" pitchFamily="2" charset="-122"/>
              <a:cs typeface="宋体" panose="02010600030101010101" pitchFamily="2" charset="-122"/>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ox(i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checkerboard(across)">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linds(horizontal)">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checkerboard(across)">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blinds(horizontal)">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box(in)">
                                      <p:cBhvr>
                                        <p:cTn id="3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P spid="18" grpId="0"/>
      <p:bldP spid="19" grpId="0"/>
    </p:bldLst>
  </p:timing>
</p:sld>
</file>

<file path=ppt/slides/slide16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
            <a:lum/>
          </a:blip>
          <a:stretch>
            <a:fillRect/>
          </a:stretch>
        </a:blipFill>
        <a:effectLst/>
      </p:bgPr>
    </p:bg>
    <p:spTree>
      <p:nvGrpSpPr>
        <p:cNvPr id="1" name=""/>
        <p:cNvGrpSpPr/>
        <p:nvPr/>
      </p:nvGrpSpPr>
      <p:grpSpPr>
        <a:xfrm>
          <a:off x="0" y="0"/>
          <a:ext cx="0" cy="0"/>
          <a:chOff x="0" y="0"/>
          <a:chExt cx="0" cy="0"/>
        </a:xfrm>
      </p:grpSpPr>
      <p:cxnSp>
        <p:nvCxnSpPr>
          <p:cNvPr id="25" name="直接连接符 24"/>
          <p:cNvCxnSpPr/>
          <p:nvPr/>
        </p:nvCxnSpPr>
        <p:spPr>
          <a:xfrm flipV="1">
            <a:off x="95210" y="785797"/>
            <a:ext cx="11891433" cy="1905"/>
          </a:xfrm>
          <a:prstGeom prst="line">
            <a:avLst/>
          </a:prstGeom>
          <a:ln w="57150">
            <a:solidFill>
              <a:srgbClr val="FF0000"/>
            </a:solidFill>
          </a:ln>
          <a:scene3d>
            <a:camera prst="obliqueTopRight"/>
            <a:lightRig rig="threePt" dir="t"/>
          </a:scene3d>
        </p:spPr>
        <p:style>
          <a:lnRef idx="1">
            <a:schemeClr val="accent1"/>
          </a:lnRef>
          <a:fillRef idx="0">
            <a:schemeClr val="accent1"/>
          </a:fillRef>
          <a:effectRef idx="0">
            <a:schemeClr val="accent1"/>
          </a:effectRef>
          <a:fontRef idx="minor">
            <a:schemeClr val="tx1"/>
          </a:fontRef>
        </p:style>
      </p:cxnSp>
      <p:sp>
        <p:nvSpPr>
          <p:cNvPr id="26" name="文本框 127"/>
          <p:cNvSpPr txBox="1"/>
          <p:nvPr/>
        </p:nvSpPr>
        <p:spPr>
          <a:xfrm>
            <a:off x="606133" y="260780"/>
            <a:ext cx="7794027" cy="523220"/>
          </a:xfrm>
          <a:prstGeom prst="rect">
            <a:avLst/>
          </a:prstGeom>
          <a:noFill/>
          <a:ln w="9525">
            <a:noFill/>
          </a:ln>
        </p:spPr>
        <p:txBody>
          <a:bodyPr wrap="square">
            <a:spAutoFit/>
          </a:bodyPr>
          <a:lstStyle/>
          <a:p>
            <a:pPr fontAlgn="base">
              <a:spcBef>
                <a:spcPct val="0"/>
              </a:spcBef>
              <a:spcAft>
                <a:spcPct val="0"/>
              </a:spcAft>
            </a:pPr>
            <a:r>
              <a:rPr lang="zh-CN" altLang="en-US" sz="2800" b="1" smtClean="0">
                <a:solidFill>
                  <a:srgbClr val="FF0000"/>
                </a:solidFill>
              </a:rPr>
              <a:t>考点</a:t>
            </a:r>
            <a:r>
              <a:rPr lang="en-US" altLang="zh-CN" sz="2800" b="1" smtClean="0">
                <a:solidFill>
                  <a:srgbClr val="FF0000"/>
                </a:solidFill>
              </a:rPr>
              <a:t>3——</a:t>
            </a:r>
            <a:r>
              <a:rPr lang="zh-CN" altLang="en-US" sz="2800" b="1" smtClean="0">
                <a:solidFill>
                  <a:srgbClr val="FF0000"/>
                </a:solidFill>
              </a:rPr>
              <a:t>二次中和</a:t>
            </a:r>
            <a:endParaRPr lang="zh-CN" altLang="en-US" sz="2800" b="1">
              <a:solidFill>
                <a:srgbClr val="FF0000"/>
              </a:solidFill>
            </a:endParaRPr>
          </a:p>
        </p:txBody>
      </p:sp>
      <p:grpSp>
        <p:nvGrpSpPr>
          <p:cNvPr id="2" name="组合 7"/>
          <p:cNvGrpSpPr/>
          <p:nvPr/>
        </p:nvGrpSpPr>
        <p:grpSpPr>
          <a:xfrm>
            <a:off x="527615" y="3645018"/>
            <a:ext cx="5555533" cy="3096215"/>
            <a:chOff x="571472" y="3857628"/>
            <a:chExt cx="4166650" cy="3096215"/>
          </a:xfrm>
        </p:grpSpPr>
        <p:sp>
          <p:nvSpPr>
            <p:cNvPr id="4" name="文本框 133"/>
            <p:cNvSpPr txBox="1"/>
            <p:nvPr/>
          </p:nvSpPr>
          <p:spPr>
            <a:xfrm>
              <a:off x="571472" y="3857628"/>
              <a:ext cx="4166650" cy="923330"/>
            </a:xfrm>
            <a:prstGeom prst="rect">
              <a:avLst/>
            </a:prstGeom>
            <a:noFill/>
            <a:ln w="9525">
              <a:solidFill>
                <a:srgbClr val="FF0000"/>
              </a:solidFill>
            </a:ln>
          </p:spPr>
          <p:txBody>
            <a:bodyPr wrap="square">
              <a:spAutoFit/>
            </a:bodyPr>
            <a:lstStyle/>
            <a:p>
              <a:pPr marL="266700" indent="-266700" fontAlgn="base">
                <a:spcBef>
                  <a:spcPct val="0"/>
                </a:spcBef>
                <a:spcAft>
                  <a:spcPct val="0"/>
                </a:spcAft>
              </a:pPr>
              <a:r>
                <a:rPr lang="zh-CN" altLang="en-US" b="1" smtClean="0">
                  <a:solidFill>
                    <a:srgbClr val="FF0000"/>
                  </a:solidFill>
                  <a:latin typeface="宋体" panose="02010600030101010101" pitchFamily="2" charset="-122"/>
                  <a:sym typeface="+mn-ea"/>
                </a:rPr>
                <a:t>情境</a:t>
              </a:r>
              <a:r>
                <a:rPr lang="en-US" altLang="zh-CN" b="1" smtClean="0">
                  <a:solidFill>
                    <a:srgbClr val="FF0000"/>
                  </a:solidFill>
                  <a:latin typeface="宋体" panose="02010600030101010101" pitchFamily="2" charset="-122"/>
                  <a:sym typeface="+mn-ea"/>
                </a:rPr>
                <a:t>2.</a:t>
              </a:r>
              <a:r>
                <a:rPr lang="zh-CN" altLang="en-US" b="1" smtClean="0">
                  <a:solidFill>
                    <a:srgbClr val="000000"/>
                  </a:solidFill>
                  <a:latin typeface="宋体" panose="02010600030101010101" pitchFamily="2" charset="-122"/>
                  <a:cs typeface="宋体" panose="02010600030101010101" pitchFamily="2" charset="-122"/>
                </a:rPr>
                <a:t>将</a:t>
              </a:r>
              <a:r>
                <a:rPr lang="en-US" altLang="zh-CN" b="1" err="1" smtClean="0">
                  <a:solidFill>
                    <a:srgbClr val="000000"/>
                  </a:solidFill>
                  <a:latin typeface="Times New Roman" panose="02020603050405020304" pitchFamily="18" charset="0"/>
                  <a:cs typeface="Times New Roman" panose="02020603050405020304" pitchFamily="18" charset="0"/>
                </a:rPr>
                <a:t>NaOH</a:t>
              </a:r>
              <a:r>
                <a:rPr lang="zh-CN" altLang="en-US" b="1" smtClean="0">
                  <a:solidFill>
                    <a:srgbClr val="000000"/>
                  </a:solidFill>
                  <a:latin typeface="宋体" panose="02010600030101010101" pitchFamily="2" charset="-122"/>
                  <a:cs typeface="宋体" panose="02010600030101010101" pitchFamily="2" charset="-122"/>
                </a:rPr>
                <a:t>溶液，</a:t>
              </a:r>
              <a:endParaRPr lang="en-US" altLang="zh-CN" b="1" smtClean="0">
                <a:solidFill>
                  <a:srgbClr val="000000"/>
                </a:solidFill>
                <a:latin typeface="宋体" panose="02010600030101010101" pitchFamily="2" charset="-122"/>
                <a:cs typeface="宋体" panose="02010600030101010101" pitchFamily="2" charset="-122"/>
              </a:endParaRPr>
            </a:p>
            <a:p>
              <a:pPr marL="266700" indent="-266700" fontAlgn="base">
                <a:spcBef>
                  <a:spcPct val="0"/>
                </a:spcBef>
                <a:spcAft>
                  <a:spcPct val="0"/>
                </a:spcAft>
              </a:pPr>
              <a:r>
                <a:rPr lang="en-US" altLang="zh-CN" b="1" smtClean="0">
                  <a:solidFill>
                    <a:srgbClr val="000000"/>
                  </a:solidFill>
                  <a:latin typeface="宋体" panose="02010600030101010101" pitchFamily="2" charset="-122"/>
                  <a:cs typeface="宋体" panose="02010600030101010101" pitchFamily="2" charset="-122"/>
                </a:rPr>
                <a:t>      </a:t>
              </a:r>
              <a:r>
                <a:rPr lang="zh-CN" altLang="en-US" b="1" smtClean="0">
                  <a:solidFill>
                    <a:srgbClr val="000000"/>
                  </a:solidFill>
                  <a:latin typeface="宋体" panose="02010600030101010101" pitchFamily="2" charset="-122"/>
                  <a:cs typeface="宋体" panose="02010600030101010101" pitchFamily="2" charset="-122"/>
                </a:rPr>
                <a:t>添加到己二酸（</a:t>
              </a:r>
              <a:r>
                <a:rPr lang="en-US" altLang="zh-CN" b="1" smtClean="0">
                  <a:solidFill>
                    <a:srgbClr val="000000"/>
                  </a:solidFill>
                  <a:latin typeface="Times New Roman" panose="02020603050405020304" pitchFamily="18" charset="0"/>
                  <a:cs typeface="Times New Roman" panose="02020603050405020304" pitchFamily="18" charset="0"/>
                </a:rPr>
                <a:t>H</a:t>
              </a:r>
              <a:r>
                <a:rPr lang="en-US" altLang="zh-CN" b="1" baseline="-25000" smtClean="0">
                  <a:solidFill>
                    <a:srgbClr val="000000"/>
                  </a:solidFill>
                  <a:latin typeface="Times New Roman" panose="02020603050405020304" pitchFamily="18" charset="0"/>
                  <a:cs typeface="Times New Roman" panose="02020603050405020304" pitchFamily="18" charset="0"/>
                </a:rPr>
                <a:t>2</a:t>
              </a:r>
              <a:r>
                <a:rPr lang="en-US" altLang="zh-CN" b="1" smtClean="0">
                  <a:solidFill>
                    <a:srgbClr val="000000"/>
                  </a:solidFill>
                  <a:latin typeface="Times New Roman" panose="02020603050405020304" pitchFamily="18" charset="0"/>
                  <a:cs typeface="Times New Roman" panose="02020603050405020304" pitchFamily="18" charset="0"/>
                </a:rPr>
                <a:t>X</a:t>
              </a:r>
              <a:r>
                <a:rPr lang="zh-CN" altLang="en-US" b="1" smtClean="0">
                  <a:solidFill>
                    <a:srgbClr val="000000"/>
                  </a:solidFill>
                  <a:latin typeface="宋体" panose="02010600030101010101" pitchFamily="2" charset="-122"/>
                  <a:cs typeface="宋体" panose="02010600030101010101" pitchFamily="2" charset="-122"/>
                </a:rPr>
                <a:t>）溶液中，</a:t>
              </a:r>
              <a:endParaRPr lang="en-US" altLang="zh-CN" b="1" smtClean="0">
                <a:solidFill>
                  <a:srgbClr val="000000"/>
                </a:solidFill>
                <a:latin typeface="宋体" panose="02010600030101010101" pitchFamily="2" charset="-122"/>
                <a:cs typeface="宋体" panose="02010600030101010101" pitchFamily="2" charset="-122"/>
              </a:endParaRPr>
            </a:p>
            <a:p>
              <a:pPr marL="266700" indent="-266700" fontAlgn="base">
                <a:spcBef>
                  <a:spcPct val="0"/>
                </a:spcBef>
                <a:spcAft>
                  <a:spcPct val="0"/>
                </a:spcAft>
              </a:pPr>
              <a:r>
                <a:rPr lang="en-US" altLang="zh-CN" b="1" smtClean="0">
                  <a:solidFill>
                    <a:srgbClr val="000000"/>
                  </a:solidFill>
                  <a:latin typeface="宋体" panose="02010600030101010101" pitchFamily="2" charset="-122"/>
                  <a:cs typeface="宋体" panose="02010600030101010101" pitchFamily="2" charset="-122"/>
                </a:rPr>
                <a:t>    </a:t>
              </a:r>
              <a:r>
                <a:rPr lang="zh-CN" altLang="en-US" b="1" smtClean="0">
                  <a:solidFill>
                    <a:srgbClr val="000000"/>
                  </a:solidFill>
                  <a:latin typeface="宋体" panose="02010600030101010101" pitchFamily="2" charset="-122"/>
                  <a:cs typeface="宋体" panose="02010600030101010101" pitchFamily="2" charset="-122"/>
                </a:rPr>
                <a:t>   </a:t>
              </a:r>
              <a:r>
                <a:rPr lang="en-US" altLang="zh-CN" b="1" smtClean="0">
                  <a:solidFill>
                    <a:srgbClr val="000000"/>
                  </a:solidFill>
                  <a:latin typeface="Times New Roman" panose="02020603050405020304" pitchFamily="18" charset="0"/>
                  <a:cs typeface="Times New Roman" panose="02020603050405020304" pitchFamily="18" charset="0"/>
                </a:rPr>
                <a:t>pH</a:t>
              </a:r>
              <a:r>
                <a:rPr lang="zh-CN" altLang="en-US" b="1" smtClean="0">
                  <a:solidFill>
                    <a:srgbClr val="000000"/>
                  </a:solidFill>
                  <a:latin typeface="宋体" panose="02010600030101010101" pitchFamily="2" charset="-122"/>
                  <a:cs typeface="宋体" panose="02010600030101010101" pitchFamily="2" charset="-122"/>
                </a:rPr>
                <a:t>与离子浓度变化的关系图。</a:t>
              </a:r>
              <a:endParaRPr lang="zh-CN" altLang="en-US" b="1">
                <a:solidFill>
                  <a:srgbClr val="000000"/>
                </a:solidFill>
                <a:latin typeface="宋体" panose="02010600030101010101" pitchFamily="2" charset="-122"/>
                <a:cs typeface="宋体" panose="02010600030101010101" pitchFamily="2" charset="-122"/>
                <a:sym typeface="+mn-ea"/>
              </a:endParaRPr>
            </a:p>
          </p:txBody>
        </p:sp>
        <p:pic>
          <p:nvPicPr>
            <p:cNvPr id="10" name="图片 9"/>
            <p:cNvPicPr/>
            <p:nvPr/>
          </p:nvPicPr>
          <p:blipFill>
            <a:blip r:embed="rId2"/>
            <a:srcRect l="2984" r="2587"/>
            <a:stretch>
              <a:fillRect/>
            </a:stretch>
          </p:blipFill>
          <p:spPr>
            <a:xfrm>
              <a:off x="1425892" y="4882141"/>
              <a:ext cx="3000396" cy="2071702"/>
            </a:xfrm>
            <a:prstGeom prst="rect">
              <a:avLst/>
            </a:prstGeom>
            <a:noFill/>
            <a:ln w="9525">
              <a:noFill/>
            </a:ln>
          </p:spPr>
        </p:pic>
      </p:grpSp>
      <p:grpSp>
        <p:nvGrpSpPr>
          <p:cNvPr id="3" name="组合 8"/>
          <p:cNvGrpSpPr/>
          <p:nvPr/>
        </p:nvGrpSpPr>
        <p:grpSpPr>
          <a:xfrm>
            <a:off x="623621" y="836823"/>
            <a:ext cx="6953299" cy="2664185"/>
            <a:chOff x="642910" y="1505538"/>
            <a:chExt cx="5214974" cy="2664185"/>
          </a:xfrm>
        </p:grpSpPr>
        <p:sp>
          <p:nvSpPr>
            <p:cNvPr id="13" name="文本框 115"/>
            <p:cNvSpPr txBox="1"/>
            <p:nvPr/>
          </p:nvSpPr>
          <p:spPr>
            <a:xfrm>
              <a:off x="642910" y="1505538"/>
              <a:ext cx="5214974" cy="923330"/>
            </a:xfrm>
            <a:prstGeom prst="rect">
              <a:avLst/>
            </a:prstGeom>
            <a:noFill/>
            <a:ln w="9525">
              <a:solidFill>
                <a:srgbClr val="FF0000"/>
              </a:solidFill>
            </a:ln>
          </p:spPr>
          <p:txBody>
            <a:bodyPr wrap="square">
              <a:spAutoFit/>
            </a:bodyPr>
            <a:lstStyle/>
            <a:p>
              <a:pPr marL="269240" indent="-269240" fontAlgn="base">
                <a:spcBef>
                  <a:spcPct val="0"/>
                </a:spcBef>
                <a:spcAft>
                  <a:spcPct val="0"/>
                </a:spcAft>
              </a:pPr>
              <a:r>
                <a:rPr lang="zh-CN" altLang="en-US" b="1" smtClean="0">
                  <a:solidFill>
                    <a:srgbClr val="FF0000"/>
                  </a:solidFill>
                  <a:latin typeface="宋体" panose="02010600030101010101" pitchFamily="2" charset="-122"/>
                  <a:cs typeface="+mj-ea"/>
                </a:rPr>
                <a:t>情境</a:t>
              </a:r>
              <a:r>
                <a:rPr lang="en-US" altLang="zh-CN" b="1" smtClean="0">
                  <a:solidFill>
                    <a:srgbClr val="FF0000"/>
                  </a:solidFill>
                  <a:latin typeface="宋体" panose="02010600030101010101" pitchFamily="2" charset="-122"/>
                  <a:cs typeface="+mj-ea"/>
                </a:rPr>
                <a:t>1.</a:t>
              </a:r>
              <a:r>
                <a:rPr lang="zh-CN" altLang="en-US" b="1" smtClean="0">
                  <a:solidFill>
                    <a:srgbClr val="000000"/>
                  </a:solidFill>
                  <a:latin typeface="宋体" panose="02010600030101010101" pitchFamily="2" charset="-122"/>
                  <a:cs typeface="+mj-ea"/>
                </a:rPr>
                <a:t>向</a:t>
              </a:r>
              <a:r>
                <a:rPr lang="en-US" b="1" smtClean="0">
                  <a:solidFill>
                    <a:srgbClr val="000000"/>
                  </a:solidFill>
                  <a:latin typeface="宋体" panose="02010600030101010101" pitchFamily="2" charset="-122"/>
                  <a:cs typeface="+mj-ea"/>
                </a:rPr>
                <a:t>0.1</a:t>
              </a:r>
              <a:r>
                <a:rPr lang="en-US" b="1" smtClean="0">
                  <a:solidFill>
                    <a:srgbClr val="000000"/>
                  </a:solidFill>
                  <a:latin typeface="宋体" panose="02010600030101010101" pitchFamily="2" charset="-122"/>
                  <a:cs typeface="+mj-ea"/>
                  <a:sym typeface="+mn-ea"/>
                </a:rPr>
                <a:t>mol·L</a:t>
              </a:r>
              <a:r>
                <a:rPr lang="en-US" b="1" baseline="30000" smtClean="0">
                  <a:solidFill>
                    <a:srgbClr val="000000"/>
                  </a:solidFill>
                  <a:latin typeface="宋体" panose="02010600030101010101" pitchFamily="2" charset="-122"/>
                  <a:cs typeface="+mj-ea"/>
                  <a:sym typeface="+mn-ea"/>
                </a:rPr>
                <a:t>-1</a:t>
              </a:r>
              <a:r>
                <a:rPr lang="zh-CN" altLang="en-US" b="1">
                  <a:solidFill>
                    <a:srgbClr val="000000"/>
                  </a:solidFill>
                  <a:latin typeface="宋体" panose="02010600030101010101" pitchFamily="2" charset="-122"/>
                  <a:cs typeface="+mj-ea"/>
                  <a:sym typeface="+mn-ea"/>
                </a:rPr>
                <a:t>二元弱酸</a:t>
              </a:r>
              <a:r>
                <a:rPr lang="en-US" altLang="zh-CN" b="1">
                  <a:solidFill>
                    <a:srgbClr val="000000"/>
                  </a:solidFill>
                  <a:latin typeface="宋体" panose="02010600030101010101" pitchFamily="2" charset="-122"/>
                  <a:cs typeface="+mj-ea"/>
                  <a:sym typeface="+mn-ea"/>
                </a:rPr>
                <a:t>H</a:t>
              </a:r>
              <a:r>
                <a:rPr lang="en-US" altLang="zh-CN" b="1" baseline="-25000">
                  <a:solidFill>
                    <a:srgbClr val="000000"/>
                  </a:solidFill>
                  <a:latin typeface="宋体" panose="02010600030101010101" pitchFamily="2" charset="-122"/>
                  <a:cs typeface="+mj-ea"/>
                  <a:sym typeface="+mn-ea"/>
                </a:rPr>
                <a:t>2</a:t>
              </a:r>
              <a:r>
                <a:rPr lang="en-US" altLang="zh-CN" b="1">
                  <a:solidFill>
                    <a:srgbClr val="000000"/>
                  </a:solidFill>
                  <a:latin typeface="宋体" panose="02010600030101010101" pitchFamily="2" charset="-122"/>
                  <a:cs typeface="+mj-ea"/>
                  <a:sym typeface="+mn-ea"/>
                </a:rPr>
                <a:t>A</a:t>
              </a:r>
              <a:r>
                <a:rPr lang="zh-CN" altLang="en-US" b="1" smtClean="0">
                  <a:solidFill>
                    <a:srgbClr val="000000"/>
                  </a:solidFill>
                  <a:latin typeface="宋体" panose="02010600030101010101" pitchFamily="2" charset="-122"/>
                  <a:sym typeface="+mn-ea"/>
                </a:rPr>
                <a:t>溶液中，</a:t>
              </a:r>
              <a:endParaRPr lang="en-US" altLang="zh-CN" b="1" smtClean="0">
                <a:solidFill>
                  <a:srgbClr val="000000"/>
                </a:solidFill>
                <a:latin typeface="宋体" panose="02010600030101010101" pitchFamily="2" charset="-122"/>
                <a:sym typeface="+mn-ea"/>
              </a:endParaRPr>
            </a:p>
            <a:p>
              <a:pPr marL="269240" indent="-269240" fontAlgn="base">
                <a:spcBef>
                  <a:spcPct val="0"/>
                </a:spcBef>
                <a:spcAft>
                  <a:spcPct val="0"/>
                </a:spcAft>
              </a:pPr>
              <a:r>
                <a:rPr lang="zh-CN" altLang="en-US" b="1" smtClean="0">
                  <a:solidFill>
                    <a:srgbClr val="000000"/>
                  </a:solidFill>
                  <a:latin typeface="宋体" panose="02010600030101010101" pitchFamily="2" charset="-122"/>
                  <a:sym typeface="+mn-ea"/>
                </a:rPr>
                <a:t>      滴加</a:t>
              </a:r>
              <a:r>
                <a:rPr lang="en-US" altLang="zh-CN" b="1" err="1" smtClean="0">
                  <a:solidFill>
                    <a:srgbClr val="000000"/>
                  </a:solidFill>
                  <a:latin typeface="宋体" panose="02010600030101010101" pitchFamily="2" charset="-122"/>
                  <a:cs typeface="Times New Roman" panose="02020603050405020304" pitchFamily="18" charset="0"/>
                </a:rPr>
                <a:t>NaOH</a:t>
              </a:r>
              <a:r>
                <a:rPr lang="zh-CN" altLang="en-US" b="1" smtClean="0">
                  <a:solidFill>
                    <a:srgbClr val="000000"/>
                  </a:solidFill>
                  <a:latin typeface="宋体" panose="02010600030101010101" pitchFamily="2" charset="-122"/>
                  <a:cs typeface="Times New Roman" panose="02020603050405020304" pitchFamily="18" charset="0"/>
                </a:rPr>
                <a:t>溶液，</a:t>
              </a:r>
              <a:r>
                <a:rPr lang="zh-CN" altLang="en-US" b="1" smtClean="0">
                  <a:solidFill>
                    <a:srgbClr val="000000"/>
                  </a:solidFill>
                  <a:latin typeface="宋体" panose="02010600030101010101" pitchFamily="2" charset="-122"/>
                  <a:sym typeface="+mn-ea"/>
                </a:rPr>
                <a:t>溶液中</a:t>
              </a:r>
              <a:r>
                <a:rPr lang="en-US" altLang="zh-CN" b="1" smtClean="0">
                  <a:solidFill>
                    <a:srgbClr val="000000"/>
                  </a:solidFill>
                  <a:latin typeface="宋体" panose="02010600030101010101" pitchFamily="2" charset="-122"/>
                  <a:cs typeface="+mj-ea"/>
                  <a:sym typeface="+mn-ea"/>
                </a:rPr>
                <a:t>H</a:t>
              </a:r>
              <a:r>
                <a:rPr lang="en-US" altLang="zh-CN" b="1" baseline="-25000" smtClean="0">
                  <a:solidFill>
                    <a:srgbClr val="000000"/>
                  </a:solidFill>
                  <a:latin typeface="宋体" panose="02010600030101010101" pitchFamily="2" charset="-122"/>
                  <a:cs typeface="+mj-ea"/>
                  <a:sym typeface="+mn-ea"/>
                </a:rPr>
                <a:t>2</a:t>
              </a:r>
              <a:r>
                <a:rPr lang="en-US" altLang="zh-CN" b="1" smtClean="0">
                  <a:solidFill>
                    <a:srgbClr val="000000"/>
                  </a:solidFill>
                  <a:latin typeface="宋体" panose="02010600030101010101" pitchFamily="2" charset="-122"/>
                  <a:cs typeface="+mj-ea"/>
                  <a:sym typeface="+mn-ea"/>
                </a:rPr>
                <a:t>A</a:t>
              </a:r>
              <a:r>
                <a:rPr lang="zh-CN" altLang="en-US" b="1" smtClean="0">
                  <a:solidFill>
                    <a:srgbClr val="000000"/>
                  </a:solidFill>
                  <a:latin typeface="宋体" panose="02010600030101010101" pitchFamily="2" charset="-122"/>
                  <a:cs typeface="+mj-ea"/>
                  <a:sym typeface="+mn-ea"/>
                </a:rPr>
                <a:t>、</a:t>
              </a:r>
              <a:r>
                <a:rPr lang="en-US" altLang="zh-CN" b="1" smtClean="0">
                  <a:solidFill>
                    <a:srgbClr val="000000"/>
                  </a:solidFill>
                  <a:latin typeface="宋体" panose="02010600030101010101" pitchFamily="2" charset="-122"/>
                  <a:cs typeface="+mj-ea"/>
                  <a:sym typeface="+mn-ea"/>
                </a:rPr>
                <a:t>HA</a:t>
              </a:r>
              <a:r>
                <a:rPr lang="en-US" b="1" baseline="30000" smtClean="0">
                  <a:solidFill>
                    <a:srgbClr val="000000"/>
                  </a:solidFill>
                  <a:latin typeface="宋体" panose="02010600030101010101" pitchFamily="2" charset="-122"/>
                  <a:cs typeface="+mj-ea"/>
                  <a:sym typeface="+mn-ea"/>
                </a:rPr>
                <a:t>-</a:t>
              </a:r>
              <a:r>
                <a:rPr lang="zh-CN" altLang="en-US" b="1" smtClean="0">
                  <a:solidFill>
                    <a:srgbClr val="000000"/>
                  </a:solidFill>
                  <a:latin typeface="宋体" panose="02010600030101010101" pitchFamily="2" charset="-122"/>
                  <a:cs typeface="+mj-ea"/>
                  <a:sym typeface="+mn-ea"/>
                </a:rPr>
                <a:t>、</a:t>
              </a:r>
              <a:r>
                <a:rPr lang="en-US" altLang="zh-CN" b="1" smtClean="0">
                  <a:solidFill>
                    <a:srgbClr val="000000"/>
                  </a:solidFill>
                  <a:latin typeface="宋体" panose="02010600030101010101" pitchFamily="2" charset="-122"/>
                  <a:cs typeface="+mj-ea"/>
                  <a:sym typeface="+mn-ea"/>
                </a:rPr>
                <a:t>A</a:t>
              </a:r>
              <a:r>
                <a:rPr lang="en-US" b="1" baseline="30000" smtClean="0">
                  <a:solidFill>
                    <a:srgbClr val="000000"/>
                  </a:solidFill>
                  <a:latin typeface="宋体" panose="02010600030101010101" pitchFamily="2" charset="-122"/>
                  <a:cs typeface="+mj-ea"/>
                  <a:sym typeface="+mn-ea"/>
                </a:rPr>
                <a:t>2-</a:t>
              </a:r>
              <a:endParaRPr lang="en-US" altLang="zh-CN" b="1" smtClean="0">
                <a:solidFill>
                  <a:srgbClr val="000000"/>
                </a:solidFill>
                <a:latin typeface="宋体" panose="02010600030101010101" pitchFamily="2" charset="-122"/>
                <a:cs typeface="Times New Roman" panose="02020603050405020304" pitchFamily="18" charset="0"/>
              </a:endParaRPr>
            </a:p>
            <a:p>
              <a:pPr marL="269240" indent="-269240" fontAlgn="base">
                <a:spcBef>
                  <a:spcPct val="0"/>
                </a:spcBef>
                <a:spcAft>
                  <a:spcPct val="0"/>
                </a:spcAft>
              </a:pPr>
              <a:r>
                <a:rPr lang="zh-CN" altLang="en-US" b="1" smtClean="0">
                  <a:solidFill>
                    <a:srgbClr val="000000"/>
                  </a:solidFill>
                  <a:latin typeface="宋体" panose="02010600030101010101" pitchFamily="2" charset="-122"/>
                  <a:sym typeface="+mn-ea"/>
                </a:rPr>
                <a:t>      微粒的</a:t>
              </a:r>
              <a:r>
                <a:rPr lang="zh-CN" altLang="en-US" b="1" smtClean="0">
                  <a:solidFill>
                    <a:srgbClr val="0000FF"/>
                  </a:solidFill>
                  <a:latin typeface="宋体" panose="02010600030101010101" pitchFamily="2" charset="-122"/>
                  <a:sym typeface="+mn-ea"/>
                </a:rPr>
                <a:t>物质的量分数</a:t>
              </a:r>
              <a:r>
                <a:rPr lang="zh-CN" altLang="en-US" b="1" smtClean="0">
                  <a:solidFill>
                    <a:srgbClr val="FF0000"/>
                  </a:solidFill>
                  <a:latin typeface="宋体" panose="02010600030101010101" pitchFamily="2" charset="-122"/>
                  <a:sym typeface="+mn-ea"/>
                </a:rPr>
                <a:t>α</a:t>
              </a:r>
              <a:r>
                <a:rPr lang="en-US" altLang="zh-CN" b="1" smtClean="0">
                  <a:solidFill>
                    <a:srgbClr val="FF0000"/>
                  </a:solidFill>
                  <a:latin typeface="宋体" panose="02010600030101010101" pitchFamily="2" charset="-122"/>
                  <a:sym typeface="+mn-ea"/>
                </a:rPr>
                <a:t>(x)</a:t>
              </a:r>
              <a:r>
                <a:rPr lang="zh-CN" altLang="zh-CN" b="1" smtClean="0">
                  <a:solidFill>
                    <a:srgbClr val="000000"/>
                  </a:solidFill>
                  <a:latin typeface="宋体" panose="02010600030101010101" pitchFamily="2" charset="-122"/>
                  <a:sym typeface="+mn-ea"/>
                </a:rPr>
                <a:t>随</a:t>
              </a:r>
              <a:r>
                <a:rPr lang="en-US" altLang="zh-CN" b="1" smtClean="0">
                  <a:solidFill>
                    <a:srgbClr val="0000FF"/>
                  </a:solidFill>
                  <a:latin typeface="宋体" panose="02010600030101010101" pitchFamily="2" charset="-122"/>
                  <a:sym typeface="+mn-ea"/>
                </a:rPr>
                <a:t>pH</a:t>
              </a:r>
              <a:r>
                <a:rPr lang="zh-CN" altLang="zh-CN" b="1" smtClean="0">
                  <a:solidFill>
                    <a:srgbClr val="000000"/>
                  </a:solidFill>
                  <a:latin typeface="宋体" panose="02010600030101010101" pitchFamily="2" charset="-122"/>
                  <a:sym typeface="+mn-ea"/>
                </a:rPr>
                <a:t>变化</a:t>
              </a:r>
              <a:r>
                <a:rPr lang="zh-CN" altLang="en-US" b="1" smtClean="0">
                  <a:solidFill>
                    <a:srgbClr val="000000"/>
                  </a:solidFill>
                  <a:latin typeface="宋体" panose="02010600030101010101" pitchFamily="2" charset="-122"/>
                  <a:sym typeface="+mn-ea"/>
                </a:rPr>
                <a:t>图</a:t>
              </a:r>
              <a:endParaRPr lang="zh-CN" altLang="en-US" b="1" baseline="30000">
                <a:solidFill>
                  <a:srgbClr val="000000"/>
                </a:solidFill>
                <a:latin typeface="宋体" panose="02010600030101010101" pitchFamily="2" charset="-122"/>
                <a:sym typeface="+mn-ea"/>
              </a:endParaRPr>
            </a:p>
          </p:txBody>
        </p:sp>
        <p:pic>
          <p:nvPicPr>
            <p:cNvPr id="14" name="图片 13"/>
            <p:cNvPicPr/>
            <p:nvPr/>
          </p:nvPicPr>
          <p:blipFill>
            <a:blip r:embed="rId3"/>
            <a:stretch>
              <a:fillRect/>
            </a:stretch>
          </p:blipFill>
          <p:spPr>
            <a:xfrm>
              <a:off x="1501780" y="2509882"/>
              <a:ext cx="2206160" cy="1659841"/>
            </a:xfrm>
            <a:prstGeom prst="rect">
              <a:avLst/>
            </a:prstGeom>
            <a:noFill/>
            <a:ln w="9525">
              <a:noFill/>
            </a:ln>
          </p:spPr>
        </p:pic>
      </p:grpSp>
      <p:sp>
        <p:nvSpPr>
          <p:cNvPr id="11" name="矩形 10"/>
          <p:cNvSpPr/>
          <p:nvPr/>
        </p:nvSpPr>
        <p:spPr>
          <a:xfrm>
            <a:off x="7632108" y="836820"/>
            <a:ext cx="3648253" cy="2308324"/>
          </a:xfrm>
          <a:prstGeom prst="rect">
            <a:avLst/>
          </a:prstGeom>
        </p:spPr>
        <p:txBody>
          <a:bodyPr wrap="square">
            <a:spAutoFit/>
          </a:bodyPr>
          <a:lstStyle/>
          <a:p>
            <a:pPr fontAlgn="base">
              <a:spcBef>
                <a:spcPct val="0"/>
              </a:spcBef>
              <a:spcAft>
                <a:spcPct val="0"/>
              </a:spcAft>
            </a:pPr>
            <a:r>
              <a:rPr lang="en-US" altLang="zh-CN" b="1" smtClean="0">
                <a:solidFill>
                  <a:srgbClr val="C00000"/>
                </a:solidFill>
                <a:latin typeface="宋体" panose="02010600030101010101" pitchFamily="2" charset="-122"/>
                <a:cs typeface="宋体" panose="02010600030101010101" pitchFamily="2" charset="-122"/>
                <a:sym typeface="+mn-ea"/>
              </a:rPr>
              <a:t>H</a:t>
            </a:r>
            <a:r>
              <a:rPr lang="en-US" altLang="zh-CN" b="1" baseline="-25000" smtClean="0">
                <a:solidFill>
                  <a:srgbClr val="C00000"/>
                </a:solidFill>
                <a:latin typeface="宋体" panose="02010600030101010101" pitchFamily="2" charset="-122"/>
                <a:cs typeface="宋体" panose="02010600030101010101" pitchFamily="2" charset="-122"/>
                <a:sym typeface="+mn-ea"/>
              </a:rPr>
              <a:t>2</a:t>
            </a:r>
            <a:r>
              <a:rPr lang="en-US" altLang="zh-CN" b="1" smtClean="0">
                <a:solidFill>
                  <a:srgbClr val="C00000"/>
                </a:solidFill>
                <a:latin typeface="宋体" panose="02010600030101010101" pitchFamily="2" charset="-122"/>
                <a:cs typeface="宋体" panose="02010600030101010101" pitchFamily="2" charset="-122"/>
                <a:sym typeface="+mn-ea"/>
              </a:rPr>
              <a:t>A+OH</a:t>
            </a:r>
            <a:r>
              <a:rPr lang="en-US" altLang="zh-CN" b="1" baseline="30000" smtClean="0">
                <a:solidFill>
                  <a:srgbClr val="C00000"/>
                </a:solidFill>
                <a:latin typeface="宋体" panose="02010600030101010101" pitchFamily="2" charset="-122"/>
                <a:cs typeface="宋体" panose="02010600030101010101" pitchFamily="2" charset="-122"/>
                <a:sym typeface="+mn-ea"/>
              </a:rPr>
              <a:t>-</a:t>
            </a:r>
            <a:r>
              <a:rPr lang="en-US" altLang="zh-CN" b="1" smtClean="0">
                <a:solidFill>
                  <a:srgbClr val="C00000"/>
                </a:solidFill>
                <a:latin typeface="宋体" panose="02010600030101010101" pitchFamily="2" charset="-122"/>
                <a:cs typeface="宋体" panose="02010600030101010101" pitchFamily="2" charset="-122"/>
                <a:sym typeface="+mn-ea"/>
              </a:rPr>
              <a:t>===HA</a:t>
            </a:r>
            <a:r>
              <a:rPr lang="en-US" altLang="zh-CN" b="1" baseline="30000" smtClean="0">
                <a:solidFill>
                  <a:srgbClr val="C00000"/>
                </a:solidFill>
                <a:latin typeface="宋体" panose="02010600030101010101" pitchFamily="2" charset="-122"/>
                <a:cs typeface="宋体" panose="02010600030101010101" pitchFamily="2" charset="-122"/>
                <a:sym typeface="+mn-ea"/>
              </a:rPr>
              <a:t>-</a:t>
            </a:r>
            <a:r>
              <a:rPr lang="en-US" altLang="zh-CN" b="1" smtClean="0">
                <a:solidFill>
                  <a:srgbClr val="C00000"/>
                </a:solidFill>
                <a:latin typeface="宋体" panose="02010600030101010101" pitchFamily="2" charset="-122"/>
                <a:cs typeface="宋体" panose="02010600030101010101" pitchFamily="2" charset="-122"/>
                <a:sym typeface="+mn-ea"/>
              </a:rPr>
              <a:t>+H</a:t>
            </a:r>
            <a:r>
              <a:rPr lang="en-US" altLang="zh-CN" b="1" baseline="-25000" smtClean="0">
                <a:solidFill>
                  <a:srgbClr val="C00000"/>
                </a:solidFill>
                <a:latin typeface="宋体" panose="02010600030101010101" pitchFamily="2" charset="-122"/>
                <a:cs typeface="宋体" panose="02010600030101010101" pitchFamily="2" charset="-122"/>
                <a:sym typeface="+mn-ea"/>
              </a:rPr>
              <a:t>2</a:t>
            </a:r>
            <a:r>
              <a:rPr lang="en-US" altLang="zh-CN" b="1" smtClean="0">
                <a:solidFill>
                  <a:srgbClr val="C00000"/>
                </a:solidFill>
                <a:latin typeface="宋体" panose="02010600030101010101" pitchFamily="2" charset="-122"/>
                <a:cs typeface="宋体" panose="02010600030101010101" pitchFamily="2" charset="-122"/>
                <a:sym typeface="+mn-ea"/>
              </a:rPr>
              <a:t>O</a:t>
            </a:r>
            <a:endParaRPr lang="en-US" altLang="zh-CN" b="1" smtClean="0">
              <a:solidFill>
                <a:srgbClr val="C00000"/>
              </a:solidFill>
              <a:latin typeface="宋体" panose="02010600030101010101" pitchFamily="2" charset="-122"/>
              <a:cs typeface="宋体" panose="02010600030101010101" pitchFamily="2" charset="-122"/>
              <a:sym typeface="+mn-ea"/>
            </a:endParaRPr>
          </a:p>
          <a:p>
            <a:pPr fontAlgn="base">
              <a:spcBef>
                <a:spcPct val="0"/>
              </a:spcBef>
              <a:spcAft>
                <a:spcPct val="0"/>
              </a:spcAft>
            </a:pPr>
            <a:r>
              <a:rPr lang="en-US" altLang="zh-CN" b="1" smtClean="0">
                <a:solidFill>
                  <a:srgbClr val="C00000"/>
                </a:solidFill>
                <a:latin typeface="宋体" panose="02010600030101010101" pitchFamily="2" charset="-122"/>
                <a:cs typeface="宋体" panose="02010600030101010101" pitchFamily="2" charset="-122"/>
                <a:sym typeface="+mn-ea"/>
              </a:rPr>
              <a:t>HA</a:t>
            </a:r>
            <a:r>
              <a:rPr lang="en-US" altLang="zh-CN" b="1" baseline="30000" smtClean="0">
                <a:solidFill>
                  <a:srgbClr val="C00000"/>
                </a:solidFill>
                <a:latin typeface="宋体" panose="02010600030101010101" pitchFamily="2" charset="-122"/>
                <a:cs typeface="宋体" panose="02010600030101010101" pitchFamily="2" charset="-122"/>
                <a:sym typeface="+mn-ea"/>
              </a:rPr>
              <a:t>-</a:t>
            </a:r>
            <a:r>
              <a:rPr lang="en-US" altLang="zh-CN" b="1" smtClean="0">
                <a:solidFill>
                  <a:srgbClr val="C00000"/>
                </a:solidFill>
                <a:latin typeface="宋体" panose="02010600030101010101" pitchFamily="2" charset="-122"/>
                <a:cs typeface="宋体" panose="02010600030101010101" pitchFamily="2" charset="-122"/>
                <a:sym typeface="+mn-ea"/>
              </a:rPr>
              <a:t>+OH</a:t>
            </a:r>
            <a:r>
              <a:rPr lang="en-US" altLang="zh-CN" b="1" baseline="30000" smtClean="0">
                <a:solidFill>
                  <a:srgbClr val="C00000"/>
                </a:solidFill>
                <a:latin typeface="宋体" panose="02010600030101010101" pitchFamily="2" charset="-122"/>
                <a:cs typeface="宋体" panose="02010600030101010101" pitchFamily="2" charset="-122"/>
                <a:sym typeface="+mn-ea"/>
              </a:rPr>
              <a:t>-</a:t>
            </a:r>
            <a:r>
              <a:rPr lang="en-US" altLang="zh-CN" b="1" smtClean="0">
                <a:solidFill>
                  <a:srgbClr val="C00000"/>
                </a:solidFill>
                <a:latin typeface="宋体" panose="02010600030101010101" pitchFamily="2" charset="-122"/>
                <a:cs typeface="宋体" panose="02010600030101010101" pitchFamily="2" charset="-122"/>
                <a:sym typeface="+mn-ea"/>
              </a:rPr>
              <a:t>===A</a:t>
            </a:r>
            <a:r>
              <a:rPr lang="en-US" altLang="zh-CN" b="1" baseline="30000" smtClean="0">
                <a:solidFill>
                  <a:srgbClr val="C00000"/>
                </a:solidFill>
                <a:latin typeface="宋体" panose="02010600030101010101" pitchFamily="2" charset="-122"/>
                <a:cs typeface="宋体" panose="02010600030101010101" pitchFamily="2" charset="-122"/>
                <a:sym typeface="+mn-ea"/>
              </a:rPr>
              <a:t>2-</a:t>
            </a:r>
            <a:r>
              <a:rPr lang="en-US" altLang="zh-CN" b="1" smtClean="0">
                <a:solidFill>
                  <a:srgbClr val="C00000"/>
                </a:solidFill>
                <a:latin typeface="宋体" panose="02010600030101010101" pitchFamily="2" charset="-122"/>
                <a:cs typeface="宋体" panose="02010600030101010101" pitchFamily="2" charset="-122"/>
                <a:sym typeface="+mn-ea"/>
              </a:rPr>
              <a:t>+H</a:t>
            </a:r>
            <a:r>
              <a:rPr lang="en-US" altLang="zh-CN" b="1" baseline="-25000" smtClean="0">
                <a:solidFill>
                  <a:srgbClr val="C00000"/>
                </a:solidFill>
                <a:latin typeface="宋体" panose="02010600030101010101" pitchFamily="2" charset="-122"/>
                <a:cs typeface="宋体" panose="02010600030101010101" pitchFamily="2" charset="-122"/>
                <a:sym typeface="+mn-ea"/>
              </a:rPr>
              <a:t>2</a:t>
            </a:r>
            <a:r>
              <a:rPr lang="en-US" altLang="zh-CN" b="1" smtClean="0">
                <a:solidFill>
                  <a:srgbClr val="C00000"/>
                </a:solidFill>
                <a:latin typeface="宋体" panose="02010600030101010101" pitchFamily="2" charset="-122"/>
                <a:cs typeface="宋体" panose="02010600030101010101" pitchFamily="2" charset="-122"/>
                <a:sym typeface="+mn-ea"/>
              </a:rPr>
              <a:t>O</a:t>
            </a:r>
            <a:endParaRPr lang="zh-CN" altLang="en-US" b="1" baseline="30000" smtClean="0">
              <a:solidFill>
                <a:srgbClr val="C00000"/>
              </a:solidFill>
            </a:endParaRPr>
          </a:p>
          <a:p>
            <a:pPr fontAlgn="base">
              <a:spcBef>
                <a:spcPct val="0"/>
              </a:spcBef>
              <a:spcAft>
                <a:spcPct val="0"/>
              </a:spcAft>
            </a:pPr>
            <a:r>
              <a:rPr lang="en-US" altLang="zh-CN" b="1" smtClean="0">
                <a:solidFill>
                  <a:srgbClr val="000000"/>
                </a:solidFill>
                <a:cs typeface="宋体" panose="02010600030101010101" pitchFamily="2" charset="-122"/>
                <a:sym typeface="+mn-ea"/>
              </a:rPr>
              <a:t>K</a:t>
            </a:r>
            <a:r>
              <a:rPr lang="en-US" altLang="zh-CN" b="1" baseline="-25000" smtClean="0">
                <a:solidFill>
                  <a:srgbClr val="000000"/>
                </a:solidFill>
                <a:cs typeface="宋体" panose="02010600030101010101" pitchFamily="2" charset="-122"/>
                <a:sym typeface="+mn-ea"/>
              </a:rPr>
              <a:t>1</a:t>
            </a:r>
            <a:r>
              <a:rPr lang="en-US" altLang="zh-CN" b="1" smtClean="0">
                <a:solidFill>
                  <a:srgbClr val="000000"/>
                </a:solidFill>
                <a:cs typeface="宋体" panose="02010600030101010101" pitchFamily="2" charset="-122"/>
                <a:sym typeface="+mn-ea"/>
              </a:rPr>
              <a:t>(</a:t>
            </a:r>
            <a:r>
              <a:rPr lang="en-US" altLang="zh-CN" b="1" smtClean="0">
                <a:solidFill>
                  <a:srgbClr val="000000"/>
                </a:solidFill>
                <a:latin typeface="宋体" panose="02010600030101010101" pitchFamily="2" charset="-122"/>
                <a:cs typeface="宋体" panose="02010600030101010101" pitchFamily="2" charset="-122"/>
                <a:sym typeface="+mn-ea"/>
              </a:rPr>
              <a:t>H</a:t>
            </a:r>
            <a:r>
              <a:rPr lang="en-US" altLang="zh-CN" b="1" baseline="-25000" smtClean="0">
                <a:solidFill>
                  <a:srgbClr val="000000"/>
                </a:solidFill>
                <a:latin typeface="宋体" panose="02010600030101010101" pitchFamily="2" charset="-122"/>
                <a:cs typeface="宋体" panose="02010600030101010101" pitchFamily="2" charset="-122"/>
                <a:sym typeface="+mn-ea"/>
              </a:rPr>
              <a:t>2</a:t>
            </a:r>
            <a:r>
              <a:rPr lang="en-US" altLang="zh-CN" b="1" smtClean="0">
                <a:solidFill>
                  <a:srgbClr val="000000"/>
                </a:solidFill>
                <a:latin typeface="宋体" panose="02010600030101010101" pitchFamily="2" charset="-122"/>
                <a:cs typeface="宋体" panose="02010600030101010101" pitchFamily="2" charset="-122"/>
                <a:sym typeface="+mn-ea"/>
              </a:rPr>
              <a:t>A</a:t>
            </a:r>
            <a:r>
              <a:rPr lang="en-US" altLang="zh-CN" b="1" smtClean="0">
                <a:solidFill>
                  <a:srgbClr val="000000"/>
                </a:solidFill>
                <a:cs typeface="宋体" panose="02010600030101010101" pitchFamily="2" charset="-122"/>
                <a:sym typeface="+mn-ea"/>
              </a:rPr>
              <a:t>)</a:t>
            </a:r>
            <a:r>
              <a:rPr lang="zh-CN" altLang="en-US" b="1" smtClean="0">
                <a:solidFill>
                  <a:srgbClr val="000000"/>
                </a:solidFill>
                <a:cs typeface="宋体" panose="02010600030101010101" pitchFamily="2" charset="-122"/>
                <a:sym typeface="+mn-ea"/>
              </a:rPr>
              <a:t>、</a:t>
            </a:r>
            <a:r>
              <a:rPr lang="en-US" altLang="zh-CN" b="1" smtClean="0">
                <a:solidFill>
                  <a:srgbClr val="000000"/>
                </a:solidFill>
                <a:cs typeface="宋体" panose="02010600030101010101" pitchFamily="2" charset="-122"/>
                <a:sym typeface="+mn-ea"/>
              </a:rPr>
              <a:t>K</a:t>
            </a:r>
            <a:r>
              <a:rPr lang="en-US" altLang="zh-CN" b="1" baseline="-25000" smtClean="0">
                <a:solidFill>
                  <a:srgbClr val="000000"/>
                </a:solidFill>
                <a:cs typeface="宋体" panose="02010600030101010101" pitchFamily="2" charset="-122"/>
                <a:sym typeface="+mn-ea"/>
              </a:rPr>
              <a:t>2</a:t>
            </a:r>
            <a:r>
              <a:rPr lang="en-US" altLang="zh-CN" b="1" smtClean="0">
                <a:solidFill>
                  <a:srgbClr val="000000"/>
                </a:solidFill>
                <a:cs typeface="宋体" panose="02010600030101010101" pitchFamily="2" charset="-122"/>
                <a:sym typeface="+mn-ea"/>
              </a:rPr>
              <a:t>(</a:t>
            </a:r>
            <a:r>
              <a:rPr lang="en-US" altLang="zh-CN" b="1" smtClean="0">
                <a:solidFill>
                  <a:srgbClr val="000000"/>
                </a:solidFill>
                <a:latin typeface="宋体" panose="02010600030101010101" pitchFamily="2" charset="-122"/>
                <a:cs typeface="宋体" panose="02010600030101010101" pitchFamily="2" charset="-122"/>
                <a:sym typeface="+mn-ea"/>
              </a:rPr>
              <a:t>H</a:t>
            </a:r>
            <a:r>
              <a:rPr lang="en-US" altLang="zh-CN" b="1" baseline="-25000" smtClean="0">
                <a:solidFill>
                  <a:srgbClr val="000000"/>
                </a:solidFill>
                <a:latin typeface="宋体" panose="02010600030101010101" pitchFamily="2" charset="-122"/>
                <a:cs typeface="宋体" panose="02010600030101010101" pitchFamily="2" charset="-122"/>
                <a:sym typeface="+mn-ea"/>
              </a:rPr>
              <a:t>2</a:t>
            </a:r>
            <a:r>
              <a:rPr lang="en-US" altLang="zh-CN" b="1" smtClean="0">
                <a:solidFill>
                  <a:srgbClr val="000000"/>
                </a:solidFill>
                <a:latin typeface="宋体" panose="02010600030101010101" pitchFamily="2" charset="-122"/>
                <a:cs typeface="宋体" panose="02010600030101010101" pitchFamily="2" charset="-122"/>
                <a:sym typeface="+mn-ea"/>
              </a:rPr>
              <a:t>A</a:t>
            </a:r>
            <a:r>
              <a:rPr lang="en-US" altLang="zh-CN" b="1" smtClean="0">
                <a:solidFill>
                  <a:srgbClr val="000000"/>
                </a:solidFill>
                <a:cs typeface="宋体" panose="02010600030101010101" pitchFamily="2" charset="-122"/>
                <a:sym typeface="+mn-ea"/>
              </a:rPr>
              <a:t>)</a:t>
            </a:r>
            <a:endParaRPr lang="zh-CN" altLang="en-US" b="1" smtClean="0">
              <a:solidFill>
                <a:srgbClr val="FF0000"/>
              </a:solidFill>
              <a:cs typeface="宋体" panose="02010600030101010101" pitchFamily="2" charset="-122"/>
              <a:sym typeface="+mn-ea"/>
            </a:endParaRPr>
          </a:p>
          <a:p>
            <a:pPr fontAlgn="base">
              <a:spcBef>
                <a:spcPct val="0"/>
              </a:spcBef>
              <a:spcAft>
                <a:spcPct val="0"/>
              </a:spcAft>
            </a:pPr>
            <a:r>
              <a:rPr lang="zh-CN" altLang="en-US" b="1" smtClean="0">
                <a:solidFill>
                  <a:srgbClr val="FF0000"/>
                </a:solidFill>
                <a:latin typeface="宋体" panose="02010600030101010101" pitchFamily="2" charset="-122"/>
                <a:cs typeface="宋体" panose="02010600030101010101" pitchFamily="2" charset="-122"/>
                <a:sym typeface="+mn-ea"/>
              </a:rPr>
              <a:t>①</a:t>
            </a:r>
            <a:r>
              <a:rPr lang="zh-CN" altLang="en-US" b="1" smtClean="0">
                <a:solidFill>
                  <a:srgbClr val="FF0000"/>
                </a:solidFill>
                <a:cs typeface="宋体" panose="02010600030101010101" pitchFamily="2" charset="-122"/>
                <a:sym typeface="+mn-ea"/>
              </a:rPr>
              <a:t>起点：</a:t>
            </a:r>
            <a:r>
              <a:rPr lang="en-US" altLang="zh-CN" b="1" smtClean="0">
                <a:solidFill>
                  <a:srgbClr val="FF0000"/>
                </a:solidFill>
                <a:latin typeface="宋体" panose="02010600030101010101" pitchFamily="2" charset="-122"/>
                <a:cs typeface="宋体" panose="02010600030101010101" pitchFamily="2" charset="-122"/>
                <a:sym typeface="+mn-ea"/>
              </a:rPr>
              <a:t>H</a:t>
            </a:r>
            <a:r>
              <a:rPr lang="en-US" altLang="zh-CN" b="1" baseline="-25000" smtClean="0">
                <a:solidFill>
                  <a:srgbClr val="FF0000"/>
                </a:solidFill>
                <a:latin typeface="宋体" panose="02010600030101010101" pitchFamily="2" charset="-122"/>
                <a:cs typeface="宋体" panose="02010600030101010101" pitchFamily="2" charset="-122"/>
                <a:sym typeface="+mn-ea"/>
              </a:rPr>
              <a:t>2</a:t>
            </a:r>
            <a:r>
              <a:rPr lang="en-US" altLang="zh-CN" b="1" smtClean="0">
                <a:solidFill>
                  <a:srgbClr val="FF0000"/>
                </a:solidFill>
                <a:latin typeface="宋体" panose="02010600030101010101" pitchFamily="2" charset="-122"/>
                <a:cs typeface="宋体" panose="02010600030101010101" pitchFamily="2" charset="-122"/>
                <a:sym typeface="+mn-ea"/>
              </a:rPr>
              <a:t>A    </a:t>
            </a:r>
            <a:endParaRPr lang="en-US" altLang="zh-CN" b="1" smtClean="0">
              <a:solidFill>
                <a:srgbClr val="FF0000"/>
              </a:solidFill>
              <a:latin typeface="宋体" panose="02010600030101010101" pitchFamily="2" charset="-122"/>
              <a:cs typeface="宋体" panose="02010600030101010101" pitchFamily="2" charset="-122"/>
              <a:sym typeface="+mn-ea"/>
            </a:endParaRPr>
          </a:p>
          <a:p>
            <a:pPr fontAlgn="base">
              <a:spcBef>
                <a:spcPct val="0"/>
              </a:spcBef>
              <a:spcAft>
                <a:spcPct val="0"/>
              </a:spcAft>
            </a:pPr>
            <a:r>
              <a:rPr lang="en-US" altLang="zh-CN" b="1" smtClean="0">
                <a:solidFill>
                  <a:srgbClr val="FF0000"/>
                </a:solidFill>
                <a:latin typeface="宋体" panose="02010600030101010101" pitchFamily="2" charset="-122"/>
                <a:cs typeface="宋体" panose="02010600030101010101" pitchFamily="2" charset="-122"/>
                <a:sym typeface="+mn-ea"/>
              </a:rPr>
              <a:t>②</a:t>
            </a:r>
            <a:r>
              <a:rPr lang="en-US" altLang="zh-CN" b="1" smtClean="0">
                <a:solidFill>
                  <a:srgbClr val="000000"/>
                </a:solidFill>
                <a:latin typeface="宋体" panose="02010600030101010101" pitchFamily="2" charset="-122"/>
                <a:cs typeface="宋体" panose="02010600030101010101" pitchFamily="2" charset="-122"/>
                <a:sym typeface="+mn-ea"/>
              </a:rPr>
              <a:t>0.5</a:t>
            </a:r>
            <a:r>
              <a:rPr lang="zh-CN" altLang="en-US" b="1" smtClean="0">
                <a:solidFill>
                  <a:srgbClr val="000000"/>
                </a:solidFill>
                <a:latin typeface="宋体" panose="02010600030101010101" pitchFamily="2" charset="-122"/>
                <a:cs typeface="宋体" panose="02010600030101010101" pitchFamily="2" charset="-122"/>
                <a:sym typeface="+mn-ea"/>
              </a:rPr>
              <a:t>点</a:t>
            </a:r>
            <a:r>
              <a:rPr lang="zh-CN" altLang="en-US" b="1" smtClean="0">
                <a:solidFill>
                  <a:srgbClr val="000000"/>
                </a:solidFill>
                <a:cs typeface="宋体" panose="02010600030101010101" pitchFamily="2" charset="-122"/>
                <a:sym typeface="+mn-ea"/>
              </a:rPr>
              <a:t>：</a:t>
            </a:r>
            <a:r>
              <a:rPr lang="en-US" altLang="zh-CN" b="1" smtClean="0">
                <a:solidFill>
                  <a:srgbClr val="000000"/>
                </a:solidFill>
                <a:cs typeface="宋体" panose="02010600030101010101" pitchFamily="2" charset="-122"/>
                <a:sym typeface="+mn-ea"/>
              </a:rPr>
              <a:t>C(</a:t>
            </a:r>
            <a:r>
              <a:rPr lang="en-US" altLang="zh-CN" b="1" smtClean="0">
                <a:solidFill>
                  <a:srgbClr val="000000"/>
                </a:solidFill>
                <a:latin typeface="宋体" panose="02010600030101010101" pitchFamily="2" charset="-122"/>
                <a:cs typeface="宋体" panose="02010600030101010101" pitchFamily="2" charset="-122"/>
                <a:sym typeface="+mn-ea"/>
              </a:rPr>
              <a:t>H</a:t>
            </a:r>
            <a:r>
              <a:rPr lang="en-US" altLang="zh-CN" b="1" baseline="-25000" smtClean="0">
                <a:solidFill>
                  <a:srgbClr val="000000"/>
                </a:solidFill>
                <a:latin typeface="宋体" panose="02010600030101010101" pitchFamily="2" charset="-122"/>
                <a:cs typeface="宋体" panose="02010600030101010101" pitchFamily="2" charset="-122"/>
                <a:sym typeface="+mn-ea"/>
              </a:rPr>
              <a:t>2</a:t>
            </a:r>
            <a:r>
              <a:rPr lang="en-US" altLang="zh-CN" b="1" smtClean="0">
                <a:solidFill>
                  <a:srgbClr val="000000"/>
                </a:solidFill>
                <a:latin typeface="宋体" panose="02010600030101010101" pitchFamily="2" charset="-122"/>
                <a:cs typeface="宋体" panose="02010600030101010101" pitchFamily="2" charset="-122"/>
                <a:sym typeface="+mn-ea"/>
              </a:rPr>
              <a:t>A</a:t>
            </a:r>
            <a:r>
              <a:rPr lang="en-US" altLang="zh-CN" b="1" smtClean="0">
                <a:solidFill>
                  <a:srgbClr val="000000"/>
                </a:solidFill>
                <a:cs typeface="宋体" panose="02010600030101010101" pitchFamily="2" charset="-122"/>
                <a:sym typeface="+mn-ea"/>
              </a:rPr>
              <a:t>)=C(</a:t>
            </a:r>
            <a:r>
              <a:rPr lang="en-US" altLang="zh-CN" b="1" smtClean="0">
                <a:solidFill>
                  <a:srgbClr val="000000"/>
                </a:solidFill>
                <a:latin typeface="宋体" panose="02010600030101010101" pitchFamily="2" charset="-122"/>
                <a:cs typeface="宋体" panose="02010600030101010101" pitchFamily="2" charset="-122"/>
                <a:sym typeface="+mn-ea"/>
              </a:rPr>
              <a:t>HA</a:t>
            </a:r>
            <a:r>
              <a:rPr lang="en-US" altLang="zh-CN" b="1" baseline="30000" smtClean="0">
                <a:solidFill>
                  <a:srgbClr val="000000"/>
                </a:solidFill>
                <a:latin typeface="宋体" panose="02010600030101010101" pitchFamily="2" charset="-122"/>
                <a:cs typeface="宋体" panose="02010600030101010101" pitchFamily="2" charset="-122"/>
                <a:sym typeface="+mn-ea"/>
              </a:rPr>
              <a:t>-</a:t>
            </a:r>
            <a:r>
              <a:rPr lang="en-US" altLang="zh-CN" b="1" smtClean="0">
                <a:solidFill>
                  <a:srgbClr val="000000"/>
                </a:solidFill>
                <a:cs typeface="宋体" panose="02010600030101010101" pitchFamily="2" charset="-122"/>
                <a:sym typeface="+mn-ea"/>
              </a:rPr>
              <a:t>) </a:t>
            </a:r>
            <a:endParaRPr lang="en-US" altLang="zh-CN" b="1" smtClean="0">
              <a:solidFill>
                <a:srgbClr val="000000"/>
              </a:solidFill>
              <a:cs typeface="宋体" panose="02010600030101010101" pitchFamily="2" charset="-122"/>
              <a:sym typeface="+mn-ea"/>
            </a:endParaRPr>
          </a:p>
          <a:p>
            <a:pPr fontAlgn="base">
              <a:spcBef>
                <a:spcPct val="0"/>
              </a:spcBef>
              <a:spcAft>
                <a:spcPct val="0"/>
              </a:spcAft>
            </a:pPr>
            <a:r>
              <a:rPr lang="en-US" altLang="zh-CN" b="1" smtClean="0">
                <a:solidFill>
                  <a:srgbClr val="FF0000"/>
                </a:solidFill>
                <a:latin typeface="宋体" panose="02010600030101010101" pitchFamily="2" charset="-122"/>
                <a:cs typeface="宋体" panose="02010600030101010101" pitchFamily="2" charset="-122"/>
                <a:sym typeface="+mn-ea"/>
              </a:rPr>
              <a:t>③</a:t>
            </a:r>
            <a:r>
              <a:rPr lang="en-US" altLang="zh-CN" b="1" smtClean="0">
                <a:solidFill>
                  <a:srgbClr val="FF0000"/>
                </a:solidFill>
                <a:cs typeface="宋体" panose="02010600030101010101" pitchFamily="2" charset="-122"/>
                <a:sym typeface="+mn-ea"/>
              </a:rPr>
              <a:t>1:1</a:t>
            </a:r>
            <a:r>
              <a:rPr lang="zh-CN" altLang="en-US" b="1" smtClean="0">
                <a:solidFill>
                  <a:srgbClr val="FF0000"/>
                </a:solidFill>
                <a:cs typeface="宋体" panose="02010600030101010101" pitchFamily="2" charset="-122"/>
                <a:sym typeface="+mn-ea"/>
              </a:rPr>
              <a:t>点：</a:t>
            </a:r>
            <a:r>
              <a:rPr lang="en-US" altLang="zh-CN" b="1" smtClean="0">
                <a:solidFill>
                  <a:srgbClr val="FF0000"/>
                </a:solidFill>
                <a:latin typeface="宋体" panose="02010600030101010101" pitchFamily="2" charset="-122"/>
                <a:cs typeface="宋体" panose="02010600030101010101" pitchFamily="2" charset="-122"/>
                <a:sym typeface="+mn-ea"/>
              </a:rPr>
              <a:t>HA</a:t>
            </a:r>
            <a:r>
              <a:rPr lang="en-US" altLang="zh-CN" b="1" baseline="30000" smtClean="0">
                <a:solidFill>
                  <a:srgbClr val="FF0000"/>
                </a:solidFill>
                <a:latin typeface="宋体" panose="02010600030101010101" pitchFamily="2" charset="-122"/>
                <a:cs typeface="宋体" panose="02010600030101010101" pitchFamily="2" charset="-122"/>
                <a:sym typeface="+mn-ea"/>
              </a:rPr>
              <a:t>-</a:t>
            </a:r>
            <a:endParaRPr lang="en-US" altLang="zh-CN" b="1" baseline="30000" smtClean="0">
              <a:solidFill>
                <a:srgbClr val="FF0000"/>
              </a:solidFill>
              <a:latin typeface="宋体" panose="02010600030101010101" pitchFamily="2" charset="-122"/>
              <a:cs typeface="宋体" panose="02010600030101010101" pitchFamily="2" charset="-122"/>
              <a:sym typeface="+mn-ea"/>
            </a:endParaRPr>
          </a:p>
          <a:p>
            <a:pPr fontAlgn="base">
              <a:spcBef>
                <a:spcPct val="0"/>
              </a:spcBef>
              <a:spcAft>
                <a:spcPct val="0"/>
              </a:spcAft>
            </a:pPr>
            <a:r>
              <a:rPr lang="en-US" altLang="zh-CN" b="1" smtClean="0">
                <a:solidFill>
                  <a:srgbClr val="FF0000"/>
                </a:solidFill>
                <a:latin typeface="宋体" panose="02010600030101010101" pitchFamily="2" charset="-122"/>
                <a:cs typeface="宋体" panose="02010600030101010101" pitchFamily="2" charset="-122"/>
                <a:sym typeface="+mn-ea"/>
              </a:rPr>
              <a:t>④</a:t>
            </a:r>
            <a:r>
              <a:rPr lang="en-US" altLang="zh-CN" b="1" smtClean="0">
                <a:solidFill>
                  <a:srgbClr val="000000"/>
                </a:solidFill>
                <a:latin typeface="宋体" panose="02010600030101010101" pitchFamily="2" charset="-122"/>
                <a:cs typeface="宋体" panose="02010600030101010101" pitchFamily="2" charset="-122"/>
                <a:sym typeface="+mn-ea"/>
              </a:rPr>
              <a:t>1.5</a:t>
            </a:r>
            <a:r>
              <a:rPr lang="zh-CN" altLang="en-US" b="1" smtClean="0">
                <a:solidFill>
                  <a:srgbClr val="000000"/>
                </a:solidFill>
                <a:latin typeface="宋体" panose="02010600030101010101" pitchFamily="2" charset="-122"/>
                <a:cs typeface="宋体" panose="02010600030101010101" pitchFamily="2" charset="-122"/>
                <a:sym typeface="+mn-ea"/>
              </a:rPr>
              <a:t>点：</a:t>
            </a:r>
            <a:r>
              <a:rPr lang="en-US" altLang="zh-CN" b="1" smtClean="0">
                <a:solidFill>
                  <a:srgbClr val="000000"/>
                </a:solidFill>
                <a:cs typeface="宋体" panose="02010600030101010101" pitchFamily="2" charset="-122"/>
                <a:sym typeface="+mn-ea"/>
              </a:rPr>
              <a:t>C(</a:t>
            </a:r>
            <a:r>
              <a:rPr lang="en-US" altLang="zh-CN" b="1" smtClean="0">
                <a:solidFill>
                  <a:srgbClr val="000000"/>
                </a:solidFill>
                <a:latin typeface="宋体" panose="02010600030101010101" pitchFamily="2" charset="-122"/>
                <a:cs typeface="宋体" panose="02010600030101010101" pitchFamily="2" charset="-122"/>
                <a:sym typeface="+mn-ea"/>
              </a:rPr>
              <a:t>HA</a:t>
            </a:r>
            <a:r>
              <a:rPr lang="en-US" altLang="zh-CN" b="1" baseline="30000" smtClean="0">
                <a:solidFill>
                  <a:srgbClr val="000000"/>
                </a:solidFill>
                <a:latin typeface="宋体" panose="02010600030101010101" pitchFamily="2" charset="-122"/>
                <a:cs typeface="宋体" panose="02010600030101010101" pitchFamily="2" charset="-122"/>
                <a:sym typeface="+mn-ea"/>
              </a:rPr>
              <a:t>-</a:t>
            </a:r>
            <a:r>
              <a:rPr lang="en-US" altLang="zh-CN" b="1" smtClean="0">
                <a:solidFill>
                  <a:srgbClr val="000000"/>
                </a:solidFill>
                <a:cs typeface="宋体" panose="02010600030101010101" pitchFamily="2" charset="-122"/>
                <a:sym typeface="+mn-ea"/>
              </a:rPr>
              <a:t>) =C(</a:t>
            </a:r>
            <a:r>
              <a:rPr lang="en-US" altLang="zh-CN" b="1" smtClean="0">
                <a:solidFill>
                  <a:srgbClr val="000000"/>
                </a:solidFill>
                <a:latin typeface="宋体" panose="02010600030101010101" pitchFamily="2" charset="-122"/>
                <a:cs typeface="宋体" panose="02010600030101010101" pitchFamily="2" charset="-122"/>
                <a:sym typeface="+mn-ea"/>
              </a:rPr>
              <a:t>A</a:t>
            </a:r>
            <a:r>
              <a:rPr lang="en-US" altLang="zh-CN" b="1" baseline="30000" smtClean="0">
                <a:solidFill>
                  <a:srgbClr val="000000"/>
                </a:solidFill>
                <a:latin typeface="宋体" panose="02010600030101010101" pitchFamily="2" charset="-122"/>
                <a:cs typeface="宋体" panose="02010600030101010101" pitchFamily="2" charset="-122"/>
                <a:sym typeface="+mn-ea"/>
              </a:rPr>
              <a:t>2-</a:t>
            </a:r>
            <a:r>
              <a:rPr lang="en-US" altLang="zh-CN" b="1" smtClean="0">
                <a:solidFill>
                  <a:srgbClr val="000000"/>
                </a:solidFill>
                <a:cs typeface="宋体" panose="02010600030101010101" pitchFamily="2" charset="-122"/>
                <a:sym typeface="+mn-ea"/>
              </a:rPr>
              <a:t>) </a:t>
            </a:r>
            <a:endParaRPr lang="en-US" altLang="zh-CN" b="1" smtClean="0">
              <a:solidFill>
                <a:srgbClr val="000000"/>
              </a:solidFill>
              <a:cs typeface="宋体" panose="02010600030101010101" pitchFamily="2" charset="-122"/>
              <a:sym typeface="+mn-ea"/>
            </a:endParaRPr>
          </a:p>
          <a:p>
            <a:pPr fontAlgn="base">
              <a:spcBef>
                <a:spcPct val="0"/>
              </a:spcBef>
              <a:spcAft>
                <a:spcPct val="0"/>
              </a:spcAft>
            </a:pPr>
            <a:r>
              <a:rPr lang="en-US" altLang="zh-CN" b="1" smtClean="0">
                <a:solidFill>
                  <a:srgbClr val="FF0000"/>
                </a:solidFill>
                <a:latin typeface="宋体" panose="02010600030101010101" pitchFamily="2" charset="-122"/>
                <a:cs typeface="宋体" panose="02010600030101010101" pitchFamily="2" charset="-122"/>
                <a:sym typeface="+mn-ea"/>
              </a:rPr>
              <a:t>⑤2:1</a:t>
            </a:r>
            <a:r>
              <a:rPr lang="zh-CN" altLang="en-US" b="1" smtClean="0">
                <a:solidFill>
                  <a:srgbClr val="FF0000"/>
                </a:solidFill>
                <a:latin typeface="宋体" panose="02010600030101010101" pitchFamily="2" charset="-122"/>
                <a:cs typeface="宋体" panose="02010600030101010101" pitchFamily="2" charset="-122"/>
                <a:sym typeface="+mn-ea"/>
              </a:rPr>
              <a:t>点：</a:t>
            </a:r>
            <a:r>
              <a:rPr lang="en-US" altLang="zh-CN" b="1" smtClean="0">
                <a:solidFill>
                  <a:srgbClr val="FF0000"/>
                </a:solidFill>
                <a:latin typeface="宋体" panose="02010600030101010101" pitchFamily="2" charset="-122"/>
                <a:cs typeface="宋体" panose="02010600030101010101" pitchFamily="2" charset="-122"/>
                <a:sym typeface="+mn-ea"/>
              </a:rPr>
              <a:t>A</a:t>
            </a:r>
            <a:r>
              <a:rPr lang="en-US" altLang="zh-CN" b="1" baseline="30000" smtClean="0">
                <a:solidFill>
                  <a:srgbClr val="FF0000"/>
                </a:solidFill>
                <a:latin typeface="宋体" panose="02010600030101010101" pitchFamily="2" charset="-122"/>
                <a:cs typeface="宋体" panose="02010600030101010101" pitchFamily="2" charset="-122"/>
                <a:sym typeface="+mn-ea"/>
              </a:rPr>
              <a:t>2-</a:t>
            </a:r>
            <a:endParaRPr lang="zh-CN" altLang="en-US" b="1">
              <a:solidFill>
                <a:srgbClr val="000000"/>
              </a:solidFill>
            </a:endParaRPr>
          </a:p>
        </p:txBody>
      </p:sp>
      <p:sp>
        <p:nvSpPr>
          <p:cNvPr id="16" name="Rectangle 2"/>
          <p:cNvSpPr>
            <a:spLocks noChangeArrowheads="1"/>
          </p:cNvSpPr>
          <p:nvPr/>
        </p:nvSpPr>
        <p:spPr bwMode="auto">
          <a:xfrm>
            <a:off x="6192008" y="3783516"/>
            <a:ext cx="5711973" cy="923330"/>
          </a:xfrm>
          <a:prstGeom prst="rect">
            <a:avLst/>
          </a:prstGeom>
          <a:noFill/>
          <a:ln w="9525">
            <a:solidFill>
              <a:srgbClr val="FF0000"/>
            </a:solidFill>
            <a:miter lim="800000"/>
          </a:ln>
          <a:effectLst/>
        </p:spPr>
        <p:txBody>
          <a:bodyPr vert="horz" wrap="square" lIns="91440" tIns="45720" rIns="91440" bIns="45720" numCol="1" anchor="ctr" anchorCtr="0" compatLnSpc="1">
            <a:spAutoFit/>
          </a:bodyPr>
          <a:lstStyle/>
          <a:p>
            <a:pPr fontAlgn="base">
              <a:spcBef>
                <a:spcPct val="0"/>
              </a:spcBef>
              <a:spcAft>
                <a:spcPct val="0"/>
              </a:spcAft>
            </a:pPr>
            <a:r>
              <a:rPr lang="zh-CN" altLang="en-US" b="1" smtClean="0">
                <a:solidFill>
                  <a:srgbClr val="FF0000"/>
                </a:solidFill>
                <a:latin typeface="Times New Roman" panose="02020603050405020304" pitchFamily="18" charset="0"/>
                <a:cs typeface="Times New Roman" panose="02020603050405020304" pitchFamily="18" charset="0"/>
              </a:rPr>
              <a:t>情境</a:t>
            </a:r>
            <a:r>
              <a:rPr lang="en-US" altLang="zh-CN" b="1" smtClean="0">
                <a:solidFill>
                  <a:srgbClr val="FF0000"/>
                </a:solidFill>
                <a:latin typeface="Times New Roman" panose="02020603050405020304" pitchFamily="18" charset="0"/>
                <a:cs typeface="Times New Roman" panose="02020603050405020304" pitchFamily="18" charset="0"/>
              </a:rPr>
              <a:t>3</a:t>
            </a:r>
            <a:r>
              <a:rPr lang="zh-CN" altLang="en-US" b="1" smtClean="0">
                <a:solidFill>
                  <a:srgbClr val="FF0000"/>
                </a:solidFill>
                <a:latin typeface="Times New Roman" panose="02020603050405020304" pitchFamily="18" charset="0"/>
                <a:cs typeface="Times New Roman" panose="02020603050405020304" pitchFamily="18" charset="0"/>
              </a:rPr>
              <a:t>．</a:t>
            </a:r>
            <a:r>
              <a:rPr lang="en-US" altLang="zh-CN" b="1" err="1" smtClean="0">
                <a:solidFill>
                  <a:srgbClr val="000000"/>
                </a:solidFill>
                <a:latin typeface="Times New Roman" panose="02020603050405020304" pitchFamily="18" charset="0"/>
                <a:cs typeface="Times New Roman" panose="02020603050405020304" pitchFamily="18" charset="0"/>
              </a:rPr>
              <a:t>NaOH</a:t>
            </a:r>
            <a:r>
              <a:rPr lang="zh-CN" altLang="en-US" b="1" smtClean="0">
                <a:solidFill>
                  <a:srgbClr val="000000"/>
                </a:solidFill>
                <a:latin typeface="Times New Roman" panose="02020603050405020304" pitchFamily="18" charset="0"/>
                <a:cs typeface="Times New Roman" panose="02020603050405020304" pitchFamily="18" charset="0"/>
              </a:rPr>
              <a:t>溶液滴定邻苯二甲酸氢钾（</a:t>
            </a:r>
            <a:r>
              <a:rPr lang="en-US" altLang="zh-CN" sz="1400" b="1" smtClean="0">
                <a:solidFill>
                  <a:srgbClr val="000000"/>
                </a:solidFill>
                <a:latin typeface="Times New Roman" panose="02020603050405020304" pitchFamily="18" charset="0"/>
                <a:cs typeface="Times New Roman" panose="02020603050405020304" pitchFamily="18" charset="0"/>
              </a:rPr>
              <a:t>H</a:t>
            </a:r>
            <a:r>
              <a:rPr lang="en-US" altLang="zh-CN" sz="1400" b="1" baseline="-30000" smtClean="0">
                <a:solidFill>
                  <a:srgbClr val="000000"/>
                </a:solidFill>
                <a:latin typeface="Times New Roman" panose="02020603050405020304" pitchFamily="18" charset="0"/>
                <a:cs typeface="Times New Roman" panose="02020603050405020304" pitchFamily="18" charset="0"/>
              </a:rPr>
              <a:t>2</a:t>
            </a:r>
            <a:r>
              <a:rPr lang="en-US" altLang="zh-CN" sz="1400" b="1" smtClean="0">
                <a:solidFill>
                  <a:srgbClr val="000000"/>
                </a:solidFill>
                <a:latin typeface="Times New Roman" panose="02020603050405020304" pitchFamily="18" charset="0"/>
                <a:cs typeface="Times New Roman" panose="02020603050405020304" pitchFamily="18" charset="0"/>
              </a:rPr>
              <a:t>A</a:t>
            </a:r>
            <a:r>
              <a:rPr lang="zh-CN" altLang="en-US" sz="1400" b="1" smtClean="0">
                <a:solidFill>
                  <a:srgbClr val="000000"/>
                </a:solidFill>
                <a:latin typeface="Times New Roman" panose="02020603050405020304" pitchFamily="18" charset="0"/>
                <a:cs typeface="Times New Roman" panose="02020603050405020304" pitchFamily="18" charset="0"/>
              </a:rPr>
              <a:t>的</a:t>
            </a:r>
            <a:r>
              <a:rPr lang="en-US" altLang="zh-CN" sz="1400" b="1" i="1" smtClean="0">
                <a:solidFill>
                  <a:srgbClr val="000000"/>
                </a:solidFill>
                <a:latin typeface="Times New Roman" panose="02020603050405020304" pitchFamily="18" charset="0"/>
                <a:cs typeface="Times New Roman" panose="02020603050405020304" pitchFamily="18" charset="0"/>
              </a:rPr>
              <a:t>K</a:t>
            </a:r>
            <a:r>
              <a:rPr lang="en-US" altLang="zh-CN" sz="1400" b="1" baseline="-30000" smtClean="0">
                <a:solidFill>
                  <a:srgbClr val="000000"/>
                </a:solidFill>
                <a:latin typeface="Times New Roman" panose="02020603050405020304" pitchFamily="18" charset="0"/>
                <a:cs typeface="Times New Roman" panose="02020603050405020304" pitchFamily="18" charset="0"/>
              </a:rPr>
              <a:t>a1</a:t>
            </a:r>
            <a:r>
              <a:rPr lang="en-US" altLang="zh-CN" sz="1400" b="1" smtClean="0">
                <a:solidFill>
                  <a:srgbClr val="000000"/>
                </a:solidFill>
                <a:latin typeface="Times New Roman" panose="02020603050405020304" pitchFamily="18" charset="0"/>
                <a:cs typeface="Times New Roman" panose="02020603050405020304" pitchFamily="18" charset="0"/>
              </a:rPr>
              <a:t>=1.1×10</a:t>
            </a:r>
            <a:r>
              <a:rPr lang="en-US" altLang="zh-CN" sz="1400" b="1" baseline="30000" smtClean="0">
                <a:solidFill>
                  <a:srgbClr val="000000"/>
                </a:solidFill>
                <a:latin typeface="Calibri" panose="020F0502020204030204"/>
                <a:ea typeface="MS Mincho" panose="02020609040205080304" pitchFamily="49" charset="-128"/>
                <a:cs typeface="Times New Roman" panose="02020603050405020304" pitchFamily="18" charset="0"/>
              </a:rPr>
              <a:t>−</a:t>
            </a:r>
            <a:r>
              <a:rPr lang="en-US" altLang="zh-CN" sz="1400" b="1" baseline="30000" smtClean="0">
                <a:solidFill>
                  <a:srgbClr val="000000"/>
                </a:solidFill>
                <a:latin typeface="Times New Roman" panose="02020603050405020304" pitchFamily="18" charset="0"/>
                <a:cs typeface="Times New Roman" panose="02020603050405020304" pitchFamily="18" charset="0"/>
              </a:rPr>
              <a:t>3 </a:t>
            </a:r>
            <a:r>
              <a:rPr lang="zh-CN" altLang="en-US" sz="1400" b="1" smtClean="0">
                <a:solidFill>
                  <a:srgbClr val="000000"/>
                </a:solidFill>
                <a:latin typeface="Times New Roman" panose="02020603050405020304" pitchFamily="18" charset="0"/>
                <a:cs typeface="Times New Roman" panose="02020603050405020304" pitchFamily="18" charset="0"/>
              </a:rPr>
              <a:t>，</a:t>
            </a:r>
            <a:r>
              <a:rPr lang="en-US" altLang="zh-CN" sz="1400" b="1" i="1" smtClean="0">
                <a:solidFill>
                  <a:srgbClr val="000000"/>
                </a:solidFill>
                <a:latin typeface="Times New Roman" panose="02020603050405020304" pitchFamily="18" charset="0"/>
                <a:cs typeface="Times New Roman" panose="02020603050405020304" pitchFamily="18" charset="0"/>
              </a:rPr>
              <a:t>K</a:t>
            </a:r>
            <a:r>
              <a:rPr lang="en-US" altLang="zh-CN" sz="1400" b="1" baseline="-30000" smtClean="0">
                <a:solidFill>
                  <a:srgbClr val="000000"/>
                </a:solidFill>
                <a:latin typeface="Times New Roman" panose="02020603050405020304" pitchFamily="18" charset="0"/>
                <a:cs typeface="Times New Roman" panose="02020603050405020304" pitchFamily="18" charset="0"/>
              </a:rPr>
              <a:t>a2</a:t>
            </a:r>
            <a:r>
              <a:rPr lang="en-US" altLang="zh-CN" sz="1400" b="1" smtClean="0">
                <a:solidFill>
                  <a:srgbClr val="000000"/>
                </a:solidFill>
                <a:latin typeface="Times New Roman" panose="02020603050405020304" pitchFamily="18" charset="0"/>
                <a:cs typeface="Times New Roman" panose="02020603050405020304" pitchFamily="18" charset="0"/>
              </a:rPr>
              <a:t>=3.9×10</a:t>
            </a:r>
            <a:r>
              <a:rPr lang="en-US" altLang="zh-CN" sz="1400" b="1" baseline="30000" smtClean="0">
                <a:solidFill>
                  <a:srgbClr val="000000"/>
                </a:solidFill>
                <a:latin typeface="Calibri" panose="020F0502020204030204"/>
                <a:ea typeface="MS Mincho" panose="02020609040205080304" pitchFamily="49" charset="-128"/>
                <a:cs typeface="Times New Roman" panose="02020603050405020304" pitchFamily="18" charset="0"/>
              </a:rPr>
              <a:t>−</a:t>
            </a:r>
            <a:r>
              <a:rPr lang="en-US" altLang="zh-CN" sz="1400" b="1" baseline="30000" smtClean="0">
                <a:solidFill>
                  <a:srgbClr val="000000"/>
                </a:solidFill>
                <a:latin typeface="Times New Roman" panose="02020603050405020304" pitchFamily="18" charset="0"/>
                <a:cs typeface="Times New Roman" panose="02020603050405020304" pitchFamily="18" charset="0"/>
              </a:rPr>
              <a:t>6</a:t>
            </a:r>
            <a:r>
              <a:rPr lang="zh-CN" altLang="en-US" b="1" smtClean="0">
                <a:solidFill>
                  <a:srgbClr val="000000"/>
                </a:solidFill>
                <a:latin typeface="Times New Roman" panose="02020603050405020304" pitchFamily="18" charset="0"/>
                <a:cs typeface="Times New Roman" panose="02020603050405020304" pitchFamily="18" charset="0"/>
              </a:rPr>
              <a:t>）溶液，混液导电能力变化如图，其中</a:t>
            </a:r>
            <a:r>
              <a:rPr lang="en-US" altLang="zh-CN" b="1" smtClean="0">
                <a:solidFill>
                  <a:srgbClr val="000000"/>
                </a:solidFill>
                <a:latin typeface="Times New Roman" panose="02020603050405020304" pitchFamily="18" charset="0"/>
                <a:cs typeface="Times New Roman" panose="02020603050405020304" pitchFamily="18" charset="0"/>
              </a:rPr>
              <a:t>b</a:t>
            </a:r>
            <a:r>
              <a:rPr lang="zh-CN" altLang="en-US" b="1" smtClean="0">
                <a:solidFill>
                  <a:srgbClr val="000000"/>
                </a:solidFill>
                <a:latin typeface="Times New Roman" panose="02020603050405020304" pitchFamily="18" charset="0"/>
                <a:cs typeface="Times New Roman" panose="02020603050405020304" pitchFamily="18" charset="0"/>
              </a:rPr>
              <a:t>点为反应终点。</a:t>
            </a:r>
            <a:endParaRPr lang="zh-CN" altLang="en-US" b="1" smtClean="0">
              <a:solidFill>
                <a:srgbClr val="000000"/>
              </a:solidFill>
              <a:cs typeface="宋体" panose="02010600030101010101" pitchFamily="2" charset="-122"/>
            </a:endParaRPr>
          </a:p>
        </p:txBody>
      </p:sp>
      <p:pic>
        <p:nvPicPr>
          <p:cNvPr id="17" name="图片 107"/>
          <p:cNvPicPr>
            <a:picLocks noChangeAspect="1" noChangeArrowheads="1"/>
          </p:cNvPicPr>
          <p:nvPr/>
        </p:nvPicPr>
        <p:blipFill>
          <a:blip r:embed="rId4"/>
          <a:stretch>
            <a:fillRect/>
          </a:stretch>
        </p:blipFill>
        <p:spPr bwMode="auto">
          <a:xfrm>
            <a:off x="7536100" y="4941108"/>
            <a:ext cx="3530600" cy="1704975"/>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diamond(i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
            <a:lum/>
          </a:blip>
          <a:stretch>
            <a:fillRect/>
          </a:stretch>
        </a:blipFill>
        <a:effectLst/>
      </p:bgPr>
    </p:bg>
    <p:spTree>
      <p:nvGrpSpPr>
        <p:cNvPr id="1" name=""/>
        <p:cNvGrpSpPr/>
        <p:nvPr/>
      </p:nvGrpSpPr>
      <p:grpSpPr>
        <a:xfrm>
          <a:off x="0" y="0"/>
          <a:ext cx="0" cy="0"/>
          <a:chOff x="0" y="0"/>
          <a:chExt cx="0" cy="0"/>
        </a:xfrm>
      </p:grpSpPr>
      <p:cxnSp>
        <p:nvCxnSpPr>
          <p:cNvPr id="4" name="直接连接符 3"/>
          <p:cNvCxnSpPr/>
          <p:nvPr/>
        </p:nvCxnSpPr>
        <p:spPr>
          <a:xfrm flipV="1">
            <a:off x="95210" y="785797"/>
            <a:ext cx="11891433" cy="1905"/>
          </a:xfrm>
          <a:prstGeom prst="line">
            <a:avLst/>
          </a:prstGeom>
          <a:ln w="57150">
            <a:solidFill>
              <a:srgbClr val="FF0000"/>
            </a:solidFill>
          </a:ln>
          <a:scene3d>
            <a:camera prst="obliqueTopRight"/>
            <a:lightRig rig="threePt" dir="t"/>
          </a:scene3d>
        </p:spPr>
        <p:style>
          <a:lnRef idx="1">
            <a:schemeClr val="accent1"/>
          </a:lnRef>
          <a:fillRef idx="0">
            <a:schemeClr val="accent1"/>
          </a:fillRef>
          <a:effectRef idx="0">
            <a:schemeClr val="accent1"/>
          </a:effectRef>
          <a:fontRef idx="minor">
            <a:schemeClr val="tx1"/>
          </a:fontRef>
        </p:style>
      </p:cxnSp>
      <p:sp>
        <p:nvSpPr>
          <p:cNvPr id="5" name="文本框 127"/>
          <p:cNvSpPr txBox="1"/>
          <p:nvPr/>
        </p:nvSpPr>
        <p:spPr>
          <a:xfrm>
            <a:off x="476211" y="142852"/>
            <a:ext cx="8823640" cy="523220"/>
          </a:xfrm>
          <a:prstGeom prst="rect">
            <a:avLst/>
          </a:prstGeom>
          <a:noFill/>
          <a:ln w="9525">
            <a:noFill/>
          </a:ln>
        </p:spPr>
        <p:txBody>
          <a:bodyPr wrap="square">
            <a:spAutoFit/>
          </a:bodyPr>
          <a:lstStyle/>
          <a:p>
            <a:pPr fontAlgn="base">
              <a:spcBef>
                <a:spcPct val="0"/>
              </a:spcBef>
              <a:spcAft>
                <a:spcPct val="0"/>
              </a:spcAft>
            </a:pPr>
            <a:r>
              <a:rPr lang="zh-CN" altLang="en-US" sz="2800" b="1" smtClean="0">
                <a:solidFill>
                  <a:srgbClr val="FF0000"/>
                </a:solidFill>
              </a:rPr>
              <a:t>考点</a:t>
            </a:r>
            <a:r>
              <a:rPr lang="en-US" altLang="zh-CN" sz="2800" b="1" smtClean="0">
                <a:solidFill>
                  <a:srgbClr val="FF0000"/>
                </a:solidFill>
              </a:rPr>
              <a:t>4——</a:t>
            </a:r>
            <a:r>
              <a:rPr lang="zh-CN" altLang="en-US" sz="2800" b="1" smtClean="0">
                <a:solidFill>
                  <a:srgbClr val="FF0000"/>
                </a:solidFill>
              </a:rPr>
              <a:t>沉淀溶解平衡</a:t>
            </a:r>
            <a:endParaRPr lang="zh-CN" altLang="en-US" sz="2800" b="1">
              <a:solidFill>
                <a:srgbClr val="FF0000"/>
              </a:solidFill>
            </a:endParaRPr>
          </a:p>
        </p:txBody>
      </p:sp>
      <p:sp>
        <p:nvSpPr>
          <p:cNvPr id="6" name="文本框 103"/>
          <p:cNvSpPr txBox="1"/>
          <p:nvPr/>
        </p:nvSpPr>
        <p:spPr>
          <a:xfrm>
            <a:off x="1871709" y="3637664"/>
            <a:ext cx="5568387" cy="1323439"/>
          </a:xfrm>
          <a:prstGeom prst="rect">
            <a:avLst/>
          </a:prstGeom>
          <a:noFill/>
          <a:ln w="9525">
            <a:solidFill>
              <a:srgbClr val="FF0000"/>
            </a:solidFill>
          </a:ln>
        </p:spPr>
        <p:txBody>
          <a:bodyPr wrap="square">
            <a:spAutoFit/>
          </a:bodyPr>
          <a:lstStyle/>
          <a:p>
            <a:pPr fontAlgn="base">
              <a:spcBef>
                <a:spcPct val="0"/>
              </a:spcBef>
              <a:spcAft>
                <a:spcPct val="0"/>
              </a:spcAft>
            </a:pPr>
            <a:r>
              <a:rPr lang="zh-CN" altLang="en-US" sz="2000" b="1" smtClean="0">
                <a:solidFill>
                  <a:srgbClr val="FF0000"/>
                </a:solidFill>
              </a:rPr>
              <a:t>情境</a:t>
            </a:r>
            <a:r>
              <a:rPr lang="en-US" altLang="zh-CN" sz="2000" b="1" smtClean="0">
                <a:solidFill>
                  <a:srgbClr val="FF0000"/>
                </a:solidFill>
              </a:rPr>
              <a:t>3.</a:t>
            </a:r>
            <a:r>
              <a:rPr lang="zh-CN" altLang="en-US" sz="2000" b="1" smtClean="0">
                <a:solidFill>
                  <a:srgbClr val="000000"/>
                </a:solidFill>
                <a:latin typeface="Times New Roman" panose="02020603050405020304" pitchFamily="18" charset="0"/>
                <a:cs typeface="Times New Roman" panose="02020603050405020304" pitchFamily="18" charset="0"/>
              </a:rPr>
              <a:t>一定温度，</a:t>
            </a:r>
            <a:endParaRPr lang="en-US" altLang="zh-CN" sz="2000" b="1" smtClean="0">
              <a:solidFill>
                <a:srgbClr val="FF0000"/>
              </a:solidFill>
            </a:endParaRPr>
          </a:p>
          <a:p>
            <a:pPr fontAlgn="base">
              <a:spcBef>
                <a:spcPct val="0"/>
              </a:spcBef>
              <a:spcAft>
                <a:spcPct val="0"/>
              </a:spcAft>
            </a:pPr>
            <a:r>
              <a:rPr lang="zh-CN" altLang="en-US" sz="2000" b="1" smtClean="0">
                <a:solidFill>
                  <a:srgbClr val="000000"/>
                </a:solidFill>
              </a:rPr>
              <a:t>用</a:t>
            </a:r>
            <a:r>
              <a:rPr lang="en-US" sz="2000" b="1">
                <a:solidFill>
                  <a:srgbClr val="000000"/>
                </a:solidFill>
                <a:latin typeface="Times New Roman" panose="02020603050405020304" pitchFamily="18" charset="0"/>
              </a:rPr>
              <a:t>0.100 mol</a:t>
            </a:r>
            <a:r>
              <a:rPr lang="en-US" sz="2000" b="1">
                <a:solidFill>
                  <a:srgbClr val="000000"/>
                </a:solidFill>
                <a:latin typeface="宋体" panose="02010600030101010101" pitchFamily="2" charset="-122"/>
              </a:rPr>
              <a:t>·</a:t>
            </a:r>
            <a:r>
              <a:rPr lang="en-US" sz="2000" b="1">
                <a:solidFill>
                  <a:srgbClr val="000000"/>
                </a:solidFill>
                <a:latin typeface="Times New Roman" panose="02020603050405020304" pitchFamily="18" charset="0"/>
              </a:rPr>
              <a:t>L</a:t>
            </a:r>
            <a:r>
              <a:rPr lang="en-US" sz="2000" b="1" baseline="30000">
                <a:solidFill>
                  <a:srgbClr val="000000"/>
                </a:solidFill>
                <a:latin typeface="宋体" panose="02010600030101010101" pitchFamily="2" charset="-122"/>
              </a:rPr>
              <a:t>-1 </a:t>
            </a:r>
            <a:r>
              <a:rPr lang="en-US" sz="2000" b="1">
                <a:solidFill>
                  <a:srgbClr val="000000"/>
                </a:solidFill>
                <a:latin typeface="宋体" panose="02010600030101010101" pitchFamily="2" charset="-122"/>
              </a:rPr>
              <a:t>AgNO</a:t>
            </a:r>
            <a:r>
              <a:rPr lang="en-US" sz="2000" b="1" baseline="-25000">
                <a:solidFill>
                  <a:srgbClr val="000000"/>
                </a:solidFill>
                <a:latin typeface="宋体" panose="02010600030101010101" pitchFamily="2" charset="-122"/>
              </a:rPr>
              <a:t>3</a:t>
            </a:r>
            <a:r>
              <a:rPr lang="zh-CN" altLang="en-US" sz="2000" b="1" smtClean="0">
                <a:solidFill>
                  <a:srgbClr val="0000FF"/>
                </a:solidFill>
              </a:rPr>
              <a:t>滴定</a:t>
            </a:r>
            <a:endParaRPr lang="en-US" altLang="zh-CN" sz="2000" b="1" smtClean="0">
              <a:solidFill>
                <a:srgbClr val="0000FF"/>
              </a:solidFill>
            </a:endParaRPr>
          </a:p>
          <a:p>
            <a:pPr fontAlgn="base">
              <a:spcBef>
                <a:spcPct val="0"/>
              </a:spcBef>
              <a:spcAft>
                <a:spcPct val="0"/>
              </a:spcAft>
            </a:pPr>
            <a:r>
              <a:rPr lang="en-US" sz="2000" b="1" smtClean="0">
                <a:solidFill>
                  <a:srgbClr val="000000"/>
                </a:solidFill>
                <a:latin typeface="宋体" panose="02010600030101010101" pitchFamily="2" charset="-122"/>
              </a:rPr>
              <a:t>50.0 </a:t>
            </a:r>
            <a:r>
              <a:rPr lang="en-US" sz="2000" b="1" err="1">
                <a:solidFill>
                  <a:srgbClr val="000000"/>
                </a:solidFill>
                <a:latin typeface="宋体" panose="02010600030101010101" pitchFamily="2" charset="-122"/>
              </a:rPr>
              <a:t>mL 0.0500 mol·</a:t>
            </a:r>
            <a:r>
              <a:rPr lang="en-US" sz="2000" b="1">
                <a:solidFill>
                  <a:srgbClr val="000000"/>
                </a:solidFill>
                <a:latin typeface="Times New Roman" panose="02020603050405020304" pitchFamily="18" charset="0"/>
              </a:rPr>
              <a:t>L</a:t>
            </a:r>
            <a:r>
              <a:rPr lang="en-US" sz="2000" b="1" baseline="30000">
                <a:solidFill>
                  <a:srgbClr val="000000"/>
                </a:solidFill>
                <a:latin typeface="宋体" panose="02010600030101010101" pitchFamily="2" charset="-122"/>
              </a:rPr>
              <a:t>-1</a:t>
            </a:r>
            <a:r>
              <a:rPr lang="en-US" sz="2000" b="1">
                <a:solidFill>
                  <a:srgbClr val="000000"/>
                </a:solidFill>
                <a:latin typeface="宋体" panose="02010600030101010101" pitchFamily="2" charset="-122"/>
              </a:rPr>
              <a:t> Cl</a:t>
            </a:r>
            <a:r>
              <a:rPr lang="en-US" sz="2000" b="1" baseline="30000">
                <a:solidFill>
                  <a:srgbClr val="000000"/>
                </a:solidFill>
                <a:latin typeface="宋体" panose="02010600030101010101" pitchFamily="2" charset="-122"/>
              </a:rPr>
              <a:t>-</a:t>
            </a:r>
            <a:r>
              <a:rPr lang="zh-CN" altLang="en-US" sz="2000" b="1" smtClean="0">
                <a:solidFill>
                  <a:srgbClr val="000000"/>
                </a:solidFill>
              </a:rPr>
              <a:t>溶液</a:t>
            </a:r>
            <a:endParaRPr lang="en-US" altLang="zh-CN" sz="2000" b="1" smtClean="0">
              <a:solidFill>
                <a:srgbClr val="000000"/>
              </a:solidFill>
            </a:endParaRPr>
          </a:p>
          <a:p>
            <a:pPr fontAlgn="base">
              <a:spcBef>
                <a:spcPct val="0"/>
              </a:spcBef>
              <a:spcAft>
                <a:spcPct val="0"/>
              </a:spcAft>
            </a:pPr>
            <a:r>
              <a:rPr lang="zh-CN" altLang="en-US" sz="2000" b="1" smtClean="0">
                <a:solidFill>
                  <a:srgbClr val="000000"/>
                </a:solidFill>
              </a:rPr>
              <a:t>的滴定曲线如图。</a:t>
            </a:r>
            <a:endParaRPr lang="zh-CN" altLang="en-US" sz="2000" b="1">
              <a:solidFill>
                <a:srgbClr val="000000"/>
              </a:solidFill>
            </a:endParaRPr>
          </a:p>
        </p:txBody>
      </p:sp>
      <p:pic>
        <p:nvPicPr>
          <p:cNvPr id="7" name="图片 6"/>
          <p:cNvPicPr/>
          <p:nvPr/>
        </p:nvPicPr>
        <p:blipFill>
          <a:blip r:embed="rId2"/>
          <a:stretch>
            <a:fillRect/>
          </a:stretch>
        </p:blipFill>
        <p:spPr>
          <a:xfrm>
            <a:off x="7536100" y="3645018"/>
            <a:ext cx="2688187" cy="1368095"/>
          </a:xfrm>
          <a:prstGeom prst="rect">
            <a:avLst/>
          </a:prstGeom>
          <a:noFill/>
          <a:ln w="9525">
            <a:noFill/>
          </a:ln>
        </p:spPr>
      </p:pic>
      <p:pic>
        <p:nvPicPr>
          <p:cNvPr id="9" name="Picture 8" descr="学科网(www.zxxk.com)--教育资源门户，提供试卷、教案、课件、论文、素材及各类教学资源下载，还有大量而丰富的教学相关资讯！"/>
          <p:cNvPicPr>
            <a:picLocks noChangeAspect="1" noChangeArrowheads="1"/>
          </p:cNvPicPr>
          <p:nvPr/>
        </p:nvPicPr>
        <p:blipFill>
          <a:blip r:embed="rId3">
            <a:lum bright="20000" contrast="40000"/>
          </a:blip>
          <a:srcRect t="10526"/>
          <a:stretch>
            <a:fillRect/>
          </a:stretch>
        </p:blipFill>
        <p:spPr bwMode="auto">
          <a:xfrm>
            <a:off x="7632106" y="836823"/>
            <a:ext cx="2400167" cy="1368095"/>
          </a:xfrm>
          <a:prstGeom prst="rect">
            <a:avLst/>
          </a:prstGeom>
          <a:noFill/>
        </p:spPr>
      </p:pic>
      <p:grpSp>
        <p:nvGrpSpPr>
          <p:cNvPr id="2" name="组合 13"/>
          <p:cNvGrpSpPr/>
          <p:nvPr/>
        </p:nvGrpSpPr>
        <p:grpSpPr>
          <a:xfrm>
            <a:off x="1871708" y="1052838"/>
            <a:ext cx="5568387" cy="1015663"/>
            <a:chOff x="395710" y="3347117"/>
            <a:chExt cx="4176290" cy="1015663"/>
          </a:xfrm>
        </p:grpSpPr>
        <p:sp>
          <p:nvSpPr>
            <p:cNvPr id="8" name="Rectangle 23"/>
            <p:cNvSpPr>
              <a:spLocks noChangeArrowheads="1"/>
            </p:cNvSpPr>
            <p:nvPr/>
          </p:nvSpPr>
          <p:spPr bwMode="auto">
            <a:xfrm>
              <a:off x="395710" y="3347117"/>
              <a:ext cx="4176290" cy="1015663"/>
            </a:xfrm>
            <a:prstGeom prst="rect">
              <a:avLst/>
            </a:prstGeom>
            <a:noFill/>
            <a:ln w="9525">
              <a:solidFill>
                <a:srgbClr val="FF0000"/>
              </a:solidFill>
              <a:miter lim="800000"/>
            </a:ln>
            <a:effectLst/>
          </p:spPr>
          <p:txBody>
            <a:bodyPr vert="horz" wrap="square" lIns="91440" tIns="45720" rIns="91440" bIns="45720" numCol="1" anchor="ctr" anchorCtr="0" compatLnSpc="1">
              <a:spAutoFit/>
            </a:bodyPr>
            <a:lstStyle/>
            <a:p>
              <a:pPr fontAlgn="ctr">
                <a:spcBef>
                  <a:spcPct val="0"/>
                </a:spcBef>
                <a:spcAft>
                  <a:spcPct val="0"/>
                </a:spcAft>
              </a:pPr>
              <a:r>
                <a:rPr lang="zh-CN" altLang="en-US" sz="2000" b="1" smtClean="0">
                  <a:solidFill>
                    <a:srgbClr val="FF0000"/>
                  </a:solidFill>
                  <a:latin typeface="宋体" panose="02010600030101010101" pitchFamily="2" charset="-122"/>
                  <a:cs typeface="Times New Roman" panose="02020603050405020304" pitchFamily="18" charset="0"/>
                </a:rPr>
                <a:t>情境</a:t>
              </a:r>
              <a:r>
                <a:rPr lang="en-US" altLang="zh-CN" sz="2000" b="1" smtClean="0">
                  <a:solidFill>
                    <a:srgbClr val="FF0000"/>
                  </a:solidFill>
                  <a:latin typeface="宋体" panose="02010600030101010101" pitchFamily="2" charset="-122"/>
                  <a:cs typeface="Times New Roman" panose="02020603050405020304" pitchFamily="18" charset="0"/>
                </a:rPr>
                <a:t>1.</a:t>
              </a:r>
              <a:r>
                <a:rPr lang="zh-CN" altLang="en-US" sz="2000" b="1" smtClean="0">
                  <a:solidFill>
                    <a:srgbClr val="000000"/>
                  </a:solidFill>
                  <a:latin typeface="Times New Roman" panose="02020603050405020304" pitchFamily="18" charset="0"/>
                  <a:cs typeface="Times New Roman" panose="02020603050405020304" pitchFamily="18" charset="0"/>
                </a:rPr>
                <a:t>一定温度，</a:t>
              </a:r>
              <a:endParaRPr lang="en-US" altLang="zh-CN" sz="2000" b="1" smtClean="0">
                <a:solidFill>
                  <a:srgbClr val="FF0000"/>
                </a:solidFill>
                <a:latin typeface="宋体" panose="02010600030101010101" pitchFamily="2" charset="-122"/>
                <a:cs typeface="Times New Roman" panose="02020603050405020304" pitchFamily="18" charset="0"/>
              </a:endParaRPr>
            </a:p>
            <a:p>
              <a:pPr fontAlgn="ctr">
                <a:spcBef>
                  <a:spcPct val="0"/>
                </a:spcBef>
                <a:spcAft>
                  <a:spcPct val="0"/>
                </a:spcAft>
              </a:pPr>
              <a:r>
                <a:rPr lang="en-US" altLang="zh-CN" sz="2000" b="1" smtClean="0">
                  <a:solidFill>
                    <a:srgbClr val="000000"/>
                  </a:solidFill>
                  <a:latin typeface="宋体" panose="02010600030101010101" pitchFamily="2" charset="-122"/>
                  <a:cs typeface="Times New Roman" panose="02020603050405020304" pitchFamily="18" charset="0"/>
                </a:rPr>
                <a:t>AgCl(s)===Ag</a:t>
              </a:r>
              <a:r>
                <a:rPr lang="en-US" altLang="zh-CN" sz="2000" b="1" baseline="30000" smtClean="0">
                  <a:solidFill>
                    <a:srgbClr val="000000"/>
                  </a:solidFill>
                  <a:latin typeface="宋体" panose="02010600030101010101" pitchFamily="2" charset="-122"/>
                  <a:cs typeface="Times New Roman" panose="02020603050405020304" pitchFamily="18" charset="0"/>
                </a:rPr>
                <a:t>+</a:t>
              </a:r>
              <a:r>
                <a:rPr lang="en-US" altLang="zh-CN" sz="2000" b="1" smtClean="0">
                  <a:solidFill>
                    <a:srgbClr val="000000"/>
                  </a:solidFill>
                  <a:latin typeface="宋体" panose="02010600030101010101" pitchFamily="2" charset="-122"/>
                  <a:cs typeface="Times New Roman" panose="02020603050405020304" pitchFamily="18" charset="0"/>
                </a:rPr>
                <a:t>(aq) + Cl</a:t>
              </a:r>
              <a:r>
                <a:rPr lang="en-US" altLang="zh-CN" sz="2000" b="1" baseline="30000" smtClean="0">
                  <a:solidFill>
                    <a:srgbClr val="000000"/>
                  </a:solidFill>
                  <a:latin typeface="宋体" panose="02010600030101010101" pitchFamily="2" charset="-122"/>
                  <a:cs typeface="Times New Roman" panose="02020603050405020304" pitchFamily="18" charset="0"/>
                </a:rPr>
                <a:t>-</a:t>
              </a:r>
              <a:r>
                <a:rPr lang="en-US" altLang="zh-CN" sz="2000" b="1" smtClean="0">
                  <a:solidFill>
                    <a:srgbClr val="000000"/>
                  </a:solidFill>
                  <a:latin typeface="宋体" panose="02010600030101010101" pitchFamily="2" charset="-122"/>
                  <a:cs typeface="Times New Roman" panose="02020603050405020304" pitchFamily="18" charset="0"/>
                </a:rPr>
                <a:t>(aq) </a:t>
              </a:r>
              <a:endParaRPr lang="en-US" altLang="zh-CN" sz="2000" b="1" smtClean="0">
                <a:solidFill>
                  <a:srgbClr val="000000"/>
                </a:solidFill>
                <a:latin typeface="宋体" panose="02010600030101010101" pitchFamily="2" charset="-122"/>
                <a:cs typeface="Times New Roman" panose="02020603050405020304" pitchFamily="18" charset="0"/>
              </a:endParaRPr>
            </a:p>
            <a:p>
              <a:pPr fontAlgn="ctr">
                <a:spcBef>
                  <a:spcPct val="0"/>
                </a:spcBef>
                <a:spcAft>
                  <a:spcPct val="0"/>
                </a:spcAft>
              </a:pPr>
              <a:r>
                <a:rPr lang="zh-CN" altLang="en-US" sz="2000" b="1" smtClean="0">
                  <a:solidFill>
                    <a:srgbClr val="000000"/>
                  </a:solidFill>
                  <a:latin typeface="宋体" panose="02010600030101010101" pitchFamily="2" charset="-122"/>
                  <a:cs typeface="Times New Roman" panose="02020603050405020304" pitchFamily="18" charset="0"/>
                </a:rPr>
                <a:t>体系中，</a:t>
              </a:r>
              <a:r>
                <a:rPr lang="en-US" altLang="zh-CN" sz="2000" b="1" smtClean="0">
                  <a:solidFill>
                    <a:srgbClr val="000000"/>
                  </a:solidFill>
                  <a:latin typeface="宋体" panose="02010600030101010101" pitchFamily="2" charset="-122"/>
                  <a:cs typeface="Times New Roman" panose="02020603050405020304" pitchFamily="18" charset="0"/>
                </a:rPr>
                <a:t>C(Ag</a:t>
              </a:r>
              <a:r>
                <a:rPr lang="en-US" altLang="zh-CN" sz="2000" b="1" baseline="30000" smtClean="0">
                  <a:solidFill>
                    <a:srgbClr val="000000"/>
                  </a:solidFill>
                  <a:latin typeface="宋体" panose="02010600030101010101" pitchFamily="2" charset="-122"/>
                  <a:cs typeface="Times New Roman" panose="02020603050405020304" pitchFamily="18" charset="0"/>
                </a:rPr>
                <a:t>+</a:t>
              </a:r>
              <a:r>
                <a:rPr lang="en-US" altLang="zh-CN" sz="2000" b="1" smtClean="0">
                  <a:solidFill>
                    <a:srgbClr val="000000"/>
                  </a:solidFill>
                  <a:latin typeface="宋体" panose="02010600030101010101" pitchFamily="2" charset="-122"/>
                  <a:cs typeface="Times New Roman" panose="02020603050405020304" pitchFamily="18" charset="0"/>
                </a:rPr>
                <a:t>)</a:t>
              </a:r>
              <a:r>
                <a:rPr lang="zh-CN" altLang="en-US" sz="2000" b="1" smtClean="0">
                  <a:solidFill>
                    <a:srgbClr val="000000"/>
                  </a:solidFill>
                  <a:latin typeface="宋体" panose="02010600030101010101" pitchFamily="2" charset="-122"/>
                  <a:cs typeface="Times New Roman" panose="02020603050405020304" pitchFamily="18" charset="0"/>
                </a:rPr>
                <a:t>和</a:t>
              </a:r>
              <a:r>
                <a:rPr lang="en-US" altLang="zh-CN" sz="2000" b="1" smtClean="0">
                  <a:solidFill>
                    <a:srgbClr val="000000"/>
                  </a:solidFill>
                  <a:latin typeface="宋体" panose="02010600030101010101" pitchFamily="2" charset="-122"/>
                  <a:cs typeface="Times New Roman" panose="02020603050405020304" pitchFamily="18" charset="0"/>
                </a:rPr>
                <a:t>C(Cl</a:t>
              </a:r>
              <a:r>
                <a:rPr lang="en-US" altLang="zh-CN" sz="2000" b="1" baseline="30000" smtClean="0">
                  <a:solidFill>
                    <a:srgbClr val="000000"/>
                  </a:solidFill>
                  <a:latin typeface="宋体" panose="02010600030101010101" pitchFamily="2" charset="-122"/>
                  <a:cs typeface="Times New Roman" panose="02020603050405020304" pitchFamily="18" charset="0"/>
                </a:rPr>
                <a:t>-</a:t>
              </a:r>
              <a:r>
                <a:rPr lang="en-US" altLang="zh-CN" sz="2000" b="1" smtClean="0">
                  <a:solidFill>
                    <a:srgbClr val="000000"/>
                  </a:solidFill>
                  <a:latin typeface="宋体" panose="02010600030101010101" pitchFamily="2" charset="-122"/>
                  <a:cs typeface="Times New Roman" panose="02020603050405020304" pitchFamily="18" charset="0"/>
                </a:rPr>
                <a:t>)</a:t>
              </a:r>
              <a:r>
                <a:rPr lang="zh-CN" altLang="en-US" sz="2000" b="1" smtClean="0">
                  <a:solidFill>
                    <a:srgbClr val="000000"/>
                  </a:solidFill>
                  <a:latin typeface="宋体" panose="02010600030101010101" pitchFamily="2" charset="-122"/>
                  <a:cs typeface="Times New Roman" panose="02020603050405020304" pitchFamily="18" charset="0"/>
                </a:rPr>
                <a:t>的关系图。</a:t>
              </a:r>
              <a:endParaRPr lang="en-US" altLang="zh-CN" sz="2000" b="1" smtClean="0">
                <a:solidFill>
                  <a:srgbClr val="000000"/>
                </a:solidFill>
                <a:latin typeface="宋体" panose="02010600030101010101" pitchFamily="2" charset="-122"/>
                <a:cs typeface="Times New Roman" panose="02020603050405020304" pitchFamily="18" charset="0"/>
              </a:endParaRPr>
            </a:p>
          </p:txBody>
        </p:sp>
        <p:cxnSp>
          <p:nvCxnSpPr>
            <p:cNvPr id="11" name="直接连接符 10"/>
            <p:cNvCxnSpPr/>
            <p:nvPr/>
          </p:nvCxnSpPr>
          <p:spPr>
            <a:xfrm rot="16200000" flipH="1">
              <a:off x="1618094" y="3719288"/>
              <a:ext cx="142876" cy="142876"/>
            </a:xfrm>
            <a:prstGeom prst="line">
              <a:avLst/>
            </a:prstGeom>
            <a:ln>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rot="16200000" flipH="1">
              <a:off x="1368062" y="3897883"/>
              <a:ext cx="142875" cy="71438"/>
            </a:xfrm>
            <a:prstGeom prst="line">
              <a:avLst/>
            </a:prstGeom>
            <a:ln>
              <a:solidFill>
                <a:srgbClr val="0000FF"/>
              </a:solidFill>
            </a:ln>
          </p:spPr>
          <p:style>
            <a:lnRef idx="1">
              <a:schemeClr val="accent1"/>
            </a:lnRef>
            <a:fillRef idx="0">
              <a:schemeClr val="accent1"/>
            </a:fillRef>
            <a:effectRef idx="0">
              <a:schemeClr val="accent1"/>
            </a:effectRef>
            <a:fontRef idx="minor">
              <a:schemeClr val="tx1"/>
            </a:fontRef>
          </p:style>
        </p:cxnSp>
      </p:grpSp>
      <p:sp>
        <p:nvSpPr>
          <p:cNvPr id="10" name="矩形 9"/>
          <p:cNvSpPr/>
          <p:nvPr/>
        </p:nvSpPr>
        <p:spPr>
          <a:xfrm>
            <a:off x="1871710" y="2492593"/>
            <a:ext cx="5568385" cy="646331"/>
          </a:xfrm>
          <a:prstGeom prst="rect">
            <a:avLst/>
          </a:prstGeom>
          <a:ln>
            <a:solidFill>
              <a:srgbClr val="FF0000"/>
            </a:solidFill>
          </a:ln>
        </p:spPr>
        <p:txBody>
          <a:bodyPr wrap="square">
            <a:spAutoFit/>
          </a:bodyPr>
          <a:lstStyle/>
          <a:p>
            <a:pPr fontAlgn="base">
              <a:spcBef>
                <a:spcPct val="0"/>
              </a:spcBef>
              <a:spcAft>
                <a:spcPct val="0"/>
              </a:spcAft>
              <a:tabLst>
                <a:tab pos="2514600" algn="l"/>
              </a:tabLst>
            </a:pPr>
            <a:r>
              <a:rPr lang="zh-CN" altLang="en-US" b="1" smtClean="0">
                <a:solidFill>
                  <a:srgbClr val="FF0000"/>
                </a:solidFill>
                <a:latin typeface="Times New Roman" panose="02020603050405020304" pitchFamily="18" charset="0"/>
                <a:cs typeface="Times New Roman" panose="02020603050405020304" pitchFamily="18" charset="0"/>
              </a:rPr>
              <a:t>情境</a:t>
            </a:r>
            <a:r>
              <a:rPr lang="en-US" altLang="zh-CN" b="1" smtClean="0">
                <a:solidFill>
                  <a:srgbClr val="FF0000"/>
                </a:solidFill>
                <a:latin typeface="Times New Roman" panose="02020603050405020304" pitchFamily="18" charset="0"/>
                <a:cs typeface="Times New Roman" panose="02020603050405020304" pitchFamily="18" charset="0"/>
              </a:rPr>
              <a:t>2.</a:t>
            </a:r>
            <a:r>
              <a:rPr lang="zh-CN" altLang="en-US" b="1" smtClean="0">
                <a:solidFill>
                  <a:srgbClr val="000000"/>
                </a:solidFill>
                <a:latin typeface="Times New Roman" panose="02020603050405020304" pitchFamily="18" charset="0"/>
                <a:cs typeface="Times New Roman" panose="02020603050405020304" pitchFamily="18" charset="0"/>
              </a:rPr>
              <a:t>一定温度，</a:t>
            </a:r>
            <a:endParaRPr lang="en-US" altLang="zh-CN" b="1" smtClean="0">
              <a:solidFill>
                <a:srgbClr val="FF0000"/>
              </a:solidFill>
              <a:latin typeface="Times New Roman" panose="02020603050405020304" pitchFamily="18" charset="0"/>
              <a:cs typeface="Times New Roman" panose="02020603050405020304" pitchFamily="18" charset="0"/>
            </a:endParaRPr>
          </a:p>
          <a:p>
            <a:pPr fontAlgn="base">
              <a:spcBef>
                <a:spcPct val="0"/>
              </a:spcBef>
              <a:spcAft>
                <a:spcPct val="0"/>
              </a:spcAft>
              <a:tabLst>
                <a:tab pos="2514600" algn="l"/>
              </a:tabLst>
            </a:pPr>
            <a:r>
              <a:rPr lang="en-US" altLang="zh-CN" b="1" smtClean="0">
                <a:solidFill>
                  <a:srgbClr val="000000"/>
                </a:solidFill>
                <a:latin typeface="Times New Roman" panose="02020603050405020304" pitchFamily="18" charset="0"/>
                <a:cs typeface="Times New Roman" panose="02020603050405020304" pitchFamily="18" charset="0"/>
              </a:rPr>
              <a:t>AgCl</a:t>
            </a:r>
            <a:r>
              <a:rPr lang="zh-CN" altLang="en-US" b="1" smtClean="0">
                <a:solidFill>
                  <a:srgbClr val="000000"/>
                </a:solidFill>
                <a:latin typeface="Times New Roman" panose="02020603050405020304" pitchFamily="18" charset="0"/>
                <a:cs typeface="Times New Roman" panose="02020603050405020304" pitchFamily="18" charset="0"/>
              </a:rPr>
              <a:t>与</a:t>
            </a:r>
            <a:r>
              <a:rPr lang="en-US" altLang="zh-CN" b="1" err="1" smtClean="0">
                <a:solidFill>
                  <a:srgbClr val="000000"/>
                </a:solidFill>
                <a:latin typeface="Times New Roman" panose="02020603050405020304" pitchFamily="18" charset="0"/>
                <a:cs typeface="Times New Roman" panose="02020603050405020304" pitchFamily="18" charset="0"/>
              </a:rPr>
              <a:t>AgI</a:t>
            </a:r>
            <a:r>
              <a:rPr lang="zh-CN" altLang="en-US" b="1" smtClean="0">
                <a:solidFill>
                  <a:srgbClr val="000000"/>
                </a:solidFill>
                <a:latin typeface="Times New Roman" panose="02020603050405020304" pitchFamily="18" charset="0"/>
                <a:cs typeface="Times New Roman" panose="02020603050405020304" pitchFamily="18" charset="0"/>
              </a:rPr>
              <a:t>的饱和溶液中关系图</a:t>
            </a:r>
            <a:endParaRPr lang="en-US" altLang="zh-CN" smtClean="0">
              <a:solidFill>
                <a:srgbClr val="000000"/>
              </a:solidFill>
              <a:cs typeface="宋体" panose="02010600030101010101" pitchFamily="2" charset="-122"/>
            </a:endParaRPr>
          </a:p>
        </p:txBody>
      </p:sp>
      <p:pic>
        <p:nvPicPr>
          <p:cNvPr id="12" name="Picture 1" descr="18SWAH5-30.tif"/>
          <p:cNvPicPr>
            <a:picLocks noChangeAspect="1" noChangeArrowheads="1"/>
          </p:cNvPicPr>
          <p:nvPr/>
        </p:nvPicPr>
        <p:blipFill>
          <a:blip r:embed="rId4"/>
          <a:stretch>
            <a:fillRect/>
          </a:stretch>
        </p:blipFill>
        <p:spPr bwMode="auto">
          <a:xfrm>
            <a:off x="7728114" y="2257833"/>
            <a:ext cx="2208153" cy="1243172"/>
          </a:xfrm>
          <a:prstGeom prst="rect">
            <a:avLst/>
          </a:prstGeom>
          <a:noFill/>
        </p:spPr>
      </p:pic>
      <p:pic>
        <p:nvPicPr>
          <p:cNvPr id="15" name="Picture 10" descr="18SWAH5-4.TIF"/>
          <p:cNvPicPr>
            <a:picLocks noChangeAspect="1" noChangeArrowheads="1"/>
          </p:cNvPicPr>
          <p:nvPr/>
        </p:nvPicPr>
        <p:blipFill>
          <a:blip r:embed="rId5"/>
          <a:stretch>
            <a:fillRect/>
          </a:stretch>
        </p:blipFill>
        <p:spPr bwMode="auto">
          <a:xfrm>
            <a:off x="7493528" y="5116388"/>
            <a:ext cx="2730761" cy="1624845"/>
          </a:xfrm>
          <a:prstGeom prst="rect">
            <a:avLst/>
          </a:prstGeom>
          <a:noFill/>
          <a:ln w="9525">
            <a:noFill/>
            <a:miter lim="800000"/>
            <a:headEnd/>
            <a:tailEnd/>
          </a:ln>
        </p:spPr>
      </p:pic>
      <p:grpSp>
        <p:nvGrpSpPr>
          <p:cNvPr id="3" name="组合 15"/>
          <p:cNvGrpSpPr/>
          <p:nvPr/>
        </p:nvGrpSpPr>
        <p:grpSpPr>
          <a:xfrm>
            <a:off x="1829133" y="5141927"/>
            <a:ext cx="5568387" cy="1200329"/>
            <a:chOff x="827741" y="785794"/>
            <a:chExt cx="4176290" cy="1200329"/>
          </a:xfrm>
        </p:grpSpPr>
        <p:sp>
          <p:nvSpPr>
            <p:cNvPr id="17" name="矩形 16"/>
            <p:cNvSpPr/>
            <p:nvPr/>
          </p:nvSpPr>
          <p:spPr>
            <a:xfrm>
              <a:off x="827741" y="785794"/>
              <a:ext cx="4176290" cy="1200329"/>
            </a:xfrm>
            <a:prstGeom prst="rect">
              <a:avLst/>
            </a:prstGeom>
            <a:ln>
              <a:solidFill>
                <a:srgbClr val="FF0000"/>
              </a:solidFill>
            </a:ln>
          </p:spPr>
          <p:txBody>
            <a:bodyPr wrap="square">
              <a:spAutoFit/>
            </a:bodyPr>
            <a:lstStyle/>
            <a:p>
              <a:pPr fontAlgn="base">
                <a:spcBef>
                  <a:spcPct val="0"/>
                </a:spcBef>
                <a:spcAft>
                  <a:spcPct val="0"/>
                </a:spcAft>
                <a:tabLst>
                  <a:tab pos="2514600" algn="l"/>
                </a:tabLst>
              </a:pPr>
              <a:r>
                <a:rPr lang="zh-CN" altLang="en-US" b="1" smtClean="0">
                  <a:solidFill>
                    <a:srgbClr val="FF0000"/>
                  </a:solidFill>
                  <a:latin typeface="Times New Roman" panose="02020603050405020304" pitchFamily="18" charset="0"/>
                  <a:cs typeface="Times New Roman" panose="02020603050405020304" pitchFamily="18" charset="0"/>
                </a:rPr>
                <a:t>情境</a:t>
              </a:r>
              <a:r>
                <a:rPr lang="en-US" altLang="zh-CN" b="1" smtClean="0">
                  <a:solidFill>
                    <a:srgbClr val="FF0000"/>
                  </a:solidFill>
                  <a:latin typeface="Times New Roman" panose="02020603050405020304" pitchFamily="18" charset="0"/>
                  <a:cs typeface="Times New Roman" panose="02020603050405020304" pitchFamily="18" charset="0"/>
                </a:rPr>
                <a:t>4.</a:t>
              </a:r>
              <a:r>
                <a:rPr lang="zh-CN" altLang="en-US" b="1" smtClean="0">
                  <a:solidFill>
                    <a:srgbClr val="000000"/>
                  </a:solidFill>
                  <a:latin typeface="Times New Roman" panose="02020603050405020304" pitchFamily="18" charset="0"/>
                  <a:cs typeface="Times New Roman" panose="02020603050405020304" pitchFamily="18" charset="0"/>
                </a:rPr>
                <a:t>向</a:t>
              </a:r>
              <a:r>
                <a:rPr lang="en-US" altLang="zh-CN" b="1" err="1" smtClean="0">
                  <a:solidFill>
                    <a:srgbClr val="000000"/>
                  </a:solidFill>
                  <a:latin typeface="Times New Roman" panose="02020603050405020304" pitchFamily="18" charset="0"/>
                  <a:cs typeface="Times New Roman" panose="02020603050405020304" pitchFamily="18" charset="0"/>
                </a:rPr>
                <a:t>Cl</a:t>
              </a:r>
              <a:r>
                <a:rPr lang="zh-CN" altLang="en-US" b="1" baseline="30000" smtClean="0">
                  <a:solidFill>
                    <a:srgbClr val="000000"/>
                  </a:solidFill>
                  <a:latin typeface="Times New Roman" panose="02020603050405020304" pitchFamily="18" charset="0"/>
                  <a:cs typeface="Times New Roman" panose="02020603050405020304" pitchFamily="18" charset="0"/>
                </a:rPr>
                <a:t>－</a:t>
              </a:r>
              <a:r>
                <a:rPr lang="zh-CN" altLang="en-US" b="1" smtClean="0">
                  <a:solidFill>
                    <a:srgbClr val="000000"/>
                  </a:solidFill>
                  <a:latin typeface="Times New Roman" panose="02020603050405020304" pitchFamily="18" charset="0"/>
                  <a:cs typeface="Times New Roman" panose="02020603050405020304" pitchFamily="18" charset="0"/>
                </a:rPr>
                <a:t>溶液同时加入</a:t>
              </a:r>
              <a:r>
                <a:rPr lang="en-US" altLang="zh-CN" b="1" smtClean="0">
                  <a:solidFill>
                    <a:srgbClr val="000000"/>
                  </a:solidFill>
                  <a:latin typeface="Times New Roman" panose="02020603050405020304" pitchFamily="18" charset="0"/>
                  <a:cs typeface="Times New Roman" panose="02020603050405020304" pitchFamily="18" charset="0"/>
                </a:rPr>
                <a:t>Cu</a:t>
              </a:r>
              <a:r>
                <a:rPr lang="zh-CN" altLang="en-US" b="1" smtClean="0">
                  <a:solidFill>
                    <a:srgbClr val="000000"/>
                  </a:solidFill>
                  <a:latin typeface="Times New Roman" panose="02020603050405020304" pitchFamily="18" charset="0"/>
                  <a:cs typeface="Times New Roman" panose="02020603050405020304" pitchFamily="18" charset="0"/>
                </a:rPr>
                <a:t>和</a:t>
              </a:r>
              <a:r>
                <a:rPr lang="en-US" altLang="zh-CN" b="1" smtClean="0">
                  <a:solidFill>
                    <a:srgbClr val="000000"/>
                  </a:solidFill>
                  <a:latin typeface="Times New Roman" panose="02020603050405020304" pitchFamily="18" charset="0"/>
                  <a:cs typeface="Times New Roman" panose="02020603050405020304" pitchFamily="18" charset="0"/>
                </a:rPr>
                <a:t>CuSO</a:t>
              </a:r>
              <a:r>
                <a:rPr lang="en-US" altLang="zh-CN" b="1" baseline="-30000" smtClean="0">
                  <a:solidFill>
                    <a:srgbClr val="000000"/>
                  </a:solidFill>
                  <a:latin typeface="Times New Roman" panose="02020603050405020304" pitchFamily="18" charset="0"/>
                  <a:cs typeface="Times New Roman" panose="02020603050405020304" pitchFamily="18" charset="0"/>
                </a:rPr>
                <a:t>4</a:t>
              </a:r>
              <a:r>
                <a:rPr lang="zh-CN" altLang="en-US" b="1" smtClean="0">
                  <a:solidFill>
                    <a:srgbClr val="000000"/>
                  </a:solidFill>
                  <a:latin typeface="Times New Roman" panose="02020603050405020304" pitchFamily="18" charset="0"/>
                  <a:cs typeface="Times New Roman" panose="02020603050405020304" pitchFamily="18" charset="0"/>
                </a:rPr>
                <a:t>，</a:t>
              </a:r>
              <a:endParaRPr lang="en-US" altLang="zh-CN" b="1" smtClean="0">
                <a:solidFill>
                  <a:srgbClr val="000000"/>
                </a:solidFill>
                <a:latin typeface="Times New Roman" panose="02020603050405020304" pitchFamily="18" charset="0"/>
                <a:cs typeface="Times New Roman" panose="02020603050405020304" pitchFamily="18" charset="0"/>
              </a:endParaRPr>
            </a:p>
            <a:p>
              <a:pPr fontAlgn="base">
                <a:spcBef>
                  <a:spcPct val="0"/>
                </a:spcBef>
                <a:spcAft>
                  <a:spcPct val="0"/>
                </a:spcAft>
                <a:tabLst>
                  <a:tab pos="2514600" algn=""/>
                </a:tabLst>
              </a:pPr>
              <a:r>
                <a:rPr lang="zh-CN" altLang="en-US" b="1" smtClean="0">
                  <a:solidFill>
                    <a:srgbClr val="000000"/>
                  </a:solidFill>
                  <a:latin typeface="Times New Roman" panose="02020603050405020304" pitchFamily="18" charset="0"/>
                  <a:cs typeface="Times New Roman" panose="02020603050405020304" pitchFamily="18" charset="0"/>
                </a:rPr>
                <a:t>发生：</a:t>
              </a:r>
              <a:r>
                <a:rPr lang="en-US" altLang="zh-CN" b="1" smtClean="0">
                  <a:solidFill>
                    <a:srgbClr val="000000"/>
                  </a:solidFill>
                </a:rPr>
                <a:t> Cu</a:t>
              </a:r>
              <a:r>
                <a:rPr lang="zh-CN" altLang="zh-CN" b="1" smtClean="0">
                  <a:solidFill>
                    <a:srgbClr val="000000"/>
                  </a:solidFill>
                </a:rPr>
                <a:t>＋</a:t>
              </a:r>
              <a:r>
                <a:rPr lang="en-US" altLang="zh-CN" b="1" smtClean="0">
                  <a:solidFill>
                    <a:srgbClr val="000000"/>
                  </a:solidFill>
                </a:rPr>
                <a:t>Cu</a:t>
              </a:r>
              <a:r>
                <a:rPr lang="en-US" altLang="zh-CN" b="1" baseline="30000" smtClean="0">
                  <a:solidFill>
                    <a:srgbClr val="000000"/>
                  </a:solidFill>
                </a:rPr>
                <a:t>2</a:t>
              </a:r>
              <a:r>
                <a:rPr lang="zh-CN" altLang="zh-CN" b="1" baseline="30000" smtClean="0">
                  <a:solidFill>
                    <a:srgbClr val="000000"/>
                  </a:solidFill>
                </a:rPr>
                <a:t>＋</a:t>
              </a:r>
              <a:r>
                <a:rPr lang="zh-CN" altLang="zh-CN" b="1" smtClean="0">
                  <a:solidFill>
                    <a:srgbClr val="000000"/>
                  </a:solidFill>
                </a:rPr>
                <a:t>＋</a:t>
              </a:r>
              <a:r>
                <a:rPr lang="en-US" altLang="zh-CN" b="1" smtClean="0">
                  <a:solidFill>
                    <a:srgbClr val="000000"/>
                  </a:solidFill>
                </a:rPr>
                <a:t>2Cl</a:t>
              </a:r>
              <a:r>
                <a:rPr lang="zh-CN" altLang="zh-CN" b="1" baseline="30000" smtClean="0">
                  <a:solidFill>
                    <a:srgbClr val="000000"/>
                  </a:solidFill>
                </a:rPr>
                <a:t>－</a:t>
              </a:r>
              <a:r>
                <a:rPr lang="en-US" altLang="zh-CN" b="1" smtClean="0">
                  <a:solidFill>
                    <a:srgbClr val="000000"/>
                  </a:solidFill>
                </a:rPr>
                <a:t>==  2CuCl</a:t>
              </a:r>
              <a:endParaRPr lang="en-US" altLang="zh-CN" b="1" smtClean="0">
                <a:solidFill>
                  <a:srgbClr val="000000"/>
                </a:solidFill>
                <a:latin typeface="Times New Roman" panose="02020603050405020304" pitchFamily="18" charset="0"/>
                <a:cs typeface="Times New Roman" panose="02020603050405020304" pitchFamily="18" charset="0"/>
              </a:endParaRPr>
            </a:p>
            <a:p>
              <a:pPr fontAlgn="base">
                <a:spcBef>
                  <a:spcPct val="0"/>
                </a:spcBef>
                <a:spcAft>
                  <a:spcPct val="0"/>
                </a:spcAft>
                <a:tabLst>
                  <a:tab pos="2514600" algn=""/>
                </a:tabLst>
              </a:pPr>
              <a:r>
                <a:rPr lang="zh-CN" altLang="en-US" b="1" smtClean="0">
                  <a:solidFill>
                    <a:srgbClr val="000000"/>
                  </a:solidFill>
                  <a:latin typeface="Times New Roman" panose="02020603050405020304" pitchFamily="18" charset="0"/>
                  <a:cs typeface="Times New Roman" panose="02020603050405020304" pitchFamily="18" charset="0"/>
                </a:rPr>
                <a:t>生成</a:t>
              </a:r>
              <a:r>
                <a:rPr lang="en-US" altLang="zh-CN" b="1" err="1" smtClean="0">
                  <a:solidFill>
                    <a:srgbClr val="000000"/>
                  </a:solidFill>
                  <a:latin typeface="Times New Roman" panose="02020603050405020304" pitchFamily="18" charset="0"/>
                  <a:cs typeface="Times New Roman" panose="02020603050405020304" pitchFamily="18" charset="0"/>
                </a:rPr>
                <a:t>CuCl</a:t>
              </a:r>
              <a:r>
                <a:rPr lang="zh-CN" altLang="en-US" b="1" smtClean="0">
                  <a:solidFill>
                    <a:srgbClr val="000000"/>
                  </a:solidFill>
                  <a:latin typeface="Times New Roman" panose="02020603050405020304" pitchFamily="18" charset="0"/>
                  <a:cs typeface="Times New Roman" panose="02020603050405020304" pitchFamily="18" charset="0"/>
                </a:rPr>
                <a:t>沉淀从而除去</a:t>
              </a:r>
              <a:r>
                <a:rPr lang="en-US" altLang="zh-CN" b="1" err="1" smtClean="0">
                  <a:solidFill>
                    <a:srgbClr val="000000"/>
                  </a:solidFill>
                  <a:latin typeface="Times New Roman" panose="02020603050405020304" pitchFamily="18" charset="0"/>
                  <a:cs typeface="Times New Roman" panose="02020603050405020304" pitchFamily="18" charset="0"/>
                </a:rPr>
                <a:t>Cl</a:t>
              </a:r>
              <a:r>
                <a:rPr lang="zh-CN" altLang="en-US" b="1" baseline="30000" smtClean="0">
                  <a:solidFill>
                    <a:srgbClr val="000000"/>
                  </a:solidFill>
                  <a:latin typeface="Times New Roman" panose="02020603050405020304" pitchFamily="18" charset="0"/>
                  <a:cs typeface="Times New Roman" panose="02020603050405020304" pitchFamily="18" charset="0"/>
                </a:rPr>
                <a:t>－</a:t>
              </a:r>
              <a:r>
                <a:rPr lang="zh-CN" altLang="en-US" b="1" smtClean="0">
                  <a:solidFill>
                    <a:srgbClr val="000000"/>
                  </a:solidFill>
                  <a:latin typeface="Times New Roman" panose="02020603050405020304" pitchFamily="18" charset="0"/>
                  <a:cs typeface="Times New Roman" panose="02020603050405020304" pitchFamily="18" charset="0"/>
                </a:rPr>
                <a:t>。</a:t>
              </a:r>
              <a:endParaRPr lang="en-US" altLang="zh-CN" b="1" smtClean="0">
                <a:solidFill>
                  <a:srgbClr val="000000"/>
                </a:solidFill>
                <a:latin typeface="Times New Roman" panose="02020603050405020304" pitchFamily="18" charset="0"/>
                <a:cs typeface="Times New Roman" panose="02020603050405020304" pitchFamily="18" charset="0"/>
              </a:endParaRPr>
            </a:p>
            <a:p>
              <a:pPr fontAlgn="base">
                <a:spcBef>
                  <a:spcPct val="0"/>
                </a:spcBef>
                <a:spcAft>
                  <a:spcPct val="0"/>
                </a:spcAft>
                <a:tabLst>
                  <a:tab pos="2514600" algn=""/>
                </a:tabLst>
              </a:pPr>
              <a:r>
                <a:rPr lang="zh-CN" altLang="en-US" b="1" smtClean="0">
                  <a:solidFill>
                    <a:srgbClr val="000000"/>
                  </a:solidFill>
                  <a:latin typeface="Times New Roman" panose="02020603050405020304" pitchFamily="18" charset="0"/>
                  <a:cs typeface="Times New Roman" panose="02020603050405020304" pitchFamily="18" charset="0"/>
                </a:rPr>
                <a:t>溶液中平衡时相关离子浓度的关系图。</a:t>
              </a:r>
              <a:endParaRPr lang="en-US" altLang="zh-CN" smtClean="0">
                <a:solidFill>
                  <a:srgbClr val="000000"/>
                </a:solidFill>
                <a:cs typeface="宋体" panose="02010600030101010101" pitchFamily="2" charset="-122"/>
              </a:endParaRPr>
            </a:p>
          </p:txBody>
        </p:sp>
        <p:cxnSp>
          <p:nvCxnSpPr>
            <p:cNvPr id="18" name="直接箭头连接符 17"/>
            <p:cNvCxnSpPr/>
            <p:nvPr/>
          </p:nvCxnSpPr>
          <p:spPr>
            <a:xfrm>
              <a:off x="4644005" y="1161015"/>
              <a:ext cx="2835" cy="233479"/>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pic>
        <p:nvPicPr>
          <p:cNvPr id="3870722" name="Picture 2" descr="http://thumb.1010pic.com/pic6/res/gzhx/web/STSource/2014051508054598922085/SYS201405150805545048614914_ST/SYS201405150805545048614914_ST.001.png"/>
          <p:cNvPicPr>
            <a:picLocks noChangeAspect="1" noChangeArrowheads="1"/>
          </p:cNvPicPr>
          <p:nvPr/>
        </p:nvPicPr>
        <p:blipFill>
          <a:blip r:embed="rId6"/>
          <a:stretch>
            <a:fillRect/>
          </a:stretch>
        </p:blipFill>
        <p:spPr bwMode="auto">
          <a:xfrm>
            <a:off x="10032274" y="836822"/>
            <a:ext cx="1920135" cy="1326093"/>
          </a:xfrm>
          <a:prstGeom prst="rect">
            <a:avLst/>
          </a:prstGeom>
          <a:noFill/>
        </p:spPr>
      </p:pic>
    </p:spTree>
  </p:cSld>
  <p:clrMapOvr>
    <a:masterClrMapping/>
  </p:clrMapOvr>
  <p:transition/>
</p:sld>
</file>

<file path=ppt/slides/slide16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
            <a:lum/>
          </a:blip>
          <a:stretch>
            <a:fillRect/>
          </a:stretch>
        </a:blipFill>
        <a:effectLst/>
      </p:bgPr>
    </p:bg>
    <p:spTree>
      <p:nvGrpSpPr>
        <p:cNvPr id="1" name=""/>
        <p:cNvGrpSpPr/>
        <p:nvPr/>
      </p:nvGrpSpPr>
      <p:grpSpPr>
        <a:xfrm>
          <a:off x="0" y="0"/>
          <a:ext cx="0" cy="0"/>
          <a:chOff x="0" y="0"/>
          <a:chExt cx="0" cy="0"/>
        </a:xfrm>
      </p:grpSpPr>
      <p:grpSp>
        <p:nvGrpSpPr>
          <p:cNvPr id="2" name="Group 5"/>
          <p:cNvGrpSpPr/>
          <p:nvPr/>
        </p:nvGrpSpPr>
        <p:grpSpPr>
          <a:xfrm>
            <a:off x="476212" y="1628875"/>
            <a:ext cx="11136773" cy="4247811"/>
            <a:chOff x="0" y="0"/>
            <a:chExt cx="5136" cy="2897"/>
          </a:xfrm>
        </p:grpSpPr>
        <p:grpSp>
          <p:nvGrpSpPr>
            <p:cNvPr id="3" name="Group 6"/>
            <p:cNvGrpSpPr/>
            <p:nvPr/>
          </p:nvGrpSpPr>
          <p:grpSpPr>
            <a:xfrm>
              <a:off x="0" y="0"/>
              <a:ext cx="5136" cy="2897"/>
              <a:chOff x="0" y="0"/>
              <a:chExt cx="5136" cy="2897"/>
            </a:xfrm>
          </p:grpSpPr>
          <p:sp>
            <p:nvSpPr>
              <p:cNvPr id="78859" name="Rectangle 9"/>
              <p:cNvSpPr>
                <a:spLocks noChangeArrowheads="1"/>
              </p:cNvSpPr>
              <p:nvPr/>
            </p:nvSpPr>
            <p:spPr bwMode="auto">
              <a:xfrm>
                <a:off x="3984" y="672"/>
                <a:ext cx="1152" cy="1392"/>
              </a:xfrm>
              <a:prstGeom prst="rect">
                <a:avLst/>
              </a:prstGeom>
              <a:noFill/>
              <a:ln w="9525">
                <a:noFill/>
                <a:miter lim="800000"/>
              </a:ln>
            </p:spPr>
            <p:txBody>
              <a:bodyPr lIns="90000" tIns="46800" rIns="90000" bIns="46800"/>
              <a:lstStyle/>
              <a:p>
                <a:pPr fontAlgn="base">
                  <a:spcBef>
                    <a:spcPct val="20000"/>
                  </a:spcBef>
                  <a:spcAft>
                    <a:spcPct val="0"/>
                  </a:spcAft>
                </a:pPr>
                <a:endParaRPr lang="zh-CN" altLang="en-US" b="1">
                  <a:solidFill>
                    <a:srgbClr val="000000"/>
                  </a:solidFill>
                  <a:latin typeface="Times New Roman" panose="02020603050405020304" pitchFamily="18" charset="0"/>
                  <a:cs typeface="Times New Roman" panose="02020603050405020304" pitchFamily="18" charset="0"/>
                </a:endParaRPr>
              </a:p>
            </p:txBody>
          </p:sp>
          <p:sp>
            <p:nvSpPr>
              <p:cNvPr id="78860" name="Rectangle 10"/>
              <p:cNvSpPr>
                <a:spLocks noChangeArrowheads="1"/>
              </p:cNvSpPr>
              <p:nvPr/>
            </p:nvSpPr>
            <p:spPr bwMode="auto">
              <a:xfrm>
                <a:off x="2736" y="672"/>
                <a:ext cx="1248" cy="1392"/>
              </a:xfrm>
              <a:prstGeom prst="rect">
                <a:avLst/>
              </a:prstGeom>
              <a:noFill/>
              <a:ln w="9525">
                <a:noFill/>
                <a:miter lim="800000"/>
              </a:ln>
            </p:spPr>
            <p:txBody>
              <a:bodyPr lIns="90000" tIns="46800" rIns="90000" bIns="46800"/>
              <a:lstStyle/>
              <a:p>
                <a:pPr fontAlgn="base">
                  <a:spcBef>
                    <a:spcPct val="20000"/>
                  </a:spcBef>
                  <a:spcAft>
                    <a:spcPct val="0"/>
                  </a:spcAft>
                </a:pPr>
                <a:endParaRPr lang="zh-CN" altLang="en-US" b="1">
                  <a:solidFill>
                    <a:srgbClr val="000000"/>
                  </a:solidFill>
                  <a:latin typeface="Times New Roman" panose="02020603050405020304" pitchFamily="18" charset="0"/>
                  <a:cs typeface="Times New Roman" panose="02020603050405020304" pitchFamily="18" charset="0"/>
                </a:endParaRPr>
              </a:p>
            </p:txBody>
          </p:sp>
          <p:sp>
            <p:nvSpPr>
              <p:cNvPr id="78861" name="Rectangle 11"/>
              <p:cNvSpPr>
                <a:spLocks noChangeArrowheads="1"/>
              </p:cNvSpPr>
              <p:nvPr/>
            </p:nvSpPr>
            <p:spPr bwMode="auto">
              <a:xfrm>
                <a:off x="1446" y="672"/>
                <a:ext cx="1290" cy="1392"/>
              </a:xfrm>
              <a:prstGeom prst="rect">
                <a:avLst/>
              </a:prstGeom>
              <a:noFill/>
              <a:ln w="9525">
                <a:noFill/>
                <a:miter lim="800000"/>
              </a:ln>
            </p:spPr>
            <p:txBody>
              <a:bodyPr lIns="90000" tIns="46800" rIns="90000" bIns="46800"/>
              <a:lstStyle/>
              <a:p>
                <a:pPr fontAlgn="base">
                  <a:spcBef>
                    <a:spcPct val="20000"/>
                  </a:spcBef>
                  <a:spcAft>
                    <a:spcPct val="0"/>
                  </a:spcAft>
                </a:pPr>
                <a:endParaRPr lang="zh-CN" altLang="en-US" b="1">
                  <a:solidFill>
                    <a:srgbClr val="000000"/>
                  </a:solidFill>
                  <a:latin typeface="Times New Roman" panose="02020603050405020304" pitchFamily="18" charset="0"/>
                  <a:cs typeface="Times New Roman" panose="02020603050405020304" pitchFamily="18" charset="0"/>
                </a:endParaRPr>
              </a:p>
            </p:txBody>
          </p:sp>
          <p:sp>
            <p:nvSpPr>
              <p:cNvPr id="78862" name="Rectangle 12"/>
              <p:cNvSpPr>
                <a:spLocks noChangeArrowheads="1"/>
              </p:cNvSpPr>
              <p:nvPr/>
            </p:nvSpPr>
            <p:spPr bwMode="auto">
              <a:xfrm>
                <a:off x="449" y="672"/>
                <a:ext cx="997" cy="1392"/>
              </a:xfrm>
              <a:prstGeom prst="rect">
                <a:avLst/>
              </a:prstGeom>
              <a:noFill/>
              <a:ln w="9525">
                <a:noFill/>
                <a:miter lim="800000"/>
              </a:ln>
            </p:spPr>
            <p:txBody>
              <a:bodyPr lIns="90000" tIns="46800" rIns="90000" bIns="46800"/>
              <a:lstStyle/>
              <a:p>
                <a:pPr fontAlgn="base">
                  <a:spcBef>
                    <a:spcPct val="20000"/>
                  </a:spcBef>
                  <a:spcAft>
                    <a:spcPct val="0"/>
                  </a:spcAft>
                </a:pPr>
                <a:endParaRPr lang="zh-CN" altLang="en-US" b="1">
                  <a:solidFill>
                    <a:srgbClr val="000000"/>
                  </a:solidFill>
                  <a:latin typeface="Times New Roman" panose="02020603050405020304" pitchFamily="18" charset="0"/>
                  <a:cs typeface="Times New Roman" panose="02020603050405020304" pitchFamily="18" charset="0"/>
                </a:endParaRPr>
              </a:p>
            </p:txBody>
          </p:sp>
          <p:sp>
            <p:nvSpPr>
              <p:cNvPr id="78863" name="Rectangle 13"/>
              <p:cNvSpPr>
                <a:spLocks noChangeArrowheads="1"/>
              </p:cNvSpPr>
              <p:nvPr/>
            </p:nvSpPr>
            <p:spPr bwMode="auto">
              <a:xfrm>
                <a:off x="0" y="672"/>
                <a:ext cx="449" cy="1392"/>
              </a:xfrm>
              <a:prstGeom prst="rect">
                <a:avLst/>
              </a:prstGeom>
              <a:noFill/>
              <a:ln w="9525">
                <a:noFill/>
                <a:miter lim="800000"/>
              </a:ln>
            </p:spPr>
            <p:txBody>
              <a:bodyPr lIns="90000" tIns="46800" rIns="90000" bIns="46800"/>
              <a:lstStyle/>
              <a:p>
                <a:pPr fontAlgn="base">
                  <a:spcBef>
                    <a:spcPct val="20000"/>
                  </a:spcBef>
                  <a:spcAft>
                    <a:spcPct val="0"/>
                  </a:spcAft>
                </a:pPr>
                <a:r>
                  <a:rPr lang="zh-CN" altLang="en-US" b="1">
                    <a:solidFill>
                      <a:srgbClr val="000000"/>
                    </a:solidFill>
                    <a:latin typeface="Times New Roman" panose="02020603050405020304" pitchFamily="18" charset="0"/>
                    <a:cs typeface="Times New Roman" panose="02020603050405020304" pitchFamily="18" charset="0"/>
                  </a:rPr>
                  <a:t>表达式</a:t>
                </a:r>
                <a:endParaRPr lang="zh-CN" altLang="en-US" b="1">
                  <a:solidFill>
                    <a:srgbClr val="000000"/>
                  </a:solidFill>
                  <a:latin typeface="Times New Roman" panose="02020603050405020304" pitchFamily="18" charset="0"/>
                  <a:cs typeface="Times New Roman" panose="02020603050405020304" pitchFamily="18" charset="0"/>
                </a:endParaRPr>
              </a:p>
            </p:txBody>
          </p:sp>
          <p:sp>
            <p:nvSpPr>
              <p:cNvPr id="78864" name="Rectangle 14"/>
              <p:cNvSpPr>
                <a:spLocks noChangeArrowheads="1"/>
              </p:cNvSpPr>
              <p:nvPr/>
            </p:nvSpPr>
            <p:spPr bwMode="auto">
              <a:xfrm>
                <a:off x="3984" y="2064"/>
                <a:ext cx="1152" cy="637"/>
              </a:xfrm>
              <a:prstGeom prst="rect">
                <a:avLst/>
              </a:prstGeom>
              <a:noFill/>
              <a:ln w="9525">
                <a:noFill/>
                <a:miter lim="800000"/>
              </a:ln>
            </p:spPr>
            <p:txBody>
              <a:bodyPr lIns="90000" tIns="46800" rIns="90000" bIns="46800"/>
              <a:lstStyle/>
              <a:p>
                <a:pPr fontAlgn="base">
                  <a:spcBef>
                    <a:spcPct val="20000"/>
                  </a:spcBef>
                  <a:spcAft>
                    <a:spcPct val="0"/>
                  </a:spcAft>
                </a:pPr>
                <a:r>
                  <a:rPr lang="zh-CN" altLang="en-US" b="1">
                    <a:solidFill>
                      <a:srgbClr val="FF0000"/>
                    </a:solidFill>
                    <a:latin typeface="Times New Roman" panose="02020603050405020304" pitchFamily="18" charset="0"/>
                    <a:cs typeface="Times New Roman" panose="02020603050405020304" pitchFamily="18" charset="0"/>
                  </a:rPr>
                  <a:t>只与温度和难溶电解质本身性质有关</a:t>
                </a:r>
                <a:endParaRPr lang="zh-CN" altLang="en-US" b="1">
                  <a:solidFill>
                    <a:srgbClr val="FF0000"/>
                  </a:solidFill>
                  <a:latin typeface="Times New Roman" panose="02020603050405020304" pitchFamily="18" charset="0"/>
                  <a:cs typeface="Times New Roman" panose="02020603050405020304" pitchFamily="18" charset="0"/>
                </a:endParaRPr>
              </a:p>
            </p:txBody>
          </p:sp>
          <p:sp>
            <p:nvSpPr>
              <p:cNvPr id="78865" name="Rectangle 15"/>
              <p:cNvSpPr>
                <a:spLocks noChangeArrowheads="1"/>
              </p:cNvSpPr>
              <p:nvPr/>
            </p:nvSpPr>
            <p:spPr bwMode="auto">
              <a:xfrm>
                <a:off x="2736" y="2064"/>
                <a:ext cx="1248" cy="686"/>
              </a:xfrm>
              <a:prstGeom prst="rect">
                <a:avLst/>
              </a:prstGeom>
              <a:noFill/>
              <a:ln w="9525">
                <a:noFill/>
                <a:miter lim="800000"/>
              </a:ln>
            </p:spPr>
            <p:txBody>
              <a:bodyPr lIns="90000" tIns="46800" rIns="90000" bIns="46800"/>
              <a:lstStyle/>
              <a:p>
                <a:pPr fontAlgn="base">
                  <a:spcBef>
                    <a:spcPct val="20000"/>
                  </a:spcBef>
                  <a:spcAft>
                    <a:spcPct val="0"/>
                  </a:spcAft>
                </a:pPr>
                <a:r>
                  <a:rPr lang="zh-CN" altLang="en-US" b="1">
                    <a:solidFill>
                      <a:srgbClr val="FF0000"/>
                    </a:solidFill>
                    <a:latin typeface="Times New Roman" panose="02020603050405020304" pitchFamily="18" charset="0"/>
                    <a:cs typeface="Times New Roman" panose="02020603050405020304" pitchFamily="18" charset="0"/>
                  </a:rPr>
                  <a:t>只与温度有关</a:t>
                </a:r>
                <a:r>
                  <a:rPr lang="zh-CN" altLang="en-US" b="1">
                    <a:solidFill>
                      <a:srgbClr val="000000"/>
                    </a:solidFill>
                    <a:latin typeface="Times New Roman" panose="02020603050405020304" pitchFamily="18" charset="0"/>
                    <a:cs typeface="Times New Roman" panose="02020603050405020304" pitchFamily="18" charset="0"/>
                  </a:rPr>
                  <a:t>，</a:t>
                </a:r>
                <a:r>
                  <a:rPr lang="zh-CN" altLang="en-US" b="1">
                    <a:solidFill>
                      <a:srgbClr val="FF0000"/>
                    </a:solidFill>
                    <a:latin typeface="Times New Roman" panose="02020603050405020304" pitchFamily="18" charset="0"/>
                    <a:cs typeface="Times New Roman" panose="02020603050405020304" pitchFamily="18" charset="0"/>
                  </a:rPr>
                  <a:t>升温</a:t>
                </a:r>
                <a:r>
                  <a:rPr lang="en-US" altLang="zh-CN" b="1">
                    <a:solidFill>
                      <a:srgbClr val="FF0000"/>
                    </a:solidFill>
                    <a:latin typeface="Times New Roman" panose="02020603050405020304" pitchFamily="18" charset="0"/>
                    <a:cs typeface="Times New Roman" panose="02020603050405020304" pitchFamily="18" charset="0"/>
                  </a:rPr>
                  <a:t>K</a:t>
                </a:r>
                <a:r>
                  <a:rPr lang="zh-CN" altLang="en-US" b="1">
                    <a:solidFill>
                      <a:srgbClr val="FF0000"/>
                    </a:solidFill>
                    <a:latin typeface="Times New Roman" panose="02020603050405020304" pitchFamily="18" charset="0"/>
                    <a:cs typeface="Times New Roman" panose="02020603050405020304" pitchFamily="18" charset="0"/>
                  </a:rPr>
                  <a:t>增大</a:t>
                </a:r>
                <a:endParaRPr lang="zh-CN" altLang="en-US" b="1">
                  <a:solidFill>
                    <a:srgbClr val="FF0000"/>
                  </a:solidFill>
                  <a:latin typeface="Times New Roman" panose="02020603050405020304" pitchFamily="18" charset="0"/>
                  <a:cs typeface="Times New Roman" panose="02020603050405020304" pitchFamily="18" charset="0"/>
                </a:endParaRPr>
              </a:p>
              <a:p>
                <a:pPr fontAlgn="base">
                  <a:spcBef>
                    <a:spcPct val="20000"/>
                  </a:spcBef>
                  <a:spcAft>
                    <a:spcPct val="0"/>
                  </a:spcAft>
                </a:pPr>
                <a:r>
                  <a:rPr lang="zh-CN" altLang="en-US" b="1">
                    <a:solidFill>
                      <a:srgbClr val="000000"/>
                    </a:solidFill>
                    <a:latin typeface="Times New Roman" panose="02020603050405020304" pitchFamily="18" charset="0"/>
                    <a:cs typeface="Times New Roman" panose="02020603050405020304" pitchFamily="18" charset="0"/>
                  </a:rPr>
                  <a:t>水解吸热</a:t>
                </a:r>
                <a:endParaRPr lang="zh-CN" altLang="en-US" b="1">
                  <a:solidFill>
                    <a:srgbClr val="000000"/>
                  </a:solidFill>
                  <a:latin typeface="Times New Roman" panose="02020603050405020304" pitchFamily="18" charset="0"/>
                  <a:cs typeface="Times New Roman" panose="02020603050405020304" pitchFamily="18" charset="0"/>
                </a:endParaRPr>
              </a:p>
            </p:txBody>
          </p:sp>
          <p:sp>
            <p:nvSpPr>
              <p:cNvPr id="78866" name="Rectangle 16"/>
              <p:cNvSpPr>
                <a:spLocks noChangeArrowheads="1"/>
              </p:cNvSpPr>
              <p:nvPr/>
            </p:nvSpPr>
            <p:spPr bwMode="auto">
              <a:xfrm>
                <a:off x="1446" y="2064"/>
                <a:ext cx="1290" cy="686"/>
              </a:xfrm>
              <a:prstGeom prst="rect">
                <a:avLst/>
              </a:prstGeom>
              <a:noFill/>
              <a:ln w="9525">
                <a:noFill/>
                <a:miter lim="800000"/>
              </a:ln>
            </p:spPr>
            <p:txBody>
              <a:bodyPr lIns="90000" tIns="46800" rIns="90000" bIns="46800"/>
              <a:lstStyle/>
              <a:p>
                <a:pPr fontAlgn="base">
                  <a:spcBef>
                    <a:spcPct val="20000"/>
                  </a:spcBef>
                  <a:spcAft>
                    <a:spcPct val="0"/>
                  </a:spcAft>
                </a:pPr>
                <a:r>
                  <a:rPr lang="zh-CN" altLang="en-US" b="1">
                    <a:solidFill>
                      <a:srgbClr val="FF0000"/>
                    </a:solidFill>
                    <a:latin typeface="Times New Roman" panose="02020603050405020304" pitchFamily="18" charset="0"/>
                    <a:cs typeface="Times New Roman" panose="02020603050405020304" pitchFamily="18" charset="0"/>
                  </a:rPr>
                  <a:t>只与温度有关</a:t>
                </a:r>
                <a:r>
                  <a:rPr lang="zh-CN" altLang="en-US" b="1">
                    <a:solidFill>
                      <a:srgbClr val="000000"/>
                    </a:solidFill>
                    <a:latin typeface="Times New Roman" panose="02020603050405020304" pitchFamily="18" charset="0"/>
                    <a:cs typeface="Times New Roman" panose="02020603050405020304" pitchFamily="18" charset="0"/>
                  </a:rPr>
                  <a:t>，</a:t>
                </a:r>
                <a:r>
                  <a:rPr lang="zh-CN" altLang="en-US" b="1">
                    <a:solidFill>
                      <a:srgbClr val="FF0000"/>
                    </a:solidFill>
                    <a:latin typeface="Times New Roman" panose="02020603050405020304" pitchFamily="18" charset="0"/>
                    <a:cs typeface="Times New Roman" panose="02020603050405020304" pitchFamily="18" charset="0"/>
                  </a:rPr>
                  <a:t>升温</a:t>
                </a:r>
                <a:r>
                  <a:rPr lang="en-US" altLang="zh-CN" b="1">
                    <a:solidFill>
                      <a:srgbClr val="FF0000"/>
                    </a:solidFill>
                    <a:latin typeface="Times New Roman" panose="02020603050405020304" pitchFamily="18" charset="0"/>
                    <a:cs typeface="Times New Roman" panose="02020603050405020304" pitchFamily="18" charset="0"/>
                  </a:rPr>
                  <a:t>K</a:t>
                </a:r>
                <a:r>
                  <a:rPr lang="zh-CN" altLang="en-US" b="1">
                    <a:solidFill>
                      <a:srgbClr val="FF0000"/>
                    </a:solidFill>
                    <a:latin typeface="Times New Roman" panose="02020603050405020304" pitchFamily="18" charset="0"/>
                    <a:cs typeface="Times New Roman" panose="02020603050405020304" pitchFamily="18" charset="0"/>
                  </a:rPr>
                  <a:t>增大</a:t>
                </a:r>
                <a:endParaRPr lang="zh-CN" altLang="en-US" b="1">
                  <a:solidFill>
                    <a:srgbClr val="FF0000"/>
                  </a:solidFill>
                  <a:latin typeface="Times New Roman" panose="02020603050405020304" pitchFamily="18" charset="0"/>
                  <a:cs typeface="Times New Roman" panose="02020603050405020304" pitchFamily="18" charset="0"/>
                </a:endParaRPr>
              </a:p>
              <a:p>
                <a:pPr fontAlgn="base">
                  <a:spcBef>
                    <a:spcPct val="20000"/>
                  </a:spcBef>
                  <a:spcAft>
                    <a:spcPct val="0"/>
                  </a:spcAft>
                </a:pPr>
                <a:r>
                  <a:rPr lang="zh-CN" altLang="en-US" b="1">
                    <a:solidFill>
                      <a:srgbClr val="000000"/>
                    </a:solidFill>
                    <a:latin typeface="Times New Roman" panose="02020603050405020304" pitchFamily="18" charset="0"/>
                    <a:cs typeface="Times New Roman" panose="02020603050405020304" pitchFamily="18" charset="0"/>
                  </a:rPr>
                  <a:t>电离吸热</a:t>
                </a:r>
                <a:endParaRPr lang="zh-CN" altLang="en-US" b="1">
                  <a:solidFill>
                    <a:srgbClr val="000000"/>
                  </a:solidFill>
                  <a:latin typeface="Times New Roman" panose="02020603050405020304" pitchFamily="18" charset="0"/>
                  <a:cs typeface="Times New Roman" panose="02020603050405020304" pitchFamily="18" charset="0"/>
                </a:endParaRPr>
              </a:p>
            </p:txBody>
          </p:sp>
          <p:sp>
            <p:nvSpPr>
              <p:cNvPr id="78867" name="Rectangle 17"/>
              <p:cNvSpPr>
                <a:spLocks noChangeArrowheads="1"/>
              </p:cNvSpPr>
              <p:nvPr/>
            </p:nvSpPr>
            <p:spPr bwMode="auto">
              <a:xfrm>
                <a:off x="449" y="2064"/>
                <a:ext cx="997" cy="735"/>
              </a:xfrm>
              <a:prstGeom prst="rect">
                <a:avLst/>
              </a:prstGeom>
              <a:noFill/>
              <a:ln w="9525">
                <a:noFill/>
                <a:miter lim="800000"/>
              </a:ln>
            </p:spPr>
            <p:txBody>
              <a:bodyPr lIns="90000" tIns="46800" rIns="90000" bIns="46800"/>
              <a:lstStyle/>
              <a:p>
                <a:pPr fontAlgn="base">
                  <a:spcBef>
                    <a:spcPct val="20000"/>
                  </a:spcBef>
                  <a:spcAft>
                    <a:spcPct val="0"/>
                  </a:spcAft>
                </a:pPr>
                <a:r>
                  <a:rPr lang="zh-CN" altLang="en-US" b="1">
                    <a:solidFill>
                      <a:srgbClr val="FF0000"/>
                    </a:solidFill>
                    <a:latin typeface="Times New Roman" panose="02020603050405020304" pitchFamily="18" charset="0"/>
                    <a:cs typeface="Times New Roman" panose="02020603050405020304" pitchFamily="18" charset="0"/>
                  </a:rPr>
                  <a:t>只与温度有关</a:t>
                </a:r>
                <a:r>
                  <a:rPr lang="zh-CN" altLang="en-US" b="1">
                    <a:solidFill>
                      <a:srgbClr val="000000"/>
                    </a:solidFill>
                    <a:latin typeface="Times New Roman" panose="02020603050405020304" pitchFamily="18" charset="0"/>
                    <a:cs typeface="Times New Roman" panose="02020603050405020304" pitchFamily="18" charset="0"/>
                  </a:rPr>
                  <a:t>，</a:t>
                </a:r>
                <a:r>
                  <a:rPr lang="zh-CN" altLang="en-US" b="1">
                    <a:solidFill>
                      <a:srgbClr val="FF0000"/>
                    </a:solidFill>
                    <a:latin typeface="Times New Roman" panose="02020603050405020304" pitchFamily="18" charset="0"/>
                    <a:cs typeface="Times New Roman" panose="02020603050405020304" pitchFamily="18" charset="0"/>
                  </a:rPr>
                  <a:t>升温</a:t>
                </a:r>
                <a:r>
                  <a:rPr lang="en-US" altLang="zh-CN" b="1">
                    <a:solidFill>
                      <a:srgbClr val="FF0000"/>
                    </a:solidFill>
                    <a:latin typeface="Times New Roman" panose="02020603050405020304" pitchFamily="18" charset="0"/>
                    <a:cs typeface="Times New Roman" panose="02020603050405020304" pitchFamily="18" charset="0"/>
                  </a:rPr>
                  <a:t>K</a:t>
                </a:r>
                <a:r>
                  <a:rPr lang="zh-CN" altLang="en-US" b="1">
                    <a:solidFill>
                      <a:srgbClr val="FF0000"/>
                    </a:solidFill>
                    <a:latin typeface="Times New Roman" panose="02020603050405020304" pitchFamily="18" charset="0"/>
                    <a:cs typeface="Times New Roman" panose="02020603050405020304" pitchFamily="18" charset="0"/>
                  </a:rPr>
                  <a:t>增</a:t>
                </a:r>
                <a:r>
                  <a:rPr lang="zh-CN" altLang="en-US" b="1" smtClean="0">
                    <a:solidFill>
                      <a:srgbClr val="FF0000"/>
                    </a:solidFill>
                    <a:latin typeface="Times New Roman" panose="02020603050405020304" pitchFamily="18" charset="0"/>
                    <a:cs typeface="Times New Roman" panose="02020603050405020304" pitchFamily="18" charset="0"/>
                  </a:rPr>
                  <a:t>大</a:t>
                </a:r>
                <a:endParaRPr lang="en-US" altLang="zh-CN" b="1" smtClean="0">
                  <a:solidFill>
                    <a:srgbClr val="FF0000"/>
                  </a:solidFill>
                  <a:latin typeface="Times New Roman" panose="02020603050405020304" pitchFamily="18" charset="0"/>
                  <a:cs typeface="Times New Roman" panose="02020603050405020304" pitchFamily="18" charset="0"/>
                </a:endParaRPr>
              </a:p>
              <a:p>
                <a:pPr fontAlgn="base">
                  <a:spcBef>
                    <a:spcPct val="20000"/>
                  </a:spcBef>
                  <a:spcAft>
                    <a:spcPct val="0"/>
                  </a:spcAft>
                </a:pPr>
                <a:r>
                  <a:rPr lang="zh-CN" altLang="en-US" b="1" smtClean="0">
                    <a:solidFill>
                      <a:srgbClr val="000000"/>
                    </a:solidFill>
                    <a:latin typeface="Times New Roman" panose="02020603050405020304" pitchFamily="18" charset="0"/>
                    <a:cs typeface="Times New Roman" panose="02020603050405020304" pitchFamily="18" charset="0"/>
                  </a:rPr>
                  <a:t>电</a:t>
                </a:r>
                <a:r>
                  <a:rPr lang="zh-CN" altLang="en-US" b="1">
                    <a:solidFill>
                      <a:srgbClr val="000000"/>
                    </a:solidFill>
                    <a:latin typeface="Times New Roman" panose="02020603050405020304" pitchFamily="18" charset="0"/>
                    <a:cs typeface="Times New Roman" panose="02020603050405020304" pitchFamily="18" charset="0"/>
                  </a:rPr>
                  <a:t>离吸热</a:t>
                </a:r>
                <a:endParaRPr lang="zh-CN" altLang="en-US" b="1">
                  <a:solidFill>
                    <a:srgbClr val="000000"/>
                  </a:solidFill>
                  <a:latin typeface="Times New Roman" panose="02020603050405020304" pitchFamily="18" charset="0"/>
                  <a:cs typeface="Times New Roman" panose="02020603050405020304" pitchFamily="18" charset="0"/>
                </a:endParaRPr>
              </a:p>
            </p:txBody>
          </p:sp>
          <p:sp>
            <p:nvSpPr>
              <p:cNvPr id="78868" name="Rectangle 18"/>
              <p:cNvSpPr>
                <a:spLocks noChangeArrowheads="1"/>
              </p:cNvSpPr>
              <p:nvPr/>
            </p:nvSpPr>
            <p:spPr bwMode="auto">
              <a:xfrm>
                <a:off x="0" y="2064"/>
                <a:ext cx="449" cy="490"/>
              </a:xfrm>
              <a:prstGeom prst="rect">
                <a:avLst/>
              </a:prstGeom>
              <a:noFill/>
              <a:ln w="9525">
                <a:noFill/>
                <a:miter lim="800000"/>
              </a:ln>
            </p:spPr>
            <p:txBody>
              <a:bodyPr lIns="90000" tIns="46800" rIns="90000" bIns="46800"/>
              <a:lstStyle/>
              <a:p>
                <a:pPr fontAlgn="base">
                  <a:spcBef>
                    <a:spcPct val="20000"/>
                  </a:spcBef>
                  <a:spcAft>
                    <a:spcPct val="0"/>
                  </a:spcAft>
                </a:pPr>
                <a:r>
                  <a:rPr lang="zh-CN" altLang="en-US" b="1">
                    <a:solidFill>
                      <a:srgbClr val="000000"/>
                    </a:solidFill>
                    <a:latin typeface="Times New Roman" panose="02020603050405020304" pitchFamily="18" charset="0"/>
                    <a:cs typeface="Times New Roman" panose="02020603050405020304" pitchFamily="18" charset="0"/>
                  </a:rPr>
                  <a:t>影响因素</a:t>
                </a:r>
                <a:endParaRPr lang="zh-CN" altLang="en-US" b="1">
                  <a:solidFill>
                    <a:srgbClr val="000000"/>
                  </a:solidFill>
                  <a:latin typeface="Times New Roman" panose="02020603050405020304" pitchFamily="18" charset="0"/>
                  <a:cs typeface="Times New Roman" panose="02020603050405020304" pitchFamily="18" charset="0"/>
                </a:endParaRPr>
              </a:p>
            </p:txBody>
          </p:sp>
          <p:sp>
            <p:nvSpPr>
              <p:cNvPr id="78869" name="Rectangle 19"/>
              <p:cNvSpPr>
                <a:spLocks noChangeArrowheads="1"/>
              </p:cNvSpPr>
              <p:nvPr/>
            </p:nvSpPr>
            <p:spPr bwMode="auto">
              <a:xfrm>
                <a:off x="4117" y="49"/>
                <a:ext cx="866" cy="491"/>
              </a:xfrm>
              <a:prstGeom prst="rect">
                <a:avLst/>
              </a:prstGeom>
              <a:noFill/>
              <a:ln w="9525">
                <a:noFill/>
                <a:miter lim="800000"/>
              </a:ln>
            </p:spPr>
            <p:txBody>
              <a:bodyPr lIns="90000" tIns="46800" rIns="90000" bIns="46800"/>
              <a:lstStyle/>
              <a:p>
                <a:pPr fontAlgn="base">
                  <a:spcBef>
                    <a:spcPct val="20000"/>
                  </a:spcBef>
                  <a:spcAft>
                    <a:spcPct val="0"/>
                  </a:spcAft>
                </a:pPr>
                <a:r>
                  <a:rPr lang="zh-CN" altLang="en-US" b="1" smtClean="0">
                    <a:solidFill>
                      <a:srgbClr val="0033CC"/>
                    </a:solidFill>
                    <a:latin typeface="Times New Roman" panose="02020603050405020304" pitchFamily="18" charset="0"/>
                    <a:cs typeface="Times New Roman" panose="02020603050405020304" pitchFamily="18" charset="0"/>
                  </a:rPr>
                  <a:t>溶</a:t>
                </a:r>
                <a:r>
                  <a:rPr lang="zh-CN" altLang="en-US" b="1">
                    <a:solidFill>
                      <a:srgbClr val="0033CC"/>
                    </a:solidFill>
                    <a:latin typeface="Times New Roman" panose="02020603050405020304" pitchFamily="18" charset="0"/>
                    <a:cs typeface="Times New Roman" panose="02020603050405020304" pitchFamily="18" charset="0"/>
                  </a:rPr>
                  <a:t>度积常</a:t>
                </a:r>
                <a:r>
                  <a:rPr lang="zh-CN" altLang="en-US" b="1" smtClean="0">
                    <a:solidFill>
                      <a:srgbClr val="0033CC"/>
                    </a:solidFill>
                    <a:latin typeface="Times New Roman" panose="02020603050405020304" pitchFamily="18" charset="0"/>
                    <a:cs typeface="Times New Roman" panose="02020603050405020304" pitchFamily="18" charset="0"/>
                  </a:rPr>
                  <a:t>数</a:t>
                </a:r>
                <a:endParaRPr lang="en-US" altLang="zh-CN" b="1" smtClean="0">
                  <a:solidFill>
                    <a:srgbClr val="0033CC"/>
                  </a:solidFill>
                  <a:latin typeface="Times New Roman" panose="02020603050405020304" pitchFamily="18" charset="0"/>
                  <a:cs typeface="Times New Roman" panose="02020603050405020304" pitchFamily="18" charset="0"/>
                </a:endParaRPr>
              </a:p>
              <a:p>
                <a:pPr fontAlgn="base">
                  <a:spcBef>
                    <a:spcPct val="20000"/>
                  </a:spcBef>
                  <a:spcAft>
                    <a:spcPct val="0"/>
                  </a:spcAft>
                </a:pPr>
                <a:r>
                  <a:rPr lang="en-US" altLang="zh-CN" b="1" smtClean="0">
                    <a:solidFill>
                      <a:srgbClr val="0033CC"/>
                    </a:solidFill>
                    <a:latin typeface="Times New Roman" panose="02020603050405020304" pitchFamily="18" charset="0"/>
                    <a:cs typeface="Times New Roman" panose="02020603050405020304" pitchFamily="18" charset="0"/>
                  </a:rPr>
                  <a:t>     </a:t>
                </a:r>
                <a:r>
                  <a:rPr lang="zh-CN" altLang="en-US" b="1" smtClean="0">
                    <a:solidFill>
                      <a:srgbClr val="0033CC"/>
                    </a:solidFill>
                    <a:latin typeface="Times New Roman" panose="02020603050405020304" pitchFamily="18" charset="0"/>
                    <a:cs typeface="Times New Roman" panose="02020603050405020304" pitchFamily="18" charset="0"/>
                  </a:rPr>
                  <a:t> </a:t>
                </a:r>
                <a:r>
                  <a:rPr lang="en-US" altLang="zh-CN" b="1" err="1">
                    <a:solidFill>
                      <a:srgbClr val="0033CC"/>
                    </a:solidFill>
                    <a:latin typeface="Times New Roman" panose="02020603050405020304" pitchFamily="18" charset="0"/>
                    <a:cs typeface="Times New Roman" panose="02020603050405020304" pitchFamily="18" charset="0"/>
                  </a:rPr>
                  <a:t>Ksp</a:t>
                </a:r>
                <a:endParaRPr lang="en-US" altLang="zh-CN" b="1" err="1">
                  <a:solidFill>
                    <a:srgbClr val="0033CC"/>
                  </a:solidFill>
                  <a:latin typeface="Times New Roman" panose="02020603050405020304" pitchFamily="18" charset="0"/>
                  <a:cs typeface="Times New Roman" panose="02020603050405020304" pitchFamily="18" charset="0"/>
                </a:endParaRPr>
              </a:p>
            </p:txBody>
          </p:sp>
          <p:sp>
            <p:nvSpPr>
              <p:cNvPr id="78870" name="Rectangle 20"/>
              <p:cNvSpPr>
                <a:spLocks noChangeArrowheads="1"/>
              </p:cNvSpPr>
              <p:nvPr/>
            </p:nvSpPr>
            <p:spPr bwMode="auto">
              <a:xfrm>
                <a:off x="2869" y="65"/>
                <a:ext cx="963" cy="426"/>
              </a:xfrm>
              <a:prstGeom prst="rect">
                <a:avLst/>
              </a:prstGeom>
              <a:noFill/>
              <a:ln w="9525">
                <a:noFill/>
                <a:miter lim="800000"/>
              </a:ln>
            </p:spPr>
            <p:txBody>
              <a:bodyPr lIns="90000" tIns="46800" rIns="90000" bIns="46800"/>
              <a:lstStyle/>
              <a:p>
                <a:pPr fontAlgn="base">
                  <a:spcBef>
                    <a:spcPct val="20000"/>
                  </a:spcBef>
                  <a:spcAft>
                    <a:spcPct val="0"/>
                  </a:spcAft>
                </a:pPr>
                <a:r>
                  <a:rPr lang="zh-CN" altLang="en-US" b="1">
                    <a:solidFill>
                      <a:srgbClr val="0033CC"/>
                    </a:solidFill>
                    <a:latin typeface="Times New Roman" panose="02020603050405020304" pitchFamily="18" charset="0"/>
                    <a:cs typeface="Times New Roman" panose="02020603050405020304" pitchFamily="18" charset="0"/>
                  </a:rPr>
                  <a:t>水解平衡常</a:t>
                </a:r>
                <a:r>
                  <a:rPr lang="zh-CN" altLang="en-US" b="1" smtClean="0">
                    <a:solidFill>
                      <a:srgbClr val="0033CC"/>
                    </a:solidFill>
                    <a:latin typeface="Times New Roman" panose="02020603050405020304" pitchFamily="18" charset="0"/>
                    <a:cs typeface="Times New Roman" panose="02020603050405020304" pitchFamily="18" charset="0"/>
                  </a:rPr>
                  <a:t>数</a:t>
                </a:r>
                <a:endParaRPr lang="en-US" altLang="zh-CN" b="1" smtClean="0">
                  <a:solidFill>
                    <a:srgbClr val="0033CC"/>
                  </a:solidFill>
                  <a:latin typeface="Times New Roman" panose="02020603050405020304" pitchFamily="18" charset="0"/>
                  <a:cs typeface="Times New Roman" panose="02020603050405020304" pitchFamily="18" charset="0"/>
                </a:endParaRPr>
              </a:p>
              <a:p>
                <a:pPr fontAlgn="base">
                  <a:spcBef>
                    <a:spcPct val="20000"/>
                  </a:spcBef>
                  <a:spcAft>
                    <a:spcPct val="0"/>
                  </a:spcAft>
                </a:pPr>
                <a:r>
                  <a:rPr lang="en-US" altLang="zh-CN" b="1" smtClean="0">
                    <a:solidFill>
                      <a:srgbClr val="0033CC"/>
                    </a:solidFill>
                    <a:latin typeface="Times New Roman" panose="02020603050405020304" pitchFamily="18" charset="0"/>
                    <a:cs typeface="Times New Roman" panose="02020603050405020304" pitchFamily="18" charset="0"/>
                  </a:rPr>
                  <a:t>       </a:t>
                </a:r>
                <a:r>
                  <a:rPr lang="zh-CN" altLang="en-US" b="1" smtClean="0">
                    <a:solidFill>
                      <a:srgbClr val="0033CC"/>
                    </a:solidFill>
                    <a:latin typeface="Times New Roman" panose="02020603050405020304" pitchFamily="18" charset="0"/>
                    <a:cs typeface="Times New Roman" panose="02020603050405020304" pitchFamily="18" charset="0"/>
                  </a:rPr>
                  <a:t> </a:t>
                </a:r>
                <a:r>
                  <a:rPr lang="en-US" altLang="zh-CN" b="1" err="1">
                    <a:solidFill>
                      <a:srgbClr val="0033CC"/>
                    </a:solidFill>
                    <a:latin typeface="Times New Roman" panose="02020603050405020304" pitchFamily="18" charset="0"/>
                    <a:cs typeface="Times New Roman" panose="02020603050405020304" pitchFamily="18" charset="0"/>
                  </a:rPr>
                  <a:t>Kh</a:t>
                </a:r>
                <a:endParaRPr lang="en-US" altLang="zh-CN" b="1" err="1">
                  <a:solidFill>
                    <a:srgbClr val="0033CC"/>
                  </a:solidFill>
                  <a:latin typeface="Times New Roman" panose="02020603050405020304" pitchFamily="18" charset="0"/>
                  <a:cs typeface="Times New Roman" panose="02020603050405020304" pitchFamily="18" charset="0"/>
                </a:endParaRPr>
              </a:p>
            </p:txBody>
          </p:sp>
          <p:sp>
            <p:nvSpPr>
              <p:cNvPr id="78871" name="Rectangle 21"/>
              <p:cNvSpPr>
                <a:spLocks noChangeArrowheads="1"/>
              </p:cNvSpPr>
              <p:nvPr/>
            </p:nvSpPr>
            <p:spPr bwMode="auto">
              <a:xfrm>
                <a:off x="1485" y="49"/>
                <a:ext cx="1057" cy="442"/>
              </a:xfrm>
              <a:prstGeom prst="rect">
                <a:avLst/>
              </a:prstGeom>
              <a:noFill/>
              <a:ln w="9525">
                <a:noFill/>
                <a:miter lim="800000"/>
              </a:ln>
            </p:spPr>
            <p:txBody>
              <a:bodyPr lIns="90000" tIns="46800" rIns="90000" bIns="46800"/>
              <a:lstStyle/>
              <a:p>
                <a:pPr fontAlgn="base">
                  <a:spcBef>
                    <a:spcPct val="20000"/>
                  </a:spcBef>
                  <a:spcAft>
                    <a:spcPct val="0"/>
                  </a:spcAft>
                </a:pPr>
                <a:r>
                  <a:rPr lang="zh-CN" altLang="en-US" b="1" smtClean="0">
                    <a:solidFill>
                      <a:srgbClr val="0033CC"/>
                    </a:solidFill>
                    <a:latin typeface="Times New Roman" panose="02020603050405020304" pitchFamily="18" charset="0"/>
                    <a:cs typeface="Times New Roman" panose="02020603050405020304" pitchFamily="18" charset="0"/>
                  </a:rPr>
                  <a:t>       电</a:t>
                </a:r>
                <a:r>
                  <a:rPr lang="zh-CN" altLang="en-US" b="1">
                    <a:solidFill>
                      <a:srgbClr val="0033CC"/>
                    </a:solidFill>
                    <a:latin typeface="Times New Roman" panose="02020603050405020304" pitchFamily="18" charset="0"/>
                    <a:cs typeface="Times New Roman" panose="02020603050405020304" pitchFamily="18" charset="0"/>
                  </a:rPr>
                  <a:t>离常数</a:t>
                </a:r>
                <a:endParaRPr lang="zh-CN" altLang="en-US" b="1">
                  <a:solidFill>
                    <a:srgbClr val="0033CC"/>
                  </a:solidFill>
                  <a:latin typeface="Times New Roman" panose="02020603050405020304" pitchFamily="18" charset="0"/>
                  <a:cs typeface="Times New Roman" panose="02020603050405020304" pitchFamily="18" charset="0"/>
                </a:endParaRPr>
              </a:p>
              <a:p>
                <a:pPr fontAlgn="base">
                  <a:spcBef>
                    <a:spcPct val="20000"/>
                  </a:spcBef>
                  <a:spcAft>
                    <a:spcPct val="0"/>
                  </a:spcAft>
                </a:pPr>
                <a:r>
                  <a:rPr lang="en-US" altLang="zh-CN" b="1" smtClean="0">
                    <a:solidFill>
                      <a:srgbClr val="0033CC"/>
                    </a:solidFill>
                    <a:latin typeface="Times New Roman" panose="02020603050405020304" pitchFamily="18" charset="0"/>
                    <a:cs typeface="Times New Roman" panose="02020603050405020304" pitchFamily="18" charset="0"/>
                  </a:rPr>
                  <a:t>        Ka  </a:t>
                </a:r>
                <a:r>
                  <a:rPr lang="zh-CN" altLang="en-US" b="1">
                    <a:solidFill>
                      <a:srgbClr val="0033CC"/>
                    </a:solidFill>
                    <a:latin typeface="Times New Roman" panose="02020603050405020304" pitchFamily="18" charset="0"/>
                    <a:cs typeface="Times New Roman" panose="02020603050405020304" pitchFamily="18" charset="0"/>
                  </a:rPr>
                  <a:t>、</a:t>
                </a:r>
                <a:r>
                  <a:rPr lang="en-US" altLang="zh-CN" b="1">
                    <a:solidFill>
                      <a:srgbClr val="0033CC"/>
                    </a:solidFill>
                    <a:latin typeface="Times New Roman" panose="02020603050405020304" pitchFamily="18" charset="0"/>
                    <a:cs typeface="Times New Roman" panose="02020603050405020304" pitchFamily="18" charset="0"/>
                  </a:rPr>
                  <a:t>Kb</a:t>
                </a:r>
                <a:endParaRPr lang="en-US" altLang="zh-CN" b="1">
                  <a:solidFill>
                    <a:srgbClr val="0033CC"/>
                  </a:solidFill>
                  <a:latin typeface="Times New Roman" panose="02020603050405020304" pitchFamily="18" charset="0"/>
                  <a:cs typeface="Times New Roman" panose="02020603050405020304" pitchFamily="18" charset="0"/>
                </a:endParaRPr>
              </a:p>
            </p:txBody>
          </p:sp>
          <p:sp>
            <p:nvSpPr>
              <p:cNvPr id="78872" name="Rectangle 22"/>
              <p:cNvSpPr>
                <a:spLocks noChangeArrowheads="1"/>
              </p:cNvSpPr>
              <p:nvPr/>
            </p:nvSpPr>
            <p:spPr bwMode="auto">
              <a:xfrm>
                <a:off x="493" y="49"/>
                <a:ext cx="903" cy="442"/>
              </a:xfrm>
              <a:prstGeom prst="rect">
                <a:avLst/>
              </a:prstGeom>
              <a:noFill/>
              <a:ln w="9525">
                <a:noFill/>
                <a:miter lim="800000"/>
              </a:ln>
            </p:spPr>
            <p:txBody>
              <a:bodyPr lIns="90000" tIns="46800" rIns="90000" bIns="46800"/>
              <a:lstStyle/>
              <a:p>
                <a:pPr fontAlgn="base">
                  <a:spcBef>
                    <a:spcPct val="20000"/>
                  </a:spcBef>
                  <a:spcAft>
                    <a:spcPct val="0"/>
                  </a:spcAft>
                </a:pPr>
                <a:r>
                  <a:rPr lang="zh-CN" altLang="en-US" b="1">
                    <a:solidFill>
                      <a:srgbClr val="0033CC"/>
                    </a:solidFill>
                    <a:latin typeface="Times New Roman" panose="02020603050405020304" pitchFamily="18" charset="0"/>
                    <a:cs typeface="Times New Roman" panose="02020603050405020304" pitchFamily="18" charset="0"/>
                  </a:rPr>
                  <a:t>水的离子积 </a:t>
                </a:r>
                <a:r>
                  <a:rPr lang="zh-CN" altLang="en-US" b="1" smtClean="0">
                    <a:solidFill>
                      <a:srgbClr val="0033CC"/>
                    </a:solidFill>
                    <a:latin typeface="Times New Roman" panose="02020603050405020304" pitchFamily="18" charset="0"/>
                    <a:cs typeface="Times New Roman" panose="02020603050405020304" pitchFamily="18" charset="0"/>
                  </a:rPr>
                  <a:t>   </a:t>
                </a:r>
                <a:endParaRPr lang="en-US" altLang="zh-CN" b="1" smtClean="0">
                  <a:solidFill>
                    <a:srgbClr val="0033CC"/>
                  </a:solidFill>
                  <a:latin typeface="Times New Roman" panose="02020603050405020304" pitchFamily="18" charset="0"/>
                  <a:cs typeface="Times New Roman" panose="02020603050405020304" pitchFamily="18" charset="0"/>
                </a:endParaRPr>
              </a:p>
              <a:p>
                <a:pPr fontAlgn="base">
                  <a:spcBef>
                    <a:spcPct val="20000"/>
                  </a:spcBef>
                  <a:spcAft>
                    <a:spcPct val="0"/>
                  </a:spcAft>
                </a:pPr>
                <a:r>
                  <a:rPr lang="en-US" altLang="zh-CN" b="1" smtClean="0">
                    <a:solidFill>
                      <a:srgbClr val="0033CC"/>
                    </a:solidFill>
                    <a:latin typeface="Times New Roman" panose="02020603050405020304" pitchFamily="18" charset="0"/>
                    <a:cs typeface="Times New Roman" panose="02020603050405020304" pitchFamily="18" charset="0"/>
                  </a:rPr>
                  <a:t>        Kw</a:t>
                </a:r>
                <a:endParaRPr lang="en-US" altLang="zh-CN" b="1">
                  <a:solidFill>
                    <a:srgbClr val="0033CC"/>
                  </a:solidFill>
                  <a:latin typeface="Times New Roman" panose="02020603050405020304" pitchFamily="18" charset="0"/>
                  <a:cs typeface="Times New Roman" panose="02020603050405020304" pitchFamily="18" charset="0"/>
                </a:endParaRPr>
              </a:p>
            </p:txBody>
          </p:sp>
          <p:sp>
            <p:nvSpPr>
              <p:cNvPr id="78873" name="Rectangle 23"/>
              <p:cNvSpPr>
                <a:spLocks noChangeArrowheads="1"/>
              </p:cNvSpPr>
              <p:nvPr/>
            </p:nvSpPr>
            <p:spPr bwMode="auto">
              <a:xfrm>
                <a:off x="0" y="0"/>
                <a:ext cx="449" cy="672"/>
              </a:xfrm>
              <a:prstGeom prst="rect">
                <a:avLst/>
              </a:prstGeom>
              <a:noFill/>
              <a:ln w="9525">
                <a:noFill/>
                <a:miter lim="800000"/>
              </a:ln>
            </p:spPr>
            <p:txBody>
              <a:bodyPr lIns="90000" tIns="46800" rIns="90000" bIns="46800"/>
              <a:lstStyle/>
              <a:p>
                <a:pPr fontAlgn="base">
                  <a:spcBef>
                    <a:spcPct val="20000"/>
                  </a:spcBef>
                  <a:spcAft>
                    <a:spcPct val="0"/>
                  </a:spcAft>
                </a:pPr>
                <a:r>
                  <a:rPr lang="zh-CN" altLang="en-US" b="1">
                    <a:solidFill>
                      <a:srgbClr val="000000"/>
                    </a:solidFill>
                    <a:latin typeface="Times New Roman" panose="02020603050405020304" pitchFamily="18" charset="0"/>
                    <a:cs typeface="Times New Roman" panose="02020603050405020304" pitchFamily="18" charset="0"/>
                  </a:rPr>
                  <a:t>类别</a:t>
                </a:r>
                <a:endParaRPr lang="zh-CN" altLang="en-US" b="1">
                  <a:solidFill>
                    <a:srgbClr val="000000"/>
                  </a:solidFill>
                  <a:latin typeface="Times New Roman" panose="02020603050405020304" pitchFamily="18" charset="0"/>
                  <a:cs typeface="Times New Roman" panose="02020603050405020304" pitchFamily="18" charset="0"/>
                </a:endParaRPr>
              </a:p>
            </p:txBody>
          </p:sp>
          <p:sp>
            <p:nvSpPr>
              <p:cNvPr id="78874" name="Line 24"/>
              <p:cNvSpPr>
                <a:spLocks noChangeShapeType="1"/>
              </p:cNvSpPr>
              <p:nvPr/>
            </p:nvSpPr>
            <p:spPr bwMode="auto">
              <a:xfrm>
                <a:off x="0" y="540"/>
                <a:ext cx="5136" cy="0"/>
              </a:xfrm>
              <a:prstGeom prst="line">
                <a:avLst/>
              </a:prstGeom>
              <a:noFill/>
              <a:ln w="38100" cmpd="thinThick">
                <a:solidFill>
                  <a:srgbClr val="FF3399"/>
                </a:solidFill>
                <a:round/>
              </a:ln>
            </p:spPr>
            <p:txBody>
              <a:bodyPr lIns="90000" tIns="46800" rIns="90000" bIns="46800" anchor="ctr"/>
              <a:lstStyle/>
              <a:p>
                <a:pPr fontAlgn="base">
                  <a:spcBef>
                    <a:spcPct val="0"/>
                  </a:spcBef>
                  <a:spcAft>
                    <a:spcPct val="0"/>
                  </a:spcAft>
                </a:pPr>
                <a:endParaRPr lang="zh-CN" altLang="en-US" b="1">
                  <a:solidFill>
                    <a:srgbClr val="000000"/>
                  </a:solidFill>
                  <a:latin typeface="Times New Roman" panose="02020603050405020304" pitchFamily="18" charset="0"/>
                  <a:cs typeface="Times New Roman" panose="02020603050405020304" pitchFamily="18" charset="0"/>
                </a:endParaRPr>
              </a:p>
            </p:txBody>
          </p:sp>
          <p:sp>
            <p:nvSpPr>
              <p:cNvPr id="78875" name="Line 25"/>
              <p:cNvSpPr>
                <a:spLocks noChangeShapeType="1"/>
              </p:cNvSpPr>
              <p:nvPr/>
            </p:nvSpPr>
            <p:spPr bwMode="auto">
              <a:xfrm flipH="1">
                <a:off x="443" y="0"/>
                <a:ext cx="6" cy="2848"/>
              </a:xfrm>
              <a:prstGeom prst="line">
                <a:avLst/>
              </a:prstGeom>
              <a:noFill/>
              <a:ln w="38100" cmpd="thinThick">
                <a:solidFill>
                  <a:srgbClr val="FF3399"/>
                </a:solidFill>
                <a:round/>
              </a:ln>
            </p:spPr>
            <p:txBody>
              <a:bodyPr lIns="90000" tIns="46800" rIns="90000" bIns="46800" anchor="ctr"/>
              <a:lstStyle/>
              <a:p>
                <a:pPr fontAlgn="base">
                  <a:spcBef>
                    <a:spcPct val="0"/>
                  </a:spcBef>
                  <a:spcAft>
                    <a:spcPct val="0"/>
                  </a:spcAft>
                </a:pPr>
                <a:endParaRPr lang="zh-CN" altLang="en-US" b="1">
                  <a:solidFill>
                    <a:srgbClr val="000000"/>
                  </a:solidFill>
                  <a:latin typeface="Times New Roman" panose="02020603050405020304" pitchFamily="18" charset="0"/>
                  <a:cs typeface="Times New Roman" panose="02020603050405020304" pitchFamily="18" charset="0"/>
                </a:endParaRPr>
              </a:p>
            </p:txBody>
          </p:sp>
          <p:sp>
            <p:nvSpPr>
              <p:cNvPr id="78876" name="Line 26"/>
              <p:cNvSpPr>
                <a:spLocks noChangeShapeType="1"/>
              </p:cNvSpPr>
              <p:nvPr/>
            </p:nvSpPr>
            <p:spPr bwMode="auto">
              <a:xfrm>
                <a:off x="1446" y="0"/>
                <a:ext cx="15" cy="2848"/>
              </a:xfrm>
              <a:prstGeom prst="line">
                <a:avLst/>
              </a:prstGeom>
              <a:noFill/>
              <a:ln w="38100" cmpd="thinThick">
                <a:solidFill>
                  <a:srgbClr val="FF3399"/>
                </a:solidFill>
                <a:round/>
              </a:ln>
            </p:spPr>
            <p:txBody>
              <a:bodyPr lIns="90000" tIns="46800" rIns="90000" bIns="46800" anchor="ctr"/>
              <a:lstStyle/>
              <a:p>
                <a:pPr fontAlgn="base">
                  <a:spcBef>
                    <a:spcPct val="0"/>
                  </a:spcBef>
                  <a:spcAft>
                    <a:spcPct val="0"/>
                  </a:spcAft>
                </a:pPr>
                <a:endParaRPr lang="zh-CN" altLang="en-US" b="1">
                  <a:solidFill>
                    <a:srgbClr val="000000"/>
                  </a:solidFill>
                  <a:latin typeface="Times New Roman" panose="02020603050405020304" pitchFamily="18" charset="0"/>
                  <a:cs typeface="Times New Roman" panose="02020603050405020304" pitchFamily="18" charset="0"/>
                </a:endParaRPr>
              </a:p>
            </p:txBody>
          </p:sp>
          <p:sp>
            <p:nvSpPr>
              <p:cNvPr id="78877" name="Line 27"/>
              <p:cNvSpPr>
                <a:spLocks noChangeShapeType="1"/>
              </p:cNvSpPr>
              <p:nvPr/>
            </p:nvSpPr>
            <p:spPr bwMode="auto">
              <a:xfrm>
                <a:off x="2736" y="0"/>
                <a:ext cx="9" cy="2897"/>
              </a:xfrm>
              <a:prstGeom prst="line">
                <a:avLst/>
              </a:prstGeom>
              <a:noFill/>
              <a:ln w="38100" cmpd="thinThick">
                <a:solidFill>
                  <a:srgbClr val="FF3399"/>
                </a:solidFill>
                <a:round/>
              </a:ln>
            </p:spPr>
            <p:txBody>
              <a:bodyPr lIns="90000" tIns="46800" rIns="90000" bIns="46800" anchor="ctr"/>
              <a:lstStyle/>
              <a:p>
                <a:pPr fontAlgn="base">
                  <a:spcBef>
                    <a:spcPct val="0"/>
                  </a:spcBef>
                  <a:spcAft>
                    <a:spcPct val="0"/>
                  </a:spcAft>
                </a:pPr>
                <a:endParaRPr lang="zh-CN" altLang="en-US" b="1">
                  <a:solidFill>
                    <a:srgbClr val="000000"/>
                  </a:solidFill>
                  <a:latin typeface="Times New Roman" panose="02020603050405020304" pitchFamily="18" charset="0"/>
                  <a:cs typeface="Times New Roman" panose="02020603050405020304" pitchFamily="18" charset="0"/>
                </a:endParaRPr>
              </a:p>
            </p:txBody>
          </p:sp>
          <p:sp>
            <p:nvSpPr>
              <p:cNvPr id="78878" name="Line 28"/>
              <p:cNvSpPr>
                <a:spLocks noChangeShapeType="1"/>
              </p:cNvSpPr>
              <p:nvPr/>
            </p:nvSpPr>
            <p:spPr bwMode="auto">
              <a:xfrm>
                <a:off x="3984" y="0"/>
                <a:ext cx="1" cy="2848"/>
              </a:xfrm>
              <a:prstGeom prst="line">
                <a:avLst/>
              </a:prstGeom>
              <a:noFill/>
              <a:ln w="38100" cmpd="thinThick">
                <a:solidFill>
                  <a:srgbClr val="FF3399"/>
                </a:solidFill>
                <a:round/>
              </a:ln>
            </p:spPr>
            <p:txBody>
              <a:bodyPr lIns="90000" tIns="46800" rIns="90000" bIns="46800" anchor="ctr"/>
              <a:lstStyle/>
              <a:p>
                <a:pPr fontAlgn="base">
                  <a:spcBef>
                    <a:spcPct val="0"/>
                  </a:spcBef>
                  <a:spcAft>
                    <a:spcPct val="0"/>
                  </a:spcAft>
                </a:pPr>
                <a:endParaRPr lang="zh-CN" altLang="en-US" b="1">
                  <a:solidFill>
                    <a:srgbClr val="000000"/>
                  </a:solidFill>
                  <a:latin typeface="Times New Roman" panose="02020603050405020304" pitchFamily="18" charset="0"/>
                  <a:cs typeface="Times New Roman" panose="02020603050405020304" pitchFamily="18" charset="0"/>
                </a:endParaRPr>
              </a:p>
            </p:txBody>
          </p:sp>
          <p:sp>
            <p:nvSpPr>
              <p:cNvPr id="78879" name="Line 29"/>
              <p:cNvSpPr>
                <a:spLocks noChangeShapeType="1"/>
              </p:cNvSpPr>
              <p:nvPr/>
            </p:nvSpPr>
            <p:spPr bwMode="auto">
              <a:xfrm flipH="1">
                <a:off x="0" y="0"/>
                <a:ext cx="0" cy="2848"/>
              </a:xfrm>
              <a:prstGeom prst="line">
                <a:avLst/>
              </a:prstGeom>
              <a:noFill/>
              <a:ln w="38100" cap="sq" cmpd="thinThick">
                <a:solidFill>
                  <a:srgbClr val="FF3399"/>
                </a:solidFill>
                <a:round/>
              </a:ln>
            </p:spPr>
            <p:txBody>
              <a:bodyPr lIns="90000" tIns="46800" rIns="90000" bIns="46800" anchor="ctr"/>
              <a:lstStyle/>
              <a:p>
                <a:pPr fontAlgn="base">
                  <a:spcBef>
                    <a:spcPct val="0"/>
                  </a:spcBef>
                  <a:spcAft>
                    <a:spcPct val="0"/>
                  </a:spcAft>
                </a:pPr>
                <a:endParaRPr lang="zh-CN" altLang="en-US" b="1">
                  <a:solidFill>
                    <a:srgbClr val="000000"/>
                  </a:solidFill>
                  <a:latin typeface="Times New Roman" panose="02020603050405020304" pitchFamily="18" charset="0"/>
                  <a:cs typeface="Times New Roman" panose="02020603050405020304" pitchFamily="18" charset="0"/>
                </a:endParaRPr>
              </a:p>
            </p:txBody>
          </p:sp>
          <p:sp>
            <p:nvSpPr>
              <p:cNvPr id="78880" name="Line 30"/>
              <p:cNvSpPr>
                <a:spLocks noChangeShapeType="1"/>
              </p:cNvSpPr>
              <p:nvPr/>
            </p:nvSpPr>
            <p:spPr bwMode="auto">
              <a:xfrm>
                <a:off x="0" y="0"/>
                <a:ext cx="5136" cy="0"/>
              </a:xfrm>
              <a:prstGeom prst="line">
                <a:avLst/>
              </a:prstGeom>
              <a:noFill/>
              <a:ln w="38100" cap="sq" cmpd="thinThick">
                <a:solidFill>
                  <a:srgbClr val="FF3399"/>
                </a:solidFill>
                <a:round/>
              </a:ln>
            </p:spPr>
            <p:txBody>
              <a:bodyPr lIns="90000" tIns="46800" rIns="90000" bIns="46800" anchor="ctr"/>
              <a:lstStyle/>
              <a:p>
                <a:pPr fontAlgn="base">
                  <a:spcBef>
                    <a:spcPct val="0"/>
                  </a:spcBef>
                  <a:spcAft>
                    <a:spcPct val="0"/>
                  </a:spcAft>
                </a:pPr>
                <a:endParaRPr lang="zh-CN" altLang="en-US" b="1">
                  <a:solidFill>
                    <a:srgbClr val="000000"/>
                  </a:solidFill>
                  <a:latin typeface="Times New Roman" panose="02020603050405020304" pitchFamily="18" charset="0"/>
                  <a:cs typeface="Times New Roman" panose="02020603050405020304" pitchFamily="18" charset="0"/>
                </a:endParaRPr>
              </a:p>
            </p:txBody>
          </p:sp>
          <p:sp>
            <p:nvSpPr>
              <p:cNvPr id="78881" name="Line 31"/>
              <p:cNvSpPr>
                <a:spLocks noChangeShapeType="1"/>
              </p:cNvSpPr>
              <p:nvPr/>
            </p:nvSpPr>
            <p:spPr bwMode="auto">
              <a:xfrm flipH="1">
                <a:off x="5136" y="0"/>
                <a:ext cx="0" cy="2848"/>
              </a:xfrm>
              <a:prstGeom prst="line">
                <a:avLst/>
              </a:prstGeom>
              <a:noFill/>
              <a:ln w="38100" cap="sq" cmpd="thinThick">
                <a:solidFill>
                  <a:srgbClr val="FF3399"/>
                </a:solidFill>
                <a:round/>
              </a:ln>
            </p:spPr>
            <p:txBody>
              <a:bodyPr lIns="90000" tIns="46800" rIns="90000" bIns="46800" anchor="ctr"/>
              <a:lstStyle/>
              <a:p>
                <a:pPr fontAlgn="base">
                  <a:spcBef>
                    <a:spcPct val="0"/>
                  </a:spcBef>
                  <a:spcAft>
                    <a:spcPct val="0"/>
                  </a:spcAft>
                </a:pPr>
                <a:endParaRPr lang="zh-CN" altLang="en-US" b="1">
                  <a:solidFill>
                    <a:srgbClr val="000000"/>
                  </a:solidFill>
                  <a:latin typeface="Times New Roman" panose="02020603050405020304" pitchFamily="18" charset="0"/>
                  <a:cs typeface="Times New Roman" panose="02020603050405020304" pitchFamily="18" charset="0"/>
                </a:endParaRPr>
              </a:p>
            </p:txBody>
          </p:sp>
          <p:sp>
            <p:nvSpPr>
              <p:cNvPr id="78882" name="Line 32"/>
              <p:cNvSpPr>
                <a:spLocks noChangeShapeType="1"/>
              </p:cNvSpPr>
              <p:nvPr/>
            </p:nvSpPr>
            <p:spPr bwMode="auto">
              <a:xfrm>
                <a:off x="0" y="2848"/>
                <a:ext cx="5136" cy="0"/>
              </a:xfrm>
              <a:prstGeom prst="line">
                <a:avLst/>
              </a:prstGeom>
              <a:noFill/>
              <a:ln w="38100" cap="sq" cmpd="thinThick">
                <a:solidFill>
                  <a:srgbClr val="FF3399"/>
                </a:solidFill>
                <a:round/>
              </a:ln>
            </p:spPr>
            <p:txBody>
              <a:bodyPr lIns="90000" tIns="46800" rIns="90000" bIns="46800" anchor="ctr"/>
              <a:lstStyle/>
              <a:p>
                <a:pPr fontAlgn="base">
                  <a:spcBef>
                    <a:spcPct val="0"/>
                  </a:spcBef>
                  <a:spcAft>
                    <a:spcPct val="0"/>
                  </a:spcAft>
                </a:pPr>
                <a:endParaRPr lang="zh-CN" altLang="en-US" b="1">
                  <a:solidFill>
                    <a:srgbClr val="000000"/>
                  </a:solidFill>
                  <a:latin typeface="Times New Roman" panose="02020603050405020304" pitchFamily="18" charset="0"/>
                  <a:cs typeface="Times New Roman" panose="02020603050405020304" pitchFamily="18" charset="0"/>
                </a:endParaRPr>
              </a:p>
            </p:txBody>
          </p:sp>
          <p:sp>
            <p:nvSpPr>
              <p:cNvPr id="78883" name="Line 33"/>
              <p:cNvSpPr>
                <a:spLocks noChangeShapeType="1"/>
              </p:cNvSpPr>
              <p:nvPr/>
            </p:nvSpPr>
            <p:spPr bwMode="auto">
              <a:xfrm>
                <a:off x="0" y="2064"/>
                <a:ext cx="5136" cy="0"/>
              </a:xfrm>
              <a:prstGeom prst="line">
                <a:avLst/>
              </a:prstGeom>
              <a:noFill/>
              <a:ln w="38100" cmpd="thinThick">
                <a:solidFill>
                  <a:srgbClr val="FF3399"/>
                </a:solidFill>
                <a:round/>
              </a:ln>
            </p:spPr>
            <p:txBody>
              <a:bodyPr lIns="90000" tIns="46800" rIns="90000" bIns="46800" anchor="ctr"/>
              <a:lstStyle/>
              <a:p>
                <a:pPr fontAlgn="base">
                  <a:spcBef>
                    <a:spcPct val="0"/>
                  </a:spcBef>
                  <a:spcAft>
                    <a:spcPct val="0"/>
                  </a:spcAft>
                </a:pPr>
                <a:endParaRPr lang="zh-CN" altLang="en-US" b="1">
                  <a:solidFill>
                    <a:srgbClr val="000000"/>
                  </a:solidFill>
                  <a:latin typeface="Times New Roman" panose="02020603050405020304" pitchFamily="18" charset="0"/>
                  <a:cs typeface="Times New Roman" panose="02020603050405020304" pitchFamily="18" charset="0"/>
                </a:endParaRPr>
              </a:p>
            </p:txBody>
          </p:sp>
        </p:grpSp>
        <p:pic>
          <p:nvPicPr>
            <p:cNvPr id="78855" name="Picture 34"/>
            <p:cNvPicPr>
              <a:picLocks noChangeAspect="1" noChangeArrowheads="1"/>
            </p:cNvPicPr>
            <p:nvPr/>
          </p:nvPicPr>
          <p:blipFill>
            <a:blip r:embed="rId2">
              <a:lum bright="-18000" contrast="36000"/>
            </a:blip>
            <a:stretch>
              <a:fillRect/>
            </a:stretch>
          </p:blipFill>
          <p:spPr bwMode="auto">
            <a:xfrm>
              <a:off x="1617" y="697"/>
              <a:ext cx="954" cy="1296"/>
            </a:xfrm>
            <a:prstGeom prst="rect">
              <a:avLst/>
            </a:prstGeom>
            <a:noFill/>
            <a:ln w="9525">
              <a:noFill/>
              <a:miter lim="800000"/>
              <a:headEnd/>
              <a:tailEnd/>
            </a:ln>
          </p:spPr>
        </p:pic>
        <p:pic>
          <p:nvPicPr>
            <p:cNvPr id="78856" name="Picture 35"/>
            <p:cNvPicPr>
              <a:picLocks noChangeAspect="1" noChangeArrowheads="1"/>
            </p:cNvPicPr>
            <p:nvPr/>
          </p:nvPicPr>
          <p:blipFill>
            <a:blip r:embed="rId3">
              <a:lum bright="-24000" contrast="42000"/>
            </a:blip>
            <a:stretch>
              <a:fillRect/>
            </a:stretch>
          </p:blipFill>
          <p:spPr bwMode="auto">
            <a:xfrm>
              <a:off x="480" y="1296"/>
              <a:ext cx="912" cy="384"/>
            </a:xfrm>
            <a:prstGeom prst="rect">
              <a:avLst/>
            </a:prstGeom>
            <a:noFill/>
            <a:ln w="9525">
              <a:noFill/>
              <a:miter lim="800000"/>
              <a:headEnd/>
              <a:tailEnd/>
            </a:ln>
          </p:spPr>
        </p:pic>
        <p:pic>
          <p:nvPicPr>
            <p:cNvPr id="78857" name="Picture 36"/>
            <p:cNvPicPr>
              <a:picLocks noChangeAspect="1" noChangeArrowheads="1"/>
            </p:cNvPicPr>
            <p:nvPr/>
          </p:nvPicPr>
          <p:blipFill>
            <a:blip r:embed="rId4">
              <a:lum bright="-30000" contrast="48000"/>
            </a:blip>
            <a:stretch>
              <a:fillRect/>
            </a:stretch>
          </p:blipFill>
          <p:spPr bwMode="auto">
            <a:xfrm>
              <a:off x="4032" y="960"/>
              <a:ext cx="1056" cy="624"/>
            </a:xfrm>
            <a:prstGeom prst="rect">
              <a:avLst/>
            </a:prstGeom>
            <a:noFill/>
            <a:ln w="9525">
              <a:noFill/>
              <a:miter lim="800000"/>
              <a:headEnd/>
              <a:tailEnd/>
            </a:ln>
          </p:spPr>
        </p:pic>
        <p:pic>
          <p:nvPicPr>
            <p:cNvPr id="78858" name="Picture 37"/>
            <p:cNvPicPr>
              <a:picLocks noChangeAspect="1" noChangeArrowheads="1"/>
            </p:cNvPicPr>
            <p:nvPr/>
          </p:nvPicPr>
          <p:blipFill>
            <a:blip r:embed="rId5"/>
            <a:stretch>
              <a:fillRect/>
            </a:stretch>
          </p:blipFill>
          <p:spPr bwMode="auto">
            <a:xfrm>
              <a:off x="2944" y="804"/>
              <a:ext cx="914" cy="1126"/>
            </a:xfrm>
            <a:prstGeom prst="rect">
              <a:avLst/>
            </a:prstGeom>
            <a:noFill/>
            <a:ln w="9525">
              <a:noFill/>
              <a:miter lim="800000"/>
              <a:headEnd/>
              <a:tailEnd/>
            </a:ln>
          </p:spPr>
        </p:pic>
      </p:grpSp>
      <p:cxnSp>
        <p:nvCxnSpPr>
          <p:cNvPr id="34" name="直接连接符 33"/>
          <p:cNvCxnSpPr/>
          <p:nvPr/>
        </p:nvCxnSpPr>
        <p:spPr>
          <a:xfrm>
            <a:off x="0" y="1196848"/>
            <a:ext cx="12192000" cy="1"/>
          </a:xfrm>
          <a:prstGeom prst="line">
            <a:avLst/>
          </a:prstGeom>
          <a:ln w="57150">
            <a:solidFill>
              <a:srgbClr val="FF0000"/>
            </a:solidFill>
          </a:ln>
          <a:scene3d>
            <a:camera prst="obliqueTopRight"/>
            <a:lightRig rig="threePt" dir="t"/>
          </a:scene3d>
        </p:spPr>
        <p:style>
          <a:lnRef idx="1">
            <a:schemeClr val="accent1"/>
          </a:lnRef>
          <a:fillRef idx="0">
            <a:schemeClr val="accent1"/>
          </a:fillRef>
          <a:effectRef idx="0">
            <a:schemeClr val="accent1"/>
          </a:effectRef>
          <a:fontRef idx="minor">
            <a:schemeClr val="tx1"/>
          </a:fontRef>
        </p:style>
      </p:cxnSp>
      <p:sp>
        <p:nvSpPr>
          <p:cNvPr id="35" name="文本框 127"/>
          <p:cNvSpPr txBox="1"/>
          <p:nvPr/>
        </p:nvSpPr>
        <p:spPr>
          <a:xfrm>
            <a:off x="623621" y="620808"/>
            <a:ext cx="10996919" cy="461665"/>
          </a:xfrm>
          <a:prstGeom prst="rect">
            <a:avLst/>
          </a:prstGeom>
          <a:noFill/>
          <a:ln w="9525">
            <a:noFill/>
          </a:ln>
        </p:spPr>
        <p:txBody>
          <a:bodyPr wrap="square">
            <a:spAutoFit/>
          </a:bodyPr>
          <a:lstStyle/>
          <a:p>
            <a:pPr fontAlgn="base">
              <a:spcBef>
                <a:spcPct val="0"/>
              </a:spcBef>
              <a:spcAft>
                <a:spcPct val="0"/>
              </a:spcAft>
            </a:pPr>
            <a:r>
              <a:rPr lang="en-US" altLang="zh-CN" sz="2400" b="1" smtClean="0">
                <a:solidFill>
                  <a:srgbClr val="000000"/>
                </a:solidFill>
                <a:latin typeface="华文中宋" panose="02010600040101010101" pitchFamily="2" charset="-122"/>
                <a:ea typeface="华文中宋" panose="02010600040101010101" pitchFamily="2" charset="-122"/>
                <a:cs typeface="华文中宋" panose="02010600040101010101" pitchFamily="2" charset="-122"/>
              </a:rPr>
              <a:t>【</a:t>
            </a:r>
            <a:r>
              <a:rPr lang="zh-CN" altLang="en-US" sz="2400" b="1" smtClean="0">
                <a:solidFill>
                  <a:srgbClr val="000000"/>
                </a:solidFill>
                <a:latin typeface="华文中宋" panose="02010600040101010101" pitchFamily="2" charset="-122"/>
                <a:ea typeface="华文中宋" panose="02010600040101010101" pitchFamily="2" charset="-122"/>
                <a:cs typeface="华文中宋" panose="02010600040101010101" pitchFamily="2" charset="-122"/>
              </a:rPr>
              <a:t>小结</a:t>
            </a:r>
            <a:r>
              <a:rPr lang="en-US" altLang="zh-CN" sz="2400" b="1" smtClean="0">
                <a:solidFill>
                  <a:srgbClr val="000000"/>
                </a:solidFill>
                <a:latin typeface="华文中宋" panose="02010600040101010101" pitchFamily="2" charset="-122"/>
                <a:ea typeface="华文中宋" panose="02010600040101010101" pitchFamily="2" charset="-122"/>
                <a:cs typeface="华文中宋" panose="02010600040101010101" pitchFamily="2" charset="-122"/>
              </a:rPr>
              <a:t>】</a:t>
            </a:r>
            <a:r>
              <a:rPr lang="zh-CN" altLang="en-US" sz="2400" b="1" smtClean="0">
                <a:solidFill>
                  <a:srgbClr val="FF0000"/>
                </a:solidFill>
                <a:latin typeface="华文中宋" panose="02010600040101010101" pitchFamily="2" charset="-122"/>
                <a:ea typeface="华文中宋" panose="02010600040101010101" pitchFamily="2" charset="-122"/>
                <a:cs typeface="华文中宋" panose="02010600040101010101" pitchFamily="2" charset="-122"/>
              </a:rPr>
              <a:t>理解“</a:t>
            </a:r>
            <a:r>
              <a:rPr lang="en-US" altLang="zh-CN" sz="2400" b="1" smtClean="0">
                <a:solidFill>
                  <a:srgbClr val="FF0000"/>
                </a:solidFill>
                <a:cs typeface="华文中宋" panose="02010600040101010101" pitchFamily="2" charset="-122"/>
              </a:rPr>
              <a:t>5K</a:t>
            </a:r>
            <a:r>
              <a:rPr lang="zh-CN" altLang="en-US" sz="2400" b="1" smtClean="0">
                <a:solidFill>
                  <a:srgbClr val="FF0000"/>
                </a:solidFill>
                <a:latin typeface="华文中宋" panose="02010600040101010101" pitchFamily="2" charset="-122"/>
                <a:ea typeface="华文中宋" panose="02010600040101010101" pitchFamily="2" charset="-122"/>
                <a:cs typeface="华文中宋" panose="02010600040101010101" pitchFamily="2" charset="-122"/>
              </a:rPr>
              <a:t>”，</a:t>
            </a:r>
            <a:r>
              <a:rPr lang="zh-CN" altLang="en-US" sz="2400" b="1" smtClean="0">
                <a:solidFill>
                  <a:srgbClr val="FF0000"/>
                </a:solidFill>
                <a:latin typeface="Calibri" panose="020F0502020204030204"/>
              </a:rPr>
              <a:t>明确</a:t>
            </a:r>
            <a:r>
              <a:rPr lang="zh-CN" altLang="en-US" sz="2400" b="1" smtClean="0">
                <a:solidFill>
                  <a:srgbClr val="0000FF"/>
                </a:solidFill>
                <a:latin typeface="Calibri" panose="020F0502020204030204"/>
              </a:rPr>
              <a:t>概念</a:t>
            </a:r>
            <a:endParaRPr lang="zh-CN" altLang="en-US" sz="2400" b="1">
              <a:solidFill>
                <a:srgbClr val="000000"/>
              </a:solidFill>
            </a:endParaRPr>
          </a:p>
        </p:txBody>
      </p:sp>
      <p:sp>
        <p:nvSpPr>
          <p:cNvPr id="37" name="灯片编号占位符 36"/>
          <p:cNvSpPr>
            <a:spLocks noGrp="1"/>
          </p:cNvSpPr>
          <p:nvPr>
            <p:ph type="sldNum" sz="quarter" idx="12"/>
          </p:nvPr>
        </p:nvSpPr>
        <p:spPr/>
        <p:txBody>
          <a:bodyPr/>
          <a:lstStyle/>
          <a:p>
            <a:fld id="{9A0DB2DC-4C9A-4742-B13C-FB6460FD3503}" type="slidenum">
              <a:rPr lang="en-US" altLang="zh-CN" noProof="1" smtClean="0">
                <a:solidFill>
                  <a:srgbClr val="000000"/>
                </a:solidFill>
                <a:cs typeface="+mn-ea"/>
              </a:rPr>
            </a:fld>
            <a:endParaRPr lang="zh-CN" altLang="en-US" noProof="1">
              <a:solidFill>
                <a:srgbClr val="000000"/>
              </a:solidFill>
            </a:endParaRPr>
          </a:p>
        </p:txBody>
      </p:sp>
      <p:sp>
        <p:nvSpPr>
          <p:cNvPr id="38" name="页脚占位符 37"/>
          <p:cNvSpPr>
            <a:spLocks noGrp="1"/>
          </p:cNvSpPr>
          <p:nvPr>
            <p:ph type="ftr" sz="quarter" idx="11"/>
          </p:nvPr>
        </p:nvSpPr>
        <p:spPr/>
        <p:txBody>
          <a:bodyPr/>
          <a:lstStyle/>
          <a:p>
            <a:endParaRPr lang="zh-CN" altLang="en-US" noProof="1">
              <a:solidFill>
                <a:srgbClr val="000000"/>
              </a:solidFill>
            </a:endParaRPr>
          </a:p>
        </p:txBody>
      </p:sp>
    </p:spTree>
  </p:cSld>
  <p:clrMapOvr>
    <a:masterClrMapping/>
  </p:clrMapOvr>
  <p:transition/>
</p:sld>
</file>

<file path=ppt/slides/slide16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
            <a:lum/>
          </a:blip>
          <a:stretch>
            <a:fillRect/>
          </a:stretch>
        </a:blipFill>
        <a:effectLst/>
      </p:bgPr>
    </p:bg>
    <p:spTree>
      <p:nvGrpSpPr>
        <p:cNvPr id="1" name=""/>
        <p:cNvGrpSpPr/>
        <p:nvPr/>
      </p:nvGrpSpPr>
      <p:grpSpPr>
        <a:xfrm>
          <a:off x="0" y="0"/>
          <a:ext cx="0" cy="0"/>
          <a:chOff x="0" y="0"/>
          <a:chExt cx="0" cy="0"/>
        </a:xfrm>
      </p:grpSpPr>
      <p:graphicFrame>
        <p:nvGraphicFramePr>
          <p:cNvPr id="43014" name="Group 6"/>
          <p:cNvGraphicFramePr>
            <a:graphicFrameLocks noGrp="1"/>
          </p:cNvGraphicFramePr>
          <p:nvPr/>
        </p:nvGraphicFramePr>
        <p:xfrm>
          <a:off x="787435" y="1789132"/>
          <a:ext cx="10261600" cy="4640264"/>
        </p:xfrm>
        <a:graphic>
          <a:graphicData uri="http://schemas.openxmlformats.org/drawingml/2006/table">
            <a:tbl>
              <a:tblPr/>
              <a:tblGrid>
                <a:gridCol w="812800"/>
                <a:gridCol w="9448800"/>
              </a:tblGrid>
              <a:tr h="552451">
                <a:tc gridSpan="2">
                  <a:txBody>
                    <a:bodyPr wrap="square"/>
                    <a:lstStyle/>
                    <a:p>
                      <a:pPr marL="0" marR="0" lvl="0" indent="0" algn="l" defTabSz="914400" rtl="0" eaLnBrk="1" fontAlgn="base" latinLnBrk="0" hangingPunct="1">
                        <a:lnSpc>
                          <a:spcPct val="100000"/>
                        </a:lnSpc>
                        <a:spcBef>
                          <a:spcPct val="20000"/>
                        </a:spcBef>
                        <a:spcAft>
                          <a:spcPct val="0"/>
                        </a:spcAft>
                        <a:buClrTx/>
                        <a:buSzTx/>
                        <a:buFontTx/>
                        <a:buNone/>
                      </a:pPr>
                      <a:r>
                        <a:rPr kumimoji="0" lang="en-US" sz="2800" b="1" i="0" u="none" strike="noStrike" cap="none" normalizeH="0" baseline="0" smtClean="0">
                          <a:ln>
                            <a:noFill/>
                          </a:ln>
                          <a:solidFill>
                            <a:schemeClr val="tx1"/>
                          </a:solidFill>
                          <a:effectLst/>
                          <a:latin typeface="Arial" panose="020B0604020202020204" pitchFamily="34" charset="0"/>
                          <a:ea typeface="宋体" panose="02010600030101010101" pitchFamily="2" charset="-122"/>
                        </a:rPr>
                        <a:t>                            </a:t>
                      </a:r>
                      <a:r>
                        <a:rPr kumimoji="0" lang="zh-CN" altLang="en-US" sz="2800" b="1" i="0" u="none" strike="noStrike" cap="none" normalizeH="0" baseline="0" smtClean="0">
                          <a:ln>
                            <a:noFill/>
                          </a:ln>
                          <a:solidFill>
                            <a:schemeClr val="tx1"/>
                          </a:solidFill>
                          <a:effectLst/>
                          <a:latin typeface="Arial" panose="020B0604020202020204" pitchFamily="34" charset="0"/>
                          <a:ea typeface="宋体" panose="02010600030101010101" pitchFamily="2" charset="-122"/>
                        </a:rPr>
                        <a:t>电离常数</a:t>
                      </a:r>
                      <a:endParaRPr kumimoji="0" lang="zh-CN" altLang="en-US" sz="2800" b="1"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a:txBody>
                  <a:tcPr marL="121920" marR="121920" vert="horz"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99">
                        <a:alpha val="50000"/>
                      </a:srgbClr>
                    </a:solidFill>
                  </a:tcPr>
                </a:tc>
                <a:tc hMerge="1">
                  <a:tcPr/>
                </a:tc>
              </a:tr>
              <a:tr h="2055813">
                <a:tc>
                  <a:txBody>
                    <a:bodyPr wrap="square"/>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2800" b="1" i="0" u="none" strike="noStrike" cap="none" normalizeH="0" baseline="0" smtClean="0">
                          <a:ln>
                            <a:noFill/>
                          </a:ln>
                          <a:solidFill>
                            <a:schemeClr val="tx1"/>
                          </a:solidFill>
                          <a:effectLst/>
                          <a:latin typeface="Arial" panose="020B0604020202020204" pitchFamily="34" charset="0"/>
                          <a:ea typeface="宋体" panose="02010600030101010101" pitchFamily="2" charset="-122"/>
                        </a:rPr>
                        <a:t>常</a:t>
                      </a:r>
                      <a:endParaRPr kumimoji="0" lang="zh-CN" altLang="en-US" sz="2800" b="1"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2800" b="1" i="0" u="none" strike="noStrike" cap="none" normalizeH="0" baseline="0" smtClean="0">
                          <a:ln>
                            <a:noFill/>
                          </a:ln>
                          <a:solidFill>
                            <a:schemeClr val="tx1"/>
                          </a:solidFill>
                          <a:effectLst/>
                          <a:latin typeface="Arial" panose="020B0604020202020204" pitchFamily="34" charset="0"/>
                          <a:ea typeface="宋体" panose="02010600030101010101" pitchFamily="2" charset="-122"/>
                        </a:rPr>
                        <a:t>考</a:t>
                      </a:r>
                      <a:endParaRPr kumimoji="0" lang="zh-CN" altLang="en-US" sz="2800" b="1"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2800" b="1" i="0" u="none" strike="noStrike" cap="none" normalizeH="0" baseline="0" smtClean="0">
                          <a:ln>
                            <a:noFill/>
                          </a:ln>
                          <a:solidFill>
                            <a:schemeClr val="tx1"/>
                          </a:solidFill>
                          <a:effectLst/>
                          <a:latin typeface="Arial" panose="020B0604020202020204" pitchFamily="34" charset="0"/>
                          <a:ea typeface="宋体" panose="02010600030101010101" pitchFamily="2" charset="-122"/>
                        </a:rPr>
                        <a:t>题</a:t>
                      </a:r>
                      <a:endParaRPr kumimoji="0" lang="zh-CN" altLang="en-US" sz="2800" b="1"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2800" b="1" i="0" u="none" strike="noStrike" cap="none" normalizeH="0" baseline="0" smtClean="0">
                          <a:ln>
                            <a:noFill/>
                          </a:ln>
                          <a:solidFill>
                            <a:schemeClr val="tx1"/>
                          </a:solidFill>
                          <a:effectLst/>
                          <a:latin typeface="Arial" panose="020B0604020202020204" pitchFamily="34" charset="0"/>
                          <a:ea typeface="宋体" panose="02010600030101010101" pitchFamily="2" charset="-122"/>
                        </a:rPr>
                        <a:t>型</a:t>
                      </a:r>
                      <a:endParaRPr kumimoji="0" lang="zh-CN" altLang="en-US" sz="2800" b="1"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a:txBody>
                  <a:tcPr marL="121920" marR="121920" vert="horz"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99">
                        <a:alpha val="50000"/>
                      </a:srgbClr>
                    </a:solidFill>
                  </a:tcPr>
                </a:tc>
                <a:tc>
                  <a:txBody>
                    <a:bodyPr wrap="square"/>
                    <a:lstStyle/>
                    <a:p>
                      <a:pPr marL="0" marR="0" lvl="0" indent="0" algn="l" defTabSz="914400" rtl="0" eaLnBrk="1" fontAlgn="base" latinLnBrk="0" hangingPunct="1">
                        <a:lnSpc>
                          <a:spcPct val="100000"/>
                        </a:lnSpc>
                        <a:spcBef>
                          <a:spcPct val="20000"/>
                        </a:spcBef>
                        <a:spcAft>
                          <a:spcPct val="0"/>
                        </a:spcAft>
                        <a:buClrTx/>
                        <a:buSzTx/>
                        <a:buFontTx/>
                        <a:buNone/>
                      </a:pPr>
                      <a:r>
                        <a:rPr kumimoji="0" lang="en-US" sz="2400" b="1" i="0" u="none" strike="noStrike" cap="none" normalizeH="0" baseline="0" smtClean="0">
                          <a:ln>
                            <a:noFill/>
                          </a:ln>
                          <a:solidFill>
                            <a:schemeClr val="tx1"/>
                          </a:solidFill>
                          <a:effectLst/>
                          <a:latin typeface="Arial" panose="020B0604020202020204" pitchFamily="34" charset="0"/>
                          <a:ea typeface="宋体" panose="02010600030101010101" pitchFamily="2" charset="-122"/>
                        </a:rPr>
                        <a:t>1.</a:t>
                      </a:r>
                      <a:r>
                        <a:rPr kumimoji="0" lang="zh-CN" altLang="en-US" sz="2400" b="1" i="0" u="none" strike="noStrike" cap="none" normalizeH="0" baseline="0" smtClean="0">
                          <a:ln>
                            <a:noFill/>
                          </a:ln>
                          <a:solidFill>
                            <a:schemeClr val="tx1"/>
                          </a:solidFill>
                          <a:effectLst/>
                          <a:latin typeface="Arial" panose="020B0604020202020204" pitchFamily="34" charset="0"/>
                          <a:ea typeface="宋体" panose="02010600030101010101" pitchFamily="2" charset="-122"/>
                        </a:rPr>
                        <a:t>直接求电离平衡常数</a:t>
                      </a:r>
                      <a:endParaRPr kumimoji="0" lang="zh-CN" altLang="en-US" sz="2400" b="1"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a:p>
                      <a:pPr marL="0" marR="0" lvl="0" indent="0" algn="l" defTabSz="914400" rtl="0" eaLnBrk="1" fontAlgn="base" latinLnBrk="0" hangingPunct="1">
                        <a:lnSpc>
                          <a:spcPct val="100000"/>
                        </a:lnSpc>
                        <a:spcBef>
                          <a:spcPct val="20000"/>
                        </a:spcBef>
                        <a:spcAft>
                          <a:spcPct val="0"/>
                        </a:spcAft>
                        <a:buClrTx/>
                        <a:buSzTx/>
                        <a:buFontTx/>
                        <a:buNone/>
                      </a:pPr>
                      <a:r>
                        <a:rPr kumimoji="0" lang="en-US" sz="2400" b="1" i="0" u="none" strike="noStrike" cap="none" normalizeH="0" baseline="0" smtClean="0">
                          <a:ln>
                            <a:noFill/>
                          </a:ln>
                          <a:solidFill>
                            <a:schemeClr val="tx1"/>
                          </a:solidFill>
                          <a:effectLst/>
                          <a:latin typeface="Arial" panose="020B0604020202020204" pitchFamily="34" charset="0"/>
                          <a:ea typeface="宋体" panose="02010600030101010101" pitchFamily="2" charset="-122"/>
                        </a:rPr>
                        <a:t>2.</a:t>
                      </a:r>
                      <a:r>
                        <a:rPr kumimoji="0" lang="zh-CN" altLang="en-US" sz="2400" b="1" i="0" u="none" strike="noStrike" cap="none" normalizeH="0" baseline="0" smtClean="0">
                          <a:ln>
                            <a:noFill/>
                          </a:ln>
                          <a:solidFill>
                            <a:schemeClr val="tx1"/>
                          </a:solidFill>
                          <a:effectLst/>
                          <a:latin typeface="Arial" panose="020B0604020202020204" pitchFamily="34" charset="0"/>
                          <a:ea typeface="宋体" panose="02010600030101010101" pitchFamily="2" charset="-122"/>
                        </a:rPr>
                        <a:t>将</a:t>
                      </a:r>
                      <a:r>
                        <a:rPr kumimoji="0" lang="en-US" sz="2400" b="1" i="0" u="none" strike="noStrike" cap="none" normalizeH="0" baseline="0" smtClean="0">
                          <a:ln>
                            <a:noFill/>
                          </a:ln>
                          <a:solidFill>
                            <a:schemeClr val="tx1"/>
                          </a:solidFill>
                          <a:effectLst/>
                          <a:latin typeface="Arial" panose="020B0604020202020204" pitchFamily="34" charset="0"/>
                          <a:ea typeface="宋体" panose="02010600030101010101" pitchFamily="2" charset="-122"/>
                        </a:rPr>
                        <a:t>Ka</a:t>
                      </a:r>
                      <a:r>
                        <a:rPr kumimoji="0" lang="zh-CN" altLang="en-US" sz="2400" b="1" i="0" u="none" strike="noStrike" cap="none" normalizeH="0" baseline="0" smtClean="0">
                          <a:ln>
                            <a:noFill/>
                          </a:ln>
                          <a:solidFill>
                            <a:schemeClr val="tx1"/>
                          </a:solidFill>
                          <a:effectLst/>
                          <a:latin typeface="Arial" panose="020B0604020202020204" pitchFamily="34" charset="0"/>
                          <a:ea typeface="宋体" panose="02010600030101010101" pitchFamily="2" charset="-122"/>
                        </a:rPr>
                        <a:t>或</a:t>
                      </a:r>
                      <a:r>
                        <a:rPr kumimoji="0" lang="en-US" sz="2400" b="1" i="0" u="none" strike="noStrike" cap="none" normalizeH="0" baseline="0" smtClean="0">
                          <a:ln>
                            <a:noFill/>
                          </a:ln>
                          <a:solidFill>
                            <a:schemeClr val="tx1"/>
                          </a:solidFill>
                          <a:effectLst/>
                          <a:latin typeface="Arial" panose="020B0604020202020204" pitchFamily="34" charset="0"/>
                          <a:ea typeface="宋体" panose="02010600030101010101" pitchFamily="2" charset="-122"/>
                        </a:rPr>
                        <a:t>Kb</a:t>
                      </a:r>
                      <a:r>
                        <a:rPr kumimoji="0" lang="zh-CN" altLang="en-US" sz="2400" b="1" i="0" u="none" strike="noStrike" cap="none" normalizeH="0" baseline="0" smtClean="0">
                          <a:ln>
                            <a:noFill/>
                          </a:ln>
                          <a:solidFill>
                            <a:schemeClr val="tx1"/>
                          </a:solidFill>
                          <a:effectLst/>
                          <a:latin typeface="Arial" panose="020B0604020202020204" pitchFamily="34" charset="0"/>
                          <a:ea typeface="宋体" panose="02010600030101010101" pitchFamily="2" charset="-122"/>
                        </a:rPr>
                        <a:t>与溶液中的“守恒关系”相结合的计算</a:t>
                      </a:r>
                      <a:endParaRPr kumimoji="0" lang="zh-CN" altLang="en-US" sz="2400" b="1"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a:p>
                      <a:pPr marL="0" marR="0" lvl="0" indent="0" algn="l" defTabSz="914400" rtl="0" eaLnBrk="1" fontAlgn="base" latinLnBrk="0" hangingPunct="1">
                        <a:lnSpc>
                          <a:spcPct val="100000"/>
                        </a:lnSpc>
                        <a:spcBef>
                          <a:spcPct val="20000"/>
                        </a:spcBef>
                        <a:spcAft>
                          <a:spcPct val="0"/>
                        </a:spcAft>
                        <a:buClrTx/>
                        <a:buSzTx/>
                        <a:buFontTx/>
                        <a:buNone/>
                      </a:pPr>
                      <a:r>
                        <a:rPr kumimoji="0" lang="en-US" sz="2400" b="1" i="0" u="none" strike="noStrike" cap="none" normalizeH="0" baseline="0" smtClean="0">
                          <a:ln>
                            <a:noFill/>
                          </a:ln>
                          <a:solidFill>
                            <a:schemeClr val="tx1"/>
                          </a:solidFill>
                          <a:effectLst/>
                          <a:latin typeface="Arial" panose="020B0604020202020204" pitchFamily="34" charset="0"/>
                          <a:ea typeface="宋体" panose="02010600030101010101" pitchFamily="2" charset="-122"/>
                        </a:rPr>
                        <a:t>3.</a:t>
                      </a:r>
                      <a:r>
                        <a:rPr kumimoji="0" lang="zh-CN" altLang="en-US" sz="2400" b="1" i="0" u="none" strike="noStrike" cap="none" normalizeH="0" baseline="0" smtClean="0">
                          <a:ln>
                            <a:noFill/>
                          </a:ln>
                          <a:solidFill>
                            <a:schemeClr val="tx1"/>
                          </a:solidFill>
                          <a:effectLst/>
                          <a:latin typeface="Arial" panose="020B0604020202020204" pitchFamily="34" charset="0"/>
                          <a:ea typeface="宋体" panose="02010600030101010101" pitchFamily="2" charset="-122"/>
                        </a:rPr>
                        <a:t>将</a:t>
                      </a:r>
                      <a:r>
                        <a:rPr kumimoji="0" lang="en-US" sz="2400" b="1" i="0" u="none" strike="noStrike" cap="none" normalizeH="0" baseline="0" smtClean="0">
                          <a:ln>
                            <a:noFill/>
                          </a:ln>
                          <a:solidFill>
                            <a:schemeClr val="tx1"/>
                          </a:solidFill>
                          <a:effectLst/>
                          <a:latin typeface="Arial" panose="020B0604020202020204" pitchFamily="34" charset="0"/>
                          <a:ea typeface="宋体" panose="02010600030101010101" pitchFamily="2" charset="-122"/>
                        </a:rPr>
                        <a:t>Ka</a:t>
                      </a:r>
                      <a:r>
                        <a:rPr kumimoji="0" lang="zh-CN" altLang="en-US" sz="2400" b="1" i="0" u="none" strike="noStrike" cap="none" normalizeH="0" baseline="0" smtClean="0">
                          <a:ln>
                            <a:noFill/>
                          </a:ln>
                          <a:solidFill>
                            <a:schemeClr val="tx1"/>
                          </a:solidFill>
                          <a:effectLst/>
                          <a:latin typeface="Arial" panose="020B0604020202020204" pitchFamily="34" charset="0"/>
                          <a:ea typeface="宋体" panose="02010600030101010101" pitchFamily="2" charset="-122"/>
                        </a:rPr>
                        <a:t>与方程式的书写和判断相结合</a:t>
                      </a:r>
                      <a:endParaRPr kumimoji="0" lang="zh-CN" altLang="en-US" sz="2400" b="1"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a:p>
                      <a:pPr marL="0" marR="0" lvl="0" indent="0" algn="l" defTabSz="914400" rtl="0" eaLnBrk="1" fontAlgn="base" latinLnBrk="0" hangingPunct="1">
                        <a:lnSpc>
                          <a:spcPct val="100000"/>
                        </a:lnSpc>
                        <a:spcBef>
                          <a:spcPct val="20000"/>
                        </a:spcBef>
                        <a:spcAft>
                          <a:spcPct val="0"/>
                        </a:spcAft>
                        <a:buClrTx/>
                        <a:buSzTx/>
                        <a:buFontTx/>
                        <a:buNone/>
                      </a:pPr>
                      <a:r>
                        <a:rPr kumimoji="0" lang="en-US" sz="2400" b="1" i="0" u="none" strike="noStrike" cap="none" normalizeH="0" baseline="0" smtClean="0">
                          <a:ln>
                            <a:noFill/>
                          </a:ln>
                          <a:solidFill>
                            <a:schemeClr val="tx1"/>
                          </a:solidFill>
                          <a:effectLst/>
                          <a:latin typeface="Arial" panose="020B0604020202020204" pitchFamily="34" charset="0"/>
                          <a:ea typeface="宋体" panose="02010600030101010101" pitchFamily="2" charset="-122"/>
                        </a:rPr>
                        <a:t>4.</a:t>
                      </a:r>
                      <a:r>
                        <a:rPr kumimoji="0" lang="zh-CN" altLang="en-US" sz="2400" b="1" i="0" u="none" strike="noStrike" cap="none" normalizeH="0" baseline="0" smtClean="0">
                          <a:ln>
                            <a:noFill/>
                          </a:ln>
                          <a:solidFill>
                            <a:schemeClr val="tx1"/>
                          </a:solidFill>
                          <a:effectLst/>
                          <a:latin typeface="Arial" panose="020B0604020202020204" pitchFamily="34" charset="0"/>
                          <a:ea typeface="宋体" panose="02010600030101010101" pitchFamily="2" charset="-122"/>
                        </a:rPr>
                        <a:t>将</a:t>
                      </a:r>
                      <a:r>
                        <a:rPr kumimoji="0" lang="en-US" sz="2400" b="1" i="0" u="none" strike="noStrike" cap="none" normalizeH="0" baseline="0" smtClean="0">
                          <a:ln>
                            <a:noFill/>
                          </a:ln>
                          <a:solidFill>
                            <a:schemeClr val="tx1"/>
                          </a:solidFill>
                          <a:effectLst/>
                          <a:latin typeface="Arial" panose="020B0604020202020204" pitchFamily="34" charset="0"/>
                          <a:ea typeface="宋体" panose="02010600030101010101" pitchFamily="2" charset="-122"/>
                        </a:rPr>
                        <a:t>Ka</a:t>
                      </a:r>
                      <a:r>
                        <a:rPr kumimoji="0" lang="zh-CN" altLang="en-US" sz="2400" b="1" i="0" u="none" strike="noStrike" cap="none" normalizeH="0" baseline="0" smtClean="0">
                          <a:ln>
                            <a:noFill/>
                          </a:ln>
                          <a:solidFill>
                            <a:schemeClr val="tx1"/>
                          </a:solidFill>
                          <a:effectLst/>
                          <a:latin typeface="Arial" panose="020B0604020202020204" pitchFamily="34" charset="0"/>
                          <a:ea typeface="宋体" panose="02010600030101010101" pitchFamily="2" charset="-122"/>
                        </a:rPr>
                        <a:t>与图像相结合的计算</a:t>
                      </a:r>
                      <a:endParaRPr kumimoji="0" lang="zh-CN" altLang="en-US" sz="2400" b="1"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a:txBody>
                  <a:tcPr marL="121920" marR="121920" vert="horz"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032000">
                <a:tc>
                  <a:txBody>
                    <a:bodyPr wrap="square"/>
                    <a:lstStyle/>
                    <a:p>
                      <a:pPr marL="0" marR="0" lvl="0" indent="0" algn="l" defTabSz="914400" rtl="0" eaLnBrk="1" fontAlgn="base" latinLnBrk="0" hangingPunct="1">
                        <a:lnSpc>
                          <a:spcPct val="100000"/>
                        </a:lnSpc>
                        <a:spcBef>
                          <a:spcPct val="20000"/>
                        </a:spcBef>
                        <a:spcAft>
                          <a:spcPct val="0"/>
                        </a:spcAft>
                        <a:buClrTx/>
                        <a:buSzTx/>
                        <a:buFontTx/>
                        <a:buNone/>
                      </a:pPr>
                      <a:endParaRPr kumimoji="0" lang="en-US" sz="2800" b="1"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2800" b="1" i="0" u="none" strike="noStrike" cap="none" normalizeH="0" baseline="0" smtClean="0">
                          <a:ln>
                            <a:noFill/>
                          </a:ln>
                          <a:solidFill>
                            <a:schemeClr val="tx1"/>
                          </a:solidFill>
                          <a:effectLst/>
                          <a:latin typeface="Arial" panose="020B0604020202020204" pitchFamily="34" charset="0"/>
                          <a:ea typeface="宋体" panose="02010600030101010101" pitchFamily="2" charset="-122"/>
                        </a:rPr>
                        <a:t>对策</a:t>
                      </a:r>
                      <a:endParaRPr kumimoji="0" lang="zh-CN" altLang="en-US" sz="2800" b="1"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a:txBody>
                  <a:tcPr marL="121920" marR="121920" vert="horz"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99">
                        <a:alpha val="50000"/>
                      </a:srgbClr>
                    </a:solidFill>
                  </a:tcPr>
                </a:tc>
                <a:tc>
                  <a:txBody>
                    <a:bodyPr wrap="square"/>
                    <a:lstStyle/>
                    <a:p>
                      <a:pPr marL="0" marR="0" lvl="0" indent="0" algn="l" defTabSz="914400" rtl="0" eaLnBrk="1" fontAlgn="base" latinLnBrk="0" hangingPunct="1">
                        <a:lnSpc>
                          <a:spcPct val="100000"/>
                        </a:lnSpc>
                        <a:spcBef>
                          <a:spcPct val="20000"/>
                        </a:spcBef>
                        <a:spcAft>
                          <a:spcPct val="0"/>
                        </a:spcAft>
                        <a:buClrTx/>
                        <a:buSzTx/>
                        <a:buFontTx/>
                        <a:buNone/>
                      </a:pPr>
                      <a:r>
                        <a:rPr kumimoji="0" lang="en-US" sz="2400" b="1" i="0" u="none" strike="noStrike" cap="none" normalizeH="0" baseline="0" smtClean="0">
                          <a:ln>
                            <a:noFill/>
                          </a:ln>
                          <a:solidFill>
                            <a:schemeClr val="tx1"/>
                          </a:solidFill>
                          <a:effectLst/>
                          <a:latin typeface="Arial" panose="020B0604020202020204" pitchFamily="34" charset="0"/>
                          <a:ea typeface="宋体" panose="02010600030101010101" pitchFamily="2" charset="-122"/>
                        </a:rPr>
                        <a:t>1.</a:t>
                      </a:r>
                      <a:r>
                        <a:rPr kumimoji="0" lang="zh-CN" altLang="en-US" sz="2400" b="1" i="0" u="none" strike="noStrike" cap="none" normalizeH="0" baseline="0" smtClean="0">
                          <a:ln>
                            <a:noFill/>
                          </a:ln>
                          <a:solidFill>
                            <a:schemeClr val="tx1"/>
                          </a:solidFill>
                          <a:effectLst/>
                          <a:latin typeface="Arial" panose="020B0604020202020204" pitchFamily="34" charset="0"/>
                          <a:ea typeface="宋体" panose="02010600030101010101" pitchFamily="2" charset="-122"/>
                        </a:rPr>
                        <a:t>熟练应用电离平衡常数表达式，明确电离平衡常数只与温度有关，与酸碱浓度无关。</a:t>
                      </a:r>
                      <a:endParaRPr kumimoji="0" lang="zh-CN" altLang="en-US" sz="2400" b="1"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a:p>
                      <a:pPr marL="0" marR="0" lvl="0" indent="0" algn="l" defTabSz="914400" rtl="0" eaLnBrk="1" fontAlgn="base" latinLnBrk="0" hangingPunct="1">
                        <a:lnSpc>
                          <a:spcPct val="100000"/>
                        </a:lnSpc>
                        <a:spcBef>
                          <a:spcPct val="20000"/>
                        </a:spcBef>
                        <a:spcAft>
                          <a:spcPct val="0"/>
                        </a:spcAft>
                        <a:buClrTx/>
                        <a:buSzTx/>
                        <a:buFontTx/>
                        <a:buNone/>
                      </a:pPr>
                      <a:r>
                        <a:rPr kumimoji="0" lang="en-US" sz="2400" b="1" i="0" u="none" strike="noStrike" cap="none" normalizeH="0" baseline="0" smtClean="0">
                          <a:ln>
                            <a:noFill/>
                          </a:ln>
                          <a:solidFill>
                            <a:schemeClr val="tx1"/>
                          </a:solidFill>
                          <a:effectLst/>
                          <a:latin typeface="Arial" panose="020B0604020202020204" pitchFamily="34" charset="0"/>
                          <a:ea typeface="宋体" panose="02010600030101010101" pitchFamily="2" charset="-122"/>
                        </a:rPr>
                        <a:t>2.Ka</a:t>
                      </a:r>
                      <a:r>
                        <a:rPr kumimoji="0" lang="zh-CN" altLang="en-US" sz="2400" b="1" i="0" u="none" strike="noStrike" cap="none" normalizeH="0" baseline="0" smtClean="0">
                          <a:ln>
                            <a:noFill/>
                          </a:ln>
                          <a:solidFill>
                            <a:schemeClr val="tx1"/>
                          </a:solidFill>
                          <a:effectLst/>
                          <a:latin typeface="Arial" panose="020B0604020202020204" pitchFamily="34" charset="0"/>
                          <a:ea typeface="宋体" panose="02010600030101010101" pitchFamily="2" charset="-122"/>
                        </a:rPr>
                        <a:t>的大小可以反映弱酸的电离程度，</a:t>
                      </a:r>
                      <a:r>
                        <a:rPr kumimoji="0" lang="en-US" sz="2400" b="1" i="0" u="none" strike="noStrike" cap="none" normalizeH="0" baseline="0" smtClean="0">
                          <a:ln>
                            <a:noFill/>
                          </a:ln>
                          <a:solidFill>
                            <a:schemeClr val="tx1"/>
                          </a:solidFill>
                          <a:effectLst/>
                          <a:latin typeface="Arial" panose="020B0604020202020204" pitchFamily="34" charset="0"/>
                          <a:ea typeface="宋体" panose="02010600030101010101" pitchFamily="2" charset="-122"/>
                        </a:rPr>
                        <a:t>K</a:t>
                      </a:r>
                      <a:r>
                        <a:rPr kumimoji="0" lang="zh-CN" altLang="en-US" sz="2400" b="1" i="0" u="none" strike="noStrike" cap="none" normalizeH="0" baseline="0" smtClean="0">
                          <a:ln>
                            <a:noFill/>
                          </a:ln>
                          <a:solidFill>
                            <a:schemeClr val="tx1"/>
                          </a:solidFill>
                          <a:effectLst/>
                          <a:latin typeface="Arial" panose="020B0604020202020204" pitchFamily="34" charset="0"/>
                          <a:ea typeface="宋体" panose="02010600030101010101" pitchFamily="2" charset="-122"/>
                        </a:rPr>
                        <a:t>越大电离程度越大，弱酸酸性越强。</a:t>
                      </a:r>
                      <a:endParaRPr kumimoji="0" lang="zh-CN" altLang="en-US" sz="2400" b="1"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a:txBody>
                  <a:tcPr marL="121920" marR="121920" vert="horz"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cxnSp>
        <p:nvCxnSpPr>
          <p:cNvPr id="5" name="直接连接符 4"/>
          <p:cNvCxnSpPr/>
          <p:nvPr/>
        </p:nvCxnSpPr>
        <p:spPr>
          <a:xfrm flipV="1">
            <a:off x="300569" y="1196848"/>
            <a:ext cx="11891433" cy="1905"/>
          </a:xfrm>
          <a:prstGeom prst="line">
            <a:avLst/>
          </a:prstGeom>
          <a:ln w="57150">
            <a:solidFill>
              <a:srgbClr val="FF0000"/>
            </a:solidFill>
          </a:ln>
          <a:scene3d>
            <a:camera prst="obliqueTopRight"/>
            <a:lightRig rig="threePt" dir="t"/>
          </a:scene3d>
        </p:spPr>
        <p:style>
          <a:lnRef idx="1">
            <a:schemeClr val="accent1"/>
          </a:lnRef>
          <a:fillRef idx="0">
            <a:schemeClr val="accent1"/>
          </a:fillRef>
          <a:effectRef idx="0">
            <a:schemeClr val="accent1"/>
          </a:effectRef>
          <a:fontRef idx="minor">
            <a:schemeClr val="tx1"/>
          </a:fontRef>
        </p:style>
      </p:cxnSp>
      <p:sp>
        <p:nvSpPr>
          <p:cNvPr id="8" name="文本框 127"/>
          <p:cNvSpPr txBox="1"/>
          <p:nvPr/>
        </p:nvSpPr>
        <p:spPr>
          <a:xfrm>
            <a:off x="623621" y="620808"/>
            <a:ext cx="10996919" cy="461665"/>
          </a:xfrm>
          <a:prstGeom prst="rect">
            <a:avLst/>
          </a:prstGeom>
          <a:noFill/>
          <a:ln w="9525">
            <a:noFill/>
          </a:ln>
        </p:spPr>
        <p:txBody>
          <a:bodyPr wrap="square">
            <a:spAutoFit/>
          </a:bodyPr>
          <a:lstStyle/>
          <a:p>
            <a:pPr fontAlgn="base">
              <a:spcBef>
                <a:spcPct val="0"/>
              </a:spcBef>
              <a:spcAft>
                <a:spcPct val="0"/>
              </a:spcAft>
            </a:pPr>
            <a:r>
              <a:rPr lang="en-US" altLang="zh-CN" sz="2400" b="1" smtClean="0">
                <a:solidFill>
                  <a:srgbClr val="000000"/>
                </a:solidFill>
                <a:latin typeface="华文中宋" panose="02010600040101010101" pitchFamily="2" charset="-122"/>
                <a:ea typeface="华文中宋" panose="02010600040101010101" pitchFamily="2" charset="-122"/>
                <a:cs typeface="华文中宋" panose="02010600040101010101" pitchFamily="2" charset="-122"/>
              </a:rPr>
              <a:t>【</a:t>
            </a:r>
            <a:r>
              <a:rPr lang="zh-CN" altLang="en-US" sz="2400" b="1" smtClean="0">
                <a:solidFill>
                  <a:srgbClr val="000000"/>
                </a:solidFill>
                <a:latin typeface="华文中宋" panose="02010600040101010101" pitchFamily="2" charset="-122"/>
                <a:ea typeface="华文中宋" panose="02010600040101010101" pitchFamily="2" charset="-122"/>
                <a:cs typeface="华文中宋" panose="02010600040101010101" pitchFamily="2" charset="-122"/>
              </a:rPr>
              <a:t>小结</a:t>
            </a:r>
            <a:r>
              <a:rPr lang="en-US" altLang="zh-CN" sz="2400" b="1" smtClean="0">
                <a:solidFill>
                  <a:srgbClr val="000000"/>
                </a:solidFill>
                <a:latin typeface="华文中宋" panose="02010600040101010101" pitchFamily="2" charset="-122"/>
                <a:ea typeface="华文中宋" panose="02010600040101010101" pitchFamily="2" charset="-122"/>
                <a:cs typeface="华文中宋" panose="02010600040101010101" pitchFamily="2" charset="-122"/>
              </a:rPr>
              <a:t>】</a:t>
            </a:r>
            <a:r>
              <a:rPr lang="zh-CN" altLang="en-US" sz="2400" b="1" smtClean="0">
                <a:solidFill>
                  <a:srgbClr val="FF0000"/>
                </a:solidFill>
                <a:latin typeface="华文中宋" panose="02010600040101010101" pitchFamily="2" charset="-122"/>
                <a:ea typeface="华文中宋" panose="02010600040101010101" pitchFamily="2" charset="-122"/>
                <a:cs typeface="华文中宋" panose="02010600040101010101" pitchFamily="2" charset="-122"/>
              </a:rPr>
              <a:t>理解“</a:t>
            </a:r>
            <a:r>
              <a:rPr lang="en-US" altLang="zh-CN" sz="2400" b="1" smtClean="0">
                <a:solidFill>
                  <a:srgbClr val="FF0000"/>
                </a:solidFill>
                <a:cs typeface="华文中宋" panose="02010600040101010101" pitchFamily="2" charset="-122"/>
              </a:rPr>
              <a:t>5K</a:t>
            </a:r>
            <a:r>
              <a:rPr lang="zh-CN" altLang="en-US" sz="2400" b="1" smtClean="0">
                <a:solidFill>
                  <a:srgbClr val="FF0000"/>
                </a:solidFill>
                <a:latin typeface="华文中宋" panose="02010600040101010101" pitchFamily="2" charset="-122"/>
                <a:ea typeface="华文中宋" panose="02010600040101010101" pitchFamily="2" charset="-122"/>
                <a:cs typeface="华文中宋" panose="02010600040101010101" pitchFamily="2" charset="-122"/>
              </a:rPr>
              <a:t>”，</a:t>
            </a:r>
            <a:r>
              <a:rPr lang="zh-CN" altLang="en-US" sz="2400" b="1" smtClean="0">
                <a:solidFill>
                  <a:srgbClr val="FF0000"/>
                </a:solidFill>
                <a:latin typeface="Calibri" panose="020F0502020204030204"/>
              </a:rPr>
              <a:t>明确</a:t>
            </a:r>
            <a:r>
              <a:rPr lang="zh-CN" altLang="en-US" sz="2400" b="1" smtClean="0">
                <a:solidFill>
                  <a:srgbClr val="0000FF"/>
                </a:solidFill>
                <a:latin typeface="Calibri" panose="020F0502020204030204"/>
              </a:rPr>
              <a:t>考点</a:t>
            </a:r>
            <a:endParaRPr lang="zh-CN" altLang="en-US" sz="2400" b="1">
              <a:solidFill>
                <a:srgbClr val="000000"/>
              </a:solidFill>
            </a:endParaRPr>
          </a:p>
        </p:txBody>
      </p:sp>
    </p:spTree>
  </p:cSld>
  <p:clrMapOvr>
    <a:masterClrMapping/>
  </p:clrMapOvr>
  <p:transition/>
</p:sld>
</file>

<file path=ppt/slides/slide16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
            <a:lum/>
          </a:blip>
          <a:stretch>
            <a:fillRect/>
          </a:stretch>
        </a:blipFill>
        <a:effectLst/>
      </p:bgPr>
    </p:bg>
    <p:spTree>
      <p:nvGrpSpPr>
        <p:cNvPr id="1" name=""/>
        <p:cNvGrpSpPr/>
        <p:nvPr/>
      </p:nvGrpSpPr>
      <p:grpSpPr>
        <a:xfrm>
          <a:off x="0" y="0"/>
          <a:ext cx="0" cy="0"/>
          <a:chOff x="0" y="0"/>
          <a:chExt cx="0" cy="0"/>
        </a:xfrm>
      </p:grpSpPr>
      <p:sp>
        <p:nvSpPr>
          <p:cNvPr id="3" name="内容占位符 2"/>
          <p:cNvSpPr>
            <a:spLocks noGrp="1"/>
          </p:cNvSpPr>
          <p:nvPr>
            <p:ph idx="1"/>
          </p:nvPr>
        </p:nvSpPr>
        <p:spPr>
          <a:xfrm>
            <a:off x="815635" y="1196845"/>
            <a:ext cx="4800333" cy="5184360"/>
          </a:xfrm>
          <a:ln>
            <a:solidFill>
              <a:srgbClr val="FF0000"/>
            </a:solidFill>
          </a:ln>
        </p:spPr>
        <p:txBody>
          <a:bodyPr>
            <a:normAutofit fontScale="25000" lnSpcReduction="20000"/>
          </a:bodyPr>
          <a:lstStyle/>
          <a:p>
            <a:pPr marL="0" indent="0">
              <a:lnSpc>
                <a:spcPct val="120000"/>
              </a:lnSpc>
              <a:buNone/>
            </a:pPr>
            <a:r>
              <a:rPr lang="en-US" altLang="zh-CN" sz="8000" b="1" smtClean="0">
                <a:solidFill>
                  <a:srgbClr val="FF0000"/>
                </a:solidFill>
              </a:rPr>
              <a:t>STEM</a:t>
            </a:r>
            <a:r>
              <a:rPr lang="zh-CN" altLang="en-US" sz="8000" b="1" smtClean="0">
                <a:solidFill>
                  <a:srgbClr val="FF0000"/>
                </a:solidFill>
              </a:rPr>
              <a:t>教育模式</a:t>
            </a:r>
            <a:endParaRPr lang="en-US" altLang="zh-CN" sz="8000" b="1" smtClean="0">
              <a:solidFill>
                <a:srgbClr val="FF0000"/>
              </a:solidFill>
            </a:endParaRPr>
          </a:p>
          <a:p>
            <a:pPr marL="0" indent="0">
              <a:lnSpc>
                <a:spcPct val="120000"/>
              </a:lnSpc>
              <a:buNone/>
            </a:pPr>
            <a:endParaRPr lang="en-US" altLang="zh-CN" sz="8000" b="1" smtClean="0">
              <a:solidFill>
                <a:srgbClr val="FF0000"/>
              </a:solidFill>
            </a:endParaRPr>
          </a:p>
          <a:p>
            <a:pPr marL="0" indent="0">
              <a:lnSpc>
                <a:spcPct val="120000"/>
              </a:lnSpc>
              <a:buNone/>
            </a:pPr>
            <a:r>
              <a:rPr lang="zh-CN" altLang="en-US" sz="8000" b="1" smtClean="0">
                <a:solidFill>
                  <a:srgbClr val="0000FF"/>
                </a:solidFill>
              </a:rPr>
              <a:t>科学</a:t>
            </a:r>
            <a:r>
              <a:rPr lang="zh-CN" altLang="en-US" sz="8000" b="1"/>
              <a:t>（</a:t>
            </a:r>
            <a:r>
              <a:rPr lang="en-US" altLang="zh-CN" sz="8000" b="1"/>
              <a:t>SCIENCE</a:t>
            </a:r>
            <a:r>
              <a:rPr lang="zh-CN" altLang="en-US" sz="8000" b="1" smtClean="0"/>
              <a:t>）</a:t>
            </a:r>
            <a:endParaRPr lang="en-US" altLang="zh-CN" sz="8000" b="1" smtClean="0"/>
          </a:p>
          <a:p>
            <a:pPr marL="0" indent="0">
              <a:lnSpc>
                <a:spcPct val="120000"/>
              </a:lnSpc>
              <a:buNone/>
            </a:pPr>
            <a:r>
              <a:rPr lang="zh-CN" altLang="en-US" sz="8000" b="1" smtClean="0">
                <a:solidFill>
                  <a:srgbClr val="0000FF"/>
                </a:solidFill>
              </a:rPr>
              <a:t>技术</a:t>
            </a:r>
            <a:r>
              <a:rPr lang="zh-CN" altLang="en-US" sz="8000" b="1"/>
              <a:t>（</a:t>
            </a:r>
            <a:r>
              <a:rPr lang="en-US" altLang="zh-CN" sz="8000" b="1"/>
              <a:t>TECHNOLOGY</a:t>
            </a:r>
            <a:r>
              <a:rPr lang="zh-CN" altLang="en-US" sz="8000" b="1" smtClean="0"/>
              <a:t>）</a:t>
            </a:r>
            <a:endParaRPr lang="en-US" altLang="zh-CN" sz="8000" b="1" smtClean="0"/>
          </a:p>
          <a:p>
            <a:pPr marL="0" indent="0">
              <a:lnSpc>
                <a:spcPct val="120000"/>
              </a:lnSpc>
              <a:buNone/>
            </a:pPr>
            <a:r>
              <a:rPr lang="zh-CN" altLang="en-US" sz="8000" b="1" smtClean="0">
                <a:solidFill>
                  <a:srgbClr val="0000FF"/>
                </a:solidFill>
              </a:rPr>
              <a:t>工程</a:t>
            </a:r>
            <a:r>
              <a:rPr lang="zh-CN" altLang="en-US" sz="8000" b="1"/>
              <a:t>（</a:t>
            </a:r>
            <a:r>
              <a:rPr lang="en-US" altLang="zh-CN" sz="8000" b="1"/>
              <a:t>ENGINEERING</a:t>
            </a:r>
            <a:r>
              <a:rPr lang="zh-CN" altLang="en-US" sz="8000" b="1" smtClean="0"/>
              <a:t>）</a:t>
            </a:r>
            <a:endParaRPr lang="en-US" altLang="zh-CN" sz="8000" b="1" smtClean="0"/>
          </a:p>
          <a:p>
            <a:pPr marL="0" indent="0">
              <a:lnSpc>
                <a:spcPct val="120000"/>
              </a:lnSpc>
              <a:buNone/>
            </a:pPr>
            <a:r>
              <a:rPr lang="zh-CN" altLang="en-US" sz="8000" b="1" smtClean="0">
                <a:solidFill>
                  <a:srgbClr val="0000FF"/>
                </a:solidFill>
              </a:rPr>
              <a:t>数学</a:t>
            </a:r>
            <a:r>
              <a:rPr lang="zh-CN" altLang="en-US" sz="8000" b="1" smtClean="0"/>
              <a:t>（</a:t>
            </a:r>
            <a:r>
              <a:rPr lang="en-US" altLang="zh-CN" sz="8000" b="1"/>
              <a:t>MATHEMATICS</a:t>
            </a:r>
            <a:r>
              <a:rPr lang="zh-CN" altLang="en-US" sz="8000" b="1" smtClean="0"/>
              <a:t>）；</a:t>
            </a:r>
            <a:endParaRPr lang="en-US" altLang="zh-CN" sz="8000" b="1" smtClean="0"/>
          </a:p>
          <a:p>
            <a:pPr marL="0" indent="0">
              <a:lnSpc>
                <a:spcPct val="120000"/>
              </a:lnSpc>
              <a:buNone/>
            </a:pPr>
            <a:r>
              <a:rPr lang="zh-CN" altLang="en-US" sz="8000" b="1" smtClean="0"/>
              <a:t>以</a:t>
            </a:r>
            <a:r>
              <a:rPr lang="zh-CN" altLang="en-US" sz="8000" b="1"/>
              <a:t>项目（</a:t>
            </a:r>
            <a:r>
              <a:rPr lang="en-US" altLang="zh-CN" sz="8000" b="1"/>
              <a:t>PBL</a:t>
            </a:r>
            <a:r>
              <a:rPr lang="zh-CN" altLang="en-US" sz="8000" b="1"/>
              <a:t>）为引领</a:t>
            </a:r>
            <a:r>
              <a:rPr lang="zh-CN" altLang="en-US" sz="8000" b="1" smtClean="0"/>
              <a:t>，</a:t>
            </a:r>
            <a:endParaRPr lang="en-US" altLang="zh-CN" sz="8000" b="1" smtClean="0"/>
          </a:p>
          <a:p>
            <a:pPr marL="0" indent="0">
              <a:lnSpc>
                <a:spcPct val="120000"/>
              </a:lnSpc>
              <a:buNone/>
            </a:pPr>
            <a:r>
              <a:rPr lang="zh-CN" altLang="en-US" sz="8000" b="1" smtClean="0"/>
              <a:t>    </a:t>
            </a:r>
            <a:r>
              <a:rPr lang="zh-CN" altLang="en-US" sz="8000" b="1" smtClean="0">
                <a:solidFill>
                  <a:srgbClr val="008000"/>
                </a:solidFill>
              </a:rPr>
              <a:t>基于</a:t>
            </a:r>
            <a:r>
              <a:rPr lang="zh-CN" altLang="en-US" sz="8000" b="1">
                <a:solidFill>
                  <a:srgbClr val="0000FF"/>
                </a:solidFill>
              </a:rPr>
              <a:t>真</a:t>
            </a:r>
            <a:r>
              <a:rPr lang="zh-CN" altLang="en-US" sz="8000" b="1" smtClean="0">
                <a:solidFill>
                  <a:srgbClr val="0000FF"/>
                </a:solidFill>
              </a:rPr>
              <a:t>实任务的</a:t>
            </a:r>
            <a:r>
              <a:rPr lang="zh-CN" altLang="en-US" sz="8000" b="1">
                <a:solidFill>
                  <a:srgbClr val="0000FF"/>
                </a:solidFill>
              </a:rPr>
              <a:t>问题</a:t>
            </a:r>
            <a:r>
              <a:rPr lang="zh-CN" altLang="en-US" sz="8000" b="1" smtClean="0">
                <a:solidFill>
                  <a:srgbClr val="0000FF"/>
                </a:solidFill>
              </a:rPr>
              <a:t>设计</a:t>
            </a:r>
            <a:r>
              <a:rPr lang="zh-CN" altLang="en-US" sz="8000" b="1" smtClean="0"/>
              <a:t>，</a:t>
            </a:r>
            <a:endParaRPr lang="en-US" altLang="zh-CN" sz="8000" b="1" smtClean="0"/>
          </a:p>
          <a:p>
            <a:pPr marL="0" indent="0">
              <a:lnSpc>
                <a:spcPct val="120000"/>
              </a:lnSpc>
              <a:buNone/>
            </a:pPr>
            <a:r>
              <a:rPr lang="zh-CN" altLang="en-US" sz="8000" b="1" smtClean="0"/>
              <a:t>    </a:t>
            </a:r>
            <a:r>
              <a:rPr lang="zh-CN" altLang="en-US" sz="8000" b="1" smtClean="0">
                <a:solidFill>
                  <a:srgbClr val="008000"/>
                </a:solidFill>
              </a:rPr>
              <a:t>通过</a:t>
            </a:r>
            <a:r>
              <a:rPr lang="zh-CN" altLang="en-US" sz="8000" b="1" smtClean="0">
                <a:solidFill>
                  <a:srgbClr val="0000FF"/>
                </a:solidFill>
              </a:rPr>
              <a:t>跨学科统整的方法，</a:t>
            </a:r>
            <a:endParaRPr lang="en-US" altLang="zh-CN" sz="8000" b="1" smtClean="0"/>
          </a:p>
          <a:p>
            <a:pPr marL="0" indent="0">
              <a:lnSpc>
                <a:spcPct val="120000"/>
              </a:lnSpc>
              <a:buNone/>
            </a:pPr>
            <a:r>
              <a:rPr lang="zh-CN" altLang="en-US" sz="8000" b="1" smtClean="0"/>
              <a:t>    </a:t>
            </a:r>
            <a:r>
              <a:rPr lang="zh-CN" altLang="en-US" sz="8000" b="1" smtClean="0">
                <a:solidFill>
                  <a:srgbClr val="008000"/>
                </a:solidFill>
              </a:rPr>
              <a:t>参与</a:t>
            </a:r>
            <a:r>
              <a:rPr lang="zh-CN" altLang="en-US" sz="8000" b="1" smtClean="0">
                <a:solidFill>
                  <a:srgbClr val="0000FF"/>
                </a:solidFill>
              </a:rPr>
              <a:t>体验探究，</a:t>
            </a:r>
            <a:endParaRPr lang="en-US" altLang="zh-CN" sz="8000" b="1" smtClean="0">
              <a:solidFill>
                <a:srgbClr val="0000FF"/>
              </a:solidFill>
            </a:endParaRPr>
          </a:p>
          <a:p>
            <a:pPr marL="0" indent="0">
              <a:lnSpc>
                <a:spcPct val="120000"/>
              </a:lnSpc>
              <a:buNone/>
            </a:pPr>
            <a:r>
              <a:rPr lang="zh-CN" altLang="en-US" sz="8000" b="1" smtClean="0">
                <a:solidFill>
                  <a:srgbClr val="0000FF"/>
                </a:solidFill>
              </a:rPr>
              <a:t>   </a:t>
            </a:r>
            <a:r>
              <a:rPr lang="zh-CN" altLang="en-US" sz="8000" b="1" smtClean="0">
                <a:solidFill>
                  <a:srgbClr val="008000"/>
                </a:solidFill>
              </a:rPr>
              <a:t> 聚</a:t>
            </a:r>
            <a:r>
              <a:rPr lang="zh-CN" altLang="en-US" sz="8000" b="1">
                <a:solidFill>
                  <a:srgbClr val="008000"/>
                </a:solidFill>
              </a:rPr>
              <a:t>焦</a:t>
            </a:r>
            <a:r>
              <a:rPr lang="zh-CN" altLang="en-US" sz="8000" b="1" smtClean="0">
                <a:solidFill>
                  <a:srgbClr val="0000FF"/>
                </a:solidFill>
              </a:rPr>
              <a:t>科学应用与创新</a:t>
            </a:r>
            <a:r>
              <a:rPr lang="zh-CN" altLang="en-US" sz="8000" b="1" smtClean="0"/>
              <a:t>，</a:t>
            </a:r>
            <a:endParaRPr lang="en-US" altLang="zh-CN" sz="8000" b="1" smtClean="0"/>
          </a:p>
          <a:p>
            <a:pPr marL="0" indent="0">
              <a:lnSpc>
                <a:spcPct val="120000"/>
              </a:lnSpc>
              <a:buNone/>
            </a:pPr>
            <a:r>
              <a:rPr lang="zh-CN" altLang="en-US" sz="8000" b="1" smtClean="0">
                <a:solidFill>
                  <a:srgbClr val="0000FF"/>
                </a:solidFill>
              </a:rPr>
              <a:t>   </a:t>
            </a:r>
            <a:r>
              <a:rPr lang="zh-CN" altLang="en-US" sz="8000" b="1" smtClean="0">
                <a:solidFill>
                  <a:srgbClr val="008000"/>
                </a:solidFill>
              </a:rPr>
              <a:t> 着眼</a:t>
            </a:r>
            <a:r>
              <a:rPr lang="zh-CN" altLang="en-US" sz="8000" b="1" smtClean="0">
                <a:solidFill>
                  <a:srgbClr val="0000FF"/>
                </a:solidFill>
              </a:rPr>
              <a:t>综合知识和能力，</a:t>
            </a:r>
            <a:endParaRPr lang="en-US" altLang="zh-CN" sz="8000" b="1" smtClean="0">
              <a:solidFill>
                <a:srgbClr val="0000FF"/>
              </a:solidFill>
            </a:endParaRPr>
          </a:p>
          <a:p>
            <a:pPr marL="0" indent="0">
              <a:lnSpc>
                <a:spcPct val="120000"/>
              </a:lnSpc>
              <a:buNone/>
            </a:pPr>
            <a:r>
              <a:rPr lang="zh-CN" altLang="en-US" sz="8000" b="1" smtClean="0">
                <a:solidFill>
                  <a:srgbClr val="0000FF"/>
                </a:solidFill>
              </a:rPr>
              <a:t>    </a:t>
            </a:r>
            <a:r>
              <a:rPr lang="zh-CN" altLang="en-US" sz="8000" b="1" smtClean="0">
                <a:solidFill>
                  <a:srgbClr val="008000"/>
                </a:solidFill>
              </a:rPr>
              <a:t>培养</a:t>
            </a:r>
            <a:r>
              <a:rPr lang="zh-CN" altLang="en-US" sz="8000" b="1" smtClean="0">
                <a:solidFill>
                  <a:srgbClr val="0000FF"/>
                </a:solidFill>
              </a:rPr>
              <a:t>创新精神和实践能力</a:t>
            </a:r>
            <a:r>
              <a:rPr lang="zh-CN" altLang="en-US" sz="8000" b="1" smtClean="0"/>
              <a:t>。</a:t>
            </a:r>
            <a:endParaRPr lang="en-US" altLang="zh-CN" b="1" smtClean="0"/>
          </a:p>
        </p:txBody>
      </p:sp>
      <p:cxnSp>
        <p:nvCxnSpPr>
          <p:cNvPr id="4" name="直接连接符 3"/>
          <p:cNvCxnSpPr/>
          <p:nvPr/>
        </p:nvCxnSpPr>
        <p:spPr>
          <a:xfrm>
            <a:off x="47581" y="970476"/>
            <a:ext cx="11904827" cy="29635"/>
          </a:xfrm>
          <a:prstGeom prst="line">
            <a:avLst/>
          </a:prstGeom>
          <a:ln w="57150">
            <a:solidFill>
              <a:srgbClr val="FF0000"/>
            </a:solidFill>
          </a:ln>
          <a:scene3d>
            <a:camera prst="obliqueTopRight"/>
            <a:lightRig rig="threePt" dir="t"/>
          </a:scene3d>
        </p:spPr>
        <p:style>
          <a:lnRef idx="1">
            <a:schemeClr val="accent1"/>
          </a:lnRef>
          <a:fillRef idx="0">
            <a:schemeClr val="accent1"/>
          </a:fillRef>
          <a:effectRef idx="0">
            <a:schemeClr val="accent1"/>
          </a:effectRef>
          <a:fontRef idx="minor">
            <a:schemeClr val="tx1"/>
          </a:fontRef>
        </p:style>
      </p:cxnSp>
      <p:sp>
        <p:nvSpPr>
          <p:cNvPr id="6" name="灯片编号占位符 5"/>
          <p:cNvSpPr>
            <a:spLocks noGrp="1"/>
          </p:cNvSpPr>
          <p:nvPr>
            <p:ph type="sldNum" sz="quarter" idx="12"/>
          </p:nvPr>
        </p:nvSpPr>
        <p:spPr/>
        <p:txBody>
          <a:bodyPr/>
          <a:lstStyle/>
          <a:p>
            <a:fld id="{9A0DB2DC-4C9A-4742-B13C-FB6460FD3503}" type="slidenum">
              <a:rPr lang="en-US" altLang="zh-CN" noProof="1" smtClean="0">
                <a:solidFill>
                  <a:srgbClr val="000000"/>
                </a:solidFill>
                <a:cs typeface="+mn-ea"/>
              </a:rPr>
            </a:fld>
            <a:endParaRPr lang="zh-CN" altLang="en-US" noProof="1">
              <a:solidFill>
                <a:srgbClr val="000000"/>
              </a:solidFill>
            </a:endParaRPr>
          </a:p>
        </p:txBody>
      </p:sp>
      <p:sp>
        <p:nvSpPr>
          <p:cNvPr id="9" name="矩形 8"/>
          <p:cNvSpPr/>
          <p:nvPr/>
        </p:nvSpPr>
        <p:spPr>
          <a:xfrm>
            <a:off x="335282" y="332740"/>
            <a:ext cx="10812780" cy="521970"/>
          </a:xfrm>
          <a:prstGeom prst="rect">
            <a:avLst/>
          </a:prstGeom>
        </p:spPr>
        <p:txBody>
          <a:bodyPr wrap="square">
            <a:spAutoFit/>
          </a:bodyPr>
          <a:lstStyle/>
          <a:p>
            <a:pPr fontAlgn="base">
              <a:spcBef>
                <a:spcPct val="0"/>
              </a:spcBef>
              <a:spcAft>
                <a:spcPct val="0"/>
              </a:spcAft>
            </a:pPr>
            <a:r>
              <a:rPr lang="zh-CN" altLang="en-US" sz="2800" b="1" spc="-100" smtClean="0">
                <a:solidFill>
                  <a:srgbClr val="000000"/>
                </a:solidFill>
                <a:latin typeface="宋体" panose="02010600030101010101" pitchFamily="2" charset="-122"/>
              </a:rPr>
              <a:t>（三）（</a:t>
            </a:r>
            <a:r>
              <a:rPr lang="en-US" altLang="zh-CN" sz="2800" b="1" spc="-100" smtClean="0">
                <a:solidFill>
                  <a:srgbClr val="0000FF"/>
                </a:solidFill>
                <a:latin typeface="宋体" panose="02010600030101010101" pitchFamily="2" charset="-122"/>
              </a:rPr>
              <a:t>C</a:t>
            </a:r>
            <a:r>
              <a:rPr lang="zh-CN" altLang="en-US" sz="2800" b="1" spc="-100" smtClean="0">
                <a:solidFill>
                  <a:srgbClr val="0000FF"/>
                </a:solidFill>
                <a:latin typeface="宋体" panose="02010600030101010101" pitchFamily="2" charset="-122"/>
              </a:rPr>
              <a:t>卷</a:t>
            </a:r>
            <a:r>
              <a:rPr lang="zh-CN" altLang="en-US" sz="2800" b="1" spc="-100" smtClean="0">
                <a:solidFill>
                  <a:srgbClr val="000000"/>
                </a:solidFill>
                <a:latin typeface="宋体" panose="02010600030101010101" pitchFamily="2" charset="-122"/>
              </a:rPr>
              <a:t>）能力测试</a:t>
            </a:r>
            <a:r>
              <a:rPr lang="en-US" altLang="zh-CN" sz="2800" b="1" spc="-100" smtClean="0">
                <a:solidFill>
                  <a:srgbClr val="000000"/>
                </a:solidFill>
                <a:latin typeface="宋体" panose="02010600030101010101" pitchFamily="2" charset="-122"/>
              </a:rPr>
              <a:t>——</a:t>
            </a:r>
            <a:r>
              <a:rPr lang="en-US" altLang="zh-CN" sz="2800" b="1" spc="-100" smtClean="0">
                <a:solidFill>
                  <a:srgbClr val="FF0000"/>
                </a:solidFill>
                <a:latin typeface="宋体" panose="02010600030101010101" pitchFamily="2" charset="-122"/>
              </a:rPr>
              <a:t>5</a:t>
            </a:r>
            <a:r>
              <a:rPr lang="zh-CN" altLang="en-US" sz="2800" b="1" spc="-100" smtClean="0">
                <a:solidFill>
                  <a:srgbClr val="FF0000"/>
                </a:solidFill>
                <a:latin typeface="宋体" panose="02010600030101010101" pitchFamily="2" charset="-122"/>
              </a:rPr>
              <a:t>大题，</a:t>
            </a:r>
            <a:r>
              <a:rPr lang="en-US" altLang="zh-CN" sz="2800" b="1" spc="-100" smtClean="0">
                <a:solidFill>
                  <a:srgbClr val="FF0000"/>
                </a:solidFill>
                <a:latin typeface="宋体" panose="02010600030101010101" pitchFamily="2" charset="-122"/>
              </a:rPr>
              <a:t>5</a:t>
            </a:r>
            <a:r>
              <a:rPr lang="zh-CN" altLang="en-US" sz="2800" b="1" spc="-100" smtClean="0">
                <a:solidFill>
                  <a:srgbClr val="FF0000"/>
                </a:solidFill>
                <a:latin typeface="宋体" panose="02010600030101010101" pitchFamily="2" charset="-122"/>
              </a:rPr>
              <a:t>核心</a:t>
            </a:r>
            <a:endParaRPr lang="zh-CN" altLang="en-US" sz="2800" b="1">
              <a:solidFill>
                <a:srgbClr val="000000"/>
              </a:solidFill>
              <a:latin typeface="宋体" panose="02010600030101010101" pitchFamily="2" charset="-122"/>
            </a:endParaRPr>
          </a:p>
        </p:txBody>
      </p:sp>
      <p:graphicFrame>
        <p:nvGraphicFramePr>
          <p:cNvPr id="10" name="表格 9"/>
          <p:cNvGraphicFramePr>
            <a:graphicFrameLocks noGrp="1"/>
          </p:cNvGraphicFramePr>
          <p:nvPr/>
        </p:nvGraphicFramePr>
        <p:xfrm>
          <a:off x="5807981" y="1268850"/>
          <a:ext cx="5828435" cy="5143533"/>
        </p:xfrm>
        <a:graphic>
          <a:graphicData uri="http://schemas.openxmlformats.org/drawingml/2006/table">
            <a:tbl>
              <a:tblPr/>
              <a:tblGrid>
                <a:gridCol w="1035303"/>
                <a:gridCol w="4793132"/>
              </a:tblGrid>
              <a:tr h="634271">
                <a:tc>
                  <a:txBody>
                    <a:bodyPr wrap="square"/>
                    <a:lstStyle/>
                    <a:p>
                      <a:pPr algn="ctr">
                        <a:lnSpc>
                          <a:spcPts val="1600"/>
                        </a:lnSpc>
                        <a:spcAft>
                          <a:spcPct val="0"/>
                        </a:spcAft>
                      </a:pPr>
                      <a:r>
                        <a:rPr lang="zh-CN" sz="1800" b="1" kern="100">
                          <a:solidFill>
                            <a:schemeClr val="tx1"/>
                          </a:solidFill>
                          <a:latin typeface="黑体" panose="02010600030101010101" pitchFamily="49" charset="-122"/>
                          <a:ea typeface="黑体" panose="02010600030101010101" pitchFamily="49" charset="-122"/>
                        </a:rPr>
                        <a:t>一</a:t>
                      </a:r>
                      <a:endParaRPr lang="zh-CN" sz="1800" b="1" kern="100">
                        <a:solidFill>
                          <a:schemeClr val="tx1"/>
                        </a:solidFill>
                        <a:latin typeface="黑体" panose="02010600030101010101" pitchFamily="49" charset="-122"/>
                        <a:ea typeface="黑体" panose="02010600030101010101" pitchFamily="49" charset="-122"/>
                      </a:endParaRPr>
                    </a:p>
                  </a:txBody>
                  <a:tcPr marT="0" marB="0" vert="horz"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solidFill>
                  </a:tcPr>
                </a:tc>
                <a:tc>
                  <a:txBody>
                    <a:bodyPr wrap="square"/>
                    <a:lstStyle/>
                    <a:p>
                      <a:pPr algn="l">
                        <a:lnSpc>
                          <a:spcPts val="1600"/>
                        </a:lnSpc>
                        <a:spcAft>
                          <a:spcPct val="0"/>
                        </a:spcAft>
                      </a:pPr>
                      <a:r>
                        <a:rPr lang="zh-CN" sz="1800" b="1" kern="100">
                          <a:solidFill>
                            <a:schemeClr val="tx1"/>
                          </a:solidFill>
                          <a:latin typeface="Calibri" panose="020F0502020204030204"/>
                          <a:ea typeface="宋体" panose="02010600030101010101" pitchFamily="2" charset="-122"/>
                        </a:rPr>
                        <a:t>选择题（</a:t>
                      </a:r>
                      <a:r>
                        <a:rPr lang="en-US" sz="1800" b="1" kern="100">
                          <a:solidFill>
                            <a:schemeClr val="tx1"/>
                          </a:solidFill>
                          <a:latin typeface="Calibri" panose="020F0502020204030204"/>
                          <a:ea typeface="宋体" panose="02010600030101010101" pitchFamily="2" charset="-122"/>
                        </a:rPr>
                        <a:t>2</a:t>
                      </a:r>
                      <a:r>
                        <a:rPr lang="zh-CN" sz="1800" b="1" kern="100">
                          <a:solidFill>
                            <a:schemeClr val="tx1"/>
                          </a:solidFill>
                          <a:latin typeface="Calibri" panose="020F0502020204030204"/>
                          <a:ea typeface="宋体" panose="02010600030101010101" pitchFamily="2" charset="-122"/>
                        </a:rPr>
                        <a:t>分</a:t>
                      </a:r>
                      <a:r>
                        <a:rPr lang="en-US" sz="1800" b="1" kern="100">
                          <a:solidFill>
                            <a:schemeClr val="tx1"/>
                          </a:solidFill>
                          <a:latin typeface="宋体" panose="02010600030101010101" pitchFamily="2" charset="-122"/>
                          <a:ea typeface="宋体" panose="02010600030101010101" pitchFamily="2" charset="-122"/>
                        </a:rPr>
                        <a:t>×10</a:t>
                      </a:r>
                      <a:r>
                        <a:rPr lang="zh-CN" sz="1800" b="1" kern="100" smtClean="0">
                          <a:solidFill>
                            <a:schemeClr val="tx1"/>
                          </a:solidFill>
                          <a:latin typeface="Times New Roman" panose="02020603050405020304"/>
                          <a:ea typeface="宋体" panose="02010600030101010101" pitchFamily="2" charset="-122"/>
                        </a:rPr>
                        <a:t>个</a:t>
                      </a:r>
                      <a:r>
                        <a:rPr lang="en-US" altLang="zh-CN" sz="1800" b="1" kern="100" smtClean="0">
                          <a:solidFill>
                            <a:schemeClr val="tx1"/>
                          </a:solidFill>
                          <a:latin typeface="Times New Roman" panose="02020603050405020304"/>
                          <a:ea typeface="宋体" panose="02010600030101010101" pitchFamily="2" charset="-122"/>
                        </a:rPr>
                        <a:t>=20</a:t>
                      </a:r>
                      <a:r>
                        <a:rPr lang="zh-CN" altLang="en-US" sz="1800" b="1" kern="100" smtClean="0">
                          <a:solidFill>
                            <a:schemeClr val="tx1"/>
                          </a:solidFill>
                          <a:latin typeface="Times New Roman" panose="02020603050405020304"/>
                          <a:ea typeface="宋体" panose="02010600030101010101" pitchFamily="2" charset="-122"/>
                        </a:rPr>
                        <a:t>分</a:t>
                      </a:r>
                      <a:r>
                        <a:rPr lang="zh-CN" sz="1800" b="1" kern="100" smtClean="0">
                          <a:solidFill>
                            <a:schemeClr val="tx1"/>
                          </a:solidFill>
                          <a:latin typeface="Calibri" panose="020F0502020204030204"/>
                          <a:ea typeface="宋体" panose="02010600030101010101" pitchFamily="2" charset="-122"/>
                        </a:rPr>
                        <a:t>，</a:t>
                      </a:r>
                      <a:r>
                        <a:rPr lang="zh-CN" sz="1800" b="1" kern="100">
                          <a:solidFill>
                            <a:schemeClr val="tx1"/>
                          </a:solidFill>
                          <a:latin typeface="Calibri" panose="020F0502020204030204"/>
                          <a:ea typeface="宋体" panose="02010600030101010101" pitchFamily="2" charset="-122"/>
                        </a:rPr>
                        <a:t>单选）</a:t>
                      </a:r>
                      <a:endParaRPr lang="zh-CN" sz="1800" b="1" kern="100">
                        <a:solidFill>
                          <a:schemeClr val="tx1"/>
                        </a:solidFill>
                        <a:latin typeface="Times New Roman" panose="02020603050405020304"/>
                        <a:ea typeface="宋体" panose="02010600030101010101" pitchFamily="2" charset="-122"/>
                      </a:endParaRPr>
                    </a:p>
                  </a:txBody>
                  <a:tcPr marT="0" marB="0" vert="horz"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solidFill>
                  </a:tcPr>
                </a:tc>
              </a:tr>
              <a:tr h="634271">
                <a:tc>
                  <a:txBody>
                    <a:bodyPr wrap="square"/>
                    <a:lstStyle/>
                    <a:p>
                      <a:pPr algn="ctr">
                        <a:lnSpc>
                          <a:spcPts val="1600"/>
                        </a:lnSpc>
                        <a:spcAft>
                          <a:spcPct val="0"/>
                        </a:spcAft>
                      </a:pPr>
                      <a:r>
                        <a:rPr lang="zh-CN" sz="1800" b="1" kern="100">
                          <a:solidFill>
                            <a:schemeClr val="tx1"/>
                          </a:solidFill>
                          <a:latin typeface="Times New Roman" panose="02020603050405020304"/>
                          <a:ea typeface="黑体" panose="02010600030101010101" pitchFamily="49" charset="-122"/>
                          <a:cs typeface="黑体" panose="02010600030101010101" pitchFamily="49" charset="-122"/>
                        </a:rPr>
                        <a:t>二</a:t>
                      </a:r>
                      <a:endParaRPr lang="zh-CN" sz="1800" b="1" kern="100">
                        <a:solidFill>
                          <a:schemeClr val="tx1"/>
                        </a:solidFill>
                        <a:latin typeface="Times New Roman" panose="02020603050405020304"/>
                        <a:ea typeface="宋体" panose="02010600030101010101" pitchFamily="2" charset="-122"/>
                      </a:endParaRPr>
                    </a:p>
                  </a:txBody>
                  <a:tcPr marT="0" marB="0" vert="horz"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solidFill>
                  </a:tcPr>
                </a:tc>
                <a:tc>
                  <a:txBody>
                    <a:bodyPr wrap="square"/>
                    <a:lstStyle/>
                    <a:p>
                      <a:pPr algn="l">
                        <a:lnSpc>
                          <a:spcPts val="1600"/>
                        </a:lnSpc>
                        <a:spcAft>
                          <a:spcPct val="0"/>
                        </a:spcAft>
                      </a:pPr>
                      <a:r>
                        <a:rPr lang="zh-CN" sz="1800" b="1" kern="100">
                          <a:solidFill>
                            <a:schemeClr val="tx1"/>
                          </a:solidFill>
                          <a:latin typeface="Calibri" panose="020F0502020204030204"/>
                          <a:ea typeface="宋体" panose="02010600030101010101" pitchFamily="2" charset="-122"/>
                        </a:rPr>
                        <a:t>选择题（</a:t>
                      </a:r>
                      <a:r>
                        <a:rPr lang="en-US" sz="1800" b="1" kern="100">
                          <a:solidFill>
                            <a:schemeClr val="tx1"/>
                          </a:solidFill>
                          <a:latin typeface="Calibri" panose="020F0502020204030204"/>
                          <a:ea typeface="宋体" panose="02010600030101010101" pitchFamily="2" charset="-122"/>
                        </a:rPr>
                        <a:t>4</a:t>
                      </a:r>
                      <a:r>
                        <a:rPr lang="zh-CN" sz="1800" b="1" kern="100">
                          <a:solidFill>
                            <a:schemeClr val="tx1"/>
                          </a:solidFill>
                          <a:latin typeface="Calibri" panose="020F0502020204030204"/>
                          <a:ea typeface="宋体" panose="02010600030101010101" pitchFamily="2" charset="-122"/>
                        </a:rPr>
                        <a:t>分</a:t>
                      </a:r>
                      <a:r>
                        <a:rPr lang="en-US" sz="1800" b="1" kern="100">
                          <a:solidFill>
                            <a:schemeClr val="tx1"/>
                          </a:solidFill>
                          <a:latin typeface="宋体" panose="02010600030101010101" pitchFamily="2" charset="-122"/>
                          <a:ea typeface="宋体" panose="02010600030101010101" pitchFamily="2" charset="-122"/>
                        </a:rPr>
                        <a:t>×5</a:t>
                      </a:r>
                      <a:r>
                        <a:rPr lang="zh-CN" sz="1800" b="1" kern="100" smtClean="0">
                          <a:solidFill>
                            <a:schemeClr val="tx1"/>
                          </a:solidFill>
                          <a:latin typeface="Times New Roman" panose="02020603050405020304"/>
                          <a:ea typeface="宋体" panose="02010600030101010101" pitchFamily="2" charset="-122"/>
                        </a:rPr>
                        <a:t>个</a:t>
                      </a:r>
                      <a:r>
                        <a:rPr lang="en-US" altLang="zh-CN" sz="1800" b="1" kern="100" smtClean="0">
                          <a:solidFill>
                            <a:schemeClr val="tx1"/>
                          </a:solidFill>
                          <a:latin typeface="Times New Roman" panose="02020603050405020304"/>
                          <a:ea typeface="宋体" panose="02010600030101010101" pitchFamily="2" charset="-122"/>
                        </a:rPr>
                        <a:t>=20</a:t>
                      </a:r>
                      <a:r>
                        <a:rPr lang="zh-CN" altLang="en-US" sz="1800" b="1" kern="100" smtClean="0">
                          <a:solidFill>
                            <a:schemeClr val="tx1"/>
                          </a:solidFill>
                          <a:latin typeface="Times New Roman" panose="02020603050405020304"/>
                          <a:ea typeface="宋体" panose="02010600030101010101" pitchFamily="2" charset="-122"/>
                        </a:rPr>
                        <a:t>分</a:t>
                      </a:r>
                      <a:r>
                        <a:rPr lang="zh-CN" sz="1800" b="1" kern="100" smtClean="0">
                          <a:solidFill>
                            <a:schemeClr val="tx1"/>
                          </a:solidFill>
                          <a:latin typeface="Calibri" panose="020F0502020204030204"/>
                          <a:ea typeface="宋体" panose="02010600030101010101" pitchFamily="2" charset="-122"/>
                        </a:rPr>
                        <a:t>，</a:t>
                      </a:r>
                      <a:r>
                        <a:rPr lang="zh-CN" sz="1800" b="1" kern="100">
                          <a:solidFill>
                            <a:schemeClr val="tx1"/>
                          </a:solidFill>
                          <a:latin typeface="Calibri" panose="020F0502020204030204"/>
                          <a:ea typeface="宋体" panose="02010600030101010101" pitchFamily="2" charset="-122"/>
                        </a:rPr>
                        <a:t>复选）</a:t>
                      </a:r>
                      <a:endParaRPr lang="zh-CN" sz="1800" b="1" kern="100">
                        <a:solidFill>
                          <a:schemeClr val="tx1"/>
                        </a:solidFill>
                        <a:latin typeface="Times New Roman" panose="02020603050405020304"/>
                        <a:ea typeface="宋体" panose="02010600030101010101" pitchFamily="2" charset="-122"/>
                      </a:endParaRPr>
                    </a:p>
                  </a:txBody>
                  <a:tcPr marT="0" marB="0" vert="horz"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solidFill>
                  </a:tcPr>
                </a:tc>
              </a:tr>
              <a:tr h="648144">
                <a:tc>
                  <a:txBody>
                    <a:bodyPr wrap="square"/>
                    <a:lstStyle/>
                    <a:p>
                      <a:pPr algn="ctr">
                        <a:lnSpc>
                          <a:spcPts val="1600"/>
                        </a:lnSpc>
                        <a:spcAft>
                          <a:spcPct val="0"/>
                        </a:spcAft>
                      </a:pPr>
                      <a:r>
                        <a:rPr lang="zh-CN" sz="1800" b="1" kern="100">
                          <a:solidFill>
                            <a:srgbClr val="FF0000"/>
                          </a:solidFill>
                          <a:latin typeface="Times New Roman" panose="02020603050405020304"/>
                          <a:ea typeface="黑体" panose="02010600030101010101" pitchFamily="49" charset="-122"/>
                          <a:cs typeface="黑体" panose="02010600030101010101" pitchFamily="49" charset="-122"/>
                        </a:rPr>
                        <a:t>三</a:t>
                      </a:r>
                      <a:endParaRPr lang="zh-CN" sz="1800" b="1" kern="100">
                        <a:solidFill>
                          <a:srgbClr val="FF0000"/>
                        </a:solidFill>
                        <a:latin typeface="Times New Roman" panose="02020603050405020304"/>
                        <a:ea typeface="宋体" panose="02010600030101010101" pitchFamily="2" charset="-122"/>
                      </a:endParaRPr>
                    </a:p>
                  </a:txBody>
                  <a:tcPr marT="0" marB="0" vert="horz"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solidFill>
                  </a:tcPr>
                </a:tc>
                <a:tc>
                  <a:txBody>
                    <a:bodyPr wrap="square"/>
                    <a:lstStyle/>
                    <a:p>
                      <a:pPr algn="l">
                        <a:lnSpc>
                          <a:spcPts val="1600"/>
                        </a:lnSpc>
                        <a:spcAft>
                          <a:spcPct val="0"/>
                        </a:spcAft>
                      </a:pPr>
                      <a:r>
                        <a:rPr lang="zh-CN" sz="1800" b="1" kern="100">
                          <a:solidFill>
                            <a:srgbClr val="FF0000"/>
                          </a:solidFill>
                          <a:latin typeface="Calibri" panose="020F0502020204030204"/>
                          <a:ea typeface="宋体" panose="02010600030101010101" pitchFamily="2" charset="-122"/>
                          <a:cs typeface="黑体" panose="02010600030101010101" pitchFamily="49" charset="-122"/>
                        </a:rPr>
                        <a:t>非选择题（</a:t>
                      </a:r>
                      <a:r>
                        <a:rPr lang="en-US" sz="1800" b="1" kern="100">
                          <a:solidFill>
                            <a:srgbClr val="FF0000"/>
                          </a:solidFill>
                          <a:latin typeface="Calibri" panose="020F0502020204030204"/>
                          <a:ea typeface="宋体" panose="02010600030101010101" pitchFamily="2" charset="-122"/>
                          <a:cs typeface="黑体" panose="02010600030101010101" pitchFamily="49" charset="-122"/>
                        </a:rPr>
                        <a:t>5</a:t>
                      </a:r>
                      <a:r>
                        <a:rPr lang="zh-CN" sz="1800" b="1" kern="100">
                          <a:solidFill>
                            <a:srgbClr val="FF0000"/>
                          </a:solidFill>
                          <a:latin typeface="Calibri" panose="020F0502020204030204"/>
                          <a:ea typeface="宋体" panose="02010600030101010101" pitchFamily="2" charset="-122"/>
                          <a:cs typeface="黑体" panose="02010600030101010101" pitchFamily="49" charset="-122"/>
                        </a:rPr>
                        <a:t>小题，共</a:t>
                      </a:r>
                      <a:r>
                        <a:rPr lang="en-US" sz="1800" b="1" kern="100">
                          <a:solidFill>
                            <a:srgbClr val="FF0000"/>
                          </a:solidFill>
                          <a:latin typeface="Calibri" panose="020F0502020204030204"/>
                          <a:ea typeface="宋体" panose="02010600030101010101" pitchFamily="2" charset="-122"/>
                          <a:cs typeface="黑体" panose="02010600030101010101" pitchFamily="49" charset="-122"/>
                        </a:rPr>
                        <a:t>60</a:t>
                      </a:r>
                      <a:r>
                        <a:rPr lang="zh-CN" sz="1800" b="1" kern="100">
                          <a:solidFill>
                            <a:srgbClr val="FF0000"/>
                          </a:solidFill>
                          <a:latin typeface="Calibri" panose="020F0502020204030204"/>
                          <a:ea typeface="宋体" panose="02010600030101010101" pitchFamily="2" charset="-122"/>
                          <a:cs typeface="黑体" panose="02010600030101010101" pitchFamily="49" charset="-122"/>
                        </a:rPr>
                        <a:t>分）</a:t>
                      </a:r>
                      <a:endParaRPr lang="zh-CN" sz="1800" b="1" kern="100">
                        <a:solidFill>
                          <a:srgbClr val="FF0000"/>
                        </a:solidFill>
                        <a:latin typeface="Times New Roman" panose="02020603050405020304"/>
                        <a:ea typeface="宋体" panose="02010600030101010101" pitchFamily="2" charset="-122"/>
                      </a:endParaRPr>
                    </a:p>
                  </a:txBody>
                  <a:tcPr marT="0" marB="0" vert="horz"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solidFill>
                  </a:tcPr>
                </a:tc>
              </a:tr>
              <a:tr h="634271">
                <a:tc>
                  <a:txBody>
                    <a:bodyPr wrap="square"/>
                    <a:lstStyle/>
                    <a:p>
                      <a:pPr algn="ctr">
                        <a:lnSpc>
                          <a:spcPts val="1600"/>
                        </a:lnSpc>
                        <a:spcAft>
                          <a:spcPct val="0"/>
                        </a:spcAft>
                      </a:pPr>
                      <a:r>
                        <a:rPr lang="en-US" sz="1800" kern="100">
                          <a:solidFill>
                            <a:srgbClr val="0000FF"/>
                          </a:solidFill>
                          <a:latin typeface="黑体" panose="02010600030101010101" pitchFamily="49" charset="-122"/>
                          <a:ea typeface="宋体" panose="02010600030101010101" pitchFamily="2" charset="-122"/>
                          <a:cs typeface="黑体" panose="02010600030101010101" pitchFamily="49" charset="-122"/>
                        </a:rPr>
                        <a:t>16</a:t>
                      </a:r>
                      <a:endParaRPr lang="zh-CN" sz="1800" kern="100">
                        <a:solidFill>
                          <a:srgbClr val="0000FF"/>
                        </a:solidFill>
                        <a:latin typeface="Times New Roman" panose="02020603050405020304"/>
                        <a:ea typeface="宋体" panose="02010600030101010101" pitchFamily="2" charset="-122"/>
                      </a:endParaRPr>
                    </a:p>
                  </a:txBody>
                  <a:tcPr marT="0" marB="0" vert="horz"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solidFill>
                  </a:tcPr>
                </a:tc>
                <a:tc>
                  <a:txBody>
                    <a:bodyPr wrap="square"/>
                    <a:lstStyle/>
                    <a:p>
                      <a:pPr algn="l">
                        <a:lnSpc>
                          <a:spcPts val="1600"/>
                        </a:lnSpc>
                        <a:spcAft>
                          <a:spcPct val="0"/>
                        </a:spcAft>
                      </a:pPr>
                      <a:r>
                        <a:rPr lang="zh-CN" sz="1800" kern="100">
                          <a:solidFill>
                            <a:srgbClr val="0000FF"/>
                          </a:solidFill>
                          <a:latin typeface="Times New Roman" panose="02020603050405020304"/>
                          <a:ea typeface="黑体" panose="02010600030101010101" pitchFamily="49" charset="-122"/>
                          <a:cs typeface="黑体" panose="02010600030101010101" pitchFamily="49" charset="-122"/>
                        </a:rPr>
                        <a:t>综合化学实验</a:t>
                      </a:r>
                      <a:endParaRPr lang="zh-CN" sz="1800" kern="100">
                        <a:solidFill>
                          <a:srgbClr val="0000FF"/>
                        </a:solidFill>
                        <a:latin typeface="Times New Roman" panose="02020603050405020304"/>
                        <a:ea typeface="宋体" panose="02010600030101010101" pitchFamily="2" charset="-122"/>
                      </a:endParaRPr>
                    </a:p>
                  </a:txBody>
                  <a:tcPr marT="0" marB="0" vert="horz"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solidFill>
                  </a:tcPr>
                </a:tc>
              </a:tr>
              <a:tr h="648144">
                <a:tc>
                  <a:txBody>
                    <a:bodyPr wrap="square"/>
                    <a:lstStyle/>
                    <a:p>
                      <a:pPr algn="ctr">
                        <a:lnSpc>
                          <a:spcPts val="1600"/>
                        </a:lnSpc>
                        <a:spcAft>
                          <a:spcPct val="0"/>
                        </a:spcAft>
                      </a:pPr>
                      <a:r>
                        <a:rPr lang="en-US" sz="1800" kern="100">
                          <a:solidFill>
                            <a:srgbClr val="0000FF"/>
                          </a:solidFill>
                          <a:latin typeface="黑体" panose="02010600030101010101" pitchFamily="49" charset="-122"/>
                          <a:ea typeface="宋体" panose="02010600030101010101" pitchFamily="2" charset="-122"/>
                          <a:cs typeface="黑体" panose="02010600030101010101" pitchFamily="49" charset="-122"/>
                        </a:rPr>
                        <a:t>17</a:t>
                      </a:r>
                      <a:endParaRPr lang="zh-CN" sz="1800" kern="100">
                        <a:solidFill>
                          <a:srgbClr val="0000FF"/>
                        </a:solidFill>
                        <a:latin typeface="Times New Roman" panose="02020603050405020304"/>
                        <a:ea typeface="宋体" panose="02010600030101010101" pitchFamily="2" charset="-122"/>
                      </a:endParaRPr>
                    </a:p>
                  </a:txBody>
                  <a:tcPr marT="0" marB="0" vert="horz"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solidFill>
                  </a:tcPr>
                </a:tc>
                <a:tc>
                  <a:txBody>
                    <a:bodyPr wrap="square"/>
                    <a:lstStyle/>
                    <a:p>
                      <a:pPr algn="l">
                        <a:lnSpc>
                          <a:spcPts val="1600"/>
                        </a:lnSpc>
                        <a:spcAft>
                          <a:spcPct val="0"/>
                        </a:spcAft>
                      </a:pPr>
                      <a:r>
                        <a:rPr lang="zh-CN" sz="1800" kern="100">
                          <a:solidFill>
                            <a:srgbClr val="0000FF"/>
                          </a:solidFill>
                          <a:latin typeface="Times New Roman" panose="02020603050405020304"/>
                          <a:ea typeface="黑体" panose="02010600030101010101" pitchFamily="49" charset="-122"/>
                          <a:cs typeface="黑体" panose="02010600030101010101" pitchFamily="49" charset="-122"/>
                        </a:rPr>
                        <a:t>物质结构</a:t>
                      </a:r>
                      <a:endParaRPr lang="zh-CN" sz="1800" kern="100">
                        <a:solidFill>
                          <a:srgbClr val="0000FF"/>
                        </a:solidFill>
                        <a:latin typeface="Times New Roman" panose="02020603050405020304"/>
                        <a:ea typeface="宋体" panose="02010600030101010101" pitchFamily="2" charset="-122"/>
                      </a:endParaRPr>
                    </a:p>
                  </a:txBody>
                  <a:tcPr marT="0" marB="0" vert="horz"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solidFill>
                  </a:tcPr>
                </a:tc>
              </a:tr>
              <a:tr h="648144">
                <a:tc>
                  <a:txBody>
                    <a:bodyPr wrap="square"/>
                    <a:lstStyle/>
                    <a:p>
                      <a:pPr algn="ctr">
                        <a:lnSpc>
                          <a:spcPts val="1600"/>
                        </a:lnSpc>
                        <a:spcAft>
                          <a:spcPct val="0"/>
                        </a:spcAft>
                      </a:pPr>
                      <a:r>
                        <a:rPr lang="en-US" sz="1800" kern="100">
                          <a:solidFill>
                            <a:srgbClr val="0000FF"/>
                          </a:solidFill>
                          <a:latin typeface="黑体" panose="02010600030101010101" pitchFamily="49" charset="-122"/>
                          <a:ea typeface="宋体" panose="02010600030101010101" pitchFamily="2" charset="-122"/>
                          <a:cs typeface="黑体" panose="02010600030101010101" pitchFamily="49" charset="-122"/>
                        </a:rPr>
                        <a:t>18</a:t>
                      </a:r>
                      <a:endParaRPr lang="zh-CN" sz="1800" kern="100">
                        <a:solidFill>
                          <a:srgbClr val="0000FF"/>
                        </a:solidFill>
                        <a:latin typeface="Times New Roman" panose="02020603050405020304"/>
                        <a:ea typeface="宋体" panose="02010600030101010101" pitchFamily="2" charset="-122"/>
                      </a:endParaRPr>
                    </a:p>
                  </a:txBody>
                  <a:tcPr marT="0" marB="0" vert="horz"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solidFill>
                  </a:tcPr>
                </a:tc>
                <a:tc>
                  <a:txBody>
                    <a:bodyPr wrap="square"/>
                    <a:lstStyle/>
                    <a:p>
                      <a:pPr algn="l">
                        <a:lnSpc>
                          <a:spcPts val="1600"/>
                        </a:lnSpc>
                        <a:spcAft>
                          <a:spcPct val="0"/>
                        </a:spcAft>
                      </a:pPr>
                      <a:r>
                        <a:rPr lang="zh-CN" sz="1800" kern="100">
                          <a:solidFill>
                            <a:srgbClr val="0000FF"/>
                          </a:solidFill>
                          <a:latin typeface="Times New Roman" panose="02020603050405020304"/>
                          <a:ea typeface="黑体" panose="02010600030101010101" pitchFamily="49" charset="-122"/>
                          <a:cs typeface="黑体" panose="02010600030101010101" pitchFamily="49" charset="-122"/>
                        </a:rPr>
                        <a:t>无机工艺流程</a:t>
                      </a:r>
                      <a:endParaRPr lang="zh-CN" sz="1800" kern="100">
                        <a:solidFill>
                          <a:srgbClr val="0000FF"/>
                        </a:solidFill>
                        <a:latin typeface="Times New Roman" panose="02020603050405020304"/>
                        <a:ea typeface="宋体" panose="02010600030101010101" pitchFamily="2" charset="-122"/>
                      </a:endParaRPr>
                    </a:p>
                  </a:txBody>
                  <a:tcPr marT="0" marB="0" vert="horz"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solidFill>
                  </a:tcPr>
                </a:tc>
              </a:tr>
              <a:tr h="648144">
                <a:tc>
                  <a:txBody>
                    <a:bodyPr wrap="square"/>
                    <a:lstStyle/>
                    <a:p>
                      <a:pPr algn="ctr">
                        <a:lnSpc>
                          <a:spcPts val="1600"/>
                        </a:lnSpc>
                        <a:spcAft>
                          <a:spcPct val="0"/>
                        </a:spcAft>
                      </a:pPr>
                      <a:r>
                        <a:rPr lang="en-US" sz="1800" kern="100">
                          <a:solidFill>
                            <a:srgbClr val="0000FF"/>
                          </a:solidFill>
                          <a:latin typeface="黑体" panose="02010600030101010101" pitchFamily="49" charset="-122"/>
                          <a:ea typeface="宋体" panose="02010600030101010101" pitchFamily="2" charset="-122"/>
                          <a:cs typeface="黑体" panose="02010600030101010101" pitchFamily="49" charset="-122"/>
                        </a:rPr>
                        <a:t>19</a:t>
                      </a:r>
                      <a:endParaRPr lang="zh-CN" sz="1800" kern="100">
                        <a:solidFill>
                          <a:srgbClr val="0000FF"/>
                        </a:solidFill>
                        <a:latin typeface="Times New Roman" panose="02020603050405020304"/>
                        <a:ea typeface="宋体" panose="02010600030101010101" pitchFamily="2" charset="-122"/>
                      </a:endParaRPr>
                    </a:p>
                  </a:txBody>
                  <a:tcPr marT="0" marB="0" vert="horz"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solidFill>
                  </a:tcPr>
                </a:tc>
                <a:tc>
                  <a:txBody>
                    <a:bodyPr wrap="square"/>
                    <a:lstStyle/>
                    <a:p>
                      <a:pPr algn="l">
                        <a:lnSpc>
                          <a:spcPts val="1600"/>
                        </a:lnSpc>
                        <a:spcAft>
                          <a:spcPct val="0"/>
                        </a:spcAft>
                      </a:pPr>
                      <a:r>
                        <a:rPr lang="zh-CN" sz="1800" kern="100">
                          <a:solidFill>
                            <a:srgbClr val="0000FF"/>
                          </a:solidFill>
                          <a:latin typeface="Times New Roman" panose="02020603050405020304"/>
                          <a:ea typeface="黑体" panose="02010600030101010101" pitchFamily="49" charset="-122"/>
                          <a:cs typeface="黑体" panose="02010600030101010101" pitchFamily="49" charset="-122"/>
                        </a:rPr>
                        <a:t>化学原理</a:t>
                      </a:r>
                      <a:endParaRPr lang="zh-CN" sz="1800" kern="100">
                        <a:solidFill>
                          <a:srgbClr val="0000FF"/>
                        </a:solidFill>
                        <a:latin typeface="Times New Roman" panose="02020603050405020304"/>
                        <a:ea typeface="宋体" panose="02010600030101010101" pitchFamily="2" charset="-122"/>
                      </a:endParaRPr>
                    </a:p>
                  </a:txBody>
                  <a:tcPr marT="0" marB="0" vert="horz"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solidFill>
                  </a:tcPr>
                </a:tc>
              </a:tr>
              <a:tr h="648144">
                <a:tc>
                  <a:txBody>
                    <a:bodyPr wrap="square"/>
                    <a:lstStyle/>
                    <a:p>
                      <a:pPr algn="ctr">
                        <a:lnSpc>
                          <a:spcPts val="1600"/>
                        </a:lnSpc>
                        <a:spcAft>
                          <a:spcPct val="0"/>
                        </a:spcAft>
                      </a:pPr>
                      <a:r>
                        <a:rPr lang="en-US" sz="1800" kern="100">
                          <a:solidFill>
                            <a:srgbClr val="0000FF"/>
                          </a:solidFill>
                          <a:latin typeface="黑体" panose="02010600030101010101" pitchFamily="49" charset="-122"/>
                          <a:ea typeface="宋体" panose="02010600030101010101" pitchFamily="2" charset="-122"/>
                          <a:cs typeface="黑体" panose="02010600030101010101" pitchFamily="49" charset="-122"/>
                        </a:rPr>
                        <a:t>20</a:t>
                      </a:r>
                      <a:endParaRPr lang="zh-CN" sz="1800" kern="100">
                        <a:solidFill>
                          <a:srgbClr val="0000FF"/>
                        </a:solidFill>
                        <a:latin typeface="Times New Roman" panose="02020603050405020304"/>
                        <a:ea typeface="宋体" panose="02010600030101010101" pitchFamily="2" charset="-122"/>
                      </a:endParaRPr>
                    </a:p>
                  </a:txBody>
                  <a:tcPr marT="0" marB="0" vert="horz"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solidFill>
                  </a:tcPr>
                </a:tc>
                <a:tc>
                  <a:txBody>
                    <a:bodyPr wrap="square"/>
                    <a:lstStyle/>
                    <a:p>
                      <a:pPr algn="l">
                        <a:lnSpc>
                          <a:spcPts val="1600"/>
                        </a:lnSpc>
                        <a:spcAft>
                          <a:spcPct val="0"/>
                        </a:spcAft>
                      </a:pPr>
                      <a:r>
                        <a:rPr lang="zh-CN" sz="1800" kern="100">
                          <a:solidFill>
                            <a:srgbClr val="0000FF"/>
                          </a:solidFill>
                          <a:latin typeface="Times New Roman" panose="02020603050405020304"/>
                          <a:ea typeface="黑体" panose="02010600030101010101" pitchFamily="49" charset="-122"/>
                          <a:cs typeface="黑体" panose="02010600030101010101" pitchFamily="49" charset="-122"/>
                        </a:rPr>
                        <a:t>有机工艺流程</a:t>
                      </a:r>
                      <a:endParaRPr lang="zh-CN" sz="1800" kern="100">
                        <a:solidFill>
                          <a:srgbClr val="0000FF"/>
                        </a:solidFill>
                        <a:latin typeface="Times New Roman" panose="02020603050405020304"/>
                        <a:ea typeface="宋体" panose="02010600030101010101" pitchFamily="2" charset="-122"/>
                      </a:endParaRPr>
                    </a:p>
                  </a:txBody>
                  <a:tcPr marT="0" marB="0" vert="horz"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solidFill>
                  </a:tcPr>
                </a:tc>
              </a:tr>
            </a:tbl>
          </a:graphicData>
        </a:graphic>
      </p:graphicFrame>
    </p:spTree>
  </p:cSld>
  <p:clrMapOvr>
    <a:masterClrMapping/>
  </p:clrMapOvr>
  <p:transition/>
</p:sld>
</file>

<file path=ppt/slides/slide16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
            <a:lum/>
          </a:blip>
          <a:stretch>
            <a:fillRect/>
          </a:stretch>
        </a:blipFill>
        <a:effectLst/>
      </p:bgPr>
    </p:bg>
    <p:spTree>
      <p:nvGrpSpPr>
        <p:cNvPr id="1" name=""/>
        <p:cNvGrpSpPr/>
        <p:nvPr/>
      </p:nvGrpSpPr>
      <p:grpSpPr>
        <a:xfrm>
          <a:off x="0" y="0"/>
          <a:ext cx="0" cy="0"/>
          <a:chOff x="0" y="0"/>
          <a:chExt cx="0" cy="0"/>
        </a:xfrm>
      </p:grpSpPr>
      <p:cxnSp>
        <p:nvCxnSpPr>
          <p:cNvPr id="7" name="直接连接符 6"/>
          <p:cNvCxnSpPr/>
          <p:nvPr/>
        </p:nvCxnSpPr>
        <p:spPr>
          <a:xfrm>
            <a:off x="239609" y="1196845"/>
            <a:ext cx="11617113" cy="0"/>
          </a:xfrm>
          <a:prstGeom prst="line">
            <a:avLst/>
          </a:prstGeom>
          <a:ln w="57150">
            <a:solidFill>
              <a:srgbClr val="FF0000"/>
            </a:solidFill>
          </a:ln>
          <a:scene3d>
            <a:camera prst="obliqueTopRight"/>
            <a:lightRig rig="threePt" dir="t"/>
          </a:scene3d>
        </p:spPr>
        <p:style>
          <a:lnRef idx="1">
            <a:schemeClr val="accent1"/>
          </a:lnRef>
          <a:fillRef idx="0">
            <a:schemeClr val="accent1"/>
          </a:fillRef>
          <a:effectRef idx="0">
            <a:schemeClr val="accent1"/>
          </a:effectRef>
          <a:fontRef idx="minor">
            <a:schemeClr val="tx1"/>
          </a:fontRef>
        </p:style>
      </p:cxnSp>
      <p:graphicFrame>
        <p:nvGraphicFramePr>
          <p:cNvPr id="8" name="表格 7"/>
          <p:cNvGraphicFramePr>
            <a:graphicFrameLocks noGrp="1"/>
          </p:cNvGraphicFramePr>
          <p:nvPr>
            <p:custDataLst>
              <p:tags r:id="rId2"/>
            </p:custDataLst>
          </p:nvPr>
        </p:nvGraphicFramePr>
        <p:xfrm>
          <a:off x="815636" y="1700883"/>
          <a:ext cx="10614546" cy="4337889"/>
        </p:xfrm>
        <a:graphic>
          <a:graphicData uri="http://schemas.openxmlformats.org/drawingml/2006/table">
            <a:tbl>
              <a:tblPr firstRow="1" bandRow="1">
                <a:tableStyleId>{5C22544A-7EE6-4342-B048-85BDC9FD1C3A}</a:tableStyleId>
              </a:tblPr>
              <a:tblGrid>
                <a:gridCol w="4009055"/>
                <a:gridCol w="6605491"/>
              </a:tblGrid>
              <a:tr h="343957">
                <a:tc>
                  <a:txBody>
                    <a:bodyPr wrap="square"/>
                    <a:lstStyle/>
                    <a:p>
                      <a:pPr algn="ctr">
                        <a:buNone/>
                      </a:pPr>
                      <a:r>
                        <a:rPr lang="zh-CN" altLang="en-US" smtClean="0">
                          <a:solidFill>
                            <a:srgbClr val="FF0000"/>
                          </a:solidFill>
                        </a:rPr>
                        <a:t>高考考</a:t>
                      </a:r>
                      <a:r>
                        <a:rPr lang="zh-CN" altLang="en-US">
                          <a:solidFill>
                            <a:srgbClr val="FF0000"/>
                          </a:solidFill>
                        </a:rPr>
                        <a:t>点</a:t>
                      </a:r>
                      <a:endParaRPr lang="zh-CN" altLang="en-US">
                        <a:solidFill>
                          <a:srgbClr val="FF0000"/>
                        </a:solidFill>
                      </a:endParaRPr>
                    </a:p>
                  </a:txBody>
                  <a:tcPr marL="121920" marR="121920" vert="horz"/>
                </a:tc>
                <a:tc>
                  <a:txBody>
                    <a:bodyPr wrap="square"/>
                    <a:lstStyle/>
                    <a:p>
                      <a:pPr algn="ctr">
                        <a:buNone/>
                      </a:pPr>
                      <a:r>
                        <a:rPr lang="zh-CN" altLang="en-US">
                          <a:solidFill>
                            <a:schemeClr val="tx1"/>
                          </a:solidFill>
                        </a:rPr>
                        <a:t>考纲</a:t>
                      </a:r>
                      <a:endParaRPr lang="zh-CN" altLang="en-US">
                        <a:solidFill>
                          <a:schemeClr val="tx1"/>
                        </a:solidFill>
                      </a:endParaRPr>
                    </a:p>
                  </a:txBody>
                  <a:tcPr marL="121920" marR="121920" vert="horz"/>
                </a:tc>
              </a:tr>
              <a:tr h="711841">
                <a:tc>
                  <a:txBody>
                    <a:bodyPr wrap="square"/>
                    <a:lstStyle/>
                    <a:p>
                      <a:pPr>
                        <a:buNone/>
                      </a:pPr>
                      <a:r>
                        <a:rPr lang="en-US" altLang="zh-CN" b="1">
                          <a:solidFill>
                            <a:srgbClr val="0000FF"/>
                          </a:solidFill>
                          <a:latin typeface="黑体" panose="02010600030101010101" pitchFamily="49" charset="-122"/>
                          <a:ea typeface="黑体" panose="02010600030101010101" pitchFamily="49" charset="-122"/>
                          <a:cs typeface="黑体" panose="02010600030101010101" pitchFamily="49" charset="-122"/>
                        </a:rPr>
                        <a:t>1.</a:t>
                      </a:r>
                      <a:r>
                        <a:rPr lang="zh-CN" altLang="en-US" b="1">
                          <a:solidFill>
                            <a:srgbClr val="0000FF"/>
                          </a:solidFill>
                          <a:latin typeface="黑体" panose="02010600030101010101" pitchFamily="49" charset="-122"/>
                          <a:ea typeface="黑体" panose="02010600030101010101" pitchFamily="49" charset="-122"/>
                          <a:cs typeface="黑体" panose="02010600030101010101" pitchFamily="49" charset="-122"/>
                        </a:rPr>
                        <a:t>常见仪器药品的使用</a:t>
                      </a:r>
                      <a:endParaRPr lang="zh-CN" altLang="en-US" b="1">
                        <a:solidFill>
                          <a:srgbClr val="0000FF"/>
                        </a:solidFill>
                        <a:latin typeface="黑体" panose="02010600030101010101" pitchFamily="49" charset="-122"/>
                        <a:ea typeface="黑体" panose="02010600030101010101" pitchFamily="49" charset="-122"/>
                        <a:cs typeface="黑体" panose="02010600030101010101" pitchFamily="49" charset="-122"/>
                      </a:endParaRPr>
                    </a:p>
                  </a:txBody>
                  <a:tcPr marL="121920" marR="121920" vert="horz"/>
                </a:tc>
                <a:tc>
                  <a:txBody>
                    <a:bodyPr wrap="square"/>
                    <a:lstStyle/>
                    <a:p>
                      <a:pPr>
                        <a:buNone/>
                      </a:pPr>
                      <a:r>
                        <a:rPr lang="en-US" altLang="zh-CN" b="1">
                          <a:solidFill>
                            <a:schemeClr val="tx1"/>
                          </a:solidFill>
                        </a:rPr>
                        <a:t>1.</a:t>
                      </a:r>
                      <a:r>
                        <a:rPr lang="zh-CN" altLang="en-US" b="1">
                          <a:solidFill>
                            <a:schemeClr val="tx1"/>
                          </a:solidFill>
                        </a:rPr>
                        <a:t>了解化学实验是科学探究方法</a:t>
                      </a:r>
                      <a:r>
                        <a:rPr lang="zh-CN" altLang="en-US" b="1" smtClean="0">
                          <a:solidFill>
                            <a:schemeClr val="tx1"/>
                          </a:solidFill>
                        </a:rPr>
                        <a:t>；</a:t>
                      </a:r>
                      <a:endParaRPr lang="en-US" altLang="zh-CN" b="1" smtClean="0">
                        <a:solidFill>
                          <a:schemeClr val="tx1"/>
                        </a:solidFill>
                      </a:endParaRPr>
                    </a:p>
                    <a:p>
                      <a:pPr>
                        <a:buNone/>
                      </a:pPr>
                      <a:r>
                        <a:rPr lang="en-US" altLang="zh-CN" b="1" smtClean="0">
                          <a:solidFill>
                            <a:schemeClr val="tx1"/>
                          </a:solidFill>
                          <a:sym typeface="+mn-ea"/>
                        </a:rPr>
                        <a:t>    </a:t>
                      </a:r>
                      <a:r>
                        <a:rPr lang="zh-CN" altLang="en-US" b="1" smtClean="0">
                          <a:solidFill>
                            <a:schemeClr val="tx1"/>
                          </a:solidFill>
                          <a:sym typeface="+mn-ea"/>
                        </a:rPr>
                        <a:t>了</a:t>
                      </a:r>
                      <a:r>
                        <a:rPr lang="zh-CN" altLang="en-US" b="1">
                          <a:solidFill>
                            <a:schemeClr val="tx1"/>
                          </a:solidFill>
                          <a:sym typeface="+mn-ea"/>
                        </a:rPr>
                        <a:t>解常见仪器主要用途和使用方法</a:t>
                      </a:r>
                      <a:endParaRPr lang="zh-CN" altLang="en-US" b="1">
                        <a:solidFill>
                          <a:schemeClr val="tx1"/>
                        </a:solidFill>
                        <a:sym typeface="+mn-ea"/>
                      </a:endParaRPr>
                    </a:p>
                  </a:txBody>
                  <a:tcPr marL="121920" marR="121920" vert="horz"/>
                </a:tc>
              </a:tr>
              <a:tr h="907838">
                <a:tc>
                  <a:txBody>
                    <a:bodyPr wrap="square"/>
                    <a:lstStyle/>
                    <a:p>
                      <a:pPr>
                        <a:buNone/>
                      </a:pPr>
                      <a:r>
                        <a:rPr lang="en-US" altLang="zh-CN" b="1">
                          <a:solidFill>
                            <a:srgbClr val="0000FF"/>
                          </a:solidFill>
                          <a:latin typeface="黑体" panose="02010600030101010101" pitchFamily="49" charset="-122"/>
                          <a:ea typeface="黑体" panose="02010600030101010101" pitchFamily="49" charset="-122"/>
                          <a:cs typeface="黑体" panose="02010600030101010101" pitchFamily="49" charset="-122"/>
                        </a:rPr>
                        <a:t>2.</a:t>
                      </a:r>
                      <a:r>
                        <a:rPr lang="zh-CN" altLang="en-US" b="1">
                          <a:solidFill>
                            <a:srgbClr val="0000FF"/>
                          </a:solidFill>
                          <a:latin typeface="黑体" panose="02010600030101010101" pitchFamily="49" charset="-122"/>
                          <a:ea typeface="黑体" panose="02010600030101010101" pitchFamily="49" charset="-122"/>
                          <a:cs typeface="黑体" panose="02010600030101010101" pitchFamily="49" charset="-122"/>
                        </a:rPr>
                        <a:t>化学实验基本操作</a:t>
                      </a:r>
                      <a:endParaRPr lang="zh-CN" altLang="en-US" b="1">
                        <a:solidFill>
                          <a:srgbClr val="0000FF"/>
                        </a:solidFill>
                        <a:latin typeface="黑体" panose="02010600030101010101" pitchFamily="49" charset="-122"/>
                        <a:ea typeface="黑体" panose="02010600030101010101" pitchFamily="49" charset="-122"/>
                        <a:cs typeface="黑体" panose="02010600030101010101" pitchFamily="49" charset="-122"/>
                      </a:endParaRPr>
                    </a:p>
                  </a:txBody>
                  <a:tcPr marL="121920" marR="121920" vert="horz"/>
                </a:tc>
                <a:tc>
                  <a:txBody>
                    <a:bodyPr wrap="square"/>
                    <a:lstStyle/>
                    <a:p>
                      <a:pPr>
                        <a:buNone/>
                      </a:pPr>
                      <a:r>
                        <a:rPr lang="en-US" altLang="zh-CN" b="1">
                          <a:solidFill>
                            <a:schemeClr val="tx1"/>
                          </a:solidFill>
                        </a:rPr>
                        <a:t>2.</a:t>
                      </a:r>
                      <a:r>
                        <a:rPr lang="zh-CN" altLang="en-US" b="1">
                          <a:solidFill>
                            <a:schemeClr val="tx1"/>
                          </a:solidFill>
                          <a:sym typeface="+mn-ea"/>
                        </a:rPr>
                        <a:t>掌握化学实验基本操</a:t>
                      </a:r>
                      <a:r>
                        <a:rPr lang="zh-CN" altLang="en-US" b="1" smtClean="0">
                          <a:solidFill>
                            <a:schemeClr val="tx1"/>
                          </a:solidFill>
                          <a:sym typeface="+mn-ea"/>
                        </a:rPr>
                        <a:t>作，</a:t>
                      </a:r>
                      <a:endParaRPr lang="en-US" altLang="zh-CN" b="1" smtClean="0">
                        <a:solidFill>
                          <a:schemeClr val="tx1"/>
                        </a:solidFill>
                        <a:sym typeface="+mn-ea"/>
                      </a:endParaRPr>
                    </a:p>
                    <a:p>
                      <a:pPr>
                        <a:buNone/>
                      </a:pPr>
                      <a:r>
                        <a:rPr lang="en-US" altLang="zh-CN" b="1" smtClean="0">
                          <a:solidFill>
                            <a:schemeClr val="tx1"/>
                          </a:solidFill>
                          <a:sym typeface="+mn-ea"/>
                        </a:rPr>
                        <a:t>    </a:t>
                      </a:r>
                      <a:r>
                        <a:rPr lang="zh-CN" altLang="en-US" b="1" smtClean="0">
                          <a:solidFill>
                            <a:schemeClr val="tx1"/>
                          </a:solidFill>
                          <a:sym typeface="+mn-ea"/>
                        </a:rPr>
                        <a:t>能</a:t>
                      </a:r>
                      <a:r>
                        <a:rPr lang="zh-CN" altLang="en-US" b="1">
                          <a:solidFill>
                            <a:schemeClr val="tx1"/>
                          </a:solidFill>
                          <a:sym typeface="+mn-ea"/>
                        </a:rPr>
                        <a:t>识别化学品安全标示</a:t>
                      </a:r>
                      <a:r>
                        <a:rPr lang="zh-CN" altLang="en-US" b="1" smtClean="0">
                          <a:solidFill>
                            <a:schemeClr val="tx1"/>
                          </a:solidFill>
                          <a:sym typeface="+mn-ea"/>
                        </a:rPr>
                        <a:t>；</a:t>
                      </a:r>
                      <a:endParaRPr lang="en-US" altLang="zh-CN" b="1" smtClean="0">
                        <a:solidFill>
                          <a:schemeClr val="tx1"/>
                        </a:solidFill>
                        <a:sym typeface="+mn-ea"/>
                      </a:endParaRPr>
                    </a:p>
                    <a:p>
                      <a:pPr>
                        <a:buNone/>
                      </a:pPr>
                      <a:r>
                        <a:rPr lang="en-US" altLang="zh-CN" b="1" smtClean="0">
                          <a:solidFill>
                            <a:schemeClr val="tx1"/>
                          </a:solidFill>
                          <a:sym typeface="+mn-ea"/>
                        </a:rPr>
                        <a:t>    </a:t>
                      </a:r>
                      <a:r>
                        <a:rPr lang="zh-CN" altLang="en-US" b="1" smtClean="0">
                          <a:solidFill>
                            <a:schemeClr val="tx1"/>
                          </a:solidFill>
                          <a:sym typeface="+mn-ea"/>
                        </a:rPr>
                        <a:t>了</a:t>
                      </a:r>
                      <a:r>
                        <a:rPr lang="zh-CN" altLang="en-US" b="1">
                          <a:solidFill>
                            <a:schemeClr val="tx1"/>
                          </a:solidFill>
                          <a:sym typeface="+mn-ea"/>
                        </a:rPr>
                        <a:t>解实验室一般事故预防和处理方法。</a:t>
                      </a:r>
                      <a:endParaRPr lang="zh-CN" altLang="en-US" b="1">
                        <a:solidFill>
                          <a:schemeClr val="tx1"/>
                        </a:solidFill>
                        <a:sym typeface="+mn-ea"/>
                      </a:endParaRPr>
                    </a:p>
                  </a:txBody>
                  <a:tcPr marL="121920" marR="121920" vert="horz"/>
                </a:tc>
              </a:tr>
              <a:tr h="926796">
                <a:tc>
                  <a:txBody>
                    <a:bodyPr wrap="square"/>
                    <a:lstStyle/>
                    <a:p>
                      <a:pPr>
                        <a:buNone/>
                      </a:pPr>
                      <a:r>
                        <a:rPr lang="en-US" altLang="zh-CN" b="1">
                          <a:solidFill>
                            <a:srgbClr val="0000FF"/>
                          </a:solidFill>
                          <a:latin typeface="黑体" panose="02010600030101010101" pitchFamily="49" charset="-122"/>
                          <a:ea typeface="黑体" panose="02010600030101010101" pitchFamily="49" charset="-122"/>
                          <a:cs typeface="黑体" panose="02010600030101010101" pitchFamily="49" charset="-122"/>
                        </a:rPr>
                        <a:t>3.</a:t>
                      </a:r>
                      <a:r>
                        <a:rPr lang="zh-CN" altLang="en-US" b="1">
                          <a:solidFill>
                            <a:srgbClr val="0000FF"/>
                          </a:solidFill>
                          <a:latin typeface="黑体" panose="02010600030101010101" pitchFamily="49" charset="-122"/>
                          <a:ea typeface="黑体" panose="02010600030101010101" pitchFamily="49" charset="-122"/>
                          <a:cs typeface="黑体" panose="02010600030101010101" pitchFamily="49" charset="-122"/>
                        </a:rPr>
                        <a:t>物</a:t>
                      </a:r>
                      <a:r>
                        <a:rPr lang="zh-CN" altLang="en-US" b="1" smtClean="0">
                          <a:solidFill>
                            <a:srgbClr val="0000FF"/>
                          </a:solidFill>
                          <a:latin typeface="黑体" panose="02010600030101010101" pitchFamily="49" charset="-122"/>
                          <a:ea typeface="黑体" panose="02010600030101010101" pitchFamily="49" charset="-122"/>
                          <a:cs typeface="黑体" panose="02010600030101010101" pitchFamily="49" charset="-122"/>
                        </a:rPr>
                        <a:t>质的</a:t>
                      </a:r>
                      <a:r>
                        <a:rPr lang="zh-CN" altLang="en-US" b="1">
                          <a:solidFill>
                            <a:srgbClr val="0000FF"/>
                          </a:solidFill>
                          <a:latin typeface="黑体" panose="02010600030101010101" pitchFamily="49" charset="-122"/>
                          <a:ea typeface="黑体" panose="02010600030101010101" pitchFamily="49" charset="-122"/>
                          <a:cs typeface="黑体" panose="02010600030101010101" pitchFamily="49" charset="-122"/>
                        </a:rPr>
                        <a:t>检验</a:t>
                      </a:r>
                      <a:r>
                        <a:rPr lang="zh-CN" altLang="en-US" b="1" smtClean="0">
                          <a:solidFill>
                            <a:srgbClr val="0000FF"/>
                          </a:solidFill>
                          <a:latin typeface="黑体" panose="02010600030101010101" pitchFamily="49" charset="-122"/>
                          <a:ea typeface="黑体" panose="02010600030101010101" pitchFamily="49" charset="-122"/>
                          <a:cs typeface="黑体" panose="02010600030101010101" pitchFamily="49" charset="-122"/>
                        </a:rPr>
                        <a:t>、</a:t>
                      </a:r>
                      <a:r>
                        <a:rPr lang="zh-CN" altLang="en-US" b="1" smtClean="0">
                          <a:solidFill>
                            <a:srgbClr val="0000FF"/>
                          </a:solidFill>
                          <a:latin typeface="黑体" panose="02010600030101010101" pitchFamily="49" charset="-122"/>
                          <a:ea typeface="黑体" panose="02010600030101010101" pitchFamily="49" charset="-122"/>
                          <a:cs typeface="黑体" panose="02010600030101010101" pitchFamily="49" charset="-122"/>
                          <a:sym typeface="+mn-ea"/>
                        </a:rPr>
                        <a:t>分离与提纯</a:t>
                      </a:r>
                      <a:endParaRPr lang="en-US" altLang="zh-CN" b="1" smtClean="0">
                        <a:solidFill>
                          <a:srgbClr val="0000FF"/>
                        </a:solidFill>
                        <a:latin typeface="黑体" panose="02010600030101010101" pitchFamily="49" charset="-122"/>
                        <a:ea typeface="黑体" panose="02010600030101010101" pitchFamily="49" charset="-122"/>
                        <a:cs typeface="黑体" panose="02010600030101010101" pitchFamily="49" charset="-122"/>
                      </a:endParaRPr>
                    </a:p>
                    <a:p>
                      <a:pPr>
                        <a:buNone/>
                      </a:pPr>
                      <a:r>
                        <a:rPr lang="zh-CN" altLang="en-US" b="1" baseline="0" smtClean="0">
                          <a:solidFill>
                            <a:srgbClr val="0000FF"/>
                          </a:solidFill>
                          <a:latin typeface="黑体" panose="02010600030101010101" pitchFamily="49" charset="-122"/>
                          <a:ea typeface="黑体" panose="02010600030101010101" pitchFamily="49" charset="-122"/>
                          <a:sym typeface="+mn-ea"/>
                        </a:rPr>
                        <a:t>  </a:t>
                      </a:r>
                      <a:r>
                        <a:rPr lang="zh-CN" altLang="en-US" b="1" smtClean="0">
                          <a:solidFill>
                            <a:srgbClr val="0000FF"/>
                          </a:solidFill>
                          <a:sym typeface="+mn-ea"/>
                        </a:rPr>
                        <a:t>配制溶液</a:t>
                      </a:r>
                      <a:endParaRPr lang="zh-CN" altLang="en-US" b="1" smtClean="0">
                        <a:solidFill>
                          <a:srgbClr val="0000FF"/>
                        </a:solidFill>
                        <a:latin typeface="黑体" panose="02010600030101010101" pitchFamily="49" charset="-122"/>
                        <a:ea typeface="黑体" panose="02010600030101010101" pitchFamily="49" charset="-122"/>
                        <a:cs typeface="黑体" panose="02010600030101010101" pitchFamily="49" charset="-122"/>
                        <a:sym typeface="+mn-ea"/>
                      </a:endParaRPr>
                    </a:p>
                  </a:txBody>
                  <a:tcPr marL="121920" marR="121920" vert="horz"/>
                </a:tc>
                <a:tc>
                  <a:txBody>
                    <a:bodyPr wrap="square"/>
                    <a:lstStyle/>
                    <a:p>
                      <a:pPr>
                        <a:buNone/>
                      </a:pPr>
                      <a:r>
                        <a:rPr lang="en-US" altLang="zh-CN" b="1"/>
                        <a:t>3.</a:t>
                      </a:r>
                      <a:r>
                        <a:rPr lang="zh-CN" altLang="en-US" b="1"/>
                        <a:t>能对常见物</a:t>
                      </a:r>
                      <a:r>
                        <a:rPr lang="zh-CN" altLang="en-US" b="1">
                          <a:solidFill>
                            <a:schemeClr val="tx1"/>
                          </a:solidFill>
                        </a:rPr>
                        <a:t>质进行</a:t>
                      </a:r>
                      <a:r>
                        <a:rPr lang="zh-CN" altLang="en-US" b="1">
                          <a:solidFill>
                            <a:schemeClr val="tx1"/>
                          </a:solidFill>
                          <a:sym typeface="+mn-ea"/>
                        </a:rPr>
                        <a:t>检验、分离与提纯</a:t>
                      </a:r>
                      <a:r>
                        <a:rPr lang="zh-CN" altLang="en-US" b="1" smtClean="0">
                          <a:solidFill>
                            <a:schemeClr val="tx1"/>
                          </a:solidFill>
                          <a:sym typeface="+mn-ea"/>
                        </a:rPr>
                        <a:t>；</a:t>
                      </a:r>
                      <a:endParaRPr lang="en-US" altLang="zh-CN" b="1" smtClean="0">
                        <a:solidFill>
                          <a:schemeClr val="tx1"/>
                        </a:solidFill>
                        <a:sym typeface="+mn-ea"/>
                      </a:endParaRPr>
                    </a:p>
                    <a:p>
                      <a:pPr>
                        <a:buNone/>
                      </a:pPr>
                      <a:r>
                        <a:rPr lang="zh-CN" altLang="en-US" b="1" smtClean="0">
                          <a:solidFill>
                            <a:schemeClr val="tx1"/>
                          </a:solidFill>
                          <a:sym typeface="+mn-ea"/>
                        </a:rPr>
                        <a:t>   能</a:t>
                      </a:r>
                      <a:r>
                        <a:rPr lang="zh-CN" altLang="en-US" b="1">
                          <a:solidFill>
                            <a:schemeClr val="tx1"/>
                          </a:solidFill>
                          <a:sym typeface="+mn-ea"/>
                        </a:rPr>
                        <a:t>根据要求配制溶液</a:t>
                      </a:r>
                      <a:r>
                        <a:rPr lang="zh-CN" altLang="en-US" b="1" smtClean="0">
                          <a:solidFill>
                            <a:schemeClr val="tx1"/>
                          </a:solidFill>
                          <a:sym typeface="+mn-ea"/>
                        </a:rPr>
                        <a:t>；</a:t>
                      </a:r>
                      <a:endParaRPr lang="en-US" altLang="zh-CN" b="1" smtClean="0">
                        <a:solidFill>
                          <a:schemeClr val="tx1"/>
                        </a:solidFill>
                        <a:sym typeface="+mn-ea"/>
                      </a:endParaRPr>
                    </a:p>
                    <a:p>
                      <a:pPr>
                        <a:buNone/>
                      </a:pPr>
                      <a:r>
                        <a:rPr lang="en-US" altLang="zh-CN" b="1" smtClean="0">
                          <a:sym typeface="+mn-ea"/>
                        </a:rPr>
                        <a:t>   </a:t>
                      </a:r>
                      <a:r>
                        <a:rPr lang="zh-CN" altLang="en-US" b="1" smtClean="0">
                          <a:sym typeface="+mn-ea"/>
                        </a:rPr>
                        <a:t>以</a:t>
                      </a:r>
                      <a:r>
                        <a:rPr lang="zh-CN" altLang="en-US" b="1">
                          <a:sym typeface="+mn-ea"/>
                        </a:rPr>
                        <a:t>上知识与技能的综合使用</a:t>
                      </a:r>
                      <a:endParaRPr lang="zh-CN" altLang="en-US" b="1">
                        <a:sym typeface="+mn-ea"/>
                      </a:endParaRPr>
                    </a:p>
                  </a:txBody>
                  <a:tcPr marL="121920" marR="121920" vert="horz"/>
                </a:tc>
              </a:tr>
              <a:tr h="504692">
                <a:tc>
                  <a:txBody>
                    <a:bodyPr wrap="square"/>
                    <a:lstStyle/>
                    <a:p>
                      <a:pPr>
                        <a:buNone/>
                      </a:pPr>
                      <a:r>
                        <a:rPr lang="en-US" altLang="zh-CN" b="1">
                          <a:solidFill>
                            <a:srgbClr val="FF3300"/>
                          </a:solidFill>
                          <a:latin typeface="黑体" panose="02010600030101010101" pitchFamily="49" charset="-122"/>
                          <a:ea typeface="黑体" panose="02010600030101010101" pitchFamily="49" charset="-122"/>
                          <a:cs typeface="黑体" panose="02010600030101010101" pitchFamily="49" charset="-122"/>
                        </a:rPr>
                        <a:t>4.</a:t>
                      </a:r>
                      <a:r>
                        <a:rPr lang="zh-CN" altLang="en-US" b="1">
                          <a:solidFill>
                            <a:srgbClr val="FF3300"/>
                          </a:solidFill>
                          <a:latin typeface="黑体" panose="02010600030101010101" pitchFamily="49" charset="-122"/>
                          <a:ea typeface="黑体" panose="02010600030101010101" pitchFamily="49" charset="-122"/>
                          <a:cs typeface="黑体" panose="02010600030101010101" pitchFamily="49" charset="-122"/>
                        </a:rPr>
                        <a:t>实验方案的设计与评价</a:t>
                      </a:r>
                      <a:endParaRPr lang="zh-CN" altLang="en-US" b="1">
                        <a:solidFill>
                          <a:srgbClr val="FF3300"/>
                        </a:solidFill>
                        <a:latin typeface="黑体" panose="02010600030101010101" pitchFamily="49" charset="-122"/>
                        <a:ea typeface="黑体" panose="02010600030101010101" pitchFamily="49" charset="-122"/>
                        <a:cs typeface="黑体" panose="02010600030101010101" pitchFamily="49" charset="-122"/>
                      </a:endParaRPr>
                    </a:p>
                  </a:txBody>
                  <a:tcPr marL="121920" marR="121920" vert="horz"/>
                </a:tc>
                <a:tc>
                  <a:txBody>
                    <a:bodyPr wrap="square"/>
                    <a:lstStyle/>
                    <a:p>
                      <a:pPr>
                        <a:buNone/>
                      </a:pPr>
                      <a:r>
                        <a:rPr lang="en-US" altLang="zh-CN" b="1"/>
                        <a:t>4.</a:t>
                      </a:r>
                      <a:r>
                        <a:rPr lang="zh-CN" altLang="en-US" b="1"/>
                        <a:t>能根据实验习题</a:t>
                      </a:r>
                      <a:r>
                        <a:rPr lang="zh-CN" altLang="en-US" b="1">
                          <a:solidFill>
                            <a:schemeClr val="tx1"/>
                          </a:solidFill>
                        </a:rPr>
                        <a:t>设计、评价、改进实</a:t>
                      </a:r>
                      <a:r>
                        <a:rPr lang="zh-CN" altLang="en-US" b="1"/>
                        <a:t>验方案</a:t>
                      </a:r>
                      <a:endParaRPr lang="zh-CN" altLang="en-US" b="1"/>
                    </a:p>
                  </a:txBody>
                  <a:tcPr marL="121920" marR="121920" vert="horz"/>
                </a:tc>
              </a:tr>
              <a:tr h="835625">
                <a:tc>
                  <a:txBody>
                    <a:bodyPr wrap="square"/>
                    <a:lstStyle/>
                    <a:p>
                      <a:pPr>
                        <a:buNone/>
                      </a:pPr>
                      <a:r>
                        <a:rPr lang="en-US" altLang="zh-CN" b="1">
                          <a:solidFill>
                            <a:srgbClr val="FF3300"/>
                          </a:solidFill>
                          <a:latin typeface="黑体" panose="02010600030101010101" pitchFamily="49" charset="-122"/>
                          <a:ea typeface="黑体" panose="02010600030101010101" pitchFamily="49" charset="-122"/>
                          <a:cs typeface="黑体" panose="02010600030101010101" pitchFamily="49" charset="-122"/>
                          <a:sym typeface="+mn-ea"/>
                        </a:rPr>
                        <a:t>5.</a:t>
                      </a:r>
                      <a:r>
                        <a:rPr lang="zh-CN" altLang="en-US" b="1">
                          <a:solidFill>
                            <a:srgbClr val="FF3300"/>
                          </a:solidFill>
                          <a:latin typeface="黑体" panose="02010600030101010101" pitchFamily="49" charset="-122"/>
                          <a:ea typeface="黑体" panose="02010600030101010101" pitchFamily="49" charset="-122"/>
                          <a:cs typeface="黑体" panose="02010600030101010101" pitchFamily="49" charset="-122"/>
                          <a:sym typeface="+mn-ea"/>
                        </a:rPr>
                        <a:t>探究实</a:t>
                      </a:r>
                      <a:r>
                        <a:rPr lang="zh-CN" altLang="en-US" b="1" smtClean="0">
                          <a:solidFill>
                            <a:srgbClr val="FF3300"/>
                          </a:solidFill>
                          <a:latin typeface="黑体" panose="02010600030101010101" pitchFamily="49" charset="-122"/>
                          <a:ea typeface="黑体" panose="02010600030101010101" pitchFamily="49" charset="-122"/>
                          <a:cs typeface="黑体" panose="02010600030101010101" pitchFamily="49" charset="-122"/>
                          <a:sym typeface="+mn-ea"/>
                        </a:rPr>
                        <a:t>验</a:t>
                      </a:r>
                      <a:endParaRPr lang="zh-CN" altLang="en-US" b="1">
                        <a:solidFill>
                          <a:srgbClr val="FF3300"/>
                        </a:solidFill>
                        <a:latin typeface="黑体" panose="02010600030101010101" pitchFamily="49" charset="-122"/>
                        <a:ea typeface="黑体" panose="02010600030101010101" pitchFamily="49" charset="-122"/>
                        <a:cs typeface="黑体" panose="02010600030101010101" pitchFamily="49" charset="-122"/>
                        <a:sym typeface="+mn-ea"/>
                      </a:endParaRPr>
                    </a:p>
                  </a:txBody>
                  <a:tcPr marL="121920" marR="121920" vert="horz"/>
                </a:tc>
                <a:tc>
                  <a:txBody>
                    <a:bodyPr wrap="square"/>
                    <a:lstStyle/>
                    <a:p>
                      <a:pPr>
                        <a:buNone/>
                      </a:pPr>
                      <a:r>
                        <a:rPr lang="en-US" altLang="zh-CN" b="1"/>
                        <a:t>5.</a:t>
                      </a:r>
                      <a:r>
                        <a:rPr lang="zh-CN" altLang="en-US" b="1"/>
                        <a:t>了</a:t>
                      </a:r>
                      <a:r>
                        <a:rPr lang="zh-CN" altLang="en-US" b="1">
                          <a:solidFill>
                            <a:schemeClr val="tx1"/>
                          </a:solidFill>
                        </a:rPr>
                        <a:t>解控制实验条件的方法</a:t>
                      </a:r>
                      <a:r>
                        <a:rPr lang="zh-CN" altLang="en-US" b="1" smtClean="0">
                          <a:solidFill>
                            <a:schemeClr val="tx1"/>
                          </a:solidFill>
                        </a:rPr>
                        <a:t>；</a:t>
                      </a:r>
                      <a:endParaRPr lang="en-US" altLang="zh-CN" b="1" smtClean="0">
                        <a:solidFill>
                          <a:schemeClr val="tx1"/>
                        </a:solidFill>
                      </a:endParaRPr>
                    </a:p>
                    <a:p>
                      <a:pPr>
                        <a:buNone/>
                      </a:pPr>
                      <a:r>
                        <a:rPr lang="en-US" altLang="zh-CN" b="1" smtClean="0">
                          <a:solidFill>
                            <a:schemeClr val="tx1"/>
                          </a:solidFill>
                        </a:rPr>
                        <a:t>    </a:t>
                      </a:r>
                      <a:r>
                        <a:rPr lang="zh-CN" altLang="en-US" b="1" smtClean="0">
                          <a:solidFill>
                            <a:schemeClr val="tx1"/>
                          </a:solidFill>
                        </a:rPr>
                        <a:t>能</a:t>
                      </a:r>
                      <a:r>
                        <a:rPr lang="zh-CN" altLang="en-US" b="1">
                          <a:solidFill>
                            <a:schemeClr val="tx1"/>
                          </a:solidFill>
                        </a:rPr>
                        <a:t>分析、处理实验数据、得出实验结论</a:t>
                      </a:r>
                      <a:r>
                        <a:rPr lang="zh-CN" altLang="en-US" b="1" smtClean="0">
                          <a:solidFill>
                            <a:schemeClr val="tx1"/>
                          </a:solidFill>
                        </a:rPr>
                        <a:t>；</a:t>
                      </a:r>
                      <a:endParaRPr lang="en-US" altLang="zh-CN" b="1" smtClean="0">
                        <a:solidFill>
                          <a:schemeClr val="tx1"/>
                        </a:solidFill>
                      </a:endParaRPr>
                    </a:p>
                    <a:p>
                      <a:pPr>
                        <a:buNone/>
                      </a:pPr>
                      <a:r>
                        <a:rPr lang="en-US" altLang="zh-CN" b="1" smtClean="0">
                          <a:solidFill>
                            <a:schemeClr val="tx1"/>
                          </a:solidFill>
                        </a:rPr>
                        <a:t>    </a:t>
                      </a:r>
                      <a:r>
                        <a:rPr lang="zh-CN" altLang="en-US" b="1" smtClean="0">
                          <a:solidFill>
                            <a:schemeClr val="tx1"/>
                          </a:solidFill>
                        </a:rPr>
                        <a:t>绘</a:t>
                      </a:r>
                      <a:r>
                        <a:rPr lang="zh-CN" altLang="en-US" b="1">
                          <a:solidFill>
                            <a:schemeClr val="tx1"/>
                          </a:solidFill>
                        </a:rPr>
                        <a:t>制和识别典型的仪器装置图</a:t>
                      </a:r>
                      <a:endParaRPr lang="zh-CN" altLang="en-US" b="1">
                        <a:solidFill>
                          <a:schemeClr val="tx1"/>
                        </a:solidFill>
                      </a:endParaRPr>
                    </a:p>
                  </a:txBody>
                  <a:tcPr marL="121920" marR="121920" vert="horz"/>
                </a:tc>
              </a:tr>
            </a:tbl>
          </a:graphicData>
        </a:graphic>
      </p:graphicFrame>
      <p:sp>
        <p:nvSpPr>
          <p:cNvPr id="12" name="矩形 11"/>
          <p:cNvSpPr/>
          <p:nvPr/>
        </p:nvSpPr>
        <p:spPr>
          <a:xfrm>
            <a:off x="623995" y="548643"/>
            <a:ext cx="9430173" cy="460375"/>
          </a:xfrm>
          <a:prstGeom prst="rect">
            <a:avLst/>
          </a:prstGeom>
        </p:spPr>
        <p:txBody>
          <a:bodyPr wrap="square">
            <a:spAutoFit/>
          </a:bodyPr>
          <a:lstStyle/>
          <a:p>
            <a:pPr fontAlgn="base">
              <a:spcBef>
                <a:spcPct val="0"/>
              </a:spcBef>
              <a:spcAft>
                <a:spcPct val="0"/>
              </a:spcAft>
            </a:pPr>
            <a:r>
              <a:rPr lang="en-US" altLang="zh-CN" sz="2400" b="1" spc="-100" smtClean="0">
                <a:solidFill>
                  <a:srgbClr val="000000"/>
                </a:solidFill>
                <a:latin typeface="黑体" panose="02010600030101010101" pitchFamily="49" charset="-122"/>
                <a:ea typeface="黑体" panose="02010600030101010101" pitchFamily="49" charset="-122"/>
              </a:rPr>
              <a:t>1.</a:t>
            </a:r>
            <a:r>
              <a:rPr lang="zh-CN" altLang="en-US" sz="2400" b="1" spc="-100" smtClean="0">
                <a:solidFill>
                  <a:srgbClr val="000000"/>
                </a:solidFill>
                <a:latin typeface="黑体" panose="02010600030101010101" pitchFamily="49" charset="-122"/>
                <a:ea typeface="黑体" panose="02010600030101010101" pitchFamily="49" charset="-122"/>
              </a:rPr>
              <a:t>综合实验专题</a:t>
            </a:r>
            <a:r>
              <a:rPr lang="en-US" altLang="zh-CN" sz="2400" b="1" spc="-100" smtClean="0">
                <a:solidFill>
                  <a:srgbClr val="000000"/>
                </a:solidFill>
                <a:latin typeface="黑体" panose="02010600030101010101" pitchFamily="49" charset="-122"/>
                <a:ea typeface="黑体" panose="02010600030101010101" pitchFamily="49" charset="-122"/>
              </a:rPr>
              <a:t>——</a:t>
            </a:r>
            <a:r>
              <a:rPr lang="zh-CN" altLang="en-US" sz="2400" b="1" spc="-100" smtClean="0">
                <a:solidFill>
                  <a:srgbClr val="FF0000"/>
                </a:solidFill>
                <a:latin typeface="黑体" panose="02010600030101010101" pitchFamily="49" charset="-122"/>
                <a:ea typeface="黑体" panose="02010600030101010101" pitchFamily="49" charset="-122"/>
              </a:rPr>
              <a:t>考查完整报告</a:t>
            </a:r>
            <a:r>
              <a:rPr lang="en-US" altLang="zh-CN" sz="2400" b="1" spc="-100" smtClean="0">
                <a:solidFill>
                  <a:srgbClr val="FF0000"/>
                </a:solidFill>
                <a:latin typeface="黑体" panose="02010600030101010101" pitchFamily="49" charset="-122"/>
                <a:ea typeface="黑体" panose="02010600030101010101" pitchFamily="49" charset="-122"/>
              </a:rPr>
              <a:t>+</a:t>
            </a:r>
            <a:r>
              <a:rPr lang="zh-CN" altLang="en-US" sz="2400" b="1" spc="-100" smtClean="0">
                <a:solidFill>
                  <a:srgbClr val="FF0000"/>
                </a:solidFill>
                <a:latin typeface="黑体" panose="02010600030101010101" pitchFamily="49" charset="-122"/>
                <a:ea typeface="黑体" panose="02010600030101010101" pitchFamily="49" charset="-122"/>
              </a:rPr>
              <a:t>侧重探究创新</a:t>
            </a:r>
            <a:endParaRPr lang="zh-CN" altLang="en-US" sz="2400" b="1" spc="-100" smtClean="0">
              <a:solidFill>
                <a:srgbClr val="FF0000"/>
              </a:solidFill>
              <a:latin typeface="黑体" panose="02010600030101010101" pitchFamily="49" charset="-122"/>
              <a:ea typeface="黑体" panose="02010600030101010101" pitchFamily="49" charset="-122"/>
            </a:endParaRPr>
          </a:p>
        </p:txBody>
      </p:sp>
    </p:spTree>
  </p:cSld>
  <p:clrMapOvr>
    <a:masterClrMapping/>
  </p:clrMapOvr>
  <p:transition>
    <p:pull dir="ru"/>
  </p:transition>
</p:sld>
</file>

<file path=ppt/slides/slide16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
            <a:lum/>
          </a:blip>
          <a:stretch>
            <a:fillRect/>
          </a:stretch>
        </a:blipFill>
        <a:effectLst/>
      </p:bgPr>
    </p:bg>
    <p:spTree>
      <p:nvGrpSpPr>
        <p:cNvPr id="1" name=""/>
        <p:cNvGrpSpPr/>
        <p:nvPr/>
      </p:nvGrpSpPr>
      <p:grpSpPr>
        <a:xfrm>
          <a:off x="0" y="0"/>
          <a:ext cx="0" cy="0"/>
          <a:chOff x="0" y="0"/>
          <a:chExt cx="0" cy="0"/>
        </a:xfrm>
      </p:grpSpPr>
      <p:sp>
        <p:nvSpPr>
          <p:cNvPr id="2" name="圆角矩形 1"/>
          <p:cNvSpPr/>
          <p:nvPr/>
        </p:nvSpPr>
        <p:spPr>
          <a:xfrm>
            <a:off x="2492776" y="3530966"/>
            <a:ext cx="6999393" cy="1741550"/>
          </a:xfrm>
          <a:prstGeom prst="roundRect">
            <a:avLst/>
          </a:prstGeom>
          <a:ln>
            <a:solidFill>
              <a:srgbClr val="0000FF"/>
            </a:solidFill>
            <a:prstDash val="sysDash"/>
          </a:ln>
        </p:spPr>
        <p:style>
          <a:lnRef idx="2">
            <a:schemeClr val="accent2"/>
          </a:lnRef>
          <a:fillRef idx="1">
            <a:schemeClr val="lt1"/>
          </a:fillRef>
          <a:effectRef idx="0">
            <a:schemeClr val="accent2"/>
          </a:effectRef>
          <a:fontRef idx="minor">
            <a:schemeClr val="dk1"/>
          </a:fontRef>
        </p:style>
        <p:txBody>
          <a:bodyPr rtlCol="0" anchor="ctr"/>
          <a:lstStyle/>
          <a:p>
            <a:pPr algn="ctr" fontAlgn="base">
              <a:spcBef>
                <a:spcPct val="0"/>
              </a:spcBef>
              <a:spcAft>
                <a:spcPct val="0"/>
              </a:spcAft>
            </a:pPr>
            <a:endParaRPr lang="zh-CN" altLang="en-US" b="1">
              <a:solidFill>
                <a:srgbClr val="000000"/>
              </a:solidFill>
            </a:endParaRPr>
          </a:p>
        </p:txBody>
      </p:sp>
      <p:sp>
        <p:nvSpPr>
          <p:cNvPr id="3" name="圆角矩形 2"/>
          <p:cNvSpPr/>
          <p:nvPr/>
        </p:nvSpPr>
        <p:spPr>
          <a:xfrm>
            <a:off x="2493621" y="1744272"/>
            <a:ext cx="6998547" cy="1654615"/>
          </a:xfrm>
          <a:prstGeom prst="roundRect">
            <a:avLst/>
          </a:prstGeom>
          <a:ln>
            <a:solidFill>
              <a:srgbClr val="0000FF"/>
            </a:solidFill>
            <a:prstDash val="sysDash"/>
          </a:ln>
        </p:spPr>
        <p:style>
          <a:lnRef idx="2">
            <a:schemeClr val="accent2"/>
          </a:lnRef>
          <a:fillRef idx="1">
            <a:schemeClr val="lt1"/>
          </a:fillRef>
          <a:effectRef idx="0">
            <a:schemeClr val="accent2"/>
          </a:effectRef>
          <a:fontRef idx="minor">
            <a:schemeClr val="dk1"/>
          </a:fontRef>
        </p:style>
        <p:txBody>
          <a:bodyPr rtlCol="0" anchor="ctr"/>
          <a:lstStyle/>
          <a:p>
            <a:pPr algn="ctr" fontAlgn="base">
              <a:spcBef>
                <a:spcPct val="0"/>
              </a:spcBef>
              <a:spcAft>
                <a:spcPct val="0"/>
              </a:spcAft>
            </a:pPr>
            <a:endParaRPr lang="zh-CN" altLang="en-US" b="1">
              <a:solidFill>
                <a:srgbClr val="000000"/>
              </a:solidFill>
            </a:endParaRPr>
          </a:p>
        </p:txBody>
      </p:sp>
      <p:grpSp>
        <p:nvGrpSpPr>
          <p:cNvPr id="4" name="组合 3"/>
          <p:cNvGrpSpPr/>
          <p:nvPr/>
        </p:nvGrpSpPr>
        <p:grpSpPr>
          <a:xfrm>
            <a:off x="2819587" y="1855200"/>
            <a:ext cx="6316980" cy="1445260"/>
            <a:chOff x="3231" y="3195"/>
            <a:chExt cx="7461" cy="2276"/>
          </a:xfrm>
        </p:grpSpPr>
        <p:sp>
          <p:nvSpPr>
            <p:cNvPr id="6" name="下箭头 5"/>
            <p:cNvSpPr/>
            <p:nvPr/>
          </p:nvSpPr>
          <p:spPr>
            <a:xfrm>
              <a:off x="6751" y="4123"/>
              <a:ext cx="169" cy="25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b="1">
                <a:solidFill>
                  <a:srgbClr val="FFFFFF"/>
                </a:solidFill>
              </a:endParaRPr>
            </a:p>
          </p:txBody>
        </p:sp>
        <p:sp>
          <p:nvSpPr>
            <p:cNvPr id="7" name="流程图: 可选过程 6"/>
            <p:cNvSpPr/>
            <p:nvPr/>
          </p:nvSpPr>
          <p:spPr>
            <a:xfrm>
              <a:off x="5612" y="3195"/>
              <a:ext cx="2381" cy="861"/>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zh-CN" altLang="en-US" b="1" smtClean="0">
                  <a:solidFill>
                    <a:srgbClr val="FF0000"/>
                  </a:solidFill>
                </a:rPr>
                <a:t>化学实验</a:t>
              </a:r>
              <a:endParaRPr lang="en-US" altLang="zh-CN" b="1" smtClean="0">
                <a:solidFill>
                  <a:srgbClr val="FF0000"/>
                </a:solidFill>
              </a:endParaRPr>
            </a:p>
            <a:p>
              <a:pPr algn="ctr" fontAlgn="base">
                <a:spcBef>
                  <a:spcPct val="0"/>
                </a:spcBef>
                <a:spcAft>
                  <a:spcPct val="0"/>
                </a:spcAft>
              </a:pPr>
              <a:r>
                <a:rPr lang="zh-CN" altLang="en-US" b="1" smtClean="0">
                  <a:solidFill>
                    <a:srgbClr val="FF0000"/>
                  </a:solidFill>
                </a:rPr>
                <a:t>常识</a:t>
              </a:r>
              <a:endParaRPr lang="zh-CN" altLang="en-US" b="1">
                <a:solidFill>
                  <a:srgbClr val="FF0000"/>
                </a:solidFill>
              </a:endParaRPr>
            </a:p>
          </p:txBody>
        </p:sp>
        <p:cxnSp>
          <p:nvCxnSpPr>
            <p:cNvPr id="9" name="直接连接符 8"/>
            <p:cNvCxnSpPr>
              <a:stCxn id="10" idx="0"/>
              <a:endCxn id="14" idx="0"/>
            </p:cNvCxnSpPr>
            <p:nvPr/>
          </p:nvCxnSpPr>
          <p:spPr>
            <a:xfrm flipV="1">
              <a:off x="3787" y="4467"/>
              <a:ext cx="6474" cy="1"/>
            </a:xfrm>
            <a:prstGeom prst="line">
              <a:avLst/>
            </a:prstGeom>
            <a:ln w="57150">
              <a:solidFill>
                <a:schemeClr val="accent1">
                  <a:lumMod val="75000"/>
                </a:schemeClr>
              </a:solidFill>
            </a:ln>
          </p:spPr>
          <p:style>
            <a:lnRef idx="3">
              <a:schemeClr val="dk1"/>
            </a:lnRef>
            <a:fillRef idx="0">
              <a:schemeClr val="dk1"/>
            </a:fillRef>
            <a:effectRef idx="2">
              <a:schemeClr val="dk1"/>
            </a:effectRef>
            <a:fontRef idx="minor">
              <a:schemeClr val="tx1"/>
            </a:fontRef>
          </p:style>
        </p:cxnSp>
        <p:sp>
          <p:nvSpPr>
            <p:cNvPr id="10" name="下箭头 9"/>
            <p:cNvSpPr/>
            <p:nvPr/>
          </p:nvSpPr>
          <p:spPr>
            <a:xfrm>
              <a:off x="3683" y="4468"/>
              <a:ext cx="208" cy="32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b="1">
                <a:solidFill>
                  <a:srgbClr val="FFFFFF"/>
                </a:solidFill>
              </a:endParaRPr>
            </a:p>
          </p:txBody>
        </p:sp>
        <p:sp>
          <p:nvSpPr>
            <p:cNvPr id="11" name="下箭头 10"/>
            <p:cNvSpPr/>
            <p:nvPr/>
          </p:nvSpPr>
          <p:spPr>
            <a:xfrm>
              <a:off x="5049" y="4468"/>
              <a:ext cx="208" cy="32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b="1">
                <a:solidFill>
                  <a:srgbClr val="FFFFFF"/>
                </a:solidFill>
              </a:endParaRPr>
            </a:p>
          </p:txBody>
        </p:sp>
        <p:sp>
          <p:nvSpPr>
            <p:cNvPr id="12" name="下箭头 11"/>
            <p:cNvSpPr/>
            <p:nvPr/>
          </p:nvSpPr>
          <p:spPr>
            <a:xfrm>
              <a:off x="6307" y="4468"/>
              <a:ext cx="217" cy="64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b="1">
                <a:solidFill>
                  <a:srgbClr val="FFFFFF"/>
                </a:solidFill>
              </a:endParaRPr>
            </a:p>
          </p:txBody>
        </p:sp>
        <p:sp>
          <p:nvSpPr>
            <p:cNvPr id="13" name="下箭头 12"/>
            <p:cNvSpPr/>
            <p:nvPr/>
          </p:nvSpPr>
          <p:spPr>
            <a:xfrm>
              <a:off x="7539" y="4467"/>
              <a:ext cx="217" cy="33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b="1">
                <a:solidFill>
                  <a:srgbClr val="FFFFFF"/>
                </a:solidFill>
              </a:endParaRPr>
            </a:p>
          </p:txBody>
        </p:sp>
        <p:sp>
          <p:nvSpPr>
            <p:cNvPr id="14" name="下箭头 13"/>
            <p:cNvSpPr/>
            <p:nvPr/>
          </p:nvSpPr>
          <p:spPr>
            <a:xfrm>
              <a:off x="10152" y="4467"/>
              <a:ext cx="217" cy="33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b="1">
                <a:solidFill>
                  <a:srgbClr val="FFFFFF"/>
                </a:solidFill>
              </a:endParaRPr>
            </a:p>
          </p:txBody>
        </p:sp>
        <p:sp>
          <p:nvSpPr>
            <p:cNvPr id="15" name="流程图: 可选过程 14"/>
            <p:cNvSpPr/>
            <p:nvPr/>
          </p:nvSpPr>
          <p:spPr>
            <a:xfrm>
              <a:off x="3231" y="4608"/>
              <a:ext cx="1247" cy="863"/>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zh-CN" altLang="en-US" b="1" smtClean="0">
                  <a:solidFill>
                    <a:srgbClr val="FF0000"/>
                  </a:solidFill>
                </a:rPr>
                <a:t>仪器</a:t>
              </a:r>
              <a:endParaRPr lang="en-US" altLang="zh-CN" b="1" smtClean="0">
                <a:solidFill>
                  <a:srgbClr val="FF0000"/>
                </a:solidFill>
              </a:endParaRPr>
            </a:p>
            <a:p>
              <a:pPr algn="ctr" fontAlgn="base">
                <a:spcBef>
                  <a:spcPct val="0"/>
                </a:spcBef>
                <a:spcAft>
                  <a:spcPct val="0"/>
                </a:spcAft>
              </a:pPr>
              <a:r>
                <a:rPr lang="zh-CN" altLang="en-US" b="1" smtClean="0">
                  <a:solidFill>
                    <a:srgbClr val="FF0000"/>
                  </a:solidFill>
                </a:rPr>
                <a:t>识别</a:t>
              </a:r>
              <a:endParaRPr lang="zh-CN" altLang="en-US" b="1">
                <a:solidFill>
                  <a:srgbClr val="FF0000"/>
                </a:solidFill>
              </a:endParaRPr>
            </a:p>
          </p:txBody>
        </p:sp>
        <p:sp>
          <p:nvSpPr>
            <p:cNvPr id="16" name="流程图: 可选过程 15"/>
            <p:cNvSpPr/>
            <p:nvPr/>
          </p:nvSpPr>
          <p:spPr>
            <a:xfrm>
              <a:off x="4587" y="4608"/>
              <a:ext cx="1103" cy="863"/>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zh-CN" altLang="en-US" b="1" smtClean="0">
                  <a:solidFill>
                    <a:srgbClr val="FF0000"/>
                  </a:solidFill>
                </a:rPr>
                <a:t>仪器</a:t>
              </a:r>
              <a:endParaRPr lang="en-US" altLang="zh-CN" b="1" smtClean="0">
                <a:solidFill>
                  <a:srgbClr val="FF0000"/>
                </a:solidFill>
              </a:endParaRPr>
            </a:p>
            <a:p>
              <a:pPr algn="ctr" fontAlgn="base">
                <a:spcBef>
                  <a:spcPct val="0"/>
                </a:spcBef>
                <a:spcAft>
                  <a:spcPct val="0"/>
                </a:spcAft>
              </a:pPr>
              <a:r>
                <a:rPr lang="zh-CN" altLang="en-US" b="1" smtClean="0">
                  <a:solidFill>
                    <a:srgbClr val="FF0000"/>
                  </a:solidFill>
                </a:rPr>
                <a:t>连接</a:t>
              </a:r>
              <a:endParaRPr lang="zh-CN" altLang="en-US" b="1">
                <a:solidFill>
                  <a:srgbClr val="FF0000"/>
                </a:solidFill>
              </a:endParaRPr>
            </a:p>
          </p:txBody>
        </p:sp>
        <p:sp>
          <p:nvSpPr>
            <p:cNvPr id="17" name="流程图: 可选过程 16"/>
            <p:cNvSpPr/>
            <p:nvPr/>
          </p:nvSpPr>
          <p:spPr>
            <a:xfrm>
              <a:off x="7096" y="4608"/>
              <a:ext cx="1103" cy="863"/>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zh-CN" altLang="en-US" b="1" smtClean="0">
                  <a:solidFill>
                    <a:srgbClr val="FF0000"/>
                  </a:solidFill>
                </a:rPr>
                <a:t>基本操作</a:t>
              </a:r>
              <a:endParaRPr lang="zh-CN" altLang="en-US" b="1">
                <a:solidFill>
                  <a:srgbClr val="FF0000"/>
                </a:solidFill>
              </a:endParaRPr>
            </a:p>
          </p:txBody>
        </p:sp>
        <p:sp>
          <p:nvSpPr>
            <p:cNvPr id="18" name="流程图: 可选过程 17"/>
            <p:cNvSpPr/>
            <p:nvPr/>
          </p:nvSpPr>
          <p:spPr>
            <a:xfrm>
              <a:off x="8326" y="4608"/>
              <a:ext cx="1103" cy="863"/>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zh-CN" altLang="en-US" b="1" smtClean="0">
                  <a:solidFill>
                    <a:srgbClr val="FF0000"/>
                  </a:solidFill>
                </a:rPr>
                <a:t>实验评价</a:t>
              </a:r>
              <a:endParaRPr lang="zh-CN" altLang="en-US" b="1">
                <a:solidFill>
                  <a:srgbClr val="FF0000"/>
                </a:solidFill>
              </a:endParaRPr>
            </a:p>
          </p:txBody>
        </p:sp>
        <p:sp>
          <p:nvSpPr>
            <p:cNvPr id="19" name="流程图: 可选过程 18"/>
            <p:cNvSpPr/>
            <p:nvPr/>
          </p:nvSpPr>
          <p:spPr>
            <a:xfrm>
              <a:off x="9589" y="4608"/>
              <a:ext cx="1103" cy="863"/>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zh-CN" altLang="en-US" b="1" smtClean="0">
                  <a:solidFill>
                    <a:srgbClr val="FF0000"/>
                  </a:solidFill>
                </a:rPr>
                <a:t>安全处理</a:t>
              </a:r>
              <a:endParaRPr lang="zh-CN" altLang="en-US" b="1">
                <a:solidFill>
                  <a:srgbClr val="FF0000"/>
                </a:solidFill>
              </a:endParaRPr>
            </a:p>
          </p:txBody>
        </p:sp>
        <p:sp>
          <p:nvSpPr>
            <p:cNvPr id="20" name="下箭头 19"/>
            <p:cNvSpPr/>
            <p:nvPr/>
          </p:nvSpPr>
          <p:spPr>
            <a:xfrm>
              <a:off x="8745" y="4467"/>
              <a:ext cx="120" cy="33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b="1">
                <a:solidFill>
                  <a:srgbClr val="FFFFFF"/>
                </a:solidFill>
              </a:endParaRPr>
            </a:p>
          </p:txBody>
        </p:sp>
        <p:sp>
          <p:nvSpPr>
            <p:cNvPr id="21" name="流程图: 可选过程 20"/>
            <p:cNvSpPr/>
            <p:nvPr/>
          </p:nvSpPr>
          <p:spPr>
            <a:xfrm>
              <a:off x="5866" y="4608"/>
              <a:ext cx="1103" cy="863"/>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zh-CN" altLang="en-US" b="1" smtClean="0">
                  <a:solidFill>
                    <a:srgbClr val="FF0000"/>
                  </a:solidFill>
                </a:rPr>
                <a:t>条件控制</a:t>
              </a:r>
              <a:endParaRPr lang="zh-CN" altLang="en-US" b="1">
                <a:solidFill>
                  <a:srgbClr val="FF0000"/>
                </a:solidFill>
              </a:endParaRPr>
            </a:p>
          </p:txBody>
        </p:sp>
      </p:grpSp>
      <p:cxnSp>
        <p:nvCxnSpPr>
          <p:cNvPr id="22" name="直接连接符 21"/>
          <p:cNvCxnSpPr/>
          <p:nvPr/>
        </p:nvCxnSpPr>
        <p:spPr>
          <a:xfrm>
            <a:off x="2331907" y="3436350"/>
            <a:ext cx="7584440" cy="0"/>
          </a:xfrm>
          <a:prstGeom prst="line">
            <a:avLst/>
          </a:prstGeom>
          <a:ln w="28575">
            <a:solidFill>
              <a:srgbClr val="C00000"/>
            </a:solidFill>
            <a:prstDash val="sysDash"/>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a:off x="2331907" y="3490960"/>
            <a:ext cx="7584440" cy="0"/>
          </a:xfrm>
          <a:prstGeom prst="line">
            <a:avLst/>
          </a:prstGeom>
          <a:ln w="28575">
            <a:solidFill>
              <a:srgbClr val="C00000"/>
            </a:solidFill>
            <a:prstDash val="sysDash"/>
          </a:ln>
        </p:spPr>
        <p:style>
          <a:lnRef idx="1">
            <a:schemeClr val="accent1"/>
          </a:lnRef>
          <a:fillRef idx="0">
            <a:schemeClr val="accent1"/>
          </a:fillRef>
          <a:effectRef idx="0">
            <a:schemeClr val="accent1"/>
          </a:effectRef>
          <a:fontRef idx="minor">
            <a:schemeClr val="tx1"/>
          </a:fontRef>
        </p:style>
      </p:cxnSp>
      <p:grpSp>
        <p:nvGrpSpPr>
          <p:cNvPr id="5" name="组合 23"/>
          <p:cNvGrpSpPr/>
          <p:nvPr/>
        </p:nvGrpSpPr>
        <p:grpSpPr>
          <a:xfrm>
            <a:off x="2735769" y="3717020"/>
            <a:ext cx="6650567" cy="1483360"/>
            <a:chOff x="3132" y="6127"/>
            <a:chExt cx="7855" cy="2336"/>
          </a:xfrm>
        </p:grpSpPr>
        <p:sp>
          <p:nvSpPr>
            <p:cNvPr id="25" name="流程图: 可选过程 24"/>
            <p:cNvSpPr/>
            <p:nvPr/>
          </p:nvSpPr>
          <p:spPr>
            <a:xfrm>
              <a:off x="5159" y="7484"/>
              <a:ext cx="2984" cy="979"/>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zh-CN" altLang="en-US" b="1" smtClean="0">
                  <a:solidFill>
                    <a:srgbClr val="FF0000"/>
                  </a:solidFill>
                </a:rPr>
                <a:t>元素化合物</a:t>
              </a:r>
              <a:endParaRPr lang="en-US" altLang="zh-CN" b="1" smtClean="0">
                <a:solidFill>
                  <a:srgbClr val="FF0000"/>
                </a:solidFill>
              </a:endParaRPr>
            </a:p>
            <a:p>
              <a:pPr algn="ctr" fontAlgn="base">
                <a:spcBef>
                  <a:spcPct val="0"/>
                </a:spcBef>
                <a:spcAft>
                  <a:spcPct val="0"/>
                </a:spcAft>
              </a:pPr>
              <a:r>
                <a:rPr lang="zh-CN" altLang="en-US" b="1" smtClean="0">
                  <a:solidFill>
                    <a:srgbClr val="FF0000"/>
                  </a:solidFill>
                </a:rPr>
                <a:t>性质</a:t>
              </a:r>
              <a:endParaRPr lang="zh-CN" altLang="en-US" b="1" smtClean="0">
                <a:solidFill>
                  <a:srgbClr val="FF0000"/>
                </a:solidFill>
              </a:endParaRPr>
            </a:p>
          </p:txBody>
        </p:sp>
        <p:cxnSp>
          <p:nvCxnSpPr>
            <p:cNvPr id="26" name="直接连接符 25"/>
            <p:cNvCxnSpPr>
              <a:endCxn id="32" idx="2"/>
            </p:cNvCxnSpPr>
            <p:nvPr/>
          </p:nvCxnSpPr>
          <p:spPr>
            <a:xfrm flipV="1">
              <a:off x="3647" y="7104"/>
              <a:ext cx="6639" cy="1"/>
            </a:xfrm>
            <a:prstGeom prst="line">
              <a:avLst/>
            </a:prstGeom>
            <a:ln w="57150">
              <a:solidFill>
                <a:schemeClr val="accent1">
                  <a:lumMod val="75000"/>
                </a:schemeClr>
              </a:solidFill>
            </a:ln>
          </p:spPr>
          <p:style>
            <a:lnRef idx="3">
              <a:schemeClr val="dk1"/>
            </a:lnRef>
            <a:fillRef idx="0">
              <a:schemeClr val="dk1"/>
            </a:fillRef>
            <a:effectRef idx="2">
              <a:schemeClr val="dk1"/>
            </a:effectRef>
            <a:fontRef idx="minor">
              <a:schemeClr val="tx1"/>
            </a:fontRef>
          </p:style>
        </p:cxnSp>
        <p:sp>
          <p:nvSpPr>
            <p:cNvPr id="27" name="上箭头 26"/>
            <p:cNvSpPr/>
            <p:nvPr/>
          </p:nvSpPr>
          <p:spPr>
            <a:xfrm>
              <a:off x="6524" y="7178"/>
              <a:ext cx="218" cy="306"/>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b="1">
                <a:solidFill>
                  <a:srgbClr val="FFFFFF"/>
                </a:solidFill>
              </a:endParaRPr>
            </a:p>
          </p:txBody>
        </p:sp>
        <p:sp>
          <p:nvSpPr>
            <p:cNvPr id="28" name="上箭头 27"/>
            <p:cNvSpPr/>
            <p:nvPr/>
          </p:nvSpPr>
          <p:spPr>
            <a:xfrm>
              <a:off x="3674" y="6801"/>
              <a:ext cx="120" cy="305"/>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600" b="1">
                <a:solidFill>
                  <a:srgbClr val="FFFFFF"/>
                </a:solidFill>
              </a:endParaRPr>
            </a:p>
          </p:txBody>
        </p:sp>
        <p:sp>
          <p:nvSpPr>
            <p:cNvPr id="29" name="上箭头 28"/>
            <p:cNvSpPr/>
            <p:nvPr/>
          </p:nvSpPr>
          <p:spPr>
            <a:xfrm>
              <a:off x="5040" y="6801"/>
              <a:ext cx="218" cy="304"/>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600" b="1">
                <a:solidFill>
                  <a:srgbClr val="FFFFFF"/>
                </a:solidFill>
              </a:endParaRPr>
            </a:p>
          </p:txBody>
        </p:sp>
        <p:sp>
          <p:nvSpPr>
            <p:cNvPr id="30" name="上箭头 29"/>
            <p:cNvSpPr/>
            <p:nvPr/>
          </p:nvSpPr>
          <p:spPr>
            <a:xfrm>
              <a:off x="6133" y="6801"/>
              <a:ext cx="175" cy="304"/>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600" b="1">
                <a:solidFill>
                  <a:srgbClr val="FFFFFF"/>
                </a:solidFill>
              </a:endParaRPr>
            </a:p>
          </p:txBody>
        </p:sp>
        <p:sp>
          <p:nvSpPr>
            <p:cNvPr id="31" name="上箭头 30"/>
            <p:cNvSpPr/>
            <p:nvPr/>
          </p:nvSpPr>
          <p:spPr>
            <a:xfrm>
              <a:off x="7363" y="6801"/>
              <a:ext cx="214" cy="304"/>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600" b="1">
                <a:solidFill>
                  <a:srgbClr val="FFFFFF"/>
                </a:solidFill>
              </a:endParaRPr>
            </a:p>
          </p:txBody>
        </p:sp>
        <p:sp>
          <p:nvSpPr>
            <p:cNvPr id="32" name="上箭头 31"/>
            <p:cNvSpPr/>
            <p:nvPr/>
          </p:nvSpPr>
          <p:spPr>
            <a:xfrm>
              <a:off x="10204" y="6801"/>
              <a:ext cx="164" cy="303"/>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600" b="1">
                <a:solidFill>
                  <a:srgbClr val="FFFFFF"/>
                </a:solidFill>
              </a:endParaRPr>
            </a:p>
          </p:txBody>
        </p:sp>
        <p:sp>
          <p:nvSpPr>
            <p:cNvPr id="33" name="流程图: 可选过程 32"/>
            <p:cNvSpPr/>
            <p:nvPr/>
          </p:nvSpPr>
          <p:spPr>
            <a:xfrm>
              <a:off x="3132" y="6127"/>
              <a:ext cx="1103" cy="674"/>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zh-CN" altLang="en-US" sz="1600" b="1" smtClean="0">
                  <a:solidFill>
                    <a:srgbClr val="FF0000"/>
                  </a:solidFill>
                </a:rPr>
                <a:t>组成</a:t>
              </a:r>
              <a:endParaRPr lang="zh-CN" altLang="en-US" sz="1600" b="1" smtClean="0">
                <a:solidFill>
                  <a:srgbClr val="FF0000"/>
                </a:solidFill>
              </a:endParaRPr>
            </a:p>
          </p:txBody>
        </p:sp>
        <p:sp>
          <p:nvSpPr>
            <p:cNvPr id="34" name="流程图: 可选过程 33"/>
            <p:cNvSpPr/>
            <p:nvPr/>
          </p:nvSpPr>
          <p:spPr>
            <a:xfrm>
              <a:off x="4411" y="6127"/>
              <a:ext cx="1103" cy="674"/>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zh-CN" altLang="en-US" sz="1600" b="1" smtClean="0">
                  <a:solidFill>
                    <a:srgbClr val="FF0000"/>
                  </a:solidFill>
                </a:rPr>
                <a:t>类别</a:t>
              </a:r>
              <a:endParaRPr lang="zh-CN" altLang="en-US" sz="1600" b="1" smtClean="0">
                <a:solidFill>
                  <a:srgbClr val="FF0000"/>
                </a:solidFill>
              </a:endParaRPr>
            </a:p>
          </p:txBody>
        </p:sp>
        <p:sp>
          <p:nvSpPr>
            <p:cNvPr id="35" name="流程图: 可选过程 34"/>
            <p:cNvSpPr/>
            <p:nvPr/>
          </p:nvSpPr>
          <p:spPr>
            <a:xfrm>
              <a:off x="6920" y="6127"/>
              <a:ext cx="1103" cy="674"/>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zh-CN" altLang="en-US" sz="1600" b="1" smtClean="0">
                  <a:solidFill>
                    <a:srgbClr val="FF0000"/>
                  </a:solidFill>
                </a:rPr>
                <a:t>碱性</a:t>
              </a:r>
              <a:endParaRPr lang="zh-CN" altLang="en-US" sz="1600" b="1">
                <a:solidFill>
                  <a:srgbClr val="FF0000"/>
                </a:solidFill>
              </a:endParaRPr>
            </a:p>
          </p:txBody>
        </p:sp>
        <p:sp>
          <p:nvSpPr>
            <p:cNvPr id="36" name="流程图: 可选过程 35"/>
            <p:cNvSpPr/>
            <p:nvPr/>
          </p:nvSpPr>
          <p:spPr>
            <a:xfrm>
              <a:off x="8150" y="6127"/>
              <a:ext cx="1363" cy="674"/>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zh-CN" altLang="en-US" sz="1600" b="1" smtClean="0">
                  <a:solidFill>
                    <a:srgbClr val="FF0000"/>
                  </a:solidFill>
                </a:rPr>
                <a:t>氧化性</a:t>
              </a:r>
              <a:endParaRPr lang="zh-CN" altLang="en-US" sz="1600" b="1">
                <a:solidFill>
                  <a:srgbClr val="FF0000"/>
                </a:solidFill>
              </a:endParaRPr>
            </a:p>
          </p:txBody>
        </p:sp>
        <p:sp>
          <p:nvSpPr>
            <p:cNvPr id="37" name="流程图: 可选过程 36"/>
            <p:cNvSpPr/>
            <p:nvPr/>
          </p:nvSpPr>
          <p:spPr>
            <a:xfrm>
              <a:off x="9639" y="6127"/>
              <a:ext cx="1348" cy="674"/>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zh-CN" altLang="en-US" sz="1600" b="1" smtClean="0">
                  <a:solidFill>
                    <a:srgbClr val="FF0000"/>
                  </a:solidFill>
                </a:rPr>
                <a:t>还原性</a:t>
              </a:r>
              <a:endParaRPr lang="zh-CN" altLang="en-US" sz="1600" b="1">
                <a:solidFill>
                  <a:srgbClr val="FF0000"/>
                </a:solidFill>
              </a:endParaRPr>
            </a:p>
          </p:txBody>
        </p:sp>
        <p:sp>
          <p:nvSpPr>
            <p:cNvPr id="38" name="流程图: 可选过程 37"/>
            <p:cNvSpPr/>
            <p:nvPr/>
          </p:nvSpPr>
          <p:spPr>
            <a:xfrm>
              <a:off x="5690" y="6127"/>
              <a:ext cx="1103" cy="674"/>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zh-CN" altLang="en-US" sz="1600" b="1" smtClean="0">
                  <a:solidFill>
                    <a:srgbClr val="FF0000"/>
                  </a:solidFill>
                </a:rPr>
                <a:t>酸性</a:t>
              </a:r>
              <a:endParaRPr lang="zh-CN" altLang="en-US" sz="1600" b="1" smtClean="0">
                <a:solidFill>
                  <a:srgbClr val="FF0000"/>
                </a:solidFill>
              </a:endParaRPr>
            </a:p>
          </p:txBody>
        </p:sp>
        <p:sp>
          <p:nvSpPr>
            <p:cNvPr id="39" name="上箭头 38"/>
            <p:cNvSpPr/>
            <p:nvPr/>
          </p:nvSpPr>
          <p:spPr>
            <a:xfrm>
              <a:off x="8648" y="6801"/>
              <a:ext cx="217" cy="303"/>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600" b="1">
                <a:solidFill>
                  <a:srgbClr val="FFFFFF"/>
                </a:solidFill>
              </a:endParaRPr>
            </a:p>
          </p:txBody>
        </p:sp>
      </p:grpSp>
      <p:cxnSp>
        <p:nvCxnSpPr>
          <p:cNvPr id="47" name="直接连接符 46"/>
          <p:cNvCxnSpPr/>
          <p:nvPr/>
        </p:nvCxnSpPr>
        <p:spPr>
          <a:xfrm>
            <a:off x="239609" y="1196845"/>
            <a:ext cx="11617113" cy="0"/>
          </a:xfrm>
          <a:prstGeom prst="line">
            <a:avLst/>
          </a:prstGeom>
          <a:ln w="57150">
            <a:solidFill>
              <a:srgbClr val="FF0000"/>
            </a:solidFill>
          </a:ln>
          <a:scene3d>
            <a:camera prst="obliqueTopRight"/>
            <a:lightRig rig="threePt" dir="t"/>
          </a:scene3d>
        </p:spPr>
        <p:style>
          <a:lnRef idx="1">
            <a:schemeClr val="accent1"/>
          </a:lnRef>
          <a:fillRef idx="0">
            <a:schemeClr val="accent1"/>
          </a:fillRef>
          <a:effectRef idx="0">
            <a:schemeClr val="accent1"/>
          </a:effectRef>
          <a:fontRef idx="minor">
            <a:schemeClr val="tx1"/>
          </a:fontRef>
        </p:style>
      </p:cxnSp>
      <p:sp>
        <p:nvSpPr>
          <p:cNvPr id="48" name="标题 1"/>
          <p:cNvSpPr txBox="1"/>
          <p:nvPr/>
        </p:nvSpPr>
        <p:spPr>
          <a:xfrm>
            <a:off x="527613" y="621613"/>
            <a:ext cx="6912480" cy="438785"/>
          </a:xfrm>
          <a:prstGeom prst="rect">
            <a:avLst/>
          </a:prstGeom>
        </p:spPr>
        <p:txBody>
          <a:bodyPr wrap="square" lIns="70376" tIns="35188" rIns="70376" bIns="35188" anchor="ctr">
            <a:spAutoFit/>
          </a:bodyPr>
          <a:lstStyle/>
          <a:p>
            <a:pPr fontAlgn="base">
              <a:spcBef>
                <a:spcPct val="0"/>
              </a:spcBef>
              <a:spcAft>
                <a:spcPct val="0"/>
              </a:spcAft>
              <a:buClr>
                <a:srgbClr val="000000"/>
              </a:buClr>
            </a:pPr>
            <a:r>
              <a:rPr lang="zh-CN" altLang="en-US" sz="2400" b="1" smtClean="0">
                <a:solidFill>
                  <a:srgbClr val="000000"/>
                </a:solidFill>
                <a:latin typeface="黑体" panose="02010600030101010101" pitchFamily="49" charset="-122"/>
                <a:ea typeface="黑体" panose="02010600030101010101" pitchFamily="49" charset="-122"/>
              </a:rPr>
              <a:t>（</a:t>
            </a:r>
            <a:r>
              <a:rPr lang="en-US" altLang="zh-CN" sz="2400" b="1" smtClean="0">
                <a:solidFill>
                  <a:srgbClr val="000000"/>
                </a:solidFill>
                <a:latin typeface="黑体" panose="02010600030101010101" pitchFamily="49" charset="-122"/>
                <a:ea typeface="黑体" panose="02010600030101010101" pitchFamily="49" charset="-122"/>
              </a:rPr>
              <a:t>1</a:t>
            </a:r>
            <a:r>
              <a:rPr lang="zh-CN" altLang="en-US" sz="2400" b="1" smtClean="0">
                <a:solidFill>
                  <a:srgbClr val="000000"/>
                </a:solidFill>
                <a:latin typeface="黑体" panose="02010600030101010101" pitchFamily="49" charset="-122"/>
                <a:ea typeface="黑体" panose="02010600030101010101" pitchFamily="49" charset="-122"/>
              </a:rPr>
              <a:t>）化学“</a:t>
            </a:r>
            <a:r>
              <a:rPr lang="zh-CN" altLang="en-US" sz="2400" b="1" smtClean="0">
                <a:solidFill>
                  <a:srgbClr val="FF0000"/>
                </a:solidFill>
                <a:latin typeface="黑体" panose="02010600030101010101" pitchFamily="49" charset="-122"/>
                <a:ea typeface="黑体" panose="02010600030101010101" pitchFamily="49" charset="-122"/>
              </a:rPr>
              <a:t>实验</a:t>
            </a:r>
            <a:r>
              <a:rPr lang="zh-CN" altLang="en-US" sz="2400" b="1" smtClean="0">
                <a:solidFill>
                  <a:srgbClr val="000000"/>
                </a:solidFill>
                <a:latin typeface="黑体" panose="02010600030101010101" pitchFamily="49" charset="-122"/>
                <a:ea typeface="黑体" panose="02010600030101010101" pitchFamily="49" charset="-122"/>
              </a:rPr>
              <a:t>”的两大基础</a:t>
            </a:r>
            <a:endParaRPr lang="zh-CN" altLang="en-US" sz="2400" b="1" smtClean="0">
              <a:solidFill>
                <a:srgbClr val="000000"/>
              </a:solidFill>
              <a:latin typeface="黑体" panose="02010600030101010101" pitchFamily="49" charset="-122"/>
              <a:ea typeface="黑体" panose="02010600030101010101" pitchFamily="49" charset="-122"/>
            </a:endParaRPr>
          </a:p>
        </p:txBody>
      </p:sp>
      <p:sp>
        <p:nvSpPr>
          <p:cNvPr id="41" name="灯片编号占位符 40"/>
          <p:cNvSpPr>
            <a:spLocks noGrp="1"/>
          </p:cNvSpPr>
          <p:nvPr>
            <p:ph type="sldNum" sz="quarter" idx="12"/>
          </p:nvPr>
        </p:nvSpPr>
        <p:spPr/>
        <p:txBody>
          <a:bodyPr/>
          <a:lstStyle/>
          <a:p>
            <a:fld id="{9A0DB2DC-4C9A-4742-B13C-FB6460FD3503}" type="slidenum">
              <a:rPr lang="en-US" altLang="zh-CN" noProof="1" smtClean="0">
                <a:solidFill>
                  <a:srgbClr val="000000"/>
                </a:solidFill>
                <a:cs typeface="+mn-ea"/>
              </a:rPr>
            </a:fld>
            <a:endParaRPr lang="zh-CN" altLang="en-US" noProof="1">
              <a:solidFill>
                <a:srgbClr val="0000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heckerboard(across)">
                                      <p:cBhvr>
                                        <p:cTn id="10" dur="500"/>
                                        <p:tgtEl>
                                          <p:spTgt spid="2"/>
                                        </p:tgtEl>
                                      </p:cBhvr>
                                    </p:animEffect>
                                  </p:childTnLst>
                                </p:cTn>
                              </p:par>
                              <p:par>
                                <p:cTn id="11" presetID="8" presetClass="entr" presetSubtype="16" fill="hold" nodeType="withEffect">
                                  <p:stCondLst>
                                    <p:cond delay="0"/>
                                  </p:stCondLst>
                                  <p:childTnLst>
                                    <p:set>
                                      <p:cBhvr>
                                        <p:cTn id="12" dur="500" fill="hold">
                                          <p:stCondLst>
                                            <p:cond delay="0"/>
                                          </p:stCondLst>
                                        </p:cTn>
                                        <p:tgtEl>
                                          <p:spTgt spid="23"/>
                                        </p:tgtEl>
                                        <p:attrNameLst>
                                          <p:attrName>style.visibility</p:attrName>
                                        </p:attrNameLst>
                                      </p:cBhvr>
                                      <p:to>
                                        <p:strVal val="visible"/>
                                      </p:to>
                                    </p:set>
                                    <p:animEffect transition="in" filter="diamond(in)">
                                      <p:cBhvr>
                                        <p:cTn id="13" dur="500"/>
                                        <p:tgtEl>
                                          <p:spTgt spid="2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up)">
                                      <p:cBhvr>
                                        <p:cTn id="18" dur="500"/>
                                        <p:tgtEl>
                                          <p:spTgt spid="4"/>
                                        </p:tgtEl>
                                      </p:cBhvr>
                                    </p:animEffect>
                                  </p:childTnLst>
                                </p:cTn>
                              </p:par>
                              <p:par>
                                <p:cTn id="19" presetID="5" presetClass="entr" presetSubtype="10"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checkerboard(across)">
                                      <p:cBhvr>
                                        <p:cTn id="21" dur="500"/>
                                        <p:tgtEl>
                                          <p:spTgt spid="3"/>
                                        </p:tgtEl>
                                      </p:cBhvr>
                                    </p:animEffect>
                                  </p:childTnLst>
                                </p:cTn>
                              </p:par>
                              <p:par>
                                <p:cTn id="22" presetID="3" presetClass="entr" presetSubtype="10" fill="hold" nodeType="with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blinds(horizontal)">
                                      <p:cBhvr>
                                        <p:cTn id="2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tretch>
            <a:fillRect/>
          </a:stretch>
        </a:blip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328494" y="69395"/>
            <a:ext cx="5447275" cy="2706464"/>
          </a:xfrm>
          <a:prstGeom prst="rect">
            <a:avLst/>
          </a:prstGeom>
        </p:spPr>
      </p:pic>
      <p:pic>
        <p:nvPicPr>
          <p:cNvPr id="3" name="图片 2"/>
          <p:cNvPicPr>
            <a:picLocks noChangeAspect="1"/>
          </p:cNvPicPr>
          <p:nvPr/>
        </p:nvPicPr>
        <p:blipFill>
          <a:blip r:embed="rId3"/>
          <a:stretch>
            <a:fillRect/>
          </a:stretch>
        </p:blipFill>
        <p:spPr>
          <a:xfrm>
            <a:off x="628108" y="2628736"/>
            <a:ext cx="5147660" cy="4218133"/>
          </a:xfrm>
          <a:prstGeom prst="rect">
            <a:avLst/>
          </a:prstGeom>
        </p:spPr>
      </p:pic>
      <p:pic>
        <p:nvPicPr>
          <p:cNvPr id="4" name="图片 3"/>
          <p:cNvPicPr>
            <a:picLocks noChangeAspect="1"/>
          </p:cNvPicPr>
          <p:nvPr/>
        </p:nvPicPr>
        <p:blipFill>
          <a:blip r:embed="rId4"/>
          <a:stretch>
            <a:fillRect/>
          </a:stretch>
        </p:blipFill>
        <p:spPr>
          <a:xfrm>
            <a:off x="5681760" y="1334472"/>
            <a:ext cx="6431123" cy="2588527"/>
          </a:xfrm>
          <a:prstGeom prst="rect">
            <a:avLst/>
          </a:prstGeom>
        </p:spPr>
      </p:pic>
      <p:sp>
        <p:nvSpPr>
          <p:cNvPr id="5" name="灯片编号占位符 4"/>
          <p:cNvSpPr>
            <a:spLocks noGrp="1"/>
          </p:cNvSpPr>
          <p:nvPr>
            <p:ph type="sldNum" sz="quarter" idx="12"/>
          </p:nvPr>
        </p:nvSpPr>
        <p:spPr/>
        <p:txBody>
          <a:bodyPr/>
          <a:lstStyle/>
          <a:p>
            <a:fld id="{8CD793AA-DD8F-4188-BA02-A20ADE0B92F3}" type="slidenum">
              <a:rPr lang="zh-CN" altLang="en-US" smtClean="0"/>
            </a:fld>
            <a:endParaRPr lang="zh-CN" altLang="en-US"/>
          </a:p>
        </p:txBody>
      </p:sp>
    </p:spTree>
  </p:cSld>
  <p:clrMapOvr>
    <a:masterClrMapping/>
  </p:clrMapOvr>
  <p:transition spd="slow">
    <p:push dir="u"/>
  </p:transition>
</p:sld>
</file>

<file path=ppt/slides/slide17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
            <a:lum/>
          </a:blip>
          <a:stretch>
            <a:fillRect/>
          </a:stretch>
        </a:blipFill>
        <a:effectLst/>
      </p:bgPr>
    </p:bg>
    <p:spTree>
      <p:nvGrpSpPr>
        <p:cNvPr id="1" name=""/>
        <p:cNvGrpSpPr/>
        <p:nvPr/>
      </p:nvGrpSpPr>
      <p:grpSpPr>
        <a:xfrm>
          <a:off x="0" y="0"/>
          <a:ext cx="0" cy="0"/>
          <a:chOff x="0" y="0"/>
          <a:chExt cx="0" cy="0"/>
        </a:xfrm>
      </p:grpSpPr>
      <p:cxnSp>
        <p:nvCxnSpPr>
          <p:cNvPr id="2" name="直接连接符 1"/>
          <p:cNvCxnSpPr/>
          <p:nvPr/>
        </p:nvCxnSpPr>
        <p:spPr>
          <a:xfrm>
            <a:off x="239609" y="980829"/>
            <a:ext cx="11617113" cy="0"/>
          </a:xfrm>
          <a:prstGeom prst="line">
            <a:avLst/>
          </a:prstGeom>
          <a:ln w="57150">
            <a:solidFill>
              <a:srgbClr val="FF0000"/>
            </a:solidFill>
          </a:ln>
          <a:scene3d>
            <a:camera prst="obliqueTopRight"/>
            <a:lightRig rig="threePt" dir="t"/>
          </a:scene3d>
        </p:spPr>
        <p:style>
          <a:lnRef idx="1">
            <a:schemeClr val="accent1"/>
          </a:lnRef>
          <a:fillRef idx="0">
            <a:schemeClr val="accent1"/>
          </a:fillRef>
          <a:effectRef idx="0">
            <a:schemeClr val="accent1"/>
          </a:effectRef>
          <a:fontRef idx="minor">
            <a:schemeClr val="tx1"/>
          </a:fontRef>
        </p:style>
      </p:cxnSp>
      <p:sp>
        <p:nvSpPr>
          <p:cNvPr id="3" name="标题 1"/>
          <p:cNvSpPr txBox="1"/>
          <p:nvPr/>
        </p:nvSpPr>
        <p:spPr>
          <a:xfrm>
            <a:off x="527613" y="405598"/>
            <a:ext cx="6912480" cy="438785"/>
          </a:xfrm>
          <a:prstGeom prst="rect">
            <a:avLst/>
          </a:prstGeom>
        </p:spPr>
        <p:txBody>
          <a:bodyPr wrap="square" lIns="70376" tIns="35188" rIns="70376" bIns="35188" anchor="ctr">
            <a:spAutoFit/>
          </a:bodyPr>
          <a:lstStyle/>
          <a:p>
            <a:pPr fontAlgn="base">
              <a:spcBef>
                <a:spcPct val="0"/>
              </a:spcBef>
              <a:spcAft>
                <a:spcPct val="0"/>
              </a:spcAft>
            </a:pPr>
            <a:r>
              <a:rPr lang="zh-CN" altLang="en-US" sz="2400" b="1" smtClean="0">
                <a:solidFill>
                  <a:srgbClr val="000000"/>
                </a:solidFill>
              </a:rPr>
              <a:t>（</a:t>
            </a:r>
            <a:r>
              <a:rPr lang="en-US" altLang="zh-CN" sz="2400" b="1" smtClean="0">
                <a:solidFill>
                  <a:srgbClr val="000000"/>
                </a:solidFill>
              </a:rPr>
              <a:t>2</a:t>
            </a:r>
            <a:r>
              <a:rPr lang="zh-CN" altLang="en-US" sz="2400" b="1" smtClean="0">
                <a:solidFill>
                  <a:srgbClr val="000000"/>
                </a:solidFill>
              </a:rPr>
              <a:t>）元素化合物的性质</a:t>
            </a:r>
            <a:endParaRPr lang="zh-CN" altLang="en-US" sz="2400" b="1" smtClean="0">
              <a:solidFill>
                <a:srgbClr val="000000"/>
              </a:solidFill>
            </a:endParaRPr>
          </a:p>
        </p:txBody>
      </p:sp>
      <p:grpSp>
        <p:nvGrpSpPr>
          <p:cNvPr id="4" name="组合 89"/>
          <p:cNvGrpSpPr/>
          <p:nvPr/>
        </p:nvGrpSpPr>
        <p:grpSpPr>
          <a:xfrm>
            <a:off x="719628" y="1518166"/>
            <a:ext cx="10752667" cy="4070985"/>
            <a:chOff x="539720" y="1196845"/>
            <a:chExt cx="8064500" cy="4070985"/>
          </a:xfrm>
        </p:grpSpPr>
        <p:sp>
          <p:nvSpPr>
            <p:cNvPr id="5" name="Rectangle 129"/>
            <p:cNvSpPr/>
            <p:nvPr/>
          </p:nvSpPr>
          <p:spPr>
            <a:xfrm>
              <a:off x="539720" y="2347465"/>
              <a:ext cx="864235" cy="923330"/>
            </a:xfrm>
            <a:prstGeom prst="rect">
              <a:avLst/>
            </a:prstGeom>
            <a:noFill/>
            <a:ln w="9525">
              <a:solidFill>
                <a:srgbClr val="FF0000"/>
              </a:solidFill>
            </a:ln>
          </p:spPr>
          <p:txBody>
            <a:bodyPr wrap="square" anchor="t">
              <a:spAutoFit/>
            </a:bodyPr>
            <a:lstStyle/>
            <a:p>
              <a:pPr algn="ctr" fontAlgn="base">
                <a:spcBef>
                  <a:spcPct val="0"/>
                </a:spcBef>
                <a:spcAft>
                  <a:spcPct val="0"/>
                </a:spcAft>
              </a:pPr>
              <a:r>
                <a:rPr lang="zh-CN" altLang="en-US" b="1">
                  <a:solidFill>
                    <a:srgbClr val="FF0000"/>
                  </a:solidFill>
                  <a:latin typeface="黑体" panose="02010600030101010101" pitchFamily="49" charset="-122"/>
                  <a:ea typeface="黑体" panose="02010600030101010101" pitchFamily="49" charset="-122"/>
                </a:rPr>
                <a:t>十类物</a:t>
              </a:r>
              <a:r>
                <a:rPr lang="zh-CN" altLang="en-US" b="1" smtClean="0">
                  <a:solidFill>
                    <a:srgbClr val="FF0000"/>
                  </a:solidFill>
                  <a:latin typeface="黑体" panose="02010600030101010101" pitchFamily="49" charset="-122"/>
                  <a:ea typeface="黑体" panose="02010600030101010101" pitchFamily="49" charset="-122"/>
                </a:rPr>
                <a:t>质</a:t>
              </a:r>
              <a:endParaRPr lang="en-US" altLang="zh-CN" b="1" smtClean="0">
                <a:solidFill>
                  <a:srgbClr val="FF0000"/>
                </a:solidFill>
                <a:latin typeface="黑体" panose="02010600030101010101" pitchFamily="49" charset="-122"/>
                <a:ea typeface="黑体" panose="02010600030101010101" pitchFamily="49" charset="-122"/>
              </a:endParaRPr>
            </a:p>
            <a:p>
              <a:pPr algn="ctr" fontAlgn="base">
                <a:spcBef>
                  <a:spcPct val="0"/>
                </a:spcBef>
                <a:spcAft>
                  <a:spcPct val="0"/>
                </a:spcAft>
              </a:pPr>
              <a:endParaRPr lang="en-US" altLang="zh-CN" b="1" smtClean="0">
                <a:solidFill>
                  <a:srgbClr val="FF0000"/>
                </a:solidFill>
                <a:latin typeface="黑体" panose="02010600030101010101" pitchFamily="49" charset="-122"/>
                <a:ea typeface="黑体" panose="02010600030101010101" pitchFamily="49" charset="-122"/>
              </a:endParaRPr>
            </a:p>
            <a:p>
              <a:pPr algn="ctr" fontAlgn="base">
                <a:spcBef>
                  <a:spcPct val="0"/>
                </a:spcBef>
                <a:spcAft>
                  <a:spcPct val="0"/>
                </a:spcAft>
              </a:pPr>
              <a:r>
                <a:rPr lang="zh-CN" altLang="en-US" b="1" smtClean="0">
                  <a:solidFill>
                    <a:srgbClr val="FF0000"/>
                  </a:solidFill>
                  <a:latin typeface="黑体" panose="02010600030101010101" pitchFamily="49" charset="-122"/>
                  <a:ea typeface="黑体" panose="02010600030101010101" pitchFamily="49" charset="-122"/>
                </a:rPr>
                <a:t>性质实验</a:t>
              </a:r>
              <a:endParaRPr lang="zh-CN" altLang="en-US" b="1">
                <a:solidFill>
                  <a:srgbClr val="FF0000"/>
                </a:solidFill>
                <a:latin typeface="黑体" panose="02010600030101010101" pitchFamily="49" charset="-122"/>
                <a:ea typeface="黑体" panose="02010600030101010101" pitchFamily="49" charset="-122"/>
              </a:endParaRPr>
            </a:p>
          </p:txBody>
        </p:sp>
        <p:sp>
          <p:nvSpPr>
            <p:cNvPr id="6" name="左大括号 5"/>
            <p:cNvSpPr/>
            <p:nvPr/>
          </p:nvSpPr>
          <p:spPr>
            <a:xfrm>
              <a:off x="1447135" y="1304160"/>
              <a:ext cx="76200" cy="3817620"/>
            </a:xfrm>
            <a:prstGeom prst="leftBrace">
              <a:avLst/>
            </a:prstGeom>
            <a:solidFill>
              <a:schemeClr val="accent1"/>
            </a:solidFill>
          </p:spPr>
          <p:style>
            <a:lnRef idx="2">
              <a:schemeClr val="accent2"/>
            </a:lnRef>
            <a:fillRef idx="0">
              <a:schemeClr val="accent2"/>
            </a:fillRef>
            <a:effectRef idx="1">
              <a:schemeClr val="accent2"/>
            </a:effectRef>
            <a:fontRef idx="minor">
              <a:schemeClr val="tx1"/>
            </a:fontRef>
          </p:style>
          <p:txBody>
            <a:bodyPr rtlCol="0" anchor="ctr"/>
            <a:lstStyle/>
            <a:p>
              <a:pPr algn="ctr" fontAlgn="base">
                <a:spcBef>
                  <a:spcPct val="0"/>
                </a:spcBef>
                <a:spcAft>
                  <a:spcPct val="0"/>
                </a:spcAft>
              </a:pPr>
              <a:endParaRPr lang="zh-CN" altLang="en-US" sz="1400" b="1">
                <a:solidFill>
                  <a:srgbClr val="000000"/>
                </a:solidFill>
              </a:endParaRPr>
            </a:p>
          </p:txBody>
        </p:sp>
        <p:sp>
          <p:nvSpPr>
            <p:cNvPr id="7" name="右箭头 6"/>
            <p:cNvSpPr/>
            <p:nvPr/>
          </p:nvSpPr>
          <p:spPr>
            <a:xfrm>
              <a:off x="1554450" y="1309875"/>
              <a:ext cx="294640" cy="76200"/>
            </a:xfrm>
            <a:prstGeom prst="rightArrow">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400" b="1">
                <a:solidFill>
                  <a:srgbClr val="FFFFFF"/>
                </a:solidFill>
              </a:endParaRPr>
            </a:p>
          </p:txBody>
        </p:sp>
        <p:sp>
          <p:nvSpPr>
            <p:cNvPr id="8" name="右箭头 7"/>
            <p:cNvSpPr/>
            <p:nvPr/>
          </p:nvSpPr>
          <p:spPr>
            <a:xfrm>
              <a:off x="1554450" y="1740405"/>
              <a:ext cx="294640" cy="76200"/>
            </a:xfrm>
            <a:prstGeom prst="rightArrow">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400" b="1">
                <a:solidFill>
                  <a:srgbClr val="FFFFFF"/>
                </a:solidFill>
              </a:endParaRPr>
            </a:p>
          </p:txBody>
        </p:sp>
        <p:sp>
          <p:nvSpPr>
            <p:cNvPr id="9" name="右箭头 8"/>
            <p:cNvSpPr/>
            <p:nvPr/>
          </p:nvSpPr>
          <p:spPr>
            <a:xfrm>
              <a:off x="1554450" y="2136645"/>
              <a:ext cx="294640" cy="76200"/>
            </a:xfrm>
            <a:prstGeom prst="rightArrow">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400" b="1">
                <a:solidFill>
                  <a:srgbClr val="FFFFFF"/>
                </a:solidFill>
              </a:endParaRPr>
            </a:p>
          </p:txBody>
        </p:sp>
        <p:sp>
          <p:nvSpPr>
            <p:cNvPr id="10" name="文本框 54"/>
            <p:cNvSpPr txBox="1"/>
            <p:nvPr/>
          </p:nvSpPr>
          <p:spPr>
            <a:xfrm>
              <a:off x="1849090" y="1196845"/>
              <a:ext cx="1020445" cy="306705"/>
            </a:xfrm>
            <a:prstGeom prst="rect">
              <a:avLst/>
            </a:prstGeom>
          </p:spPr>
          <p:style>
            <a:lnRef idx="2">
              <a:schemeClr val="accent2"/>
            </a:lnRef>
            <a:fillRef idx="1">
              <a:schemeClr val="lt1"/>
            </a:fillRef>
            <a:effectRef idx="0">
              <a:schemeClr val="accent2"/>
            </a:effectRef>
            <a:fontRef idx="minor">
              <a:schemeClr val="dk1"/>
            </a:fontRef>
          </p:style>
          <p:txBody>
            <a:bodyPr wrap="square" rtlCol="0" anchor="t">
              <a:spAutoFit/>
            </a:bodyPr>
            <a:lstStyle/>
            <a:p>
              <a:pPr algn="ctr" fontAlgn="base">
                <a:spcBef>
                  <a:spcPct val="0"/>
                </a:spcBef>
                <a:spcAft>
                  <a:spcPct val="0"/>
                </a:spcAft>
              </a:pPr>
              <a:r>
                <a:rPr lang="en-US" altLang="zh-CN" sz="1400" b="1">
                  <a:solidFill>
                    <a:srgbClr val="FF0000"/>
                  </a:solidFill>
                </a:rPr>
                <a:t>Na</a:t>
              </a:r>
              <a:endParaRPr lang="en-US" altLang="zh-CN" sz="1400" b="1" baseline="-25000">
                <a:solidFill>
                  <a:srgbClr val="FF0000"/>
                </a:solidFill>
                <a:sym typeface="+mn-ea"/>
              </a:endParaRPr>
            </a:p>
          </p:txBody>
        </p:sp>
        <p:sp>
          <p:nvSpPr>
            <p:cNvPr id="11" name="右箭头 10"/>
            <p:cNvSpPr/>
            <p:nvPr/>
          </p:nvSpPr>
          <p:spPr>
            <a:xfrm>
              <a:off x="2868900" y="1309875"/>
              <a:ext cx="222250" cy="76200"/>
            </a:xfrm>
            <a:prstGeom prst="rightArrow">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400" b="1">
                <a:solidFill>
                  <a:srgbClr val="FFFFFF"/>
                </a:solidFill>
              </a:endParaRPr>
            </a:p>
          </p:txBody>
        </p:sp>
        <p:sp>
          <p:nvSpPr>
            <p:cNvPr id="12" name="文本框 56"/>
            <p:cNvSpPr txBox="1"/>
            <p:nvPr/>
          </p:nvSpPr>
          <p:spPr>
            <a:xfrm>
              <a:off x="3091150" y="1196845"/>
              <a:ext cx="5513070" cy="306705"/>
            </a:xfrm>
            <a:prstGeom prst="rect">
              <a:avLst/>
            </a:prstGeom>
          </p:spPr>
          <p:style>
            <a:lnRef idx="2">
              <a:schemeClr val="accent2"/>
            </a:lnRef>
            <a:fillRef idx="1">
              <a:schemeClr val="lt1"/>
            </a:fillRef>
            <a:effectRef idx="0">
              <a:schemeClr val="accent2"/>
            </a:effectRef>
            <a:fontRef idx="minor">
              <a:schemeClr val="dk1"/>
            </a:fontRef>
          </p:style>
          <p:txBody>
            <a:bodyPr wrap="square" rtlCol="0" anchor="t">
              <a:spAutoFit/>
            </a:bodyPr>
            <a:lstStyle/>
            <a:p>
              <a:pPr fontAlgn="base">
                <a:spcBef>
                  <a:spcPct val="0"/>
                </a:spcBef>
                <a:spcAft>
                  <a:spcPct val="0"/>
                </a:spcAft>
              </a:pPr>
              <a:r>
                <a:rPr lang="en-US" altLang="zh-CN" sz="1400" b="1" baseline="-25000">
                  <a:solidFill>
                    <a:srgbClr val="000000"/>
                  </a:solidFill>
                  <a:sym typeface="+mn-ea"/>
                </a:rPr>
                <a:t> </a:t>
              </a:r>
              <a:r>
                <a:rPr lang="en-US" altLang="zh-CN" sz="1400" b="1" smtClean="0">
                  <a:solidFill>
                    <a:srgbClr val="000000"/>
                  </a:solidFill>
                  <a:sym typeface="+mn-ea"/>
                </a:rPr>
                <a:t>Na</a:t>
              </a:r>
              <a:r>
                <a:rPr lang="en-US" altLang="zh-CN" sz="1400" b="1" baseline="-25000" smtClean="0">
                  <a:solidFill>
                    <a:srgbClr val="000000"/>
                  </a:solidFill>
                  <a:sym typeface="+mn-ea"/>
                </a:rPr>
                <a:t>2</a:t>
              </a:r>
              <a:r>
                <a:rPr lang="en-US" altLang="zh-CN" sz="1400" b="1" smtClean="0">
                  <a:solidFill>
                    <a:srgbClr val="000000"/>
                  </a:solidFill>
                  <a:sym typeface="+mn-ea"/>
                </a:rPr>
                <a:t>O </a:t>
              </a:r>
              <a:r>
                <a:rPr lang="en-US" altLang="zh-CN" sz="1400" b="1" smtClean="0">
                  <a:solidFill>
                    <a:srgbClr val="FF0000"/>
                  </a:solidFill>
                  <a:sym typeface="+mn-ea"/>
                </a:rPr>
                <a:t>NaOH</a:t>
              </a:r>
              <a:r>
                <a:rPr lang="en-US" altLang="zh-CN" sz="1400" b="1" smtClean="0">
                  <a:solidFill>
                    <a:srgbClr val="000000"/>
                  </a:solidFill>
                  <a:sym typeface="+mn-ea"/>
                </a:rPr>
                <a:t>  </a:t>
              </a:r>
              <a:r>
                <a:rPr lang="en-US" altLang="zh-CN" sz="1400" b="1" smtClean="0">
                  <a:solidFill>
                    <a:srgbClr val="FF0000"/>
                  </a:solidFill>
                  <a:sym typeface="+mn-ea"/>
                </a:rPr>
                <a:t>Na</a:t>
              </a:r>
              <a:r>
                <a:rPr lang="en-US" altLang="zh-CN" sz="1400" b="1" baseline="-25000" smtClean="0">
                  <a:solidFill>
                    <a:srgbClr val="FF0000"/>
                  </a:solidFill>
                  <a:sym typeface="+mn-ea"/>
                </a:rPr>
                <a:t>2</a:t>
              </a:r>
              <a:r>
                <a:rPr lang="en-US" altLang="zh-CN" sz="1400" b="1" smtClean="0">
                  <a:solidFill>
                    <a:srgbClr val="FF0000"/>
                  </a:solidFill>
                  <a:sym typeface="+mn-ea"/>
                </a:rPr>
                <a:t>O</a:t>
              </a:r>
              <a:r>
                <a:rPr lang="en-US" altLang="zh-CN" sz="1400" b="1" baseline="-25000" smtClean="0">
                  <a:solidFill>
                    <a:srgbClr val="FF0000"/>
                  </a:solidFill>
                  <a:sym typeface="+mn-ea"/>
                </a:rPr>
                <a:t>2  </a:t>
              </a:r>
              <a:r>
                <a:rPr lang="en-US" altLang="zh-CN" sz="1400" b="1" baseline="-25000" smtClean="0">
                  <a:solidFill>
                    <a:srgbClr val="000000"/>
                  </a:solidFill>
                  <a:sym typeface="+mn-ea"/>
                </a:rPr>
                <a:t>  </a:t>
              </a:r>
              <a:r>
                <a:rPr lang="en-US" altLang="zh-CN" sz="1400" b="1">
                  <a:solidFill>
                    <a:srgbClr val="FF0000"/>
                  </a:solidFill>
                  <a:sym typeface="+mn-ea"/>
                </a:rPr>
                <a:t>NaHCO</a:t>
              </a:r>
              <a:r>
                <a:rPr lang="en-US" altLang="zh-CN" sz="1400" b="1" baseline="-25000">
                  <a:solidFill>
                    <a:srgbClr val="FF0000"/>
                  </a:solidFill>
                  <a:sym typeface="+mn-ea"/>
                </a:rPr>
                <a:t>3   </a:t>
              </a:r>
              <a:r>
                <a:rPr lang="en-US" altLang="zh-CN" sz="1400" b="1" smtClean="0">
                  <a:solidFill>
                    <a:srgbClr val="FF0000"/>
                  </a:solidFill>
                  <a:sym typeface="+mn-ea"/>
                </a:rPr>
                <a:t>Na</a:t>
              </a:r>
              <a:r>
                <a:rPr lang="en-US" altLang="zh-CN" sz="1400" b="1" baseline="-25000" smtClean="0">
                  <a:solidFill>
                    <a:srgbClr val="FF0000"/>
                  </a:solidFill>
                  <a:sym typeface="+mn-ea"/>
                </a:rPr>
                <a:t>2</a:t>
              </a:r>
              <a:r>
                <a:rPr lang="en-US" altLang="zh-CN" sz="1400" b="1" smtClean="0">
                  <a:solidFill>
                    <a:srgbClr val="FF0000"/>
                  </a:solidFill>
                  <a:sym typeface="+mn-ea"/>
                </a:rPr>
                <a:t>CO</a:t>
              </a:r>
              <a:r>
                <a:rPr lang="en-US" altLang="zh-CN" sz="1400" b="1" baseline="-25000" smtClean="0">
                  <a:solidFill>
                    <a:srgbClr val="FF0000"/>
                  </a:solidFill>
                  <a:sym typeface="+mn-ea"/>
                </a:rPr>
                <a:t>3</a:t>
              </a:r>
              <a:endParaRPr lang="en-US" altLang="zh-CN" sz="1400" b="1" baseline="-25000">
                <a:solidFill>
                  <a:srgbClr val="000000"/>
                </a:solidFill>
                <a:sym typeface="+mn-ea"/>
              </a:endParaRPr>
            </a:p>
          </p:txBody>
        </p:sp>
        <p:sp>
          <p:nvSpPr>
            <p:cNvPr id="13" name="文本框 57"/>
            <p:cNvSpPr txBox="1"/>
            <p:nvPr/>
          </p:nvSpPr>
          <p:spPr>
            <a:xfrm>
              <a:off x="1835810" y="1628875"/>
              <a:ext cx="1019810" cy="306705"/>
            </a:xfrm>
            <a:prstGeom prst="rect">
              <a:avLst/>
            </a:prstGeom>
          </p:spPr>
          <p:style>
            <a:lnRef idx="2">
              <a:schemeClr val="accent2"/>
            </a:lnRef>
            <a:fillRef idx="1">
              <a:schemeClr val="lt1"/>
            </a:fillRef>
            <a:effectRef idx="0">
              <a:schemeClr val="accent2"/>
            </a:effectRef>
            <a:fontRef idx="minor">
              <a:schemeClr val="dk1"/>
            </a:fontRef>
          </p:style>
          <p:txBody>
            <a:bodyPr wrap="square" rtlCol="0" anchor="t">
              <a:spAutoFit/>
            </a:bodyPr>
            <a:lstStyle/>
            <a:p>
              <a:pPr algn="ctr" fontAlgn="base">
                <a:spcBef>
                  <a:spcPct val="0"/>
                </a:spcBef>
                <a:spcAft>
                  <a:spcPct val="0"/>
                </a:spcAft>
              </a:pPr>
              <a:r>
                <a:rPr lang="en-US" altLang="zh-CN" sz="1400" b="1">
                  <a:solidFill>
                    <a:srgbClr val="FF0000"/>
                  </a:solidFill>
                </a:rPr>
                <a:t>Mg</a:t>
              </a:r>
              <a:endParaRPr lang="zh-CN" altLang="en-US" sz="1400" b="1" baseline="-25000">
                <a:solidFill>
                  <a:srgbClr val="FF0000"/>
                </a:solidFill>
                <a:sym typeface="+mn-ea"/>
              </a:endParaRPr>
            </a:p>
          </p:txBody>
        </p:sp>
        <p:sp>
          <p:nvSpPr>
            <p:cNvPr id="14" name="右箭头 13"/>
            <p:cNvSpPr/>
            <p:nvPr/>
          </p:nvSpPr>
          <p:spPr>
            <a:xfrm>
              <a:off x="2869535" y="1741040"/>
              <a:ext cx="221615" cy="58420"/>
            </a:xfrm>
            <a:prstGeom prst="rightArrow">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400" b="1">
                <a:solidFill>
                  <a:srgbClr val="FFFFFF"/>
                </a:solidFill>
              </a:endParaRPr>
            </a:p>
          </p:txBody>
        </p:sp>
        <p:sp>
          <p:nvSpPr>
            <p:cNvPr id="15" name="文本框 59"/>
            <p:cNvSpPr txBox="1"/>
            <p:nvPr/>
          </p:nvSpPr>
          <p:spPr>
            <a:xfrm>
              <a:off x="3074640" y="1639440"/>
              <a:ext cx="5529580" cy="276860"/>
            </a:xfrm>
            <a:prstGeom prst="rect">
              <a:avLst/>
            </a:prstGeom>
          </p:spPr>
          <p:style>
            <a:lnRef idx="2">
              <a:schemeClr val="accent2"/>
            </a:lnRef>
            <a:fillRef idx="1">
              <a:schemeClr val="lt1"/>
            </a:fillRef>
            <a:effectRef idx="0">
              <a:schemeClr val="accent2"/>
            </a:effectRef>
            <a:fontRef idx="minor">
              <a:schemeClr val="dk1"/>
            </a:fontRef>
          </p:style>
          <p:txBody>
            <a:bodyPr wrap="square" rtlCol="0" anchor="t">
              <a:spAutoFit/>
            </a:bodyPr>
            <a:lstStyle/>
            <a:p>
              <a:pPr fontAlgn="base">
                <a:spcBef>
                  <a:spcPct val="0"/>
                </a:spcBef>
                <a:spcAft>
                  <a:spcPct val="0"/>
                </a:spcAft>
              </a:pPr>
              <a:r>
                <a:rPr lang="en-US" altLang="zh-CN" sz="1200" b="1">
                  <a:solidFill>
                    <a:srgbClr val="000000"/>
                  </a:solidFill>
                  <a:sym typeface="+mn-ea"/>
                </a:rPr>
                <a:t>MgO  Mg(OH)</a:t>
              </a:r>
              <a:r>
                <a:rPr lang="en-US" altLang="zh-CN" sz="1200" b="1" baseline="-25000">
                  <a:solidFill>
                    <a:srgbClr val="000000"/>
                  </a:solidFill>
                  <a:sym typeface="+mn-ea"/>
                </a:rPr>
                <a:t>2</a:t>
              </a:r>
              <a:r>
                <a:rPr lang="en-US" altLang="zh-CN" sz="1200" b="1">
                  <a:solidFill>
                    <a:srgbClr val="000000"/>
                  </a:solidFill>
                  <a:sym typeface="+mn-ea"/>
                </a:rPr>
                <a:t>  MgCl</a:t>
              </a:r>
              <a:r>
                <a:rPr lang="en-US" altLang="zh-CN" sz="1200" b="1" baseline="-25000">
                  <a:solidFill>
                    <a:srgbClr val="000000"/>
                  </a:solidFill>
                  <a:sym typeface="+mn-ea"/>
                </a:rPr>
                <a:t>2</a:t>
              </a:r>
              <a:endParaRPr lang="en-US" altLang="zh-CN" sz="1200" b="1" baseline="-25000">
                <a:solidFill>
                  <a:srgbClr val="000000"/>
                </a:solidFill>
                <a:sym typeface="+mn-ea"/>
              </a:endParaRPr>
            </a:p>
          </p:txBody>
        </p:sp>
        <p:sp>
          <p:nvSpPr>
            <p:cNvPr id="16" name="文本框 60"/>
            <p:cNvSpPr txBox="1"/>
            <p:nvPr/>
          </p:nvSpPr>
          <p:spPr>
            <a:xfrm>
              <a:off x="1849725" y="2052190"/>
              <a:ext cx="1019175" cy="369332"/>
            </a:xfrm>
            <a:prstGeom prst="rect">
              <a:avLst/>
            </a:prstGeom>
          </p:spPr>
          <p:style>
            <a:lnRef idx="2">
              <a:schemeClr val="accent2"/>
            </a:lnRef>
            <a:fillRef idx="1">
              <a:schemeClr val="lt1"/>
            </a:fillRef>
            <a:effectRef idx="0">
              <a:schemeClr val="accent2"/>
            </a:effectRef>
            <a:fontRef idx="minor">
              <a:schemeClr val="dk1"/>
            </a:fontRef>
          </p:style>
          <p:txBody>
            <a:bodyPr wrap="square" rtlCol="0" anchor="t">
              <a:spAutoFit/>
            </a:bodyPr>
            <a:lstStyle/>
            <a:p>
              <a:pPr algn="ctr" fontAlgn="base">
                <a:spcBef>
                  <a:spcPct val="0"/>
                </a:spcBef>
                <a:spcAft>
                  <a:spcPct val="0"/>
                </a:spcAft>
              </a:pPr>
              <a:r>
                <a:rPr lang="en-US" altLang="zh-CN" b="1">
                  <a:solidFill>
                    <a:srgbClr val="FF0000"/>
                  </a:solidFill>
                  <a:latin typeface="黑体" panose="02010600030101010101" pitchFamily="49" charset="-122"/>
                  <a:ea typeface="黑体" panose="02010600030101010101" pitchFamily="49" charset="-122"/>
                  <a:sym typeface="+mn-ea"/>
                </a:rPr>
                <a:t>Al</a:t>
              </a:r>
              <a:endParaRPr lang="en-US" altLang="zh-CN" b="1">
                <a:solidFill>
                  <a:srgbClr val="FF0000"/>
                </a:solidFill>
                <a:latin typeface="黑体" panose="02010600030101010101" pitchFamily="49" charset="-122"/>
                <a:ea typeface="黑体" panose="02010600030101010101" pitchFamily="49" charset="-122"/>
                <a:sym typeface="+mn-ea"/>
              </a:endParaRPr>
            </a:p>
          </p:txBody>
        </p:sp>
        <p:sp>
          <p:nvSpPr>
            <p:cNvPr id="17" name="右箭头 16"/>
            <p:cNvSpPr/>
            <p:nvPr/>
          </p:nvSpPr>
          <p:spPr>
            <a:xfrm>
              <a:off x="2887315" y="2151885"/>
              <a:ext cx="221615" cy="58420"/>
            </a:xfrm>
            <a:prstGeom prst="rightArrow">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400" b="1">
                <a:solidFill>
                  <a:srgbClr val="FFFFFF"/>
                </a:solidFill>
              </a:endParaRPr>
            </a:p>
          </p:txBody>
        </p:sp>
        <p:sp>
          <p:nvSpPr>
            <p:cNvPr id="18" name="文本框 62"/>
            <p:cNvSpPr txBox="1"/>
            <p:nvPr/>
          </p:nvSpPr>
          <p:spPr>
            <a:xfrm>
              <a:off x="3108930" y="1999485"/>
              <a:ext cx="5495290" cy="276860"/>
            </a:xfrm>
            <a:prstGeom prst="rect">
              <a:avLst/>
            </a:prstGeom>
          </p:spPr>
          <p:style>
            <a:lnRef idx="2">
              <a:schemeClr val="accent2"/>
            </a:lnRef>
            <a:fillRef idx="1">
              <a:schemeClr val="lt1"/>
            </a:fillRef>
            <a:effectRef idx="0">
              <a:schemeClr val="accent2"/>
            </a:effectRef>
            <a:fontRef idx="minor">
              <a:schemeClr val="dk1"/>
            </a:fontRef>
          </p:style>
          <p:txBody>
            <a:bodyPr wrap="square" rtlCol="0" anchor="t">
              <a:spAutoFit/>
            </a:bodyPr>
            <a:lstStyle/>
            <a:p>
              <a:pPr fontAlgn="base">
                <a:spcBef>
                  <a:spcPct val="0"/>
                </a:spcBef>
                <a:spcAft>
                  <a:spcPct val="0"/>
                </a:spcAft>
              </a:pPr>
              <a:r>
                <a:rPr lang="en-US" altLang="zh-CN" sz="1200" b="1">
                  <a:solidFill>
                    <a:srgbClr val="FF0000"/>
                  </a:solidFill>
                  <a:sym typeface="+mn-ea"/>
                </a:rPr>
                <a:t>Al</a:t>
              </a:r>
              <a:r>
                <a:rPr lang="en-US" altLang="zh-CN" sz="1200" b="1" baseline="-25000">
                  <a:solidFill>
                    <a:srgbClr val="FF0000"/>
                  </a:solidFill>
                  <a:sym typeface="+mn-ea"/>
                </a:rPr>
                <a:t>2</a:t>
              </a:r>
              <a:r>
                <a:rPr lang="en-US" altLang="zh-CN" sz="1200" b="1">
                  <a:solidFill>
                    <a:srgbClr val="FF0000"/>
                  </a:solidFill>
                  <a:sym typeface="+mn-ea"/>
                </a:rPr>
                <a:t>O</a:t>
              </a:r>
              <a:r>
                <a:rPr lang="en-US" altLang="zh-CN" sz="1200" b="1" baseline="-25000">
                  <a:solidFill>
                    <a:srgbClr val="FF0000"/>
                  </a:solidFill>
                  <a:sym typeface="+mn-ea"/>
                </a:rPr>
                <a:t>3 </a:t>
              </a:r>
              <a:r>
                <a:rPr lang="en-US" altLang="zh-CN" sz="1200" b="1">
                  <a:solidFill>
                    <a:srgbClr val="000000"/>
                  </a:solidFill>
                  <a:sym typeface="+mn-ea"/>
                </a:rPr>
                <a:t>  </a:t>
              </a:r>
              <a:r>
                <a:rPr lang="en-US" altLang="zh-CN" sz="1200" b="1">
                  <a:solidFill>
                    <a:srgbClr val="FF0000"/>
                  </a:solidFill>
                  <a:sym typeface="+mn-ea"/>
                </a:rPr>
                <a:t>Al(OH)</a:t>
              </a:r>
              <a:r>
                <a:rPr lang="en-US" altLang="zh-CN" sz="1200" b="1" baseline="-25000">
                  <a:solidFill>
                    <a:srgbClr val="FF0000"/>
                  </a:solidFill>
                  <a:sym typeface="+mn-ea"/>
                </a:rPr>
                <a:t>3</a:t>
              </a:r>
              <a:r>
                <a:rPr lang="en-US" altLang="zh-CN" sz="1200" b="1">
                  <a:solidFill>
                    <a:srgbClr val="FF0000"/>
                  </a:solidFill>
                  <a:sym typeface="+mn-ea"/>
                </a:rPr>
                <a:t>  </a:t>
              </a:r>
              <a:r>
                <a:rPr lang="en-US" altLang="zh-CN" sz="1200" b="1" baseline="-25000">
                  <a:solidFill>
                    <a:srgbClr val="FF0000"/>
                  </a:solidFill>
                  <a:sym typeface="+mn-ea"/>
                </a:rPr>
                <a:t> </a:t>
              </a:r>
              <a:r>
                <a:rPr lang="en-US" altLang="zh-CN" sz="1200" b="1">
                  <a:solidFill>
                    <a:srgbClr val="FF0000"/>
                  </a:solidFill>
                  <a:sym typeface="+mn-ea"/>
                </a:rPr>
                <a:t>AlCl</a:t>
              </a:r>
              <a:r>
                <a:rPr lang="en-US" altLang="zh-CN" sz="1200" b="1" baseline="-25000">
                  <a:solidFill>
                    <a:srgbClr val="FF0000"/>
                  </a:solidFill>
                  <a:sym typeface="+mn-ea"/>
                </a:rPr>
                <a:t>3     </a:t>
              </a:r>
              <a:r>
                <a:rPr lang="en-US" altLang="zh-CN" sz="1200" b="1">
                  <a:solidFill>
                    <a:srgbClr val="FF0000"/>
                  </a:solidFill>
                  <a:sym typeface="+mn-ea"/>
                </a:rPr>
                <a:t>NaAlO</a:t>
              </a:r>
              <a:r>
                <a:rPr lang="en-US" altLang="zh-CN" sz="1200" b="1" baseline="-25000">
                  <a:solidFill>
                    <a:srgbClr val="FF0000"/>
                  </a:solidFill>
                  <a:sym typeface="+mn-ea"/>
                </a:rPr>
                <a:t>2</a:t>
              </a:r>
              <a:endParaRPr lang="zh-CN" altLang="en-US" sz="2000" b="1" baseline="30000">
                <a:solidFill>
                  <a:srgbClr val="FF0000"/>
                </a:solidFill>
                <a:sym typeface="+mn-ea"/>
              </a:endParaRPr>
            </a:p>
          </p:txBody>
        </p:sp>
        <p:sp>
          <p:nvSpPr>
            <p:cNvPr id="19" name="右箭头 18"/>
            <p:cNvSpPr/>
            <p:nvPr/>
          </p:nvSpPr>
          <p:spPr>
            <a:xfrm>
              <a:off x="1523335" y="2587495"/>
              <a:ext cx="294640" cy="76200"/>
            </a:xfrm>
            <a:prstGeom prst="rightArrow">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400" b="1">
                <a:solidFill>
                  <a:srgbClr val="FFFFFF"/>
                </a:solidFill>
              </a:endParaRPr>
            </a:p>
          </p:txBody>
        </p:sp>
        <p:sp>
          <p:nvSpPr>
            <p:cNvPr id="20" name="右箭头 19"/>
            <p:cNvSpPr/>
            <p:nvPr/>
          </p:nvSpPr>
          <p:spPr>
            <a:xfrm>
              <a:off x="1537940" y="3015485"/>
              <a:ext cx="294640" cy="76200"/>
            </a:xfrm>
            <a:prstGeom prst="rightArrow">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400" b="1">
                <a:solidFill>
                  <a:srgbClr val="FFFFFF"/>
                </a:solidFill>
              </a:endParaRPr>
            </a:p>
          </p:txBody>
        </p:sp>
        <p:sp>
          <p:nvSpPr>
            <p:cNvPr id="21" name="右箭头 20"/>
            <p:cNvSpPr/>
            <p:nvPr/>
          </p:nvSpPr>
          <p:spPr>
            <a:xfrm>
              <a:off x="1537940" y="3411725"/>
              <a:ext cx="294640" cy="76200"/>
            </a:xfrm>
            <a:prstGeom prst="rightArrow">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400" b="1">
                <a:solidFill>
                  <a:srgbClr val="FFFFFF"/>
                </a:solidFill>
              </a:endParaRPr>
            </a:p>
          </p:txBody>
        </p:sp>
        <p:sp>
          <p:nvSpPr>
            <p:cNvPr id="22" name="文本框 5"/>
            <p:cNvSpPr txBox="1"/>
            <p:nvPr/>
          </p:nvSpPr>
          <p:spPr>
            <a:xfrm>
              <a:off x="1832580" y="2471925"/>
              <a:ext cx="1020445" cy="369332"/>
            </a:xfrm>
            <a:prstGeom prst="rect">
              <a:avLst/>
            </a:prstGeom>
          </p:spPr>
          <p:style>
            <a:lnRef idx="2">
              <a:schemeClr val="accent2"/>
            </a:lnRef>
            <a:fillRef idx="1">
              <a:schemeClr val="lt1"/>
            </a:fillRef>
            <a:effectRef idx="0">
              <a:schemeClr val="accent2"/>
            </a:effectRef>
            <a:fontRef idx="minor">
              <a:schemeClr val="dk1"/>
            </a:fontRef>
          </p:style>
          <p:txBody>
            <a:bodyPr wrap="square" rtlCol="0" anchor="t">
              <a:spAutoFit/>
            </a:bodyPr>
            <a:lstStyle/>
            <a:p>
              <a:pPr algn="ctr" fontAlgn="base">
                <a:spcBef>
                  <a:spcPct val="0"/>
                </a:spcBef>
                <a:spcAft>
                  <a:spcPct val="0"/>
                </a:spcAft>
              </a:pPr>
              <a:r>
                <a:rPr lang="en-US" altLang="zh-CN" b="1">
                  <a:solidFill>
                    <a:srgbClr val="FF0000"/>
                  </a:solidFill>
                </a:rPr>
                <a:t>Fe</a:t>
              </a:r>
              <a:endParaRPr lang="en-US" altLang="zh-CN" b="1" baseline="30000">
                <a:solidFill>
                  <a:srgbClr val="FF0000"/>
                </a:solidFill>
                <a:sym typeface="+mn-ea"/>
              </a:endParaRPr>
            </a:p>
          </p:txBody>
        </p:sp>
        <p:sp>
          <p:nvSpPr>
            <p:cNvPr id="23" name="右箭头 22"/>
            <p:cNvSpPr/>
            <p:nvPr/>
          </p:nvSpPr>
          <p:spPr>
            <a:xfrm>
              <a:off x="2852390" y="2584955"/>
              <a:ext cx="222250" cy="76200"/>
            </a:xfrm>
            <a:prstGeom prst="rightArrow">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400" b="1">
                <a:solidFill>
                  <a:srgbClr val="FFFFFF"/>
                </a:solidFill>
              </a:endParaRPr>
            </a:p>
          </p:txBody>
        </p:sp>
        <p:sp>
          <p:nvSpPr>
            <p:cNvPr id="24" name="文本框 7"/>
            <p:cNvSpPr txBox="1"/>
            <p:nvPr/>
          </p:nvSpPr>
          <p:spPr>
            <a:xfrm>
              <a:off x="3084165" y="2469385"/>
              <a:ext cx="5520055" cy="306705"/>
            </a:xfrm>
            <a:prstGeom prst="rect">
              <a:avLst/>
            </a:prstGeom>
          </p:spPr>
          <p:style>
            <a:lnRef idx="2">
              <a:schemeClr val="accent2"/>
            </a:lnRef>
            <a:fillRef idx="1">
              <a:schemeClr val="lt1"/>
            </a:fillRef>
            <a:effectRef idx="0">
              <a:schemeClr val="accent2"/>
            </a:effectRef>
            <a:fontRef idx="minor">
              <a:schemeClr val="dk1"/>
            </a:fontRef>
          </p:style>
          <p:txBody>
            <a:bodyPr wrap="square" rtlCol="0" anchor="t">
              <a:spAutoFit/>
            </a:bodyPr>
            <a:lstStyle/>
            <a:p>
              <a:pPr fontAlgn="base">
                <a:spcBef>
                  <a:spcPct val="0"/>
                </a:spcBef>
                <a:spcAft>
                  <a:spcPct val="0"/>
                </a:spcAft>
              </a:pPr>
              <a:r>
                <a:rPr lang="en-US" altLang="zh-CN" sz="1400" b="1">
                  <a:solidFill>
                    <a:srgbClr val="FF0000"/>
                  </a:solidFill>
                  <a:sym typeface="+mn-ea"/>
                </a:rPr>
                <a:t>Fe</a:t>
              </a:r>
              <a:r>
                <a:rPr lang="en-US" altLang="zh-CN" sz="1400" b="1" baseline="30000">
                  <a:solidFill>
                    <a:srgbClr val="FF0000"/>
                  </a:solidFill>
                  <a:sym typeface="+mn-ea"/>
                </a:rPr>
                <a:t>2+  </a:t>
              </a:r>
              <a:r>
                <a:rPr lang="en-US" altLang="zh-CN" sz="1400" b="1">
                  <a:solidFill>
                    <a:srgbClr val="FF0000"/>
                  </a:solidFill>
                  <a:sym typeface="+mn-ea"/>
                </a:rPr>
                <a:t>Fe</a:t>
              </a:r>
              <a:r>
                <a:rPr lang="en-US" altLang="zh-CN" sz="1400" b="1" baseline="30000">
                  <a:solidFill>
                    <a:srgbClr val="FF0000"/>
                  </a:solidFill>
                  <a:sym typeface="+mn-ea"/>
                </a:rPr>
                <a:t>3+    </a:t>
              </a:r>
              <a:r>
                <a:rPr lang="en-US" altLang="zh-CN" sz="1400" b="1">
                  <a:solidFill>
                    <a:srgbClr val="000000"/>
                  </a:solidFill>
                  <a:sym typeface="+mn-ea"/>
                </a:rPr>
                <a:t>Fe(OH)</a:t>
              </a:r>
              <a:r>
                <a:rPr lang="en-US" altLang="zh-CN" sz="1400" b="1" baseline="-25000">
                  <a:solidFill>
                    <a:srgbClr val="000000"/>
                  </a:solidFill>
                  <a:sym typeface="+mn-ea"/>
                </a:rPr>
                <a:t>2    </a:t>
              </a:r>
              <a:r>
                <a:rPr lang="en-US" altLang="zh-CN" sz="1400" b="1">
                  <a:solidFill>
                    <a:srgbClr val="000000"/>
                  </a:solidFill>
                  <a:sym typeface="+mn-ea"/>
                </a:rPr>
                <a:t>Fe (OH)</a:t>
              </a:r>
              <a:r>
                <a:rPr lang="en-US" altLang="zh-CN" sz="1400" b="1" baseline="-25000">
                  <a:solidFill>
                    <a:srgbClr val="000000"/>
                  </a:solidFill>
                  <a:sym typeface="+mn-ea"/>
                </a:rPr>
                <a:t>3</a:t>
              </a:r>
              <a:r>
                <a:rPr lang="en-US" altLang="zh-CN" sz="1400" b="1">
                  <a:solidFill>
                    <a:srgbClr val="000000"/>
                  </a:solidFill>
                  <a:sym typeface="+mn-ea"/>
                </a:rPr>
                <a:t>  </a:t>
              </a:r>
              <a:endParaRPr lang="zh-CN" altLang="en-US" sz="1400" b="1" baseline="30000">
                <a:solidFill>
                  <a:srgbClr val="000000"/>
                </a:solidFill>
                <a:sym typeface="+mn-ea"/>
              </a:endParaRPr>
            </a:p>
          </p:txBody>
        </p:sp>
        <p:sp>
          <p:nvSpPr>
            <p:cNvPr id="25" name="文本框 8"/>
            <p:cNvSpPr txBox="1"/>
            <p:nvPr/>
          </p:nvSpPr>
          <p:spPr>
            <a:xfrm>
              <a:off x="1832580" y="2903725"/>
              <a:ext cx="1019810" cy="306705"/>
            </a:xfrm>
            <a:prstGeom prst="rect">
              <a:avLst/>
            </a:prstGeom>
          </p:spPr>
          <p:style>
            <a:lnRef idx="2">
              <a:schemeClr val="accent2"/>
            </a:lnRef>
            <a:fillRef idx="1">
              <a:schemeClr val="lt1"/>
            </a:fillRef>
            <a:effectRef idx="0">
              <a:schemeClr val="accent2"/>
            </a:effectRef>
            <a:fontRef idx="minor">
              <a:schemeClr val="dk1"/>
            </a:fontRef>
          </p:style>
          <p:txBody>
            <a:bodyPr wrap="square" rtlCol="0" anchor="t">
              <a:spAutoFit/>
            </a:bodyPr>
            <a:lstStyle/>
            <a:p>
              <a:pPr algn="ctr" fontAlgn="base">
                <a:spcBef>
                  <a:spcPct val="0"/>
                </a:spcBef>
                <a:spcAft>
                  <a:spcPct val="0"/>
                </a:spcAft>
              </a:pPr>
              <a:r>
                <a:rPr lang="en-US" altLang="zh-CN" sz="1400" b="1">
                  <a:solidFill>
                    <a:srgbClr val="000000"/>
                  </a:solidFill>
                </a:rPr>
                <a:t>Cu</a:t>
              </a:r>
              <a:endParaRPr lang="en-US" altLang="zh-CN" sz="1400" b="1">
                <a:solidFill>
                  <a:srgbClr val="000000"/>
                </a:solidFill>
              </a:endParaRPr>
            </a:p>
          </p:txBody>
        </p:sp>
        <p:sp>
          <p:nvSpPr>
            <p:cNvPr id="26" name="右箭头 25"/>
            <p:cNvSpPr/>
            <p:nvPr/>
          </p:nvSpPr>
          <p:spPr>
            <a:xfrm>
              <a:off x="2853025" y="3016120"/>
              <a:ext cx="221615" cy="58420"/>
            </a:xfrm>
            <a:prstGeom prst="rightArrow">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400" b="1">
                <a:solidFill>
                  <a:srgbClr val="FFFFFF"/>
                </a:solidFill>
              </a:endParaRPr>
            </a:p>
          </p:txBody>
        </p:sp>
        <p:sp>
          <p:nvSpPr>
            <p:cNvPr id="27" name="文本框 10"/>
            <p:cNvSpPr txBox="1"/>
            <p:nvPr/>
          </p:nvSpPr>
          <p:spPr>
            <a:xfrm>
              <a:off x="3075275" y="2903090"/>
              <a:ext cx="5528945" cy="276860"/>
            </a:xfrm>
            <a:prstGeom prst="rect">
              <a:avLst/>
            </a:prstGeom>
          </p:spPr>
          <p:style>
            <a:lnRef idx="2">
              <a:schemeClr val="accent2"/>
            </a:lnRef>
            <a:fillRef idx="1">
              <a:schemeClr val="lt1"/>
            </a:fillRef>
            <a:effectRef idx="0">
              <a:schemeClr val="accent2"/>
            </a:effectRef>
            <a:fontRef idx="minor">
              <a:schemeClr val="dk1"/>
            </a:fontRef>
          </p:style>
          <p:txBody>
            <a:bodyPr wrap="square" rtlCol="0" anchor="t">
              <a:spAutoFit/>
            </a:bodyPr>
            <a:lstStyle/>
            <a:p>
              <a:pPr fontAlgn="base">
                <a:spcBef>
                  <a:spcPct val="0"/>
                </a:spcBef>
                <a:spcAft>
                  <a:spcPct val="0"/>
                </a:spcAft>
              </a:pPr>
              <a:r>
                <a:rPr lang="en-US" altLang="zh-CN" sz="1200" b="1">
                  <a:solidFill>
                    <a:srgbClr val="000000"/>
                  </a:solidFill>
                  <a:sym typeface="+mn-ea"/>
                </a:rPr>
                <a:t>CuO  Cu(OH)</a:t>
              </a:r>
              <a:r>
                <a:rPr lang="en-US" altLang="zh-CN" sz="1200" b="1" baseline="-25000">
                  <a:solidFill>
                    <a:srgbClr val="000000"/>
                  </a:solidFill>
                  <a:sym typeface="+mn-ea"/>
                </a:rPr>
                <a:t>2</a:t>
              </a:r>
              <a:r>
                <a:rPr lang="en-US" altLang="zh-CN" sz="1200" b="1">
                  <a:solidFill>
                    <a:srgbClr val="000000"/>
                  </a:solidFill>
                  <a:sym typeface="+mn-ea"/>
                </a:rPr>
                <a:t>   CuCl</a:t>
              </a:r>
              <a:r>
                <a:rPr lang="en-US" altLang="zh-CN" sz="1200" b="1" baseline="-25000">
                  <a:solidFill>
                    <a:srgbClr val="000000"/>
                  </a:solidFill>
                  <a:sym typeface="+mn-ea"/>
                </a:rPr>
                <a:t>2</a:t>
              </a:r>
              <a:endParaRPr lang="en-US" altLang="zh-CN" sz="1200" b="1" baseline="-25000">
                <a:solidFill>
                  <a:srgbClr val="000000"/>
                </a:solidFill>
                <a:sym typeface="+mn-ea"/>
              </a:endParaRPr>
            </a:p>
          </p:txBody>
        </p:sp>
        <p:sp>
          <p:nvSpPr>
            <p:cNvPr id="28" name="文本框 11"/>
            <p:cNvSpPr txBox="1"/>
            <p:nvPr/>
          </p:nvSpPr>
          <p:spPr>
            <a:xfrm>
              <a:off x="1833215" y="3327270"/>
              <a:ext cx="1019175" cy="306705"/>
            </a:xfrm>
            <a:prstGeom prst="rect">
              <a:avLst/>
            </a:prstGeom>
          </p:spPr>
          <p:style>
            <a:lnRef idx="2">
              <a:schemeClr val="accent2"/>
            </a:lnRef>
            <a:fillRef idx="1">
              <a:schemeClr val="lt1"/>
            </a:fillRef>
            <a:effectRef idx="0">
              <a:schemeClr val="accent2"/>
            </a:effectRef>
            <a:fontRef idx="minor">
              <a:schemeClr val="dk1"/>
            </a:fontRef>
          </p:style>
          <p:txBody>
            <a:bodyPr wrap="square" rtlCol="0" anchor="t">
              <a:spAutoFit/>
            </a:bodyPr>
            <a:lstStyle/>
            <a:p>
              <a:pPr algn="ctr" fontAlgn="base">
                <a:spcBef>
                  <a:spcPct val="0"/>
                </a:spcBef>
                <a:spcAft>
                  <a:spcPct val="0"/>
                </a:spcAft>
              </a:pPr>
              <a:r>
                <a:rPr lang="en-US" altLang="zh-CN" sz="1400" b="1">
                  <a:solidFill>
                    <a:srgbClr val="000000"/>
                  </a:solidFill>
                  <a:latin typeface="华文中宋" panose="02010600040101010101" pitchFamily="2" charset="-122"/>
                  <a:ea typeface="华文中宋" panose="02010600040101010101" pitchFamily="2" charset="-122"/>
                  <a:sym typeface="+mn-ea"/>
                </a:rPr>
                <a:t>C</a:t>
              </a:r>
              <a:endParaRPr lang="en-US" altLang="zh-CN" sz="1400" b="1">
                <a:solidFill>
                  <a:srgbClr val="000000"/>
                </a:solidFill>
                <a:latin typeface="华文中宋" panose="02010600040101010101" pitchFamily="2" charset="-122"/>
                <a:ea typeface="华文中宋" panose="02010600040101010101" pitchFamily="2" charset="-122"/>
                <a:sym typeface="+mn-ea"/>
              </a:endParaRPr>
            </a:p>
          </p:txBody>
        </p:sp>
        <p:sp>
          <p:nvSpPr>
            <p:cNvPr id="29" name="右箭头 28"/>
            <p:cNvSpPr/>
            <p:nvPr/>
          </p:nvSpPr>
          <p:spPr>
            <a:xfrm>
              <a:off x="2870805" y="3426965"/>
              <a:ext cx="221615" cy="58420"/>
            </a:xfrm>
            <a:prstGeom prst="rightArrow">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400" b="1">
                <a:solidFill>
                  <a:srgbClr val="FFFFFF"/>
                </a:solidFill>
              </a:endParaRPr>
            </a:p>
          </p:txBody>
        </p:sp>
        <p:sp>
          <p:nvSpPr>
            <p:cNvPr id="30" name="文本框 13"/>
            <p:cNvSpPr txBox="1"/>
            <p:nvPr/>
          </p:nvSpPr>
          <p:spPr>
            <a:xfrm>
              <a:off x="3092420" y="3327270"/>
              <a:ext cx="5511800" cy="307975"/>
            </a:xfrm>
            <a:prstGeom prst="rect">
              <a:avLst/>
            </a:prstGeom>
          </p:spPr>
          <p:style>
            <a:lnRef idx="2">
              <a:schemeClr val="accent2"/>
            </a:lnRef>
            <a:fillRef idx="1">
              <a:schemeClr val="lt1"/>
            </a:fillRef>
            <a:effectRef idx="0">
              <a:schemeClr val="accent2"/>
            </a:effectRef>
            <a:fontRef idx="minor">
              <a:schemeClr val="dk1"/>
            </a:fontRef>
          </p:style>
          <p:txBody>
            <a:bodyPr wrap="square" rtlCol="0" anchor="t">
              <a:spAutoFit/>
            </a:bodyPr>
            <a:lstStyle/>
            <a:p>
              <a:pPr fontAlgn="base">
                <a:spcBef>
                  <a:spcPct val="0"/>
                </a:spcBef>
                <a:spcAft>
                  <a:spcPct val="0"/>
                </a:spcAft>
              </a:pPr>
              <a:r>
                <a:rPr lang="en-US" altLang="zh-CN" sz="1400" b="1">
                  <a:solidFill>
                    <a:srgbClr val="000000"/>
                  </a:solidFill>
                  <a:sym typeface="+mn-ea"/>
                </a:rPr>
                <a:t>CO</a:t>
              </a:r>
              <a:r>
                <a:rPr lang="zh-CN" altLang="en-US" sz="1400" b="1">
                  <a:solidFill>
                    <a:srgbClr val="000000"/>
                  </a:solidFill>
                  <a:sym typeface="+mn-ea"/>
                </a:rPr>
                <a:t>  </a:t>
              </a:r>
              <a:r>
                <a:rPr lang="en-US" altLang="zh-CN" sz="1400" b="1">
                  <a:solidFill>
                    <a:srgbClr val="FF0000"/>
                  </a:solidFill>
                  <a:sym typeface="+mn-ea"/>
                </a:rPr>
                <a:t>CO</a:t>
              </a:r>
              <a:r>
                <a:rPr lang="en-US" altLang="zh-CN" sz="1400" b="1" baseline="-25000">
                  <a:solidFill>
                    <a:srgbClr val="FF0000"/>
                  </a:solidFill>
                  <a:sym typeface="+mn-ea"/>
                </a:rPr>
                <a:t>2 </a:t>
              </a:r>
              <a:r>
                <a:rPr lang="en-US" altLang="zh-CN" sz="1400" b="1" smtClean="0">
                  <a:solidFill>
                    <a:srgbClr val="FF0000"/>
                  </a:solidFill>
                  <a:sym typeface="+mn-ea"/>
                </a:rPr>
                <a:t> </a:t>
              </a:r>
              <a:r>
                <a:rPr lang="en-US" altLang="zh-CN" sz="1400" b="1" smtClean="0">
                  <a:solidFill>
                    <a:srgbClr val="000000"/>
                  </a:solidFill>
                  <a:sym typeface="+mn-ea"/>
                </a:rPr>
                <a:t>CH</a:t>
              </a:r>
              <a:r>
                <a:rPr lang="en-US" altLang="zh-CN" sz="1400" b="1" baseline="-25000" smtClean="0">
                  <a:solidFill>
                    <a:srgbClr val="000000"/>
                  </a:solidFill>
                  <a:sym typeface="+mn-ea"/>
                </a:rPr>
                <a:t>4</a:t>
              </a:r>
              <a:r>
                <a:rPr lang="zh-CN" altLang="en-US" sz="1400" b="1" smtClean="0">
                  <a:solidFill>
                    <a:srgbClr val="000000"/>
                  </a:solidFill>
                  <a:sym typeface="+mn-ea"/>
                </a:rPr>
                <a:t>、</a:t>
              </a:r>
              <a:r>
                <a:rPr lang="en-US" altLang="zh-CN" sz="1400" b="1" smtClean="0">
                  <a:solidFill>
                    <a:srgbClr val="000000"/>
                  </a:solidFill>
                  <a:sym typeface="+mn-ea"/>
                </a:rPr>
                <a:t>C</a:t>
              </a:r>
              <a:r>
                <a:rPr lang="en-US" altLang="zh-CN" sz="1400" b="1" baseline="-25000" smtClean="0">
                  <a:solidFill>
                    <a:srgbClr val="000000"/>
                  </a:solidFill>
                  <a:sym typeface="+mn-ea"/>
                </a:rPr>
                <a:t>2</a:t>
              </a:r>
              <a:r>
                <a:rPr lang="en-US" altLang="zh-CN" sz="1400" b="1" smtClean="0">
                  <a:solidFill>
                    <a:srgbClr val="000000"/>
                  </a:solidFill>
                  <a:sym typeface="+mn-ea"/>
                </a:rPr>
                <a:t>H</a:t>
              </a:r>
              <a:r>
                <a:rPr lang="en-US" altLang="zh-CN" sz="1400" b="1" baseline="-25000" smtClean="0">
                  <a:solidFill>
                    <a:srgbClr val="000000"/>
                  </a:solidFill>
                  <a:sym typeface="+mn-ea"/>
                </a:rPr>
                <a:t>4</a:t>
              </a:r>
              <a:r>
                <a:rPr lang="zh-CN" altLang="en-US" sz="1400" b="1" smtClean="0">
                  <a:solidFill>
                    <a:srgbClr val="000000"/>
                  </a:solidFill>
                  <a:sym typeface="+mn-ea"/>
                </a:rPr>
                <a:t>、</a:t>
              </a:r>
              <a:r>
                <a:rPr lang="en-US" altLang="zh-CN" sz="1400" b="1" smtClean="0">
                  <a:solidFill>
                    <a:srgbClr val="000000"/>
                  </a:solidFill>
                  <a:sym typeface="+mn-ea"/>
                </a:rPr>
                <a:t>C</a:t>
              </a:r>
              <a:r>
                <a:rPr lang="en-US" altLang="zh-CN" sz="1400" b="1" baseline="-25000" smtClean="0">
                  <a:solidFill>
                    <a:srgbClr val="000000"/>
                  </a:solidFill>
                  <a:sym typeface="+mn-ea"/>
                </a:rPr>
                <a:t>6</a:t>
              </a:r>
              <a:r>
                <a:rPr lang="en-US" altLang="zh-CN" sz="1400" b="1" smtClean="0">
                  <a:solidFill>
                    <a:srgbClr val="000000"/>
                  </a:solidFill>
                  <a:sym typeface="+mn-ea"/>
                </a:rPr>
                <a:t>H</a:t>
              </a:r>
              <a:r>
                <a:rPr lang="en-US" altLang="zh-CN" sz="1400" b="1" baseline="-25000" smtClean="0">
                  <a:solidFill>
                    <a:srgbClr val="000000"/>
                  </a:solidFill>
                  <a:sym typeface="+mn-ea"/>
                </a:rPr>
                <a:t>6</a:t>
              </a:r>
              <a:r>
                <a:rPr lang="zh-CN" altLang="en-US" sz="1400" b="1" smtClean="0">
                  <a:solidFill>
                    <a:srgbClr val="FF0000"/>
                  </a:solidFill>
                  <a:sym typeface="+mn-ea"/>
                </a:rPr>
                <a:t>乙醇、乙酸、</a:t>
              </a:r>
              <a:r>
                <a:rPr lang="en-US" altLang="zh-CN" sz="1400" b="1" smtClean="0">
                  <a:solidFill>
                    <a:srgbClr val="FF0000"/>
                  </a:solidFill>
                  <a:sym typeface="+mn-ea"/>
                </a:rPr>
                <a:t>--</a:t>
              </a:r>
              <a:r>
                <a:rPr lang="zh-CN" altLang="en-US" sz="1400" b="1" smtClean="0">
                  <a:solidFill>
                    <a:srgbClr val="FF0000"/>
                  </a:solidFill>
                  <a:sym typeface="+mn-ea"/>
                </a:rPr>
                <a:t>酯、糖类、蛋白质 </a:t>
              </a:r>
              <a:endParaRPr lang="en-US" altLang="zh-CN" sz="1400" b="1" baseline="-25000">
                <a:solidFill>
                  <a:srgbClr val="FF0000"/>
                </a:solidFill>
                <a:sym typeface="+mn-ea"/>
              </a:endParaRPr>
            </a:p>
          </p:txBody>
        </p:sp>
        <p:sp>
          <p:nvSpPr>
            <p:cNvPr id="31" name="右箭头 30"/>
            <p:cNvSpPr/>
            <p:nvPr/>
          </p:nvSpPr>
          <p:spPr>
            <a:xfrm>
              <a:off x="1537940" y="3804790"/>
              <a:ext cx="294640" cy="76200"/>
            </a:xfrm>
            <a:prstGeom prst="rightArrow">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400" b="1">
                <a:solidFill>
                  <a:srgbClr val="FFFFFF"/>
                </a:solidFill>
              </a:endParaRPr>
            </a:p>
          </p:txBody>
        </p:sp>
        <p:sp>
          <p:nvSpPr>
            <p:cNvPr id="32" name="右箭头 31"/>
            <p:cNvSpPr/>
            <p:nvPr/>
          </p:nvSpPr>
          <p:spPr>
            <a:xfrm>
              <a:off x="1537940" y="4235320"/>
              <a:ext cx="294640" cy="76200"/>
            </a:xfrm>
            <a:prstGeom prst="rightArrow">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400" b="1">
                <a:solidFill>
                  <a:srgbClr val="FFFFFF"/>
                </a:solidFill>
              </a:endParaRPr>
            </a:p>
          </p:txBody>
        </p:sp>
        <p:sp>
          <p:nvSpPr>
            <p:cNvPr id="33" name="右箭头 32"/>
            <p:cNvSpPr/>
            <p:nvPr/>
          </p:nvSpPr>
          <p:spPr>
            <a:xfrm>
              <a:off x="1537940" y="4631560"/>
              <a:ext cx="294640" cy="76200"/>
            </a:xfrm>
            <a:prstGeom prst="rightArrow">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400" b="1">
                <a:solidFill>
                  <a:srgbClr val="FFFFFF"/>
                </a:solidFill>
              </a:endParaRPr>
            </a:p>
          </p:txBody>
        </p:sp>
        <p:sp>
          <p:nvSpPr>
            <p:cNvPr id="34" name="文本框 17"/>
            <p:cNvSpPr txBox="1"/>
            <p:nvPr/>
          </p:nvSpPr>
          <p:spPr>
            <a:xfrm>
              <a:off x="1832580" y="3691760"/>
              <a:ext cx="1020445" cy="306705"/>
            </a:xfrm>
            <a:prstGeom prst="rect">
              <a:avLst/>
            </a:prstGeom>
          </p:spPr>
          <p:style>
            <a:lnRef idx="2">
              <a:schemeClr val="accent2"/>
            </a:lnRef>
            <a:fillRef idx="1">
              <a:schemeClr val="lt1"/>
            </a:fillRef>
            <a:effectRef idx="0">
              <a:schemeClr val="accent2"/>
            </a:effectRef>
            <a:fontRef idx="minor">
              <a:schemeClr val="dk1"/>
            </a:fontRef>
          </p:style>
          <p:txBody>
            <a:bodyPr wrap="square" rtlCol="0" anchor="t">
              <a:spAutoFit/>
            </a:bodyPr>
            <a:lstStyle/>
            <a:p>
              <a:pPr algn="ctr" fontAlgn="base">
                <a:spcBef>
                  <a:spcPct val="0"/>
                </a:spcBef>
                <a:spcAft>
                  <a:spcPct val="0"/>
                </a:spcAft>
              </a:pPr>
              <a:r>
                <a:rPr lang="en-US" altLang="zh-CN" sz="1400" b="1">
                  <a:solidFill>
                    <a:srgbClr val="000000"/>
                  </a:solidFill>
                </a:rPr>
                <a:t>N</a:t>
              </a:r>
              <a:endParaRPr lang="en-US" altLang="zh-CN" sz="1400" b="1">
                <a:solidFill>
                  <a:srgbClr val="000000"/>
                </a:solidFill>
              </a:endParaRPr>
            </a:p>
          </p:txBody>
        </p:sp>
        <p:sp>
          <p:nvSpPr>
            <p:cNvPr id="35" name="右箭头 34"/>
            <p:cNvSpPr/>
            <p:nvPr/>
          </p:nvSpPr>
          <p:spPr>
            <a:xfrm>
              <a:off x="2852390" y="3804790"/>
              <a:ext cx="222250" cy="76200"/>
            </a:xfrm>
            <a:prstGeom prst="rightArrow">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400" b="1">
                <a:solidFill>
                  <a:srgbClr val="FFFFFF"/>
                </a:solidFill>
              </a:endParaRPr>
            </a:p>
          </p:txBody>
        </p:sp>
        <p:sp>
          <p:nvSpPr>
            <p:cNvPr id="36" name="文本框 19"/>
            <p:cNvSpPr txBox="1"/>
            <p:nvPr/>
          </p:nvSpPr>
          <p:spPr>
            <a:xfrm>
              <a:off x="3074640" y="3691760"/>
              <a:ext cx="5529580" cy="306705"/>
            </a:xfrm>
            <a:prstGeom prst="rect">
              <a:avLst/>
            </a:prstGeom>
          </p:spPr>
          <p:style>
            <a:lnRef idx="2">
              <a:schemeClr val="accent2"/>
            </a:lnRef>
            <a:fillRef idx="1">
              <a:schemeClr val="lt1"/>
            </a:fillRef>
            <a:effectRef idx="0">
              <a:schemeClr val="accent2"/>
            </a:effectRef>
            <a:fontRef idx="minor">
              <a:schemeClr val="dk1"/>
            </a:fontRef>
          </p:style>
          <p:txBody>
            <a:bodyPr wrap="square" rtlCol="0" anchor="t">
              <a:spAutoFit/>
            </a:bodyPr>
            <a:lstStyle/>
            <a:p>
              <a:pPr fontAlgn="base">
                <a:spcBef>
                  <a:spcPct val="0"/>
                </a:spcBef>
                <a:spcAft>
                  <a:spcPct val="0"/>
                </a:spcAft>
              </a:pPr>
              <a:r>
                <a:rPr lang="en-US" altLang="zh-CN" sz="1400" b="1">
                  <a:solidFill>
                    <a:srgbClr val="FF0000"/>
                  </a:solidFill>
                  <a:sym typeface="+mn-ea"/>
                </a:rPr>
                <a:t>NH</a:t>
              </a:r>
              <a:r>
                <a:rPr lang="en-US" altLang="zh-CN" sz="1400" b="1" baseline="-25000">
                  <a:solidFill>
                    <a:srgbClr val="FF0000"/>
                  </a:solidFill>
                  <a:sym typeface="+mn-ea"/>
                </a:rPr>
                <a:t>3   </a:t>
              </a:r>
              <a:r>
                <a:rPr lang="en-US" altLang="zh-CN" sz="1400" b="1">
                  <a:solidFill>
                    <a:srgbClr val="FF0000"/>
                  </a:solidFill>
                  <a:sym typeface="+mn-ea"/>
                </a:rPr>
                <a:t>NH</a:t>
              </a:r>
              <a:r>
                <a:rPr lang="en-US" altLang="zh-CN" sz="1400" b="1" baseline="-25000">
                  <a:solidFill>
                    <a:srgbClr val="FF0000"/>
                  </a:solidFill>
                  <a:sym typeface="+mn-ea"/>
                </a:rPr>
                <a:t>4</a:t>
              </a:r>
              <a:r>
                <a:rPr lang="en-US" altLang="zh-CN" sz="1400" b="1" baseline="30000">
                  <a:solidFill>
                    <a:srgbClr val="FF0000"/>
                  </a:solidFill>
                  <a:sym typeface="+mn-ea"/>
                </a:rPr>
                <a:t>+   </a:t>
              </a:r>
              <a:r>
                <a:rPr lang="en-US" altLang="zh-CN" sz="1400" b="1" baseline="-25000">
                  <a:solidFill>
                    <a:srgbClr val="FF0000"/>
                  </a:solidFill>
                  <a:sym typeface="+mn-ea"/>
                </a:rPr>
                <a:t> </a:t>
              </a:r>
              <a:r>
                <a:rPr lang="en-US" altLang="zh-CN" sz="1400" b="1">
                  <a:solidFill>
                    <a:srgbClr val="FF0000"/>
                  </a:solidFill>
                  <a:sym typeface="+mn-ea"/>
                </a:rPr>
                <a:t>NO  </a:t>
              </a:r>
              <a:r>
                <a:rPr lang="en-US" altLang="zh-CN" sz="1400" b="1" baseline="-25000">
                  <a:solidFill>
                    <a:srgbClr val="FF0000"/>
                  </a:solidFill>
                  <a:sym typeface="+mn-ea"/>
                </a:rPr>
                <a:t> </a:t>
              </a:r>
              <a:r>
                <a:rPr lang="en-US" altLang="zh-CN" sz="1400" b="1">
                  <a:solidFill>
                    <a:srgbClr val="FF0000"/>
                  </a:solidFill>
                  <a:sym typeface="+mn-ea"/>
                </a:rPr>
                <a:t>NO</a:t>
              </a:r>
              <a:r>
                <a:rPr lang="en-US" altLang="zh-CN" sz="1400" b="1" baseline="-25000">
                  <a:solidFill>
                    <a:srgbClr val="FF0000"/>
                  </a:solidFill>
                  <a:sym typeface="+mn-ea"/>
                </a:rPr>
                <a:t>2   </a:t>
              </a:r>
              <a:r>
                <a:rPr lang="en-US" altLang="zh-CN" sz="1400" b="1">
                  <a:solidFill>
                    <a:srgbClr val="FF0000"/>
                  </a:solidFill>
                  <a:sym typeface="+mn-ea"/>
                </a:rPr>
                <a:t>HNO</a:t>
              </a:r>
              <a:r>
                <a:rPr lang="en-US" altLang="zh-CN" sz="1400" b="1" baseline="-25000">
                  <a:solidFill>
                    <a:srgbClr val="FF0000"/>
                  </a:solidFill>
                  <a:sym typeface="+mn-ea"/>
                </a:rPr>
                <a:t>3  </a:t>
              </a:r>
              <a:r>
                <a:rPr lang="en-US" altLang="zh-CN" sz="1400" b="1">
                  <a:solidFill>
                    <a:srgbClr val="000000"/>
                  </a:solidFill>
                  <a:sym typeface="+mn-ea"/>
                </a:rPr>
                <a:t>NO</a:t>
              </a:r>
              <a:r>
                <a:rPr lang="en-US" altLang="zh-CN" sz="1400" b="1" baseline="-25000">
                  <a:solidFill>
                    <a:srgbClr val="000000"/>
                  </a:solidFill>
                  <a:sym typeface="+mn-ea"/>
                </a:rPr>
                <a:t>3</a:t>
              </a:r>
              <a:r>
                <a:rPr lang="en-US" altLang="zh-CN" sz="1400" b="1" baseline="30000">
                  <a:solidFill>
                    <a:srgbClr val="000000"/>
                  </a:solidFill>
                  <a:sym typeface="+mn-ea"/>
                </a:rPr>
                <a:t>-</a:t>
              </a:r>
              <a:endParaRPr lang="en-US" altLang="zh-CN" sz="1400" b="1" baseline="30000">
                <a:solidFill>
                  <a:srgbClr val="000000"/>
                </a:solidFill>
                <a:sym typeface="+mn-ea"/>
              </a:endParaRPr>
            </a:p>
          </p:txBody>
        </p:sp>
        <p:sp>
          <p:nvSpPr>
            <p:cNvPr id="37" name="文本框 20"/>
            <p:cNvSpPr txBox="1"/>
            <p:nvPr/>
          </p:nvSpPr>
          <p:spPr>
            <a:xfrm>
              <a:off x="1832580" y="4123560"/>
              <a:ext cx="1019810" cy="306705"/>
            </a:xfrm>
            <a:prstGeom prst="rect">
              <a:avLst/>
            </a:prstGeom>
          </p:spPr>
          <p:style>
            <a:lnRef idx="2">
              <a:schemeClr val="accent2"/>
            </a:lnRef>
            <a:fillRef idx="1">
              <a:schemeClr val="lt1"/>
            </a:fillRef>
            <a:effectRef idx="0">
              <a:schemeClr val="accent2"/>
            </a:effectRef>
            <a:fontRef idx="minor">
              <a:schemeClr val="dk1"/>
            </a:fontRef>
          </p:style>
          <p:txBody>
            <a:bodyPr wrap="square" rtlCol="0" anchor="t">
              <a:spAutoFit/>
            </a:bodyPr>
            <a:lstStyle/>
            <a:p>
              <a:pPr algn="ctr" fontAlgn="base">
                <a:spcBef>
                  <a:spcPct val="0"/>
                </a:spcBef>
                <a:spcAft>
                  <a:spcPct val="0"/>
                </a:spcAft>
              </a:pPr>
              <a:r>
                <a:rPr lang="en-US" altLang="zh-CN" sz="1400" b="1">
                  <a:solidFill>
                    <a:srgbClr val="000000"/>
                  </a:solidFill>
                </a:rPr>
                <a:t>S</a:t>
              </a:r>
              <a:endParaRPr lang="en-US" altLang="zh-CN" sz="1400" b="1">
                <a:solidFill>
                  <a:srgbClr val="000000"/>
                </a:solidFill>
              </a:endParaRPr>
            </a:p>
          </p:txBody>
        </p:sp>
        <p:sp>
          <p:nvSpPr>
            <p:cNvPr id="38" name="右箭头 37"/>
            <p:cNvSpPr/>
            <p:nvPr/>
          </p:nvSpPr>
          <p:spPr>
            <a:xfrm>
              <a:off x="2853025" y="4235955"/>
              <a:ext cx="221615" cy="58420"/>
            </a:xfrm>
            <a:prstGeom prst="rightArrow">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400" b="1">
                <a:solidFill>
                  <a:srgbClr val="FFFFFF"/>
                </a:solidFill>
              </a:endParaRPr>
            </a:p>
          </p:txBody>
        </p:sp>
        <p:sp>
          <p:nvSpPr>
            <p:cNvPr id="39" name="文本框 23"/>
            <p:cNvSpPr txBox="1"/>
            <p:nvPr/>
          </p:nvSpPr>
          <p:spPr>
            <a:xfrm>
              <a:off x="1833215" y="4547105"/>
              <a:ext cx="1019175" cy="306705"/>
            </a:xfrm>
            <a:prstGeom prst="rect">
              <a:avLst/>
            </a:prstGeom>
          </p:spPr>
          <p:style>
            <a:lnRef idx="2">
              <a:schemeClr val="accent2"/>
            </a:lnRef>
            <a:fillRef idx="1">
              <a:schemeClr val="lt1"/>
            </a:fillRef>
            <a:effectRef idx="0">
              <a:schemeClr val="accent2"/>
            </a:effectRef>
            <a:fontRef idx="minor">
              <a:schemeClr val="dk1"/>
            </a:fontRef>
          </p:style>
          <p:txBody>
            <a:bodyPr wrap="square" rtlCol="0" anchor="t">
              <a:spAutoFit/>
            </a:bodyPr>
            <a:lstStyle/>
            <a:p>
              <a:pPr algn="ctr" fontAlgn="base">
                <a:spcBef>
                  <a:spcPct val="0"/>
                </a:spcBef>
                <a:spcAft>
                  <a:spcPct val="0"/>
                </a:spcAft>
              </a:pPr>
              <a:r>
                <a:rPr lang="en-US" altLang="zh-CN" sz="1400" b="1">
                  <a:solidFill>
                    <a:srgbClr val="000000"/>
                  </a:solidFill>
                  <a:latin typeface="华文中宋" panose="02010600040101010101" pitchFamily="2" charset="-122"/>
                  <a:ea typeface="华文中宋" panose="02010600040101010101" pitchFamily="2" charset="-122"/>
                  <a:sym typeface="+mn-ea"/>
                </a:rPr>
                <a:t>Cl</a:t>
              </a:r>
              <a:r>
                <a:rPr lang="zh-CN" altLang="en-US" sz="1400" b="1">
                  <a:solidFill>
                    <a:srgbClr val="000000"/>
                  </a:solidFill>
                  <a:latin typeface="华文中宋" panose="02010600040101010101" pitchFamily="2" charset="-122"/>
                  <a:ea typeface="华文中宋" panose="02010600040101010101" pitchFamily="2" charset="-122"/>
                  <a:sym typeface="+mn-ea"/>
                </a:rPr>
                <a:t>、</a:t>
              </a:r>
              <a:r>
                <a:rPr lang="en-US" altLang="zh-CN" sz="1400" b="1">
                  <a:solidFill>
                    <a:srgbClr val="000000"/>
                  </a:solidFill>
                  <a:latin typeface="华文中宋" panose="02010600040101010101" pitchFamily="2" charset="-122"/>
                  <a:ea typeface="华文中宋" panose="02010600040101010101" pitchFamily="2" charset="-122"/>
                  <a:sym typeface="+mn-ea"/>
                </a:rPr>
                <a:t>Br</a:t>
              </a:r>
              <a:r>
                <a:rPr lang="zh-CN" altLang="en-US" sz="1400" b="1">
                  <a:solidFill>
                    <a:srgbClr val="000000"/>
                  </a:solidFill>
                  <a:latin typeface="华文中宋" panose="02010600040101010101" pitchFamily="2" charset="-122"/>
                  <a:ea typeface="华文中宋" panose="02010600040101010101" pitchFamily="2" charset="-122"/>
                  <a:sym typeface="+mn-ea"/>
                </a:rPr>
                <a:t>、</a:t>
              </a:r>
              <a:r>
                <a:rPr lang="en-US" altLang="zh-CN" sz="1400" b="1">
                  <a:solidFill>
                    <a:srgbClr val="000000"/>
                  </a:solidFill>
                  <a:latin typeface="华文中宋" panose="02010600040101010101" pitchFamily="2" charset="-122"/>
                  <a:ea typeface="华文中宋" panose="02010600040101010101" pitchFamily="2" charset="-122"/>
                  <a:sym typeface="+mn-ea"/>
                </a:rPr>
                <a:t>I</a:t>
              </a:r>
              <a:endParaRPr lang="en-US" altLang="zh-CN" sz="1400" b="1">
                <a:solidFill>
                  <a:srgbClr val="000000"/>
                </a:solidFill>
                <a:latin typeface="华文中宋" panose="02010600040101010101" pitchFamily="2" charset="-122"/>
                <a:ea typeface="华文中宋" panose="02010600040101010101" pitchFamily="2" charset="-122"/>
                <a:sym typeface="+mn-ea"/>
              </a:endParaRPr>
            </a:p>
          </p:txBody>
        </p:sp>
        <p:sp>
          <p:nvSpPr>
            <p:cNvPr id="40" name="右箭头 39"/>
            <p:cNvSpPr/>
            <p:nvPr/>
          </p:nvSpPr>
          <p:spPr>
            <a:xfrm>
              <a:off x="2870805" y="4646800"/>
              <a:ext cx="221615" cy="58420"/>
            </a:xfrm>
            <a:prstGeom prst="rightArrow">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400" b="1">
                <a:solidFill>
                  <a:srgbClr val="FFFFFF"/>
                </a:solidFill>
              </a:endParaRPr>
            </a:p>
          </p:txBody>
        </p:sp>
        <p:sp>
          <p:nvSpPr>
            <p:cNvPr id="41" name="文本框 25"/>
            <p:cNvSpPr txBox="1"/>
            <p:nvPr/>
          </p:nvSpPr>
          <p:spPr>
            <a:xfrm>
              <a:off x="3092420" y="4547105"/>
              <a:ext cx="5511800" cy="306705"/>
            </a:xfrm>
            <a:prstGeom prst="rect">
              <a:avLst/>
            </a:prstGeom>
          </p:spPr>
          <p:style>
            <a:lnRef idx="2">
              <a:schemeClr val="accent2"/>
            </a:lnRef>
            <a:fillRef idx="1">
              <a:schemeClr val="lt1"/>
            </a:fillRef>
            <a:effectRef idx="0">
              <a:schemeClr val="accent2"/>
            </a:effectRef>
            <a:fontRef idx="minor">
              <a:schemeClr val="dk1"/>
            </a:fontRef>
          </p:style>
          <p:txBody>
            <a:bodyPr wrap="square" rtlCol="0" anchor="t">
              <a:spAutoFit/>
            </a:bodyPr>
            <a:lstStyle/>
            <a:p>
              <a:pPr fontAlgn="base">
                <a:spcBef>
                  <a:spcPct val="0"/>
                </a:spcBef>
                <a:spcAft>
                  <a:spcPct val="0"/>
                </a:spcAft>
              </a:pPr>
              <a:r>
                <a:rPr lang="en-US" altLang="zh-CN" sz="1400" b="1">
                  <a:solidFill>
                    <a:srgbClr val="FF0000"/>
                  </a:solidFill>
                  <a:latin typeface="华文中宋" panose="02010600040101010101" pitchFamily="2" charset="-122"/>
                  <a:ea typeface="华文中宋" panose="02010600040101010101" pitchFamily="2" charset="-122"/>
                  <a:sym typeface="+mn-ea"/>
                </a:rPr>
                <a:t>Cl</a:t>
              </a:r>
              <a:r>
                <a:rPr lang="en-US" altLang="zh-CN" sz="1400" b="1" baseline="-25000">
                  <a:solidFill>
                    <a:srgbClr val="FF0000"/>
                  </a:solidFill>
                  <a:latin typeface="华文中宋" panose="02010600040101010101" pitchFamily="2" charset="-122"/>
                  <a:ea typeface="华文中宋" panose="02010600040101010101" pitchFamily="2" charset="-122"/>
                  <a:sym typeface="+mn-ea"/>
                </a:rPr>
                <a:t>2   </a:t>
              </a:r>
              <a:r>
                <a:rPr lang="en-US" altLang="zh-CN" sz="1400" b="1">
                  <a:solidFill>
                    <a:srgbClr val="FF0000"/>
                  </a:solidFill>
                  <a:latin typeface="华文中宋" panose="02010600040101010101" pitchFamily="2" charset="-122"/>
                  <a:ea typeface="华文中宋" panose="02010600040101010101" pitchFamily="2" charset="-122"/>
                  <a:sym typeface="+mn-ea"/>
                </a:rPr>
                <a:t>HClO  </a:t>
              </a:r>
              <a:r>
                <a:rPr lang="en-US" altLang="zh-CN" sz="1400" b="1">
                  <a:solidFill>
                    <a:srgbClr val="000000"/>
                  </a:solidFill>
                  <a:latin typeface="华文中宋" panose="02010600040101010101" pitchFamily="2" charset="-122"/>
                  <a:ea typeface="华文中宋" panose="02010600040101010101" pitchFamily="2" charset="-122"/>
                  <a:sym typeface="+mn-ea"/>
                </a:rPr>
                <a:t>HCl  </a:t>
              </a:r>
              <a:endParaRPr lang="en-US" altLang="zh-CN" sz="1400" b="1" baseline="-25000">
                <a:solidFill>
                  <a:srgbClr val="000000"/>
                </a:solidFill>
                <a:latin typeface="华文中宋" panose="02010600040101010101" pitchFamily="2" charset="-122"/>
                <a:ea typeface="华文中宋" panose="02010600040101010101" pitchFamily="2" charset="-122"/>
                <a:sym typeface="+mn-ea"/>
              </a:endParaRPr>
            </a:p>
          </p:txBody>
        </p:sp>
        <p:sp>
          <p:nvSpPr>
            <p:cNvPr id="42" name="右箭头 41"/>
            <p:cNvSpPr/>
            <p:nvPr/>
          </p:nvSpPr>
          <p:spPr>
            <a:xfrm>
              <a:off x="1521430" y="5045580"/>
              <a:ext cx="294640" cy="76200"/>
            </a:xfrm>
            <a:prstGeom prst="rightArrow">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400" b="1">
                <a:solidFill>
                  <a:srgbClr val="FFFFFF"/>
                </a:solidFill>
              </a:endParaRPr>
            </a:p>
          </p:txBody>
        </p:sp>
        <p:sp>
          <p:nvSpPr>
            <p:cNvPr id="43" name="文本框 27"/>
            <p:cNvSpPr txBox="1"/>
            <p:nvPr/>
          </p:nvSpPr>
          <p:spPr>
            <a:xfrm>
              <a:off x="1816705" y="4961125"/>
              <a:ext cx="1019175" cy="306705"/>
            </a:xfrm>
            <a:prstGeom prst="rect">
              <a:avLst/>
            </a:prstGeom>
          </p:spPr>
          <p:style>
            <a:lnRef idx="2">
              <a:schemeClr val="accent2"/>
            </a:lnRef>
            <a:fillRef idx="1">
              <a:schemeClr val="lt1"/>
            </a:fillRef>
            <a:effectRef idx="0">
              <a:schemeClr val="accent2"/>
            </a:effectRef>
            <a:fontRef idx="minor">
              <a:schemeClr val="dk1"/>
            </a:fontRef>
          </p:style>
          <p:txBody>
            <a:bodyPr wrap="square" rtlCol="0" anchor="t">
              <a:spAutoFit/>
            </a:bodyPr>
            <a:lstStyle/>
            <a:p>
              <a:pPr algn="ctr" fontAlgn="base">
                <a:spcBef>
                  <a:spcPct val="0"/>
                </a:spcBef>
                <a:spcAft>
                  <a:spcPct val="0"/>
                </a:spcAft>
              </a:pPr>
              <a:r>
                <a:rPr lang="zh-CN" altLang="en-US" sz="1400" b="1">
                  <a:solidFill>
                    <a:srgbClr val="000000"/>
                  </a:solidFill>
                  <a:latin typeface="华文中宋" panose="02010600040101010101" pitchFamily="2" charset="-122"/>
                  <a:ea typeface="华文中宋" panose="02010600040101010101" pitchFamily="2" charset="-122"/>
                  <a:sym typeface="+mn-ea"/>
                </a:rPr>
                <a:t>胶体</a:t>
              </a:r>
              <a:endParaRPr lang="zh-CN" altLang="en-US" sz="1400" b="1">
                <a:solidFill>
                  <a:srgbClr val="000000"/>
                </a:solidFill>
                <a:latin typeface="华文中宋" panose="02010600040101010101" pitchFamily="2" charset="-122"/>
                <a:ea typeface="华文中宋" panose="02010600040101010101" pitchFamily="2" charset="-122"/>
                <a:sym typeface="+mn-ea"/>
              </a:endParaRPr>
            </a:p>
          </p:txBody>
        </p:sp>
        <p:sp>
          <p:nvSpPr>
            <p:cNvPr id="44" name="右箭头 43"/>
            <p:cNvSpPr/>
            <p:nvPr/>
          </p:nvSpPr>
          <p:spPr>
            <a:xfrm>
              <a:off x="2854295" y="5060820"/>
              <a:ext cx="221615" cy="58420"/>
            </a:xfrm>
            <a:prstGeom prst="rightArrow">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400" b="1">
                <a:solidFill>
                  <a:srgbClr val="FFFFFF"/>
                </a:solidFill>
              </a:endParaRPr>
            </a:p>
          </p:txBody>
        </p:sp>
        <p:sp>
          <p:nvSpPr>
            <p:cNvPr id="45" name="文本框 30"/>
            <p:cNvSpPr txBox="1"/>
            <p:nvPr/>
          </p:nvSpPr>
          <p:spPr>
            <a:xfrm>
              <a:off x="3075910" y="4961125"/>
              <a:ext cx="5528310" cy="306705"/>
            </a:xfrm>
            <a:prstGeom prst="rect">
              <a:avLst/>
            </a:prstGeom>
          </p:spPr>
          <p:style>
            <a:lnRef idx="2">
              <a:schemeClr val="accent2"/>
            </a:lnRef>
            <a:fillRef idx="1">
              <a:schemeClr val="lt1"/>
            </a:fillRef>
            <a:effectRef idx="0">
              <a:schemeClr val="accent2"/>
            </a:effectRef>
            <a:fontRef idx="minor">
              <a:schemeClr val="dk1"/>
            </a:fontRef>
          </p:style>
          <p:txBody>
            <a:bodyPr wrap="square" rtlCol="0" anchor="t">
              <a:spAutoFit/>
            </a:bodyPr>
            <a:lstStyle/>
            <a:p>
              <a:pPr fontAlgn="base">
                <a:spcBef>
                  <a:spcPct val="0"/>
                </a:spcBef>
                <a:spcAft>
                  <a:spcPct val="0"/>
                </a:spcAft>
              </a:pPr>
              <a:r>
                <a:rPr lang="zh-CN" altLang="en-US" sz="1400" b="1">
                  <a:solidFill>
                    <a:srgbClr val="000000"/>
                  </a:solidFill>
                  <a:latin typeface="华文中宋" panose="02010600040101010101" pitchFamily="2" charset="-122"/>
                  <a:ea typeface="华文中宋" panose="02010600040101010101" pitchFamily="2" charset="-122"/>
                  <a:sym typeface="+mn-ea"/>
                </a:rPr>
                <a:t>胶体制备</a:t>
              </a:r>
              <a:r>
                <a:rPr lang="zh-CN" altLang="en-US" sz="1400" b="1" smtClean="0">
                  <a:solidFill>
                    <a:srgbClr val="000000"/>
                  </a:solidFill>
                  <a:latin typeface="华文中宋" panose="02010600040101010101" pitchFamily="2" charset="-122"/>
                  <a:ea typeface="华文中宋" panose="02010600040101010101" pitchFamily="2" charset="-122"/>
                  <a:sym typeface="+mn-ea"/>
                </a:rPr>
                <a:t>、</a:t>
              </a:r>
              <a:r>
                <a:rPr lang="zh-CN" altLang="en-US" sz="1400" b="1" smtClean="0">
                  <a:solidFill>
                    <a:srgbClr val="FF0000"/>
                  </a:solidFill>
                  <a:latin typeface="华文中宋" panose="02010600040101010101" pitchFamily="2" charset="-122"/>
                  <a:ea typeface="华文中宋" panose="02010600040101010101" pitchFamily="2" charset="-122"/>
                  <a:sym typeface="+mn-ea"/>
                </a:rPr>
                <a:t>胶体性</a:t>
              </a:r>
              <a:r>
                <a:rPr lang="zh-CN" altLang="en-US" sz="1400" b="1">
                  <a:solidFill>
                    <a:srgbClr val="FF0000"/>
                  </a:solidFill>
                  <a:latin typeface="华文中宋" panose="02010600040101010101" pitchFamily="2" charset="-122"/>
                  <a:ea typeface="华文中宋" panose="02010600040101010101" pitchFamily="2" charset="-122"/>
                  <a:sym typeface="+mn-ea"/>
                </a:rPr>
                <a:t>质</a:t>
              </a:r>
              <a:r>
                <a:rPr lang="zh-CN" altLang="en-US" sz="1400" b="1" smtClean="0">
                  <a:solidFill>
                    <a:srgbClr val="FF0000"/>
                  </a:solidFill>
                  <a:latin typeface="华文中宋" panose="02010600040101010101" pitchFamily="2" charset="-122"/>
                  <a:ea typeface="华文中宋" panose="02010600040101010101" pitchFamily="2" charset="-122"/>
                  <a:sym typeface="+mn-ea"/>
                </a:rPr>
                <a:t>、</a:t>
              </a:r>
              <a:r>
                <a:rPr lang="zh-CN" altLang="en-US" sz="1400" b="1" smtClean="0">
                  <a:solidFill>
                    <a:srgbClr val="000000"/>
                  </a:solidFill>
                  <a:latin typeface="华文中宋" panose="02010600040101010101" pitchFamily="2" charset="-122"/>
                  <a:ea typeface="华文中宋" panose="02010600040101010101" pitchFamily="2" charset="-122"/>
                  <a:sym typeface="+mn-ea"/>
                </a:rPr>
                <a:t>胶体用途</a:t>
              </a:r>
              <a:endParaRPr lang="zh-CN" altLang="en-US" sz="2000" b="1" baseline="-25000">
                <a:solidFill>
                  <a:srgbClr val="000000"/>
                </a:solidFill>
                <a:sym typeface="+mn-ea"/>
              </a:endParaRPr>
            </a:p>
          </p:txBody>
        </p:sp>
        <p:sp>
          <p:nvSpPr>
            <p:cNvPr id="46" name="文本框 32"/>
            <p:cNvSpPr txBox="1"/>
            <p:nvPr/>
          </p:nvSpPr>
          <p:spPr>
            <a:xfrm>
              <a:off x="3074640" y="4119750"/>
              <a:ext cx="5529580" cy="306705"/>
            </a:xfrm>
            <a:prstGeom prst="rect">
              <a:avLst/>
            </a:prstGeom>
          </p:spPr>
          <p:style>
            <a:lnRef idx="2">
              <a:schemeClr val="accent2"/>
            </a:lnRef>
            <a:fillRef idx="1">
              <a:schemeClr val="lt1"/>
            </a:fillRef>
            <a:effectRef idx="0">
              <a:schemeClr val="accent2"/>
            </a:effectRef>
            <a:fontRef idx="minor">
              <a:schemeClr val="dk1"/>
            </a:fontRef>
          </p:style>
          <p:txBody>
            <a:bodyPr wrap="square" rtlCol="0" anchor="t">
              <a:spAutoFit/>
            </a:bodyPr>
            <a:lstStyle/>
            <a:p>
              <a:pPr fontAlgn="base">
                <a:spcBef>
                  <a:spcPct val="0"/>
                </a:spcBef>
                <a:spcAft>
                  <a:spcPct val="0"/>
                </a:spcAft>
              </a:pPr>
              <a:r>
                <a:rPr lang="en-US" altLang="zh-CN" sz="1400" b="1">
                  <a:solidFill>
                    <a:srgbClr val="000000"/>
                  </a:solidFill>
                  <a:sym typeface="+mn-ea"/>
                </a:rPr>
                <a:t>S  H</a:t>
              </a:r>
              <a:r>
                <a:rPr lang="en-US" altLang="zh-CN" sz="1400" b="1" baseline="-25000">
                  <a:solidFill>
                    <a:srgbClr val="000000"/>
                  </a:solidFill>
                  <a:sym typeface="+mn-ea"/>
                </a:rPr>
                <a:t>2</a:t>
              </a:r>
              <a:r>
                <a:rPr lang="en-US" altLang="zh-CN" sz="1400" b="1">
                  <a:solidFill>
                    <a:srgbClr val="000000"/>
                  </a:solidFill>
                  <a:sym typeface="+mn-ea"/>
                </a:rPr>
                <a:t>S</a:t>
              </a:r>
              <a:r>
                <a:rPr lang="en-US" altLang="zh-CN" sz="1400" b="1" baseline="-25000">
                  <a:solidFill>
                    <a:srgbClr val="000000"/>
                  </a:solidFill>
                  <a:sym typeface="+mn-ea"/>
                </a:rPr>
                <a:t>   </a:t>
              </a:r>
              <a:r>
                <a:rPr lang="en-US" altLang="zh-CN" sz="1400" b="1">
                  <a:solidFill>
                    <a:srgbClr val="FF0000"/>
                  </a:solidFill>
                  <a:sym typeface="+mn-ea"/>
                </a:rPr>
                <a:t>SO</a:t>
              </a:r>
              <a:r>
                <a:rPr lang="en-US" altLang="zh-CN" sz="1400" b="1" baseline="-25000">
                  <a:solidFill>
                    <a:srgbClr val="FF0000"/>
                  </a:solidFill>
                  <a:sym typeface="+mn-ea"/>
                </a:rPr>
                <a:t>2 </a:t>
              </a:r>
              <a:r>
                <a:rPr lang="en-US" altLang="zh-CN" sz="1400" b="1" baseline="-25000">
                  <a:solidFill>
                    <a:srgbClr val="000000"/>
                  </a:solidFill>
                  <a:sym typeface="+mn-ea"/>
                </a:rPr>
                <a:t>  </a:t>
              </a:r>
              <a:r>
                <a:rPr lang="en-US" altLang="zh-CN" sz="1400" b="1">
                  <a:solidFill>
                    <a:srgbClr val="000000"/>
                  </a:solidFill>
                  <a:sym typeface="+mn-ea"/>
                </a:rPr>
                <a:t>SO</a:t>
              </a:r>
              <a:r>
                <a:rPr lang="en-US" altLang="zh-CN" sz="1400" b="1" baseline="-25000">
                  <a:solidFill>
                    <a:srgbClr val="000000"/>
                  </a:solidFill>
                  <a:sym typeface="+mn-ea"/>
                </a:rPr>
                <a:t>3   </a:t>
              </a:r>
              <a:r>
                <a:rPr lang="en-US" altLang="zh-CN" sz="1400" b="1">
                  <a:solidFill>
                    <a:srgbClr val="FF0000"/>
                  </a:solidFill>
                  <a:sym typeface="+mn-ea"/>
                </a:rPr>
                <a:t>H</a:t>
              </a:r>
              <a:r>
                <a:rPr lang="en-US" altLang="zh-CN" sz="1400" b="1" baseline="-25000">
                  <a:solidFill>
                    <a:srgbClr val="FF0000"/>
                  </a:solidFill>
                  <a:sym typeface="+mn-ea"/>
                </a:rPr>
                <a:t>2</a:t>
              </a:r>
              <a:r>
                <a:rPr lang="en-US" altLang="zh-CN" sz="1400" b="1">
                  <a:solidFill>
                    <a:srgbClr val="FF0000"/>
                  </a:solidFill>
                  <a:sym typeface="+mn-ea"/>
                </a:rPr>
                <a:t>SO</a:t>
              </a:r>
              <a:r>
                <a:rPr lang="en-US" altLang="zh-CN" sz="1400" b="1" baseline="-25000">
                  <a:solidFill>
                    <a:srgbClr val="FF0000"/>
                  </a:solidFill>
                  <a:sym typeface="+mn-ea"/>
                </a:rPr>
                <a:t>4  </a:t>
              </a:r>
              <a:endParaRPr lang="en-US" altLang="zh-CN" sz="1400" b="1" baseline="30000">
                <a:solidFill>
                  <a:srgbClr val="FF0000"/>
                </a:solidFill>
                <a:sym typeface="+mn-ea"/>
              </a:endParaRPr>
            </a:p>
          </p:txBody>
        </p:sp>
      </p:grpSp>
      <p:sp>
        <p:nvSpPr>
          <p:cNvPr id="48" name="灯片编号占位符 47"/>
          <p:cNvSpPr>
            <a:spLocks noGrp="1"/>
          </p:cNvSpPr>
          <p:nvPr>
            <p:ph type="sldNum" sz="quarter" idx="12"/>
          </p:nvPr>
        </p:nvSpPr>
        <p:spPr/>
        <p:txBody>
          <a:bodyPr/>
          <a:lstStyle/>
          <a:p>
            <a:fld id="{9A0DB2DC-4C9A-4742-B13C-FB6460FD3503}" type="slidenum">
              <a:rPr lang="en-US" altLang="zh-CN" noProof="1" smtClean="0">
                <a:solidFill>
                  <a:srgbClr val="000000"/>
                </a:solidFill>
                <a:cs typeface="+mn-ea"/>
              </a:rPr>
            </a:fld>
            <a:endParaRPr lang="zh-CN" altLang="en-US" noProof="1">
              <a:solidFill>
                <a:srgbClr val="000000"/>
              </a:solidFill>
            </a:endParaRPr>
          </a:p>
        </p:txBody>
      </p:sp>
    </p:spTree>
  </p:cSld>
  <p:clrMapOvr>
    <a:masterClrMapping/>
  </p:clrMapOvr>
  <p:transition/>
</p:sld>
</file>

<file path=ppt/slides/slide17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
            <a:lum/>
          </a:blip>
          <a:stretch>
            <a:fillRect/>
          </a:stretch>
        </a:blipFill>
        <a:effectLst/>
      </p:bgPr>
    </p:bg>
    <p:spTree>
      <p:nvGrpSpPr>
        <p:cNvPr id="1" name=""/>
        <p:cNvGrpSpPr/>
        <p:nvPr/>
      </p:nvGrpSpPr>
      <p:grpSpPr>
        <a:xfrm>
          <a:off x="0" y="0"/>
          <a:ext cx="0" cy="0"/>
          <a:chOff x="0" y="0"/>
          <a:chExt cx="0" cy="0"/>
        </a:xfrm>
      </p:grpSpPr>
      <p:cxnSp>
        <p:nvCxnSpPr>
          <p:cNvPr id="4" name="直接连接符 3"/>
          <p:cNvCxnSpPr/>
          <p:nvPr/>
        </p:nvCxnSpPr>
        <p:spPr>
          <a:xfrm flipV="1">
            <a:off x="60976" y="1052838"/>
            <a:ext cx="11891433" cy="1905"/>
          </a:xfrm>
          <a:prstGeom prst="line">
            <a:avLst/>
          </a:prstGeom>
          <a:ln w="57150">
            <a:solidFill>
              <a:srgbClr val="FF0000"/>
            </a:solidFill>
          </a:ln>
          <a:scene3d>
            <a:camera prst="obliqueTopRight"/>
            <a:lightRig rig="threePt" dir="t"/>
          </a:scene3d>
        </p:spPr>
        <p:style>
          <a:lnRef idx="1">
            <a:schemeClr val="accent1"/>
          </a:lnRef>
          <a:fillRef idx="0">
            <a:schemeClr val="accent1"/>
          </a:fillRef>
          <a:effectRef idx="0">
            <a:schemeClr val="accent1"/>
          </a:effectRef>
          <a:fontRef idx="minor">
            <a:schemeClr val="tx1"/>
          </a:fontRef>
        </p:style>
      </p:cxnSp>
      <p:grpSp>
        <p:nvGrpSpPr>
          <p:cNvPr id="2" name="组合 26"/>
          <p:cNvGrpSpPr/>
          <p:nvPr/>
        </p:nvGrpSpPr>
        <p:grpSpPr>
          <a:xfrm>
            <a:off x="476213" y="1412860"/>
            <a:ext cx="11092169" cy="4811600"/>
            <a:chOff x="357158" y="1412860"/>
            <a:chExt cx="8319127" cy="4811600"/>
          </a:xfrm>
        </p:grpSpPr>
        <p:sp>
          <p:nvSpPr>
            <p:cNvPr id="23" name="文本框 22"/>
            <p:cNvSpPr txBox="1"/>
            <p:nvPr/>
          </p:nvSpPr>
          <p:spPr>
            <a:xfrm>
              <a:off x="357158" y="3214686"/>
              <a:ext cx="694473" cy="1015663"/>
            </a:xfrm>
            <a:prstGeom prst="rect">
              <a:avLst/>
            </a:prstGeom>
            <a:noFill/>
            <a:ln>
              <a:solidFill>
                <a:srgbClr val="FF0000"/>
              </a:solidFill>
            </a:ln>
          </p:spPr>
          <p:txBody>
            <a:bodyPr wrap="square" rtlCol="0" anchor="t">
              <a:spAutoFit/>
            </a:bodyPr>
            <a:lstStyle/>
            <a:p>
              <a:pPr algn="ctr" fontAlgn="base">
                <a:spcBef>
                  <a:spcPct val="0"/>
                </a:spcBef>
                <a:spcAft>
                  <a:spcPct val="0"/>
                </a:spcAft>
              </a:pPr>
              <a:r>
                <a:rPr lang="zh-CN" altLang="en-US" sz="2000" b="1">
                  <a:solidFill>
                    <a:srgbClr val="0000FF"/>
                  </a:solidFill>
                  <a:latin typeface="华文中宋" panose="02010600040101010101" pitchFamily="2" charset="-122"/>
                  <a:ea typeface="华文中宋" panose="02010600040101010101" pitchFamily="2" charset="-122"/>
                  <a:cs typeface="宋体" panose="02010600030101010101" pitchFamily="2" charset="-122"/>
                  <a:sym typeface="+mn-ea"/>
                </a:rPr>
                <a:t>化学</a:t>
              </a:r>
              <a:endParaRPr lang="zh-CN" altLang="en-US" sz="2000" b="1">
                <a:solidFill>
                  <a:srgbClr val="0000FF"/>
                </a:solidFill>
                <a:latin typeface="华文中宋" panose="02010600040101010101" pitchFamily="2" charset="-122"/>
                <a:ea typeface="华文中宋" panose="02010600040101010101" pitchFamily="2" charset="-122"/>
                <a:cs typeface="宋体" panose="02010600030101010101" pitchFamily="2" charset="-122"/>
                <a:sym typeface="+mn-ea"/>
              </a:endParaRPr>
            </a:p>
            <a:p>
              <a:pPr algn="ctr" fontAlgn="base">
                <a:spcBef>
                  <a:spcPct val="0"/>
                </a:spcBef>
                <a:spcAft>
                  <a:spcPct val="0"/>
                </a:spcAft>
              </a:pPr>
              <a:r>
                <a:rPr lang="zh-CN" altLang="en-US" sz="2000" b="1">
                  <a:solidFill>
                    <a:srgbClr val="0000FF"/>
                  </a:solidFill>
                  <a:latin typeface="华文中宋" panose="02010600040101010101" pitchFamily="2" charset="-122"/>
                  <a:ea typeface="华文中宋" panose="02010600040101010101" pitchFamily="2" charset="-122"/>
                  <a:cs typeface="宋体" panose="02010600030101010101" pitchFamily="2" charset="-122"/>
                  <a:sym typeface="+mn-ea"/>
                </a:rPr>
                <a:t>实验</a:t>
              </a:r>
              <a:endParaRPr lang="zh-CN" altLang="en-US" sz="2000" b="1">
                <a:solidFill>
                  <a:srgbClr val="0000FF"/>
                </a:solidFill>
                <a:latin typeface="华文中宋" panose="02010600040101010101" pitchFamily="2" charset="-122"/>
                <a:ea typeface="华文中宋" panose="02010600040101010101" pitchFamily="2" charset="-122"/>
                <a:cs typeface="宋体" panose="02010600030101010101" pitchFamily="2" charset="-122"/>
                <a:sym typeface="+mn-ea"/>
              </a:endParaRPr>
            </a:p>
            <a:p>
              <a:pPr algn="ctr" fontAlgn="base">
                <a:spcBef>
                  <a:spcPct val="0"/>
                </a:spcBef>
                <a:spcAft>
                  <a:spcPct val="0"/>
                </a:spcAft>
              </a:pPr>
              <a:r>
                <a:rPr lang="zh-CN" altLang="en-US" sz="2000" b="1">
                  <a:solidFill>
                    <a:srgbClr val="FF0000"/>
                  </a:solidFill>
                  <a:latin typeface="华文中宋" panose="02010600040101010101" pitchFamily="2" charset="-122"/>
                  <a:ea typeface="华文中宋" panose="02010600040101010101" pitchFamily="2" charset="-122"/>
                  <a:cs typeface="宋体" panose="02010600030101010101" pitchFamily="2" charset="-122"/>
                  <a:sym typeface="+mn-ea"/>
                </a:rPr>
                <a:t>核心</a:t>
              </a:r>
              <a:endParaRPr lang="zh-CN" altLang="en-US" sz="2000" b="1">
                <a:solidFill>
                  <a:srgbClr val="000000"/>
                </a:solidFill>
              </a:endParaRPr>
            </a:p>
          </p:txBody>
        </p:sp>
        <p:sp>
          <p:nvSpPr>
            <p:cNvPr id="34" name="左大括号 33"/>
            <p:cNvSpPr/>
            <p:nvPr/>
          </p:nvSpPr>
          <p:spPr>
            <a:xfrm flipH="1">
              <a:off x="1104586" y="1431474"/>
              <a:ext cx="45719" cy="4537699"/>
            </a:xfrm>
            <a:prstGeom prst="leftBrace">
              <a:avLst/>
            </a:prstGeom>
            <a:noFill/>
            <a:ln>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fontAlgn="base">
                <a:spcBef>
                  <a:spcPct val="0"/>
                </a:spcBef>
                <a:spcAft>
                  <a:spcPct val="0"/>
                </a:spcAft>
              </a:pPr>
              <a:endParaRPr lang="zh-CN" altLang="en-US" sz="1600" b="1">
                <a:solidFill>
                  <a:srgbClr val="000000"/>
                </a:solidFill>
              </a:endParaRPr>
            </a:p>
          </p:txBody>
        </p:sp>
        <p:sp>
          <p:nvSpPr>
            <p:cNvPr id="35" name="圆角矩形 34"/>
            <p:cNvSpPr/>
            <p:nvPr/>
          </p:nvSpPr>
          <p:spPr>
            <a:xfrm>
              <a:off x="1104587" y="4082844"/>
              <a:ext cx="1211897" cy="50419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spcBef>
                  <a:spcPct val="0"/>
                </a:spcBef>
                <a:spcAft>
                  <a:spcPct val="0"/>
                </a:spcAft>
              </a:pPr>
              <a:r>
                <a:rPr lang="zh-CN" altLang="en-US" sz="1600" b="1">
                  <a:solidFill>
                    <a:srgbClr val="FF0000"/>
                  </a:solidFill>
                </a:rPr>
                <a:t>性质验证</a:t>
              </a:r>
              <a:endParaRPr lang="zh-CN" altLang="en-US" sz="1600" b="1">
                <a:solidFill>
                  <a:srgbClr val="FF0000"/>
                </a:solidFill>
              </a:endParaRPr>
            </a:p>
            <a:p>
              <a:pPr fontAlgn="base">
                <a:spcBef>
                  <a:spcPct val="0"/>
                </a:spcBef>
                <a:spcAft>
                  <a:spcPct val="0"/>
                </a:spcAft>
              </a:pPr>
              <a:r>
                <a:rPr lang="zh-CN" altLang="en-US" sz="1600" b="1">
                  <a:solidFill>
                    <a:srgbClr val="FF0000"/>
                  </a:solidFill>
                </a:rPr>
                <a:t>结论探究</a:t>
              </a:r>
              <a:endParaRPr lang="zh-CN" altLang="en-US" sz="1600" b="1">
                <a:solidFill>
                  <a:srgbClr val="FF0000"/>
                </a:solidFill>
              </a:endParaRPr>
            </a:p>
          </p:txBody>
        </p:sp>
        <p:sp>
          <p:nvSpPr>
            <p:cNvPr id="36" name="圆角矩形 35"/>
            <p:cNvSpPr/>
            <p:nvPr/>
          </p:nvSpPr>
          <p:spPr>
            <a:xfrm>
              <a:off x="1104587" y="5493329"/>
              <a:ext cx="1211897" cy="50419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spcBef>
                  <a:spcPct val="0"/>
                </a:spcBef>
                <a:spcAft>
                  <a:spcPct val="0"/>
                </a:spcAft>
              </a:pPr>
              <a:r>
                <a:rPr lang="zh-CN" altLang="en-US" sz="1600" b="1">
                  <a:solidFill>
                    <a:srgbClr val="FF0000"/>
                  </a:solidFill>
                </a:rPr>
                <a:t>制备物</a:t>
              </a:r>
              <a:r>
                <a:rPr lang="zh-CN" altLang="en-US" sz="1600" b="1" smtClean="0">
                  <a:solidFill>
                    <a:srgbClr val="FF0000"/>
                  </a:solidFill>
                </a:rPr>
                <a:t>质</a:t>
              </a:r>
              <a:endParaRPr lang="en-US" altLang="zh-CN" sz="1600" b="1" smtClean="0">
                <a:solidFill>
                  <a:srgbClr val="FF0000"/>
                </a:solidFill>
              </a:endParaRPr>
            </a:p>
            <a:p>
              <a:pPr fontAlgn="base">
                <a:spcBef>
                  <a:spcPct val="0"/>
                </a:spcBef>
                <a:spcAft>
                  <a:spcPct val="0"/>
                </a:spcAft>
              </a:pPr>
              <a:r>
                <a:rPr lang="zh-CN" altLang="en-US" sz="1600" b="1" smtClean="0">
                  <a:solidFill>
                    <a:srgbClr val="FF0000"/>
                  </a:solidFill>
                </a:rPr>
                <a:t>综合实验</a:t>
              </a:r>
              <a:endParaRPr lang="zh-CN" altLang="en-US" sz="1600" b="1">
                <a:solidFill>
                  <a:srgbClr val="FF0000"/>
                </a:solidFill>
              </a:endParaRPr>
            </a:p>
          </p:txBody>
        </p:sp>
        <p:sp>
          <p:nvSpPr>
            <p:cNvPr id="37" name="左大括号 36"/>
            <p:cNvSpPr/>
            <p:nvPr/>
          </p:nvSpPr>
          <p:spPr>
            <a:xfrm>
              <a:off x="2328836" y="3879644"/>
              <a:ext cx="160580" cy="920750"/>
            </a:xfrm>
            <a:prstGeom prst="leftBrace">
              <a:avLst/>
            </a:prstGeom>
            <a:noFill/>
            <a:ln>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fontAlgn="base">
                <a:spcBef>
                  <a:spcPct val="0"/>
                </a:spcBef>
                <a:spcAft>
                  <a:spcPct val="0"/>
                </a:spcAft>
              </a:pPr>
              <a:endParaRPr lang="zh-CN" altLang="en-US" sz="1600" b="1">
                <a:solidFill>
                  <a:srgbClr val="000000"/>
                </a:solidFill>
              </a:endParaRPr>
            </a:p>
          </p:txBody>
        </p:sp>
        <p:sp>
          <p:nvSpPr>
            <p:cNvPr id="38" name="圆角矩形 37"/>
            <p:cNvSpPr/>
            <p:nvPr/>
          </p:nvSpPr>
          <p:spPr>
            <a:xfrm>
              <a:off x="1104587" y="2561832"/>
              <a:ext cx="1211897" cy="50419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spcBef>
                  <a:spcPct val="0"/>
                </a:spcBef>
                <a:spcAft>
                  <a:spcPct val="0"/>
                </a:spcAft>
              </a:pPr>
              <a:r>
                <a:rPr lang="zh-CN" altLang="en-US" sz="1600" b="1" smtClean="0">
                  <a:solidFill>
                    <a:srgbClr val="FF0000"/>
                  </a:solidFill>
                </a:rPr>
                <a:t>基本操作</a:t>
              </a:r>
              <a:endParaRPr lang="en-US" altLang="zh-CN" sz="1600" b="1" smtClean="0">
                <a:solidFill>
                  <a:srgbClr val="FF0000"/>
                </a:solidFill>
              </a:endParaRPr>
            </a:p>
            <a:p>
              <a:pPr fontAlgn="base">
                <a:spcBef>
                  <a:spcPct val="0"/>
                </a:spcBef>
                <a:spcAft>
                  <a:spcPct val="0"/>
                </a:spcAft>
              </a:pPr>
              <a:r>
                <a:rPr lang="zh-CN" altLang="en-US" sz="1600" b="1" smtClean="0">
                  <a:solidFill>
                    <a:srgbClr val="FF0000"/>
                  </a:solidFill>
                </a:rPr>
                <a:t>四大类型</a:t>
              </a:r>
              <a:endParaRPr lang="zh-CN" altLang="en-US" sz="1600" b="1">
                <a:solidFill>
                  <a:srgbClr val="FF0000"/>
                </a:solidFill>
              </a:endParaRPr>
            </a:p>
          </p:txBody>
        </p:sp>
        <p:sp>
          <p:nvSpPr>
            <p:cNvPr id="39" name="左大括号 38"/>
            <p:cNvSpPr/>
            <p:nvPr/>
          </p:nvSpPr>
          <p:spPr>
            <a:xfrm>
              <a:off x="2339845" y="5280604"/>
              <a:ext cx="160580" cy="922655"/>
            </a:xfrm>
            <a:prstGeom prst="leftBrace">
              <a:avLst/>
            </a:prstGeom>
            <a:noFill/>
            <a:ln>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fontAlgn="base">
                <a:spcBef>
                  <a:spcPct val="0"/>
                </a:spcBef>
                <a:spcAft>
                  <a:spcPct val="0"/>
                </a:spcAft>
              </a:pPr>
              <a:endParaRPr lang="zh-CN" altLang="en-US" sz="1600" b="1">
                <a:solidFill>
                  <a:srgbClr val="000000"/>
                </a:solidFill>
              </a:endParaRPr>
            </a:p>
          </p:txBody>
        </p:sp>
        <p:sp>
          <p:nvSpPr>
            <p:cNvPr id="40" name="左大括号 39"/>
            <p:cNvSpPr/>
            <p:nvPr/>
          </p:nvSpPr>
          <p:spPr>
            <a:xfrm>
              <a:off x="2339845" y="2357997"/>
              <a:ext cx="144010" cy="1152080"/>
            </a:xfrm>
            <a:prstGeom prst="leftBrace">
              <a:avLst/>
            </a:prstGeom>
            <a:noFill/>
            <a:ln>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fontAlgn="base">
                <a:spcBef>
                  <a:spcPct val="0"/>
                </a:spcBef>
                <a:spcAft>
                  <a:spcPct val="0"/>
                </a:spcAft>
              </a:pPr>
              <a:endParaRPr lang="zh-CN" altLang="en-US" sz="1600" b="1">
                <a:solidFill>
                  <a:srgbClr val="000000"/>
                </a:solidFill>
              </a:endParaRPr>
            </a:p>
          </p:txBody>
        </p:sp>
        <p:sp>
          <p:nvSpPr>
            <p:cNvPr id="41" name="圆角矩形 40"/>
            <p:cNvSpPr/>
            <p:nvPr/>
          </p:nvSpPr>
          <p:spPr>
            <a:xfrm>
              <a:off x="2489416" y="3879643"/>
              <a:ext cx="1434539" cy="21601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spcBef>
                  <a:spcPct val="0"/>
                </a:spcBef>
                <a:spcAft>
                  <a:spcPct val="0"/>
                </a:spcAft>
              </a:pPr>
              <a:r>
                <a:rPr lang="zh-CN" altLang="en-US" sz="1600" b="1">
                  <a:solidFill>
                    <a:srgbClr val="FF0000"/>
                  </a:solidFill>
                  <a:sym typeface="+mn-ea"/>
                </a:rPr>
                <a:t>验证</a:t>
              </a:r>
              <a:r>
                <a:rPr lang="zh-CN" altLang="en-US" sz="1600" b="1">
                  <a:solidFill>
                    <a:srgbClr val="FF0000"/>
                  </a:solidFill>
                </a:rPr>
                <a:t>一条性质</a:t>
              </a:r>
              <a:endParaRPr lang="zh-CN" altLang="en-US" sz="1600" b="1">
                <a:solidFill>
                  <a:srgbClr val="FF0000"/>
                </a:solidFill>
              </a:endParaRPr>
            </a:p>
          </p:txBody>
        </p:sp>
        <p:sp>
          <p:nvSpPr>
            <p:cNvPr id="42" name="圆角矩形 41"/>
            <p:cNvSpPr/>
            <p:nvPr/>
          </p:nvSpPr>
          <p:spPr>
            <a:xfrm>
              <a:off x="2489416" y="4232069"/>
              <a:ext cx="1434539" cy="22361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spcBef>
                  <a:spcPct val="0"/>
                </a:spcBef>
                <a:spcAft>
                  <a:spcPct val="0"/>
                </a:spcAft>
              </a:pPr>
              <a:r>
                <a:rPr lang="zh-CN" altLang="en-US" sz="1600" b="1">
                  <a:solidFill>
                    <a:srgbClr val="FF0000"/>
                  </a:solidFill>
                </a:rPr>
                <a:t>验证一个结论</a:t>
              </a:r>
              <a:endParaRPr lang="zh-CN" altLang="en-US" sz="1600" b="1">
                <a:solidFill>
                  <a:srgbClr val="FF0000"/>
                </a:solidFill>
              </a:endParaRPr>
            </a:p>
          </p:txBody>
        </p:sp>
        <p:sp>
          <p:nvSpPr>
            <p:cNvPr id="43" name="圆角矩形 42"/>
            <p:cNvSpPr/>
            <p:nvPr/>
          </p:nvSpPr>
          <p:spPr>
            <a:xfrm>
              <a:off x="2483855" y="4599694"/>
              <a:ext cx="1440100" cy="21601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spcBef>
                  <a:spcPct val="0"/>
                </a:spcBef>
                <a:spcAft>
                  <a:spcPct val="0"/>
                </a:spcAft>
              </a:pPr>
              <a:r>
                <a:rPr lang="zh-CN" altLang="en-US" sz="1600" b="1">
                  <a:solidFill>
                    <a:srgbClr val="FF0000"/>
                  </a:solidFill>
                </a:rPr>
                <a:t>验证一种原理</a:t>
              </a:r>
              <a:endParaRPr lang="zh-CN" altLang="en-US" sz="1600" b="1">
                <a:solidFill>
                  <a:srgbClr val="FF0000"/>
                </a:solidFill>
              </a:endParaRPr>
            </a:p>
          </p:txBody>
        </p:sp>
        <p:sp>
          <p:nvSpPr>
            <p:cNvPr id="44" name="圆角矩形 43"/>
            <p:cNvSpPr/>
            <p:nvPr/>
          </p:nvSpPr>
          <p:spPr>
            <a:xfrm>
              <a:off x="2500425" y="5281239"/>
              <a:ext cx="1721772" cy="2032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spcBef>
                  <a:spcPct val="0"/>
                </a:spcBef>
                <a:spcAft>
                  <a:spcPct val="0"/>
                </a:spcAft>
              </a:pPr>
              <a:r>
                <a:rPr lang="zh-CN" altLang="en-US" sz="1600" b="1">
                  <a:solidFill>
                    <a:srgbClr val="FF0000"/>
                  </a:solidFill>
                </a:rPr>
                <a:t>制备一</a:t>
              </a:r>
              <a:r>
                <a:rPr lang="zh-CN" altLang="en-US" sz="1600" b="1">
                  <a:solidFill>
                    <a:srgbClr val="FF0000"/>
                  </a:solidFill>
                  <a:sym typeface="+mn-ea"/>
                </a:rPr>
                <a:t>种物</a:t>
              </a:r>
              <a:r>
                <a:rPr lang="zh-CN" altLang="en-US" sz="1600" b="1">
                  <a:solidFill>
                    <a:srgbClr val="FF0000"/>
                  </a:solidFill>
                </a:rPr>
                <a:t>质</a:t>
              </a:r>
              <a:endParaRPr lang="zh-CN" altLang="en-US" sz="1600" b="1">
                <a:solidFill>
                  <a:srgbClr val="FF0000"/>
                </a:solidFill>
              </a:endParaRPr>
            </a:p>
          </p:txBody>
        </p:sp>
        <p:sp>
          <p:nvSpPr>
            <p:cNvPr id="45" name="圆角矩形 44"/>
            <p:cNvSpPr/>
            <p:nvPr/>
          </p:nvSpPr>
          <p:spPr>
            <a:xfrm>
              <a:off x="2500425" y="5633664"/>
              <a:ext cx="1721772" cy="20510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spcBef>
                  <a:spcPct val="0"/>
                </a:spcBef>
                <a:spcAft>
                  <a:spcPct val="0"/>
                </a:spcAft>
              </a:pPr>
              <a:r>
                <a:rPr lang="zh-CN" altLang="en-US" sz="1600" b="1">
                  <a:solidFill>
                    <a:srgbClr val="FF0000"/>
                  </a:solidFill>
                  <a:sym typeface="+mn-ea"/>
                </a:rPr>
                <a:t>制备</a:t>
              </a:r>
              <a:r>
                <a:rPr lang="zh-CN" altLang="en-US" sz="1600" b="1">
                  <a:solidFill>
                    <a:srgbClr val="FF0000"/>
                  </a:solidFill>
                </a:rPr>
                <a:t>一类物质</a:t>
              </a:r>
              <a:endParaRPr lang="zh-CN" altLang="en-US" sz="1600" b="1">
                <a:solidFill>
                  <a:srgbClr val="FF0000"/>
                </a:solidFill>
              </a:endParaRPr>
            </a:p>
          </p:txBody>
        </p:sp>
        <p:sp>
          <p:nvSpPr>
            <p:cNvPr id="46" name="圆角矩形 45"/>
            <p:cNvSpPr/>
            <p:nvPr/>
          </p:nvSpPr>
          <p:spPr>
            <a:xfrm>
              <a:off x="2500425" y="5988629"/>
              <a:ext cx="1721772" cy="21399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spcBef>
                  <a:spcPct val="0"/>
                </a:spcBef>
                <a:spcAft>
                  <a:spcPct val="0"/>
                </a:spcAft>
              </a:pPr>
              <a:r>
                <a:rPr lang="zh-CN" altLang="en-US" sz="1600" b="1" smtClean="0">
                  <a:solidFill>
                    <a:srgbClr val="FF0000"/>
                  </a:solidFill>
                  <a:sym typeface="+mn-ea"/>
                </a:rPr>
                <a:t>实验应用</a:t>
              </a:r>
              <a:endParaRPr lang="zh-CN" altLang="en-US" sz="1600" b="1">
                <a:solidFill>
                  <a:srgbClr val="FF0000"/>
                </a:solidFill>
                <a:sym typeface="+mn-ea"/>
              </a:endParaRPr>
            </a:p>
          </p:txBody>
        </p:sp>
        <p:sp>
          <p:nvSpPr>
            <p:cNvPr id="47" name="圆角矩形 46"/>
            <p:cNvSpPr/>
            <p:nvPr/>
          </p:nvSpPr>
          <p:spPr>
            <a:xfrm>
              <a:off x="2500424" y="2285992"/>
              <a:ext cx="3943705" cy="21601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spcBef>
                  <a:spcPct val="0"/>
                </a:spcBef>
                <a:spcAft>
                  <a:spcPct val="0"/>
                </a:spcAft>
              </a:pPr>
              <a:r>
                <a:rPr lang="zh-CN" altLang="en-US" sz="1600" b="1" smtClean="0">
                  <a:solidFill>
                    <a:srgbClr val="0000FF"/>
                  </a:solidFill>
                </a:rPr>
                <a:t>仪器：</a:t>
              </a:r>
              <a:r>
                <a:rPr lang="zh-CN" altLang="en-US" sz="1600" b="1" smtClean="0">
                  <a:solidFill>
                    <a:srgbClr val="FF0000"/>
                  </a:solidFill>
                </a:rPr>
                <a:t>洗涤、连接、气密性、检漏</a:t>
              </a:r>
              <a:endParaRPr lang="zh-CN" altLang="en-US" sz="1600" b="1">
                <a:solidFill>
                  <a:srgbClr val="FF0000"/>
                </a:solidFill>
                <a:sym typeface="+mn-ea"/>
              </a:endParaRPr>
            </a:p>
          </p:txBody>
        </p:sp>
        <p:sp>
          <p:nvSpPr>
            <p:cNvPr id="48" name="圆角矩形 47"/>
            <p:cNvSpPr/>
            <p:nvPr/>
          </p:nvSpPr>
          <p:spPr>
            <a:xfrm>
              <a:off x="2483854" y="2646016"/>
              <a:ext cx="3960275" cy="288021"/>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spcBef>
                  <a:spcPct val="0"/>
                </a:spcBef>
                <a:spcAft>
                  <a:spcPct val="0"/>
                </a:spcAft>
              </a:pPr>
              <a:r>
                <a:rPr lang="zh-CN" altLang="en-US" sz="1600" b="1" smtClean="0">
                  <a:solidFill>
                    <a:srgbClr val="0000FF"/>
                  </a:solidFill>
                </a:rPr>
                <a:t>药品：</a:t>
              </a:r>
              <a:r>
                <a:rPr lang="zh-CN" altLang="en-US" sz="1600" b="1" smtClean="0">
                  <a:solidFill>
                    <a:srgbClr val="FF0000"/>
                  </a:solidFill>
                </a:rPr>
                <a:t>取用、贮存、加入顺序、作用</a:t>
              </a:r>
              <a:endParaRPr lang="zh-CN" altLang="en-US" sz="1600" b="1">
                <a:solidFill>
                  <a:srgbClr val="FF0000"/>
                </a:solidFill>
                <a:sym typeface="+mn-ea"/>
              </a:endParaRPr>
            </a:p>
          </p:txBody>
        </p:sp>
        <p:sp>
          <p:nvSpPr>
            <p:cNvPr id="49" name="圆角矩形 48"/>
            <p:cNvSpPr/>
            <p:nvPr/>
          </p:nvSpPr>
          <p:spPr>
            <a:xfrm>
              <a:off x="2483854" y="3006042"/>
              <a:ext cx="3960276" cy="26940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spcBef>
                  <a:spcPct val="0"/>
                </a:spcBef>
                <a:spcAft>
                  <a:spcPct val="0"/>
                </a:spcAft>
              </a:pPr>
              <a:r>
                <a:rPr lang="zh-CN" altLang="en-US" sz="1600" b="1" smtClean="0">
                  <a:solidFill>
                    <a:srgbClr val="0000FF"/>
                  </a:solidFill>
                </a:rPr>
                <a:t>离子</a:t>
              </a:r>
              <a:r>
                <a:rPr lang="en-US" altLang="zh-CN" sz="1600" b="1" smtClean="0">
                  <a:solidFill>
                    <a:srgbClr val="0000FF"/>
                  </a:solidFill>
                </a:rPr>
                <a:t>/</a:t>
              </a:r>
              <a:r>
                <a:rPr lang="zh-CN" altLang="en-US" sz="1600" b="1" smtClean="0">
                  <a:solidFill>
                    <a:srgbClr val="0000FF"/>
                  </a:solidFill>
                </a:rPr>
                <a:t>气体：</a:t>
              </a:r>
              <a:r>
                <a:rPr lang="zh-CN" altLang="en-US" sz="1600" b="1" smtClean="0">
                  <a:solidFill>
                    <a:srgbClr val="FF0000"/>
                  </a:solidFill>
                </a:rPr>
                <a:t>检验、</a:t>
              </a:r>
              <a:r>
                <a:rPr lang="zh-CN" altLang="en-US" sz="1600" b="1" smtClean="0">
                  <a:solidFill>
                    <a:srgbClr val="FF0000"/>
                  </a:solidFill>
                  <a:sym typeface="+mn-ea"/>
                </a:rPr>
                <a:t>鉴别、鉴定</a:t>
              </a:r>
              <a:endParaRPr lang="zh-CN" altLang="en-US" sz="1600" b="1">
                <a:solidFill>
                  <a:srgbClr val="FF0000"/>
                </a:solidFill>
                <a:sym typeface="+mn-ea"/>
              </a:endParaRPr>
            </a:p>
          </p:txBody>
        </p:sp>
        <p:sp>
          <p:nvSpPr>
            <p:cNvPr id="65" name="文本框 64"/>
            <p:cNvSpPr txBox="1"/>
            <p:nvPr/>
          </p:nvSpPr>
          <p:spPr>
            <a:xfrm>
              <a:off x="4283980" y="5301130"/>
              <a:ext cx="2808195" cy="923330"/>
            </a:xfrm>
            <a:prstGeom prst="rect">
              <a:avLst/>
            </a:prstGeom>
            <a:noFill/>
            <a:ln>
              <a:solidFill>
                <a:srgbClr val="C00000"/>
              </a:solidFill>
            </a:ln>
          </p:spPr>
          <p:txBody>
            <a:bodyPr wrap="square" rtlCol="0" anchor="t">
              <a:spAutoFit/>
            </a:bodyPr>
            <a:lstStyle/>
            <a:p>
              <a:pPr fontAlgn="base">
                <a:spcBef>
                  <a:spcPct val="0"/>
                </a:spcBef>
                <a:spcAft>
                  <a:spcPct val="0"/>
                </a:spcAft>
              </a:pPr>
              <a:r>
                <a:rPr lang="zh-CN" altLang="en-US" b="1" smtClean="0">
                  <a:solidFill>
                    <a:srgbClr val="FF0000"/>
                  </a:solidFill>
                  <a:sym typeface="+mn-ea"/>
                </a:rPr>
                <a:t>制备实验</a:t>
              </a:r>
              <a:r>
                <a:rPr lang="en-US" altLang="zh-CN" b="1" smtClean="0">
                  <a:solidFill>
                    <a:srgbClr val="000000"/>
                  </a:solidFill>
                  <a:sym typeface="+mn-ea"/>
                </a:rPr>
                <a:t>(</a:t>
              </a:r>
              <a:r>
                <a:rPr lang="zh-CN" altLang="en-US" b="1" smtClean="0">
                  <a:solidFill>
                    <a:srgbClr val="000000"/>
                  </a:solidFill>
                  <a:sym typeface="+mn-ea"/>
                </a:rPr>
                <a:t>无机物</a:t>
              </a:r>
              <a:r>
                <a:rPr lang="en-US" altLang="zh-CN" b="1" smtClean="0">
                  <a:solidFill>
                    <a:srgbClr val="000000"/>
                  </a:solidFill>
                  <a:sym typeface="+mn-ea"/>
                </a:rPr>
                <a:t>/</a:t>
              </a:r>
              <a:r>
                <a:rPr lang="zh-CN" altLang="en-US" b="1" smtClean="0">
                  <a:solidFill>
                    <a:srgbClr val="000000"/>
                  </a:solidFill>
                  <a:sym typeface="+mn-ea"/>
                </a:rPr>
                <a:t>有机物</a:t>
              </a:r>
              <a:r>
                <a:rPr lang="en-US" altLang="zh-CN" b="1" smtClean="0">
                  <a:solidFill>
                    <a:srgbClr val="000000"/>
                  </a:solidFill>
                  <a:sym typeface="+mn-ea"/>
                </a:rPr>
                <a:t>)</a:t>
              </a:r>
              <a:endParaRPr lang="zh-CN" altLang="en-US" b="1" smtClean="0">
                <a:solidFill>
                  <a:srgbClr val="000000"/>
                </a:solidFill>
                <a:sym typeface="+mn-ea"/>
              </a:endParaRPr>
            </a:p>
            <a:p>
              <a:pPr fontAlgn="base">
                <a:spcBef>
                  <a:spcPct val="0"/>
                </a:spcBef>
                <a:spcAft>
                  <a:spcPct val="0"/>
                </a:spcAft>
              </a:pPr>
              <a:r>
                <a:rPr lang="en-US" b="1" smtClean="0">
                  <a:solidFill>
                    <a:srgbClr val="000000"/>
                  </a:solidFill>
                  <a:latin typeface="Times New Roman" panose="02020603050405020304" pitchFamily="18" charset="0"/>
                  <a:cs typeface="Times New Roman" panose="02020603050405020304" pitchFamily="18" charset="0"/>
                  <a:sym typeface="+mn-ea"/>
                </a:rPr>
                <a:t>制备胶体</a:t>
              </a:r>
              <a:r>
                <a:rPr lang="zh-CN" altLang="en-US" b="1" smtClean="0">
                  <a:solidFill>
                    <a:srgbClr val="000000"/>
                  </a:solidFill>
                  <a:latin typeface="Times New Roman" panose="02020603050405020304" pitchFamily="18" charset="0"/>
                  <a:cs typeface="Times New Roman" panose="02020603050405020304" pitchFamily="18" charset="0"/>
                  <a:sym typeface="+mn-ea"/>
                </a:rPr>
                <a:t>、</a:t>
              </a:r>
              <a:r>
                <a:rPr lang="en-US" b="1" smtClean="0">
                  <a:solidFill>
                    <a:srgbClr val="000000"/>
                  </a:solidFill>
                  <a:latin typeface="宋体" panose="02010600030101010101" pitchFamily="2" charset="-122"/>
                  <a:cs typeface="宋体" panose="02010600030101010101" pitchFamily="2" charset="-122"/>
                  <a:sym typeface="+mn-ea"/>
                </a:rPr>
                <a:t>配制</a:t>
              </a:r>
              <a:r>
                <a:rPr lang="zh-CN" altLang="en-US" b="1" smtClean="0">
                  <a:solidFill>
                    <a:srgbClr val="000000"/>
                  </a:solidFill>
                </a:rPr>
                <a:t>溶液</a:t>
              </a:r>
              <a:endParaRPr lang="en-US" b="1" smtClean="0">
                <a:solidFill>
                  <a:srgbClr val="000000"/>
                </a:solidFill>
                <a:latin typeface="宋体" panose="02010600030101010101" pitchFamily="2" charset="-122"/>
                <a:cs typeface="宋体" panose="02010600030101010101" pitchFamily="2" charset="-122"/>
                <a:sym typeface="+mn-ea"/>
              </a:endParaRPr>
            </a:p>
            <a:p>
              <a:pPr fontAlgn="base">
                <a:spcBef>
                  <a:spcPct val="0"/>
                </a:spcBef>
                <a:spcAft>
                  <a:spcPct val="0"/>
                </a:spcAft>
              </a:pPr>
              <a:r>
                <a:rPr lang="zh-CN" altLang="en-US" b="1" smtClean="0">
                  <a:solidFill>
                    <a:srgbClr val="000000"/>
                  </a:solidFill>
                </a:rPr>
                <a:t>中和滴定、氧化还原滴定</a:t>
              </a:r>
              <a:endParaRPr lang="zh-CN" altLang="en-US" b="1">
                <a:solidFill>
                  <a:srgbClr val="000000"/>
                </a:solidFill>
              </a:endParaRPr>
            </a:p>
          </p:txBody>
        </p:sp>
        <p:sp>
          <p:nvSpPr>
            <p:cNvPr id="66" name="文本框 65"/>
            <p:cNvSpPr txBox="1"/>
            <p:nvPr/>
          </p:nvSpPr>
          <p:spPr>
            <a:xfrm>
              <a:off x="3995960" y="3789025"/>
              <a:ext cx="4680325" cy="1061829"/>
            </a:xfrm>
            <a:prstGeom prst="rect">
              <a:avLst/>
            </a:prstGeom>
            <a:noFill/>
            <a:ln>
              <a:solidFill>
                <a:srgbClr val="C00000"/>
              </a:solidFill>
            </a:ln>
          </p:spPr>
          <p:txBody>
            <a:bodyPr wrap="square" rtlCol="0" anchor="t">
              <a:spAutoFit/>
            </a:bodyPr>
            <a:lstStyle/>
            <a:p>
              <a:pPr fontAlgn="base">
                <a:lnSpc>
                  <a:spcPct val="150000"/>
                </a:lnSpc>
                <a:spcBef>
                  <a:spcPct val="0"/>
                </a:spcBef>
                <a:spcAft>
                  <a:spcPct val="0"/>
                </a:spcAft>
              </a:pPr>
              <a:r>
                <a:rPr lang="en-US" sz="1400" b="1" smtClean="0">
                  <a:solidFill>
                    <a:srgbClr val="000000"/>
                  </a:solidFill>
                  <a:latin typeface="宋体" panose="02010600030101010101" pitchFamily="2" charset="-122"/>
                  <a:cs typeface="宋体" panose="02010600030101010101" pitchFamily="2" charset="-122"/>
                  <a:sym typeface="+mn-ea"/>
                </a:rPr>
                <a:t>探究</a:t>
              </a:r>
              <a:r>
                <a:rPr lang="en-US" altLang="zh-CN" sz="1400" b="1" smtClean="0">
                  <a:solidFill>
                    <a:srgbClr val="000000"/>
                  </a:solidFill>
                  <a:latin typeface="宋体" panose="02010600030101010101" pitchFamily="2" charset="-122"/>
                  <a:cs typeface="宋体" panose="02010600030101010101" pitchFamily="2" charset="-122"/>
                  <a:sym typeface="+mn-ea"/>
                </a:rPr>
                <a:t>V</a:t>
              </a:r>
              <a:r>
                <a:rPr lang="en-US" sz="1400" b="1" smtClean="0">
                  <a:solidFill>
                    <a:srgbClr val="000000"/>
                  </a:solidFill>
                  <a:latin typeface="Times New Roman" panose="02020603050405020304" pitchFamily="18" charset="0"/>
                  <a:sym typeface="+mn-ea"/>
                </a:rPr>
                <a:t>C</a:t>
              </a:r>
              <a:r>
                <a:rPr lang="zh-CN" altLang="en-US" sz="1400" b="1" smtClean="0">
                  <a:solidFill>
                    <a:srgbClr val="000000"/>
                  </a:solidFill>
                  <a:latin typeface="Times New Roman" panose="02020603050405020304" pitchFamily="18" charset="0"/>
                  <a:sym typeface="+mn-ea"/>
                </a:rPr>
                <a:t>、</a:t>
              </a:r>
              <a:r>
                <a:rPr lang="en-US" sz="1400" b="1" smtClean="0">
                  <a:solidFill>
                    <a:srgbClr val="000000"/>
                  </a:solidFill>
                  <a:latin typeface="Calibri" panose="020F0502020204030204"/>
                  <a:cs typeface="Calibri" panose="020F0502020204030204" pitchFamily="34" charset="0"/>
                  <a:sym typeface="+mn-ea"/>
                </a:rPr>
                <a:t>CO</a:t>
              </a:r>
              <a:r>
                <a:rPr lang="en-US" sz="1400" b="1" baseline="-25000" smtClean="0">
                  <a:solidFill>
                    <a:srgbClr val="000000"/>
                  </a:solidFill>
                  <a:latin typeface="Calibri" panose="020F0502020204030204"/>
                  <a:cs typeface="Calibri" panose="020F0502020204030204" pitchFamily="34" charset="0"/>
                  <a:sym typeface="+mn-ea"/>
                </a:rPr>
                <a:t>2</a:t>
              </a:r>
              <a:r>
                <a:rPr lang="zh-CN" altLang="en-US" sz="1400" b="1" smtClean="0">
                  <a:solidFill>
                    <a:srgbClr val="000000"/>
                  </a:solidFill>
                  <a:latin typeface="Calibri" panose="020F0502020204030204"/>
                  <a:cs typeface="Calibri" panose="020F0502020204030204" pitchFamily="34" charset="0"/>
                  <a:sym typeface="+mn-ea"/>
                </a:rPr>
                <a:t>、</a:t>
              </a:r>
              <a:r>
                <a:rPr lang="en-US" altLang="zh-CN" sz="1400" b="1" smtClean="0">
                  <a:solidFill>
                    <a:srgbClr val="000000"/>
                  </a:solidFill>
                  <a:latin typeface="黑体" panose="02010600030101010101" pitchFamily="49" charset="-122"/>
                  <a:ea typeface="黑体" panose="02010600030101010101" pitchFamily="49" charset="-122"/>
                  <a:cs typeface="Calibri" panose="020F0502020204030204" pitchFamily="34" charset="0"/>
                  <a:sym typeface="+mn-ea"/>
                </a:rPr>
                <a:t>Fe</a:t>
              </a:r>
              <a:r>
                <a:rPr lang="en-US" altLang="zh-CN" sz="1400" b="1" baseline="30000" smtClean="0">
                  <a:solidFill>
                    <a:srgbClr val="000000"/>
                  </a:solidFill>
                  <a:latin typeface="黑体" panose="02010600030101010101" pitchFamily="49" charset="-122"/>
                  <a:ea typeface="黑体" panose="02010600030101010101" pitchFamily="49" charset="-122"/>
                  <a:cs typeface="Calibri" panose="020F0502020204030204" pitchFamily="34" charset="0"/>
                  <a:sym typeface="+mn-ea"/>
                </a:rPr>
                <a:t>2+</a:t>
              </a:r>
              <a:r>
                <a:rPr lang="zh-CN" altLang="en-US" sz="1400" b="1" smtClean="0">
                  <a:solidFill>
                    <a:srgbClr val="000000"/>
                  </a:solidFill>
                  <a:latin typeface="Calibri" panose="020F0502020204030204"/>
                  <a:cs typeface="Calibri" panose="020F0502020204030204" pitchFamily="34" charset="0"/>
                  <a:sym typeface="+mn-ea"/>
                </a:rPr>
                <a:t>、</a:t>
              </a:r>
              <a:r>
                <a:rPr lang="en-US" altLang="zh-CN" sz="1400" b="1" smtClean="0">
                  <a:solidFill>
                    <a:srgbClr val="000000"/>
                  </a:solidFill>
                  <a:latin typeface="黑体" panose="02010600030101010101" pitchFamily="49" charset="-122"/>
                  <a:ea typeface="黑体" panose="02010600030101010101" pitchFamily="49" charset="-122"/>
                  <a:cs typeface="Calibri" panose="020F0502020204030204" pitchFamily="34" charset="0"/>
                  <a:sym typeface="+mn-ea"/>
                </a:rPr>
                <a:t>Fe</a:t>
              </a:r>
              <a:r>
                <a:rPr lang="en-US" altLang="zh-CN" sz="1400" b="1" baseline="30000" smtClean="0">
                  <a:solidFill>
                    <a:srgbClr val="000000"/>
                  </a:solidFill>
                  <a:latin typeface="黑体" panose="02010600030101010101" pitchFamily="49" charset="-122"/>
                  <a:ea typeface="黑体" panose="02010600030101010101" pitchFamily="49" charset="-122"/>
                  <a:cs typeface="Calibri" panose="020F0502020204030204" pitchFamily="34" charset="0"/>
                  <a:sym typeface="+mn-ea"/>
                </a:rPr>
                <a:t>3+</a:t>
              </a:r>
              <a:r>
                <a:rPr lang="zh-CN" altLang="en-US" sz="1400" b="1" smtClean="0">
                  <a:solidFill>
                    <a:srgbClr val="000000"/>
                  </a:solidFill>
                  <a:latin typeface="Calibri" panose="020F0502020204030204"/>
                  <a:cs typeface="Calibri" panose="020F0502020204030204" pitchFamily="34" charset="0"/>
                  <a:sym typeface="+mn-ea"/>
                </a:rPr>
                <a:t>、</a:t>
              </a:r>
              <a:r>
                <a:rPr lang="en-US" sz="1400" b="1" smtClean="0">
                  <a:solidFill>
                    <a:srgbClr val="000000"/>
                  </a:solidFill>
                  <a:latin typeface="Calibri" panose="020F0502020204030204"/>
                  <a:cs typeface="Calibri" panose="020F0502020204030204" pitchFamily="34" charset="0"/>
                  <a:sym typeface="+mn-ea"/>
                </a:rPr>
                <a:t>NH</a:t>
              </a:r>
              <a:r>
                <a:rPr lang="en-US" sz="1400" b="1" baseline="-25000" smtClean="0">
                  <a:solidFill>
                    <a:srgbClr val="000000"/>
                  </a:solidFill>
                  <a:latin typeface="Calibri" panose="020F0502020204030204"/>
                  <a:cs typeface="Calibri" panose="020F0502020204030204" pitchFamily="34" charset="0"/>
                  <a:sym typeface="+mn-ea"/>
                </a:rPr>
                <a:t>3</a:t>
              </a:r>
              <a:r>
                <a:rPr lang="zh-CN" altLang="en-US" sz="1400" b="1">
                  <a:solidFill>
                    <a:srgbClr val="000000"/>
                  </a:solidFill>
                  <a:latin typeface="Calibri" panose="020F0502020204030204"/>
                  <a:cs typeface="Calibri" panose="020F0502020204030204" pitchFamily="34" charset="0"/>
                  <a:sym typeface="+mn-ea"/>
                </a:rPr>
                <a:t>、</a:t>
              </a:r>
              <a:r>
                <a:rPr lang="en-US" sz="1400" b="1" smtClean="0">
                  <a:solidFill>
                    <a:srgbClr val="000000"/>
                  </a:solidFill>
                  <a:latin typeface="Calibri" panose="020F0502020204030204"/>
                  <a:cs typeface="Calibri" panose="020F0502020204030204" pitchFamily="34" charset="0"/>
                  <a:sym typeface="+mn-ea"/>
                </a:rPr>
                <a:t>NH</a:t>
              </a:r>
              <a:r>
                <a:rPr lang="en-US" sz="1400" b="1" baseline="-25000" smtClean="0">
                  <a:solidFill>
                    <a:srgbClr val="000000"/>
                  </a:solidFill>
                  <a:latin typeface="Calibri" panose="020F0502020204030204"/>
                  <a:cs typeface="Calibri" panose="020F0502020204030204" pitchFamily="34" charset="0"/>
                  <a:sym typeface="+mn-ea"/>
                </a:rPr>
                <a:t>4</a:t>
              </a:r>
              <a:r>
                <a:rPr lang="en-US" sz="1400" b="1" smtClean="0">
                  <a:solidFill>
                    <a:srgbClr val="000000"/>
                  </a:solidFill>
                  <a:latin typeface="Calibri" panose="020F0502020204030204"/>
                  <a:cs typeface="Calibri" panose="020F0502020204030204" pitchFamily="34" charset="0"/>
                  <a:sym typeface="+mn-ea"/>
                </a:rPr>
                <a:t>H</a:t>
              </a:r>
              <a:r>
                <a:rPr lang="en-US" altLang="zh-CN" sz="1400" b="1" smtClean="0">
                  <a:solidFill>
                    <a:srgbClr val="000000"/>
                  </a:solidFill>
                  <a:latin typeface="Calibri" panose="020F0502020204030204"/>
                  <a:cs typeface="Calibri" panose="020F0502020204030204" pitchFamily="34" charset="0"/>
                  <a:sym typeface="+mn-ea"/>
                </a:rPr>
                <a:t>CO</a:t>
              </a:r>
              <a:r>
                <a:rPr lang="en-US" altLang="zh-CN" sz="1400" b="1" baseline="-25000" smtClean="0">
                  <a:solidFill>
                    <a:srgbClr val="000000"/>
                  </a:solidFill>
                  <a:latin typeface="Calibri" panose="020F0502020204030204"/>
                  <a:cs typeface="Calibri" panose="020F0502020204030204" pitchFamily="34" charset="0"/>
                  <a:sym typeface="+mn-ea"/>
                </a:rPr>
                <a:t>3</a:t>
              </a:r>
              <a:r>
                <a:rPr lang="zh-CN" altLang="en-US" sz="1400" b="1" smtClean="0">
                  <a:solidFill>
                    <a:srgbClr val="000000"/>
                  </a:solidFill>
                  <a:latin typeface="Calibri" panose="020F0502020204030204"/>
                  <a:cs typeface="Calibri" panose="020F0502020204030204" pitchFamily="34" charset="0"/>
                  <a:sym typeface="+mn-ea"/>
                </a:rPr>
                <a:t>、</a:t>
              </a:r>
              <a:r>
                <a:rPr lang="en-US" altLang="zh-CN" sz="1400" b="1" smtClean="0">
                  <a:solidFill>
                    <a:srgbClr val="000000"/>
                  </a:solidFill>
                  <a:latin typeface="Calibri" panose="020F0502020204030204"/>
                  <a:cs typeface="Calibri" panose="020F0502020204030204" pitchFamily="34" charset="0"/>
                  <a:sym typeface="+mn-ea"/>
                </a:rPr>
                <a:t>SO</a:t>
              </a:r>
              <a:r>
                <a:rPr lang="en-US" altLang="zh-CN" sz="1400" b="1" baseline="-25000" smtClean="0">
                  <a:solidFill>
                    <a:srgbClr val="000000"/>
                  </a:solidFill>
                  <a:latin typeface="Calibri" panose="020F0502020204030204"/>
                  <a:cs typeface="Calibri" panose="020F0502020204030204" pitchFamily="34" charset="0"/>
                  <a:sym typeface="+mn-ea"/>
                </a:rPr>
                <a:t>2</a:t>
              </a:r>
              <a:r>
                <a:rPr lang="zh-CN" altLang="en-US" sz="1400" b="1" smtClean="0">
                  <a:solidFill>
                    <a:srgbClr val="000000"/>
                  </a:solidFill>
                  <a:latin typeface="宋体" panose="02010600030101010101" pitchFamily="2" charset="-122"/>
                  <a:cs typeface="宋体" panose="02010600030101010101" pitchFamily="2" charset="-122"/>
                  <a:sym typeface="+mn-ea"/>
                </a:rPr>
                <a:t>的</a:t>
              </a:r>
              <a:r>
                <a:rPr lang="en-US" sz="1400" b="1">
                  <a:solidFill>
                    <a:srgbClr val="000000"/>
                  </a:solidFill>
                  <a:latin typeface="Calibri" panose="020F0502020204030204"/>
                  <a:cs typeface="Calibri" panose="020F0502020204030204" pitchFamily="34" charset="0"/>
                  <a:sym typeface="+mn-ea"/>
                </a:rPr>
                <a:t>性</a:t>
              </a:r>
              <a:r>
                <a:rPr lang="zh-CN" altLang="en-US" sz="1400" b="1" smtClean="0">
                  <a:solidFill>
                    <a:srgbClr val="000000"/>
                  </a:solidFill>
                  <a:latin typeface="Calibri" panose="020F0502020204030204"/>
                  <a:cs typeface="Calibri" panose="020F0502020204030204" pitchFamily="34" charset="0"/>
                  <a:sym typeface="+mn-ea"/>
                </a:rPr>
                <a:t>质</a:t>
              </a:r>
              <a:endParaRPr lang="en-US" altLang="zh-CN" sz="1400" b="1" smtClean="0">
                <a:solidFill>
                  <a:srgbClr val="000000"/>
                </a:solidFill>
                <a:latin typeface="Calibri" panose="020F0502020204030204"/>
                <a:cs typeface="Calibri" panose="020F0502020204030204" pitchFamily="34" charset="0"/>
                <a:sym typeface="+mn-ea"/>
              </a:endParaRPr>
            </a:p>
            <a:p>
              <a:pPr fontAlgn="base">
                <a:lnSpc>
                  <a:spcPct val="150000"/>
                </a:lnSpc>
                <a:spcBef>
                  <a:spcPct val="0"/>
                </a:spcBef>
                <a:spcAft>
                  <a:spcPct val="0"/>
                </a:spcAft>
              </a:pPr>
              <a:r>
                <a:rPr lang="en-US" sz="1400" b="1" smtClean="0">
                  <a:solidFill>
                    <a:srgbClr val="000000"/>
                  </a:solidFill>
                  <a:latin typeface="宋体" panose="02010600030101010101" pitchFamily="2" charset="-122"/>
                  <a:cs typeface="宋体" panose="02010600030101010101" pitchFamily="2" charset="-122"/>
                  <a:sym typeface="+mn-ea"/>
                </a:rPr>
                <a:t>探究</a:t>
              </a:r>
              <a:r>
                <a:rPr lang="en-US" sz="1400" b="1" smtClean="0">
                  <a:solidFill>
                    <a:srgbClr val="000000"/>
                  </a:solidFill>
                  <a:latin typeface="Times New Roman" panose="02020603050405020304" pitchFamily="18" charset="0"/>
                  <a:cs typeface="Times New Roman" panose="02020603050405020304" pitchFamily="18" charset="0"/>
                  <a:sym typeface="+mn-ea"/>
                </a:rPr>
                <a:t>水/乙醇中氢的活泼性</a:t>
              </a:r>
              <a:r>
                <a:rPr lang="zh-CN" altLang="en-US" sz="1400" b="1" smtClean="0">
                  <a:solidFill>
                    <a:srgbClr val="000000"/>
                  </a:solidFill>
                  <a:latin typeface="Times New Roman" panose="02020603050405020304" pitchFamily="18" charset="0"/>
                  <a:cs typeface="Times New Roman" panose="02020603050405020304" pitchFamily="18" charset="0"/>
                  <a:sym typeface="+mn-ea"/>
                </a:rPr>
                <a:t>；探究</a:t>
              </a:r>
              <a:r>
                <a:rPr lang="en-US" altLang="zh-CN" sz="1400" b="1" smtClean="0">
                  <a:solidFill>
                    <a:srgbClr val="000000"/>
                  </a:solidFill>
                  <a:latin typeface="Times New Roman" panose="02020603050405020304" pitchFamily="18" charset="0"/>
                  <a:cs typeface="Times New Roman" panose="02020603050405020304" pitchFamily="18" charset="0"/>
                  <a:sym typeface="+mn-ea"/>
                </a:rPr>
                <a:t>Cl</a:t>
              </a:r>
              <a:r>
                <a:rPr lang="zh-CN" altLang="en-US" sz="1400" b="1" smtClean="0">
                  <a:solidFill>
                    <a:srgbClr val="000000"/>
                  </a:solidFill>
                  <a:latin typeface="Times New Roman" panose="02020603050405020304" pitchFamily="18" charset="0"/>
                  <a:cs typeface="Times New Roman" panose="02020603050405020304" pitchFamily="18" charset="0"/>
                  <a:sym typeface="+mn-ea"/>
                </a:rPr>
                <a:t>、</a:t>
              </a:r>
              <a:r>
                <a:rPr lang="en-US" altLang="zh-CN" sz="1400" b="1" smtClean="0">
                  <a:solidFill>
                    <a:srgbClr val="000000"/>
                  </a:solidFill>
                  <a:latin typeface="Times New Roman" panose="02020603050405020304" pitchFamily="18" charset="0"/>
                  <a:cs typeface="Times New Roman" panose="02020603050405020304" pitchFamily="18" charset="0"/>
                  <a:sym typeface="+mn-ea"/>
                </a:rPr>
                <a:t>S</a:t>
              </a:r>
              <a:r>
                <a:rPr lang="zh-CN" altLang="en-US" sz="1400" b="1" smtClean="0">
                  <a:solidFill>
                    <a:srgbClr val="000000"/>
                  </a:solidFill>
                  <a:latin typeface="Times New Roman" panose="02020603050405020304" pitchFamily="18" charset="0"/>
                  <a:cs typeface="Times New Roman" panose="02020603050405020304" pitchFamily="18" charset="0"/>
                  <a:sym typeface="+mn-ea"/>
                </a:rPr>
                <a:t>、</a:t>
              </a:r>
              <a:r>
                <a:rPr lang="en-US" altLang="zh-CN" sz="1400" b="1" smtClean="0">
                  <a:solidFill>
                    <a:srgbClr val="000000"/>
                  </a:solidFill>
                  <a:latin typeface="Times New Roman" panose="02020603050405020304" pitchFamily="18" charset="0"/>
                  <a:cs typeface="Times New Roman" panose="02020603050405020304" pitchFamily="18" charset="0"/>
                  <a:sym typeface="+mn-ea"/>
                </a:rPr>
                <a:t>C</a:t>
              </a:r>
              <a:r>
                <a:rPr lang="zh-CN" altLang="en-US" sz="1400" b="1" smtClean="0">
                  <a:solidFill>
                    <a:srgbClr val="000000"/>
                  </a:solidFill>
                  <a:latin typeface="Times New Roman" panose="02020603050405020304" pitchFamily="18" charset="0"/>
                  <a:cs typeface="Times New Roman" panose="02020603050405020304" pitchFamily="18" charset="0"/>
                  <a:sym typeface="+mn-ea"/>
                </a:rPr>
                <a:t>非金属性强弱</a:t>
              </a:r>
              <a:endParaRPr lang="en-US" altLang="zh-CN" sz="1400" b="1" smtClean="0">
                <a:solidFill>
                  <a:srgbClr val="000000"/>
                </a:solidFill>
                <a:latin typeface="Times New Roman" panose="02020603050405020304" pitchFamily="18" charset="0"/>
                <a:cs typeface="Times New Roman" panose="02020603050405020304" pitchFamily="18" charset="0"/>
                <a:sym typeface="+mn-ea"/>
              </a:endParaRPr>
            </a:p>
            <a:p>
              <a:pPr fontAlgn="base">
                <a:lnSpc>
                  <a:spcPct val="150000"/>
                </a:lnSpc>
                <a:spcBef>
                  <a:spcPct val="0"/>
                </a:spcBef>
                <a:spcAft>
                  <a:spcPct val="0"/>
                </a:spcAft>
              </a:pPr>
              <a:r>
                <a:rPr lang="en-US" altLang="zh-CN" sz="1400" b="1" smtClean="0">
                  <a:solidFill>
                    <a:srgbClr val="000000"/>
                  </a:solidFill>
                  <a:latin typeface="宋体" panose="02010600030101010101" pitchFamily="2" charset="-122"/>
                  <a:cs typeface="宋体" panose="02010600030101010101" pitchFamily="2" charset="-122"/>
                  <a:sym typeface="+mn-ea"/>
                </a:rPr>
                <a:t>探究浓度对速率</a:t>
              </a:r>
              <a:r>
                <a:rPr lang="zh-CN" altLang="en-US" sz="1400" b="1" smtClean="0">
                  <a:solidFill>
                    <a:srgbClr val="000000"/>
                  </a:solidFill>
                  <a:latin typeface="宋体" panose="02010600030101010101" pitchFamily="2" charset="-122"/>
                  <a:cs typeface="宋体" panose="02010600030101010101" pitchFamily="2" charset="-122"/>
                  <a:sym typeface="+mn-ea"/>
                </a:rPr>
                <a:t>的</a:t>
              </a:r>
              <a:r>
                <a:rPr lang="en-US" altLang="zh-CN" sz="1400" b="1" smtClean="0">
                  <a:solidFill>
                    <a:srgbClr val="000000"/>
                  </a:solidFill>
                  <a:latin typeface="宋体" panose="02010600030101010101" pitchFamily="2" charset="-122"/>
                  <a:cs typeface="宋体" panose="02010600030101010101" pitchFamily="2" charset="-122"/>
                  <a:sym typeface="+mn-ea"/>
                </a:rPr>
                <a:t>影响</a:t>
              </a:r>
              <a:r>
                <a:rPr lang="zh-CN" altLang="en-US" sz="1400" b="1" smtClean="0">
                  <a:solidFill>
                    <a:srgbClr val="000000"/>
                  </a:solidFill>
                  <a:latin typeface="宋体" panose="02010600030101010101" pitchFamily="2" charset="-122"/>
                  <a:cs typeface="宋体" panose="02010600030101010101" pitchFamily="2" charset="-122"/>
                  <a:sym typeface="+mn-ea"/>
                </a:rPr>
                <a:t>、</a:t>
              </a:r>
              <a:r>
                <a:rPr lang="en-US" sz="1400" b="1" smtClean="0">
                  <a:solidFill>
                    <a:srgbClr val="000000"/>
                  </a:solidFill>
                  <a:latin typeface="宋体" panose="02010600030101010101" pitchFamily="2" charset="-122"/>
                  <a:cs typeface="宋体" panose="02010600030101010101" pitchFamily="2" charset="-122"/>
                  <a:sym typeface="+mn-ea"/>
                </a:rPr>
                <a:t>探究</a:t>
              </a:r>
              <a:r>
                <a:rPr lang="en-US" sz="1400" b="1">
                  <a:solidFill>
                    <a:srgbClr val="000000"/>
                  </a:solidFill>
                  <a:latin typeface="宋体" panose="02010600030101010101" pitchFamily="2" charset="-122"/>
                  <a:cs typeface="宋体" panose="02010600030101010101" pitchFamily="2" charset="-122"/>
                  <a:sym typeface="+mn-ea"/>
                </a:rPr>
                <a:t>AgCl</a:t>
              </a:r>
              <a:r>
                <a:rPr lang="zh-CN" altLang="en-US" sz="1400" b="1">
                  <a:solidFill>
                    <a:srgbClr val="000000"/>
                  </a:solidFill>
                  <a:latin typeface="宋体" panose="02010600030101010101" pitchFamily="2" charset="-122"/>
                  <a:cs typeface="宋体" panose="02010600030101010101" pitchFamily="2" charset="-122"/>
                  <a:sym typeface="+mn-ea"/>
                </a:rPr>
                <a:t>、</a:t>
              </a:r>
              <a:r>
                <a:rPr lang="en-US" sz="1400" b="1">
                  <a:solidFill>
                    <a:srgbClr val="000000"/>
                  </a:solidFill>
                  <a:latin typeface="宋体" panose="02010600030101010101" pitchFamily="2" charset="-122"/>
                  <a:cs typeface="宋体" panose="02010600030101010101" pitchFamily="2" charset="-122"/>
                  <a:sym typeface="+mn-ea"/>
                </a:rPr>
                <a:t>AgI</a:t>
              </a:r>
              <a:r>
                <a:rPr lang="zh-CN" altLang="en-US" sz="1400" b="1">
                  <a:solidFill>
                    <a:srgbClr val="000000"/>
                  </a:solidFill>
                  <a:latin typeface="宋体" panose="02010600030101010101" pitchFamily="2" charset="-122"/>
                  <a:cs typeface="宋体" panose="02010600030101010101" pitchFamily="2" charset="-122"/>
                  <a:sym typeface="+mn-ea"/>
                </a:rPr>
                <a:t>溶解度与</a:t>
              </a:r>
              <a:r>
                <a:rPr lang="en-US" altLang="zh-CN" sz="1400" b="1">
                  <a:solidFill>
                    <a:srgbClr val="000000"/>
                  </a:solidFill>
                  <a:latin typeface="宋体" panose="02010600030101010101" pitchFamily="2" charset="-122"/>
                  <a:cs typeface="宋体" panose="02010600030101010101" pitchFamily="2" charset="-122"/>
                  <a:sym typeface="+mn-ea"/>
                </a:rPr>
                <a:t>Ksp</a:t>
              </a:r>
              <a:r>
                <a:rPr lang="zh-CN" altLang="en-US" sz="1400" b="1">
                  <a:solidFill>
                    <a:srgbClr val="000000"/>
                  </a:solidFill>
                  <a:latin typeface="宋体" panose="02010600030101010101" pitchFamily="2" charset="-122"/>
                  <a:cs typeface="宋体" panose="02010600030101010101" pitchFamily="2" charset="-122"/>
                  <a:sym typeface="+mn-ea"/>
                </a:rPr>
                <a:t>大小</a:t>
              </a:r>
              <a:endParaRPr lang="zh-CN" altLang="en-US" sz="1400" b="1" baseline="-25000">
                <a:solidFill>
                  <a:srgbClr val="000000"/>
                </a:solidFill>
                <a:latin typeface="宋体" panose="02010600030101010101" pitchFamily="2" charset="-122"/>
                <a:ea typeface="Calibri" panose="020F0502020204030204" pitchFamily="34" charset="0"/>
                <a:cs typeface="宋体" panose="02010600030101010101" pitchFamily="2" charset="-122"/>
                <a:sym typeface="+mn-ea"/>
              </a:endParaRPr>
            </a:p>
          </p:txBody>
        </p:sp>
        <p:sp>
          <p:nvSpPr>
            <p:cNvPr id="26" name="文本框 1"/>
            <p:cNvSpPr txBox="1"/>
            <p:nvPr/>
          </p:nvSpPr>
          <p:spPr>
            <a:xfrm>
              <a:off x="2411851" y="1412860"/>
              <a:ext cx="4032280" cy="738664"/>
            </a:xfrm>
            <a:prstGeom prst="rect">
              <a:avLst/>
            </a:prstGeom>
            <a:noFill/>
            <a:ln>
              <a:solidFill>
                <a:srgbClr val="FF0000"/>
              </a:solidFill>
            </a:ln>
          </p:spPr>
          <p:txBody>
            <a:bodyPr wrap="square" rtlCol="0" anchor="t">
              <a:spAutoFit/>
            </a:bodyPr>
            <a:lstStyle/>
            <a:p>
              <a:pPr fontAlgn="base">
                <a:spcBef>
                  <a:spcPct val="0"/>
                </a:spcBef>
                <a:spcAft>
                  <a:spcPct val="0"/>
                </a:spcAft>
              </a:pPr>
              <a:r>
                <a:rPr lang="en-US" altLang="zh-CN" sz="1400" b="1" smtClean="0">
                  <a:solidFill>
                    <a:srgbClr val="FF0000"/>
                  </a:solidFill>
                  <a:sym typeface="+mn-ea"/>
                </a:rPr>
                <a:t>(1)</a:t>
              </a:r>
              <a:r>
                <a:rPr lang="zh-CN" altLang="en-US" sz="1400" b="1" smtClean="0">
                  <a:solidFill>
                    <a:srgbClr val="FF0000"/>
                  </a:solidFill>
                  <a:sym typeface="+mn-ea"/>
                </a:rPr>
                <a:t>实验常识</a:t>
              </a:r>
              <a:r>
                <a:rPr lang="en-US" altLang="zh-CN" sz="1400" b="1" smtClean="0">
                  <a:solidFill>
                    <a:srgbClr val="000000"/>
                  </a:solidFill>
                  <a:sym typeface="+mn-ea"/>
                </a:rPr>
                <a:t>——</a:t>
              </a:r>
              <a:r>
                <a:rPr lang="zh-CN" altLang="en-US" sz="1400" b="1" smtClean="0">
                  <a:solidFill>
                    <a:srgbClr val="000000"/>
                  </a:solidFill>
                  <a:sym typeface="+mn-ea"/>
                </a:rPr>
                <a:t>仪器、药品、</a:t>
              </a:r>
              <a:endParaRPr lang="en-US" altLang="zh-CN" sz="1400" b="1" smtClean="0">
                <a:solidFill>
                  <a:srgbClr val="000000"/>
                </a:solidFill>
                <a:sym typeface="+mn-ea"/>
              </a:endParaRPr>
            </a:p>
            <a:p>
              <a:pPr fontAlgn="base">
                <a:spcBef>
                  <a:spcPct val="0"/>
                </a:spcBef>
                <a:spcAft>
                  <a:spcPct val="0"/>
                </a:spcAft>
              </a:pPr>
              <a:r>
                <a:rPr lang="en-US" altLang="zh-CN" sz="1400" b="1" smtClean="0">
                  <a:solidFill>
                    <a:srgbClr val="FF0000"/>
                  </a:solidFill>
                  <a:sym typeface="+mn-ea"/>
                </a:rPr>
                <a:t>(2)</a:t>
              </a:r>
              <a:r>
                <a:rPr lang="zh-CN" altLang="en-US" sz="1400" b="1" smtClean="0">
                  <a:solidFill>
                    <a:srgbClr val="FF0000"/>
                  </a:solidFill>
                  <a:sym typeface="+mn-ea"/>
                </a:rPr>
                <a:t>安全常识</a:t>
              </a:r>
              <a:r>
                <a:rPr lang="en-US" altLang="zh-CN" sz="1400" b="1" smtClean="0">
                  <a:solidFill>
                    <a:srgbClr val="000000"/>
                  </a:solidFill>
                  <a:sym typeface="+mn-ea"/>
                </a:rPr>
                <a:t>——</a:t>
              </a:r>
              <a:r>
                <a:rPr lang="zh-CN" altLang="en-US" sz="1400" b="1" smtClean="0">
                  <a:solidFill>
                    <a:srgbClr val="000000"/>
                  </a:solidFill>
                  <a:sym typeface="+mn-ea"/>
                </a:rPr>
                <a:t>标志、事故、污染、处理；</a:t>
              </a:r>
              <a:endParaRPr lang="zh-CN" altLang="en-US" sz="1400" b="1">
                <a:solidFill>
                  <a:srgbClr val="000000"/>
                </a:solidFill>
              </a:endParaRPr>
            </a:p>
            <a:p>
              <a:pPr fontAlgn="base">
                <a:spcBef>
                  <a:spcPct val="0"/>
                </a:spcBef>
                <a:spcAft>
                  <a:spcPct val="0"/>
                </a:spcAft>
              </a:pPr>
              <a:r>
                <a:rPr lang="en-US" altLang="zh-CN" sz="1400" b="1" smtClean="0">
                  <a:solidFill>
                    <a:srgbClr val="FF0000"/>
                  </a:solidFill>
                  <a:sym typeface="+mn-ea"/>
                </a:rPr>
                <a:t>(3)</a:t>
              </a:r>
              <a:r>
                <a:rPr lang="zh-CN" altLang="en-US" sz="1400" b="1" smtClean="0">
                  <a:solidFill>
                    <a:srgbClr val="FF0000"/>
                  </a:solidFill>
                  <a:sym typeface="+mn-ea"/>
                </a:rPr>
                <a:t>基本性质实验</a:t>
              </a:r>
              <a:r>
                <a:rPr lang="en-US" altLang="zh-CN" sz="1400" b="1" smtClean="0">
                  <a:solidFill>
                    <a:srgbClr val="FF0000"/>
                  </a:solidFill>
                  <a:sym typeface="+mn-ea"/>
                </a:rPr>
                <a:t>——</a:t>
              </a:r>
              <a:r>
                <a:rPr lang="zh-CN" altLang="en-US" sz="1400" b="1" smtClean="0">
                  <a:solidFill>
                    <a:srgbClr val="FF0000"/>
                  </a:solidFill>
                  <a:sym typeface="+mn-ea"/>
                </a:rPr>
                <a:t> </a:t>
              </a:r>
              <a:r>
                <a:rPr lang="en-US" altLang="zh-CN" sz="1400" b="1" smtClean="0">
                  <a:solidFill>
                    <a:srgbClr val="000000"/>
                  </a:solidFill>
                  <a:sym typeface="+mn-ea"/>
                </a:rPr>
                <a:t>(</a:t>
              </a:r>
              <a:r>
                <a:rPr lang="zh-CN" altLang="en-US" sz="1400" b="1" smtClean="0">
                  <a:solidFill>
                    <a:srgbClr val="000000"/>
                  </a:solidFill>
                  <a:sym typeface="+mn-ea"/>
                </a:rPr>
                <a:t>无机物、有机物  </a:t>
              </a:r>
              <a:r>
                <a:rPr lang="en-US" altLang="zh-CN" sz="1400" b="1" smtClean="0">
                  <a:solidFill>
                    <a:srgbClr val="000000"/>
                  </a:solidFill>
                  <a:sym typeface="+mn-ea"/>
                </a:rPr>
                <a:t>)</a:t>
              </a:r>
              <a:endParaRPr lang="zh-CN" altLang="en-US" sz="1400" b="1">
                <a:solidFill>
                  <a:srgbClr val="000000"/>
                </a:solidFill>
                <a:sym typeface="+mn-ea"/>
              </a:endParaRPr>
            </a:p>
          </p:txBody>
        </p:sp>
        <p:sp>
          <p:nvSpPr>
            <p:cNvPr id="28" name="矩形 27"/>
            <p:cNvSpPr/>
            <p:nvPr/>
          </p:nvSpPr>
          <p:spPr>
            <a:xfrm>
              <a:off x="1115760" y="1422739"/>
              <a:ext cx="1224085" cy="584775"/>
            </a:xfrm>
            <a:prstGeom prst="rect">
              <a:avLst/>
            </a:prstGeom>
            <a:ln>
              <a:solidFill>
                <a:schemeClr val="bg2">
                  <a:lumMod val="60000"/>
                  <a:lumOff val="40000"/>
                </a:schemeClr>
              </a:solidFill>
            </a:ln>
          </p:spPr>
          <p:txBody>
            <a:bodyPr wrap="square">
              <a:spAutoFit/>
            </a:bodyPr>
            <a:lstStyle/>
            <a:p>
              <a:pPr fontAlgn="base">
                <a:spcBef>
                  <a:spcPct val="0"/>
                </a:spcBef>
                <a:spcAft>
                  <a:spcPct val="0"/>
                </a:spcAft>
              </a:pPr>
              <a:r>
                <a:rPr lang="zh-CN" altLang="en-US" sz="1600" b="1" smtClean="0">
                  <a:solidFill>
                    <a:srgbClr val="FF0000"/>
                  </a:solidFill>
                  <a:sym typeface="+mn-ea"/>
                </a:rPr>
                <a:t>基本实验</a:t>
              </a:r>
              <a:endParaRPr lang="en-US" altLang="zh-CN" sz="1600" b="1" smtClean="0">
                <a:solidFill>
                  <a:srgbClr val="FF0000"/>
                </a:solidFill>
                <a:sym typeface="+mn-ea"/>
              </a:endParaRPr>
            </a:p>
            <a:p>
              <a:pPr fontAlgn="base">
                <a:spcBef>
                  <a:spcPct val="0"/>
                </a:spcBef>
                <a:spcAft>
                  <a:spcPct val="0"/>
                </a:spcAft>
              </a:pPr>
              <a:r>
                <a:rPr lang="zh-CN" altLang="en-US" sz="1600" b="1" smtClean="0">
                  <a:solidFill>
                    <a:srgbClr val="FF0000"/>
                  </a:solidFill>
                  <a:sym typeface="+mn-ea"/>
                </a:rPr>
                <a:t>安全常识</a:t>
              </a:r>
              <a:endParaRPr lang="zh-CN" altLang="en-US" sz="1600" b="1">
                <a:solidFill>
                  <a:srgbClr val="000000"/>
                </a:solidFill>
              </a:endParaRPr>
            </a:p>
          </p:txBody>
        </p:sp>
        <p:sp>
          <p:nvSpPr>
            <p:cNvPr id="31" name="圆角矩形 30"/>
            <p:cNvSpPr/>
            <p:nvPr/>
          </p:nvSpPr>
          <p:spPr>
            <a:xfrm>
              <a:off x="2483854" y="3366066"/>
              <a:ext cx="3960276" cy="269407"/>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spcBef>
                  <a:spcPct val="0"/>
                </a:spcBef>
                <a:spcAft>
                  <a:spcPct val="0"/>
                </a:spcAft>
              </a:pPr>
              <a:r>
                <a:rPr lang="zh-CN" altLang="en-US" sz="1600" b="1" smtClean="0">
                  <a:solidFill>
                    <a:srgbClr val="0000FF"/>
                  </a:solidFill>
                  <a:sym typeface="+mn-ea"/>
                </a:rPr>
                <a:t>混合物：</a:t>
              </a:r>
              <a:r>
                <a:rPr lang="zh-CN" altLang="en-US" sz="1600" b="1" smtClean="0">
                  <a:solidFill>
                    <a:srgbClr val="FF0000"/>
                  </a:solidFill>
                  <a:sym typeface="+mn-ea"/>
                </a:rPr>
                <a:t>分离、提纯</a:t>
              </a:r>
              <a:r>
                <a:rPr lang="zh-CN" altLang="en-US" sz="1600" b="1" smtClean="0">
                  <a:solidFill>
                    <a:srgbClr val="002060"/>
                  </a:solidFill>
                  <a:sym typeface="+mn-ea"/>
                </a:rPr>
                <a:t>十项操作</a:t>
              </a:r>
              <a:endParaRPr lang="zh-CN" altLang="en-US" sz="1600" b="1">
                <a:solidFill>
                  <a:srgbClr val="002060"/>
                </a:solidFill>
                <a:sym typeface="+mn-ea"/>
              </a:endParaRPr>
            </a:p>
          </p:txBody>
        </p:sp>
      </p:grpSp>
      <p:sp>
        <p:nvSpPr>
          <p:cNvPr id="50" name="标题 1"/>
          <p:cNvSpPr txBox="1"/>
          <p:nvPr/>
        </p:nvSpPr>
        <p:spPr>
          <a:xfrm>
            <a:off x="623620" y="477603"/>
            <a:ext cx="6912480" cy="438785"/>
          </a:xfrm>
          <a:prstGeom prst="rect">
            <a:avLst/>
          </a:prstGeom>
        </p:spPr>
        <p:txBody>
          <a:bodyPr wrap="square" lIns="70376" tIns="35188" rIns="70376" bIns="35188" anchor="ctr">
            <a:spAutoFit/>
          </a:bodyPr>
          <a:lstStyle/>
          <a:p>
            <a:pPr fontAlgn="base">
              <a:spcBef>
                <a:spcPct val="0"/>
              </a:spcBef>
              <a:spcAft>
                <a:spcPct val="0"/>
              </a:spcAft>
            </a:pPr>
            <a:r>
              <a:rPr lang="zh-CN" altLang="en-US" sz="2400" b="1" smtClean="0">
                <a:solidFill>
                  <a:srgbClr val="000000"/>
                </a:solidFill>
              </a:rPr>
              <a:t>（</a:t>
            </a:r>
            <a:r>
              <a:rPr lang="en-US" altLang="zh-CN" sz="2400" b="1" smtClean="0">
                <a:solidFill>
                  <a:srgbClr val="000000"/>
                </a:solidFill>
              </a:rPr>
              <a:t>3</a:t>
            </a:r>
            <a:r>
              <a:rPr lang="zh-CN" altLang="en-US" sz="2400" b="1" smtClean="0">
                <a:solidFill>
                  <a:srgbClr val="000000"/>
                </a:solidFill>
              </a:rPr>
              <a:t>）化学实验常识</a:t>
            </a:r>
            <a:endParaRPr lang="zh-CN" altLang="en-US" sz="2400" b="1">
              <a:solidFill>
                <a:srgbClr val="000000"/>
              </a:solidFill>
            </a:endParaRPr>
          </a:p>
        </p:txBody>
      </p:sp>
      <p:sp>
        <p:nvSpPr>
          <p:cNvPr id="30" name="灯片编号占位符 29"/>
          <p:cNvSpPr>
            <a:spLocks noGrp="1"/>
          </p:cNvSpPr>
          <p:nvPr>
            <p:ph type="sldNum" sz="quarter" idx="12"/>
          </p:nvPr>
        </p:nvSpPr>
        <p:spPr/>
        <p:txBody>
          <a:bodyPr/>
          <a:lstStyle/>
          <a:p>
            <a:fld id="{9A0DB2DC-4C9A-4742-B13C-FB6460FD3503}" type="slidenum">
              <a:rPr lang="en-US" altLang="zh-CN" noProof="1" smtClean="0">
                <a:solidFill>
                  <a:srgbClr val="000000"/>
                </a:solidFill>
                <a:cs typeface="+mn-ea"/>
              </a:rPr>
            </a:fld>
            <a:endParaRPr lang="zh-CN" altLang="en-US" noProof="1">
              <a:solidFill>
                <a:srgbClr val="000000"/>
              </a:solidFill>
            </a:endParaRPr>
          </a:p>
        </p:txBody>
      </p:sp>
    </p:spTree>
  </p:cSld>
  <p:clrMapOvr>
    <a:masterClrMapping/>
  </p:clrMapOvr>
  <p:transition/>
</p:sld>
</file>

<file path=ppt/slides/slide17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
            <a:lum/>
          </a:blip>
          <a:stretch>
            <a:fillRect/>
          </a:stretch>
        </a:blipFill>
        <a:effectLst/>
      </p:bgPr>
    </p:bg>
    <p:spTree>
      <p:nvGrpSpPr>
        <p:cNvPr id="1" name=""/>
        <p:cNvGrpSpPr/>
        <p:nvPr/>
      </p:nvGrpSpPr>
      <p:grpSpPr>
        <a:xfrm>
          <a:off x="0" y="0"/>
          <a:ext cx="0" cy="0"/>
          <a:chOff x="0" y="0"/>
          <a:chExt cx="0" cy="0"/>
        </a:xfrm>
      </p:grpSpPr>
      <p:sp>
        <p:nvSpPr>
          <p:cNvPr id="7" name="灯片编号占位符 6"/>
          <p:cNvSpPr>
            <a:spLocks noGrp="1"/>
          </p:cNvSpPr>
          <p:nvPr>
            <p:ph type="sldNum" sz="quarter" idx="12"/>
          </p:nvPr>
        </p:nvSpPr>
        <p:spPr/>
        <p:txBody>
          <a:bodyPr/>
          <a:lstStyle/>
          <a:p>
            <a:fld id="{9A0DB2DC-4C9A-4742-B13C-FB6460FD3503}" type="slidenum">
              <a:rPr lang="en-US" altLang="zh-CN" noProof="1" smtClean="0">
                <a:solidFill>
                  <a:srgbClr val="000000"/>
                </a:solidFill>
                <a:cs typeface="+mn-ea"/>
              </a:rPr>
            </a:fld>
            <a:endParaRPr lang="zh-CN" altLang="en-US" noProof="1">
              <a:solidFill>
                <a:srgbClr val="000000"/>
              </a:solidFill>
            </a:endParaRPr>
          </a:p>
        </p:txBody>
      </p:sp>
      <p:sp>
        <p:nvSpPr>
          <p:cNvPr id="8" name="文本框 1"/>
          <p:cNvSpPr txBox="1"/>
          <p:nvPr/>
        </p:nvSpPr>
        <p:spPr>
          <a:xfrm>
            <a:off x="335602" y="188778"/>
            <a:ext cx="10051873" cy="460375"/>
          </a:xfrm>
          <a:prstGeom prst="rect">
            <a:avLst/>
          </a:prstGeom>
          <a:noFill/>
        </p:spPr>
        <p:txBody>
          <a:bodyPr wrap="square" rtlCol="0" anchor="t">
            <a:spAutoFit/>
          </a:bodyPr>
          <a:lstStyle/>
          <a:p>
            <a:pPr fontAlgn="base">
              <a:spcBef>
                <a:spcPct val="0"/>
              </a:spcBef>
              <a:spcAft>
                <a:spcPct val="0"/>
              </a:spcAft>
            </a:pPr>
            <a:r>
              <a:rPr lang="zh-CN" altLang="en-US" sz="2400" b="1" smtClean="0">
                <a:solidFill>
                  <a:srgbClr val="000000"/>
                </a:solidFill>
                <a:latin typeface="黑体" panose="02010600030101010101" pitchFamily="49" charset="-122"/>
                <a:ea typeface="黑体" panose="02010600030101010101" pitchFamily="49" charset="-122"/>
                <a:sym typeface="+mn-ea"/>
              </a:rPr>
              <a:t>（</a:t>
            </a:r>
            <a:r>
              <a:rPr lang="en-US" altLang="zh-CN" sz="2400" b="1" smtClean="0">
                <a:solidFill>
                  <a:srgbClr val="000000"/>
                </a:solidFill>
                <a:latin typeface="黑体" panose="02010600030101010101" pitchFamily="49" charset="-122"/>
                <a:ea typeface="黑体" panose="02010600030101010101" pitchFamily="49" charset="-122"/>
                <a:sym typeface="+mn-ea"/>
              </a:rPr>
              <a:t>4</a:t>
            </a:r>
            <a:r>
              <a:rPr lang="zh-CN" altLang="en-US" sz="2400" b="1" smtClean="0">
                <a:solidFill>
                  <a:srgbClr val="000000"/>
                </a:solidFill>
                <a:latin typeface="黑体" panose="02010600030101010101" pitchFamily="49" charset="-122"/>
                <a:ea typeface="黑体" panose="02010600030101010101" pitchFamily="49" charset="-122"/>
                <a:sym typeface="+mn-ea"/>
              </a:rPr>
              <a:t>）综合实验，学会拆分</a:t>
            </a:r>
            <a:endParaRPr lang="zh-CN" altLang="en-US" sz="2400" b="1">
              <a:solidFill>
                <a:srgbClr val="000000"/>
              </a:solidFill>
              <a:latin typeface="黑体" panose="02010600030101010101" pitchFamily="49" charset="-122"/>
              <a:ea typeface="黑体" panose="02010600030101010101" pitchFamily="49" charset="-122"/>
              <a:sym typeface="+mn-ea"/>
            </a:endParaRPr>
          </a:p>
        </p:txBody>
      </p:sp>
      <p:sp>
        <p:nvSpPr>
          <p:cNvPr id="9" name="矩形 7"/>
          <p:cNvSpPr/>
          <p:nvPr/>
        </p:nvSpPr>
        <p:spPr>
          <a:xfrm>
            <a:off x="96009" y="714647"/>
            <a:ext cx="11952407" cy="50171"/>
          </a:xfrm>
          <a:prstGeom prst="rect">
            <a:avLst/>
          </a:prstGeom>
          <a:gradFill rotWithShape="0">
            <a:gsLst>
              <a:gs pos="0">
                <a:srgbClr val="CC0066"/>
              </a:gs>
              <a:gs pos="100000">
                <a:srgbClr val="FF66CC">
                  <a:alpha val="40999"/>
                </a:srgbClr>
              </a:gs>
            </a:gsLst>
            <a:lin ang="0" scaled="1"/>
          </a:gradFill>
          <a:ln w="9525">
            <a:noFill/>
          </a:ln>
        </p:spPr>
        <p:txBody>
          <a:bodyPr lIns="118745" tIns="60960" rIns="118745" bIns="60960" anchor="ctr"/>
          <a:lstStyle/>
          <a:p>
            <a:pPr eaLnBrk="0" fontAlgn="base" hangingPunct="0">
              <a:spcBef>
                <a:spcPct val="0"/>
              </a:spcBef>
              <a:spcAft>
                <a:spcPct val="0"/>
              </a:spcAft>
            </a:pPr>
            <a:r>
              <a:rPr lang="en-US" altLang="zh-CN" b="1">
                <a:solidFill>
                  <a:srgbClr val="FFFFFF"/>
                </a:solidFill>
                <a:latin typeface="宋体" panose="02010600030101010101" pitchFamily="2" charset="-122"/>
                <a:sym typeface="宋体" panose="02010600030101010101" pitchFamily="2" charset="-122"/>
              </a:rPr>
              <a:t>`</a:t>
            </a:r>
            <a:endParaRPr lang="en-US" altLang="zh-CN" b="1">
              <a:solidFill>
                <a:srgbClr val="FFFFFF"/>
              </a:solidFill>
              <a:latin typeface="宋体" panose="02010600030101010101" pitchFamily="2" charset="-122"/>
              <a:sym typeface="宋体" panose="02010600030101010101" pitchFamily="2" charset="-122"/>
            </a:endParaRPr>
          </a:p>
        </p:txBody>
      </p:sp>
      <p:graphicFrame>
        <p:nvGraphicFramePr>
          <p:cNvPr id="10" name="表格 9"/>
          <p:cNvGraphicFramePr>
            <a:graphicFrameLocks noGrp="1"/>
          </p:cNvGraphicFramePr>
          <p:nvPr/>
        </p:nvGraphicFramePr>
        <p:xfrm>
          <a:off x="2063722" y="1988902"/>
          <a:ext cx="7392513" cy="4392305"/>
        </p:xfrm>
        <a:graphic>
          <a:graphicData uri="http://schemas.openxmlformats.org/drawingml/2006/table">
            <a:tbl>
              <a:tblPr/>
              <a:tblGrid>
                <a:gridCol w="7392513"/>
              </a:tblGrid>
              <a:tr h="4392305">
                <a:tc>
                  <a:txBody>
                    <a:bodyPr wrap="square"/>
                    <a:lstStyle/>
                    <a:p>
                      <a:pPr marL="0" marR="0" lvl="0" indent="0" algn="ctr" defTabSz="914400" rtl="0" eaLnBrk="1" fontAlgn="base" latinLnBrk="0" hangingPunct="1">
                        <a:lnSpc>
                          <a:spcPct val="150000"/>
                        </a:lnSpc>
                        <a:spcBef>
                          <a:spcPct val="0"/>
                        </a:spcBef>
                        <a:spcAft>
                          <a:spcPct val="0"/>
                        </a:spcAft>
                        <a:buClrTx/>
                        <a:buSzTx/>
                        <a:buFontTx/>
                        <a:buNone/>
                        <a:tabLst>
                          <a:tab pos="1349375" algn=""/>
                          <a:tab pos="2609850" algn=""/>
                          <a:tab pos="3779520" algn=""/>
                        </a:tabLst>
                      </a:pPr>
                      <a:r>
                        <a:rPr kumimoji="0" lang="en-US" altLang="zh-CN" sz="3200" b="1" i="0" u="none" strike="noStrike" cap="none" normalizeH="0" baseline="0" smtClean="0">
                          <a:ln>
                            <a:noFill/>
                          </a:ln>
                          <a:solidFill>
                            <a:srgbClr val="FF0000"/>
                          </a:solidFill>
                          <a:effectLst/>
                          <a:latin typeface="+mn-ea"/>
                          <a:ea typeface="+mn-ea"/>
                        </a:rPr>
                        <a:t>①</a:t>
                      </a:r>
                      <a:r>
                        <a:rPr kumimoji="0" lang="zh-CN" altLang="en-US" sz="3200" b="1" i="0" u="none" strike="noStrike" cap="none" normalizeH="0" baseline="0" smtClean="0">
                          <a:ln>
                            <a:noFill/>
                          </a:ln>
                          <a:solidFill>
                            <a:srgbClr val="FF0000"/>
                          </a:solidFill>
                          <a:effectLst/>
                          <a:latin typeface="+mn-ea"/>
                          <a:ea typeface="+mn-ea"/>
                        </a:rPr>
                        <a:t>明确目的</a:t>
                      </a:r>
                      <a:r>
                        <a:rPr kumimoji="0" lang="en-US" altLang="zh-CN" sz="3200" b="1" i="0" u="none" strike="noStrike" cap="none" normalizeH="0" baseline="0" smtClean="0">
                          <a:ln>
                            <a:noFill/>
                          </a:ln>
                          <a:solidFill>
                            <a:srgbClr val="FF0000"/>
                          </a:solidFill>
                          <a:effectLst/>
                          <a:latin typeface="+mn-ea"/>
                          <a:ea typeface="+mn-ea"/>
                        </a:rPr>
                        <a:t>——</a:t>
                      </a:r>
                      <a:r>
                        <a:rPr kumimoji="0" lang="zh-CN" altLang="en-US" sz="3200" b="1" i="0" u="none" strike="noStrike" cap="none" normalizeH="0" baseline="0" smtClean="0">
                          <a:ln>
                            <a:noFill/>
                          </a:ln>
                          <a:solidFill>
                            <a:srgbClr val="FF0000"/>
                          </a:solidFill>
                          <a:effectLst/>
                          <a:latin typeface="+mn-ea"/>
                          <a:ea typeface="+mn-ea"/>
                        </a:rPr>
                        <a:t>实验关键</a:t>
                      </a:r>
                      <a:endParaRPr kumimoji="0" lang="en-US" altLang="zh-CN" sz="3200" b="1" i="0" u="none" strike="noStrike" cap="none" normalizeH="0" baseline="0" smtClean="0">
                        <a:ln>
                          <a:noFill/>
                        </a:ln>
                        <a:solidFill>
                          <a:srgbClr val="FF0000"/>
                        </a:solidFill>
                        <a:effectLst/>
                        <a:latin typeface="+mn-ea"/>
                        <a:ea typeface="+mn-ea"/>
                      </a:endParaRPr>
                    </a:p>
                    <a:p>
                      <a:pPr marL="0" marR="0" lvl="0" indent="0" algn="ctr" defTabSz="914400" rtl="0" eaLnBrk="1" fontAlgn="base" latinLnBrk="0" hangingPunct="1">
                        <a:lnSpc>
                          <a:spcPct val="150000"/>
                        </a:lnSpc>
                        <a:spcBef>
                          <a:spcPct val="0"/>
                        </a:spcBef>
                        <a:spcAft>
                          <a:spcPct val="0"/>
                        </a:spcAft>
                        <a:buClrTx/>
                        <a:buSzTx/>
                        <a:buFontTx/>
                        <a:buNone/>
                        <a:tabLst>
                          <a:tab pos="1349375" algn=""/>
                          <a:tab pos="2609850" algn=""/>
                          <a:tab pos="3779520" algn=""/>
                        </a:tabLst>
                      </a:pPr>
                      <a:r>
                        <a:rPr kumimoji="0" lang="en-US" altLang="zh-CN" sz="3200" b="1" i="0" u="none" strike="noStrike" cap="none" normalizeH="0" baseline="0" smtClean="0">
                          <a:ln>
                            <a:noFill/>
                          </a:ln>
                          <a:solidFill>
                            <a:srgbClr val="FF0000"/>
                          </a:solidFill>
                          <a:effectLst/>
                          <a:latin typeface="+mn-ea"/>
                          <a:ea typeface="+mn-ea"/>
                        </a:rPr>
                        <a:t>②</a:t>
                      </a:r>
                      <a:r>
                        <a:rPr kumimoji="0" lang="zh-CN" altLang="en-US" sz="3200" b="1" i="0" u="none" strike="noStrike" cap="none" normalizeH="0" baseline="0" smtClean="0">
                          <a:ln>
                            <a:noFill/>
                          </a:ln>
                          <a:solidFill>
                            <a:srgbClr val="FF0000"/>
                          </a:solidFill>
                          <a:effectLst/>
                          <a:latin typeface="+mn-ea"/>
                          <a:ea typeface="+mn-ea"/>
                        </a:rPr>
                        <a:t>仪器药品</a:t>
                      </a:r>
                      <a:r>
                        <a:rPr kumimoji="0" lang="en-US" altLang="zh-CN" sz="3200" b="1" i="0" u="none" strike="noStrike" cap="none" normalizeH="0" baseline="0" smtClean="0">
                          <a:ln>
                            <a:noFill/>
                          </a:ln>
                          <a:solidFill>
                            <a:srgbClr val="FF0000"/>
                          </a:solidFill>
                          <a:effectLst/>
                          <a:latin typeface="+mn-ea"/>
                          <a:ea typeface="+mn-ea"/>
                        </a:rPr>
                        <a:t>——</a:t>
                      </a:r>
                      <a:r>
                        <a:rPr kumimoji="0" lang="zh-CN" altLang="en-US" sz="3200" b="1" i="0" u="none" strike="noStrike" cap="none" normalizeH="0" baseline="0" smtClean="0">
                          <a:ln>
                            <a:noFill/>
                          </a:ln>
                          <a:solidFill>
                            <a:srgbClr val="FF0000"/>
                          </a:solidFill>
                          <a:effectLst/>
                          <a:latin typeface="+mn-ea"/>
                          <a:ea typeface="+mn-ea"/>
                        </a:rPr>
                        <a:t>提取信息</a:t>
                      </a:r>
                      <a:endParaRPr kumimoji="0" lang="en-US" altLang="zh-CN" sz="3200" b="1" i="0" u="none" strike="noStrike" cap="none" normalizeH="0" baseline="0" smtClean="0">
                        <a:ln>
                          <a:noFill/>
                        </a:ln>
                        <a:solidFill>
                          <a:srgbClr val="FF0000"/>
                        </a:solidFill>
                        <a:effectLst/>
                        <a:latin typeface="+mn-ea"/>
                        <a:ea typeface="+mn-ea"/>
                      </a:endParaRPr>
                    </a:p>
                    <a:p>
                      <a:pPr marL="0" marR="0" lvl="0" indent="0" algn="ctr" defTabSz="914400" rtl="0" eaLnBrk="1" fontAlgn="base" latinLnBrk="0" hangingPunct="1">
                        <a:lnSpc>
                          <a:spcPct val="150000"/>
                        </a:lnSpc>
                        <a:spcBef>
                          <a:spcPct val="0"/>
                        </a:spcBef>
                        <a:spcAft>
                          <a:spcPct val="0"/>
                        </a:spcAft>
                        <a:buClrTx/>
                        <a:buSzTx/>
                        <a:buFontTx/>
                        <a:buNone/>
                        <a:tabLst>
                          <a:tab pos="1349375" algn=""/>
                          <a:tab pos="2609850" algn=""/>
                          <a:tab pos="3779520" algn=""/>
                        </a:tabLst>
                      </a:pPr>
                      <a:r>
                        <a:rPr kumimoji="0" lang="en-US" altLang="zh-CN" sz="3200" b="1" i="0" u="none" strike="noStrike" cap="none" normalizeH="0" baseline="0" smtClean="0">
                          <a:ln>
                            <a:noFill/>
                          </a:ln>
                          <a:solidFill>
                            <a:srgbClr val="FF0000"/>
                          </a:solidFill>
                          <a:effectLst/>
                          <a:latin typeface="+mn-ea"/>
                          <a:ea typeface="+mn-ea"/>
                        </a:rPr>
                        <a:t>③</a:t>
                      </a:r>
                      <a:r>
                        <a:rPr kumimoji="0" lang="zh-CN" altLang="en-US" sz="3200" b="1" i="0" u="none" strike="noStrike" cap="none" normalizeH="0" baseline="0" smtClean="0">
                          <a:ln>
                            <a:noFill/>
                          </a:ln>
                          <a:solidFill>
                            <a:srgbClr val="FF0000"/>
                          </a:solidFill>
                          <a:effectLst/>
                          <a:latin typeface="+mn-ea"/>
                          <a:ea typeface="+mn-ea"/>
                        </a:rPr>
                        <a:t>实验原理</a:t>
                      </a:r>
                      <a:r>
                        <a:rPr kumimoji="0" lang="en-US" altLang="zh-CN" sz="3200" b="1" i="0" u="none" strike="noStrike" cap="none" normalizeH="0" baseline="0" smtClean="0">
                          <a:ln>
                            <a:noFill/>
                          </a:ln>
                          <a:solidFill>
                            <a:srgbClr val="FF0000"/>
                          </a:solidFill>
                          <a:effectLst/>
                          <a:latin typeface="+mn-ea"/>
                          <a:ea typeface="+mn-ea"/>
                        </a:rPr>
                        <a:t>——</a:t>
                      </a:r>
                      <a:r>
                        <a:rPr kumimoji="0" lang="zh-CN" altLang="en-US" sz="3200" b="1" i="0" u="none" strike="noStrike" cap="none" normalizeH="0" baseline="0" smtClean="0">
                          <a:ln>
                            <a:noFill/>
                          </a:ln>
                          <a:solidFill>
                            <a:srgbClr val="FF0000"/>
                          </a:solidFill>
                          <a:effectLst/>
                          <a:latin typeface="+mn-ea"/>
                          <a:ea typeface="+mn-ea"/>
                        </a:rPr>
                        <a:t>思考设计</a:t>
                      </a:r>
                      <a:endParaRPr kumimoji="0" lang="en-US" altLang="zh-CN" sz="3200" b="1" i="0" u="none" strike="noStrike" cap="none" normalizeH="0" baseline="0" smtClean="0">
                        <a:ln>
                          <a:noFill/>
                        </a:ln>
                        <a:solidFill>
                          <a:srgbClr val="FF0000"/>
                        </a:solidFill>
                        <a:effectLst/>
                        <a:latin typeface="+mn-ea"/>
                        <a:ea typeface="+mn-ea"/>
                      </a:endParaRPr>
                    </a:p>
                    <a:p>
                      <a:pPr marL="0" marR="0" lvl="0" indent="0" algn="ctr" defTabSz="914400" rtl="0" eaLnBrk="1" fontAlgn="base" latinLnBrk="0" hangingPunct="1">
                        <a:lnSpc>
                          <a:spcPct val="150000"/>
                        </a:lnSpc>
                        <a:spcBef>
                          <a:spcPct val="0"/>
                        </a:spcBef>
                        <a:spcAft>
                          <a:spcPct val="0"/>
                        </a:spcAft>
                        <a:buClrTx/>
                        <a:buSzTx/>
                        <a:buFontTx/>
                        <a:buNone/>
                        <a:tabLst>
                          <a:tab pos="1349375" algn=""/>
                          <a:tab pos="2609850" algn=""/>
                          <a:tab pos="3779520" algn=""/>
                        </a:tabLst>
                      </a:pPr>
                      <a:r>
                        <a:rPr kumimoji="0" lang="en-US" altLang="zh-CN" sz="3200" b="1" i="0" u="none" strike="noStrike" cap="none" normalizeH="0" baseline="0" smtClean="0">
                          <a:ln>
                            <a:noFill/>
                          </a:ln>
                          <a:solidFill>
                            <a:srgbClr val="FF0000"/>
                          </a:solidFill>
                          <a:effectLst/>
                          <a:latin typeface="+mn-ea"/>
                          <a:ea typeface="+mn-ea"/>
                        </a:rPr>
                        <a:t>④</a:t>
                      </a:r>
                      <a:r>
                        <a:rPr kumimoji="0" lang="zh-CN" altLang="en-US" sz="3200" b="1" i="0" u="none" strike="noStrike" cap="none" normalizeH="0" baseline="0" smtClean="0">
                          <a:ln>
                            <a:noFill/>
                          </a:ln>
                          <a:solidFill>
                            <a:srgbClr val="FF0000"/>
                          </a:solidFill>
                          <a:effectLst/>
                          <a:latin typeface="+mn-ea"/>
                          <a:ea typeface="+mn-ea"/>
                        </a:rPr>
                        <a:t>步骤清晰</a:t>
                      </a:r>
                      <a:r>
                        <a:rPr kumimoji="0" lang="en-US" altLang="zh-CN" sz="3200" b="1" i="0" u="none" strike="noStrike" cap="none" normalizeH="0" baseline="0" smtClean="0">
                          <a:ln>
                            <a:noFill/>
                          </a:ln>
                          <a:solidFill>
                            <a:srgbClr val="FF0000"/>
                          </a:solidFill>
                          <a:effectLst/>
                          <a:latin typeface="+mn-ea"/>
                          <a:ea typeface="+mn-ea"/>
                        </a:rPr>
                        <a:t>——</a:t>
                      </a:r>
                      <a:r>
                        <a:rPr kumimoji="0" lang="zh-CN" altLang="en-US" sz="3200" b="1" i="0" u="none" strike="noStrike" cap="none" normalizeH="0" baseline="0" smtClean="0">
                          <a:ln>
                            <a:noFill/>
                          </a:ln>
                          <a:solidFill>
                            <a:srgbClr val="FF0000"/>
                          </a:solidFill>
                          <a:effectLst/>
                          <a:latin typeface="+mn-ea"/>
                          <a:ea typeface="+mn-ea"/>
                        </a:rPr>
                        <a:t>斟酌问题</a:t>
                      </a:r>
                      <a:endParaRPr kumimoji="0" lang="en-US" altLang="zh-CN" sz="3200" b="1" i="0" u="none" strike="noStrike" cap="none" normalizeH="0" baseline="0" smtClean="0">
                        <a:ln>
                          <a:noFill/>
                        </a:ln>
                        <a:solidFill>
                          <a:srgbClr val="FF0000"/>
                        </a:solidFill>
                        <a:effectLst/>
                        <a:latin typeface="+mn-ea"/>
                        <a:ea typeface="+mn-ea"/>
                      </a:endParaRPr>
                    </a:p>
                    <a:p>
                      <a:pPr marL="0" marR="0" lvl="0" indent="0" algn="ctr" defTabSz="914400" rtl="0" eaLnBrk="1" fontAlgn="base" latinLnBrk="0" hangingPunct="1">
                        <a:lnSpc>
                          <a:spcPct val="150000"/>
                        </a:lnSpc>
                        <a:spcBef>
                          <a:spcPct val="0"/>
                        </a:spcBef>
                        <a:spcAft>
                          <a:spcPct val="0"/>
                        </a:spcAft>
                        <a:buClrTx/>
                        <a:buSzTx/>
                        <a:buFontTx/>
                        <a:buNone/>
                        <a:tabLst>
                          <a:tab pos="1349375" algn="l"/>
                          <a:tab pos="2609850" algn="l"/>
                          <a:tab pos="3779520" algn="l"/>
                        </a:tabLst>
                      </a:pPr>
                      <a:r>
                        <a:rPr kumimoji="0" lang="en-US" altLang="zh-CN" sz="3200" b="1" i="0" u="none" strike="noStrike" cap="none" normalizeH="0" baseline="0" smtClean="0">
                          <a:ln>
                            <a:noFill/>
                          </a:ln>
                          <a:solidFill>
                            <a:srgbClr val="FF0000"/>
                          </a:solidFill>
                          <a:effectLst/>
                          <a:latin typeface="+mn-ea"/>
                          <a:ea typeface="+mn-ea"/>
                        </a:rPr>
                        <a:t>⑤</a:t>
                      </a:r>
                      <a:r>
                        <a:rPr kumimoji="0" lang="zh-CN" altLang="en-US" sz="3200" b="1" i="0" u="none" strike="noStrike" cap="none" normalizeH="0" baseline="0" smtClean="0">
                          <a:ln>
                            <a:noFill/>
                          </a:ln>
                          <a:solidFill>
                            <a:srgbClr val="FF0000"/>
                          </a:solidFill>
                          <a:effectLst/>
                          <a:latin typeface="+mn-ea"/>
                          <a:ea typeface="+mn-ea"/>
                        </a:rPr>
                        <a:t>现象结论</a:t>
                      </a:r>
                      <a:r>
                        <a:rPr kumimoji="0" lang="en-US" altLang="zh-CN" sz="3200" b="1" i="0" u="none" strike="noStrike" cap="none" normalizeH="0" baseline="0" smtClean="0">
                          <a:ln>
                            <a:noFill/>
                          </a:ln>
                          <a:solidFill>
                            <a:srgbClr val="FF0000"/>
                          </a:solidFill>
                          <a:effectLst/>
                          <a:latin typeface="+mn-ea"/>
                          <a:ea typeface="+mn-ea"/>
                        </a:rPr>
                        <a:t>——</a:t>
                      </a:r>
                      <a:r>
                        <a:rPr kumimoji="0" lang="zh-CN" altLang="en-US" sz="3200" b="1" i="0" u="none" strike="noStrike" cap="none" normalizeH="0" baseline="0" smtClean="0">
                          <a:ln>
                            <a:noFill/>
                          </a:ln>
                          <a:solidFill>
                            <a:srgbClr val="FF0000"/>
                          </a:solidFill>
                          <a:effectLst/>
                          <a:latin typeface="+mn-ea"/>
                          <a:ea typeface="+mn-ea"/>
                        </a:rPr>
                        <a:t>规范作答</a:t>
                      </a:r>
                      <a:endParaRPr kumimoji="0" lang="en-US" altLang="zh-CN" sz="3200" b="1" i="0" u="none" strike="noStrike" cap="none" normalizeH="0" baseline="0" smtClean="0">
                        <a:ln>
                          <a:noFill/>
                        </a:ln>
                        <a:solidFill>
                          <a:srgbClr val="FF0000"/>
                        </a:solidFill>
                        <a:effectLst/>
                        <a:latin typeface="+mn-ea"/>
                        <a:ea typeface="+mn-ea"/>
                      </a:endParaRPr>
                    </a:p>
                    <a:p>
                      <a:pPr marL="0" marR="0" lvl="0" indent="0" algn="ctr" defTabSz="914400" rtl="0" eaLnBrk="1" fontAlgn="base" latinLnBrk="0" hangingPunct="1">
                        <a:lnSpc>
                          <a:spcPct val="150000"/>
                        </a:lnSpc>
                        <a:spcBef>
                          <a:spcPct val="0"/>
                        </a:spcBef>
                        <a:spcAft>
                          <a:spcPct val="0"/>
                        </a:spcAft>
                        <a:buClrTx/>
                        <a:buSzTx/>
                        <a:buFontTx/>
                        <a:buNone/>
                        <a:tabLst>
                          <a:tab pos="1349375" algn=""/>
                          <a:tab pos="2609850" algn=""/>
                          <a:tab pos="3779520" algn=""/>
                        </a:tabLst>
                      </a:pPr>
                      <a:r>
                        <a:rPr kumimoji="0" lang="zh-CN" altLang="zh-CN" sz="3200" b="1" i="0" u="none" strike="noStrike" cap="none" normalizeH="0" baseline="0" smtClean="0">
                          <a:ln>
                            <a:noFill/>
                          </a:ln>
                          <a:solidFill>
                            <a:srgbClr val="FF0000"/>
                          </a:solidFill>
                          <a:effectLst/>
                          <a:latin typeface="+mn-ea"/>
                          <a:ea typeface="+mn-ea"/>
                        </a:rPr>
                        <a:t>⑥</a:t>
                      </a:r>
                      <a:r>
                        <a:rPr kumimoji="0" lang="zh-CN" altLang="en-US" sz="3200" b="1" i="0" u="none" strike="noStrike" cap="none" normalizeH="0" baseline="0" smtClean="0">
                          <a:ln>
                            <a:noFill/>
                          </a:ln>
                          <a:solidFill>
                            <a:srgbClr val="FF0000"/>
                          </a:solidFill>
                          <a:effectLst/>
                          <a:latin typeface="+mn-ea"/>
                          <a:ea typeface="+mn-ea"/>
                        </a:rPr>
                        <a:t>实验评价</a:t>
                      </a:r>
                      <a:r>
                        <a:rPr kumimoji="0" lang="en-US" altLang="zh-CN" sz="3200" b="1" i="0" u="none" strike="noStrike" cap="none" normalizeH="0" baseline="0" smtClean="0">
                          <a:ln>
                            <a:noFill/>
                          </a:ln>
                          <a:solidFill>
                            <a:srgbClr val="FF0000"/>
                          </a:solidFill>
                          <a:effectLst/>
                          <a:latin typeface="+mn-ea"/>
                          <a:ea typeface="+mn-ea"/>
                        </a:rPr>
                        <a:t>——</a:t>
                      </a:r>
                      <a:r>
                        <a:rPr kumimoji="0" lang="zh-CN" altLang="en-US" sz="3200" b="1" i="0" u="none" strike="noStrike" cap="none" normalizeH="0" baseline="0" smtClean="0">
                          <a:ln>
                            <a:noFill/>
                          </a:ln>
                          <a:solidFill>
                            <a:srgbClr val="FF0000"/>
                          </a:solidFill>
                          <a:effectLst/>
                          <a:latin typeface="+mn-ea"/>
                          <a:ea typeface="+mn-ea"/>
                        </a:rPr>
                        <a:t>三性绿色</a:t>
                      </a:r>
                      <a:endParaRPr kumimoji="0" lang="en-US" altLang="zh-CN" sz="3200" b="1" i="0" u="none" strike="noStrike" cap="none" normalizeH="0" baseline="0" smtClean="0">
                        <a:ln>
                          <a:noFill/>
                        </a:ln>
                        <a:solidFill>
                          <a:srgbClr val="FF0000"/>
                        </a:solidFill>
                        <a:effectLst/>
                        <a:latin typeface="+mn-ea"/>
                        <a:ea typeface="+mn-ea"/>
                      </a:endParaRPr>
                    </a:p>
                  </a:txBody>
                  <a:tcPr marT="0" marB="0" vert="horz" horzOverflow="overflow">
                    <a:lnL w="12700" cap="flat" cmpd="sng" algn="ctr">
                      <a:solidFill>
                        <a:srgbClr val="000000"/>
                      </a:solidFill>
                      <a:prstDash val="dash"/>
                      <a:round/>
                      <a:headEnd type="none" w="med" len="med"/>
                      <a:tailEnd type="none" w="med" len="med"/>
                    </a:lnL>
                    <a:lnR w="12700" cap="flat" cmpd="sng" algn="ctr">
                      <a:solidFill>
                        <a:srgbClr val="000000"/>
                      </a:solidFill>
                      <a:prstDash val="dash"/>
                      <a:round/>
                      <a:headEnd type="none" w="med" len="med"/>
                      <a:tailEnd type="none" w="med" len="med"/>
                    </a:lnR>
                    <a:lnT w="12700" cap="flat" cmpd="sng" algn="ctr">
                      <a:solidFill>
                        <a:srgbClr val="000000"/>
                      </a:solidFill>
                      <a:prstDash val="dash"/>
                      <a:round/>
                      <a:headEnd type="none" w="med" len="med"/>
                      <a:tailEnd type="none" w="med" len="med"/>
                    </a:lnT>
                    <a:lnB w="12700" cap="flat" cmpd="sng" algn="ctr">
                      <a:solidFill>
                        <a:srgbClr val="000000"/>
                      </a:solidFill>
                      <a:prstDash val="dash"/>
                      <a:round/>
                      <a:headEnd type="none" w="med" len="med"/>
                      <a:tailEnd type="none" w="med" len="med"/>
                    </a:lnB>
                    <a:lnTlToBr>
                      <a:noFill/>
                    </a:lnTlToBr>
                    <a:lnBlToTr>
                      <a:noFill/>
                    </a:lnBlToTr>
                    <a:noFill/>
                  </a:tcPr>
                </a:tc>
              </a:tr>
            </a:tbl>
          </a:graphicData>
        </a:graphic>
      </p:graphicFrame>
      <p:sp>
        <p:nvSpPr>
          <p:cNvPr id="11" name="矩形 10"/>
          <p:cNvSpPr/>
          <p:nvPr/>
        </p:nvSpPr>
        <p:spPr>
          <a:xfrm>
            <a:off x="1103655" y="1052838"/>
            <a:ext cx="8352580" cy="646331"/>
          </a:xfrm>
          <a:prstGeom prst="rect">
            <a:avLst/>
          </a:prstGeom>
        </p:spPr>
        <p:txBody>
          <a:bodyPr wrap="square">
            <a:spAutoFit/>
          </a:bodyPr>
          <a:lstStyle/>
          <a:p>
            <a:pPr fontAlgn="base">
              <a:lnSpc>
                <a:spcPct val="150000"/>
              </a:lnSpc>
              <a:spcBef>
                <a:spcPct val="0"/>
              </a:spcBef>
              <a:spcAft>
                <a:spcPct val="0"/>
              </a:spcAft>
              <a:tabLst>
                <a:tab pos="1349375" algn=""/>
                <a:tab pos="2609850" algn=""/>
                <a:tab pos="3779520" algn=""/>
              </a:tabLst>
            </a:pPr>
            <a:r>
              <a:rPr lang="en-US" altLang="zh-CN" sz="2400" b="1" smtClean="0">
                <a:solidFill>
                  <a:srgbClr val="000000"/>
                </a:solidFill>
                <a:latin typeface="宋体" panose="02010600030101010101" pitchFamily="2" charset="-122"/>
              </a:rPr>
              <a:t>【</a:t>
            </a:r>
            <a:r>
              <a:rPr lang="zh-CN" altLang="en-US" sz="2400" b="1" smtClean="0">
                <a:solidFill>
                  <a:srgbClr val="000000"/>
                </a:solidFill>
                <a:latin typeface="宋体" panose="02010600030101010101" pitchFamily="2" charset="-122"/>
              </a:rPr>
              <a:t>要点</a:t>
            </a:r>
            <a:r>
              <a:rPr lang="en-US" altLang="zh-CN" sz="2400" b="1" smtClean="0">
                <a:solidFill>
                  <a:srgbClr val="000000"/>
                </a:solidFill>
                <a:latin typeface="宋体" panose="02010600030101010101" pitchFamily="2" charset="-122"/>
              </a:rPr>
              <a:t>1】</a:t>
            </a:r>
            <a:r>
              <a:rPr lang="zh-CN" altLang="en-US" sz="2400" b="1" smtClean="0">
                <a:solidFill>
                  <a:srgbClr val="000000"/>
                </a:solidFill>
                <a:latin typeface="宋体" panose="02010600030101010101" pitchFamily="2" charset="-122"/>
              </a:rPr>
              <a:t>综合实验</a:t>
            </a:r>
            <a:r>
              <a:rPr lang="en-US" altLang="zh-CN" sz="2400" b="1" smtClean="0">
                <a:solidFill>
                  <a:srgbClr val="000000"/>
                </a:solidFill>
                <a:latin typeface="宋体" panose="02010600030101010101" pitchFamily="2" charset="-122"/>
              </a:rPr>
              <a:t>——</a:t>
            </a:r>
            <a:r>
              <a:rPr lang="zh-CN" altLang="en-US" sz="2400" b="1" smtClean="0">
                <a:solidFill>
                  <a:srgbClr val="0000FF"/>
                </a:solidFill>
                <a:latin typeface="宋体" panose="02010600030101010101" pitchFamily="2" charset="-122"/>
              </a:rPr>
              <a:t>完整实验报告</a:t>
            </a:r>
            <a:endParaRPr lang="en-US" altLang="zh-CN" sz="2400" b="1" smtClean="0">
              <a:solidFill>
                <a:srgbClr val="0000FF"/>
              </a:solidFill>
              <a:latin typeface="宋体" panose="02010600030101010101" pitchFamily="2" charset="-122"/>
            </a:endParaRPr>
          </a:p>
        </p:txBody>
      </p:sp>
    </p:spTree>
  </p:cSld>
  <p:clrMapOvr>
    <a:masterClrMapping/>
  </p:clrMapOvr>
  <p:transition/>
</p:sld>
</file>

<file path=ppt/slides/slide17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
            <a:lum/>
          </a:blip>
          <a:stretch>
            <a:fillRect/>
          </a:stretch>
        </a:blipFill>
        <a:effectLst/>
      </p:bgPr>
    </p:bg>
    <p:spTree>
      <p:nvGrpSpPr>
        <p:cNvPr id="1" name=""/>
        <p:cNvGrpSpPr/>
        <p:nvPr/>
      </p:nvGrpSpPr>
      <p:grpSpPr>
        <a:xfrm>
          <a:off x="0" y="0"/>
          <a:ext cx="0" cy="0"/>
          <a:chOff x="0" y="0"/>
          <a:chExt cx="0" cy="0"/>
        </a:xfrm>
      </p:grpSpPr>
      <p:sp>
        <p:nvSpPr>
          <p:cNvPr id="9" name="灯片编号占位符 8"/>
          <p:cNvSpPr>
            <a:spLocks noGrp="1"/>
          </p:cNvSpPr>
          <p:nvPr>
            <p:ph type="sldNum" sz="quarter" idx="12"/>
          </p:nvPr>
        </p:nvSpPr>
        <p:spPr/>
        <p:txBody>
          <a:bodyPr/>
          <a:lstStyle/>
          <a:p>
            <a:fld id="{9A0DB2DC-4C9A-4742-B13C-FB6460FD3503}" type="slidenum">
              <a:rPr lang="en-US" altLang="zh-CN" noProof="1" smtClean="0">
                <a:solidFill>
                  <a:srgbClr val="000000"/>
                </a:solidFill>
                <a:cs typeface="+mn-ea"/>
              </a:rPr>
            </a:fld>
            <a:endParaRPr lang="zh-CN" altLang="en-US" noProof="1">
              <a:solidFill>
                <a:srgbClr val="000000"/>
              </a:solidFill>
            </a:endParaRPr>
          </a:p>
        </p:txBody>
      </p:sp>
      <p:sp>
        <p:nvSpPr>
          <p:cNvPr id="11" name="文本框 1"/>
          <p:cNvSpPr txBox="1"/>
          <p:nvPr/>
        </p:nvSpPr>
        <p:spPr>
          <a:xfrm>
            <a:off x="505781" y="398193"/>
            <a:ext cx="6144427" cy="460375"/>
          </a:xfrm>
          <a:prstGeom prst="rect">
            <a:avLst/>
          </a:prstGeom>
          <a:noFill/>
        </p:spPr>
        <p:txBody>
          <a:bodyPr wrap="square" rtlCol="0" anchor="t">
            <a:spAutoFit/>
          </a:bodyPr>
          <a:lstStyle/>
          <a:p>
            <a:pPr fontAlgn="base">
              <a:spcBef>
                <a:spcPct val="0"/>
              </a:spcBef>
              <a:spcAft>
                <a:spcPct val="0"/>
              </a:spcAft>
            </a:pPr>
            <a:r>
              <a:rPr lang="en-US" altLang="zh-CN" sz="2400" b="1" smtClean="0">
                <a:solidFill>
                  <a:srgbClr val="000000"/>
                </a:solidFill>
                <a:latin typeface="宋体" panose="02010600030101010101" pitchFamily="2" charset="-122"/>
                <a:sym typeface="+mn-ea"/>
              </a:rPr>
              <a:t>【</a:t>
            </a:r>
            <a:r>
              <a:rPr lang="zh-CN" altLang="en-US" sz="2400" b="1" smtClean="0">
                <a:solidFill>
                  <a:srgbClr val="000000"/>
                </a:solidFill>
                <a:latin typeface="宋体" panose="02010600030101010101" pitchFamily="2" charset="-122"/>
                <a:sym typeface="+mn-ea"/>
              </a:rPr>
              <a:t>要点</a:t>
            </a:r>
            <a:r>
              <a:rPr lang="en-US" altLang="zh-CN" sz="2400" b="1" smtClean="0">
                <a:solidFill>
                  <a:srgbClr val="000000"/>
                </a:solidFill>
                <a:latin typeface="宋体" panose="02010600030101010101" pitchFamily="2" charset="-122"/>
                <a:sym typeface="+mn-ea"/>
              </a:rPr>
              <a:t>2】</a:t>
            </a:r>
            <a:r>
              <a:rPr lang="zh-CN" altLang="en-US" sz="2400" b="1" smtClean="0">
                <a:solidFill>
                  <a:srgbClr val="FF0000"/>
                </a:solidFill>
                <a:latin typeface="宋体" panose="02010600030101010101" pitchFamily="2" charset="-122"/>
                <a:cs typeface="Times New Roman" panose="02020603050405020304" pitchFamily="18" charset="0"/>
                <a:sym typeface="+mn-ea"/>
              </a:rPr>
              <a:t>实验</a:t>
            </a:r>
            <a:r>
              <a:rPr lang="zh-CN" altLang="en-US" sz="2400" b="1" smtClean="0">
                <a:solidFill>
                  <a:srgbClr val="FF0000"/>
                </a:solidFill>
                <a:latin typeface="宋体" panose="02010600030101010101" pitchFamily="2" charset="-122"/>
                <a:cs typeface="Times New Roman" panose="02020603050405020304" pitchFamily="18" charset="0"/>
              </a:rPr>
              <a:t>科学</a:t>
            </a:r>
            <a:r>
              <a:rPr lang="zh-CN" altLang="en-US" sz="2400" b="1" smtClean="0">
                <a:solidFill>
                  <a:srgbClr val="FF0000"/>
                </a:solidFill>
                <a:latin typeface="宋体" panose="02010600030101010101" pitchFamily="2" charset="-122"/>
                <a:sym typeface="+mn-ea"/>
              </a:rPr>
              <a:t>，创新规范</a:t>
            </a:r>
            <a:endParaRPr lang="zh-CN" altLang="en-US" sz="2400" b="1">
              <a:solidFill>
                <a:srgbClr val="FF0000"/>
              </a:solidFill>
              <a:latin typeface="宋体" panose="02010600030101010101" pitchFamily="2" charset="-122"/>
              <a:sym typeface="+mn-ea"/>
            </a:endParaRPr>
          </a:p>
        </p:txBody>
      </p:sp>
      <p:sp>
        <p:nvSpPr>
          <p:cNvPr id="12" name="矩形 7"/>
          <p:cNvSpPr/>
          <p:nvPr/>
        </p:nvSpPr>
        <p:spPr>
          <a:xfrm>
            <a:off x="96009" y="858655"/>
            <a:ext cx="11952407" cy="50171"/>
          </a:xfrm>
          <a:prstGeom prst="rect">
            <a:avLst/>
          </a:prstGeom>
          <a:gradFill rotWithShape="0">
            <a:gsLst>
              <a:gs pos="0">
                <a:srgbClr val="CC0066"/>
              </a:gs>
              <a:gs pos="100000">
                <a:srgbClr val="FF66CC">
                  <a:alpha val="40999"/>
                </a:srgbClr>
              </a:gs>
            </a:gsLst>
            <a:lin ang="0" scaled="1"/>
          </a:gradFill>
          <a:ln w="9525">
            <a:noFill/>
          </a:ln>
        </p:spPr>
        <p:txBody>
          <a:bodyPr lIns="118745" tIns="60960" rIns="118745" bIns="60960" anchor="ctr"/>
          <a:lstStyle/>
          <a:p>
            <a:pPr eaLnBrk="0" fontAlgn="base" hangingPunct="0">
              <a:spcBef>
                <a:spcPct val="0"/>
              </a:spcBef>
              <a:spcAft>
                <a:spcPct val="0"/>
              </a:spcAft>
            </a:pPr>
            <a:r>
              <a:rPr lang="en-US" altLang="zh-CN" b="1">
                <a:solidFill>
                  <a:srgbClr val="FFFFFF"/>
                </a:solidFill>
                <a:latin typeface="宋体" panose="02010600030101010101" pitchFamily="2" charset="-122"/>
                <a:sym typeface="宋体" panose="02010600030101010101" pitchFamily="2" charset="-122"/>
              </a:rPr>
              <a:t>`</a:t>
            </a:r>
            <a:endParaRPr lang="en-US" altLang="zh-CN" b="1">
              <a:solidFill>
                <a:srgbClr val="FFFFFF"/>
              </a:solidFill>
              <a:latin typeface="宋体" panose="02010600030101010101" pitchFamily="2" charset="-122"/>
              <a:sym typeface="宋体" panose="02010600030101010101" pitchFamily="2" charset="-122"/>
            </a:endParaRPr>
          </a:p>
        </p:txBody>
      </p:sp>
      <p:sp>
        <p:nvSpPr>
          <p:cNvPr id="32" name="矩形 31"/>
          <p:cNvSpPr/>
          <p:nvPr/>
        </p:nvSpPr>
        <p:spPr>
          <a:xfrm>
            <a:off x="2529133" y="1688625"/>
            <a:ext cx="6336440" cy="460375"/>
          </a:xfrm>
          <a:prstGeom prst="rect">
            <a:avLst/>
          </a:prstGeom>
        </p:spPr>
        <p:txBody>
          <a:bodyPr wrap="square">
            <a:spAutoFit/>
          </a:bodyPr>
          <a:lstStyle/>
          <a:p>
            <a:pPr fontAlgn="base">
              <a:spcBef>
                <a:spcPct val="0"/>
              </a:spcBef>
              <a:spcAft>
                <a:spcPct val="0"/>
              </a:spcAft>
            </a:pPr>
            <a:r>
              <a:rPr lang="zh-CN" altLang="en-US" sz="2400" b="1" smtClean="0">
                <a:solidFill>
                  <a:srgbClr val="000000"/>
                </a:solidFill>
              </a:rPr>
              <a:t>（</a:t>
            </a:r>
            <a:r>
              <a:rPr lang="en-US" altLang="zh-CN" sz="2400" b="1" smtClean="0">
                <a:solidFill>
                  <a:srgbClr val="000000"/>
                </a:solidFill>
              </a:rPr>
              <a:t>1</a:t>
            </a:r>
            <a:r>
              <a:rPr lang="zh-CN" altLang="en-US" sz="2400" b="1" smtClean="0">
                <a:solidFill>
                  <a:srgbClr val="000000"/>
                </a:solidFill>
              </a:rPr>
              <a:t>）仪器</a:t>
            </a:r>
            <a:r>
              <a:rPr lang="en-US" altLang="zh-CN" sz="2400" b="1" smtClean="0">
                <a:solidFill>
                  <a:srgbClr val="000000"/>
                </a:solidFill>
              </a:rPr>
              <a:t>——</a:t>
            </a:r>
            <a:r>
              <a:rPr lang="zh-CN" altLang="en-US" sz="2400" b="1" smtClean="0">
                <a:solidFill>
                  <a:srgbClr val="000000"/>
                </a:solidFill>
              </a:rPr>
              <a:t>创新设计</a:t>
            </a:r>
            <a:endParaRPr lang="zh-CN" altLang="en-US" sz="2400" b="1">
              <a:solidFill>
                <a:srgbClr val="000000"/>
              </a:solidFill>
            </a:endParaRPr>
          </a:p>
        </p:txBody>
      </p:sp>
      <p:sp>
        <p:nvSpPr>
          <p:cNvPr id="15" name="矩形 14"/>
          <p:cNvSpPr/>
          <p:nvPr/>
        </p:nvSpPr>
        <p:spPr>
          <a:xfrm>
            <a:off x="2564694" y="2265843"/>
            <a:ext cx="6240433" cy="460375"/>
          </a:xfrm>
          <a:prstGeom prst="rect">
            <a:avLst/>
          </a:prstGeom>
        </p:spPr>
        <p:txBody>
          <a:bodyPr wrap="square">
            <a:spAutoFit/>
          </a:bodyPr>
          <a:lstStyle/>
          <a:p>
            <a:pPr fontAlgn="base">
              <a:spcBef>
                <a:spcPct val="0"/>
              </a:spcBef>
              <a:spcAft>
                <a:spcPct val="0"/>
              </a:spcAft>
            </a:pPr>
            <a:r>
              <a:rPr lang="zh-CN" altLang="en-US" sz="2400" b="1" smtClean="0">
                <a:solidFill>
                  <a:srgbClr val="000000"/>
                </a:solidFill>
              </a:rPr>
              <a:t>（</a:t>
            </a:r>
            <a:r>
              <a:rPr lang="en-US" altLang="zh-CN" sz="2400" b="1" smtClean="0">
                <a:solidFill>
                  <a:srgbClr val="000000"/>
                </a:solidFill>
              </a:rPr>
              <a:t>2</a:t>
            </a:r>
            <a:r>
              <a:rPr lang="zh-CN" altLang="en-US" sz="2400" b="1" smtClean="0">
                <a:solidFill>
                  <a:srgbClr val="000000"/>
                </a:solidFill>
              </a:rPr>
              <a:t>）仪器</a:t>
            </a:r>
            <a:r>
              <a:rPr lang="en-US" altLang="zh-CN" sz="2400" b="1" smtClean="0">
                <a:solidFill>
                  <a:srgbClr val="000000"/>
                </a:solidFill>
              </a:rPr>
              <a:t>——</a:t>
            </a:r>
            <a:r>
              <a:rPr lang="zh-CN" altLang="en-US" sz="2400" b="1" smtClean="0">
                <a:solidFill>
                  <a:srgbClr val="000000"/>
                </a:solidFill>
              </a:rPr>
              <a:t>创新生产</a:t>
            </a:r>
            <a:endParaRPr lang="zh-CN" altLang="en-US" sz="2400" b="1">
              <a:solidFill>
                <a:srgbClr val="000000"/>
              </a:solidFill>
            </a:endParaRPr>
          </a:p>
        </p:txBody>
      </p:sp>
      <p:sp>
        <p:nvSpPr>
          <p:cNvPr id="4" name="矩形 3"/>
          <p:cNvSpPr/>
          <p:nvPr/>
        </p:nvSpPr>
        <p:spPr>
          <a:xfrm>
            <a:off x="2528995" y="2776855"/>
            <a:ext cx="5700607" cy="645160"/>
          </a:xfrm>
          <a:prstGeom prst="rect">
            <a:avLst/>
          </a:prstGeom>
        </p:spPr>
        <p:txBody>
          <a:bodyPr wrap="square">
            <a:spAutoFit/>
          </a:bodyPr>
          <a:lstStyle/>
          <a:p>
            <a:pPr fontAlgn="base">
              <a:lnSpc>
                <a:spcPct val="150000"/>
              </a:lnSpc>
              <a:spcBef>
                <a:spcPct val="0"/>
              </a:spcBef>
              <a:spcAft>
                <a:spcPct val="0"/>
              </a:spcAft>
              <a:tabLst>
                <a:tab pos="2400300" algn=""/>
              </a:tabLst>
            </a:pPr>
            <a:r>
              <a:rPr lang="zh-CN" altLang="en-US" sz="2400" b="1" kern="100" smtClean="0">
                <a:solidFill>
                  <a:srgbClr val="000000"/>
                </a:solidFill>
                <a:latin typeface="宋体" panose="02010600030101010101" pitchFamily="2" charset="-122"/>
                <a:cs typeface="Times New Roman" panose="02020603050405020304"/>
              </a:rPr>
              <a:t>（</a:t>
            </a:r>
            <a:r>
              <a:rPr lang="en-US" altLang="zh-CN" sz="2400" b="1" kern="100" smtClean="0">
                <a:solidFill>
                  <a:srgbClr val="000000"/>
                </a:solidFill>
                <a:latin typeface="宋体" panose="02010600030101010101" pitchFamily="2" charset="-122"/>
                <a:cs typeface="Times New Roman" panose="02020603050405020304"/>
              </a:rPr>
              <a:t>3</a:t>
            </a:r>
            <a:r>
              <a:rPr lang="zh-CN" altLang="en-US" sz="2400" b="1" kern="100" smtClean="0">
                <a:solidFill>
                  <a:srgbClr val="000000"/>
                </a:solidFill>
                <a:latin typeface="宋体" panose="02010600030101010101" pitchFamily="2" charset="-122"/>
                <a:cs typeface="Times New Roman" panose="02020603050405020304"/>
              </a:rPr>
              <a:t>）</a:t>
            </a:r>
            <a:r>
              <a:rPr lang="zh-CN" altLang="zh-CN" sz="2400" b="1" kern="100" smtClean="0">
                <a:solidFill>
                  <a:srgbClr val="000000"/>
                </a:solidFill>
                <a:latin typeface="宋体" panose="02010600030101010101" pitchFamily="2" charset="-122"/>
                <a:cs typeface="Times New Roman" panose="02020603050405020304"/>
              </a:rPr>
              <a:t>安全</a:t>
            </a:r>
            <a:r>
              <a:rPr lang="en-US" altLang="zh-CN" sz="2400" b="1" kern="100" smtClean="0">
                <a:solidFill>
                  <a:srgbClr val="000000"/>
                </a:solidFill>
                <a:latin typeface="宋体" panose="02010600030101010101" pitchFamily="2" charset="-122"/>
                <a:cs typeface="Times New Roman" panose="02020603050405020304"/>
              </a:rPr>
              <a:t>——</a:t>
            </a:r>
            <a:r>
              <a:rPr lang="zh-CN" altLang="zh-CN" sz="2400" b="1" kern="100" smtClean="0">
                <a:solidFill>
                  <a:srgbClr val="000000"/>
                </a:solidFill>
                <a:latin typeface="宋体" panose="02010600030101010101" pitchFamily="2" charset="-122"/>
                <a:cs typeface="Times New Roman" panose="02020603050405020304"/>
              </a:rPr>
              <a:t>创新设计</a:t>
            </a:r>
            <a:endParaRPr lang="zh-CN" altLang="zh-CN" sz="2400" b="1" kern="100" smtClean="0">
              <a:solidFill>
                <a:srgbClr val="000000"/>
              </a:solidFill>
              <a:latin typeface="宋体" panose="02010600030101010101" pitchFamily="2" charset="-122"/>
              <a:cs typeface="Courier New" panose="02070309020205020404"/>
            </a:endParaRPr>
          </a:p>
        </p:txBody>
      </p:sp>
      <p:sp>
        <p:nvSpPr>
          <p:cNvPr id="5" name="Rectangle 3"/>
          <p:cNvSpPr>
            <a:spLocks noChangeArrowheads="1"/>
          </p:cNvSpPr>
          <p:nvPr/>
        </p:nvSpPr>
        <p:spPr bwMode="auto">
          <a:xfrm>
            <a:off x="2564516" y="3592618"/>
            <a:ext cx="5664393" cy="460375"/>
          </a:xfrm>
          <a:prstGeom prst="rect">
            <a:avLst/>
          </a:prstGeom>
          <a:noFill/>
          <a:ln w="9525">
            <a:noFill/>
            <a:miter lim="800000"/>
          </a:ln>
          <a:effectLst/>
        </p:spPr>
        <p:txBody>
          <a:bodyPr vert="horz" wrap="square" lIns="91440" tIns="45720" rIns="91440" bIns="45720" numCol="1" anchor="ctr" anchorCtr="0" compatLnSpc="1">
            <a:spAutoFit/>
          </a:bodyPr>
          <a:lstStyle/>
          <a:p>
            <a:pPr fontAlgn="base">
              <a:spcBef>
                <a:spcPct val="0"/>
              </a:spcBef>
              <a:spcAft>
                <a:spcPct val="0"/>
              </a:spcAft>
              <a:tabLst>
                <a:tab pos="2400300" algn=""/>
              </a:tabLst>
            </a:pPr>
            <a:r>
              <a:rPr lang="zh-CN" altLang="en-US" sz="2400" b="1" smtClean="0">
                <a:solidFill>
                  <a:srgbClr val="000000"/>
                </a:solidFill>
                <a:latin typeface="Times New Roman" panose="02020603050405020304" pitchFamily="18" charset="0"/>
                <a:cs typeface="Times New Roman" panose="02020603050405020304" pitchFamily="18" charset="0"/>
              </a:rPr>
              <a:t>（</a:t>
            </a:r>
            <a:r>
              <a:rPr lang="en-US" altLang="zh-CN" sz="2400" b="1" smtClean="0">
                <a:solidFill>
                  <a:srgbClr val="000000"/>
                </a:solidFill>
                <a:latin typeface="Times New Roman" panose="02020603050405020304" pitchFamily="18" charset="0"/>
                <a:cs typeface="Times New Roman" panose="02020603050405020304" pitchFamily="18" charset="0"/>
              </a:rPr>
              <a:t>4</a:t>
            </a:r>
            <a:r>
              <a:rPr lang="zh-CN" altLang="en-US" sz="2400" b="1" smtClean="0">
                <a:solidFill>
                  <a:srgbClr val="000000"/>
                </a:solidFill>
                <a:latin typeface="Times New Roman" panose="02020603050405020304" pitchFamily="18" charset="0"/>
                <a:cs typeface="Times New Roman" panose="02020603050405020304" pitchFamily="18" charset="0"/>
              </a:rPr>
              <a:t>）答题</a:t>
            </a:r>
            <a:r>
              <a:rPr lang="en-US" altLang="zh-CN" sz="2400" b="1" smtClean="0">
                <a:solidFill>
                  <a:srgbClr val="000000"/>
                </a:solidFill>
                <a:latin typeface="Times New Roman" panose="02020603050405020304" pitchFamily="18" charset="0"/>
                <a:cs typeface="Times New Roman" panose="02020603050405020304" pitchFamily="18" charset="0"/>
              </a:rPr>
              <a:t>——</a:t>
            </a:r>
            <a:r>
              <a:rPr lang="zh-CN" altLang="en-US" sz="2400" b="1" smtClean="0">
                <a:solidFill>
                  <a:srgbClr val="000000"/>
                </a:solidFill>
                <a:latin typeface="Times New Roman" panose="02020603050405020304" pitchFamily="18" charset="0"/>
                <a:cs typeface="Times New Roman" panose="02020603050405020304" pitchFamily="18" charset="0"/>
              </a:rPr>
              <a:t>规范缜密</a:t>
            </a:r>
            <a:endParaRPr lang="zh-CN" altLang="en-US" sz="2400" b="1" smtClean="0">
              <a:solidFill>
                <a:srgbClr val="000000"/>
              </a:solidFill>
              <a:latin typeface="Times New Roman" panose="02020603050405020304" pitchFamily="18" charset="0"/>
              <a:cs typeface="Times New Roman" panose="02020603050405020304" pitchFamily="18" charset="0"/>
            </a:endParaRPr>
          </a:p>
        </p:txBody>
      </p:sp>
    </p:spTree>
  </p:cSld>
  <p:clrMapOvr>
    <a:masterClrMapping/>
  </p:clrMapOvr>
  <p:transition/>
</p:sld>
</file>

<file path=ppt/slides/slide17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
            <a:lum/>
          </a:blip>
          <a:stretch>
            <a:fillRect/>
          </a:stretch>
        </a:blipFill>
        <a:effectLst/>
      </p:bgPr>
    </p:bg>
    <p:spTree>
      <p:nvGrpSpPr>
        <p:cNvPr id="1" name=""/>
        <p:cNvGrpSpPr/>
        <p:nvPr/>
      </p:nvGrpSpPr>
      <p:grpSpPr>
        <a:xfrm>
          <a:off x="0" y="0"/>
          <a:ext cx="0" cy="0"/>
          <a:chOff x="0" y="0"/>
          <a:chExt cx="0" cy="0"/>
        </a:xfrm>
      </p:grpSpPr>
      <p:pic>
        <p:nvPicPr>
          <p:cNvPr id="2" name="Picture 22" descr="18SWAH10-25.TIF"/>
          <p:cNvPicPr>
            <a:picLocks noChangeAspect="1" noChangeArrowheads="1"/>
          </p:cNvPicPr>
          <p:nvPr/>
        </p:nvPicPr>
        <p:blipFill>
          <a:blip r:embed="rId2"/>
          <a:stretch>
            <a:fillRect/>
          </a:stretch>
        </p:blipFill>
        <p:spPr bwMode="auto">
          <a:xfrm>
            <a:off x="1295669" y="2132910"/>
            <a:ext cx="1056073" cy="1142736"/>
          </a:xfrm>
          <a:prstGeom prst="rect">
            <a:avLst/>
          </a:prstGeom>
          <a:noFill/>
        </p:spPr>
      </p:pic>
      <p:cxnSp>
        <p:nvCxnSpPr>
          <p:cNvPr id="4" name="直接连接符 3"/>
          <p:cNvCxnSpPr/>
          <p:nvPr/>
        </p:nvCxnSpPr>
        <p:spPr>
          <a:xfrm flipV="1">
            <a:off x="143589" y="1124843"/>
            <a:ext cx="11891433" cy="1905"/>
          </a:xfrm>
          <a:prstGeom prst="line">
            <a:avLst/>
          </a:prstGeom>
          <a:ln w="57150">
            <a:solidFill>
              <a:srgbClr val="FF0000"/>
            </a:solidFill>
          </a:ln>
          <a:scene3d>
            <a:camera prst="obliqueTopRight"/>
            <a:lightRig rig="threePt" dir="t"/>
          </a:scene3d>
        </p:spPr>
        <p:style>
          <a:lnRef idx="1">
            <a:schemeClr val="accent1"/>
          </a:lnRef>
          <a:fillRef idx="0">
            <a:schemeClr val="accent1"/>
          </a:fillRef>
          <a:effectRef idx="0">
            <a:schemeClr val="accent1"/>
          </a:effectRef>
          <a:fontRef idx="minor">
            <a:schemeClr val="tx1"/>
          </a:fontRef>
        </p:style>
      </p:cxnSp>
      <p:sp>
        <p:nvSpPr>
          <p:cNvPr id="5" name="矩形 4"/>
          <p:cNvSpPr/>
          <p:nvPr/>
        </p:nvSpPr>
        <p:spPr>
          <a:xfrm>
            <a:off x="719627" y="1547563"/>
            <a:ext cx="3744260" cy="369332"/>
          </a:xfrm>
          <a:prstGeom prst="rect">
            <a:avLst/>
          </a:prstGeom>
        </p:spPr>
        <p:txBody>
          <a:bodyPr wrap="square">
            <a:spAutoFit/>
          </a:bodyPr>
          <a:lstStyle/>
          <a:p>
            <a:pPr fontAlgn="base">
              <a:spcBef>
                <a:spcPct val="0"/>
              </a:spcBef>
              <a:spcAft>
                <a:spcPct val="0"/>
              </a:spcAft>
            </a:pPr>
            <a:r>
              <a:rPr lang="en-US" altLang="zh-CN" b="1" smtClean="0">
                <a:solidFill>
                  <a:srgbClr val="0000FF"/>
                </a:solidFill>
              </a:rPr>
              <a:t>1.</a:t>
            </a:r>
            <a:r>
              <a:rPr lang="zh-CN" altLang="zh-CN" b="1" smtClean="0">
                <a:solidFill>
                  <a:srgbClr val="0000FF"/>
                </a:solidFill>
              </a:rPr>
              <a:t>广口瓶创新应用</a:t>
            </a:r>
            <a:endParaRPr lang="zh-CN" altLang="en-US" b="1">
              <a:solidFill>
                <a:srgbClr val="0000FF"/>
              </a:solidFill>
            </a:endParaRPr>
          </a:p>
        </p:txBody>
      </p:sp>
      <p:sp>
        <p:nvSpPr>
          <p:cNvPr id="7" name="矩形 6"/>
          <p:cNvSpPr/>
          <p:nvPr/>
        </p:nvSpPr>
        <p:spPr>
          <a:xfrm>
            <a:off x="527615" y="3356998"/>
            <a:ext cx="2400167" cy="461665"/>
          </a:xfrm>
          <a:prstGeom prst="rect">
            <a:avLst/>
          </a:prstGeom>
        </p:spPr>
        <p:txBody>
          <a:bodyPr wrap="square">
            <a:spAutoFit/>
          </a:bodyPr>
          <a:lstStyle/>
          <a:p>
            <a:pPr algn="ctr" fontAlgn="base">
              <a:spcBef>
                <a:spcPct val="0"/>
              </a:spcBef>
              <a:spcAft>
                <a:spcPct val="0"/>
              </a:spcAft>
            </a:pPr>
            <a:r>
              <a:rPr lang="zh-CN" altLang="en-US" sz="1200" b="1" kern="100" smtClean="0">
                <a:solidFill>
                  <a:srgbClr val="000000"/>
                </a:solidFill>
                <a:latin typeface="Times New Roman" panose="02020603050405020304"/>
                <a:cs typeface="Times New Roman" panose="02020603050405020304"/>
              </a:rPr>
              <a:t>收集</a:t>
            </a:r>
            <a:r>
              <a:rPr lang="en-US" altLang="zh-CN" sz="1200" b="1" kern="100" smtClean="0">
                <a:solidFill>
                  <a:srgbClr val="000000"/>
                </a:solidFill>
                <a:latin typeface="Times New Roman" panose="02020603050405020304"/>
                <a:cs typeface="Times New Roman" panose="02020603050405020304"/>
              </a:rPr>
              <a:t>3</a:t>
            </a:r>
            <a:r>
              <a:rPr lang="zh-CN" altLang="en-US" sz="1200" b="1" kern="100" smtClean="0">
                <a:solidFill>
                  <a:srgbClr val="000000"/>
                </a:solidFill>
                <a:latin typeface="Times New Roman" panose="02020603050405020304"/>
                <a:cs typeface="Times New Roman" panose="02020603050405020304"/>
              </a:rPr>
              <a:t>类气体</a:t>
            </a:r>
            <a:endParaRPr lang="zh-CN" altLang="en-US" sz="1200" b="1" smtClean="0">
              <a:solidFill>
                <a:srgbClr val="000000"/>
              </a:solidFill>
            </a:endParaRPr>
          </a:p>
          <a:p>
            <a:pPr algn="ctr" fontAlgn="base">
              <a:spcBef>
                <a:spcPct val="0"/>
              </a:spcBef>
              <a:spcAft>
                <a:spcPct val="0"/>
              </a:spcAft>
            </a:pPr>
            <a:r>
              <a:rPr lang="zh-CN" altLang="en-US" sz="1200" b="1" kern="100" smtClean="0">
                <a:solidFill>
                  <a:srgbClr val="000000"/>
                </a:solidFill>
                <a:latin typeface="Times New Roman" panose="02020603050405020304"/>
                <a:cs typeface="Times New Roman" panose="02020603050405020304"/>
              </a:rPr>
              <a:t>（密度大、小、不溶水）</a:t>
            </a:r>
            <a:endParaRPr lang="zh-CN" altLang="en-US" sz="1200" b="1">
              <a:solidFill>
                <a:srgbClr val="000000"/>
              </a:solidFill>
            </a:endParaRPr>
          </a:p>
        </p:txBody>
      </p:sp>
      <p:pic>
        <p:nvPicPr>
          <p:cNvPr id="171010" name="Picture 2" descr="18SWAH10-26.TIF"/>
          <p:cNvPicPr>
            <a:picLocks noChangeAspect="1" noChangeArrowheads="1"/>
          </p:cNvPicPr>
          <p:nvPr/>
        </p:nvPicPr>
        <p:blipFill>
          <a:blip r:embed="rId3"/>
          <a:stretch>
            <a:fillRect/>
          </a:stretch>
        </p:blipFill>
        <p:spPr bwMode="auto">
          <a:xfrm>
            <a:off x="4751909" y="2348928"/>
            <a:ext cx="1401745" cy="935965"/>
          </a:xfrm>
          <a:prstGeom prst="rect">
            <a:avLst/>
          </a:prstGeom>
          <a:noFill/>
        </p:spPr>
      </p:pic>
      <p:pic>
        <p:nvPicPr>
          <p:cNvPr id="171009" name="Picture 1" descr="18SWAH10-27.TIF"/>
          <p:cNvPicPr>
            <a:picLocks noChangeAspect="1" noChangeArrowheads="1"/>
          </p:cNvPicPr>
          <p:nvPr/>
        </p:nvPicPr>
        <p:blipFill>
          <a:blip r:embed="rId4"/>
          <a:stretch>
            <a:fillRect/>
          </a:stretch>
        </p:blipFill>
        <p:spPr bwMode="auto">
          <a:xfrm>
            <a:off x="2735769" y="2348925"/>
            <a:ext cx="1708881" cy="928910"/>
          </a:xfrm>
          <a:prstGeom prst="rect">
            <a:avLst/>
          </a:prstGeom>
          <a:noFill/>
        </p:spPr>
      </p:pic>
      <p:pic>
        <p:nvPicPr>
          <p:cNvPr id="171012" name="Picture 4" descr="18SWAH10-28.TIF"/>
          <p:cNvPicPr>
            <a:picLocks noChangeAspect="1" noChangeArrowheads="1"/>
          </p:cNvPicPr>
          <p:nvPr/>
        </p:nvPicPr>
        <p:blipFill>
          <a:blip r:embed="rId5"/>
          <a:stretch>
            <a:fillRect/>
          </a:stretch>
        </p:blipFill>
        <p:spPr bwMode="auto">
          <a:xfrm>
            <a:off x="8784188" y="2204915"/>
            <a:ext cx="1679693" cy="1008070"/>
          </a:xfrm>
          <a:prstGeom prst="rect">
            <a:avLst/>
          </a:prstGeom>
          <a:noFill/>
        </p:spPr>
      </p:pic>
      <p:pic>
        <p:nvPicPr>
          <p:cNvPr id="171011" name="Picture 3" descr="18SWAH10-29.TIF"/>
          <p:cNvPicPr>
            <a:picLocks noChangeAspect="1" noChangeArrowheads="1"/>
          </p:cNvPicPr>
          <p:nvPr/>
        </p:nvPicPr>
        <p:blipFill>
          <a:blip r:embed="rId6"/>
          <a:stretch>
            <a:fillRect/>
          </a:stretch>
        </p:blipFill>
        <p:spPr bwMode="auto">
          <a:xfrm>
            <a:off x="6672040" y="2348925"/>
            <a:ext cx="1560311" cy="864060"/>
          </a:xfrm>
          <a:prstGeom prst="rect">
            <a:avLst/>
          </a:prstGeom>
          <a:noFill/>
        </p:spPr>
      </p:pic>
      <p:sp>
        <p:nvSpPr>
          <p:cNvPr id="18" name="矩形 17"/>
          <p:cNvSpPr/>
          <p:nvPr/>
        </p:nvSpPr>
        <p:spPr>
          <a:xfrm>
            <a:off x="5094390" y="3429000"/>
            <a:ext cx="902811" cy="415498"/>
          </a:xfrm>
          <a:prstGeom prst="rect">
            <a:avLst/>
          </a:prstGeom>
        </p:spPr>
        <p:txBody>
          <a:bodyPr wrap="none">
            <a:spAutoFit/>
          </a:bodyPr>
          <a:lstStyle/>
          <a:p>
            <a:pPr algn="ctr" fontAlgn="base">
              <a:lnSpc>
                <a:spcPct val="150000"/>
              </a:lnSpc>
              <a:spcBef>
                <a:spcPct val="0"/>
              </a:spcBef>
              <a:spcAft>
                <a:spcPct val="0"/>
              </a:spcAft>
              <a:tabLst>
                <a:tab pos="2400300" algn=""/>
              </a:tabLst>
            </a:pPr>
            <a:r>
              <a:rPr lang="zh-CN" altLang="en-US" sz="1400" b="1" kern="100" smtClean="0">
                <a:solidFill>
                  <a:srgbClr val="000000"/>
                </a:solidFill>
                <a:latin typeface="Times New Roman" panose="02020603050405020304"/>
                <a:cs typeface="Times New Roman" panose="02020603050405020304"/>
              </a:rPr>
              <a:t>储气装置</a:t>
            </a:r>
            <a:endParaRPr lang="zh-CN" altLang="en-US" sz="1400" kern="100">
              <a:solidFill>
                <a:srgbClr val="000000"/>
              </a:solidFill>
              <a:latin typeface="宋体" panose="02010600030101010101" pitchFamily="2" charset="-122"/>
              <a:cs typeface="Courier New" panose="02070309020205020404"/>
            </a:endParaRPr>
          </a:p>
        </p:txBody>
      </p:sp>
      <p:sp>
        <p:nvSpPr>
          <p:cNvPr id="19" name="矩形 18"/>
          <p:cNvSpPr/>
          <p:nvPr/>
        </p:nvSpPr>
        <p:spPr>
          <a:xfrm>
            <a:off x="6960062" y="3501008"/>
            <a:ext cx="723275" cy="307777"/>
          </a:xfrm>
          <a:prstGeom prst="rect">
            <a:avLst/>
          </a:prstGeom>
        </p:spPr>
        <p:txBody>
          <a:bodyPr wrap="none">
            <a:spAutoFit/>
          </a:bodyPr>
          <a:lstStyle/>
          <a:p>
            <a:pPr fontAlgn="base">
              <a:spcBef>
                <a:spcPct val="0"/>
              </a:spcBef>
              <a:spcAft>
                <a:spcPct val="0"/>
              </a:spcAft>
            </a:pPr>
            <a:r>
              <a:rPr lang="zh-CN" altLang="en-US" sz="1400" b="1" kern="100" smtClean="0">
                <a:solidFill>
                  <a:srgbClr val="000000"/>
                </a:solidFill>
                <a:latin typeface="Times New Roman" panose="02020603050405020304"/>
                <a:cs typeface="Times New Roman" panose="02020603050405020304"/>
              </a:rPr>
              <a:t>安全瓶</a:t>
            </a:r>
            <a:endParaRPr lang="zh-CN" altLang="en-US" sz="1400" b="1">
              <a:solidFill>
                <a:srgbClr val="000000"/>
              </a:solidFill>
            </a:endParaRPr>
          </a:p>
        </p:txBody>
      </p:sp>
      <p:sp>
        <p:nvSpPr>
          <p:cNvPr id="20" name="矩形 19"/>
          <p:cNvSpPr/>
          <p:nvPr/>
        </p:nvSpPr>
        <p:spPr>
          <a:xfrm>
            <a:off x="9360229" y="3501008"/>
            <a:ext cx="723275" cy="307777"/>
          </a:xfrm>
          <a:prstGeom prst="rect">
            <a:avLst/>
          </a:prstGeom>
        </p:spPr>
        <p:txBody>
          <a:bodyPr wrap="none">
            <a:spAutoFit/>
          </a:bodyPr>
          <a:lstStyle/>
          <a:p>
            <a:pPr fontAlgn="base">
              <a:spcBef>
                <a:spcPct val="0"/>
              </a:spcBef>
              <a:spcAft>
                <a:spcPct val="0"/>
              </a:spcAft>
            </a:pPr>
            <a:r>
              <a:rPr lang="zh-CN" altLang="en-US" sz="1400" b="1" smtClean="0">
                <a:solidFill>
                  <a:srgbClr val="000000"/>
                </a:solidFill>
              </a:rPr>
              <a:t>防倒吸</a:t>
            </a:r>
            <a:endParaRPr lang="zh-CN" altLang="en-US" sz="1400" b="1">
              <a:solidFill>
                <a:srgbClr val="000000"/>
              </a:solidFill>
            </a:endParaRPr>
          </a:p>
        </p:txBody>
      </p:sp>
      <p:pic>
        <p:nvPicPr>
          <p:cNvPr id="171014" name="Picture 6" descr="18SWAH10-30.TIF"/>
          <p:cNvPicPr>
            <a:picLocks noChangeAspect="1" noChangeArrowheads="1"/>
          </p:cNvPicPr>
          <p:nvPr/>
        </p:nvPicPr>
        <p:blipFill>
          <a:blip r:embed="rId7"/>
          <a:stretch>
            <a:fillRect/>
          </a:stretch>
        </p:blipFill>
        <p:spPr bwMode="auto">
          <a:xfrm>
            <a:off x="6831944" y="4653085"/>
            <a:ext cx="2255733" cy="1177684"/>
          </a:xfrm>
          <a:prstGeom prst="rect">
            <a:avLst/>
          </a:prstGeom>
          <a:noFill/>
        </p:spPr>
      </p:pic>
      <p:pic>
        <p:nvPicPr>
          <p:cNvPr id="171013" name="Picture 5" descr="18SWAH10-31.TIF"/>
          <p:cNvPicPr>
            <a:picLocks noChangeAspect="1" noChangeArrowheads="1"/>
          </p:cNvPicPr>
          <p:nvPr/>
        </p:nvPicPr>
        <p:blipFill>
          <a:blip r:embed="rId8"/>
          <a:stretch>
            <a:fillRect/>
          </a:stretch>
        </p:blipFill>
        <p:spPr bwMode="auto">
          <a:xfrm>
            <a:off x="9232112" y="5085115"/>
            <a:ext cx="1760229" cy="724690"/>
          </a:xfrm>
          <a:prstGeom prst="rect">
            <a:avLst/>
          </a:prstGeom>
          <a:noFill/>
        </p:spPr>
      </p:pic>
      <p:pic>
        <p:nvPicPr>
          <p:cNvPr id="171015" name="Picture 7" descr="18SWAH10-32.TIF"/>
          <p:cNvPicPr>
            <a:picLocks noChangeAspect="1" noChangeArrowheads="1"/>
          </p:cNvPicPr>
          <p:nvPr/>
        </p:nvPicPr>
        <p:blipFill>
          <a:blip r:embed="rId9"/>
          <a:stretch>
            <a:fillRect/>
          </a:stretch>
        </p:blipFill>
        <p:spPr bwMode="auto">
          <a:xfrm>
            <a:off x="4623791" y="5013113"/>
            <a:ext cx="1912280" cy="619915"/>
          </a:xfrm>
          <a:prstGeom prst="rect">
            <a:avLst/>
          </a:prstGeom>
          <a:noFill/>
        </p:spPr>
      </p:pic>
      <p:pic>
        <p:nvPicPr>
          <p:cNvPr id="171017" name="Picture 9" descr="18SWAH10-33.TIF"/>
          <p:cNvPicPr>
            <a:picLocks noChangeAspect="1" noChangeArrowheads="1"/>
          </p:cNvPicPr>
          <p:nvPr/>
        </p:nvPicPr>
        <p:blipFill>
          <a:blip r:embed="rId10"/>
          <a:stretch>
            <a:fillRect/>
          </a:stretch>
        </p:blipFill>
        <p:spPr bwMode="auto">
          <a:xfrm>
            <a:off x="1455572" y="4653088"/>
            <a:ext cx="1103653" cy="1004449"/>
          </a:xfrm>
          <a:prstGeom prst="rect">
            <a:avLst/>
          </a:prstGeom>
          <a:noFill/>
        </p:spPr>
      </p:pic>
      <p:pic>
        <p:nvPicPr>
          <p:cNvPr id="171016" name="Picture 8" descr="18SWAH10-34.TIF"/>
          <p:cNvPicPr>
            <a:picLocks noChangeAspect="1" noChangeArrowheads="1"/>
          </p:cNvPicPr>
          <p:nvPr/>
        </p:nvPicPr>
        <p:blipFill>
          <a:blip r:embed="rId11"/>
          <a:stretch>
            <a:fillRect/>
          </a:stretch>
        </p:blipFill>
        <p:spPr bwMode="auto">
          <a:xfrm>
            <a:off x="2703657" y="4797098"/>
            <a:ext cx="1464405" cy="979569"/>
          </a:xfrm>
          <a:prstGeom prst="rect">
            <a:avLst/>
          </a:prstGeom>
          <a:noFill/>
        </p:spPr>
      </p:pic>
      <p:sp>
        <p:nvSpPr>
          <p:cNvPr id="29" name="矩形 28"/>
          <p:cNvSpPr/>
          <p:nvPr/>
        </p:nvSpPr>
        <p:spPr>
          <a:xfrm>
            <a:off x="3029042" y="5733161"/>
            <a:ext cx="800219" cy="369332"/>
          </a:xfrm>
          <a:prstGeom prst="rect">
            <a:avLst/>
          </a:prstGeom>
        </p:spPr>
        <p:txBody>
          <a:bodyPr wrap="none">
            <a:spAutoFit/>
          </a:bodyPr>
          <a:lstStyle/>
          <a:p>
            <a:pPr algn="just" fontAlgn="base">
              <a:lnSpc>
                <a:spcPct val="150000"/>
              </a:lnSpc>
              <a:spcBef>
                <a:spcPct val="0"/>
              </a:spcBef>
              <a:spcAft>
                <a:spcPct val="0"/>
              </a:spcAft>
              <a:tabLst>
                <a:tab pos="2400300" algn=""/>
              </a:tabLst>
            </a:pPr>
            <a:r>
              <a:rPr lang="zh-CN" altLang="en-US" sz="1200" b="1" kern="100" smtClean="0">
                <a:solidFill>
                  <a:srgbClr val="000000"/>
                </a:solidFill>
                <a:latin typeface="Times New Roman" panose="02020603050405020304"/>
                <a:cs typeface="Times New Roman" panose="02020603050405020304"/>
              </a:rPr>
              <a:t>过滤装置</a:t>
            </a:r>
            <a:endParaRPr lang="zh-CN" altLang="en-US" sz="1200" kern="100">
              <a:solidFill>
                <a:srgbClr val="000000"/>
              </a:solidFill>
              <a:latin typeface="宋体" panose="02010600030101010101" pitchFamily="2" charset="-122"/>
              <a:cs typeface="Courier New" panose="02070309020205020404"/>
            </a:endParaRPr>
          </a:p>
        </p:txBody>
      </p:sp>
      <p:sp>
        <p:nvSpPr>
          <p:cNvPr id="30" name="矩形 29"/>
          <p:cNvSpPr/>
          <p:nvPr/>
        </p:nvSpPr>
        <p:spPr>
          <a:xfrm>
            <a:off x="1352218" y="5661156"/>
            <a:ext cx="1107996" cy="369332"/>
          </a:xfrm>
          <a:prstGeom prst="rect">
            <a:avLst/>
          </a:prstGeom>
        </p:spPr>
        <p:txBody>
          <a:bodyPr wrap="none">
            <a:spAutoFit/>
          </a:bodyPr>
          <a:lstStyle/>
          <a:p>
            <a:pPr algn="just" fontAlgn="base">
              <a:lnSpc>
                <a:spcPct val="150000"/>
              </a:lnSpc>
              <a:spcBef>
                <a:spcPct val="0"/>
              </a:spcBef>
              <a:spcAft>
                <a:spcPct val="0"/>
              </a:spcAft>
              <a:tabLst>
                <a:tab pos="2400300" algn=""/>
              </a:tabLst>
            </a:pPr>
            <a:r>
              <a:rPr lang="zh-CN" altLang="en-US" sz="1200" b="1" kern="100" smtClean="0">
                <a:solidFill>
                  <a:srgbClr val="000000"/>
                </a:solidFill>
                <a:latin typeface="Times New Roman" panose="02020603050405020304"/>
                <a:cs typeface="Times New Roman" panose="02020603050405020304"/>
              </a:rPr>
              <a:t>简易发生装置</a:t>
            </a:r>
            <a:endParaRPr lang="zh-CN" altLang="en-US" sz="1200" kern="100">
              <a:solidFill>
                <a:srgbClr val="000000"/>
              </a:solidFill>
              <a:latin typeface="宋体" panose="02010600030101010101" pitchFamily="2" charset="-122"/>
              <a:cs typeface="Courier New" panose="02070309020205020404"/>
            </a:endParaRPr>
          </a:p>
        </p:txBody>
      </p:sp>
      <p:sp>
        <p:nvSpPr>
          <p:cNvPr id="31" name="矩形 30"/>
          <p:cNvSpPr/>
          <p:nvPr/>
        </p:nvSpPr>
        <p:spPr>
          <a:xfrm>
            <a:off x="623622" y="4077045"/>
            <a:ext cx="3744260" cy="369332"/>
          </a:xfrm>
          <a:prstGeom prst="rect">
            <a:avLst/>
          </a:prstGeom>
        </p:spPr>
        <p:txBody>
          <a:bodyPr wrap="square">
            <a:spAutoFit/>
          </a:bodyPr>
          <a:lstStyle/>
          <a:p>
            <a:pPr fontAlgn="base">
              <a:spcBef>
                <a:spcPct val="0"/>
              </a:spcBef>
              <a:spcAft>
                <a:spcPct val="0"/>
              </a:spcAft>
            </a:pPr>
            <a:r>
              <a:rPr lang="en-US" altLang="zh-CN" b="1" smtClean="0">
                <a:solidFill>
                  <a:srgbClr val="0000FF"/>
                </a:solidFill>
              </a:rPr>
              <a:t>2.</a:t>
            </a:r>
            <a:r>
              <a:rPr lang="zh-CN" altLang="en-US" b="1" smtClean="0">
                <a:solidFill>
                  <a:srgbClr val="0000FF"/>
                </a:solidFill>
              </a:rPr>
              <a:t>干燥管</a:t>
            </a:r>
            <a:r>
              <a:rPr lang="zh-CN" altLang="zh-CN" b="1" smtClean="0">
                <a:solidFill>
                  <a:srgbClr val="0000FF"/>
                </a:solidFill>
              </a:rPr>
              <a:t>创新应用</a:t>
            </a:r>
            <a:endParaRPr lang="zh-CN" altLang="en-US" b="1">
              <a:solidFill>
                <a:srgbClr val="0000FF"/>
              </a:solidFill>
            </a:endParaRPr>
          </a:p>
        </p:txBody>
      </p:sp>
      <p:sp>
        <p:nvSpPr>
          <p:cNvPr id="32" name="矩形 31"/>
          <p:cNvSpPr/>
          <p:nvPr/>
        </p:nvSpPr>
        <p:spPr>
          <a:xfrm>
            <a:off x="527613" y="548803"/>
            <a:ext cx="6336440" cy="460375"/>
          </a:xfrm>
          <a:prstGeom prst="rect">
            <a:avLst/>
          </a:prstGeom>
        </p:spPr>
        <p:txBody>
          <a:bodyPr wrap="square">
            <a:spAutoFit/>
          </a:bodyPr>
          <a:lstStyle/>
          <a:p>
            <a:pPr fontAlgn="base">
              <a:spcBef>
                <a:spcPct val="0"/>
              </a:spcBef>
              <a:spcAft>
                <a:spcPct val="0"/>
              </a:spcAft>
            </a:pPr>
            <a:r>
              <a:rPr lang="zh-CN" altLang="en-US" sz="2400" b="1" smtClean="0">
                <a:solidFill>
                  <a:srgbClr val="000000"/>
                </a:solidFill>
              </a:rPr>
              <a:t>（</a:t>
            </a:r>
            <a:r>
              <a:rPr lang="en-US" altLang="zh-CN" sz="2400" b="1" smtClean="0">
                <a:solidFill>
                  <a:srgbClr val="000000"/>
                </a:solidFill>
              </a:rPr>
              <a:t>1</a:t>
            </a:r>
            <a:r>
              <a:rPr lang="zh-CN" altLang="en-US" sz="2400" b="1" smtClean="0">
                <a:solidFill>
                  <a:srgbClr val="000000"/>
                </a:solidFill>
              </a:rPr>
              <a:t>）仪器</a:t>
            </a:r>
            <a:r>
              <a:rPr lang="en-US" altLang="zh-CN" sz="2400" b="1" smtClean="0">
                <a:solidFill>
                  <a:srgbClr val="000000"/>
                </a:solidFill>
              </a:rPr>
              <a:t>——</a:t>
            </a:r>
            <a:r>
              <a:rPr lang="zh-CN" altLang="en-US" sz="2400" b="1" smtClean="0">
                <a:solidFill>
                  <a:srgbClr val="000000"/>
                </a:solidFill>
              </a:rPr>
              <a:t>创新设计</a:t>
            </a:r>
            <a:endParaRPr lang="zh-CN" altLang="en-US" sz="2400" b="1">
              <a:solidFill>
                <a:srgbClr val="000000"/>
              </a:solidFill>
            </a:endParaRPr>
          </a:p>
        </p:txBody>
      </p:sp>
      <p:sp>
        <p:nvSpPr>
          <p:cNvPr id="23" name="灯片编号占位符 22"/>
          <p:cNvSpPr>
            <a:spLocks noGrp="1"/>
          </p:cNvSpPr>
          <p:nvPr>
            <p:ph type="sldNum" sz="quarter" idx="12"/>
          </p:nvPr>
        </p:nvSpPr>
        <p:spPr/>
        <p:txBody>
          <a:bodyPr/>
          <a:lstStyle/>
          <a:p>
            <a:fld id="{9A0DB2DC-4C9A-4742-B13C-FB6460FD3503}" type="slidenum">
              <a:rPr lang="en-US" altLang="zh-CN" noProof="1" smtClean="0">
                <a:solidFill>
                  <a:srgbClr val="000000"/>
                </a:solidFill>
                <a:cs typeface="+mn-ea"/>
              </a:rPr>
            </a:fld>
            <a:endParaRPr lang="zh-CN" altLang="en-US" noProof="1">
              <a:solidFill>
                <a:srgbClr val="000000"/>
              </a:solidFill>
            </a:endParaRPr>
          </a:p>
        </p:txBody>
      </p:sp>
    </p:spTree>
  </p:cSld>
  <p:clrMapOvr>
    <a:masterClrMapping/>
  </p:clrMapOvr>
  <p:transition/>
</p:sld>
</file>

<file path=ppt/slides/slide17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
            <a:lum/>
          </a:blip>
          <a:stretch>
            <a:fillRect/>
          </a:stretch>
        </a:blipFill>
        <a:effectLst/>
      </p:bgPr>
    </p:bg>
    <p:spTree>
      <p:nvGrpSpPr>
        <p:cNvPr id="1" name=""/>
        <p:cNvGrpSpPr/>
        <p:nvPr/>
      </p:nvGrpSpPr>
      <p:grpSpPr>
        <a:xfrm>
          <a:off x="0" y="0"/>
          <a:ext cx="0" cy="0"/>
          <a:chOff x="0" y="0"/>
          <a:chExt cx="0" cy="0"/>
        </a:xfrm>
      </p:grpSpPr>
      <p:graphicFrame>
        <p:nvGraphicFramePr>
          <p:cNvPr id="612356" name="Object 4"/>
          <p:cNvGraphicFramePr>
            <a:graphicFrameLocks noChangeAspect="1"/>
          </p:cNvGraphicFramePr>
          <p:nvPr/>
        </p:nvGraphicFramePr>
        <p:xfrm>
          <a:off x="806452" y="1544638"/>
          <a:ext cx="10380133" cy="1173162"/>
        </p:xfrm>
        <a:graphic>
          <a:graphicData uri="http://schemas.openxmlformats.org/presentationml/2006/ole">
            <mc:AlternateContent xmlns:mc="http://schemas.openxmlformats.org/markup-compatibility/2006">
              <mc:Choice xmlns:v="urn:schemas-microsoft-com:vml" Requires="v">
                <p:oleObj spid="_x0000_s1054" name="Microsoft Word 97-2003" r:id="rId2" imgW="7796530" imgH="1188720" progId="Word.Document.8">
                  <p:embed/>
                </p:oleObj>
              </mc:Choice>
              <mc:Fallback>
                <p:oleObj name="Microsoft Word 97-2003" r:id="rId2" imgW="7796530" imgH="1188720" progId="Word.Document.8">
                  <p:embed/>
                  <p:pic>
                    <p:nvPicPr>
                      <p:cNvPr id="0" name="OLE substitute image"/>
                      <p:cNvPicPr/>
                      <p:nvPr/>
                    </p:nvPicPr>
                    <p:blipFill>
                      <a:blip r:embed="rId3"/>
                      <a:stretch>
                        <a:fillRect/>
                      </a:stretch>
                    </p:blipFill>
                    <p:spPr>
                      <a:xfrm>
                        <a:off x="806452" y="1544638"/>
                        <a:ext cx="10380133" cy="1173162"/>
                      </a:xfrm>
                      <a:prstGeom prst="rect">
                        <a:avLst/>
                      </a:prstGeom>
                      <a:noFill/>
                      <a:ln w="9525">
                        <a:noFill/>
                      </a:ln>
                    </p:spPr>
                  </p:pic>
                </p:oleObj>
              </mc:Fallback>
            </mc:AlternateContent>
          </a:graphicData>
        </a:graphic>
      </p:graphicFrame>
      <p:pic>
        <p:nvPicPr>
          <p:cNvPr id="612357" name="Picture 5" descr="18SWAH10-35.TIF"/>
          <p:cNvPicPr>
            <a:picLocks noChangeAspect="1" noChangeArrowheads="1"/>
          </p:cNvPicPr>
          <p:nvPr/>
        </p:nvPicPr>
        <p:blipFill>
          <a:blip r:embed="rId4"/>
          <a:stretch>
            <a:fillRect/>
          </a:stretch>
        </p:blipFill>
        <p:spPr bwMode="auto">
          <a:xfrm>
            <a:off x="4175868" y="1340855"/>
            <a:ext cx="5063405" cy="1088013"/>
          </a:xfrm>
          <a:prstGeom prst="rect">
            <a:avLst/>
          </a:prstGeom>
          <a:noFill/>
          <a:ln w="9525">
            <a:noFill/>
            <a:miter lim="800000"/>
            <a:headEnd/>
            <a:tailEnd/>
          </a:ln>
        </p:spPr>
      </p:pic>
      <p:sp>
        <p:nvSpPr>
          <p:cNvPr id="4" name="矩形 3"/>
          <p:cNvSpPr/>
          <p:nvPr/>
        </p:nvSpPr>
        <p:spPr>
          <a:xfrm>
            <a:off x="527615" y="476795"/>
            <a:ext cx="7872548" cy="645160"/>
          </a:xfrm>
          <a:prstGeom prst="rect">
            <a:avLst/>
          </a:prstGeom>
        </p:spPr>
        <p:txBody>
          <a:bodyPr wrap="square">
            <a:spAutoFit/>
          </a:bodyPr>
          <a:lstStyle/>
          <a:p>
            <a:pPr fontAlgn="base">
              <a:lnSpc>
                <a:spcPct val="150000"/>
              </a:lnSpc>
              <a:spcBef>
                <a:spcPct val="0"/>
              </a:spcBef>
              <a:spcAft>
                <a:spcPct val="0"/>
              </a:spcAft>
              <a:tabLst>
                <a:tab pos="2400300" algn=""/>
              </a:tabLst>
            </a:pPr>
            <a:r>
              <a:rPr lang="en-US" altLang="zh-CN" sz="2400" b="1" kern="100" smtClean="0">
                <a:solidFill>
                  <a:srgbClr val="000000"/>
                </a:solidFill>
                <a:latin typeface="宋体" panose="02010600030101010101" pitchFamily="2" charset="-122"/>
                <a:cs typeface="Times New Roman" panose="02020603050405020304"/>
              </a:rPr>
              <a:t>(3) </a:t>
            </a:r>
            <a:r>
              <a:rPr lang="zh-CN" altLang="zh-CN" sz="2400" b="1" kern="100" smtClean="0">
                <a:solidFill>
                  <a:srgbClr val="000000"/>
                </a:solidFill>
                <a:latin typeface="宋体" panose="02010600030101010101" pitchFamily="2" charset="-122"/>
                <a:cs typeface="Times New Roman" panose="02020603050405020304"/>
              </a:rPr>
              <a:t>安全</a:t>
            </a:r>
            <a:r>
              <a:rPr lang="en-US" altLang="zh-CN" sz="2400" b="1" kern="100" smtClean="0">
                <a:solidFill>
                  <a:srgbClr val="000000"/>
                </a:solidFill>
                <a:latin typeface="宋体" panose="02010600030101010101" pitchFamily="2" charset="-122"/>
                <a:cs typeface="Times New Roman" panose="02020603050405020304"/>
              </a:rPr>
              <a:t>——</a:t>
            </a:r>
            <a:r>
              <a:rPr lang="zh-CN" altLang="zh-CN" sz="2400" b="1" kern="100" smtClean="0">
                <a:solidFill>
                  <a:srgbClr val="000000"/>
                </a:solidFill>
                <a:latin typeface="宋体" panose="02010600030101010101" pitchFamily="2" charset="-122"/>
                <a:cs typeface="Times New Roman" panose="02020603050405020304"/>
              </a:rPr>
              <a:t>创新设计</a:t>
            </a:r>
            <a:endParaRPr lang="zh-CN" altLang="zh-CN" sz="2400" b="1" kern="100" smtClean="0">
              <a:solidFill>
                <a:srgbClr val="000000"/>
              </a:solidFill>
              <a:latin typeface="宋体" panose="02010600030101010101" pitchFamily="2" charset="-122"/>
              <a:cs typeface="Courier New" panose="02070309020205020404"/>
            </a:endParaRPr>
          </a:p>
        </p:txBody>
      </p:sp>
      <p:pic>
        <p:nvPicPr>
          <p:cNvPr id="5" name="Picture 6" descr="18SWAH10-36.TIF"/>
          <p:cNvPicPr>
            <a:picLocks noChangeAspect="1" noChangeArrowheads="1"/>
          </p:cNvPicPr>
          <p:nvPr/>
        </p:nvPicPr>
        <p:blipFill>
          <a:blip r:embed="rId5"/>
          <a:stretch>
            <a:fillRect/>
          </a:stretch>
        </p:blipFill>
        <p:spPr bwMode="auto">
          <a:xfrm>
            <a:off x="3983855" y="2564940"/>
            <a:ext cx="5089069" cy="1077230"/>
          </a:xfrm>
          <a:prstGeom prst="rect">
            <a:avLst/>
          </a:prstGeom>
          <a:noFill/>
          <a:ln w="9525">
            <a:noFill/>
            <a:miter lim="800000"/>
            <a:headEnd/>
            <a:tailEnd/>
          </a:ln>
        </p:spPr>
      </p:pic>
      <p:sp>
        <p:nvSpPr>
          <p:cNvPr id="6" name="矩形 5"/>
          <p:cNvSpPr/>
          <p:nvPr/>
        </p:nvSpPr>
        <p:spPr>
          <a:xfrm>
            <a:off x="1871707" y="2708951"/>
            <a:ext cx="1728120" cy="553998"/>
          </a:xfrm>
          <a:prstGeom prst="rect">
            <a:avLst/>
          </a:prstGeom>
        </p:spPr>
        <p:txBody>
          <a:bodyPr wrap="square">
            <a:spAutoFit/>
          </a:bodyPr>
          <a:lstStyle/>
          <a:p>
            <a:pPr algn="just" fontAlgn="base">
              <a:lnSpc>
                <a:spcPct val="150000"/>
              </a:lnSpc>
              <a:spcBef>
                <a:spcPct val="0"/>
              </a:spcBef>
              <a:spcAft>
                <a:spcPct val="0"/>
              </a:spcAft>
              <a:tabLst>
                <a:tab pos="2400300" algn=""/>
              </a:tabLst>
            </a:pPr>
            <a:r>
              <a:rPr lang="en-US" altLang="zh-CN" sz="2000" b="1" kern="100" smtClean="0">
                <a:solidFill>
                  <a:srgbClr val="FF0000"/>
                </a:solidFill>
                <a:latin typeface="宋体" panose="02010600030101010101" pitchFamily="2" charset="-122"/>
                <a:cs typeface="Courier New" panose="02070309020205020404"/>
              </a:rPr>
              <a:t>②</a:t>
            </a:r>
            <a:r>
              <a:rPr lang="zh-CN" altLang="zh-CN" sz="2000" b="1" kern="100" smtClean="0">
                <a:solidFill>
                  <a:srgbClr val="FF0000"/>
                </a:solidFill>
                <a:latin typeface="Times New Roman" panose="02020603050405020304"/>
                <a:ea typeface="黑体" panose="02010600030101010101" pitchFamily="49" charset="-122"/>
                <a:cs typeface="Times New Roman" panose="02020603050405020304"/>
              </a:rPr>
              <a:t>防堵塞</a:t>
            </a:r>
            <a:endParaRPr lang="zh-CN" altLang="zh-CN" sz="2000" b="1" kern="100">
              <a:solidFill>
                <a:srgbClr val="FF0000"/>
              </a:solidFill>
              <a:latin typeface="宋体" panose="02010600030101010101" pitchFamily="2" charset="-122"/>
              <a:cs typeface="Courier New" panose="02070309020205020404"/>
            </a:endParaRPr>
          </a:p>
        </p:txBody>
      </p:sp>
      <p:pic>
        <p:nvPicPr>
          <p:cNvPr id="7" name="Picture 5" descr="18SWAH10-37.TIF"/>
          <p:cNvPicPr>
            <a:picLocks noChangeAspect="1" noChangeArrowheads="1"/>
          </p:cNvPicPr>
          <p:nvPr/>
        </p:nvPicPr>
        <p:blipFill>
          <a:blip r:embed="rId6"/>
          <a:stretch>
            <a:fillRect/>
          </a:stretch>
        </p:blipFill>
        <p:spPr bwMode="auto">
          <a:xfrm>
            <a:off x="3983855" y="4077045"/>
            <a:ext cx="5182509" cy="1151612"/>
          </a:xfrm>
          <a:prstGeom prst="rect">
            <a:avLst/>
          </a:prstGeom>
          <a:noFill/>
          <a:ln w="9525">
            <a:noFill/>
            <a:miter lim="800000"/>
            <a:headEnd/>
            <a:tailEnd/>
          </a:ln>
        </p:spPr>
      </p:pic>
      <p:sp>
        <p:nvSpPr>
          <p:cNvPr id="125955" name="Rectangle 3"/>
          <p:cNvSpPr>
            <a:spLocks noChangeArrowheads="1"/>
          </p:cNvSpPr>
          <p:nvPr/>
        </p:nvSpPr>
        <p:spPr bwMode="auto">
          <a:xfrm>
            <a:off x="1967715" y="4437070"/>
            <a:ext cx="1824127" cy="400110"/>
          </a:xfrm>
          <a:prstGeom prst="rect">
            <a:avLst/>
          </a:prstGeom>
          <a:noFill/>
          <a:ln w="9525">
            <a:noFill/>
            <a:miter lim="800000"/>
          </a:ln>
          <a:effectLst/>
        </p:spPr>
        <p:txBody>
          <a:bodyPr vert="horz" wrap="square" lIns="91440" tIns="45720" rIns="91440" bIns="45720" numCol="1" anchor="ctr" anchorCtr="0" compatLnSpc="1">
            <a:spAutoFit/>
          </a:bodyPr>
          <a:lstStyle/>
          <a:p>
            <a:pPr fontAlgn="base">
              <a:spcBef>
                <a:spcPct val="0"/>
              </a:spcBef>
              <a:spcAft>
                <a:spcPct val="0"/>
              </a:spcAft>
              <a:tabLst>
                <a:tab pos="2400300" algn=""/>
              </a:tabLst>
            </a:pPr>
            <a:r>
              <a:rPr lang="en-US" altLang="zh-CN" sz="2000" b="1" smtClean="0">
                <a:solidFill>
                  <a:srgbClr val="FF0000"/>
                </a:solidFill>
                <a:latin typeface="宋体" panose="02010600030101010101" pitchFamily="2" charset="-122"/>
                <a:cs typeface="Times New Roman" panose="02020603050405020304" pitchFamily="18" charset="0"/>
              </a:rPr>
              <a:t>③</a:t>
            </a:r>
            <a:r>
              <a:rPr lang="zh-CN" altLang="en-US" sz="2000" b="1" smtClean="0">
                <a:solidFill>
                  <a:srgbClr val="FF0000"/>
                </a:solidFill>
                <a:latin typeface="黑体" panose="02010600030101010101" pitchFamily="49" charset="-122"/>
                <a:ea typeface="黑体" panose="02010600030101010101" pitchFamily="49" charset="-122"/>
                <a:cs typeface="Times New Roman" panose="02020603050405020304" pitchFamily="18" charset="0"/>
              </a:rPr>
              <a:t>防污染</a:t>
            </a:r>
            <a:endParaRPr lang="zh-CN" altLang="en-US" sz="2000" smtClean="0">
              <a:solidFill>
                <a:srgbClr val="FF0000"/>
              </a:solidFill>
              <a:cs typeface="宋体" panose="02010600030101010101" pitchFamily="2" charset="-122"/>
            </a:endParaRPr>
          </a:p>
        </p:txBody>
      </p:sp>
      <p:sp>
        <p:nvSpPr>
          <p:cNvPr id="9" name="矩形 8"/>
          <p:cNvSpPr/>
          <p:nvPr/>
        </p:nvSpPr>
        <p:spPr>
          <a:xfrm>
            <a:off x="2024110" y="1628875"/>
            <a:ext cx="1217000" cy="553998"/>
          </a:xfrm>
          <a:prstGeom prst="rect">
            <a:avLst/>
          </a:prstGeom>
        </p:spPr>
        <p:txBody>
          <a:bodyPr wrap="none">
            <a:spAutoFit/>
          </a:bodyPr>
          <a:lstStyle/>
          <a:p>
            <a:pPr algn="just" fontAlgn="base">
              <a:lnSpc>
                <a:spcPct val="150000"/>
              </a:lnSpc>
              <a:spcBef>
                <a:spcPct val="0"/>
              </a:spcBef>
              <a:spcAft>
                <a:spcPct val="0"/>
              </a:spcAft>
              <a:tabLst>
                <a:tab pos="2400300" algn=""/>
              </a:tabLst>
            </a:pPr>
            <a:r>
              <a:rPr lang="en-US" altLang="zh-CN" sz="2000" b="1" kern="100" smtClean="0">
                <a:solidFill>
                  <a:srgbClr val="FF0000"/>
                </a:solidFill>
                <a:latin typeface="宋体" panose="02010600030101010101" pitchFamily="2" charset="-122"/>
                <a:cs typeface="Courier New" panose="02070309020205020404"/>
              </a:rPr>
              <a:t>①</a:t>
            </a:r>
            <a:r>
              <a:rPr lang="zh-CN" altLang="zh-CN" sz="2000" b="1" kern="100" smtClean="0">
                <a:solidFill>
                  <a:srgbClr val="FF0000"/>
                </a:solidFill>
                <a:latin typeface="Times New Roman" panose="02020603050405020304"/>
                <a:ea typeface="黑体" panose="02010600030101010101" pitchFamily="49" charset="-122"/>
                <a:cs typeface="Times New Roman" panose="02020603050405020304"/>
              </a:rPr>
              <a:t>防倒吸</a:t>
            </a:r>
            <a:endParaRPr lang="zh-CN" altLang="zh-CN" sz="2000" b="1" kern="100" smtClean="0">
              <a:solidFill>
                <a:srgbClr val="FF0000"/>
              </a:solidFill>
              <a:latin typeface="宋体" panose="02010600030101010101" pitchFamily="2" charset="-122"/>
              <a:cs typeface="Courier New" panose="02070309020205020404"/>
            </a:endParaRPr>
          </a:p>
        </p:txBody>
      </p:sp>
      <p:cxnSp>
        <p:nvCxnSpPr>
          <p:cNvPr id="10" name="直接连接符 9"/>
          <p:cNvCxnSpPr/>
          <p:nvPr/>
        </p:nvCxnSpPr>
        <p:spPr>
          <a:xfrm flipV="1">
            <a:off x="143589" y="1124843"/>
            <a:ext cx="11891433" cy="1905"/>
          </a:xfrm>
          <a:prstGeom prst="line">
            <a:avLst/>
          </a:prstGeom>
          <a:ln w="57150">
            <a:solidFill>
              <a:srgbClr val="FF0000"/>
            </a:solidFill>
          </a:ln>
          <a:scene3d>
            <a:camera prst="obliqueTopRight"/>
            <a:lightRig rig="threePt" dir="t"/>
          </a:scene3d>
        </p:spPr>
        <p:style>
          <a:lnRef idx="1">
            <a:schemeClr val="accent1"/>
          </a:lnRef>
          <a:fillRef idx="0">
            <a:schemeClr val="accent1"/>
          </a:fillRef>
          <a:effectRef idx="0">
            <a:schemeClr val="accent1"/>
          </a:effectRef>
          <a:fontRef idx="minor">
            <a:schemeClr val="tx1"/>
          </a:fontRef>
        </p:style>
      </p:cxnSp>
      <p:sp>
        <p:nvSpPr>
          <p:cNvPr id="11" name="矩形 10"/>
          <p:cNvSpPr/>
          <p:nvPr/>
        </p:nvSpPr>
        <p:spPr>
          <a:xfrm>
            <a:off x="1871707" y="5517145"/>
            <a:ext cx="8640600" cy="553998"/>
          </a:xfrm>
          <a:prstGeom prst="rect">
            <a:avLst/>
          </a:prstGeom>
        </p:spPr>
        <p:txBody>
          <a:bodyPr wrap="square">
            <a:spAutoFit/>
          </a:bodyPr>
          <a:lstStyle/>
          <a:p>
            <a:pPr algn="just" fontAlgn="base">
              <a:lnSpc>
                <a:spcPct val="150000"/>
              </a:lnSpc>
              <a:spcBef>
                <a:spcPct val="0"/>
              </a:spcBef>
              <a:spcAft>
                <a:spcPct val="0"/>
              </a:spcAft>
              <a:tabLst>
                <a:tab pos="2400300" algn=""/>
              </a:tabLst>
            </a:pPr>
            <a:r>
              <a:rPr lang="zh-CN" altLang="zh-CN" sz="2000" b="1" kern="100" smtClean="0">
                <a:solidFill>
                  <a:srgbClr val="FF0000"/>
                </a:solidFill>
                <a:latin typeface="Times New Roman" panose="02020603050405020304"/>
                <a:ea typeface="黑体" panose="02010600030101010101" pitchFamily="49" charset="-122"/>
                <a:cs typeface="Times New Roman" panose="02020603050405020304"/>
              </a:rPr>
              <a:t>防吸堵</a:t>
            </a:r>
            <a:r>
              <a:rPr lang="zh-CN" altLang="en-US" sz="2000" b="1" smtClean="0">
                <a:solidFill>
                  <a:srgbClr val="FF0000"/>
                </a:solidFill>
                <a:latin typeface="黑体" panose="02010600030101010101" pitchFamily="49" charset="-122"/>
                <a:ea typeface="黑体" panose="02010600030101010101" pitchFamily="49" charset="-122"/>
                <a:cs typeface="Times New Roman" panose="02020603050405020304" pitchFamily="18" charset="0"/>
              </a:rPr>
              <a:t>污，防燃爆、水解、氧化、变质</a:t>
            </a:r>
            <a:endParaRPr lang="zh-CN" altLang="zh-CN" sz="2000" b="1" kern="100" smtClean="0">
              <a:solidFill>
                <a:srgbClr val="FF0000"/>
              </a:solidFill>
              <a:latin typeface="宋体" panose="02010600030101010101" pitchFamily="2" charset="-122"/>
              <a:cs typeface="Courier New" panose="02070309020205020404"/>
            </a:endParaRPr>
          </a:p>
        </p:txBody>
      </p:sp>
      <p:sp>
        <p:nvSpPr>
          <p:cNvPr id="13" name="灯片编号占位符 12"/>
          <p:cNvSpPr>
            <a:spLocks noGrp="1"/>
          </p:cNvSpPr>
          <p:nvPr>
            <p:ph type="sldNum" sz="quarter" idx="12"/>
          </p:nvPr>
        </p:nvSpPr>
        <p:spPr/>
        <p:txBody>
          <a:bodyPr/>
          <a:lstStyle/>
          <a:p>
            <a:fld id="{9A0DB2DC-4C9A-4742-B13C-FB6460FD3503}" type="slidenum">
              <a:rPr lang="en-US" altLang="zh-CN" noProof="1" smtClean="0">
                <a:solidFill>
                  <a:srgbClr val="000000"/>
                </a:solidFill>
                <a:cs typeface="+mn-ea"/>
              </a:rPr>
            </a:fld>
            <a:endParaRPr lang="zh-CN" altLang="en-US" noProof="1">
              <a:solidFill>
                <a:srgbClr val="000000"/>
              </a:solidFill>
            </a:endParaRPr>
          </a:p>
        </p:txBody>
      </p:sp>
    </p:spTree>
  </p:cSld>
  <p:clrMapOvr>
    <a:masterClrMapping/>
  </p:clrMapOvr>
  <p:transition/>
</p:sld>
</file>

<file path=ppt/slides/slide17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
            <a:lum/>
          </a:blip>
          <a:stretch>
            <a:fillRect/>
          </a:stretch>
        </a:blip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2">
            <a:extLst>
              <a:ext uri="{28A0092B-C50C-407E-A947-70E740481C1C}">
                <a14:useLocalDpi xmlns:a14="http://schemas.microsoft.com/office/drawing/2010/main" val="0"/>
              </a:ext>
            </a:extLst>
          </a:blip>
          <a:srcRect l="7560" t="5970" r="4110" b="29851"/>
          <a:stretch>
            <a:fillRect/>
          </a:stretch>
        </p:blipFill>
        <p:spPr>
          <a:xfrm>
            <a:off x="1103653" y="548803"/>
            <a:ext cx="4639944" cy="2088145"/>
          </a:xfrm>
          <a:prstGeom prst="rect">
            <a:avLst/>
          </a:prstGeom>
          <a:ln>
            <a:solidFill>
              <a:srgbClr val="FF0000"/>
            </a:solidFill>
          </a:ln>
        </p:spPr>
      </p:pic>
      <p:pic>
        <p:nvPicPr>
          <p:cNvPr id="6" name="图片 5"/>
          <p:cNvPicPr>
            <a:picLocks noChangeAspect="1"/>
          </p:cNvPicPr>
          <p:nvPr/>
        </p:nvPicPr>
        <p:blipFill>
          <a:blip r:embed="rId2">
            <a:extLst>
              <a:ext uri="{28A0092B-C50C-407E-A947-70E740481C1C}">
                <a14:useLocalDpi xmlns:a14="http://schemas.microsoft.com/office/drawing/2010/main" val="0"/>
              </a:ext>
            </a:extLst>
          </a:blip>
          <a:srcRect l="3918" t="79104" r="63300" b="4478"/>
          <a:stretch>
            <a:fillRect/>
          </a:stretch>
        </p:blipFill>
        <p:spPr>
          <a:xfrm>
            <a:off x="3695835" y="548803"/>
            <a:ext cx="2016140" cy="360025"/>
          </a:xfrm>
          <a:prstGeom prst="rect">
            <a:avLst/>
          </a:prstGeom>
        </p:spPr>
      </p:pic>
      <p:pic>
        <p:nvPicPr>
          <p:cNvPr id="7" name="图片 6"/>
          <p:cNvPicPr>
            <a:picLocks noChangeAspect="1"/>
          </p:cNvPicPr>
          <p:nvPr/>
        </p:nvPicPr>
        <p:blipFill>
          <a:blip r:embed="rId3">
            <a:extLst>
              <a:ext uri="{28A0092B-C50C-407E-A947-70E740481C1C}">
                <a14:useLocalDpi xmlns:a14="http://schemas.microsoft.com/office/drawing/2010/main" val="0"/>
              </a:ext>
            </a:extLst>
          </a:blip>
          <a:srcRect l="8256" t="8071" r="21101" b="33664"/>
          <a:stretch>
            <a:fillRect/>
          </a:stretch>
        </p:blipFill>
        <p:spPr>
          <a:xfrm>
            <a:off x="1103655" y="2708953"/>
            <a:ext cx="4682992" cy="1800125"/>
          </a:xfrm>
          <a:prstGeom prst="rect">
            <a:avLst/>
          </a:prstGeom>
          <a:ln>
            <a:solidFill>
              <a:srgbClr val="FF0000"/>
            </a:solidFill>
          </a:ln>
        </p:spPr>
      </p:pic>
      <p:pic>
        <p:nvPicPr>
          <p:cNvPr id="8" name="图片 7"/>
          <p:cNvPicPr>
            <a:picLocks noChangeAspect="1"/>
          </p:cNvPicPr>
          <p:nvPr/>
        </p:nvPicPr>
        <p:blipFill>
          <a:blip r:embed="rId3">
            <a:extLst>
              <a:ext uri="{28A0092B-C50C-407E-A947-70E740481C1C}">
                <a14:useLocalDpi xmlns:a14="http://schemas.microsoft.com/office/drawing/2010/main" val="0"/>
              </a:ext>
            </a:extLst>
          </a:blip>
          <a:srcRect l="11927" t="71515" r="19266" b="9064"/>
          <a:stretch>
            <a:fillRect/>
          </a:stretch>
        </p:blipFill>
        <p:spPr>
          <a:xfrm>
            <a:off x="3311808" y="2708953"/>
            <a:ext cx="2496173" cy="512271"/>
          </a:xfrm>
          <a:prstGeom prst="rect">
            <a:avLst/>
          </a:prstGeom>
        </p:spPr>
      </p:pic>
      <p:pic>
        <p:nvPicPr>
          <p:cNvPr id="9" name="图片 8"/>
          <p:cNvPicPr>
            <a:picLocks noChangeAspect="1"/>
          </p:cNvPicPr>
          <p:nvPr/>
        </p:nvPicPr>
        <p:blipFill>
          <a:blip r:embed="rId4">
            <a:extLst>
              <a:ext uri="{28A0092B-C50C-407E-A947-70E740481C1C}">
                <a14:useLocalDpi xmlns:a14="http://schemas.microsoft.com/office/drawing/2010/main" val="0"/>
              </a:ext>
            </a:extLst>
          </a:blip>
          <a:srcRect l="5172" t="4610" r="25862" b="39643"/>
          <a:stretch>
            <a:fillRect/>
          </a:stretch>
        </p:blipFill>
        <p:spPr>
          <a:xfrm>
            <a:off x="1103653" y="4573664"/>
            <a:ext cx="4704328" cy="1996319"/>
          </a:xfrm>
          <a:prstGeom prst="rect">
            <a:avLst/>
          </a:prstGeom>
          <a:ln>
            <a:solidFill>
              <a:srgbClr val="FF0000"/>
            </a:solidFill>
          </a:ln>
        </p:spPr>
      </p:pic>
      <p:pic>
        <p:nvPicPr>
          <p:cNvPr id="10" name="图片 9"/>
          <p:cNvPicPr>
            <a:picLocks noChangeAspect="1"/>
          </p:cNvPicPr>
          <p:nvPr/>
        </p:nvPicPr>
        <p:blipFill>
          <a:blip r:embed="rId4">
            <a:extLst>
              <a:ext uri="{28A0092B-C50C-407E-A947-70E740481C1C}">
                <a14:useLocalDpi xmlns:a14="http://schemas.microsoft.com/office/drawing/2010/main" val="0"/>
              </a:ext>
            </a:extLst>
          </a:blip>
          <a:srcRect l="16379" t="71507" r="50000" b="13627"/>
          <a:stretch>
            <a:fillRect/>
          </a:stretch>
        </p:blipFill>
        <p:spPr>
          <a:xfrm>
            <a:off x="3887848" y="4581080"/>
            <a:ext cx="1888043" cy="435702"/>
          </a:xfrm>
          <a:prstGeom prst="rect">
            <a:avLst/>
          </a:prstGeom>
        </p:spPr>
      </p:pic>
      <p:pic>
        <p:nvPicPr>
          <p:cNvPr id="11" name="图片 10"/>
          <p:cNvPicPr>
            <a:picLocks noChangeAspect="1"/>
          </p:cNvPicPr>
          <p:nvPr/>
        </p:nvPicPr>
        <p:blipFill>
          <a:blip r:embed="rId5">
            <a:extLst>
              <a:ext uri="{28A0092B-C50C-407E-A947-70E740481C1C}">
                <a14:useLocalDpi xmlns:a14="http://schemas.microsoft.com/office/drawing/2010/main" val="0"/>
              </a:ext>
            </a:extLst>
          </a:blip>
          <a:srcRect l="9163" t="4985" r="19984" b="37688"/>
          <a:stretch>
            <a:fillRect/>
          </a:stretch>
        </p:blipFill>
        <p:spPr>
          <a:xfrm>
            <a:off x="5903988" y="548803"/>
            <a:ext cx="5568387" cy="2088145"/>
          </a:xfrm>
          <a:prstGeom prst="rect">
            <a:avLst/>
          </a:prstGeom>
          <a:ln>
            <a:solidFill>
              <a:srgbClr val="FF0000"/>
            </a:solidFill>
          </a:ln>
        </p:spPr>
      </p:pic>
      <p:pic>
        <p:nvPicPr>
          <p:cNvPr id="12" name="图片 11"/>
          <p:cNvPicPr>
            <a:picLocks noChangeAspect="1"/>
          </p:cNvPicPr>
          <p:nvPr/>
        </p:nvPicPr>
        <p:blipFill>
          <a:blip r:embed="rId5">
            <a:extLst>
              <a:ext uri="{28A0092B-C50C-407E-A947-70E740481C1C}">
                <a14:useLocalDpi xmlns:a14="http://schemas.microsoft.com/office/drawing/2010/main" val="0"/>
              </a:ext>
            </a:extLst>
          </a:blip>
          <a:srcRect l="16351" t="71035" r="47314" b="15256"/>
          <a:stretch>
            <a:fillRect/>
          </a:stretch>
        </p:blipFill>
        <p:spPr>
          <a:xfrm>
            <a:off x="9360227" y="548803"/>
            <a:ext cx="2085276" cy="480683"/>
          </a:xfrm>
          <a:prstGeom prst="rect">
            <a:avLst/>
          </a:prstGeom>
          <a:ln>
            <a:solidFill>
              <a:srgbClr val="FF0000"/>
            </a:solidFill>
          </a:ln>
        </p:spPr>
      </p:pic>
      <p:pic>
        <p:nvPicPr>
          <p:cNvPr id="13" name="图片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03987" y="2708950"/>
            <a:ext cx="5568388" cy="1789366"/>
          </a:xfrm>
          <a:prstGeom prst="rect">
            <a:avLst/>
          </a:prstGeom>
          <a:ln>
            <a:solidFill>
              <a:srgbClr val="FF0000"/>
            </a:solidFill>
          </a:ln>
        </p:spPr>
      </p:pic>
      <p:pic>
        <p:nvPicPr>
          <p:cNvPr id="14" name="图片 13"/>
          <p:cNvPicPr>
            <a:picLocks noChangeAspect="1"/>
          </p:cNvPicPr>
          <p:nvPr/>
        </p:nvPicPr>
        <p:blipFill>
          <a:blip r:embed="rId7">
            <a:extLst>
              <a:ext uri="{28A0092B-C50C-407E-A947-70E740481C1C}">
                <a14:useLocalDpi xmlns:a14="http://schemas.microsoft.com/office/drawing/2010/main" val="0"/>
              </a:ext>
            </a:extLst>
          </a:blip>
          <a:srcRect l="5511" t="6811" r="14567" b="31893"/>
          <a:stretch>
            <a:fillRect/>
          </a:stretch>
        </p:blipFill>
        <p:spPr>
          <a:xfrm>
            <a:off x="5903988" y="4581080"/>
            <a:ext cx="5568387" cy="2016140"/>
          </a:xfrm>
          <a:prstGeom prst="rect">
            <a:avLst/>
          </a:prstGeom>
          <a:ln>
            <a:solidFill>
              <a:srgbClr val="FF0000"/>
            </a:solidFill>
          </a:ln>
        </p:spPr>
      </p:pic>
      <p:pic>
        <p:nvPicPr>
          <p:cNvPr id="15" name="图片 14"/>
          <p:cNvPicPr>
            <a:picLocks noChangeAspect="1"/>
          </p:cNvPicPr>
          <p:nvPr/>
        </p:nvPicPr>
        <p:blipFill>
          <a:blip r:embed="rId7">
            <a:extLst>
              <a:ext uri="{28A0092B-C50C-407E-A947-70E740481C1C}">
                <a14:useLocalDpi xmlns:a14="http://schemas.microsoft.com/office/drawing/2010/main" val="0"/>
              </a:ext>
            </a:extLst>
          </a:blip>
          <a:srcRect l="13779" t="79004" r="54987" b="12823"/>
          <a:stretch>
            <a:fillRect/>
          </a:stretch>
        </p:blipFill>
        <p:spPr>
          <a:xfrm>
            <a:off x="9072207" y="4581083"/>
            <a:ext cx="2275120" cy="301119"/>
          </a:xfrm>
          <a:prstGeom prst="rect">
            <a:avLst/>
          </a:prstGeom>
        </p:spPr>
      </p:pic>
    </p:spTree>
  </p:cSld>
  <p:clrMapOvr>
    <a:masterClrMapping/>
  </p:clrMapOvr>
  <p:transition/>
</p:sld>
</file>

<file path=ppt/slides/slide17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
            <a:lum/>
          </a:blip>
          <a:stretch>
            <a:fillRect/>
          </a:stretch>
        </a:blipFill>
        <a:effectLst/>
      </p:bgPr>
    </p:bg>
    <p:spTree>
      <p:nvGrpSpPr>
        <p:cNvPr id="1" name=""/>
        <p:cNvGrpSpPr/>
        <p:nvPr/>
      </p:nvGrpSpPr>
      <p:grpSpPr>
        <a:xfrm>
          <a:off x="0" y="0"/>
          <a:ext cx="0" cy="0"/>
          <a:chOff x="0" y="0"/>
          <a:chExt cx="0" cy="0"/>
        </a:xfrm>
      </p:grpSpPr>
      <p:cxnSp>
        <p:nvCxnSpPr>
          <p:cNvPr id="8" name="直接连接符 7"/>
          <p:cNvCxnSpPr/>
          <p:nvPr/>
        </p:nvCxnSpPr>
        <p:spPr>
          <a:xfrm flipV="1">
            <a:off x="143589" y="980833"/>
            <a:ext cx="11891433" cy="1905"/>
          </a:xfrm>
          <a:prstGeom prst="line">
            <a:avLst/>
          </a:prstGeom>
          <a:ln w="57150">
            <a:solidFill>
              <a:srgbClr val="FF0000"/>
            </a:solidFill>
          </a:ln>
          <a:scene3d>
            <a:camera prst="obliqueTopRight"/>
            <a:lightRig rig="threePt" dir="t"/>
          </a:scene3d>
        </p:spPr>
        <p:style>
          <a:lnRef idx="1">
            <a:schemeClr val="accent1"/>
          </a:lnRef>
          <a:fillRef idx="0">
            <a:schemeClr val="accent1"/>
          </a:fillRef>
          <a:effectRef idx="0">
            <a:schemeClr val="accent1"/>
          </a:effectRef>
          <a:fontRef idx="minor">
            <a:schemeClr val="tx1"/>
          </a:fontRef>
        </p:style>
      </p:cxnSp>
      <p:grpSp>
        <p:nvGrpSpPr>
          <p:cNvPr id="2" name="组合 41"/>
          <p:cNvGrpSpPr/>
          <p:nvPr/>
        </p:nvGrpSpPr>
        <p:grpSpPr>
          <a:xfrm>
            <a:off x="623622" y="1916898"/>
            <a:ext cx="5568385" cy="3240225"/>
            <a:chOff x="4499995" y="1700880"/>
            <a:chExt cx="4176289" cy="3240225"/>
          </a:xfrm>
        </p:grpSpPr>
        <p:sp>
          <p:nvSpPr>
            <p:cNvPr id="37" name="等腰三角形 36"/>
            <p:cNvSpPr/>
            <p:nvPr/>
          </p:nvSpPr>
          <p:spPr>
            <a:xfrm>
              <a:off x="5868090" y="2924965"/>
              <a:ext cx="1440100" cy="1296091"/>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zh-CN" altLang="en-US" b="1" smtClean="0">
                  <a:solidFill>
                    <a:srgbClr val="FF0000"/>
                  </a:solidFill>
                </a:rPr>
                <a:t>综合</a:t>
              </a:r>
              <a:endParaRPr lang="en-US" altLang="zh-CN" b="1" smtClean="0">
                <a:solidFill>
                  <a:srgbClr val="FF0000"/>
                </a:solidFill>
              </a:endParaRPr>
            </a:p>
            <a:p>
              <a:pPr algn="ctr" fontAlgn="base">
                <a:spcBef>
                  <a:spcPct val="0"/>
                </a:spcBef>
                <a:spcAft>
                  <a:spcPct val="0"/>
                </a:spcAft>
              </a:pPr>
              <a:r>
                <a:rPr lang="zh-CN" altLang="en-US" b="1" smtClean="0">
                  <a:solidFill>
                    <a:srgbClr val="FF0000"/>
                  </a:solidFill>
                </a:rPr>
                <a:t>实验</a:t>
              </a:r>
              <a:endParaRPr lang="zh-CN" altLang="en-US" b="1">
                <a:solidFill>
                  <a:srgbClr val="FF0000"/>
                </a:solidFill>
              </a:endParaRPr>
            </a:p>
          </p:txBody>
        </p:sp>
        <p:sp>
          <p:nvSpPr>
            <p:cNvPr id="39" name="椭圆 38"/>
            <p:cNvSpPr/>
            <p:nvPr/>
          </p:nvSpPr>
          <p:spPr>
            <a:xfrm>
              <a:off x="5940095" y="1700880"/>
              <a:ext cx="1296090" cy="12240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zh-CN" altLang="en-US" sz="2000" b="1" smtClean="0">
                  <a:solidFill>
                    <a:srgbClr val="FF0000"/>
                  </a:solidFill>
                  <a:latin typeface="黑体" panose="02010600030101010101" pitchFamily="49" charset="-122"/>
                  <a:ea typeface="黑体" panose="02010600030101010101" pitchFamily="49" charset="-122"/>
                  <a:sym typeface="+mn-ea"/>
                </a:rPr>
                <a:t>陌生</a:t>
              </a:r>
              <a:endParaRPr lang="en-US" altLang="zh-CN" sz="2000" b="1" smtClean="0">
                <a:solidFill>
                  <a:srgbClr val="FF0000"/>
                </a:solidFill>
                <a:latin typeface="黑体" panose="02010600030101010101" pitchFamily="49" charset="-122"/>
                <a:ea typeface="黑体" panose="02010600030101010101" pitchFamily="49" charset="-122"/>
                <a:sym typeface="+mn-ea"/>
              </a:endParaRPr>
            </a:p>
            <a:p>
              <a:pPr algn="ctr" fontAlgn="base">
                <a:spcBef>
                  <a:spcPct val="0"/>
                </a:spcBef>
                <a:spcAft>
                  <a:spcPct val="0"/>
                </a:spcAft>
              </a:pPr>
              <a:r>
                <a:rPr lang="zh-CN" altLang="en-US" sz="2000" b="1" smtClean="0">
                  <a:solidFill>
                    <a:srgbClr val="FF0000"/>
                  </a:solidFill>
                  <a:latin typeface="黑体" panose="02010600030101010101" pitchFamily="49" charset="-122"/>
                  <a:ea typeface="黑体" panose="02010600030101010101" pitchFamily="49" charset="-122"/>
                  <a:sym typeface="+mn-ea"/>
                </a:rPr>
                <a:t>情境</a:t>
              </a:r>
              <a:endParaRPr lang="zh-CN" altLang="en-US" sz="2000" b="1">
                <a:solidFill>
                  <a:srgbClr val="FFFFFF"/>
                </a:solidFill>
              </a:endParaRPr>
            </a:p>
          </p:txBody>
        </p:sp>
        <p:sp>
          <p:nvSpPr>
            <p:cNvPr id="40" name="椭圆 39"/>
            <p:cNvSpPr/>
            <p:nvPr/>
          </p:nvSpPr>
          <p:spPr>
            <a:xfrm>
              <a:off x="4499995" y="3717020"/>
              <a:ext cx="1440100" cy="12240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zh-CN" altLang="en-US" sz="2000" b="1" smtClean="0">
                  <a:solidFill>
                    <a:srgbClr val="FF0000"/>
                  </a:solidFill>
                  <a:latin typeface="黑体" panose="02010600030101010101" pitchFamily="49" charset="-122"/>
                  <a:ea typeface="黑体" panose="02010600030101010101" pitchFamily="49" charset="-122"/>
                  <a:sym typeface="+mn-ea"/>
                </a:rPr>
                <a:t>常规</a:t>
              </a:r>
              <a:endParaRPr lang="en-US" altLang="zh-CN" sz="2000" b="1" smtClean="0">
                <a:solidFill>
                  <a:srgbClr val="FF0000"/>
                </a:solidFill>
                <a:latin typeface="黑体" panose="02010600030101010101" pitchFamily="49" charset="-122"/>
                <a:ea typeface="黑体" panose="02010600030101010101" pitchFamily="49" charset="-122"/>
                <a:sym typeface="+mn-ea"/>
              </a:endParaRPr>
            </a:p>
            <a:p>
              <a:pPr algn="ctr" fontAlgn="base">
                <a:spcBef>
                  <a:spcPct val="0"/>
                </a:spcBef>
                <a:spcAft>
                  <a:spcPct val="0"/>
                </a:spcAft>
              </a:pPr>
              <a:r>
                <a:rPr lang="zh-CN" altLang="en-US" sz="2000" b="1" smtClean="0">
                  <a:solidFill>
                    <a:srgbClr val="FF0000"/>
                  </a:solidFill>
                  <a:latin typeface="黑体" panose="02010600030101010101" pitchFamily="49" charset="-122"/>
                  <a:ea typeface="黑体" panose="02010600030101010101" pitchFamily="49" charset="-122"/>
                  <a:sym typeface="+mn-ea"/>
                </a:rPr>
                <a:t>情境</a:t>
              </a:r>
              <a:endParaRPr lang="zh-CN" altLang="en-US" sz="2000" b="1">
                <a:solidFill>
                  <a:srgbClr val="FFFFFF"/>
                </a:solidFill>
              </a:endParaRPr>
            </a:p>
          </p:txBody>
        </p:sp>
        <p:sp>
          <p:nvSpPr>
            <p:cNvPr id="41" name="椭圆 40"/>
            <p:cNvSpPr/>
            <p:nvPr/>
          </p:nvSpPr>
          <p:spPr>
            <a:xfrm>
              <a:off x="7308189" y="3645015"/>
              <a:ext cx="1368095" cy="12240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zh-CN" altLang="en-US" sz="2000" b="1" smtClean="0">
                  <a:solidFill>
                    <a:srgbClr val="FF0000"/>
                  </a:solidFill>
                </a:rPr>
                <a:t>有机</a:t>
              </a:r>
              <a:endParaRPr lang="en-US" altLang="zh-CN" sz="2000" b="1" smtClean="0">
                <a:solidFill>
                  <a:srgbClr val="FF0000"/>
                </a:solidFill>
              </a:endParaRPr>
            </a:p>
            <a:p>
              <a:pPr algn="ctr" fontAlgn="base">
                <a:spcBef>
                  <a:spcPct val="0"/>
                </a:spcBef>
                <a:spcAft>
                  <a:spcPct val="0"/>
                </a:spcAft>
              </a:pPr>
              <a:r>
                <a:rPr lang="zh-CN" altLang="en-US" sz="2000" b="1" smtClean="0">
                  <a:solidFill>
                    <a:srgbClr val="FF0000"/>
                  </a:solidFill>
                </a:rPr>
                <a:t>情境</a:t>
              </a:r>
              <a:endParaRPr lang="zh-CN" altLang="en-US" sz="2000" b="1">
                <a:solidFill>
                  <a:srgbClr val="FF0000"/>
                </a:solidFill>
              </a:endParaRPr>
            </a:p>
          </p:txBody>
        </p:sp>
      </p:grpSp>
      <p:sp>
        <p:nvSpPr>
          <p:cNvPr id="29" name="矩形 28"/>
          <p:cNvSpPr/>
          <p:nvPr/>
        </p:nvSpPr>
        <p:spPr>
          <a:xfrm>
            <a:off x="6288013" y="1844890"/>
            <a:ext cx="4404787" cy="400110"/>
          </a:xfrm>
          <a:prstGeom prst="rect">
            <a:avLst/>
          </a:prstGeom>
        </p:spPr>
        <p:txBody>
          <a:bodyPr wrap="square">
            <a:spAutoFit/>
          </a:bodyPr>
          <a:lstStyle/>
          <a:p>
            <a:pPr fontAlgn="base">
              <a:spcBef>
                <a:spcPct val="0"/>
              </a:spcBef>
              <a:spcAft>
                <a:spcPct val="0"/>
              </a:spcAft>
            </a:pPr>
            <a:r>
              <a:rPr lang="zh-CN" altLang="en-US" sz="2000" b="1" smtClean="0">
                <a:solidFill>
                  <a:srgbClr val="0000FF"/>
                </a:solidFill>
                <a:latin typeface="宋体" panose="02010600030101010101" pitchFamily="2" charset="-122"/>
                <a:sym typeface="+mn-ea"/>
              </a:rPr>
              <a:t>（</a:t>
            </a:r>
            <a:r>
              <a:rPr lang="en-US" altLang="zh-CN" sz="2000" b="1" smtClean="0">
                <a:solidFill>
                  <a:srgbClr val="0000FF"/>
                </a:solidFill>
                <a:latin typeface="宋体" panose="02010600030101010101" pitchFamily="2" charset="-122"/>
                <a:sym typeface="+mn-ea"/>
              </a:rPr>
              <a:t>1</a:t>
            </a:r>
            <a:r>
              <a:rPr lang="zh-CN" altLang="en-US" sz="2000" b="1" smtClean="0">
                <a:solidFill>
                  <a:srgbClr val="0000FF"/>
                </a:solidFill>
                <a:latin typeface="宋体" panose="02010600030101010101" pitchFamily="2" charset="-122"/>
                <a:sym typeface="+mn-ea"/>
              </a:rPr>
              <a:t>）常规并列，各个击破</a:t>
            </a:r>
            <a:endParaRPr lang="zh-CN" altLang="en-US" sz="2000" b="1">
              <a:solidFill>
                <a:srgbClr val="0000FF"/>
              </a:solidFill>
              <a:latin typeface="宋体" panose="02010600030101010101" pitchFamily="2" charset="-122"/>
              <a:sym typeface="+mn-ea"/>
            </a:endParaRPr>
          </a:p>
        </p:txBody>
      </p:sp>
      <p:sp>
        <p:nvSpPr>
          <p:cNvPr id="32" name="矩形 31"/>
          <p:cNvSpPr/>
          <p:nvPr/>
        </p:nvSpPr>
        <p:spPr>
          <a:xfrm>
            <a:off x="6797013" y="2492935"/>
            <a:ext cx="4404787" cy="400110"/>
          </a:xfrm>
          <a:prstGeom prst="rect">
            <a:avLst/>
          </a:prstGeom>
        </p:spPr>
        <p:txBody>
          <a:bodyPr wrap="square">
            <a:spAutoFit/>
          </a:bodyPr>
          <a:lstStyle/>
          <a:p>
            <a:pPr fontAlgn="base">
              <a:spcBef>
                <a:spcPct val="0"/>
              </a:spcBef>
              <a:spcAft>
                <a:spcPct val="0"/>
              </a:spcAft>
            </a:pPr>
            <a:r>
              <a:rPr lang="zh-CN" altLang="en-US" sz="2000" b="1" smtClean="0">
                <a:solidFill>
                  <a:srgbClr val="0000FF"/>
                </a:solidFill>
                <a:latin typeface="宋体" panose="02010600030101010101" pitchFamily="2" charset="-122"/>
                <a:sym typeface="+mn-ea"/>
              </a:rPr>
              <a:t>（</a:t>
            </a:r>
            <a:r>
              <a:rPr lang="en-US" altLang="zh-CN" sz="2000" b="1" smtClean="0">
                <a:solidFill>
                  <a:srgbClr val="0000FF"/>
                </a:solidFill>
                <a:latin typeface="宋体" panose="02010600030101010101" pitchFamily="2" charset="-122"/>
                <a:sym typeface="Wingdings" panose="05000000000000000000" pitchFamily="2" charset="2"/>
              </a:rPr>
              <a:t>2</a:t>
            </a:r>
            <a:r>
              <a:rPr lang="zh-CN" altLang="en-US" sz="2000" b="1" smtClean="0">
                <a:solidFill>
                  <a:srgbClr val="0000FF"/>
                </a:solidFill>
                <a:latin typeface="宋体" panose="02010600030101010101" pitchFamily="2" charset="-122"/>
                <a:sym typeface="Wingdings" panose="05000000000000000000" pitchFamily="2" charset="2"/>
              </a:rPr>
              <a:t>）</a:t>
            </a:r>
            <a:r>
              <a:rPr lang="zh-CN" altLang="en-US" sz="2000" b="1" smtClean="0">
                <a:solidFill>
                  <a:srgbClr val="0000FF"/>
                </a:solidFill>
                <a:latin typeface="宋体" panose="02010600030101010101" pitchFamily="2" charset="-122"/>
                <a:sym typeface="+mn-ea"/>
              </a:rPr>
              <a:t>常规递进，层层推进</a:t>
            </a:r>
            <a:endParaRPr lang="zh-CN" altLang="en-US" sz="2000" b="1" smtClean="0">
              <a:solidFill>
                <a:srgbClr val="0000FF"/>
              </a:solidFill>
              <a:latin typeface="宋体" panose="02010600030101010101" pitchFamily="2" charset="-122"/>
              <a:sym typeface="+mn-ea"/>
            </a:endParaRPr>
          </a:p>
        </p:txBody>
      </p:sp>
      <p:sp>
        <p:nvSpPr>
          <p:cNvPr id="35" name="矩形 34"/>
          <p:cNvSpPr/>
          <p:nvPr/>
        </p:nvSpPr>
        <p:spPr>
          <a:xfrm>
            <a:off x="7277048" y="3140980"/>
            <a:ext cx="4404787" cy="400110"/>
          </a:xfrm>
          <a:prstGeom prst="rect">
            <a:avLst/>
          </a:prstGeom>
        </p:spPr>
        <p:txBody>
          <a:bodyPr wrap="square">
            <a:spAutoFit/>
          </a:bodyPr>
          <a:lstStyle/>
          <a:p>
            <a:pPr fontAlgn="base">
              <a:spcBef>
                <a:spcPct val="0"/>
              </a:spcBef>
              <a:spcAft>
                <a:spcPct val="0"/>
              </a:spcAft>
            </a:pPr>
            <a:r>
              <a:rPr lang="zh-CN" altLang="en-US" sz="2000" b="1" smtClean="0">
                <a:solidFill>
                  <a:srgbClr val="0000FF"/>
                </a:solidFill>
                <a:latin typeface="宋体" panose="02010600030101010101" pitchFamily="2" charset="-122"/>
                <a:sym typeface="+mn-ea"/>
              </a:rPr>
              <a:t>（</a:t>
            </a:r>
            <a:r>
              <a:rPr lang="en-US" altLang="zh-CN" sz="2000" b="1" smtClean="0">
                <a:solidFill>
                  <a:srgbClr val="0000FF"/>
                </a:solidFill>
                <a:latin typeface="宋体" panose="02010600030101010101" pitchFamily="2" charset="-122"/>
                <a:sym typeface="+mn-ea"/>
              </a:rPr>
              <a:t>3</a:t>
            </a:r>
            <a:r>
              <a:rPr lang="zh-CN" altLang="en-US" sz="2000" b="1" smtClean="0">
                <a:solidFill>
                  <a:srgbClr val="0000FF"/>
                </a:solidFill>
                <a:latin typeface="宋体" panose="02010600030101010101" pitchFamily="2" charset="-122"/>
                <a:sym typeface="Wingdings" panose="05000000000000000000" pitchFamily="2" charset="2"/>
              </a:rPr>
              <a:t>）</a:t>
            </a:r>
            <a:r>
              <a:rPr lang="zh-CN" altLang="en-US" sz="2000" b="1" smtClean="0">
                <a:solidFill>
                  <a:srgbClr val="0000FF"/>
                </a:solidFill>
                <a:latin typeface="宋体" panose="02010600030101010101" pitchFamily="2" charset="-122"/>
                <a:sym typeface="+mn-ea"/>
              </a:rPr>
              <a:t>陌生递进，层层推进</a:t>
            </a:r>
            <a:endParaRPr lang="zh-CN" altLang="en-US" sz="2000" b="1" smtClean="0">
              <a:solidFill>
                <a:srgbClr val="0000FF"/>
              </a:solidFill>
              <a:latin typeface="宋体" panose="02010600030101010101" pitchFamily="2" charset="-122"/>
              <a:sym typeface="+mn-ea"/>
            </a:endParaRPr>
          </a:p>
        </p:txBody>
      </p:sp>
      <p:sp>
        <p:nvSpPr>
          <p:cNvPr id="36" name="矩形 35"/>
          <p:cNvSpPr/>
          <p:nvPr/>
        </p:nvSpPr>
        <p:spPr>
          <a:xfrm>
            <a:off x="6960061" y="3861030"/>
            <a:ext cx="4275027" cy="400110"/>
          </a:xfrm>
          <a:prstGeom prst="rect">
            <a:avLst/>
          </a:prstGeom>
        </p:spPr>
        <p:txBody>
          <a:bodyPr wrap="square">
            <a:spAutoFit/>
          </a:bodyPr>
          <a:lstStyle/>
          <a:p>
            <a:pPr fontAlgn="base">
              <a:spcBef>
                <a:spcPct val="0"/>
              </a:spcBef>
              <a:spcAft>
                <a:spcPct val="0"/>
              </a:spcAft>
            </a:pPr>
            <a:r>
              <a:rPr lang="zh-CN" altLang="en-US" sz="2000" b="1" smtClean="0">
                <a:solidFill>
                  <a:srgbClr val="0000FF"/>
                </a:solidFill>
                <a:latin typeface="宋体" panose="02010600030101010101" pitchFamily="2" charset="-122"/>
                <a:sym typeface="Wingdings" panose="05000000000000000000" pitchFamily="2" charset="2"/>
              </a:rPr>
              <a:t>（</a:t>
            </a:r>
            <a:r>
              <a:rPr lang="en-US" altLang="zh-CN" sz="2000" b="1" smtClean="0">
                <a:solidFill>
                  <a:srgbClr val="0000FF"/>
                </a:solidFill>
                <a:latin typeface="宋体" panose="02010600030101010101" pitchFamily="2" charset="-122"/>
                <a:sym typeface="Wingdings" panose="05000000000000000000" pitchFamily="2" charset="2"/>
              </a:rPr>
              <a:t>4</a:t>
            </a:r>
            <a:r>
              <a:rPr lang="zh-CN" altLang="en-US" sz="2000" b="1" smtClean="0">
                <a:solidFill>
                  <a:srgbClr val="0000FF"/>
                </a:solidFill>
                <a:latin typeface="宋体" panose="02010600030101010101" pitchFamily="2" charset="-122"/>
                <a:sym typeface="Wingdings" panose="05000000000000000000" pitchFamily="2" charset="2"/>
              </a:rPr>
              <a:t>）陌生</a:t>
            </a:r>
            <a:r>
              <a:rPr lang="zh-CN" altLang="en-US" sz="2000" b="1" smtClean="0">
                <a:solidFill>
                  <a:srgbClr val="0000FF"/>
                </a:solidFill>
                <a:latin typeface="宋体" panose="02010600030101010101" pitchFamily="2" charset="-122"/>
                <a:sym typeface="+mn-ea"/>
              </a:rPr>
              <a:t>类比，装置试剂</a:t>
            </a:r>
            <a:endParaRPr lang="zh-CN" altLang="en-US" sz="2000" b="1" smtClean="0">
              <a:solidFill>
                <a:srgbClr val="0000FF"/>
              </a:solidFill>
              <a:latin typeface="宋体" panose="02010600030101010101" pitchFamily="2" charset="-122"/>
              <a:sym typeface="+mn-ea"/>
            </a:endParaRPr>
          </a:p>
        </p:txBody>
      </p:sp>
      <p:sp>
        <p:nvSpPr>
          <p:cNvPr id="38" name="矩形 37"/>
          <p:cNvSpPr/>
          <p:nvPr/>
        </p:nvSpPr>
        <p:spPr>
          <a:xfrm>
            <a:off x="6480027" y="4581080"/>
            <a:ext cx="4224293" cy="400110"/>
          </a:xfrm>
          <a:prstGeom prst="rect">
            <a:avLst/>
          </a:prstGeom>
        </p:spPr>
        <p:txBody>
          <a:bodyPr wrap="square">
            <a:spAutoFit/>
          </a:bodyPr>
          <a:lstStyle/>
          <a:p>
            <a:pPr fontAlgn="base">
              <a:spcBef>
                <a:spcPct val="0"/>
              </a:spcBef>
              <a:spcAft>
                <a:spcPct val="0"/>
              </a:spcAft>
            </a:pPr>
            <a:r>
              <a:rPr lang="zh-CN" altLang="en-US" sz="2000" b="1" smtClean="0">
                <a:solidFill>
                  <a:srgbClr val="0000FF"/>
                </a:solidFill>
                <a:latin typeface="宋体" panose="02010600030101010101" pitchFamily="2" charset="-122"/>
                <a:sym typeface="Wingdings" panose="05000000000000000000" pitchFamily="2" charset="2"/>
              </a:rPr>
              <a:t>（</a:t>
            </a:r>
            <a:r>
              <a:rPr lang="en-US" altLang="zh-CN" sz="2000" b="1" smtClean="0">
                <a:solidFill>
                  <a:srgbClr val="0000FF"/>
                </a:solidFill>
                <a:latin typeface="宋体" panose="02010600030101010101" pitchFamily="2" charset="-122"/>
                <a:sym typeface="Wingdings" panose="05000000000000000000" pitchFamily="2" charset="2"/>
              </a:rPr>
              <a:t>5</a:t>
            </a:r>
            <a:r>
              <a:rPr lang="zh-CN" altLang="en-US" sz="2000" b="1" smtClean="0">
                <a:solidFill>
                  <a:srgbClr val="0000FF"/>
                </a:solidFill>
                <a:latin typeface="宋体" panose="02010600030101010101" pitchFamily="2" charset="-122"/>
                <a:sym typeface="Wingdings" panose="05000000000000000000" pitchFamily="2" charset="2"/>
              </a:rPr>
              <a:t>）</a:t>
            </a:r>
            <a:r>
              <a:rPr lang="zh-CN" altLang="en-US" sz="2000" b="1" smtClean="0">
                <a:solidFill>
                  <a:srgbClr val="0000FF"/>
                </a:solidFill>
                <a:latin typeface="宋体" panose="02010600030101010101" pitchFamily="2" charset="-122"/>
                <a:sym typeface="+mn-ea"/>
              </a:rPr>
              <a:t>有机四要，慢杂分蒸</a:t>
            </a:r>
            <a:endParaRPr lang="zh-CN" altLang="en-US" sz="2000" b="1" smtClean="0">
              <a:solidFill>
                <a:srgbClr val="0000FF"/>
              </a:solidFill>
              <a:latin typeface="宋体" panose="02010600030101010101" pitchFamily="2" charset="-122"/>
              <a:sym typeface="+mn-ea"/>
            </a:endParaRPr>
          </a:p>
        </p:txBody>
      </p:sp>
      <p:sp>
        <p:nvSpPr>
          <p:cNvPr id="43" name="矩形 42"/>
          <p:cNvSpPr/>
          <p:nvPr/>
        </p:nvSpPr>
        <p:spPr>
          <a:xfrm>
            <a:off x="335602" y="332785"/>
            <a:ext cx="8352580" cy="645160"/>
          </a:xfrm>
          <a:prstGeom prst="rect">
            <a:avLst/>
          </a:prstGeom>
        </p:spPr>
        <p:txBody>
          <a:bodyPr wrap="square">
            <a:spAutoFit/>
          </a:bodyPr>
          <a:lstStyle/>
          <a:p>
            <a:pPr fontAlgn="base">
              <a:lnSpc>
                <a:spcPct val="150000"/>
              </a:lnSpc>
              <a:spcBef>
                <a:spcPct val="0"/>
              </a:spcBef>
              <a:spcAft>
                <a:spcPct val="0"/>
              </a:spcAft>
              <a:tabLst>
                <a:tab pos="1349375" algn=""/>
                <a:tab pos="2609850" algn=""/>
                <a:tab pos="3779520" algn=""/>
              </a:tabLst>
            </a:pPr>
            <a:r>
              <a:rPr lang="en-US" altLang="zh-CN" sz="2400" b="1" smtClean="0">
                <a:solidFill>
                  <a:srgbClr val="000000"/>
                </a:solidFill>
                <a:latin typeface="宋体" panose="02010600030101010101" pitchFamily="2" charset="-122"/>
              </a:rPr>
              <a:t>【</a:t>
            </a:r>
            <a:r>
              <a:rPr lang="zh-CN" altLang="en-US" sz="2400" b="1" smtClean="0">
                <a:solidFill>
                  <a:srgbClr val="000000"/>
                </a:solidFill>
                <a:latin typeface="宋体" panose="02010600030101010101" pitchFamily="2" charset="-122"/>
              </a:rPr>
              <a:t>要点</a:t>
            </a:r>
            <a:r>
              <a:rPr lang="en-US" altLang="zh-CN" sz="2400" b="1" smtClean="0">
                <a:solidFill>
                  <a:srgbClr val="000000"/>
                </a:solidFill>
                <a:latin typeface="宋体" panose="02010600030101010101" pitchFamily="2" charset="-122"/>
              </a:rPr>
              <a:t>3】</a:t>
            </a:r>
            <a:r>
              <a:rPr lang="zh-CN" altLang="en-US" sz="2400" b="1" smtClean="0">
                <a:solidFill>
                  <a:srgbClr val="000000"/>
                </a:solidFill>
                <a:latin typeface="宋体" panose="02010600030101010101" pitchFamily="2" charset="-122"/>
              </a:rPr>
              <a:t>综合实验</a:t>
            </a:r>
            <a:r>
              <a:rPr lang="en-US" altLang="zh-CN" sz="2400" b="1" smtClean="0">
                <a:solidFill>
                  <a:srgbClr val="000000"/>
                </a:solidFill>
                <a:latin typeface="宋体" panose="02010600030101010101" pitchFamily="2" charset="-122"/>
              </a:rPr>
              <a:t>——</a:t>
            </a:r>
            <a:r>
              <a:rPr lang="zh-CN" altLang="en-US" sz="2400" b="1" smtClean="0">
                <a:solidFill>
                  <a:srgbClr val="000000"/>
                </a:solidFill>
                <a:latin typeface="宋体" panose="02010600030101010101" pitchFamily="2" charset="-122"/>
              </a:rPr>
              <a:t>六种考法</a:t>
            </a:r>
            <a:endParaRPr lang="en-US" altLang="zh-CN" sz="2400" b="1" smtClean="0">
              <a:solidFill>
                <a:srgbClr val="0000FF"/>
              </a:solidFill>
              <a:latin typeface="宋体" panose="02010600030101010101"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ou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
            <a:lum/>
          </a:blip>
          <a:stretch>
            <a:fillRect/>
          </a:stretch>
        </a:blipFill>
        <a:effectLst/>
      </p:bgPr>
    </p:bg>
    <p:spTree>
      <p:nvGrpSpPr>
        <p:cNvPr id="1" name=""/>
        <p:cNvGrpSpPr/>
        <p:nvPr/>
      </p:nvGrpSpPr>
      <p:grpSpPr>
        <a:xfrm>
          <a:off x="0" y="0"/>
          <a:ext cx="0" cy="0"/>
          <a:chOff x="0" y="0"/>
          <a:chExt cx="0" cy="0"/>
        </a:xfrm>
      </p:grpSpPr>
      <p:cxnSp>
        <p:nvCxnSpPr>
          <p:cNvPr id="2" name="直接连接符 1"/>
          <p:cNvCxnSpPr/>
          <p:nvPr/>
        </p:nvCxnSpPr>
        <p:spPr>
          <a:xfrm flipV="1">
            <a:off x="149862" y="978928"/>
            <a:ext cx="11891433" cy="1905"/>
          </a:xfrm>
          <a:prstGeom prst="line">
            <a:avLst/>
          </a:prstGeom>
          <a:ln w="57150">
            <a:solidFill>
              <a:srgbClr val="FF0000"/>
            </a:solidFill>
          </a:ln>
          <a:scene3d>
            <a:camera prst="obliqueTopRight"/>
            <a:lightRig rig="threePt" dir="t"/>
          </a:scene3d>
        </p:spPr>
        <p:style>
          <a:lnRef idx="1">
            <a:schemeClr val="accent1"/>
          </a:lnRef>
          <a:fillRef idx="0">
            <a:schemeClr val="accent1"/>
          </a:fillRef>
          <a:effectRef idx="0">
            <a:schemeClr val="accent1"/>
          </a:effectRef>
          <a:fontRef idx="minor">
            <a:schemeClr val="tx1"/>
          </a:fontRef>
        </p:style>
      </p:cxnSp>
      <p:sp>
        <p:nvSpPr>
          <p:cNvPr id="3" name="文本框 5"/>
          <p:cNvSpPr txBox="1"/>
          <p:nvPr/>
        </p:nvSpPr>
        <p:spPr>
          <a:xfrm>
            <a:off x="1103655" y="404793"/>
            <a:ext cx="3253540" cy="461665"/>
          </a:xfrm>
          <a:prstGeom prst="rect">
            <a:avLst/>
          </a:prstGeom>
          <a:noFill/>
        </p:spPr>
        <p:txBody>
          <a:bodyPr wrap="square" rtlCol="0" anchor="t">
            <a:spAutoFit/>
          </a:bodyPr>
          <a:lstStyle/>
          <a:p>
            <a:pPr fontAlgn="base">
              <a:spcBef>
                <a:spcPct val="0"/>
              </a:spcBef>
              <a:spcAft>
                <a:spcPct val="0"/>
              </a:spcAft>
            </a:pPr>
            <a:r>
              <a:rPr lang="zh-CN" altLang="en-US" sz="2400" b="1" smtClean="0">
                <a:solidFill>
                  <a:srgbClr val="000000"/>
                </a:solidFill>
                <a:latin typeface="黑体" panose="02010600030101010101" pitchFamily="49" charset="-122"/>
                <a:ea typeface="黑体" panose="02010600030101010101" pitchFamily="49" charset="-122"/>
                <a:cs typeface="宋体" panose="02010600030101010101" pitchFamily="2" charset="-122"/>
                <a:sym typeface="+mn-ea"/>
              </a:rPr>
              <a:t>有机实验要领</a:t>
            </a:r>
            <a:endParaRPr lang="zh-CN" altLang="en-US" sz="2400" b="1">
              <a:solidFill>
                <a:srgbClr val="000000"/>
              </a:solidFill>
              <a:latin typeface="黑体" panose="02010600030101010101" pitchFamily="49" charset="-122"/>
              <a:ea typeface="黑体" panose="02010600030101010101" pitchFamily="49" charset="-122"/>
              <a:cs typeface="宋体" panose="02010600030101010101" pitchFamily="2" charset="-122"/>
              <a:sym typeface="+mn-ea"/>
            </a:endParaRPr>
          </a:p>
        </p:txBody>
      </p:sp>
      <p:pic>
        <p:nvPicPr>
          <p:cNvPr id="370691" name="Picture 3" descr="18SWAH10-37+.TIF"/>
          <p:cNvPicPr>
            <a:picLocks noChangeAspect="1" noChangeArrowheads="1"/>
          </p:cNvPicPr>
          <p:nvPr/>
        </p:nvPicPr>
        <p:blipFill>
          <a:blip r:embed="rId2"/>
          <a:srcRect l="28450" t="2786" r="53261" b="24776"/>
          <a:stretch>
            <a:fillRect/>
          </a:stretch>
        </p:blipFill>
        <p:spPr bwMode="auto">
          <a:xfrm>
            <a:off x="911642" y="1196845"/>
            <a:ext cx="2208153" cy="1872130"/>
          </a:xfrm>
          <a:prstGeom prst="rect">
            <a:avLst/>
          </a:prstGeom>
          <a:noFill/>
          <a:ln w="9525">
            <a:noFill/>
            <a:miter lim="800000"/>
            <a:headEnd/>
            <a:tailEnd/>
          </a:ln>
        </p:spPr>
      </p:pic>
      <p:pic>
        <p:nvPicPr>
          <p:cNvPr id="370697" name="Picture 9" descr="https://i02picsos.sogoucdn.com/a819db969b701c91"/>
          <p:cNvPicPr>
            <a:picLocks noChangeAspect="1" noChangeArrowheads="1"/>
          </p:cNvPicPr>
          <p:nvPr/>
        </p:nvPicPr>
        <p:blipFill>
          <a:blip r:embed="rId3"/>
          <a:srcRect l="2503" t="3500" r="4879" b="9005"/>
          <a:stretch>
            <a:fillRect/>
          </a:stretch>
        </p:blipFill>
        <p:spPr bwMode="auto">
          <a:xfrm>
            <a:off x="3791842" y="1268850"/>
            <a:ext cx="3552247" cy="1872130"/>
          </a:xfrm>
          <a:prstGeom prst="rect">
            <a:avLst/>
          </a:prstGeom>
          <a:noFill/>
        </p:spPr>
      </p:pic>
      <p:sp>
        <p:nvSpPr>
          <p:cNvPr id="15" name="TextBox 14"/>
          <p:cNvSpPr txBox="1"/>
          <p:nvPr/>
        </p:nvSpPr>
        <p:spPr>
          <a:xfrm>
            <a:off x="1007648" y="3429003"/>
            <a:ext cx="10560733" cy="3139321"/>
          </a:xfrm>
          <a:prstGeom prst="rect">
            <a:avLst/>
          </a:prstGeom>
          <a:noFill/>
          <a:ln>
            <a:solidFill>
              <a:srgbClr val="FF0000"/>
            </a:solidFill>
          </a:ln>
        </p:spPr>
        <p:txBody>
          <a:bodyPr wrap="square" rtlCol="0">
            <a:spAutoFit/>
          </a:bodyPr>
          <a:lstStyle/>
          <a:p>
            <a:pPr fontAlgn="base">
              <a:spcBef>
                <a:spcPct val="0"/>
              </a:spcBef>
              <a:spcAft>
                <a:spcPct val="0"/>
              </a:spcAft>
            </a:pPr>
            <a:r>
              <a:rPr lang="en-US" altLang="zh-CN" b="1" smtClean="0">
                <a:solidFill>
                  <a:srgbClr val="FF0000"/>
                </a:solidFill>
              </a:rPr>
              <a:t>1.</a:t>
            </a:r>
            <a:r>
              <a:rPr lang="zh-CN" altLang="en-US" b="1" smtClean="0">
                <a:solidFill>
                  <a:srgbClr val="FF0000"/>
                </a:solidFill>
              </a:rPr>
              <a:t>四个特色：</a:t>
            </a:r>
            <a:endParaRPr lang="en-US" altLang="zh-CN" b="1" smtClean="0">
              <a:solidFill>
                <a:srgbClr val="FF0000"/>
              </a:solidFill>
            </a:endParaRPr>
          </a:p>
          <a:p>
            <a:pPr fontAlgn="base">
              <a:spcBef>
                <a:spcPct val="0"/>
              </a:spcBef>
              <a:spcAft>
                <a:spcPct val="0"/>
              </a:spcAft>
            </a:pPr>
            <a:r>
              <a:rPr lang="zh-CN" altLang="en-US" b="1" smtClean="0">
                <a:solidFill>
                  <a:srgbClr val="000000"/>
                </a:solidFill>
              </a:rPr>
              <a:t>   </a:t>
            </a:r>
            <a:r>
              <a:rPr lang="en-US" altLang="zh-CN" b="1" smtClean="0">
                <a:solidFill>
                  <a:srgbClr val="000000"/>
                </a:solidFill>
              </a:rPr>
              <a:t>(1) </a:t>
            </a:r>
            <a:r>
              <a:rPr lang="zh-CN" altLang="en-US" b="1" smtClean="0">
                <a:solidFill>
                  <a:srgbClr val="000000"/>
                </a:solidFill>
              </a:rPr>
              <a:t>有机反应的特点</a:t>
            </a:r>
            <a:r>
              <a:rPr lang="en-US" altLang="zh-CN" b="1" smtClean="0">
                <a:solidFill>
                  <a:srgbClr val="000000"/>
                </a:solidFill>
              </a:rPr>
              <a:t>(</a:t>
            </a:r>
            <a:r>
              <a:rPr lang="zh-CN" altLang="en-US" b="1" smtClean="0">
                <a:solidFill>
                  <a:srgbClr val="000000"/>
                </a:solidFill>
              </a:rPr>
              <a:t>反应复杂</a:t>
            </a:r>
            <a:r>
              <a:rPr lang="en-US" altLang="zh-CN" b="1" smtClean="0">
                <a:solidFill>
                  <a:srgbClr val="000000"/>
                </a:solidFill>
              </a:rPr>
              <a:t>)——</a:t>
            </a:r>
            <a:r>
              <a:rPr lang="zh-CN" altLang="en-US" b="1" smtClean="0">
                <a:solidFill>
                  <a:srgbClr val="FF0000"/>
                </a:solidFill>
              </a:rPr>
              <a:t>产率小：缓缓通、温度、压强</a:t>
            </a:r>
            <a:endParaRPr lang="en-US" altLang="zh-CN" b="1" smtClean="0">
              <a:solidFill>
                <a:srgbClr val="FF0000"/>
              </a:solidFill>
            </a:endParaRPr>
          </a:p>
          <a:p>
            <a:pPr fontAlgn="base">
              <a:spcBef>
                <a:spcPct val="0"/>
              </a:spcBef>
              <a:spcAft>
                <a:spcPct val="0"/>
              </a:spcAft>
            </a:pPr>
            <a:r>
              <a:rPr lang="zh-CN" altLang="en-US" b="1" smtClean="0">
                <a:solidFill>
                  <a:srgbClr val="000000"/>
                </a:solidFill>
              </a:rPr>
              <a:t>   </a:t>
            </a:r>
            <a:r>
              <a:rPr lang="en-US" altLang="zh-CN" b="1" smtClean="0">
                <a:solidFill>
                  <a:srgbClr val="000000"/>
                </a:solidFill>
              </a:rPr>
              <a:t>(2) </a:t>
            </a:r>
            <a:r>
              <a:rPr lang="zh-CN" altLang="en-US" b="1" smtClean="0">
                <a:solidFill>
                  <a:srgbClr val="000000"/>
                </a:solidFill>
              </a:rPr>
              <a:t>有机反应的特点</a:t>
            </a:r>
            <a:r>
              <a:rPr lang="en-US" altLang="zh-CN" b="1" smtClean="0">
                <a:solidFill>
                  <a:srgbClr val="000000"/>
                </a:solidFill>
              </a:rPr>
              <a:t>(</a:t>
            </a:r>
            <a:r>
              <a:rPr lang="zh-CN" altLang="en-US" b="1" smtClean="0">
                <a:solidFill>
                  <a:srgbClr val="000000"/>
                </a:solidFill>
              </a:rPr>
              <a:t>副反应多</a:t>
            </a:r>
            <a:r>
              <a:rPr lang="en-US" altLang="zh-CN" b="1" smtClean="0">
                <a:solidFill>
                  <a:srgbClr val="000000"/>
                </a:solidFill>
              </a:rPr>
              <a:t>)——</a:t>
            </a:r>
            <a:r>
              <a:rPr lang="zh-CN" altLang="en-US" b="1" smtClean="0">
                <a:solidFill>
                  <a:srgbClr val="0000FF"/>
                </a:solidFill>
              </a:rPr>
              <a:t>催化机理的选择</a:t>
            </a:r>
            <a:endParaRPr lang="en-US" altLang="zh-CN" b="1" smtClean="0">
              <a:solidFill>
                <a:srgbClr val="0000FF"/>
              </a:solidFill>
            </a:endParaRPr>
          </a:p>
          <a:p>
            <a:pPr fontAlgn="base">
              <a:spcBef>
                <a:spcPct val="0"/>
              </a:spcBef>
              <a:spcAft>
                <a:spcPct val="0"/>
              </a:spcAft>
            </a:pPr>
            <a:r>
              <a:rPr lang="en-US" altLang="zh-CN" b="1" smtClean="0">
                <a:solidFill>
                  <a:srgbClr val="FF0000"/>
                </a:solidFill>
              </a:rPr>
              <a:t>   </a:t>
            </a:r>
            <a:r>
              <a:rPr lang="en-US" altLang="zh-CN" b="1" smtClean="0">
                <a:solidFill>
                  <a:srgbClr val="000000"/>
                </a:solidFill>
              </a:rPr>
              <a:t>(3)</a:t>
            </a:r>
            <a:r>
              <a:rPr lang="zh-CN" altLang="en-US" b="1" smtClean="0">
                <a:solidFill>
                  <a:srgbClr val="000000"/>
                </a:solidFill>
              </a:rPr>
              <a:t>有机层与水层的分离方法</a:t>
            </a:r>
            <a:r>
              <a:rPr lang="en-US" altLang="zh-CN" b="1" smtClean="0">
                <a:solidFill>
                  <a:srgbClr val="000000"/>
                </a:solidFill>
              </a:rPr>
              <a:t>——  </a:t>
            </a:r>
            <a:r>
              <a:rPr lang="zh-CN" altLang="en-US" b="1" smtClean="0">
                <a:solidFill>
                  <a:srgbClr val="FF0000"/>
                </a:solidFill>
              </a:rPr>
              <a:t>分液</a:t>
            </a:r>
            <a:endParaRPr lang="en-US" altLang="zh-CN" b="1" smtClean="0">
              <a:solidFill>
                <a:srgbClr val="FF0000"/>
              </a:solidFill>
            </a:endParaRPr>
          </a:p>
          <a:p>
            <a:pPr fontAlgn="base">
              <a:spcBef>
                <a:spcPct val="0"/>
              </a:spcBef>
              <a:spcAft>
                <a:spcPct val="0"/>
              </a:spcAft>
            </a:pPr>
            <a:r>
              <a:rPr lang="en-US" altLang="zh-CN" b="1" smtClean="0">
                <a:solidFill>
                  <a:srgbClr val="000000"/>
                </a:solidFill>
              </a:rPr>
              <a:t>   (4)</a:t>
            </a:r>
            <a:r>
              <a:rPr lang="zh-CN" altLang="en-US" b="1" smtClean="0">
                <a:solidFill>
                  <a:srgbClr val="000000"/>
                </a:solidFill>
              </a:rPr>
              <a:t>混溶有机物的分离方法    </a:t>
            </a:r>
            <a:r>
              <a:rPr lang="en-US" altLang="zh-CN" b="1" smtClean="0">
                <a:solidFill>
                  <a:srgbClr val="000000"/>
                </a:solidFill>
              </a:rPr>
              <a:t>——  </a:t>
            </a:r>
            <a:r>
              <a:rPr lang="zh-CN" altLang="en-US" b="1" smtClean="0">
                <a:solidFill>
                  <a:srgbClr val="FF0000"/>
                </a:solidFill>
              </a:rPr>
              <a:t>分馏</a:t>
            </a:r>
            <a:endParaRPr lang="en-US" altLang="zh-CN" b="1" smtClean="0">
              <a:solidFill>
                <a:srgbClr val="FF0000"/>
              </a:solidFill>
            </a:endParaRPr>
          </a:p>
          <a:p>
            <a:pPr fontAlgn="base">
              <a:spcBef>
                <a:spcPct val="0"/>
              </a:spcBef>
              <a:spcAft>
                <a:spcPct val="0"/>
              </a:spcAft>
            </a:pPr>
            <a:r>
              <a:rPr lang="en-US" altLang="zh-CN" b="1" smtClean="0">
                <a:solidFill>
                  <a:srgbClr val="FF0000"/>
                </a:solidFill>
              </a:rPr>
              <a:t>2.</a:t>
            </a:r>
            <a:r>
              <a:rPr lang="zh-CN" altLang="en-US" b="1" smtClean="0">
                <a:solidFill>
                  <a:srgbClr val="FF0000"/>
                </a:solidFill>
              </a:rPr>
              <a:t>五类性质实验：</a:t>
            </a:r>
            <a:endParaRPr lang="en-US" altLang="zh-CN" b="1" smtClean="0">
              <a:solidFill>
                <a:srgbClr val="FF0000"/>
              </a:solidFill>
            </a:endParaRPr>
          </a:p>
          <a:p>
            <a:pPr fontAlgn="base">
              <a:spcBef>
                <a:spcPct val="0"/>
              </a:spcBef>
              <a:spcAft>
                <a:spcPct val="0"/>
              </a:spcAft>
            </a:pPr>
            <a:r>
              <a:rPr lang="en-US" altLang="zh-CN" b="1" smtClean="0">
                <a:solidFill>
                  <a:srgbClr val="000000"/>
                </a:solidFill>
              </a:rPr>
              <a:t>   </a:t>
            </a:r>
            <a:r>
              <a:rPr lang="zh-CN" altLang="en-US" b="1" smtClean="0">
                <a:solidFill>
                  <a:srgbClr val="000000"/>
                </a:solidFill>
              </a:rPr>
              <a:t> </a:t>
            </a:r>
            <a:r>
              <a:rPr lang="en-US" altLang="zh-CN" b="1" smtClean="0">
                <a:solidFill>
                  <a:srgbClr val="000000"/>
                </a:solidFill>
              </a:rPr>
              <a:t>(1) CH</a:t>
            </a:r>
            <a:r>
              <a:rPr lang="en-US" altLang="zh-CN" b="1" baseline="-25000" smtClean="0">
                <a:solidFill>
                  <a:srgbClr val="000000"/>
                </a:solidFill>
              </a:rPr>
              <a:t>4</a:t>
            </a:r>
            <a:r>
              <a:rPr lang="zh-CN" altLang="en-US" b="1" smtClean="0">
                <a:solidFill>
                  <a:srgbClr val="000000"/>
                </a:solidFill>
              </a:rPr>
              <a:t>与</a:t>
            </a:r>
            <a:r>
              <a:rPr lang="en-US" altLang="zh-CN" b="1" smtClean="0">
                <a:solidFill>
                  <a:srgbClr val="000000"/>
                </a:solidFill>
              </a:rPr>
              <a:t>Cl</a:t>
            </a:r>
            <a:r>
              <a:rPr lang="en-US" altLang="zh-CN" b="1" baseline="-25000" smtClean="0">
                <a:solidFill>
                  <a:srgbClr val="000000"/>
                </a:solidFill>
              </a:rPr>
              <a:t>2</a:t>
            </a:r>
            <a:r>
              <a:rPr lang="zh-CN" altLang="en-US" b="1" smtClean="0">
                <a:solidFill>
                  <a:srgbClr val="000000"/>
                </a:solidFill>
              </a:rPr>
              <a:t>反应</a:t>
            </a:r>
            <a:r>
              <a:rPr lang="en-US" altLang="zh-CN" b="1" smtClean="0">
                <a:solidFill>
                  <a:srgbClr val="000000"/>
                </a:solidFill>
              </a:rPr>
              <a:t>——</a:t>
            </a:r>
            <a:r>
              <a:rPr lang="zh-CN" altLang="en-US" b="1" smtClean="0">
                <a:solidFill>
                  <a:srgbClr val="000000"/>
                </a:solidFill>
              </a:rPr>
              <a:t>光取代典例</a:t>
            </a:r>
            <a:r>
              <a:rPr lang="en-US" altLang="zh-CN" b="1" smtClean="0">
                <a:solidFill>
                  <a:srgbClr val="000000"/>
                </a:solidFill>
              </a:rPr>
              <a:t> </a:t>
            </a:r>
            <a:endParaRPr lang="en-US" altLang="zh-CN" b="1" smtClean="0">
              <a:solidFill>
                <a:srgbClr val="000000"/>
              </a:solidFill>
            </a:endParaRPr>
          </a:p>
          <a:p>
            <a:pPr fontAlgn="base">
              <a:spcBef>
                <a:spcPct val="0"/>
              </a:spcBef>
              <a:spcAft>
                <a:spcPct val="0"/>
              </a:spcAft>
            </a:pPr>
            <a:r>
              <a:rPr lang="en-US" altLang="zh-CN" b="1" smtClean="0">
                <a:solidFill>
                  <a:srgbClr val="000000"/>
                </a:solidFill>
              </a:rPr>
              <a:t>    (2) C</a:t>
            </a:r>
            <a:r>
              <a:rPr lang="en-US" altLang="zh-CN" b="1" baseline="-25000" smtClean="0">
                <a:solidFill>
                  <a:srgbClr val="000000"/>
                </a:solidFill>
              </a:rPr>
              <a:t>2</a:t>
            </a:r>
            <a:r>
              <a:rPr lang="en-US" altLang="zh-CN" b="1" smtClean="0">
                <a:solidFill>
                  <a:srgbClr val="000000"/>
                </a:solidFill>
              </a:rPr>
              <a:t>H</a:t>
            </a:r>
            <a:r>
              <a:rPr lang="en-US" altLang="zh-CN" b="1" baseline="-25000" smtClean="0">
                <a:solidFill>
                  <a:srgbClr val="000000"/>
                </a:solidFill>
              </a:rPr>
              <a:t>4</a:t>
            </a:r>
            <a:r>
              <a:rPr lang="zh-CN" altLang="en-US" b="1" smtClean="0">
                <a:solidFill>
                  <a:srgbClr val="000000"/>
                </a:solidFill>
              </a:rPr>
              <a:t>与</a:t>
            </a:r>
            <a:r>
              <a:rPr lang="en-US" altLang="zh-CN" b="1" smtClean="0">
                <a:solidFill>
                  <a:srgbClr val="000000"/>
                </a:solidFill>
              </a:rPr>
              <a:t>Br</a:t>
            </a:r>
            <a:r>
              <a:rPr lang="en-US" altLang="zh-CN" b="1" baseline="-25000" smtClean="0">
                <a:solidFill>
                  <a:srgbClr val="000000"/>
                </a:solidFill>
              </a:rPr>
              <a:t>2</a:t>
            </a:r>
            <a:r>
              <a:rPr lang="zh-CN" altLang="en-US" b="1" smtClean="0">
                <a:solidFill>
                  <a:srgbClr val="000000"/>
                </a:solidFill>
              </a:rPr>
              <a:t>反应</a:t>
            </a:r>
            <a:r>
              <a:rPr lang="en-US" altLang="zh-CN" b="1" smtClean="0">
                <a:solidFill>
                  <a:srgbClr val="000000"/>
                </a:solidFill>
              </a:rPr>
              <a:t>——</a:t>
            </a:r>
            <a:r>
              <a:rPr lang="zh-CN" altLang="en-US" b="1" smtClean="0">
                <a:solidFill>
                  <a:srgbClr val="000000"/>
                </a:solidFill>
              </a:rPr>
              <a:t>加成典例</a:t>
            </a:r>
            <a:endParaRPr lang="en-US" altLang="zh-CN" b="1" smtClean="0">
              <a:solidFill>
                <a:srgbClr val="000000"/>
              </a:solidFill>
            </a:endParaRPr>
          </a:p>
          <a:p>
            <a:pPr fontAlgn="base">
              <a:spcBef>
                <a:spcPct val="0"/>
              </a:spcBef>
              <a:spcAft>
                <a:spcPct val="0"/>
              </a:spcAft>
            </a:pPr>
            <a:r>
              <a:rPr lang="en-US" altLang="zh-CN" b="1" smtClean="0">
                <a:solidFill>
                  <a:srgbClr val="000000"/>
                </a:solidFill>
              </a:rPr>
              <a:t>    (3)</a:t>
            </a:r>
            <a:r>
              <a:rPr lang="zh-CN" altLang="en-US" b="1" smtClean="0">
                <a:solidFill>
                  <a:srgbClr val="000000"/>
                </a:solidFill>
              </a:rPr>
              <a:t>苯的两个取代反应</a:t>
            </a:r>
            <a:r>
              <a:rPr lang="en-US" altLang="zh-CN" b="1" smtClean="0">
                <a:solidFill>
                  <a:srgbClr val="000000"/>
                </a:solidFill>
              </a:rPr>
              <a:t>——</a:t>
            </a:r>
            <a:r>
              <a:rPr lang="zh-CN" altLang="en-US" b="1" smtClean="0">
                <a:solidFill>
                  <a:srgbClr val="000000"/>
                </a:solidFill>
              </a:rPr>
              <a:t>催化取代典例</a:t>
            </a:r>
            <a:endParaRPr lang="en-US" altLang="zh-CN" b="1" smtClean="0">
              <a:solidFill>
                <a:srgbClr val="000000"/>
              </a:solidFill>
            </a:endParaRPr>
          </a:p>
          <a:p>
            <a:pPr fontAlgn="base">
              <a:spcBef>
                <a:spcPct val="0"/>
              </a:spcBef>
              <a:spcAft>
                <a:spcPct val="0"/>
              </a:spcAft>
            </a:pPr>
            <a:r>
              <a:rPr lang="en-US" altLang="zh-CN" b="1" smtClean="0">
                <a:solidFill>
                  <a:srgbClr val="000000"/>
                </a:solidFill>
              </a:rPr>
              <a:t>    (4)</a:t>
            </a:r>
            <a:r>
              <a:rPr lang="zh-CN" altLang="en-US" b="1" smtClean="0">
                <a:solidFill>
                  <a:srgbClr val="000000"/>
                </a:solidFill>
              </a:rPr>
              <a:t>乙酸乙酯的制备</a:t>
            </a:r>
            <a:r>
              <a:rPr lang="en-US" altLang="zh-CN" b="1" smtClean="0">
                <a:solidFill>
                  <a:srgbClr val="000000"/>
                </a:solidFill>
              </a:rPr>
              <a:t>——</a:t>
            </a:r>
            <a:r>
              <a:rPr lang="zh-CN" altLang="en-US" b="1" smtClean="0">
                <a:solidFill>
                  <a:srgbClr val="000000"/>
                </a:solidFill>
              </a:rPr>
              <a:t>有机合成典例</a:t>
            </a:r>
            <a:endParaRPr lang="en-US" altLang="zh-CN" b="1" smtClean="0">
              <a:solidFill>
                <a:srgbClr val="000000"/>
              </a:solidFill>
            </a:endParaRPr>
          </a:p>
          <a:p>
            <a:pPr fontAlgn="base">
              <a:spcBef>
                <a:spcPct val="0"/>
              </a:spcBef>
              <a:spcAft>
                <a:spcPct val="0"/>
              </a:spcAft>
            </a:pPr>
            <a:r>
              <a:rPr lang="en-US" altLang="zh-CN" b="1" smtClean="0">
                <a:solidFill>
                  <a:srgbClr val="000000"/>
                </a:solidFill>
              </a:rPr>
              <a:t>    (5)</a:t>
            </a:r>
            <a:r>
              <a:rPr lang="zh-CN" altLang="en-US" b="1" smtClean="0">
                <a:solidFill>
                  <a:srgbClr val="000000"/>
                </a:solidFill>
              </a:rPr>
              <a:t>糖类蛋白质</a:t>
            </a:r>
            <a:r>
              <a:rPr lang="en-US" altLang="zh-CN" b="1" smtClean="0">
                <a:solidFill>
                  <a:srgbClr val="000000"/>
                </a:solidFill>
              </a:rPr>
              <a:t>——</a:t>
            </a:r>
            <a:r>
              <a:rPr lang="zh-CN" altLang="en-US" b="1" smtClean="0">
                <a:solidFill>
                  <a:srgbClr val="000000"/>
                </a:solidFill>
              </a:rPr>
              <a:t>高分子典例</a:t>
            </a:r>
            <a:r>
              <a:rPr lang="en-US" altLang="zh-CN" b="1" smtClean="0">
                <a:solidFill>
                  <a:srgbClr val="000000"/>
                </a:solidFill>
              </a:rPr>
              <a:t>   </a:t>
            </a:r>
            <a:endParaRPr lang="zh-CN" altLang="en-US" b="1">
              <a:solidFill>
                <a:srgbClr val="000000"/>
              </a:solidFill>
            </a:endParaRPr>
          </a:p>
        </p:txBody>
      </p:sp>
      <p:grpSp>
        <p:nvGrpSpPr>
          <p:cNvPr id="4" name="组合 7"/>
          <p:cNvGrpSpPr/>
          <p:nvPr/>
        </p:nvGrpSpPr>
        <p:grpSpPr>
          <a:xfrm>
            <a:off x="7920129" y="1124843"/>
            <a:ext cx="3360233" cy="2040257"/>
            <a:chOff x="2364308" y="3645797"/>
            <a:chExt cx="4291429" cy="2537638"/>
          </a:xfrm>
        </p:grpSpPr>
        <p:pic>
          <p:nvPicPr>
            <p:cNvPr id="9" name="Picture 3" descr="海水蒸馏原理示意图"/>
            <p:cNvPicPr>
              <a:picLocks noChangeAspect="1"/>
            </p:cNvPicPr>
            <p:nvPr/>
          </p:nvPicPr>
          <p:blipFill>
            <a:blip r:embed="rId4"/>
            <a:stretch>
              <a:fillRect/>
            </a:stretch>
          </p:blipFill>
          <p:spPr>
            <a:xfrm>
              <a:off x="2555860" y="3645797"/>
              <a:ext cx="3600250" cy="1781763"/>
            </a:xfrm>
            <a:prstGeom prst="rect">
              <a:avLst/>
            </a:prstGeom>
            <a:noFill/>
            <a:ln w="9525">
              <a:noFill/>
            </a:ln>
          </p:spPr>
        </p:pic>
        <p:sp>
          <p:nvSpPr>
            <p:cNvPr id="10" name="Text Box 4"/>
            <p:cNvSpPr txBox="1"/>
            <p:nvPr/>
          </p:nvSpPr>
          <p:spPr>
            <a:xfrm>
              <a:off x="2364308" y="5436968"/>
              <a:ext cx="4291429" cy="746467"/>
            </a:xfrm>
            <a:prstGeom prst="rect">
              <a:avLst/>
            </a:prstGeom>
            <a:noFill/>
            <a:ln w="9525">
              <a:noFill/>
            </a:ln>
          </p:spPr>
          <p:txBody>
            <a:bodyPr wrap="square" lIns="91434" tIns="45717" rIns="91434" bIns="45717" anchor="t">
              <a:spAutoFit/>
            </a:bodyPr>
            <a:lstStyle/>
            <a:p>
              <a:pPr fontAlgn="base">
                <a:lnSpc>
                  <a:spcPts val="1500"/>
                </a:lnSpc>
                <a:spcBef>
                  <a:spcPct val="50000"/>
                </a:spcBef>
                <a:spcAft>
                  <a:spcPct val="0"/>
                </a:spcAft>
              </a:pPr>
              <a:r>
                <a:rPr lang="zh-CN" altLang="en-US" sz="1600" b="1">
                  <a:solidFill>
                    <a:srgbClr val="FF0000"/>
                  </a:solidFill>
                  <a:latin typeface="新宋体" panose="02010609030101010101" charset="-122"/>
                  <a:ea typeface="新宋体" panose="02010609030101010101" charset="-122"/>
                </a:rPr>
                <a:t>人教版必修</a:t>
              </a:r>
              <a:r>
                <a:rPr lang="en-US" altLang="zh-CN" sz="1600" b="1">
                  <a:solidFill>
                    <a:srgbClr val="FF0000"/>
                  </a:solidFill>
                  <a:latin typeface="新宋体" panose="02010609030101010101" charset="-122"/>
                  <a:ea typeface="新宋体" panose="02010609030101010101" charset="-122"/>
                </a:rPr>
                <a:t>2</a:t>
              </a:r>
              <a:r>
                <a:rPr lang="zh-CN" altLang="en-US" sz="1600" b="1">
                  <a:solidFill>
                    <a:srgbClr val="FF0000"/>
                  </a:solidFill>
                  <a:latin typeface="新宋体" panose="02010609030101010101" charset="-122"/>
                  <a:ea typeface="新宋体" panose="02010609030101010101" charset="-122"/>
                </a:rPr>
                <a:t>，图</a:t>
              </a:r>
              <a:r>
                <a:rPr lang="en-US" altLang="zh-CN" sz="1600" b="1" smtClean="0">
                  <a:solidFill>
                    <a:srgbClr val="FF0000"/>
                  </a:solidFill>
                  <a:latin typeface="新宋体" panose="02010609030101010101" charset="-122"/>
                  <a:ea typeface="新宋体" panose="02010609030101010101" charset="-122"/>
                </a:rPr>
                <a:t>4-3</a:t>
              </a:r>
              <a:endParaRPr lang="en-US" altLang="zh-CN" sz="1600" b="1" smtClean="0">
                <a:solidFill>
                  <a:srgbClr val="FF0000"/>
                </a:solidFill>
                <a:latin typeface="新宋体" panose="02010609030101010101" charset="-122"/>
                <a:ea typeface="新宋体" panose="02010609030101010101" charset="-122"/>
              </a:endParaRPr>
            </a:p>
            <a:p>
              <a:pPr fontAlgn="base">
                <a:lnSpc>
                  <a:spcPts val="1500"/>
                </a:lnSpc>
                <a:spcBef>
                  <a:spcPct val="50000"/>
                </a:spcBef>
                <a:spcAft>
                  <a:spcPct val="0"/>
                </a:spcAft>
              </a:pPr>
              <a:r>
                <a:rPr lang="zh-CN" altLang="en-US" sz="1600" b="1" smtClean="0">
                  <a:solidFill>
                    <a:srgbClr val="FF0000"/>
                  </a:solidFill>
                  <a:latin typeface="新宋体" panose="02010609030101010101" charset="-122"/>
                  <a:ea typeface="新宋体" panose="02010609030101010101" charset="-122"/>
                </a:rPr>
                <a:t>海</a:t>
              </a:r>
              <a:r>
                <a:rPr lang="zh-CN" altLang="en-US" sz="1600" b="1">
                  <a:solidFill>
                    <a:srgbClr val="FF0000"/>
                  </a:solidFill>
                  <a:latin typeface="新宋体" panose="02010609030101010101" charset="-122"/>
                  <a:ea typeface="新宋体" panose="02010609030101010101" charset="-122"/>
                </a:rPr>
                <a:t>水蒸馏原理示意</a:t>
              </a:r>
              <a:r>
                <a:rPr lang="zh-CN" altLang="en-US" sz="1600" b="1" smtClean="0">
                  <a:solidFill>
                    <a:srgbClr val="FF0000"/>
                  </a:solidFill>
                  <a:latin typeface="新宋体" panose="02010609030101010101" charset="-122"/>
                  <a:ea typeface="新宋体" panose="02010609030101010101" charset="-122"/>
                </a:rPr>
                <a:t>图</a:t>
              </a:r>
              <a:endParaRPr lang="zh-CN" altLang="en-US" sz="1600" b="1">
                <a:solidFill>
                  <a:srgbClr val="FF0000"/>
                </a:solidFill>
                <a:latin typeface="新宋体" panose="02010609030101010101" charset="-122"/>
                <a:ea typeface="新宋体" panose="02010609030101010101" charset="-122"/>
              </a:endParaRPr>
            </a:p>
          </p:txBody>
        </p:sp>
      </p:grpSp>
      <p:sp>
        <p:nvSpPr>
          <p:cNvPr id="12" name="灯片编号占位符 11"/>
          <p:cNvSpPr>
            <a:spLocks noGrp="1"/>
          </p:cNvSpPr>
          <p:nvPr>
            <p:ph type="sldNum" sz="quarter" idx="12"/>
          </p:nvPr>
        </p:nvSpPr>
        <p:spPr/>
        <p:txBody>
          <a:bodyPr/>
          <a:lstStyle/>
          <a:p>
            <a:fld id="{9A0DB2DC-4C9A-4742-B13C-FB6460FD3503}" type="slidenum">
              <a:rPr lang="en-US" altLang="zh-CN" noProof="1" smtClean="0">
                <a:solidFill>
                  <a:srgbClr val="000000"/>
                </a:solidFill>
                <a:cs typeface="+mn-ea"/>
              </a:rPr>
            </a:fld>
            <a:endParaRPr lang="zh-CN" altLang="en-US" noProof="1">
              <a:solidFill>
                <a:srgbClr val="000000"/>
              </a:solidFill>
            </a:endParaRPr>
          </a:p>
        </p:txBody>
      </p:sp>
      <p:sp>
        <p:nvSpPr>
          <p:cNvPr id="13" name="页脚占位符 12"/>
          <p:cNvSpPr>
            <a:spLocks noGrp="1"/>
          </p:cNvSpPr>
          <p:nvPr>
            <p:ph type="ftr" sz="quarter" idx="11"/>
          </p:nvPr>
        </p:nvSpPr>
        <p:spPr/>
        <p:txBody>
          <a:bodyPr/>
          <a:lstStyle/>
          <a:p>
            <a:endParaRPr lang="zh-CN" altLang="en-US" noProof="1">
              <a:solidFill>
                <a:srgbClr val="000000"/>
              </a:solidFill>
            </a:endParaRPr>
          </a:p>
        </p:txBody>
      </p:sp>
    </p:spTree>
  </p:cSld>
  <p:clrMapOvr>
    <a:masterClrMapping/>
  </p:clrMapOvr>
  <p:transition/>
</p:sld>
</file>

<file path=ppt/slides/slide17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
            <a:lum/>
          </a:blip>
          <a:stretch>
            <a:fillRect/>
          </a:stretch>
        </a:blipFill>
        <a:effectLst/>
      </p:bgPr>
    </p:bg>
    <p:spTree>
      <p:nvGrpSpPr>
        <p:cNvPr id="1" name=""/>
        <p:cNvGrpSpPr/>
        <p:nvPr/>
      </p:nvGrpSpPr>
      <p:grpSpPr>
        <a:xfrm>
          <a:off x="0" y="0"/>
          <a:ext cx="0" cy="0"/>
          <a:chOff x="0" y="0"/>
          <a:chExt cx="0" cy="0"/>
        </a:xfrm>
      </p:grpSpPr>
      <p:cxnSp>
        <p:nvCxnSpPr>
          <p:cNvPr id="25" name="直接连接符 24"/>
          <p:cNvCxnSpPr/>
          <p:nvPr/>
        </p:nvCxnSpPr>
        <p:spPr>
          <a:xfrm flipV="1">
            <a:off x="60976" y="908828"/>
            <a:ext cx="11891433" cy="1905"/>
          </a:xfrm>
          <a:prstGeom prst="line">
            <a:avLst/>
          </a:prstGeom>
          <a:ln w="57150">
            <a:solidFill>
              <a:srgbClr val="FF0000"/>
            </a:solidFill>
          </a:ln>
          <a:scene3d>
            <a:camera prst="obliqueTopRight"/>
            <a:lightRig rig="threePt" dir="t"/>
          </a:scene3d>
        </p:spPr>
        <p:style>
          <a:lnRef idx="1">
            <a:schemeClr val="accent1"/>
          </a:lnRef>
          <a:fillRef idx="0">
            <a:schemeClr val="accent1"/>
          </a:fillRef>
          <a:effectRef idx="0">
            <a:schemeClr val="accent1"/>
          </a:effectRef>
          <a:fontRef idx="minor">
            <a:schemeClr val="tx1"/>
          </a:fontRef>
        </p:style>
      </p:cxnSp>
      <p:sp>
        <p:nvSpPr>
          <p:cNvPr id="27" name="文本框 1"/>
          <p:cNvSpPr txBox="1"/>
          <p:nvPr/>
        </p:nvSpPr>
        <p:spPr>
          <a:xfrm>
            <a:off x="384028" y="333035"/>
            <a:ext cx="9744253" cy="521970"/>
          </a:xfrm>
          <a:prstGeom prst="rect">
            <a:avLst/>
          </a:prstGeom>
          <a:noFill/>
        </p:spPr>
        <p:txBody>
          <a:bodyPr wrap="square" rtlCol="0" anchor="t">
            <a:spAutoFit/>
          </a:bodyPr>
          <a:lstStyle/>
          <a:p>
            <a:pPr fontAlgn="base">
              <a:spcBef>
                <a:spcPct val="0"/>
              </a:spcBef>
              <a:spcAft>
                <a:spcPct val="0"/>
              </a:spcAft>
            </a:pPr>
            <a:r>
              <a:rPr lang="zh-CN" altLang="en-US" sz="2800" b="1" smtClean="0">
                <a:solidFill>
                  <a:srgbClr val="000000"/>
                </a:solidFill>
                <a:latin typeface="黑体" panose="02010600030101010101" pitchFamily="49" charset="-122"/>
                <a:ea typeface="黑体" panose="02010600030101010101" pitchFamily="49" charset="-122"/>
                <a:sym typeface="+mn-ea"/>
              </a:rPr>
              <a:t>考法</a:t>
            </a:r>
            <a:r>
              <a:rPr lang="en-US" altLang="zh-CN" sz="2800" b="1" smtClean="0">
                <a:solidFill>
                  <a:srgbClr val="000000"/>
                </a:solidFill>
                <a:latin typeface="黑体" panose="02010600030101010101" pitchFamily="49" charset="-122"/>
                <a:ea typeface="黑体" panose="02010600030101010101" pitchFamily="49" charset="-122"/>
                <a:sym typeface="+mn-ea"/>
              </a:rPr>
              <a:t>6——</a:t>
            </a:r>
            <a:r>
              <a:rPr lang="zh-CN" altLang="en-US" sz="2800" b="1" smtClean="0">
                <a:solidFill>
                  <a:srgbClr val="FF0000"/>
                </a:solidFill>
                <a:latin typeface="黑体" panose="02010600030101010101" pitchFamily="49" charset="-122"/>
                <a:ea typeface="黑体" panose="02010600030101010101" pitchFamily="49" charset="-122"/>
                <a:sym typeface="Wingdings" panose="05000000000000000000" pitchFamily="2" charset="2"/>
              </a:rPr>
              <a:t>（</a:t>
            </a:r>
            <a:r>
              <a:rPr lang="en-US" altLang="zh-CN" sz="2800" b="1" smtClean="0">
                <a:solidFill>
                  <a:srgbClr val="FF0000"/>
                </a:solidFill>
                <a:latin typeface="黑体" panose="02010600030101010101" pitchFamily="49" charset="-122"/>
                <a:ea typeface="黑体" panose="02010600030101010101" pitchFamily="49" charset="-122"/>
                <a:sym typeface="Wingdings" panose="05000000000000000000" pitchFamily="2" charset="2"/>
              </a:rPr>
              <a:t>6</a:t>
            </a:r>
            <a:r>
              <a:rPr lang="zh-CN" altLang="en-US" sz="2800" b="1" smtClean="0">
                <a:solidFill>
                  <a:srgbClr val="FF0000"/>
                </a:solidFill>
                <a:latin typeface="黑体" panose="02010600030101010101" pitchFamily="49" charset="-122"/>
                <a:ea typeface="黑体" panose="02010600030101010101" pitchFamily="49" charset="-122"/>
                <a:sym typeface="Wingdings" panose="05000000000000000000" pitchFamily="2" charset="2"/>
              </a:rPr>
              <a:t>）</a:t>
            </a:r>
            <a:r>
              <a:rPr lang="zh-CN" altLang="en-US" sz="2800" b="1">
                <a:solidFill>
                  <a:srgbClr val="FF0000"/>
                </a:solidFill>
                <a:sym typeface="+mn-ea"/>
              </a:rPr>
              <a:t>探究实验专题</a:t>
            </a:r>
            <a:endParaRPr lang="zh-CN" altLang="en-US" sz="2800" b="1" smtClean="0">
              <a:solidFill>
                <a:srgbClr val="FF0000"/>
              </a:solidFill>
              <a:ea typeface="黑体" panose="02010600030101010101" pitchFamily="49" charset="-122"/>
              <a:sym typeface="+mn-ea"/>
            </a:endParaRPr>
          </a:p>
        </p:txBody>
      </p:sp>
      <p:sp>
        <p:nvSpPr>
          <p:cNvPr id="204802" name="Rectangle 2"/>
          <p:cNvSpPr/>
          <p:nvPr/>
        </p:nvSpPr>
        <p:spPr>
          <a:xfrm>
            <a:off x="1811869" y="1299528"/>
            <a:ext cx="8616527" cy="4700270"/>
          </a:xfrm>
          <a:prstGeom prst="rect">
            <a:avLst/>
          </a:prstGeom>
          <a:noFill/>
          <a:ln w="9525">
            <a:noFill/>
          </a:ln>
        </p:spPr>
        <p:txBody>
          <a:bodyPr wrap="square" lIns="84593" tIns="42297" rIns="84593" bIns="42297" anchor="ctr">
            <a:spAutoFit/>
          </a:bodyPr>
          <a:lstStyle>
            <a:lvl1pPr marL="523875" indent="-523875" algn="l" rtl="0" eaLnBrk="0" fontAlgn="base" hangingPunct="0">
              <a:spcBef>
                <a:spcPct val="20000"/>
              </a:spcBef>
              <a:spcAft>
                <a:spcPct val="0"/>
              </a:spcAft>
              <a:buFont typeface="Arial" panose="020B0604020202020204" pitchFamily="34" charset="0"/>
              <a:buChar char="•"/>
              <a:defRPr sz="4900" kern="1200">
                <a:solidFill>
                  <a:schemeClr val="tx1"/>
                </a:solidFill>
                <a:latin typeface="+mn-lt"/>
                <a:ea typeface="+mn-ea"/>
                <a:cs typeface="+mn-cs"/>
              </a:defRPr>
            </a:lvl1pPr>
            <a:lvl2pPr marL="1136650" indent="-436880" algn="l" rtl="0" eaLnBrk="0" fontAlgn="base" hangingPunct="0">
              <a:spcBef>
                <a:spcPct val="20000"/>
              </a:spcBef>
              <a:spcAft>
                <a:spcPct val="0"/>
              </a:spcAft>
              <a:buFont typeface="Arial" panose="020B0604020202020204" pitchFamily="34" charset="0"/>
              <a:buChar char="–"/>
              <a:defRPr sz="4300" kern="1200">
                <a:solidFill>
                  <a:schemeClr val="tx1"/>
                </a:solidFill>
                <a:latin typeface="+mn-lt"/>
                <a:ea typeface="+mn-ea"/>
                <a:cs typeface="+mn-cs"/>
              </a:defRPr>
            </a:lvl2pPr>
            <a:lvl3pPr marL="1748155" indent="-349250" algn="l" rtl="0" eaLnBrk="0" fontAlgn="base" hangingPunct="0">
              <a:spcBef>
                <a:spcPct val="20000"/>
              </a:spcBef>
              <a:spcAft>
                <a:spcPct val="0"/>
              </a:spcAft>
              <a:buFont typeface="Arial" panose="020B0604020202020204" pitchFamily="34" charset="0"/>
              <a:buChar char="•"/>
              <a:defRPr sz="3700" kern="1200">
                <a:solidFill>
                  <a:schemeClr val="tx1"/>
                </a:solidFill>
                <a:latin typeface="+mn-lt"/>
                <a:ea typeface="+mn-ea"/>
                <a:cs typeface="+mn-cs"/>
              </a:defRPr>
            </a:lvl3pPr>
            <a:lvl4pPr marL="2447925" indent="-349250" algn="l" rtl="0" eaLnBrk="0" fontAlgn="base" hangingPunct="0">
              <a:spcBef>
                <a:spcPct val="20000"/>
              </a:spcBef>
              <a:spcAft>
                <a:spcPct val="0"/>
              </a:spcAft>
              <a:buFont typeface="Arial" panose="020B0604020202020204" pitchFamily="34" charset="0"/>
              <a:buChar char="–"/>
              <a:defRPr sz="3100" kern="1200">
                <a:solidFill>
                  <a:schemeClr val="tx1"/>
                </a:solidFill>
                <a:latin typeface="+mn-lt"/>
                <a:ea typeface="+mn-ea"/>
                <a:cs typeface="+mn-cs"/>
              </a:defRPr>
            </a:lvl4pPr>
            <a:lvl5pPr marL="3146425" indent="-349250" algn="l" rtl="0" eaLnBrk="0" fontAlgn="base" hangingPunct="0">
              <a:spcBef>
                <a:spcPct val="20000"/>
              </a:spcBef>
              <a:spcAft>
                <a:spcPct val="0"/>
              </a:spcAft>
              <a:buFont typeface="Arial" panose="020B0604020202020204" pitchFamily="34" charset="0"/>
              <a:buChar char="»"/>
              <a:defRPr sz="3100" kern="1200">
                <a:solidFill>
                  <a:schemeClr val="tx1"/>
                </a:solidFill>
                <a:latin typeface="+mn-lt"/>
                <a:ea typeface="+mn-ea"/>
                <a:cs typeface="+mn-cs"/>
              </a:defRPr>
            </a:lvl5pPr>
          </a:lstStyle>
          <a:p>
            <a:pPr marL="0" indent="0">
              <a:lnSpc>
                <a:spcPct val="150000"/>
              </a:lnSpc>
              <a:spcBef>
                <a:spcPct val="0"/>
              </a:spcBef>
              <a:buFontTx/>
              <a:buNone/>
            </a:pPr>
            <a:r>
              <a:rPr lang="en-US" altLang="zh-CN" sz="2400" b="1">
                <a:solidFill>
                  <a:srgbClr val="0000FF"/>
                </a:solidFill>
                <a:latin typeface="新宋体" panose="02010609030101010101" charset="-122"/>
                <a:ea typeface="新宋体" panose="02010609030101010101" charset="-122"/>
                <a:cs typeface="新宋体" panose="02010609030101010101" charset="-122"/>
                <a:sym typeface="+mn-ea"/>
              </a:rPr>
              <a:t>1</a:t>
            </a:r>
            <a:r>
              <a:rPr lang="en-US" sz="2400" b="1">
                <a:solidFill>
                  <a:srgbClr val="0000FF"/>
                </a:solidFill>
                <a:latin typeface="新宋体" panose="02010609030101010101" charset="-122"/>
                <a:ea typeface="新宋体" panose="02010609030101010101" charset="-122"/>
                <a:cs typeface="新宋体" panose="02010609030101010101" charset="-122"/>
                <a:sym typeface="+mn-ea"/>
              </a:rPr>
              <a:t>.</a:t>
            </a:r>
            <a:r>
              <a:rPr lang="zh-CN" altLang="en-US" sz="2400" b="1">
                <a:solidFill>
                  <a:srgbClr val="0000FF"/>
                </a:solidFill>
                <a:latin typeface="新宋体" panose="02010609030101010101" charset="-122"/>
                <a:ea typeface="新宋体" panose="02010609030101010101" charset="-122"/>
                <a:cs typeface="新宋体" panose="02010609030101010101" charset="-122"/>
                <a:sym typeface="+mn-ea"/>
              </a:rPr>
              <a:t>试题特点</a:t>
            </a:r>
            <a:endParaRPr lang="zh-CN" altLang="en-US" sz="2400" b="1">
              <a:solidFill>
                <a:srgbClr val="0000FF"/>
              </a:solidFill>
              <a:latin typeface="新宋体" panose="02010609030101010101" charset="-122"/>
              <a:ea typeface="新宋体" panose="02010609030101010101" charset="-122"/>
              <a:cs typeface="新宋体" panose="02010609030101010101" charset="-122"/>
            </a:endParaRPr>
          </a:p>
          <a:p>
            <a:pPr marL="0" indent="0">
              <a:lnSpc>
                <a:spcPct val="150000"/>
              </a:lnSpc>
              <a:spcBef>
                <a:spcPct val="0"/>
              </a:spcBef>
              <a:buFontTx/>
              <a:buNone/>
            </a:pPr>
            <a:r>
              <a:rPr lang="zh-CN" altLang="en-US" sz="2400" b="1">
                <a:solidFill>
                  <a:srgbClr val="000000"/>
                </a:solidFill>
                <a:latin typeface="新宋体" panose="02010609030101010101" charset="-122"/>
                <a:ea typeface="新宋体" panose="02010609030101010101" charset="-122"/>
                <a:cs typeface="新宋体" panose="02010609030101010101" charset="-122"/>
              </a:rPr>
              <a:t>  </a:t>
            </a:r>
            <a:r>
              <a:rPr lang="en-US" altLang="zh-CN" sz="2400" b="1">
                <a:solidFill>
                  <a:srgbClr val="000000"/>
                </a:solidFill>
                <a:latin typeface="新宋体" panose="02010609030101010101" charset="-122"/>
                <a:ea typeface="新宋体" panose="02010609030101010101" charset="-122"/>
                <a:cs typeface="新宋体" panose="02010609030101010101" charset="-122"/>
              </a:rPr>
              <a:t>(1)</a:t>
            </a:r>
            <a:r>
              <a:rPr lang="zh-CN" altLang="en-US" sz="2400" b="1">
                <a:solidFill>
                  <a:srgbClr val="FF0000"/>
                </a:solidFill>
                <a:latin typeface="新宋体" panose="02010609030101010101" charset="-122"/>
                <a:ea typeface="新宋体" panose="02010609030101010101" charset="-122"/>
                <a:cs typeface="新宋体" panose="02010609030101010101" charset="-122"/>
                <a:sym typeface="+mn-ea"/>
              </a:rPr>
              <a:t>探究背景：</a:t>
            </a:r>
            <a:r>
              <a:rPr lang="zh-CN" altLang="en-US" sz="2400" b="1">
                <a:solidFill>
                  <a:srgbClr val="0000FF"/>
                </a:solidFill>
                <a:latin typeface="新宋体" panose="02010609030101010101" charset="-122"/>
                <a:ea typeface="新宋体" panose="02010609030101010101" charset="-122"/>
                <a:cs typeface="新宋体" panose="02010609030101010101" charset="-122"/>
              </a:rPr>
              <a:t>元素化合物知识；</a:t>
            </a:r>
            <a:endParaRPr lang="zh-CN" altLang="en-US" sz="2400" b="1">
              <a:solidFill>
                <a:srgbClr val="000000"/>
              </a:solidFill>
              <a:latin typeface="新宋体" panose="02010609030101010101" charset="-122"/>
              <a:ea typeface="新宋体" panose="02010609030101010101" charset="-122"/>
              <a:cs typeface="新宋体" panose="02010609030101010101" charset="-122"/>
            </a:endParaRPr>
          </a:p>
          <a:p>
            <a:pPr marL="0" indent="0">
              <a:lnSpc>
                <a:spcPct val="150000"/>
              </a:lnSpc>
              <a:spcBef>
                <a:spcPct val="0"/>
              </a:spcBef>
              <a:buFontTx/>
              <a:buNone/>
            </a:pPr>
            <a:r>
              <a:rPr lang="zh-CN" altLang="en-US" sz="2400" b="1">
                <a:solidFill>
                  <a:srgbClr val="000000"/>
                </a:solidFill>
                <a:latin typeface="新宋体" panose="02010609030101010101" charset="-122"/>
                <a:ea typeface="新宋体" panose="02010609030101010101" charset="-122"/>
                <a:cs typeface="新宋体" panose="02010609030101010101" charset="-122"/>
              </a:rPr>
              <a:t>  </a:t>
            </a:r>
            <a:r>
              <a:rPr lang="en-US" altLang="zh-CN" sz="2400" b="1">
                <a:solidFill>
                  <a:srgbClr val="000000"/>
                </a:solidFill>
                <a:latin typeface="新宋体" panose="02010609030101010101" charset="-122"/>
                <a:ea typeface="新宋体" panose="02010609030101010101" charset="-122"/>
                <a:cs typeface="新宋体" panose="02010609030101010101" charset="-122"/>
                <a:sym typeface="+mn-ea"/>
              </a:rPr>
              <a:t>(2)</a:t>
            </a:r>
            <a:r>
              <a:rPr lang="zh-CN" altLang="en-US" sz="2400" b="1">
                <a:solidFill>
                  <a:srgbClr val="FF0000"/>
                </a:solidFill>
                <a:latin typeface="新宋体" panose="02010609030101010101" charset="-122"/>
                <a:ea typeface="新宋体" panose="02010609030101010101" charset="-122"/>
                <a:cs typeface="新宋体" panose="02010609030101010101" charset="-122"/>
                <a:sym typeface="+mn-ea"/>
              </a:rPr>
              <a:t>载体：</a:t>
            </a:r>
            <a:r>
              <a:rPr lang="zh-CN" altLang="en-US" sz="2400" b="1">
                <a:solidFill>
                  <a:srgbClr val="0000FF"/>
                </a:solidFill>
                <a:latin typeface="新宋体" panose="02010609030101010101" charset="-122"/>
                <a:ea typeface="新宋体" panose="02010609030101010101" charset="-122"/>
                <a:cs typeface="新宋体" panose="02010609030101010101" charset="-122"/>
              </a:rPr>
              <a:t>探究实验的核心环节；</a:t>
            </a:r>
            <a:endParaRPr lang="zh-CN" altLang="en-US" sz="2400" b="1">
              <a:solidFill>
                <a:srgbClr val="000000"/>
              </a:solidFill>
              <a:latin typeface="新宋体" panose="02010609030101010101" charset="-122"/>
              <a:ea typeface="新宋体" panose="02010609030101010101" charset="-122"/>
              <a:cs typeface="新宋体" panose="02010609030101010101" charset="-122"/>
            </a:endParaRPr>
          </a:p>
          <a:p>
            <a:pPr marL="0" indent="0" eaLnBrk="1" hangingPunct="1">
              <a:lnSpc>
                <a:spcPct val="150000"/>
              </a:lnSpc>
              <a:spcBef>
                <a:spcPct val="0"/>
              </a:spcBef>
              <a:buFontTx/>
              <a:buNone/>
            </a:pPr>
            <a:r>
              <a:rPr lang="zh-CN" altLang="en-US" sz="2400" b="1">
                <a:solidFill>
                  <a:srgbClr val="FF0000"/>
                </a:solidFill>
                <a:latin typeface="新宋体" panose="02010609030101010101" charset="-122"/>
                <a:ea typeface="新宋体" panose="02010609030101010101" charset="-122"/>
                <a:cs typeface="新宋体" panose="02010609030101010101" charset="-122"/>
              </a:rPr>
              <a:t>  </a:t>
            </a:r>
            <a:r>
              <a:rPr lang="en-US" altLang="zh-CN" sz="2400" b="1">
                <a:solidFill>
                  <a:srgbClr val="000000"/>
                </a:solidFill>
                <a:latin typeface="新宋体" panose="02010609030101010101" charset="-122"/>
                <a:ea typeface="新宋体" panose="02010609030101010101" charset="-122"/>
                <a:cs typeface="新宋体" panose="02010609030101010101" charset="-122"/>
                <a:sym typeface="+mn-ea"/>
              </a:rPr>
              <a:t>(3)</a:t>
            </a:r>
            <a:r>
              <a:rPr lang="zh-CN" altLang="en-US" sz="2400" b="1">
                <a:solidFill>
                  <a:srgbClr val="FF0000"/>
                </a:solidFill>
                <a:latin typeface="新宋体" panose="02010609030101010101" charset="-122"/>
                <a:ea typeface="新宋体" panose="02010609030101010101" charset="-122"/>
                <a:cs typeface="新宋体" panose="02010609030101010101" charset="-122"/>
              </a:rPr>
              <a:t>考查：</a:t>
            </a:r>
            <a:r>
              <a:rPr lang="zh-CN" altLang="en-US" sz="2400" b="1">
                <a:solidFill>
                  <a:srgbClr val="0000FF"/>
                </a:solidFill>
                <a:latin typeface="新宋体" panose="02010609030101010101" charset="-122"/>
                <a:ea typeface="新宋体" panose="02010609030101010101" charset="-122"/>
                <a:cs typeface="新宋体" panose="02010609030101010101" charset="-122"/>
              </a:rPr>
              <a:t>学生对实验方案设计和评价能力；</a:t>
            </a:r>
            <a:endParaRPr lang="zh-CN" altLang="en-US" sz="2400" b="1">
              <a:solidFill>
                <a:srgbClr val="0000FF"/>
              </a:solidFill>
              <a:latin typeface="新宋体" panose="02010609030101010101" charset="-122"/>
              <a:ea typeface="新宋体" panose="02010609030101010101" charset="-122"/>
              <a:cs typeface="新宋体" panose="02010609030101010101" charset="-122"/>
            </a:endParaRPr>
          </a:p>
          <a:p>
            <a:pPr marL="0" indent="0" eaLnBrk="1" hangingPunct="1">
              <a:lnSpc>
                <a:spcPct val="150000"/>
              </a:lnSpc>
              <a:spcBef>
                <a:spcPct val="0"/>
              </a:spcBef>
              <a:buFontTx/>
              <a:buNone/>
            </a:pPr>
            <a:r>
              <a:rPr lang="en-US" altLang="zh-CN" sz="2400" b="1">
                <a:solidFill>
                  <a:srgbClr val="0000FF"/>
                </a:solidFill>
                <a:latin typeface="新宋体" panose="02010609030101010101" charset="-122"/>
                <a:ea typeface="新宋体" panose="02010609030101010101" charset="-122"/>
                <a:cs typeface="新宋体" panose="02010609030101010101" charset="-122"/>
                <a:sym typeface="+mn-ea"/>
              </a:rPr>
              <a:t>2.</a:t>
            </a:r>
            <a:r>
              <a:rPr lang="zh-CN" altLang="en-US" sz="2400" b="1">
                <a:solidFill>
                  <a:srgbClr val="0000FF"/>
                </a:solidFill>
                <a:latin typeface="新宋体" panose="02010609030101010101" charset="-122"/>
                <a:ea typeface="新宋体" panose="02010609030101010101" charset="-122"/>
                <a:cs typeface="新宋体" panose="02010609030101010101" charset="-122"/>
                <a:sym typeface="+mn-ea"/>
              </a:rPr>
              <a:t>试题类型</a:t>
            </a:r>
            <a:endParaRPr lang="zh-CN" altLang="en-US" sz="2400" b="1">
              <a:solidFill>
                <a:srgbClr val="000000"/>
              </a:solidFill>
              <a:latin typeface="新宋体" panose="02010609030101010101" charset="-122"/>
              <a:ea typeface="新宋体" panose="02010609030101010101" charset="-122"/>
              <a:cs typeface="新宋体" panose="02010609030101010101" charset="-122"/>
            </a:endParaRPr>
          </a:p>
          <a:p>
            <a:pPr marL="0" indent="0" eaLnBrk="1" hangingPunct="1">
              <a:lnSpc>
                <a:spcPct val="150000"/>
              </a:lnSpc>
              <a:spcBef>
                <a:spcPct val="50000"/>
              </a:spcBef>
              <a:buFontTx/>
              <a:buNone/>
            </a:pPr>
            <a:r>
              <a:rPr lang="en-US" altLang="zh-CN" sz="2400" b="1">
                <a:solidFill>
                  <a:srgbClr val="000000"/>
                </a:solidFill>
                <a:latin typeface="新宋体" panose="02010609030101010101" charset="-122"/>
                <a:ea typeface="新宋体" panose="02010609030101010101" charset="-122"/>
                <a:cs typeface="新宋体" panose="02010609030101010101" charset="-122"/>
                <a:sym typeface="+mn-ea"/>
              </a:rPr>
              <a:t>  (1)</a:t>
            </a:r>
            <a:r>
              <a:rPr lang="zh-CN" altLang="en-US" sz="2400" b="1">
                <a:solidFill>
                  <a:srgbClr val="FF0000"/>
                </a:solidFill>
                <a:latin typeface="新宋体" panose="02010609030101010101" charset="-122"/>
                <a:ea typeface="新宋体" panose="02010609030101010101" charset="-122"/>
                <a:cs typeface="新宋体" panose="02010609030101010101" charset="-122"/>
                <a:sym typeface="+mn-ea"/>
              </a:rPr>
              <a:t>并列型假设类</a:t>
            </a:r>
            <a:r>
              <a:rPr lang="zh-CN" altLang="en-US" sz="2400" b="1">
                <a:solidFill>
                  <a:srgbClr val="000000"/>
                </a:solidFill>
                <a:latin typeface="新宋体" panose="02010609030101010101" charset="-122"/>
                <a:ea typeface="新宋体" panose="02010609030101010101" charset="-122"/>
                <a:cs typeface="新宋体" panose="02010609030101010101" charset="-122"/>
                <a:sym typeface="+mn-ea"/>
              </a:rPr>
              <a:t>探究实验</a:t>
            </a:r>
            <a:endParaRPr lang="en-US" altLang="zh-CN" sz="2400" b="1">
              <a:solidFill>
                <a:srgbClr val="000000"/>
              </a:solidFill>
              <a:latin typeface="新宋体" panose="02010609030101010101" charset="-122"/>
              <a:ea typeface="新宋体" panose="02010609030101010101" charset="-122"/>
              <a:cs typeface="新宋体" panose="02010609030101010101" charset="-122"/>
            </a:endParaRPr>
          </a:p>
          <a:p>
            <a:pPr marL="0" indent="0" eaLnBrk="1" hangingPunct="1">
              <a:lnSpc>
                <a:spcPct val="150000"/>
              </a:lnSpc>
              <a:spcBef>
                <a:spcPct val="50000"/>
              </a:spcBef>
              <a:buFontTx/>
              <a:buNone/>
            </a:pPr>
            <a:r>
              <a:rPr lang="en-US" altLang="zh-CN" sz="2400" b="1">
                <a:solidFill>
                  <a:srgbClr val="000000"/>
                </a:solidFill>
                <a:latin typeface="新宋体" panose="02010609030101010101" charset="-122"/>
                <a:ea typeface="新宋体" panose="02010609030101010101" charset="-122"/>
                <a:cs typeface="新宋体" panose="02010609030101010101" charset="-122"/>
                <a:sym typeface="+mn-ea"/>
              </a:rPr>
              <a:t>  (2)</a:t>
            </a:r>
            <a:r>
              <a:rPr lang="zh-CN" altLang="en-US" sz="2400" b="1">
                <a:solidFill>
                  <a:srgbClr val="FF0000"/>
                </a:solidFill>
                <a:latin typeface="新宋体" panose="02010609030101010101" charset="-122"/>
                <a:ea typeface="新宋体" panose="02010609030101010101" charset="-122"/>
                <a:cs typeface="新宋体" panose="02010609030101010101" charset="-122"/>
                <a:sym typeface="+mn-ea"/>
              </a:rPr>
              <a:t>交叉型假设类</a:t>
            </a:r>
            <a:r>
              <a:rPr lang="zh-CN" altLang="en-US" sz="2400" b="1">
                <a:solidFill>
                  <a:srgbClr val="000000"/>
                </a:solidFill>
                <a:latin typeface="新宋体" panose="02010609030101010101" charset="-122"/>
                <a:ea typeface="新宋体" panose="02010609030101010101" charset="-122"/>
                <a:cs typeface="新宋体" panose="02010609030101010101" charset="-122"/>
                <a:sym typeface="+mn-ea"/>
              </a:rPr>
              <a:t>探究实验</a:t>
            </a:r>
            <a:endParaRPr lang="zh-CN" altLang="en-US" sz="2400" b="1">
              <a:solidFill>
                <a:srgbClr val="000000"/>
              </a:solidFill>
              <a:latin typeface="新宋体" panose="02010609030101010101" charset="-122"/>
              <a:ea typeface="新宋体" panose="02010609030101010101" charset="-122"/>
              <a:cs typeface="新宋体" panose="02010609030101010101" charset="-122"/>
            </a:endParaRPr>
          </a:p>
          <a:p>
            <a:pPr marL="0" indent="0">
              <a:spcBef>
                <a:spcPct val="0"/>
              </a:spcBef>
              <a:buFontTx/>
              <a:buNone/>
            </a:pPr>
            <a:endParaRPr lang="zh-CN" altLang="en-US" sz="2400" b="1">
              <a:solidFill>
                <a:srgbClr val="000000"/>
              </a:solidFill>
              <a:latin typeface="新宋体" panose="02010609030101010101" charset="-122"/>
              <a:ea typeface="新宋体" panose="02010609030101010101" charset="-122"/>
              <a:cs typeface="新宋体" panose="02010609030101010101"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04802"/>
                                        </p:tgtEl>
                                        <p:attrNameLst>
                                          <p:attrName>style.visibility</p:attrName>
                                        </p:attrNameLst>
                                      </p:cBhvr>
                                      <p:to>
                                        <p:strVal val="visible"/>
                                      </p:to>
                                    </p:set>
                                    <p:animEffect transition="in" filter="blinds(horizontal)">
                                      <p:cBhvr>
                                        <p:cTn id="7" dur="500"/>
                                        <p:tgtEl>
                                          <p:spTgt spid="2048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02"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tretch>
            <a:fillRect/>
          </a:stretch>
        </a:blipFill>
        <a:effectLst/>
      </p:bgPr>
    </p:bg>
    <p:spTree>
      <p:nvGrpSpPr>
        <p:cNvPr id="1" name=""/>
        <p:cNvGrpSpPr/>
        <p:nvPr/>
      </p:nvGrpSpPr>
      <p:grpSpPr>
        <a:xfrm>
          <a:off x="0" y="0"/>
          <a:ext cx="0" cy="0"/>
          <a:chOff x="0" y="0"/>
          <a:chExt cx="0" cy="0"/>
        </a:xfrm>
      </p:grpSpPr>
      <p:sp>
        <p:nvSpPr>
          <p:cNvPr id="2" name="文本框 1"/>
          <p:cNvSpPr txBox="1"/>
          <p:nvPr/>
        </p:nvSpPr>
        <p:spPr>
          <a:xfrm>
            <a:off x="508001" y="499072"/>
            <a:ext cx="1513840" cy="461665"/>
          </a:xfrm>
          <a:prstGeom prst="rect">
            <a:avLst/>
          </a:prstGeom>
          <a:solidFill>
            <a:srgbClr val="92D050"/>
          </a:solidFill>
          <a:ln w="19050">
            <a:noFill/>
          </a:ln>
        </p:spPr>
        <p:txBody>
          <a:bodyPr wrap="square" rtlCol="0">
            <a:spAutoFit/>
          </a:bodyPr>
          <a:lstStyle/>
          <a:p>
            <a:r>
              <a:rPr lang="zh-CN" altLang="en-US" sz="2400" b="1"/>
              <a:t>高考命题</a:t>
            </a:r>
            <a:endParaRPr lang="zh-CN" altLang="en-US" sz="2400" b="1"/>
          </a:p>
        </p:txBody>
      </p:sp>
      <p:sp>
        <p:nvSpPr>
          <p:cNvPr id="3" name="文本框 2"/>
          <p:cNvSpPr txBox="1"/>
          <p:nvPr/>
        </p:nvSpPr>
        <p:spPr>
          <a:xfrm>
            <a:off x="2245360" y="1554482"/>
            <a:ext cx="5608320" cy="461665"/>
          </a:xfrm>
          <a:prstGeom prst="rect">
            <a:avLst/>
          </a:prstGeom>
          <a:noFill/>
        </p:spPr>
        <p:txBody>
          <a:bodyPr wrap="square" rtlCol="0">
            <a:spAutoFit/>
          </a:bodyPr>
          <a:lstStyle/>
          <a:p>
            <a:r>
              <a:rPr lang="zh-CN" altLang="zh-CN" sz="2400" b="1"/>
              <a:t>凸显学科核心素养价值</a:t>
            </a:r>
            <a:r>
              <a:rPr lang="zh-CN" altLang="en-US" sz="2400" b="1"/>
              <a:t>，落实立德树人</a:t>
            </a:r>
            <a:endParaRPr lang="zh-CN" altLang="en-US" sz="2400"/>
          </a:p>
        </p:txBody>
      </p:sp>
      <p:sp>
        <p:nvSpPr>
          <p:cNvPr id="4" name="文本框 3"/>
          <p:cNvSpPr txBox="1"/>
          <p:nvPr/>
        </p:nvSpPr>
        <p:spPr>
          <a:xfrm>
            <a:off x="2245360" y="2692402"/>
            <a:ext cx="5425440" cy="461665"/>
          </a:xfrm>
          <a:prstGeom prst="rect">
            <a:avLst/>
          </a:prstGeom>
          <a:noFill/>
        </p:spPr>
        <p:txBody>
          <a:bodyPr wrap="square" rtlCol="0">
            <a:spAutoFit/>
          </a:bodyPr>
          <a:lstStyle/>
          <a:p>
            <a:r>
              <a:rPr lang="zh-CN" altLang="zh-CN" sz="2400" b="1"/>
              <a:t>突出考察实践应用活动</a:t>
            </a:r>
            <a:r>
              <a:rPr lang="zh-CN" altLang="en-US" sz="2400" b="1"/>
              <a:t>，加强五育融合</a:t>
            </a:r>
            <a:endParaRPr lang="zh-CN" altLang="zh-CN" sz="2400"/>
          </a:p>
        </p:txBody>
      </p:sp>
      <p:sp>
        <p:nvSpPr>
          <p:cNvPr id="5" name="文本框 4"/>
          <p:cNvSpPr txBox="1"/>
          <p:nvPr/>
        </p:nvSpPr>
        <p:spPr>
          <a:xfrm>
            <a:off x="2245360" y="3830322"/>
            <a:ext cx="5496560" cy="461665"/>
          </a:xfrm>
          <a:prstGeom prst="rect">
            <a:avLst/>
          </a:prstGeom>
          <a:noFill/>
        </p:spPr>
        <p:txBody>
          <a:bodyPr wrap="square" rtlCol="0">
            <a:spAutoFit/>
          </a:bodyPr>
          <a:lstStyle/>
          <a:p>
            <a:r>
              <a:rPr lang="zh-CN" altLang="zh-CN" sz="2400" b="1"/>
              <a:t>加大对传统文化的考查</a:t>
            </a:r>
            <a:r>
              <a:rPr lang="zh-CN" altLang="en-US" sz="2400" b="1"/>
              <a:t>，强化文化自信</a:t>
            </a:r>
            <a:endParaRPr lang="zh-CN" altLang="zh-CN" sz="2400"/>
          </a:p>
        </p:txBody>
      </p:sp>
      <p:sp>
        <p:nvSpPr>
          <p:cNvPr id="6" name="文本框 5"/>
          <p:cNvSpPr txBox="1"/>
          <p:nvPr/>
        </p:nvSpPr>
        <p:spPr>
          <a:xfrm>
            <a:off x="9215120" y="1554480"/>
            <a:ext cx="1300480" cy="2677656"/>
          </a:xfrm>
          <a:prstGeom prst="rect">
            <a:avLst/>
          </a:prstGeom>
          <a:solidFill>
            <a:srgbClr val="00B0F0"/>
          </a:solidFill>
        </p:spPr>
        <p:txBody>
          <a:bodyPr wrap="square" rtlCol="0">
            <a:spAutoFit/>
          </a:bodyPr>
          <a:lstStyle/>
          <a:p>
            <a:pPr algn="ctr"/>
            <a:r>
              <a:rPr lang="zh-CN" altLang="en-US" sz="2400" b="1"/>
              <a:t>新风向</a:t>
            </a:r>
            <a:endParaRPr lang="en-US" altLang="zh-CN" sz="2400" b="1"/>
          </a:p>
          <a:p>
            <a:pPr algn="ctr"/>
            <a:endParaRPr lang="en-US" altLang="zh-CN" sz="2400" b="1"/>
          </a:p>
          <a:p>
            <a:pPr algn="ctr"/>
            <a:r>
              <a:rPr lang="zh-CN" altLang="en-US" sz="2400" b="1"/>
              <a:t>新考点</a:t>
            </a:r>
            <a:endParaRPr lang="en-US" altLang="zh-CN" sz="2400" b="1"/>
          </a:p>
          <a:p>
            <a:pPr algn="ctr"/>
            <a:endParaRPr lang="en-US" altLang="zh-CN" sz="2400" b="1"/>
          </a:p>
          <a:p>
            <a:pPr algn="ctr"/>
            <a:r>
              <a:rPr lang="zh-CN" altLang="en-US" sz="2400" b="1"/>
              <a:t>新考法</a:t>
            </a:r>
            <a:endParaRPr lang="en-US" altLang="zh-CN" sz="2400" b="1"/>
          </a:p>
          <a:p>
            <a:pPr algn="ctr"/>
            <a:endParaRPr lang="en-US" altLang="zh-CN" sz="2400" b="1"/>
          </a:p>
          <a:p>
            <a:pPr algn="ctr"/>
            <a:r>
              <a:rPr lang="zh-CN" altLang="en-US" sz="2400" b="1"/>
              <a:t>新要求</a:t>
            </a:r>
            <a:endParaRPr lang="zh-CN" altLang="en-US" b="1"/>
          </a:p>
        </p:txBody>
      </p:sp>
      <p:sp>
        <p:nvSpPr>
          <p:cNvPr id="7" name="灯片编号占位符 6"/>
          <p:cNvSpPr>
            <a:spLocks noGrp="1"/>
          </p:cNvSpPr>
          <p:nvPr>
            <p:ph type="sldNum" sz="quarter" idx="12"/>
          </p:nvPr>
        </p:nvSpPr>
        <p:spPr/>
        <p:txBody>
          <a:bodyPr/>
          <a:lstStyle/>
          <a:p>
            <a:fld id="{8CD793AA-DD8F-4188-BA02-A20ADE0B92F3}" type="slidenum">
              <a:rPr lang="zh-CN" altLang="en-US" smtClean="0"/>
            </a:fld>
            <a:endParaRPr lang="zh-CN" altLang="en-US"/>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
            <a:lum/>
          </a:blip>
          <a:stretch>
            <a:fillRect/>
          </a:stretch>
        </a:blipFill>
        <a:effectLst/>
      </p:bgPr>
    </p:bg>
    <p:spTree>
      <p:nvGrpSpPr>
        <p:cNvPr id="1" name=""/>
        <p:cNvGrpSpPr/>
        <p:nvPr/>
      </p:nvGrpSpPr>
      <p:grpSpPr>
        <a:xfrm>
          <a:off x="0" y="0"/>
          <a:ext cx="0" cy="0"/>
          <a:chOff x="0" y="0"/>
          <a:chExt cx="0" cy="0"/>
        </a:xfrm>
      </p:grpSpPr>
      <p:sp>
        <p:nvSpPr>
          <p:cNvPr id="24578" name="TextBox 1"/>
          <p:cNvSpPr txBox="1"/>
          <p:nvPr/>
        </p:nvSpPr>
        <p:spPr>
          <a:xfrm>
            <a:off x="3624581" y="1229360"/>
            <a:ext cx="4763347" cy="4399915"/>
          </a:xfrm>
          <a:prstGeom prst="rect">
            <a:avLst/>
          </a:prstGeom>
          <a:noFill/>
          <a:ln w="9525">
            <a:solidFill>
              <a:srgbClr val="00B050"/>
            </a:solidFill>
          </a:ln>
        </p:spPr>
        <p:txBody>
          <a:bodyPr wrap="square">
            <a:spAutoFit/>
          </a:bodyPr>
          <a:lstStyle>
            <a:lvl1pPr marL="523875" indent="-523875" algn="l" rtl="0" eaLnBrk="0" fontAlgn="base" hangingPunct="0">
              <a:spcBef>
                <a:spcPct val="20000"/>
              </a:spcBef>
              <a:spcAft>
                <a:spcPct val="0"/>
              </a:spcAft>
              <a:buFont typeface="Arial" panose="020B0604020202020204" pitchFamily="34" charset="0"/>
              <a:buChar char="•"/>
              <a:defRPr sz="4900" kern="1200">
                <a:solidFill>
                  <a:schemeClr val="tx1"/>
                </a:solidFill>
                <a:latin typeface="+mn-lt"/>
                <a:ea typeface="+mn-ea"/>
                <a:cs typeface="+mn-cs"/>
              </a:defRPr>
            </a:lvl1pPr>
            <a:lvl2pPr marL="1136650" indent="-436880" algn="l" rtl="0" eaLnBrk="0" fontAlgn="base" hangingPunct="0">
              <a:spcBef>
                <a:spcPct val="20000"/>
              </a:spcBef>
              <a:spcAft>
                <a:spcPct val="0"/>
              </a:spcAft>
              <a:buFont typeface="Arial" panose="020B0604020202020204" pitchFamily="34" charset="0"/>
              <a:buChar char="–"/>
              <a:defRPr sz="4300" kern="1200">
                <a:solidFill>
                  <a:schemeClr val="tx1"/>
                </a:solidFill>
                <a:latin typeface="+mn-lt"/>
                <a:ea typeface="+mn-ea"/>
                <a:cs typeface="+mn-cs"/>
              </a:defRPr>
            </a:lvl2pPr>
            <a:lvl3pPr marL="1748155" indent="-349250" algn="l" rtl="0" eaLnBrk="0" fontAlgn="base" hangingPunct="0">
              <a:spcBef>
                <a:spcPct val="20000"/>
              </a:spcBef>
              <a:spcAft>
                <a:spcPct val="0"/>
              </a:spcAft>
              <a:buFont typeface="Arial" panose="020B0604020202020204" pitchFamily="34" charset="0"/>
              <a:buChar char="•"/>
              <a:defRPr sz="3700" kern="1200">
                <a:solidFill>
                  <a:schemeClr val="tx1"/>
                </a:solidFill>
                <a:latin typeface="+mn-lt"/>
                <a:ea typeface="+mn-ea"/>
                <a:cs typeface="+mn-cs"/>
              </a:defRPr>
            </a:lvl3pPr>
            <a:lvl4pPr marL="2447925" indent="-349250" algn="l" rtl="0" eaLnBrk="0" fontAlgn="base" hangingPunct="0">
              <a:spcBef>
                <a:spcPct val="20000"/>
              </a:spcBef>
              <a:spcAft>
                <a:spcPct val="0"/>
              </a:spcAft>
              <a:buFont typeface="Arial" panose="020B0604020202020204" pitchFamily="34" charset="0"/>
              <a:buChar char="–"/>
              <a:defRPr sz="3100" kern="1200">
                <a:solidFill>
                  <a:schemeClr val="tx1"/>
                </a:solidFill>
                <a:latin typeface="+mn-lt"/>
                <a:ea typeface="+mn-ea"/>
                <a:cs typeface="+mn-cs"/>
              </a:defRPr>
            </a:lvl4pPr>
            <a:lvl5pPr marL="3146425" indent="-349250" algn="l" rtl="0" eaLnBrk="0" fontAlgn="base" hangingPunct="0">
              <a:spcBef>
                <a:spcPct val="20000"/>
              </a:spcBef>
              <a:spcAft>
                <a:spcPct val="0"/>
              </a:spcAft>
              <a:buFont typeface="Arial" panose="020B0604020202020204" pitchFamily="34" charset="0"/>
              <a:buChar char="»"/>
              <a:defRPr sz="3100" kern="1200">
                <a:solidFill>
                  <a:schemeClr val="tx1"/>
                </a:solidFill>
                <a:latin typeface="+mn-lt"/>
                <a:ea typeface="+mn-ea"/>
                <a:cs typeface="+mn-cs"/>
              </a:defRPr>
            </a:lvl5pPr>
          </a:lstStyle>
          <a:p>
            <a:pPr marL="0" indent="0" algn="ctr" eaLnBrk="1" hangingPunct="1">
              <a:lnSpc>
                <a:spcPct val="200000"/>
              </a:lnSpc>
              <a:spcBef>
                <a:spcPct val="0"/>
              </a:spcBef>
              <a:buFontTx/>
              <a:buNone/>
            </a:pPr>
            <a:r>
              <a:rPr lang="zh-CN" altLang="en-US" sz="2800" b="1">
                <a:solidFill>
                  <a:srgbClr val="000000"/>
                </a:solidFill>
              </a:rPr>
              <a:t>稳定不变量，</a:t>
            </a:r>
            <a:endParaRPr lang="en-US" altLang="zh-CN" sz="2800" b="1">
              <a:solidFill>
                <a:srgbClr val="000000"/>
              </a:solidFill>
            </a:endParaRPr>
          </a:p>
          <a:p>
            <a:pPr marL="0" indent="0" algn="ctr" eaLnBrk="1" hangingPunct="1">
              <a:lnSpc>
                <a:spcPct val="200000"/>
              </a:lnSpc>
              <a:spcBef>
                <a:spcPct val="0"/>
              </a:spcBef>
              <a:buFontTx/>
              <a:buNone/>
            </a:pPr>
            <a:r>
              <a:rPr lang="zh-CN" altLang="en-US" sz="2800" b="1">
                <a:solidFill>
                  <a:srgbClr val="000000"/>
                </a:solidFill>
              </a:rPr>
              <a:t>调节可变量，</a:t>
            </a:r>
            <a:endParaRPr lang="en-US" altLang="zh-CN" sz="2800" b="1">
              <a:solidFill>
                <a:srgbClr val="000000"/>
              </a:solidFill>
            </a:endParaRPr>
          </a:p>
          <a:p>
            <a:pPr marL="0" indent="0" algn="ctr" eaLnBrk="1" hangingPunct="1">
              <a:lnSpc>
                <a:spcPct val="200000"/>
              </a:lnSpc>
              <a:spcBef>
                <a:spcPct val="0"/>
              </a:spcBef>
              <a:buFontTx/>
              <a:buNone/>
            </a:pPr>
            <a:r>
              <a:rPr lang="zh-CN" altLang="en-US" sz="2800" b="1">
                <a:solidFill>
                  <a:srgbClr val="000000"/>
                </a:solidFill>
              </a:rPr>
              <a:t>抓住参照量，</a:t>
            </a:r>
            <a:endParaRPr lang="en-US" altLang="zh-CN" sz="2800" b="1">
              <a:solidFill>
                <a:srgbClr val="000000"/>
              </a:solidFill>
            </a:endParaRPr>
          </a:p>
          <a:p>
            <a:pPr marL="0" indent="0" algn="ctr" eaLnBrk="1" hangingPunct="1">
              <a:lnSpc>
                <a:spcPct val="200000"/>
              </a:lnSpc>
              <a:spcBef>
                <a:spcPct val="0"/>
              </a:spcBef>
              <a:buFontTx/>
              <a:buNone/>
            </a:pPr>
            <a:r>
              <a:rPr lang="zh-CN" altLang="en-US" sz="2800" b="1">
                <a:solidFill>
                  <a:srgbClr val="000000"/>
                </a:solidFill>
              </a:rPr>
              <a:t>分析论据，</a:t>
            </a:r>
            <a:endParaRPr lang="en-US" altLang="zh-CN" sz="2800" b="1">
              <a:solidFill>
                <a:srgbClr val="000000"/>
              </a:solidFill>
            </a:endParaRPr>
          </a:p>
          <a:p>
            <a:pPr marL="0" indent="0" algn="ctr" eaLnBrk="1" hangingPunct="1">
              <a:lnSpc>
                <a:spcPct val="200000"/>
              </a:lnSpc>
              <a:spcBef>
                <a:spcPct val="0"/>
              </a:spcBef>
              <a:buFontTx/>
              <a:buNone/>
            </a:pPr>
            <a:r>
              <a:rPr lang="zh-CN" altLang="en-US" sz="2800" b="1">
                <a:solidFill>
                  <a:srgbClr val="000000"/>
                </a:solidFill>
              </a:rPr>
              <a:t>得出结论。</a:t>
            </a:r>
            <a:endParaRPr lang="zh-CN" altLang="en-US" sz="2800" b="1">
              <a:solidFill>
                <a:srgbClr val="000000"/>
              </a:solidFill>
            </a:endParaRPr>
          </a:p>
        </p:txBody>
      </p:sp>
      <p:cxnSp>
        <p:nvCxnSpPr>
          <p:cNvPr id="25" name="直接连接符 24"/>
          <p:cNvCxnSpPr/>
          <p:nvPr/>
        </p:nvCxnSpPr>
        <p:spPr>
          <a:xfrm flipV="1">
            <a:off x="60976" y="908828"/>
            <a:ext cx="11891433" cy="1905"/>
          </a:xfrm>
          <a:prstGeom prst="line">
            <a:avLst/>
          </a:prstGeom>
          <a:ln w="57150">
            <a:solidFill>
              <a:srgbClr val="FF0000"/>
            </a:solidFill>
          </a:ln>
          <a:scene3d>
            <a:camera prst="obliqueTopRight"/>
            <a:lightRig rig="threePt" dir="t"/>
          </a:scene3d>
        </p:spPr>
        <p:style>
          <a:lnRef idx="1">
            <a:schemeClr val="accent1"/>
          </a:lnRef>
          <a:fillRef idx="0">
            <a:schemeClr val="accent1"/>
          </a:fillRef>
          <a:effectRef idx="0">
            <a:schemeClr val="accent1"/>
          </a:effectRef>
          <a:fontRef idx="minor">
            <a:schemeClr val="tx1"/>
          </a:fontRef>
        </p:style>
      </p:cxnSp>
      <p:sp>
        <p:nvSpPr>
          <p:cNvPr id="2" name="文本框 1"/>
          <p:cNvSpPr txBox="1"/>
          <p:nvPr/>
        </p:nvSpPr>
        <p:spPr>
          <a:xfrm>
            <a:off x="723053" y="448313"/>
            <a:ext cx="4515980" cy="461665"/>
          </a:xfrm>
          <a:prstGeom prst="rect">
            <a:avLst/>
          </a:prstGeom>
          <a:noFill/>
        </p:spPr>
        <p:txBody>
          <a:bodyPr wrap="none" rtlCol="0">
            <a:spAutoFit/>
          </a:bodyPr>
          <a:lstStyle/>
          <a:p>
            <a:pPr fontAlgn="base">
              <a:spcBef>
                <a:spcPct val="0"/>
              </a:spcBef>
              <a:spcAft>
                <a:spcPct val="0"/>
              </a:spcAft>
            </a:pPr>
            <a:r>
              <a:rPr lang="zh-CN" altLang="en-US" sz="2400" b="1">
                <a:solidFill>
                  <a:srgbClr val="002060"/>
                </a:solidFill>
                <a:sym typeface="+mn-ea"/>
              </a:rPr>
              <a:t>并列型假设类探究实验</a:t>
            </a:r>
            <a:r>
              <a:rPr lang="zh-CN" altLang="en-US" sz="2400" b="1">
                <a:solidFill>
                  <a:srgbClr val="FF0000"/>
                </a:solidFill>
                <a:sym typeface="+mn-ea"/>
              </a:rPr>
              <a:t>步骤设计</a:t>
            </a:r>
            <a:endParaRPr lang="zh-CN" altLang="en-US" sz="2400" b="1">
              <a:solidFill>
                <a:srgbClr val="FF0000"/>
              </a:solidFill>
              <a:sym typeface="+mn-ea"/>
            </a:endParaRPr>
          </a:p>
        </p:txBody>
      </p:sp>
    </p:spTree>
  </p:cSld>
  <p:clrMapOvr>
    <a:masterClrMapping/>
  </p:clrMapOvr>
  <p:transition/>
</p:sld>
</file>

<file path=ppt/slides/slide18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
            <a:lum/>
          </a:blip>
          <a:stretch>
            <a:fillRect/>
          </a:stretch>
        </a:blipFill>
        <a:effectLst/>
      </p:bgPr>
    </p:bg>
    <p:spTree>
      <p:nvGrpSpPr>
        <p:cNvPr id="1" name=""/>
        <p:cNvGrpSpPr/>
        <p:nvPr/>
      </p:nvGrpSpPr>
      <p:grpSpPr>
        <a:xfrm>
          <a:off x="0" y="0"/>
          <a:ext cx="0" cy="0"/>
          <a:chOff x="0" y="0"/>
          <a:chExt cx="0" cy="0"/>
        </a:xfrm>
      </p:grpSpPr>
      <p:sp>
        <p:nvSpPr>
          <p:cNvPr id="28674" name="Rectangle 5"/>
          <p:cNvSpPr/>
          <p:nvPr/>
        </p:nvSpPr>
        <p:spPr>
          <a:xfrm>
            <a:off x="203499" y="1817005"/>
            <a:ext cx="11887392" cy="4034963"/>
          </a:xfrm>
          <a:prstGeom prst="rect">
            <a:avLst/>
          </a:prstGeom>
          <a:noFill/>
          <a:ln w="9525">
            <a:noFill/>
          </a:ln>
        </p:spPr>
        <p:txBody>
          <a:bodyPr lIns="84593" tIns="42297" rIns="84593" bIns="42297" anchor="ctr">
            <a:spAutoFit/>
          </a:bodyPr>
          <a:lstStyle>
            <a:lvl1pPr marL="523875" indent="-523875" algn="l" rtl="0" eaLnBrk="0" fontAlgn="base" hangingPunct="0">
              <a:spcBef>
                <a:spcPct val="20000"/>
              </a:spcBef>
              <a:spcAft>
                <a:spcPct val="0"/>
              </a:spcAft>
              <a:buFont typeface="Arial" panose="020B0604020202020204" pitchFamily="34" charset="0"/>
              <a:buChar char="•"/>
              <a:defRPr sz="4900" kern="1200">
                <a:solidFill>
                  <a:schemeClr val="tx1"/>
                </a:solidFill>
                <a:latin typeface="+mn-lt"/>
                <a:ea typeface="+mn-ea"/>
                <a:cs typeface="+mn-cs"/>
              </a:defRPr>
            </a:lvl1pPr>
            <a:lvl2pPr marL="1136650" indent="-436880" algn="l" rtl="0" eaLnBrk="0" fontAlgn="base" hangingPunct="0">
              <a:spcBef>
                <a:spcPct val="20000"/>
              </a:spcBef>
              <a:spcAft>
                <a:spcPct val="0"/>
              </a:spcAft>
              <a:buFont typeface="Arial" panose="020B0604020202020204" pitchFamily="34" charset="0"/>
              <a:buChar char="–"/>
              <a:defRPr sz="4300" kern="1200">
                <a:solidFill>
                  <a:schemeClr val="tx1"/>
                </a:solidFill>
                <a:latin typeface="+mn-lt"/>
                <a:ea typeface="+mn-ea"/>
                <a:cs typeface="+mn-cs"/>
              </a:defRPr>
            </a:lvl2pPr>
            <a:lvl3pPr marL="1748155" indent="-349250" algn="l" rtl="0" eaLnBrk="0" fontAlgn="base" hangingPunct="0">
              <a:spcBef>
                <a:spcPct val="20000"/>
              </a:spcBef>
              <a:spcAft>
                <a:spcPct val="0"/>
              </a:spcAft>
              <a:buFont typeface="Arial" panose="020B0604020202020204" pitchFamily="34" charset="0"/>
              <a:buChar char="•"/>
              <a:defRPr sz="3700" kern="1200">
                <a:solidFill>
                  <a:schemeClr val="tx1"/>
                </a:solidFill>
                <a:latin typeface="+mn-lt"/>
                <a:ea typeface="+mn-ea"/>
                <a:cs typeface="+mn-cs"/>
              </a:defRPr>
            </a:lvl3pPr>
            <a:lvl4pPr marL="2447925" indent="-349250" algn="l" rtl="0" eaLnBrk="0" fontAlgn="base" hangingPunct="0">
              <a:spcBef>
                <a:spcPct val="20000"/>
              </a:spcBef>
              <a:spcAft>
                <a:spcPct val="0"/>
              </a:spcAft>
              <a:buFont typeface="Arial" panose="020B0604020202020204" pitchFamily="34" charset="0"/>
              <a:buChar char="–"/>
              <a:defRPr sz="3100" kern="1200">
                <a:solidFill>
                  <a:schemeClr val="tx1"/>
                </a:solidFill>
                <a:latin typeface="+mn-lt"/>
                <a:ea typeface="+mn-ea"/>
                <a:cs typeface="+mn-cs"/>
              </a:defRPr>
            </a:lvl4pPr>
            <a:lvl5pPr marL="3146425" indent="-349250" algn="l" rtl="0" eaLnBrk="0" fontAlgn="base" hangingPunct="0">
              <a:spcBef>
                <a:spcPct val="20000"/>
              </a:spcBef>
              <a:spcAft>
                <a:spcPct val="0"/>
              </a:spcAft>
              <a:buFont typeface="Arial" panose="020B0604020202020204" pitchFamily="34" charset="0"/>
              <a:buChar char="»"/>
              <a:defRPr sz="3100" kern="1200">
                <a:solidFill>
                  <a:schemeClr val="tx1"/>
                </a:solidFill>
                <a:latin typeface="+mn-lt"/>
                <a:ea typeface="+mn-ea"/>
                <a:cs typeface="+mn-cs"/>
              </a:defRPr>
            </a:lvl5pPr>
          </a:lstStyle>
          <a:p>
            <a:pPr marL="0" indent="203200" eaLnBrk="1" hangingPunct="1">
              <a:spcBef>
                <a:spcPct val="0"/>
              </a:spcBef>
              <a:buFontTx/>
              <a:buNone/>
            </a:pPr>
            <a:r>
              <a:rPr lang="zh-CN" altLang="en-US" sz="2175" b="1" smtClean="0">
                <a:solidFill>
                  <a:srgbClr val="000000"/>
                </a:solidFill>
                <a:latin typeface="Times New Roman" panose="02020603050405020304" pitchFamily="18" charset="0"/>
                <a:ea typeface="黑体" panose="02010600030101010101" pitchFamily="49" charset="-122"/>
              </a:rPr>
              <a:t>实</a:t>
            </a:r>
            <a:r>
              <a:rPr lang="zh-CN" altLang="en-US" sz="2175" b="1">
                <a:solidFill>
                  <a:srgbClr val="000000"/>
                </a:solidFill>
                <a:latin typeface="Times New Roman" panose="02020603050405020304" pitchFamily="18" charset="0"/>
                <a:ea typeface="黑体" panose="02010600030101010101" pitchFamily="49" charset="-122"/>
              </a:rPr>
              <a:t>验室可用</a:t>
            </a:r>
            <a:r>
              <a:rPr lang="en-US" altLang="zh-CN" sz="2175" b="1">
                <a:solidFill>
                  <a:srgbClr val="000000"/>
                </a:solidFill>
                <a:latin typeface="Times New Roman" panose="02020603050405020304" pitchFamily="18" charset="0"/>
                <a:ea typeface="黑体" panose="02010600030101010101" pitchFamily="49" charset="-122"/>
              </a:rPr>
              <a:t>K</a:t>
            </a:r>
            <a:r>
              <a:rPr lang="en-US" altLang="zh-CN" sz="2175" b="1" baseline="-30000">
                <a:solidFill>
                  <a:srgbClr val="000000"/>
                </a:solidFill>
                <a:latin typeface="Times New Roman" panose="02020603050405020304" pitchFamily="18" charset="0"/>
                <a:ea typeface="黑体" panose="02010600030101010101" pitchFamily="49" charset="-122"/>
              </a:rPr>
              <a:t>2</a:t>
            </a:r>
            <a:r>
              <a:rPr lang="en-US" altLang="zh-CN" sz="2175" b="1">
                <a:solidFill>
                  <a:srgbClr val="000000"/>
                </a:solidFill>
                <a:latin typeface="Times New Roman" panose="02020603050405020304" pitchFamily="18" charset="0"/>
                <a:ea typeface="黑体" panose="02010600030101010101" pitchFamily="49" charset="-122"/>
              </a:rPr>
              <a:t>Cr</a:t>
            </a:r>
            <a:r>
              <a:rPr lang="en-US" altLang="zh-CN" sz="2175" b="1" baseline="-30000">
                <a:solidFill>
                  <a:srgbClr val="000000"/>
                </a:solidFill>
                <a:latin typeface="Times New Roman" panose="02020603050405020304" pitchFamily="18" charset="0"/>
                <a:ea typeface="黑体" panose="02010600030101010101" pitchFamily="49" charset="-122"/>
              </a:rPr>
              <a:t>2</a:t>
            </a:r>
            <a:r>
              <a:rPr lang="en-US" altLang="zh-CN" sz="2175" b="1">
                <a:solidFill>
                  <a:srgbClr val="000000"/>
                </a:solidFill>
                <a:latin typeface="Times New Roman" panose="02020603050405020304" pitchFamily="18" charset="0"/>
                <a:ea typeface="黑体" panose="02010600030101010101" pitchFamily="49" charset="-122"/>
              </a:rPr>
              <a:t>O</a:t>
            </a:r>
            <a:r>
              <a:rPr lang="en-US" altLang="zh-CN" sz="2175" b="1" baseline="-30000">
                <a:solidFill>
                  <a:srgbClr val="000000"/>
                </a:solidFill>
                <a:latin typeface="Times New Roman" panose="02020603050405020304" pitchFamily="18" charset="0"/>
                <a:ea typeface="黑体" panose="02010600030101010101" pitchFamily="49" charset="-122"/>
              </a:rPr>
              <a:t>7</a:t>
            </a:r>
            <a:r>
              <a:rPr lang="zh-CN" altLang="en-US" sz="2175" b="1">
                <a:solidFill>
                  <a:srgbClr val="000000"/>
                </a:solidFill>
                <a:latin typeface="Times New Roman" panose="02020603050405020304" pitchFamily="18" charset="0"/>
                <a:ea typeface="黑体" panose="02010600030101010101" pitchFamily="49" charset="-122"/>
              </a:rPr>
              <a:t>与浓盐酸混合加热制备氯气（</a:t>
            </a:r>
            <a:r>
              <a:rPr lang="en-US" altLang="zh-CN" sz="2175" b="1">
                <a:solidFill>
                  <a:srgbClr val="000000"/>
                </a:solidFill>
                <a:latin typeface="Times New Roman" panose="02020603050405020304" pitchFamily="18" charset="0"/>
                <a:ea typeface="黑体" panose="02010600030101010101" pitchFamily="49" charset="-122"/>
              </a:rPr>
              <a:t>K</a:t>
            </a:r>
            <a:r>
              <a:rPr lang="en-US" altLang="zh-CN" sz="2175" b="1" baseline="-30000">
                <a:solidFill>
                  <a:srgbClr val="000000"/>
                </a:solidFill>
                <a:latin typeface="Times New Roman" panose="02020603050405020304" pitchFamily="18" charset="0"/>
                <a:ea typeface="黑体" panose="02010600030101010101" pitchFamily="49" charset="-122"/>
              </a:rPr>
              <a:t>2</a:t>
            </a:r>
            <a:r>
              <a:rPr lang="en-US" altLang="zh-CN" sz="2175" b="1">
                <a:solidFill>
                  <a:srgbClr val="000000"/>
                </a:solidFill>
                <a:latin typeface="Times New Roman" panose="02020603050405020304" pitchFamily="18" charset="0"/>
                <a:ea typeface="黑体" panose="02010600030101010101" pitchFamily="49" charset="-122"/>
              </a:rPr>
              <a:t>Cr</a:t>
            </a:r>
            <a:r>
              <a:rPr lang="en-US" altLang="zh-CN" sz="2175" b="1" baseline="-30000">
                <a:solidFill>
                  <a:srgbClr val="000000"/>
                </a:solidFill>
                <a:latin typeface="Times New Roman" panose="02020603050405020304" pitchFamily="18" charset="0"/>
                <a:ea typeface="黑体" panose="02010600030101010101" pitchFamily="49" charset="-122"/>
              </a:rPr>
              <a:t>2</a:t>
            </a:r>
            <a:r>
              <a:rPr lang="en-US" altLang="zh-CN" sz="2175" b="1">
                <a:solidFill>
                  <a:srgbClr val="000000"/>
                </a:solidFill>
                <a:latin typeface="Times New Roman" panose="02020603050405020304" pitchFamily="18" charset="0"/>
                <a:ea typeface="黑体" panose="02010600030101010101" pitchFamily="49" charset="-122"/>
              </a:rPr>
              <a:t>O</a:t>
            </a:r>
            <a:r>
              <a:rPr lang="en-US" altLang="zh-CN" sz="2175" b="1" baseline="-30000">
                <a:solidFill>
                  <a:srgbClr val="000000"/>
                </a:solidFill>
                <a:latin typeface="Times New Roman" panose="02020603050405020304" pitchFamily="18" charset="0"/>
                <a:ea typeface="黑体" panose="02010600030101010101" pitchFamily="49" charset="-122"/>
              </a:rPr>
              <a:t>7</a:t>
            </a:r>
            <a:r>
              <a:rPr lang="zh-CN" altLang="en-US" sz="2175" b="1">
                <a:solidFill>
                  <a:srgbClr val="000000"/>
                </a:solidFill>
                <a:latin typeface="Times New Roman" panose="02020603050405020304" pitchFamily="18" charset="0"/>
                <a:ea typeface="黑体" panose="02010600030101010101" pitchFamily="49" charset="-122"/>
              </a:rPr>
              <a:t>被还原为</a:t>
            </a:r>
            <a:r>
              <a:rPr lang="en-US" altLang="zh-CN" sz="2175" b="1">
                <a:solidFill>
                  <a:srgbClr val="000000"/>
                </a:solidFill>
                <a:latin typeface="Times New Roman" panose="02020603050405020304" pitchFamily="18" charset="0"/>
                <a:ea typeface="黑体" panose="02010600030101010101" pitchFamily="49" charset="-122"/>
              </a:rPr>
              <a:t>Cr</a:t>
            </a:r>
            <a:r>
              <a:rPr lang="en-US" altLang="zh-CN" sz="2175" b="1" baseline="30000">
                <a:solidFill>
                  <a:srgbClr val="000000"/>
                </a:solidFill>
                <a:latin typeface="Times New Roman" panose="02020603050405020304" pitchFamily="18" charset="0"/>
                <a:ea typeface="黑体" panose="02010600030101010101" pitchFamily="49" charset="-122"/>
              </a:rPr>
              <a:t>3+</a:t>
            </a:r>
            <a:r>
              <a:rPr lang="zh-CN" altLang="en-US" sz="2175" b="1">
                <a:solidFill>
                  <a:srgbClr val="000000"/>
                </a:solidFill>
                <a:latin typeface="Times New Roman" panose="02020603050405020304" pitchFamily="18" charset="0"/>
                <a:ea typeface="黑体" panose="02010600030101010101" pitchFamily="49" charset="-122"/>
              </a:rPr>
              <a:t>）。</a:t>
            </a:r>
            <a:endParaRPr lang="en-US" altLang="zh-CN" sz="2175" b="1">
              <a:solidFill>
                <a:srgbClr val="000000"/>
              </a:solidFill>
              <a:latin typeface="Times New Roman" panose="02020603050405020304" pitchFamily="18" charset="0"/>
              <a:ea typeface="黑体" panose="02010600030101010101" pitchFamily="49" charset="-122"/>
            </a:endParaRPr>
          </a:p>
          <a:p>
            <a:pPr marL="0" indent="203200" algn="just" eaLnBrk="1" hangingPunct="1">
              <a:lnSpc>
                <a:spcPct val="120000"/>
              </a:lnSpc>
              <a:spcBef>
                <a:spcPct val="0"/>
              </a:spcBef>
              <a:buFontTx/>
              <a:buNone/>
            </a:pPr>
            <a:r>
              <a:rPr lang="zh-CN" altLang="zh-CN" sz="2175" b="1">
                <a:solidFill>
                  <a:srgbClr val="000000"/>
                </a:solidFill>
                <a:latin typeface="Times New Roman" panose="02020603050405020304" pitchFamily="18" charset="0"/>
                <a:ea typeface="黑体" panose="02010600030101010101" pitchFamily="49" charset="-122"/>
              </a:rPr>
              <a:t>（</a:t>
            </a:r>
            <a:r>
              <a:rPr lang="en-US" altLang="zh-CN" sz="2175" b="1">
                <a:solidFill>
                  <a:srgbClr val="000000"/>
                </a:solidFill>
                <a:latin typeface="Times New Roman" panose="02020603050405020304" pitchFamily="18" charset="0"/>
                <a:ea typeface="黑体" panose="02010600030101010101" pitchFamily="49" charset="-122"/>
              </a:rPr>
              <a:t>1</a:t>
            </a:r>
            <a:r>
              <a:rPr lang="zh-CN" altLang="zh-CN" sz="2175" b="1">
                <a:solidFill>
                  <a:srgbClr val="000000"/>
                </a:solidFill>
                <a:latin typeface="Times New Roman" panose="02020603050405020304" pitchFamily="18" charset="0"/>
                <a:ea typeface="黑体" panose="02010600030101010101" pitchFamily="49" charset="-122"/>
              </a:rPr>
              <a:t>）</a:t>
            </a:r>
            <a:r>
              <a:rPr lang="en-US" altLang="zh-CN" sz="2175" b="1">
                <a:solidFill>
                  <a:srgbClr val="000000"/>
                </a:solidFill>
                <a:latin typeface="Times New Roman" panose="02020603050405020304" pitchFamily="18" charset="0"/>
                <a:ea typeface="黑体" panose="02010600030101010101" pitchFamily="49" charset="-122"/>
              </a:rPr>
              <a:t>K</a:t>
            </a:r>
            <a:r>
              <a:rPr lang="en-US" altLang="zh-CN" sz="2175" b="1" baseline="-25000">
                <a:solidFill>
                  <a:srgbClr val="000000"/>
                </a:solidFill>
                <a:latin typeface="Times New Roman" panose="02020603050405020304" pitchFamily="18" charset="0"/>
                <a:ea typeface="黑体" panose="02010600030101010101" pitchFamily="49" charset="-122"/>
              </a:rPr>
              <a:t>2</a:t>
            </a:r>
            <a:r>
              <a:rPr lang="en-US" altLang="zh-CN" sz="2175" b="1">
                <a:solidFill>
                  <a:srgbClr val="000000"/>
                </a:solidFill>
                <a:latin typeface="Times New Roman" panose="02020603050405020304" pitchFamily="18" charset="0"/>
                <a:ea typeface="黑体" panose="02010600030101010101" pitchFamily="49" charset="-122"/>
              </a:rPr>
              <a:t>Cr</a:t>
            </a:r>
            <a:r>
              <a:rPr lang="en-US" altLang="zh-CN" sz="2175" b="1" baseline="-25000">
                <a:solidFill>
                  <a:srgbClr val="000000"/>
                </a:solidFill>
                <a:latin typeface="Times New Roman" panose="02020603050405020304" pitchFamily="18" charset="0"/>
                <a:ea typeface="黑体" panose="02010600030101010101" pitchFamily="49" charset="-122"/>
              </a:rPr>
              <a:t>2</a:t>
            </a:r>
            <a:r>
              <a:rPr lang="en-US" altLang="zh-CN" sz="2175" b="1">
                <a:solidFill>
                  <a:srgbClr val="000000"/>
                </a:solidFill>
                <a:latin typeface="Times New Roman" panose="02020603050405020304" pitchFamily="18" charset="0"/>
                <a:ea typeface="黑体" panose="02010600030101010101" pitchFamily="49" charset="-122"/>
              </a:rPr>
              <a:t>O</a:t>
            </a:r>
            <a:r>
              <a:rPr lang="en-US" altLang="zh-CN" sz="2175" b="1" baseline="-25000">
                <a:solidFill>
                  <a:srgbClr val="000000"/>
                </a:solidFill>
                <a:latin typeface="Times New Roman" panose="02020603050405020304" pitchFamily="18" charset="0"/>
                <a:ea typeface="黑体" panose="02010600030101010101" pitchFamily="49" charset="-122"/>
              </a:rPr>
              <a:t>7</a:t>
            </a:r>
            <a:r>
              <a:rPr lang="zh-CN" altLang="zh-CN" sz="2175" b="1">
                <a:solidFill>
                  <a:srgbClr val="000000"/>
                </a:solidFill>
                <a:latin typeface="Times New Roman" panose="02020603050405020304" pitchFamily="18" charset="0"/>
                <a:ea typeface="黑体" panose="02010600030101010101" pitchFamily="49" charset="-122"/>
              </a:rPr>
              <a:t>与浓盐酸反应的化学方程式为</a:t>
            </a:r>
            <a:r>
              <a:rPr lang="en-US" altLang="zh-CN" sz="2175" b="1" u="sng">
                <a:solidFill>
                  <a:srgbClr val="000000"/>
                </a:solidFill>
                <a:latin typeface="Times New Roman" panose="02020603050405020304" pitchFamily="18" charset="0"/>
                <a:ea typeface="黑体" panose="02010600030101010101" pitchFamily="49" charset="-122"/>
              </a:rPr>
              <a:t>                              </a:t>
            </a:r>
            <a:r>
              <a:rPr lang="zh-CN" altLang="zh-CN" sz="2175" b="1">
                <a:solidFill>
                  <a:srgbClr val="000000"/>
                </a:solidFill>
                <a:latin typeface="Times New Roman" panose="02020603050405020304" pitchFamily="18" charset="0"/>
                <a:ea typeface="黑体" panose="02010600030101010101" pitchFamily="49" charset="-122"/>
              </a:rPr>
              <a:t>。若反应中转移</a:t>
            </a:r>
            <a:r>
              <a:rPr lang="en-US" altLang="zh-CN" sz="2175" b="1">
                <a:solidFill>
                  <a:srgbClr val="000000"/>
                </a:solidFill>
                <a:latin typeface="Times New Roman" panose="02020603050405020304" pitchFamily="18" charset="0"/>
                <a:ea typeface="黑体" panose="02010600030101010101" pitchFamily="49" charset="-122"/>
              </a:rPr>
              <a:t>3 mol e</a:t>
            </a:r>
            <a:r>
              <a:rPr lang="zh-CN" altLang="zh-CN" sz="2175" b="1" baseline="30000">
                <a:solidFill>
                  <a:srgbClr val="000000"/>
                </a:solidFill>
                <a:latin typeface="Times New Roman" panose="02020603050405020304" pitchFamily="18" charset="0"/>
                <a:ea typeface="黑体" panose="02010600030101010101" pitchFamily="49" charset="-122"/>
              </a:rPr>
              <a:t>－</a:t>
            </a:r>
            <a:r>
              <a:rPr lang="zh-CN" altLang="zh-CN" sz="2175" b="1">
                <a:solidFill>
                  <a:srgbClr val="000000"/>
                </a:solidFill>
                <a:latin typeface="Times New Roman" panose="02020603050405020304" pitchFamily="18" charset="0"/>
                <a:ea typeface="黑体" panose="02010600030101010101" pitchFamily="49" charset="-122"/>
              </a:rPr>
              <a:t>，则消耗</a:t>
            </a:r>
            <a:r>
              <a:rPr lang="en-US" altLang="zh-CN" sz="2175" b="1" u="sng">
                <a:solidFill>
                  <a:srgbClr val="000000"/>
                </a:solidFill>
                <a:latin typeface="Times New Roman" panose="02020603050405020304" pitchFamily="18" charset="0"/>
                <a:ea typeface="黑体" panose="02010600030101010101" pitchFamily="49" charset="-122"/>
              </a:rPr>
              <a:t>       </a:t>
            </a:r>
            <a:r>
              <a:rPr lang="en-US" altLang="zh-CN" sz="2175" b="1">
                <a:solidFill>
                  <a:srgbClr val="000000"/>
                </a:solidFill>
                <a:latin typeface="Times New Roman" panose="02020603050405020304" pitchFamily="18" charset="0"/>
                <a:ea typeface="黑体" panose="02010600030101010101" pitchFamily="49" charset="-122"/>
              </a:rPr>
              <a:t>mol K</a:t>
            </a:r>
            <a:r>
              <a:rPr lang="en-US" altLang="zh-CN" sz="2175" b="1" baseline="-25000">
                <a:solidFill>
                  <a:srgbClr val="000000"/>
                </a:solidFill>
                <a:latin typeface="Times New Roman" panose="02020603050405020304" pitchFamily="18" charset="0"/>
                <a:ea typeface="黑体" panose="02010600030101010101" pitchFamily="49" charset="-122"/>
              </a:rPr>
              <a:t>2</a:t>
            </a:r>
            <a:r>
              <a:rPr lang="en-US" altLang="zh-CN" sz="2175" b="1">
                <a:solidFill>
                  <a:srgbClr val="000000"/>
                </a:solidFill>
                <a:latin typeface="Times New Roman" panose="02020603050405020304" pitchFamily="18" charset="0"/>
                <a:ea typeface="黑体" panose="02010600030101010101" pitchFamily="49" charset="-122"/>
              </a:rPr>
              <a:t>Cr</a:t>
            </a:r>
            <a:r>
              <a:rPr lang="en-US" altLang="zh-CN" sz="2175" b="1" baseline="-25000">
                <a:solidFill>
                  <a:srgbClr val="000000"/>
                </a:solidFill>
                <a:latin typeface="Times New Roman" panose="02020603050405020304" pitchFamily="18" charset="0"/>
                <a:ea typeface="黑体" panose="02010600030101010101" pitchFamily="49" charset="-122"/>
              </a:rPr>
              <a:t>2</a:t>
            </a:r>
            <a:r>
              <a:rPr lang="en-US" altLang="zh-CN" sz="2175" b="1">
                <a:solidFill>
                  <a:srgbClr val="000000"/>
                </a:solidFill>
                <a:latin typeface="Times New Roman" panose="02020603050405020304" pitchFamily="18" charset="0"/>
                <a:ea typeface="黑体" panose="02010600030101010101" pitchFamily="49" charset="-122"/>
              </a:rPr>
              <a:t>O</a:t>
            </a:r>
            <a:r>
              <a:rPr lang="en-US" altLang="zh-CN" sz="2175" b="1" baseline="-25000">
                <a:solidFill>
                  <a:srgbClr val="000000"/>
                </a:solidFill>
                <a:latin typeface="Times New Roman" panose="02020603050405020304" pitchFamily="18" charset="0"/>
                <a:ea typeface="黑体" panose="02010600030101010101" pitchFamily="49" charset="-122"/>
              </a:rPr>
              <a:t>7 </a:t>
            </a:r>
            <a:r>
              <a:rPr lang="zh-CN" altLang="zh-CN" sz="2175" b="1">
                <a:solidFill>
                  <a:srgbClr val="000000"/>
                </a:solidFill>
                <a:latin typeface="Times New Roman" panose="02020603050405020304" pitchFamily="18" charset="0"/>
                <a:ea typeface="黑体" panose="02010600030101010101" pitchFamily="49" charset="-122"/>
              </a:rPr>
              <a:t>。</a:t>
            </a:r>
            <a:endParaRPr lang="en-US" altLang="zh-CN" sz="2175" b="1">
              <a:solidFill>
                <a:srgbClr val="000000"/>
              </a:solidFill>
              <a:latin typeface="Times New Roman" panose="02020603050405020304" pitchFamily="18" charset="0"/>
              <a:ea typeface="黑体" panose="02010600030101010101" pitchFamily="49" charset="-122"/>
            </a:endParaRPr>
          </a:p>
          <a:p>
            <a:pPr marL="0" indent="203200" algn="just" eaLnBrk="1" hangingPunct="1">
              <a:lnSpc>
                <a:spcPct val="120000"/>
              </a:lnSpc>
              <a:spcBef>
                <a:spcPct val="0"/>
              </a:spcBef>
              <a:buFontTx/>
              <a:buNone/>
            </a:pPr>
            <a:r>
              <a:rPr lang="zh-CN" altLang="en-US" sz="2175" b="1">
                <a:solidFill>
                  <a:srgbClr val="000000"/>
                </a:solidFill>
                <a:latin typeface="Times New Roman" panose="02020603050405020304" pitchFamily="18" charset="0"/>
                <a:ea typeface="黑体" panose="02010600030101010101" pitchFamily="49" charset="-122"/>
              </a:rPr>
              <a:t>（</a:t>
            </a:r>
            <a:r>
              <a:rPr lang="en-US" altLang="zh-CN" sz="2175" b="1">
                <a:solidFill>
                  <a:srgbClr val="000000"/>
                </a:solidFill>
                <a:latin typeface="Times New Roman" panose="02020603050405020304" pitchFamily="18" charset="0"/>
                <a:ea typeface="黑体" panose="02010600030101010101" pitchFamily="49" charset="-122"/>
              </a:rPr>
              <a:t>2</a:t>
            </a:r>
            <a:r>
              <a:rPr lang="zh-CN" altLang="en-US" sz="2175" b="1">
                <a:solidFill>
                  <a:srgbClr val="000000"/>
                </a:solidFill>
                <a:latin typeface="Times New Roman" panose="02020603050405020304" pitchFamily="18" charset="0"/>
                <a:ea typeface="黑体" panose="02010600030101010101" pitchFamily="49" charset="-122"/>
              </a:rPr>
              <a:t>）稀盐酸与</a:t>
            </a:r>
            <a:r>
              <a:rPr lang="en-US" altLang="zh-CN" sz="2175" b="1">
                <a:solidFill>
                  <a:srgbClr val="000000"/>
                </a:solidFill>
                <a:latin typeface="Times New Roman" panose="02020603050405020304" pitchFamily="18" charset="0"/>
                <a:ea typeface="黑体" panose="02010600030101010101" pitchFamily="49" charset="-122"/>
              </a:rPr>
              <a:t>K</a:t>
            </a:r>
            <a:r>
              <a:rPr lang="en-US" altLang="zh-CN" sz="2175" b="1" baseline="-30000">
                <a:solidFill>
                  <a:srgbClr val="000000"/>
                </a:solidFill>
                <a:latin typeface="Times New Roman" panose="02020603050405020304" pitchFamily="18" charset="0"/>
                <a:ea typeface="黑体" panose="02010600030101010101" pitchFamily="49" charset="-122"/>
              </a:rPr>
              <a:t>2</a:t>
            </a:r>
            <a:r>
              <a:rPr lang="en-US" altLang="zh-CN" sz="2175" b="1">
                <a:solidFill>
                  <a:srgbClr val="000000"/>
                </a:solidFill>
                <a:latin typeface="Times New Roman" panose="02020603050405020304" pitchFamily="18" charset="0"/>
                <a:ea typeface="黑体" panose="02010600030101010101" pitchFamily="49" charset="-122"/>
              </a:rPr>
              <a:t>Cr</a:t>
            </a:r>
            <a:r>
              <a:rPr lang="en-US" altLang="zh-CN" sz="2175" b="1" baseline="-30000">
                <a:solidFill>
                  <a:srgbClr val="000000"/>
                </a:solidFill>
                <a:latin typeface="Times New Roman" panose="02020603050405020304" pitchFamily="18" charset="0"/>
                <a:ea typeface="黑体" panose="02010600030101010101" pitchFamily="49" charset="-122"/>
              </a:rPr>
              <a:t>2</a:t>
            </a:r>
            <a:r>
              <a:rPr lang="en-US" altLang="zh-CN" sz="2175" b="1">
                <a:solidFill>
                  <a:srgbClr val="000000"/>
                </a:solidFill>
                <a:latin typeface="Times New Roman" panose="02020603050405020304" pitchFamily="18" charset="0"/>
                <a:ea typeface="黑体" panose="02010600030101010101" pitchFamily="49" charset="-122"/>
              </a:rPr>
              <a:t>O</a:t>
            </a:r>
            <a:r>
              <a:rPr lang="en-US" altLang="zh-CN" sz="2175" b="1" baseline="-30000">
                <a:solidFill>
                  <a:srgbClr val="000000"/>
                </a:solidFill>
                <a:latin typeface="Times New Roman" panose="02020603050405020304" pitchFamily="18" charset="0"/>
                <a:ea typeface="黑体" panose="02010600030101010101" pitchFamily="49" charset="-122"/>
              </a:rPr>
              <a:t>7</a:t>
            </a:r>
            <a:r>
              <a:rPr lang="zh-CN" altLang="eu-ES" sz="2175" b="1">
                <a:solidFill>
                  <a:srgbClr val="000000"/>
                </a:solidFill>
                <a:latin typeface="Times New Roman" panose="02020603050405020304" pitchFamily="18" charset="0"/>
                <a:ea typeface="黑体" panose="02010600030101010101" pitchFamily="49" charset="-122"/>
              </a:rPr>
              <a:t>固体混合加热却没有氯气生成。为探究影响氯气生成的因素，某化学兴趣小组进行如下实验：</a:t>
            </a:r>
            <a:endParaRPr lang="zh-CN" altLang="eu-ES" sz="2175" b="1">
              <a:solidFill>
                <a:srgbClr val="000000"/>
              </a:solidFill>
              <a:latin typeface="Times New Roman" panose="02020603050405020304" pitchFamily="18" charset="0"/>
              <a:ea typeface="黑体" panose="02010600030101010101" pitchFamily="49" charset="-122"/>
            </a:endParaRPr>
          </a:p>
          <a:p>
            <a:pPr marL="0" indent="203200">
              <a:spcBef>
                <a:spcPct val="0"/>
              </a:spcBef>
              <a:buFontTx/>
              <a:buNone/>
            </a:pPr>
            <a:r>
              <a:rPr lang="zh-CN" altLang="en-US" sz="2175" b="1">
                <a:solidFill>
                  <a:srgbClr val="000000"/>
                </a:solidFill>
                <a:latin typeface="Times New Roman" panose="02020603050405020304" pitchFamily="18" charset="0"/>
                <a:ea typeface="黑体" panose="02010600030101010101" pitchFamily="49" charset="-122"/>
              </a:rPr>
              <a:t>①提出假设</a:t>
            </a:r>
            <a:endParaRPr lang="zh-CN" altLang="en-US" sz="2175" b="1">
              <a:solidFill>
                <a:srgbClr val="000000"/>
              </a:solidFill>
              <a:latin typeface="Times New Roman" panose="02020603050405020304" pitchFamily="18" charset="0"/>
              <a:ea typeface="黑体" panose="02010600030101010101" pitchFamily="49" charset="-122"/>
            </a:endParaRPr>
          </a:p>
          <a:p>
            <a:pPr marL="0" indent="203200">
              <a:spcBef>
                <a:spcPct val="0"/>
              </a:spcBef>
              <a:buFontTx/>
              <a:buNone/>
            </a:pPr>
            <a:r>
              <a:rPr lang="zh-CN" altLang="en-US" sz="2175" b="1">
                <a:solidFill>
                  <a:srgbClr val="000000"/>
                </a:solidFill>
                <a:latin typeface="Times New Roman" panose="02020603050405020304" pitchFamily="18" charset="0"/>
                <a:ea typeface="黑体" panose="02010600030101010101" pitchFamily="49" charset="-122"/>
              </a:rPr>
              <a:t>假设</a:t>
            </a:r>
            <a:r>
              <a:rPr lang="en-US" altLang="zh-CN" sz="2175" b="1">
                <a:solidFill>
                  <a:srgbClr val="000000"/>
                </a:solidFill>
                <a:latin typeface="Times New Roman" panose="02020603050405020304" pitchFamily="18" charset="0"/>
                <a:ea typeface="黑体" panose="02010600030101010101" pitchFamily="49" charset="-122"/>
              </a:rPr>
              <a:t>1</a:t>
            </a:r>
            <a:r>
              <a:rPr lang="zh-CN" altLang="en-US" sz="2175" b="1">
                <a:solidFill>
                  <a:srgbClr val="000000"/>
                </a:solidFill>
                <a:latin typeface="Times New Roman" panose="02020603050405020304" pitchFamily="18" charset="0"/>
                <a:ea typeface="黑体" panose="02010600030101010101" pitchFamily="49" charset="-122"/>
              </a:rPr>
              <a:t>：</a:t>
            </a:r>
            <a:r>
              <a:rPr lang="en-US" altLang="zh-CN" sz="2175" b="1" err="1">
                <a:solidFill>
                  <a:srgbClr val="000000"/>
                </a:solidFill>
                <a:latin typeface="Times New Roman" panose="02020603050405020304" pitchFamily="18" charset="0"/>
                <a:ea typeface="黑体" panose="02010600030101010101" pitchFamily="49" charset="-122"/>
              </a:rPr>
              <a:t>Cl</a:t>
            </a:r>
            <a:r>
              <a:rPr lang="zh-CN" altLang="en-US" sz="2175" b="1" baseline="30000">
                <a:solidFill>
                  <a:srgbClr val="000000"/>
                </a:solidFill>
                <a:latin typeface="Times New Roman" panose="02020603050405020304" pitchFamily="18" charset="0"/>
                <a:ea typeface="黑体" panose="02010600030101010101" pitchFamily="49" charset="-122"/>
              </a:rPr>
              <a:t>－</a:t>
            </a:r>
            <a:r>
              <a:rPr lang="zh-CN" altLang="en-US" sz="2175" b="1">
                <a:solidFill>
                  <a:srgbClr val="000000"/>
                </a:solidFill>
                <a:latin typeface="Times New Roman" panose="02020603050405020304" pitchFamily="18" charset="0"/>
                <a:ea typeface="黑体" panose="02010600030101010101" pitchFamily="49" charset="-122"/>
              </a:rPr>
              <a:t>浓度对反应有影响；</a:t>
            </a:r>
            <a:endParaRPr lang="zh-CN" altLang="en-US" sz="2175" b="1">
              <a:solidFill>
                <a:srgbClr val="000000"/>
              </a:solidFill>
              <a:latin typeface="Times New Roman" panose="02020603050405020304" pitchFamily="18" charset="0"/>
              <a:ea typeface="黑体" panose="02010600030101010101" pitchFamily="49" charset="-122"/>
            </a:endParaRPr>
          </a:p>
          <a:p>
            <a:pPr marL="0" indent="203200">
              <a:spcBef>
                <a:spcPct val="0"/>
              </a:spcBef>
              <a:buFontTx/>
              <a:buNone/>
            </a:pPr>
            <a:r>
              <a:rPr lang="zh-CN" altLang="en-US" sz="2175" b="1">
                <a:solidFill>
                  <a:srgbClr val="000000"/>
                </a:solidFill>
                <a:latin typeface="Times New Roman" panose="02020603050405020304" pitchFamily="18" charset="0"/>
                <a:ea typeface="黑体" panose="02010600030101010101" pitchFamily="49" charset="-122"/>
              </a:rPr>
              <a:t>假设</a:t>
            </a:r>
            <a:r>
              <a:rPr lang="en-US" altLang="zh-CN" sz="2175" b="1">
                <a:solidFill>
                  <a:srgbClr val="000000"/>
                </a:solidFill>
                <a:latin typeface="Times New Roman" panose="02020603050405020304" pitchFamily="18" charset="0"/>
                <a:ea typeface="黑体" panose="02010600030101010101" pitchFamily="49" charset="-122"/>
              </a:rPr>
              <a:t>2</a:t>
            </a:r>
            <a:r>
              <a:rPr lang="zh-CN" altLang="en-US" sz="2175" b="1">
                <a:solidFill>
                  <a:srgbClr val="000000"/>
                </a:solidFill>
                <a:latin typeface="Times New Roman" panose="02020603050405020304" pitchFamily="18" charset="0"/>
                <a:ea typeface="黑体" panose="02010600030101010101" pitchFamily="49" charset="-122"/>
              </a:rPr>
              <a:t>：</a:t>
            </a:r>
            <a:r>
              <a:rPr lang="en-US" altLang="zh-CN" sz="2175" b="1">
                <a:solidFill>
                  <a:srgbClr val="000000"/>
                </a:solidFill>
                <a:latin typeface="Times New Roman" panose="02020603050405020304" pitchFamily="18" charset="0"/>
                <a:ea typeface="黑体" panose="02010600030101010101" pitchFamily="49" charset="-122"/>
              </a:rPr>
              <a:t>H</a:t>
            </a:r>
            <a:r>
              <a:rPr lang="en-US" altLang="zh-CN" sz="2175" b="1" baseline="30000">
                <a:solidFill>
                  <a:srgbClr val="000000"/>
                </a:solidFill>
                <a:latin typeface="Times New Roman" panose="02020603050405020304" pitchFamily="18" charset="0"/>
                <a:ea typeface="黑体" panose="02010600030101010101" pitchFamily="49" charset="-122"/>
              </a:rPr>
              <a:t>+ </a:t>
            </a:r>
            <a:r>
              <a:rPr lang="zh-CN" altLang="en-US" sz="2175" b="1">
                <a:solidFill>
                  <a:srgbClr val="000000"/>
                </a:solidFill>
                <a:latin typeface="Times New Roman" panose="02020603050405020304" pitchFamily="18" charset="0"/>
                <a:ea typeface="黑体" panose="02010600030101010101" pitchFamily="49" charset="-122"/>
              </a:rPr>
              <a:t>浓度对反应有影响；</a:t>
            </a:r>
            <a:endParaRPr lang="zh-CN" altLang="en-US" sz="2175" b="1">
              <a:solidFill>
                <a:srgbClr val="000000"/>
              </a:solidFill>
              <a:latin typeface="Times New Roman" panose="02020603050405020304" pitchFamily="18" charset="0"/>
              <a:ea typeface="黑体" panose="02010600030101010101" pitchFamily="49" charset="-122"/>
            </a:endParaRPr>
          </a:p>
          <a:p>
            <a:pPr marL="0" indent="203200">
              <a:spcBef>
                <a:spcPct val="0"/>
              </a:spcBef>
              <a:buFontTx/>
              <a:buNone/>
            </a:pPr>
            <a:r>
              <a:rPr lang="zh-CN" altLang="en-US" sz="2175" b="1">
                <a:solidFill>
                  <a:srgbClr val="000000"/>
                </a:solidFill>
                <a:latin typeface="Times New Roman" panose="02020603050405020304" pitchFamily="18" charset="0"/>
                <a:ea typeface="黑体" panose="02010600030101010101" pitchFamily="49" charset="-122"/>
              </a:rPr>
              <a:t>假设</a:t>
            </a:r>
            <a:r>
              <a:rPr lang="en-US" altLang="zh-CN" sz="2175" b="1">
                <a:solidFill>
                  <a:srgbClr val="000000"/>
                </a:solidFill>
                <a:latin typeface="Times New Roman" panose="02020603050405020304" pitchFamily="18" charset="0"/>
                <a:ea typeface="黑体" panose="02010600030101010101" pitchFamily="49" charset="-122"/>
              </a:rPr>
              <a:t>3</a:t>
            </a:r>
            <a:r>
              <a:rPr lang="zh-CN" altLang="en-US" sz="2175" b="1">
                <a:solidFill>
                  <a:srgbClr val="000000"/>
                </a:solidFill>
                <a:latin typeface="Times New Roman" panose="02020603050405020304" pitchFamily="18" charset="0"/>
                <a:ea typeface="黑体" panose="02010600030101010101" pitchFamily="49" charset="-122"/>
              </a:rPr>
              <a:t>：</a:t>
            </a:r>
            <a:r>
              <a:rPr lang="zh-CN" altLang="en-US" sz="2175" b="1" u="sng">
                <a:solidFill>
                  <a:srgbClr val="000000"/>
                </a:solidFill>
                <a:latin typeface="Times New Roman" panose="02020603050405020304" pitchFamily="18" charset="0"/>
                <a:ea typeface="黑体" panose="02010600030101010101" pitchFamily="49" charset="-122"/>
              </a:rPr>
              <a:t>                                       </a:t>
            </a:r>
            <a:r>
              <a:rPr lang="zh-CN" altLang="en-US" sz="2175" b="1">
                <a:solidFill>
                  <a:srgbClr val="000000"/>
                </a:solidFill>
                <a:latin typeface="Times New Roman" panose="02020603050405020304" pitchFamily="18" charset="0"/>
                <a:ea typeface="黑体" panose="02010600030101010101" pitchFamily="49" charset="-122"/>
              </a:rPr>
              <a:t>。</a:t>
            </a:r>
            <a:endParaRPr lang="zh-CN" altLang="en-US" sz="2175" b="1">
              <a:solidFill>
                <a:srgbClr val="000000"/>
              </a:solidFill>
              <a:latin typeface="Times New Roman" panose="02020603050405020304" pitchFamily="18" charset="0"/>
              <a:ea typeface="黑体" panose="02010600030101010101" pitchFamily="49" charset="-122"/>
            </a:endParaRPr>
          </a:p>
          <a:p>
            <a:pPr marL="0" indent="203200">
              <a:spcBef>
                <a:spcPct val="0"/>
              </a:spcBef>
              <a:buFontTx/>
              <a:buNone/>
            </a:pPr>
            <a:r>
              <a:rPr lang="zh-CN" altLang="en-US" sz="2175" b="1">
                <a:solidFill>
                  <a:srgbClr val="000000"/>
                </a:solidFill>
                <a:latin typeface="Times New Roman" panose="02020603050405020304" pitchFamily="18" charset="0"/>
                <a:ea typeface="黑体" panose="02010600030101010101" pitchFamily="49" charset="-122"/>
              </a:rPr>
              <a:t>②</a:t>
            </a:r>
            <a:r>
              <a:rPr lang="zh-CN" altLang="eu-ES" sz="2175" b="1">
                <a:solidFill>
                  <a:srgbClr val="000000"/>
                </a:solidFill>
                <a:latin typeface="Times New Roman" panose="02020603050405020304" pitchFamily="18" charset="0"/>
                <a:ea typeface="黑体" panose="02010600030101010101" pitchFamily="49" charset="-122"/>
              </a:rPr>
              <a:t>设计实验方案，进行实验。写出实验步骤及预期现象和结论。限选实验试剂：浓盐酸、稀盐酸、浓硫酸、</a:t>
            </a:r>
            <a:r>
              <a:rPr lang="eu-ES" altLang="zh-CN" sz="2175" b="1">
                <a:solidFill>
                  <a:srgbClr val="000000"/>
                </a:solidFill>
                <a:latin typeface="Times New Roman" panose="02020603050405020304" pitchFamily="18" charset="0"/>
                <a:ea typeface="黑体" panose="02010600030101010101" pitchFamily="49" charset="-122"/>
              </a:rPr>
              <a:t>NaOH</a:t>
            </a:r>
            <a:r>
              <a:rPr lang="zh-CN" altLang="eu-ES" sz="2175" b="1">
                <a:solidFill>
                  <a:srgbClr val="000000"/>
                </a:solidFill>
                <a:latin typeface="Times New Roman" panose="02020603050405020304" pitchFamily="18" charset="0"/>
                <a:ea typeface="黑体" panose="02010600030101010101" pitchFamily="49" charset="-122"/>
              </a:rPr>
              <a:t>溶液、</a:t>
            </a:r>
            <a:r>
              <a:rPr lang="en-US" altLang="zh-CN" sz="2175" b="1">
                <a:solidFill>
                  <a:srgbClr val="000000"/>
                </a:solidFill>
                <a:latin typeface="Times New Roman" panose="02020603050405020304" pitchFamily="18" charset="0"/>
                <a:ea typeface="黑体" panose="02010600030101010101" pitchFamily="49" charset="-122"/>
              </a:rPr>
              <a:t>K</a:t>
            </a:r>
            <a:r>
              <a:rPr lang="en-US" altLang="zh-CN" sz="2175" b="1" baseline="-30000">
                <a:solidFill>
                  <a:srgbClr val="000000"/>
                </a:solidFill>
                <a:latin typeface="Times New Roman" panose="02020603050405020304" pitchFamily="18" charset="0"/>
                <a:ea typeface="黑体" panose="02010600030101010101" pitchFamily="49" charset="-122"/>
              </a:rPr>
              <a:t>2</a:t>
            </a:r>
            <a:r>
              <a:rPr lang="en-US" altLang="zh-CN" sz="2175" b="1">
                <a:solidFill>
                  <a:srgbClr val="000000"/>
                </a:solidFill>
                <a:latin typeface="Times New Roman" panose="02020603050405020304" pitchFamily="18" charset="0"/>
                <a:ea typeface="黑体" panose="02010600030101010101" pitchFamily="49" charset="-122"/>
              </a:rPr>
              <a:t>Cr</a:t>
            </a:r>
            <a:r>
              <a:rPr lang="en-US" altLang="zh-CN" sz="2175" b="1" baseline="-30000">
                <a:solidFill>
                  <a:srgbClr val="000000"/>
                </a:solidFill>
                <a:latin typeface="Times New Roman" panose="02020603050405020304" pitchFamily="18" charset="0"/>
                <a:ea typeface="黑体" panose="02010600030101010101" pitchFamily="49" charset="-122"/>
              </a:rPr>
              <a:t>2</a:t>
            </a:r>
            <a:r>
              <a:rPr lang="en-US" altLang="zh-CN" sz="2175" b="1">
                <a:solidFill>
                  <a:srgbClr val="000000"/>
                </a:solidFill>
                <a:latin typeface="Times New Roman" panose="02020603050405020304" pitchFamily="18" charset="0"/>
                <a:ea typeface="黑体" panose="02010600030101010101" pitchFamily="49" charset="-122"/>
              </a:rPr>
              <a:t>O</a:t>
            </a:r>
            <a:r>
              <a:rPr lang="en-US" altLang="zh-CN" sz="2175" b="1" baseline="-30000">
                <a:solidFill>
                  <a:srgbClr val="000000"/>
                </a:solidFill>
                <a:latin typeface="Times New Roman" panose="02020603050405020304" pitchFamily="18" charset="0"/>
                <a:ea typeface="黑体" panose="02010600030101010101" pitchFamily="49" charset="-122"/>
              </a:rPr>
              <a:t>7</a:t>
            </a:r>
            <a:r>
              <a:rPr lang="zh-CN" altLang="eu-ES" sz="2175" b="1">
                <a:solidFill>
                  <a:srgbClr val="000000"/>
                </a:solidFill>
                <a:latin typeface="Times New Roman" panose="02020603050405020304" pitchFamily="18" charset="0"/>
                <a:ea typeface="黑体" panose="02010600030101010101" pitchFamily="49" charset="-122"/>
              </a:rPr>
              <a:t>固体、</a:t>
            </a:r>
            <a:r>
              <a:rPr lang="eu-ES" altLang="zh-CN" sz="2175" b="1">
                <a:solidFill>
                  <a:srgbClr val="000000"/>
                </a:solidFill>
                <a:latin typeface="Times New Roman" panose="02020603050405020304" pitchFamily="18" charset="0"/>
                <a:ea typeface="黑体" panose="02010600030101010101" pitchFamily="49" charset="-122"/>
              </a:rPr>
              <a:t>NaCl</a:t>
            </a:r>
            <a:r>
              <a:rPr lang="zh-CN" altLang="eu-ES" sz="2175" b="1">
                <a:solidFill>
                  <a:srgbClr val="000000"/>
                </a:solidFill>
                <a:latin typeface="Times New Roman" panose="02020603050405020304" pitchFamily="18" charset="0"/>
                <a:ea typeface="黑体" panose="02010600030101010101" pitchFamily="49" charset="-122"/>
              </a:rPr>
              <a:t>固体、湿润的淀粉</a:t>
            </a:r>
            <a:r>
              <a:rPr lang="eu-ES" altLang="zh-CN" sz="2175" b="1">
                <a:solidFill>
                  <a:srgbClr val="000000"/>
                </a:solidFill>
                <a:latin typeface="Times New Roman" panose="02020603050405020304" pitchFamily="18" charset="0"/>
                <a:ea typeface="黑体" panose="02010600030101010101" pitchFamily="49" charset="-122"/>
              </a:rPr>
              <a:t>KI</a:t>
            </a:r>
            <a:r>
              <a:rPr lang="zh-CN" altLang="eu-ES" sz="2175" b="1">
                <a:solidFill>
                  <a:srgbClr val="000000"/>
                </a:solidFill>
                <a:latin typeface="Times New Roman" panose="02020603050405020304" pitchFamily="18" charset="0"/>
                <a:ea typeface="黑体" panose="02010600030101010101" pitchFamily="49" charset="-122"/>
              </a:rPr>
              <a:t>试纸。</a:t>
            </a:r>
            <a:endParaRPr lang="zh-CN" altLang="eu-ES" sz="2175" b="1">
              <a:solidFill>
                <a:srgbClr val="000000"/>
              </a:solidFill>
              <a:latin typeface="Times New Roman" panose="02020603050405020304" pitchFamily="18" charset="0"/>
              <a:ea typeface="黑体" panose="02010600030101010101" pitchFamily="49" charset="-122"/>
            </a:endParaRPr>
          </a:p>
        </p:txBody>
      </p:sp>
      <p:pic>
        <p:nvPicPr>
          <p:cNvPr id="24579" name="Picture 3"/>
          <p:cNvPicPr>
            <a:picLocks noChangeAspect="1"/>
          </p:cNvPicPr>
          <p:nvPr/>
        </p:nvPicPr>
        <p:blipFill>
          <a:blip r:embed="rId2"/>
          <a:stretch>
            <a:fillRect/>
          </a:stretch>
        </p:blipFill>
        <p:spPr>
          <a:xfrm>
            <a:off x="4876288" y="2100429"/>
            <a:ext cx="7336189" cy="304288"/>
          </a:xfrm>
          <a:prstGeom prst="rect">
            <a:avLst/>
          </a:prstGeom>
          <a:noFill/>
          <a:ln w="9525">
            <a:noFill/>
          </a:ln>
        </p:spPr>
      </p:pic>
      <p:sp>
        <p:nvSpPr>
          <p:cNvPr id="4" name="TextBox 3"/>
          <p:cNvSpPr txBox="1"/>
          <p:nvPr/>
        </p:nvSpPr>
        <p:spPr>
          <a:xfrm>
            <a:off x="4237636" y="2447916"/>
            <a:ext cx="1451368" cy="1021715"/>
          </a:xfrm>
          <a:prstGeom prst="rect">
            <a:avLst/>
          </a:prstGeom>
          <a:noFill/>
        </p:spPr>
        <p:txBody>
          <a:bodyPr>
            <a:spAutoFit/>
          </a:bodyPr>
          <a:lstStyle/>
          <a:p>
            <a:pPr algn="just" fontAlgn="base">
              <a:lnSpc>
                <a:spcPct val="150000"/>
              </a:lnSpc>
              <a:spcBef>
                <a:spcPct val="0"/>
              </a:spcBef>
              <a:spcAft>
                <a:spcPct val="0"/>
              </a:spcAft>
              <a:defRPr/>
            </a:pPr>
            <a:r>
              <a:rPr lang="eu-ES" altLang="zh-CN" sz="2420" b="1" kern="100">
                <a:solidFill>
                  <a:srgbClr val="FF0000"/>
                </a:solidFill>
                <a:latin typeface="Times New Roman" panose="02020603050405020304"/>
              </a:rPr>
              <a:t>0.5</a:t>
            </a:r>
            <a:endParaRPr lang="zh-CN" altLang="zh-CN" sz="2420" b="1" kern="100">
              <a:solidFill>
                <a:srgbClr val="FF0000"/>
              </a:solidFill>
              <a:latin typeface="Times New Roman" panose="02020603050405020304"/>
            </a:endParaRPr>
          </a:p>
          <a:p>
            <a:pPr fontAlgn="base">
              <a:spcBef>
                <a:spcPct val="0"/>
              </a:spcBef>
              <a:spcAft>
                <a:spcPct val="0"/>
              </a:spcAft>
              <a:defRPr/>
            </a:pPr>
            <a:endParaRPr lang="zh-CN" altLang="en-US" sz="2420" b="1">
              <a:solidFill>
                <a:srgbClr val="FF0000"/>
              </a:solidFill>
            </a:endParaRPr>
          </a:p>
        </p:txBody>
      </p:sp>
      <p:sp>
        <p:nvSpPr>
          <p:cNvPr id="5" name="TextBox 4"/>
          <p:cNvSpPr txBox="1"/>
          <p:nvPr/>
        </p:nvSpPr>
        <p:spPr>
          <a:xfrm>
            <a:off x="1625431" y="4712318"/>
            <a:ext cx="6502997" cy="462915"/>
          </a:xfrm>
          <a:prstGeom prst="rect">
            <a:avLst/>
          </a:prstGeom>
          <a:noFill/>
          <a:ln w="9525">
            <a:noFill/>
          </a:ln>
        </p:spPr>
        <p:txBody>
          <a:bodyPr>
            <a:spAutoFit/>
          </a:bodyPr>
          <a:lstStyle>
            <a:lvl1pPr marL="523875" indent="-523875" algn="l" rtl="0" eaLnBrk="0" fontAlgn="base" hangingPunct="0">
              <a:spcBef>
                <a:spcPct val="20000"/>
              </a:spcBef>
              <a:spcAft>
                <a:spcPct val="0"/>
              </a:spcAft>
              <a:buFont typeface="Arial" panose="020B0604020202020204" pitchFamily="34" charset="0"/>
              <a:buChar char="•"/>
              <a:defRPr sz="4900" kern="1200">
                <a:solidFill>
                  <a:schemeClr val="tx1"/>
                </a:solidFill>
                <a:latin typeface="+mn-lt"/>
                <a:ea typeface="+mn-ea"/>
                <a:cs typeface="+mn-cs"/>
              </a:defRPr>
            </a:lvl1pPr>
            <a:lvl2pPr marL="1136650" indent="-436880" algn="l" rtl="0" eaLnBrk="0" fontAlgn="base" hangingPunct="0">
              <a:spcBef>
                <a:spcPct val="20000"/>
              </a:spcBef>
              <a:spcAft>
                <a:spcPct val="0"/>
              </a:spcAft>
              <a:buFont typeface="Arial" panose="020B0604020202020204" pitchFamily="34" charset="0"/>
              <a:buChar char="–"/>
              <a:defRPr sz="4300" kern="1200">
                <a:solidFill>
                  <a:schemeClr val="tx1"/>
                </a:solidFill>
                <a:latin typeface="+mn-lt"/>
                <a:ea typeface="+mn-ea"/>
                <a:cs typeface="+mn-cs"/>
              </a:defRPr>
            </a:lvl2pPr>
            <a:lvl3pPr marL="1748155" indent="-349250" algn="l" rtl="0" eaLnBrk="0" fontAlgn="base" hangingPunct="0">
              <a:spcBef>
                <a:spcPct val="20000"/>
              </a:spcBef>
              <a:spcAft>
                <a:spcPct val="0"/>
              </a:spcAft>
              <a:buFont typeface="Arial" panose="020B0604020202020204" pitchFamily="34" charset="0"/>
              <a:buChar char="•"/>
              <a:defRPr sz="3700" kern="1200">
                <a:solidFill>
                  <a:schemeClr val="tx1"/>
                </a:solidFill>
                <a:latin typeface="+mn-lt"/>
                <a:ea typeface="+mn-ea"/>
                <a:cs typeface="+mn-cs"/>
              </a:defRPr>
            </a:lvl3pPr>
            <a:lvl4pPr marL="2447925" indent="-349250" algn="l" rtl="0" eaLnBrk="0" fontAlgn="base" hangingPunct="0">
              <a:spcBef>
                <a:spcPct val="20000"/>
              </a:spcBef>
              <a:spcAft>
                <a:spcPct val="0"/>
              </a:spcAft>
              <a:buFont typeface="Arial" panose="020B0604020202020204" pitchFamily="34" charset="0"/>
              <a:buChar char="–"/>
              <a:defRPr sz="3100" kern="1200">
                <a:solidFill>
                  <a:schemeClr val="tx1"/>
                </a:solidFill>
                <a:latin typeface="+mn-lt"/>
                <a:ea typeface="+mn-ea"/>
                <a:cs typeface="+mn-cs"/>
              </a:defRPr>
            </a:lvl4pPr>
            <a:lvl5pPr marL="3146425" indent="-349250" algn="l" rtl="0" eaLnBrk="0" fontAlgn="base" hangingPunct="0">
              <a:spcBef>
                <a:spcPct val="20000"/>
              </a:spcBef>
              <a:spcAft>
                <a:spcPct val="0"/>
              </a:spcAft>
              <a:buFont typeface="Arial" panose="020B0604020202020204" pitchFamily="34" charset="0"/>
              <a:buChar char="»"/>
              <a:defRPr sz="3100" kern="1200">
                <a:solidFill>
                  <a:schemeClr val="tx1"/>
                </a:solidFill>
                <a:latin typeface="+mn-lt"/>
                <a:ea typeface="+mn-ea"/>
                <a:cs typeface="+mn-cs"/>
              </a:defRPr>
            </a:lvl5pPr>
          </a:lstStyle>
          <a:p>
            <a:pPr marL="0" indent="0" eaLnBrk="1" hangingPunct="1">
              <a:spcBef>
                <a:spcPct val="0"/>
              </a:spcBef>
              <a:buFontTx/>
              <a:buNone/>
            </a:pPr>
            <a:r>
              <a:rPr lang="pl-PL" altLang="zh-CN" sz="2420" b="1">
                <a:solidFill>
                  <a:srgbClr val="FF0000"/>
                </a:solidFill>
                <a:latin typeface="Times New Roman" panose="02020603050405020304" pitchFamily="18" charset="0"/>
              </a:rPr>
              <a:t>Cl</a:t>
            </a:r>
            <a:r>
              <a:rPr lang="zh-CN" altLang="zh-CN" sz="2420" b="1" baseline="30000">
                <a:solidFill>
                  <a:srgbClr val="FF0000"/>
                </a:solidFill>
                <a:latin typeface="Times New Roman" panose="02020603050405020304" pitchFamily="18" charset="0"/>
                <a:cs typeface="Times New Roman" panose="02020603050405020304" pitchFamily="18" charset="0"/>
              </a:rPr>
              <a:t>－</a:t>
            </a:r>
            <a:r>
              <a:rPr lang="zh-CN" altLang="zh-CN" sz="2420" b="1">
                <a:solidFill>
                  <a:srgbClr val="FF0000"/>
                </a:solidFill>
                <a:latin typeface="Times New Roman" panose="02020603050405020304" pitchFamily="18" charset="0"/>
                <a:cs typeface="Times New Roman" panose="02020603050405020304" pitchFamily="18" charset="0"/>
              </a:rPr>
              <a:t>浓度、</a:t>
            </a:r>
            <a:r>
              <a:rPr lang="eu-ES" altLang="zh-CN" sz="2420" b="1">
                <a:solidFill>
                  <a:srgbClr val="FF0000"/>
                </a:solidFill>
                <a:latin typeface="Times New Roman" panose="02020603050405020304" pitchFamily="18" charset="0"/>
              </a:rPr>
              <a:t>H</a:t>
            </a:r>
            <a:r>
              <a:rPr lang="eu-ES" altLang="zh-CN" sz="2420" b="1" baseline="30000">
                <a:solidFill>
                  <a:srgbClr val="FF0000"/>
                </a:solidFill>
                <a:latin typeface="Times New Roman" panose="02020603050405020304" pitchFamily="18" charset="0"/>
              </a:rPr>
              <a:t>+ </a:t>
            </a:r>
            <a:r>
              <a:rPr lang="zh-CN" altLang="zh-CN" sz="2420" b="1">
                <a:solidFill>
                  <a:srgbClr val="FF0000"/>
                </a:solidFill>
                <a:latin typeface="Times New Roman" panose="02020603050405020304" pitchFamily="18" charset="0"/>
                <a:cs typeface="Times New Roman" panose="02020603050405020304" pitchFamily="18" charset="0"/>
              </a:rPr>
              <a:t>浓度对反应都有影响</a:t>
            </a:r>
            <a:endParaRPr lang="zh-CN" altLang="en-US" sz="2420" b="1">
              <a:solidFill>
                <a:srgbClr val="FF0000"/>
              </a:solidFill>
            </a:endParaRPr>
          </a:p>
        </p:txBody>
      </p:sp>
      <p:sp>
        <p:nvSpPr>
          <p:cNvPr id="16386" name="TextBox 1"/>
          <p:cNvSpPr txBox="1"/>
          <p:nvPr/>
        </p:nvSpPr>
        <p:spPr>
          <a:xfrm>
            <a:off x="223522" y="528320"/>
            <a:ext cx="7830820" cy="537210"/>
          </a:xfrm>
          <a:prstGeom prst="rect">
            <a:avLst/>
          </a:prstGeom>
          <a:noFill/>
          <a:ln w="9525">
            <a:noFill/>
          </a:ln>
        </p:spPr>
        <p:txBody>
          <a:bodyPr wrap="square">
            <a:spAutoFit/>
          </a:bodyPr>
          <a:lstStyle>
            <a:lvl1pPr marL="523875" indent="-523875" algn="l" rtl="0" eaLnBrk="0" fontAlgn="base" hangingPunct="0">
              <a:spcBef>
                <a:spcPct val="20000"/>
              </a:spcBef>
              <a:spcAft>
                <a:spcPct val="0"/>
              </a:spcAft>
              <a:buFont typeface="Arial" panose="020B0604020202020204" pitchFamily="34" charset="0"/>
              <a:buChar char="•"/>
              <a:defRPr sz="4900" kern="1200">
                <a:solidFill>
                  <a:schemeClr val="tx1"/>
                </a:solidFill>
                <a:latin typeface="+mn-lt"/>
                <a:ea typeface="+mn-ea"/>
                <a:cs typeface="+mn-cs"/>
              </a:defRPr>
            </a:lvl1pPr>
            <a:lvl2pPr marL="1136650" indent="-436880" algn="l" rtl="0" eaLnBrk="0" fontAlgn="base" hangingPunct="0">
              <a:spcBef>
                <a:spcPct val="20000"/>
              </a:spcBef>
              <a:spcAft>
                <a:spcPct val="0"/>
              </a:spcAft>
              <a:buFont typeface="Arial" panose="020B0604020202020204" pitchFamily="34" charset="0"/>
              <a:buChar char="–"/>
              <a:defRPr sz="4300" kern="1200">
                <a:solidFill>
                  <a:schemeClr val="tx1"/>
                </a:solidFill>
                <a:latin typeface="+mn-lt"/>
                <a:ea typeface="+mn-ea"/>
                <a:cs typeface="+mn-cs"/>
              </a:defRPr>
            </a:lvl2pPr>
            <a:lvl3pPr marL="1748155" indent="-349250" algn="l" rtl="0" eaLnBrk="0" fontAlgn="base" hangingPunct="0">
              <a:spcBef>
                <a:spcPct val="20000"/>
              </a:spcBef>
              <a:spcAft>
                <a:spcPct val="0"/>
              </a:spcAft>
              <a:buFont typeface="Arial" panose="020B0604020202020204" pitchFamily="34" charset="0"/>
              <a:buChar char="•"/>
              <a:defRPr sz="3700" kern="1200">
                <a:solidFill>
                  <a:schemeClr val="tx1"/>
                </a:solidFill>
                <a:latin typeface="+mn-lt"/>
                <a:ea typeface="+mn-ea"/>
                <a:cs typeface="+mn-cs"/>
              </a:defRPr>
            </a:lvl3pPr>
            <a:lvl4pPr marL="2447925" indent="-349250" algn="l" rtl="0" eaLnBrk="0" fontAlgn="base" hangingPunct="0">
              <a:spcBef>
                <a:spcPct val="20000"/>
              </a:spcBef>
              <a:spcAft>
                <a:spcPct val="0"/>
              </a:spcAft>
              <a:buFont typeface="Arial" panose="020B0604020202020204" pitchFamily="34" charset="0"/>
              <a:buChar char="–"/>
              <a:defRPr sz="3100" kern="1200">
                <a:solidFill>
                  <a:schemeClr val="tx1"/>
                </a:solidFill>
                <a:latin typeface="+mn-lt"/>
                <a:ea typeface="+mn-ea"/>
                <a:cs typeface="+mn-cs"/>
              </a:defRPr>
            </a:lvl4pPr>
            <a:lvl5pPr marL="3146425" indent="-349250" algn="l" rtl="0" eaLnBrk="0" fontAlgn="base" hangingPunct="0">
              <a:spcBef>
                <a:spcPct val="20000"/>
              </a:spcBef>
              <a:spcAft>
                <a:spcPct val="0"/>
              </a:spcAft>
              <a:buFont typeface="Arial" panose="020B0604020202020204" pitchFamily="34" charset="0"/>
              <a:buChar char="»"/>
              <a:defRPr sz="3100" kern="1200">
                <a:solidFill>
                  <a:schemeClr val="tx1"/>
                </a:solidFill>
                <a:latin typeface="+mn-lt"/>
                <a:ea typeface="+mn-ea"/>
                <a:cs typeface="+mn-cs"/>
              </a:defRPr>
            </a:lvl5pPr>
          </a:lstStyle>
          <a:p>
            <a:pPr marL="0" indent="0" eaLnBrk="1" hangingPunct="1">
              <a:spcBef>
                <a:spcPct val="0"/>
              </a:spcBef>
              <a:buFontTx/>
              <a:buNone/>
            </a:pPr>
            <a:r>
              <a:rPr lang="zh-CN" altLang="en-US" sz="2900" b="1">
                <a:solidFill>
                  <a:srgbClr val="000000"/>
                </a:solidFill>
              </a:rPr>
              <a:t>第二，</a:t>
            </a:r>
            <a:r>
              <a:rPr lang="zh-CN" altLang="en-US" sz="2900" b="1">
                <a:solidFill>
                  <a:srgbClr val="FF0000"/>
                </a:solidFill>
                <a:sym typeface="+mn-ea"/>
              </a:rPr>
              <a:t>交叉型假设类</a:t>
            </a:r>
            <a:r>
              <a:rPr lang="zh-CN" altLang="en-US" sz="2900" b="1">
                <a:solidFill>
                  <a:srgbClr val="002060"/>
                </a:solidFill>
                <a:sym typeface="+mn-ea"/>
              </a:rPr>
              <a:t>探</a:t>
            </a:r>
            <a:r>
              <a:rPr lang="zh-CN" altLang="en-US" sz="2900" b="1">
                <a:solidFill>
                  <a:srgbClr val="000000"/>
                </a:solidFill>
              </a:rPr>
              <a:t>探究实验</a:t>
            </a:r>
            <a:endParaRPr lang="zh-CN" altLang="en-US" sz="2900" b="1">
              <a:solidFill>
                <a:srgbClr val="000000"/>
              </a:solidFill>
            </a:endParaRPr>
          </a:p>
        </p:txBody>
      </p:sp>
      <p:cxnSp>
        <p:nvCxnSpPr>
          <p:cNvPr id="25" name="直接连接符 24"/>
          <p:cNvCxnSpPr/>
          <p:nvPr/>
        </p:nvCxnSpPr>
        <p:spPr>
          <a:xfrm flipV="1">
            <a:off x="149876" y="1065673"/>
            <a:ext cx="11891433" cy="1905"/>
          </a:xfrm>
          <a:prstGeom prst="line">
            <a:avLst/>
          </a:prstGeom>
          <a:ln w="57150">
            <a:solidFill>
              <a:srgbClr val="FF0000"/>
            </a:solidFill>
          </a:ln>
          <a:scene3d>
            <a:camera prst="obliqueTopRight"/>
            <a:lightRig rig="threePt" dir="t"/>
          </a:scene3d>
        </p:spPr>
        <p:style>
          <a:lnRef idx="1">
            <a:schemeClr val="accent1"/>
          </a:lnRef>
          <a:fillRef idx="0">
            <a:schemeClr val="accent1"/>
          </a:fillRef>
          <a:effectRef idx="0">
            <a:schemeClr val="accent1"/>
          </a:effectRef>
          <a:fontRef idx="minor">
            <a:schemeClr val="tx1"/>
          </a:fontRef>
        </p:style>
      </p:cxn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4579"/>
                                        </p:tgtEl>
                                        <p:attrNameLst>
                                          <p:attrName>style.visibility</p:attrName>
                                        </p:attrNameLst>
                                      </p:cBhvr>
                                      <p:to>
                                        <p:strVal val="visible"/>
                                      </p:to>
                                    </p:set>
                                    <p:animEffect transition="in" filter="blinds(horizontal)">
                                      <p:cBhvr>
                                        <p:cTn id="7" dur="500"/>
                                        <p:tgtEl>
                                          <p:spTgt spid="2457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linds(horizont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8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
            <a:lum/>
          </a:blip>
          <a:stretch>
            <a:fillRect/>
          </a:stretch>
        </a:blipFill>
        <a:effectLst/>
      </p:bgPr>
    </p:bg>
    <p:spTree>
      <p:nvGrpSpPr>
        <p:cNvPr id="1" name=""/>
        <p:cNvGrpSpPr/>
        <p:nvPr/>
      </p:nvGrpSpPr>
      <p:grpSpPr>
        <a:xfrm>
          <a:off x="0" y="0"/>
          <a:ext cx="0" cy="0"/>
          <a:chOff x="0" y="0"/>
          <a:chExt cx="0" cy="0"/>
        </a:xfrm>
      </p:grpSpPr>
      <p:graphicFrame>
        <p:nvGraphicFramePr>
          <p:cNvPr id="2" name="表格 1"/>
          <p:cNvGraphicFramePr>
            <a:graphicFrameLocks noGrp="1"/>
          </p:cNvGraphicFramePr>
          <p:nvPr>
            <p:custDataLst>
              <p:tags r:id="rId2"/>
            </p:custDataLst>
          </p:nvPr>
        </p:nvGraphicFramePr>
        <p:xfrm>
          <a:off x="598344" y="1280370"/>
          <a:ext cx="10754360" cy="4860925"/>
        </p:xfrm>
        <a:graphic>
          <a:graphicData uri="http://schemas.openxmlformats.org/drawingml/2006/table">
            <a:tbl>
              <a:tblPr/>
              <a:tblGrid>
                <a:gridCol w="5167207"/>
                <a:gridCol w="5587153"/>
              </a:tblGrid>
              <a:tr h="488315">
                <a:tc>
                  <a:txBody>
                    <a:bodyPr wrap="square"/>
                    <a:lstStyle>
                      <a:lvl1pPr defTabSz="1398905">
                        <a:spcBef>
                          <a:spcPct val="20000"/>
                        </a:spcBef>
                        <a:buFont typeface="Arial" panose="020B0604020202020204" pitchFamily="34" charset="0"/>
                        <a:defRPr sz="4500">
                          <a:solidFill>
                            <a:schemeClr val="tx1"/>
                          </a:solidFill>
                          <a:latin typeface="Calibri" panose="020F0502020204030204"/>
                          <a:ea typeface="宋体" panose="02010600030101010101" pitchFamily="2" charset="-122"/>
                        </a:defRPr>
                      </a:lvl1pPr>
                      <a:lvl2pPr marL="742950" indent="-285750" defTabSz="1398905">
                        <a:spcBef>
                          <a:spcPct val="20000"/>
                        </a:spcBef>
                        <a:buFont typeface="Arial" panose="020B0604020202020204" pitchFamily="34" charset="0"/>
                        <a:defRPr sz="3900">
                          <a:solidFill>
                            <a:schemeClr val="tx1"/>
                          </a:solidFill>
                          <a:latin typeface="Calibri" panose="020F0502020204030204"/>
                          <a:ea typeface="宋体" panose="02010600030101010101" pitchFamily="2" charset="-122"/>
                        </a:defRPr>
                      </a:lvl2pPr>
                      <a:lvl3pPr marL="1143000" indent="-228600" defTabSz="1398905">
                        <a:spcBef>
                          <a:spcPct val="20000"/>
                        </a:spcBef>
                        <a:buFont typeface="Arial" panose="020B0604020202020204" pitchFamily="34" charset="0"/>
                        <a:defRPr sz="3300">
                          <a:solidFill>
                            <a:schemeClr val="tx1"/>
                          </a:solidFill>
                          <a:latin typeface="Calibri" panose="020F0502020204030204"/>
                          <a:ea typeface="宋体" panose="02010600030101010101" pitchFamily="2" charset="-122"/>
                        </a:defRPr>
                      </a:lvl3pPr>
                      <a:lvl4pPr marL="1600200" indent="-228600" defTabSz="1398905">
                        <a:spcBef>
                          <a:spcPct val="20000"/>
                        </a:spcBef>
                        <a:buFont typeface="Arial" panose="020B0604020202020204" pitchFamily="34" charset="0"/>
                        <a:defRPr sz="2700">
                          <a:solidFill>
                            <a:schemeClr val="tx1"/>
                          </a:solidFill>
                          <a:latin typeface="Calibri" panose="020F0502020204030204"/>
                          <a:ea typeface="宋体" panose="02010600030101010101" pitchFamily="2" charset="-122"/>
                        </a:defRPr>
                      </a:lvl4pPr>
                      <a:lvl5pPr marL="2057400" indent="-228600" defTabSz="1398905">
                        <a:spcBef>
                          <a:spcPct val="20000"/>
                        </a:spcBef>
                        <a:buFont typeface="Arial" panose="020B0604020202020204" pitchFamily="34" charset="0"/>
                        <a:defRPr sz="2700">
                          <a:solidFill>
                            <a:schemeClr val="tx1"/>
                          </a:solidFill>
                          <a:latin typeface="Calibri" panose="020F0502020204030204"/>
                          <a:ea typeface="宋体" panose="02010600030101010101" pitchFamily="2" charset="-122"/>
                        </a:defRPr>
                      </a:lvl5pPr>
                      <a:lvl6pPr marL="2514600" indent="-228600" defTabSz="1398905" eaLnBrk="0" fontAlgn="base" hangingPunct="0">
                        <a:spcBef>
                          <a:spcPct val="20000"/>
                        </a:spcBef>
                        <a:spcAft>
                          <a:spcPct val="0"/>
                        </a:spcAft>
                        <a:buFont typeface="Arial" panose="020B0604020202020204" pitchFamily="34" charset="0"/>
                        <a:defRPr sz="2700">
                          <a:solidFill>
                            <a:schemeClr val="tx1"/>
                          </a:solidFill>
                          <a:latin typeface="Calibri" panose="020F0502020204030204"/>
                          <a:ea typeface="宋体" panose="02010600030101010101" pitchFamily="2" charset="-122"/>
                        </a:defRPr>
                      </a:lvl6pPr>
                      <a:lvl7pPr marL="2971800" indent="-228600" defTabSz="1398905" eaLnBrk="0" fontAlgn="base" hangingPunct="0">
                        <a:spcBef>
                          <a:spcPct val="20000"/>
                        </a:spcBef>
                        <a:spcAft>
                          <a:spcPct val="0"/>
                        </a:spcAft>
                        <a:buFont typeface="Arial" panose="020B0604020202020204" pitchFamily="34" charset="0"/>
                        <a:defRPr sz="2700">
                          <a:solidFill>
                            <a:schemeClr val="tx1"/>
                          </a:solidFill>
                          <a:latin typeface="Calibri" panose="020F0502020204030204"/>
                          <a:ea typeface="宋体" panose="02010600030101010101" pitchFamily="2" charset="-122"/>
                        </a:defRPr>
                      </a:lvl7pPr>
                      <a:lvl8pPr marL="3429000" indent="-228600" defTabSz="1398905" eaLnBrk="0" fontAlgn="base" hangingPunct="0">
                        <a:spcBef>
                          <a:spcPct val="20000"/>
                        </a:spcBef>
                        <a:spcAft>
                          <a:spcPct val="0"/>
                        </a:spcAft>
                        <a:buFont typeface="Arial" panose="020B0604020202020204" pitchFamily="34" charset="0"/>
                        <a:defRPr sz="2700">
                          <a:solidFill>
                            <a:schemeClr val="tx1"/>
                          </a:solidFill>
                          <a:latin typeface="Calibri" panose="020F0502020204030204"/>
                          <a:ea typeface="宋体" panose="02010600030101010101" pitchFamily="2" charset="-122"/>
                        </a:defRPr>
                      </a:lvl8pPr>
                      <a:lvl9pPr marL="3886200" indent="-228600" defTabSz="1398905" eaLnBrk="0" fontAlgn="base" hangingPunct="0">
                        <a:spcBef>
                          <a:spcPct val="20000"/>
                        </a:spcBef>
                        <a:spcAft>
                          <a:spcPct val="0"/>
                        </a:spcAft>
                        <a:buFont typeface="Arial" panose="020B0604020202020204" pitchFamily="34" charset="0"/>
                        <a:defRPr sz="2700">
                          <a:solidFill>
                            <a:schemeClr val="tx1"/>
                          </a:solidFill>
                          <a:latin typeface="Calibri" panose="020F0502020204030204"/>
                          <a:ea typeface="宋体" panose="02010600030101010101" pitchFamily="2" charset="-122"/>
                        </a:defRPr>
                      </a:lvl9pPr>
                    </a:lstStyle>
                    <a:p>
                      <a:pPr marL="0" marR="0" lvl="0" indent="0" algn="ctr" defTabSz="1398905" rtl="0" eaLnBrk="1" fontAlgn="base" latinLnBrk="0" hangingPunct="1">
                        <a:lnSpc>
                          <a:spcPct val="120000"/>
                        </a:lnSpc>
                        <a:spcBef>
                          <a:spcPct val="0"/>
                        </a:spcBef>
                        <a:spcAft>
                          <a:spcPct val="0"/>
                        </a:spcAft>
                        <a:buClrTx/>
                        <a:buSzTx/>
                        <a:buFontTx/>
                        <a:buNone/>
                      </a:pPr>
                      <a:r>
                        <a:rPr kumimoji="0" lang="zh-CN" sz="2000" b="1"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简要实验步骤</a:t>
                      </a:r>
                      <a:endParaRPr kumimoji="0" lang="zh-CN" sz="2000" b="1"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55289" marR="55289" marT="0" marB="0" vert="horz"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wrap="square"/>
                    <a:lstStyle>
                      <a:lvl1pPr defTabSz="1398905">
                        <a:spcBef>
                          <a:spcPct val="20000"/>
                        </a:spcBef>
                        <a:buFont typeface="Arial" panose="020B0604020202020204" pitchFamily="34" charset="0"/>
                        <a:defRPr sz="4500">
                          <a:solidFill>
                            <a:schemeClr val="tx1"/>
                          </a:solidFill>
                          <a:latin typeface="Calibri" panose="020F0502020204030204"/>
                          <a:ea typeface="宋体" panose="02010600030101010101" pitchFamily="2" charset="-122"/>
                        </a:defRPr>
                      </a:lvl1pPr>
                      <a:lvl2pPr marL="742950" indent="-285750" defTabSz="1398905">
                        <a:spcBef>
                          <a:spcPct val="20000"/>
                        </a:spcBef>
                        <a:buFont typeface="Arial" panose="020B0604020202020204" pitchFamily="34" charset="0"/>
                        <a:defRPr sz="3900">
                          <a:solidFill>
                            <a:schemeClr val="tx1"/>
                          </a:solidFill>
                          <a:latin typeface="Calibri" panose="020F0502020204030204"/>
                          <a:ea typeface="宋体" panose="02010600030101010101" pitchFamily="2" charset="-122"/>
                        </a:defRPr>
                      </a:lvl2pPr>
                      <a:lvl3pPr marL="1143000" indent="-228600" defTabSz="1398905">
                        <a:spcBef>
                          <a:spcPct val="20000"/>
                        </a:spcBef>
                        <a:buFont typeface="Arial" panose="020B0604020202020204" pitchFamily="34" charset="0"/>
                        <a:defRPr sz="3300">
                          <a:solidFill>
                            <a:schemeClr val="tx1"/>
                          </a:solidFill>
                          <a:latin typeface="Calibri" panose="020F0502020204030204"/>
                          <a:ea typeface="宋体" panose="02010600030101010101" pitchFamily="2" charset="-122"/>
                        </a:defRPr>
                      </a:lvl3pPr>
                      <a:lvl4pPr marL="1600200" indent="-228600" defTabSz="1398905">
                        <a:spcBef>
                          <a:spcPct val="20000"/>
                        </a:spcBef>
                        <a:buFont typeface="Arial" panose="020B0604020202020204" pitchFamily="34" charset="0"/>
                        <a:defRPr sz="2700">
                          <a:solidFill>
                            <a:schemeClr val="tx1"/>
                          </a:solidFill>
                          <a:latin typeface="Calibri" panose="020F0502020204030204"/>
                          <a:ea typeface="宋体" panose="02010600030101010101" pitchFamily="2" charset="-122"/>
                        </a:defRPr>
                      </a:lvl4pPr>
                      <a:lvl5pPr marL="2057400" indent="-228600" defTabSz="1398905">
                        <a:spcBef>
                          <a:spcPct val="20000"/>
                        </a:spcBef>
                        <a:buFont typeface="Arial" panose="020B0604020202020204" pitchFamily="34" charset="0"/>
                        <a:defRPr sz="2700">
                          <a:solidFill>
                            <a:schemeClr val="tx1"/>
                          </a:solidFill>
                          <a:latin typeface="Calibri" panose="020F0502020204030204"/>
                          <a:ea typeface="宋体" panose="02010600030101010101" pitchFamily="2" charset="-122"/>
                        </a:defRPr>
                      </a:lvl5pPr>
                      <a:lvl6pPr marL="2514600" indent="-228600" defTabSz="1398905" eaLnBrk="0" fontAlgn="base" hangingPunct="0">
                        <a:spcBef>
                          <a:spcPct val="20000"/>
                        </a:spcBef>
                        <a:spcAft>
                          <a:spcPct val="0"/>
                        </a:spcAft>
                        <a:buFont typeface="Arial" panose="020B0604020202020204" pitchFamily="34" charset="0"/>
                        <a:defRPr sz="2700">
                          <a:solidFill>
                            <a:schemeClr val="tx1"/>
                          </a:solidFill>
                          <a:latin typeface="Calibri" panose="020F0502020204030204"/>
                          <a:ea typeface="宋体" panose="02010600030101010101" pitchFamily="2" charset="-122"/>
                        </a:defRPr>
                      </a:lvl6pPr>
                      <a:lvl7pPr marL="2971800" indent="-228600" defTabSz="1398905" eaLnBrk="0" fontAlgn="base" hangingPunct="0">
                        <a:spcBef>
                          <a:spcPct val="20000"/>
                        </a:spcBef>
                        <a:spcAft>
                          <a:spcPct val="0"/>
                        </a:spcAft>
                        <a:buFont typeface="Arial" panose="020B0604020202020204" pitchFamily="34" charset="0"/>
                        <a:defRPr sz="2700">
                          <a:solidFill>
                            <a:schemeClr val="tx1"/>
                          </a:solidFill>
                          <a:latin typeface="Calibri" panose="020F0502020204030204"/>
                          <a:ea typeface="宋体" panose="02010600030101010101" pitchFamily="2" charset="-122"/>
                        </a:defRPr>
                      </a:lvl7pPr>
                      <a:lvl8pPr marL="3429000" indent="-228600" defTabSz="1398905" eaLnBrk="0" fontAlgn="base" hangingPunct="0">
                        <a:spcBef>
                          <a:spcPct val="20000"/>
                        </a:spcBef>
                        <a:spcAft>
                          <a:spcPct val="0"/>
                        </a:spcAft>
                        <a:buFont typeface="Arial" panose="020B0604020202020204" pitchFamily="34" charset="0"/>
                        <a:defRPr sz="2700">
                          <a:solidFill>
                            <a:schemeClr val="tx1"/>
                          </a:solidFill>
                          <a:latin typeface="Calibri" panose="020F0502020204030204"/>
                          <a:ea typeface="宋体" panose="02010600030101010101" pitchFamily="2" charset="-122"/>
                        </a:defRPr>
                      </a:lvl8pPr>
                      <a:lvl9pPr marL="3886200" indent="-228600" defTabSz="1398905" eaLnBrk="0" fontAlgn="base" hangingPunct="0">
                        <a:spcBef>
                          <a:spcPct val="20000"/>
                        </a:spcBef>
                        <a:spcAft>
                          <a:spcPct val="0"/>
                        </a:spcAft>
                        <a:buFont typeface="Arial" panose="020B0604020202020204" pitchFamily="34" charset="0"/>
                        <a:defRPr sz="2700">
                          <a:solidFill>
                            <a:schemeClr val="tx1"/>
                          </a:solidFill>
                          <a:latin typeface="Calibri" panose="020F0502020204030204"/>
                          <a:ea typeface="宋体" panose="02010600030101010101" pitchFamily="2" charset="-122"/>
                        </a:defRPr>
                      </a:lvl9pPr>
                    </a:lstStyle>
                    <a:p>
                      <a:pPr marL="0" marR="0" lvl="0" indent="0" algn="ctr" defTabSz="1398905" rtl="0" eaLnBrk="1" fontAlgn="base" latinLnBrk="0" hangingPunct="1">
                        <a:lnSpc>
                          <a:spcPct val="120000"/>
                        </a:lnSpc>
                        <a:spcBef>
                          <a:spcPct val="0"/>
                        </a:spcBef>
                        <a:spcAft>
                          <a:spcPct val="0"/>
                        </a:spcAft>
                        <a:buClrTx/>
                        <a:buSzTx/>
                        <a:buFontTx/>
                        <a:buNone/>
                      </a:pPr>
                      <a:r>
                        <a:rPr kumimoji="0" lang="zh-CN" sz="2000" b="1"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预期现象与结论</a:t>
                      </a:r>
                      <a:endParaRPr kumimoji="0" lang="zh-CN" sz="2000" b="1"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55289" marR="55289" marT="0" marB="0" vert="horz"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188085">
                <a:tc>
                  <a:txBody>
                    <a:bodyPr wrap="square"/>
                    <a:lstStyle>
                      <a:lvl1pPr defTabSz="1398905">
                        <a:spcBef>
                          <a:spcPct val="20000"/>
                        </a:spcBef>
                        <a:buFont typeface="Arial" panose="020B0604020202020204" pitchFamily="34" charset="0"/>
                        <a:defRPr sz="4500">
                          <a:solidFill>
                            <a:schemeClr val="tx1"/>
                          </a:solidFill>
                          <a:latin typeface="Calibri" panose="020F0502020204030204"/>
                          <a:ea typeface="宋体" panose="02010600030101010101" pitchFamily="2" charset="-122"/>
                        </a:defRPr>
                      </a:lvl1pPr>
                      <a:lvl2pPr marL="742950" indent="-285750" defTabSz="1398905">
                        <a:spcBef>
                          <a:spcPct val="20000"/>
                        </a:spcBef>
                        <a:buFont typeface="Arial" panose="020B0604020202020204" pitchFamily="34" charset="0"/>
                        <a:defRPr sz="3900">
                          <a:solidFill>
                            <a:schemeClr val="tx1"/>
                          </a:solidFill>
                          <a:latin typeface="Calibri" panose="020F0502020204030204"/>
                          <a:ea typeface="宋体" panose="02010600030101010101" pitchFamily="2" charset="-122"/>
                        </a:defRPr>
                      </a:lvl2pPr>
                      <a:lvl3pPr marL="1143000" indent="-228600" defTabSz="1398905">
                        <a:spcBef>
                          <a:spcPct val="20000"/>
                        </a:spcBef>
                        <a:buFont typeface="Arial" panose="020B0604020202020204" pitchFamily="34" charset="0"/>
                        <a:defRPr sz="3300">
                          <a:solidFill>
                            <a:schemeClr val="tx1"/>
                          </a:solidFill>
                          <a:latin typeface="Calibri" panose="020F0502020204030204"/>
                          <a:ea typeface="宋体" panose="02010600030101010101" pitchFamily="2" charset="-122"/>
                        </a:defRPr>
                      </a:lvl3pPr>
                      <a:lvl4pPr marL="1600200" indent="-228600" defTabSz="1398905">
                        <a:spcBef>
                          <a:spcPct val="20000"/>
                        </a:spcBef>
                        <a:buFont typeface="Arial" panose="020B0604020202020204" pitchFamily="34" charset="0"/>
                        <a:defRPr sz="2700">
                          <a:solidFill>
                            <a:schemeClr val="tx1"/>
                          </a:solidFill>
                          <a:latin typeface="Calibri" panose="020F0502020204030204"/>
                          <a:ea typeface="宋体" panose="02010600030101010101" pitchFamily="2" charset="-122"/>
                        </a:defRPr>
                      </a:lvl4pPr>
                      <a:lvl5pPr marL="2057400" indent="-228600" defTabSz="1398905">
                        <a:spcBef>
                          <a:spcPct val="20000"/>
                        </a:spcBef>
                        <a:buFont typeface="Arial" panose="020B0604020202020204" pitchFamily="34" charset="0"/>
                        <a:defRPr sz="2700">
                          <a:solidFill>
                            <a:schemeClr val="tx1"/>
                          </a:solidFill>
                          <a:latin typeface="Calibri" panose="020F0502020204030204"/>
                          <a:ea typeface="宋体" panose="02010600030101010101" pitchFamily="2" charset="-122"/>
                        </a:defRPr>
                      </a:lvl5pPr>
                      <a:lvl6pPr marL="2514600" indent="-228600" defTabSz="1398905" eaLnBrk="0" fontAlgn="base" hangingPunct="0">
                        <a:spcBef>
                          <a:spcPct val="20000"/>
                        </a:spcBef>
                        <a:spcAft>
                          <a:spcPct val="0"/>
                        </a:spcAft>
                        <a:buFont typeface="Arial" panose="020B0604020202020204" pitchFamily="34" charset="0"/>
                        <a:defRPr sz="2700">
                          <a:solidFill>
                            <a:schemeClr val="tx1"/>
                          </a:solidFill>
                          <a:latin typeface="Calibri" panose="020F0502020204030204"/>
                          <a:ea typeface="宋体" panose="02010600030101010101" pitchFamily="2" charset="-122"/>
                        </a:defRPr>
                      </a:lvl6pPr>
                      <a:lvl7pPr marL="2971800" indent="-228600" defTabSz="1398905" eaLnBrk="0" fontAlgn="base" hangingPunct="0">
                        <a:spcBef>
                          <a:spcPct val="20000"/>
                        </a:spcBef>
                        <a:spcAft>
                          <a:spcPct val="0"/>
                        </a:spcAft>
                        <a:buFont typeface="Arial" panose="020B0604020202020204" pitchFamily="34" charset="0"/>
                        <a:defRPr sz="2700">
                          <a:solidFill>
                            <a:schemeClr val="tx1"/>
                          </a:solidFill>
                          <a:latin typeface="Calibri" panose="020F0502020204030204"/>
                          <a:ea typeface="宋体" panose="02010600030101010101" pitchFamily="2" charset="-122"/>
                        </a:defRPr>
                      </a:lvl7pPr>
                      <a:lvl8pPr marL="3429000" indent="-228600" defTabSz="1398905" eaLnBrk="0" fontAlgn="base" hangingPunct="0">
                        <a:spcBef>
                          <a:spcPct val="20000"/>
                        </a:spcBef>
                        <a:spcAft>
                          <a:spcPct val="0"/>
                        </a:spcAft>
                        <a:buFont typeface="Arial" panose="020B0604020202020204" pitchFamily="34" charset="0"/>
                        <a:defRPr sz="2700">
                          <a:solidFill>
                            <a:schemeClr val="tx1"/>
                          </a:solidFill>
                          <a:latin typeface="Calibri" panose="020F0502020204030204"/>
                          <a:ea typeface="宋体" panose="02010600030101010101" pitchFamily="2" charset="-122"/>
                        </a:defRPr>
                      </a:lvl8pPr>
                      <a:lvl9pPr marL="3886200" indent="-228600" defTabSz="1398905" eaLnBrk="0" fontAlgn="base" hangingPunct="0">
                        <a:spcBef>
                          <a:spcPct val="20000"/>
                        </a:spcBef>
                        <a:spcAft>
                          <a:spcPct val="0"/>
                        </a:spcAft>
                        <a:buFont typeface="Arial" panose="020B0604020202020204" pitchFamily="34" charset="0"/>
                        <a:defRPr sz="2700">
                          <a:solidFill>
                            <a:schemeClr val="tx1"/>
                          </a:solidFill>
                          <a:latin typeface="Calibri" panose="020F0502020204030204"/>
                          <a:ea typeface="宋体" panose="02010600030101010101" pitchFamily="2" charset="-122"/>
                        </a:defRPr>
                      </a:lvl9pPr>
                    </a:lstStyle>
                    <a:p>
                      <a:pPr marL="0" marR="0" lvl="0" indent="0" algn="just" defTabSz="1398905" rtl="0" eaLnBrk="1" fontAlgn="base" latinLnBrk="0" hangingPunct="1">
                        <a:lnSpc>
                          <a:spcPct val="120000"/>
                        </a:lnSpc>
                        <a:spcBef>
                          <a:spcPct val="0"/>
                        </a:spcBef>
                        <a:spcAft>
                          <a:spcPct val="0"/>
                        </a:spcAft>
                        <a:buClrTx/>
                        <a:buSzTx/>
                        <a:buFontTx/>
                        <a:buNone/>
                      </a:pPr>
                      <a:r>
                        <a:rPr kumimoji="0" lang="zh-CN" sz="2000" b="1"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步骤</a:t>
                      </a:r>
                      <a:r>
                        <a:rPr kumimoji="0" lang="eu-ES" altLang="zh-CN" sz="2000" b="1"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1</a:t>
                      </a:r>
                      <a:r>
                        <a:rPr kumimoji="0" lang="zh-CN" sz="2000" b="1"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a:t>
                      </a:r>
                      <a:endParaRPr kumimoji="0" lang="zh-CN" sz="2000" b="1"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just" defTabSz="1398905" rtl="0" eaLnBrk="1" fontAlgn="base" latinLnBrk="0" hangingPunct="1">
                        <a:lnSpc>
                          <a:spcPct val="120000"/>
                        </a:lnSpc>
                        <a:spcBef>
                          <a:spcPct val="0"/>
                        </a:spcBef>
                        <a:spcAft>
                          <a:spcPct val="0"/>
                        </a:spcAft>
                        <a:buClrTx/>
                        <a:buSzTx/>
                        <a:buFontTx/>
                        <a:buNone/>
                      </a:pPr>
                      <a:r>
                        <a:rPr kumimoji="0" lang="zh-CN" sz="2000" b="1"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向盛有</a:t>
                      </a:r>
                      <a:r>
                        <a:rPr kumimoji="0" lang="en-US" altLang="zh-CN" sz="2000" b="1"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K</a:t>
                      </a:r>
                      <a:r>
                        <a:rPr kumimoji="0" lang="en-US" altLang="zh-CN" sz="2000" b="1" i="0" u="none" strike="noStrike" cap="none" normalizeH="0" baseline="-2500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2</a:t>
                      </a:r>
                      <a:r>
                        <a:rPr kumimoji="0" lang="en-US" altLang="zh-CN" sz="2000" b="1"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Cr</a:t>
                      </a:r>
                      <a:r>
                        <a:rPr kumimoji="0" lang="en-US" altLang="zh-CN" sz="2000" b="1" i="0" u="none" strike="noStrike" cap="none" normalizeH="0" baseline="-2500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2</a:t>
                      </a:r>
                      <a:r>
                        <a:rPr kumimoji="0" lang="en-US" altLang="zh-CN" sz="2000" b="1"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O</a:t>
                      </a:r>
                      <a:r>
                        <a:rPr kumimoji="0" lang="en-US" altLang="zh-CN" sz="2000" b="1" i="0" u="none" strike="noStrike" cap="none" normalizeH="0" baseline="-2500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7</a:t>
                      </a:r>
                      <a:r>
                        <a:rPr kumimoji="0" lang="zh-CN" sz="2000" b="1"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固体的</a:t>
                      </a:r>
                      <a:r>
                        <a:rPr kumimoji="0" lang="eu-ES" altLang="zh-CN" sz="2000" b="1"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A</a:t>
                      </a:r>
                      <a:r>
                        <a:rPr kumimoji="0" lang="zh-CN" sz="2000" b="1"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a:t>
                      </a:r>
                      <a:r>
                        <a:rPr kumimoji="0" lang="eu-ES" altLang="zh-CN" sz="2000" b="1"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B</a:t>
                      </a:r>
                      <a:r>
                        <a:rPr kumimoji="0" lang="zh-CN" sz="2000" b="1"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两试管中分别加入一定量的稀盐酸。</a:t>
                      </a:r>
                      <a:endParaRPr kumimoji="0" lang="zh-CN" sz="2000" b="1"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55289" marR="55289" marT="0" marB="0" vert="horz"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wrap="square"/>
                    <a:lstStyle>
                      <a:lvl1pPr defTabSz="1398905">
                        <a:spcBef>
                          <a:spcPct val="20000"/>
                        </a:spcBef>
                        <a:buFont typeface="Arial" panose="020B0604020202020204" pitchFamily="34" charset="0"/>
                        <a:defRPr sz="4500">
                          <a:solidFill>
                            <a:schemeClr val="tx1"/>
                          </a:solidFill>
                          <a:latin typeface="Calibri" panose="020F0502020204030204"/>
                          <a:ea typeface="宋体" panose="02010600030101010101" pitchFamily="2" charset="-122"/>
                        </a:defRPr>
                      </a:lvl1pPr>
                      <a:lvl2pPr marL="742950" indent="-285750" defTabSz="1398905">
                        <a:spcBef>
                          <a:spcPct val="20000"/>
                        </a:spcBef>
                        <a:buFont typeface="Arial" panose="020B0604020202020204" pitchFamily="34" charset="0"/>
                        <a:defRPr sz="3900">
                          <a:solidFill>
                            <a:schemeClr val="tx1"/>
                          </a:solidFill>
                          <a:latin typeface="Calibri" panose="020F0502020204030204"/>
                          <a:ea typeface="宋体" panose="02010600030101010101" pitchFamily="2" charset="-122"/>
                        </a:defRPr>
                      </a:lvl2pPr>
                      <a:lvl3pPr marL="1143000" indent="-228600" defTabSz="1398905">
                        <a:spcBef>
                          <a:spcPct val="20000"/>
                        </a:spcBef>
                        <a:buFont typeface="Arial" panose="020B0604020202020204" pitchFamily="34" charset="0"/>
                        <a:defRPr sz="3300">
                          <a:solidFill>
                            <a:schemeClr val="tx1"/>
                          </a:solidFill>
                          <a:latin typeface="Calibri" panose="020F0502020204030204"/>
                          <a:ea typeface="宋体" panose="02010600030101010101" pitchFamily="2" charset="-122"/>
                        </a:defRPr>
                      </a:lvl3pPr>
                      <a:lvl4pPr marL="1600200" indent="-228600" defTabSz="1398905">
                        <a:spcBef>
                          <a:spcPct val="20000"/>
                        </a:spcBef>
                        <a:buFont typeface="Arial" panose="020B0604020202020204" pitchFamily="34" charset="0"/>
                        <a:defRPr sz="2700">
                          <a:solidFill>
                            <a:schemeClr val="tx1"/>
                          </a:solidFill>
                          <a:latin typeface="Calibri" panose="020F0502020204030204"/>
                          <a:ea typeface="宋体" panose="02010600030101010101" pitchFamily="2" charset="-122"/>
                        </a:defRPr>
                      </a:lvl4pPr>
                      <a:lvl5pPr marL="2057400" indent="-228600" defTabSz="1398905">
                        <a:spcBef>
                          <a:spcPct val="20000"/>
                        </a:spcBef>
                        <a:buFont typeface="Arial" panose="020B0604020202020204" pitchFamily="34" charset="0"/>
                        <a:defRPr sz="2700">
                          <a:solidFill>
                            <a:schemeClr val="tx1"/>
                          </a:solidFill>
                          <a:latin typeface="Calibri" panose="020F0502020204030204"/>
                          <a:ea typeface="宋体" panose="02010600030101010101" pitchFamily="2" charset="-122"/>
                        </a:defRPr>
                      </a:lvl5pPr>
                      <a:lvl6pPr marL="2514600" indent="-228600" defTabSz="1398905" eaLnBrk="0" fontAlgn="base" hangingPunct="0">
                        <a:spcBef>
                          <a:spcPct val="20000"/>
                        </a:spcBef>
                        <a:spcAft>
                          <a:spcPct val="0"/>
                        </a:spcAft>
                        <a:buFont typeface="Arial" panose="020B0604020202020204" pitchFamily="34" charset="0"/>
                        <a:defRPr sz="2700">
                          <a:solidFill>
                            <a:schemeClr val="tx1"/>
                          </a:solidFill>
                          <a:latin typeface="Calibri" panose="020F0502020204030204"/>
                          <a:ea typeface="宋体" panose="02010600030101010101" pitchFamily="2" charset="-122"/>
                        </a:defRPr>
                      </a:lvl6pPr>
                      <a:lvl7pPr marL="2971800" indent="-228600" defTabSz="1398905" eaLnBrk="0" fontAlgn="base" hangingPunct="0">
                        <a:spcBef>
                          <a:spcPct val="20000"/>
                        </a:spcBef>
                        <a:spcAft>
                          <a:spcPct val="0"/>
                        </a:spcAft>
                        <a:buFont typeface="Arial" panose="020B0604020202020204" pitchFamily="34" charset="0"/>
                        <a:defRPr sz="2700">
                          <a:solidFill>
                            <a:schemeClr val="tx1"/>
                          </a:solidFill>
                          <a:latin typeface="Calibri" panose="020F0502020204030204"/>
                          <a:ea typeface="宋体" panose="02010600030101010101" pitchFamily="2" charset="-122"/>
                        </a:defRPr>
                      </a:lvl7pPr>
                      <a:lvl8pPr marL="3429000" indent="-228600" defTabSz="1398905" eaLnBrk="0" fontAlgn="base" hangingPunct="0">
                        <a:spcBef>
                          <a:spcPct val="20000"/>
                        </a:spcBef>
                        <a:spcAft>
                          <a:spcPct val="0"/>
                        </a:spcAft>
                        <a:buFont typeface="Arial" panose="020B0604020202020204" pitchFamily="34" charset="0"/>
                        <a:defRPr sz="2700">
                          <a:solidFill>
                            <a:schemeClr val="tx1"/>
                          </a:solidFill>
                          <a:latin typeface="Calibri" panose="020F0502020204030204"/>
                          <a:ea typeface="宋体" panose="02010600030101010101" pitchFamily="2" charset="-122"/>
                        </a:defRPr>
                      </a:lvl8pPr>
                      <a:lvl9pPr marL="3886200" indent="-228600" defTabSz="1398905" eaLnBrk="0" fontAlgn="base" hangingPunct="0">
                        <a:spcBef>
                          <a:spcPct val="20000"/>
                        </a:spcBef>
                        <a:spcAft>
                          <a:spcPct val="0"/>
                        </a:spcAft>
                        <a:buFont typeface="Arial" panose="020B0604020202020204" pitchFamily="34" charset="0"/>
                        <a:defRPr sz="2700">
                          <a:solidFill>
                            <a:schemeClr val="tx1"/>
                          </a:solidFill>
                          <a:latin typeface="Calibri" panose="020F0502020204030204"/>
                          <a:ea typeface="宋体" panose="02010600030101010101" pitchFamily="2" charset="-122"/>
                        </a:defRPr>
                      </a:lvl9pPr>
                    </a:lstStyle>
                    <a:p>
                      <a:pPr marL="0" marR="0" lvl="0" indent="0" algn="just" defTabSz="1398905" rtl="0" eaLnBrk="1" fontAlgn="base" latinLnBrk="0" hangingPunct="1">
                        <a:lnSpc>
                          <a:spcPct val="120000"/>
                        </a:lnSpc>
                        <a:spcBef>
                          <a:spcPct val="0"/>
                        </a:spcBef>
                        <a:spcAft>
                          <a:spcPct val="0"/>
                        </a:spcAft>
                        <a:buClrTx/>
                        <a:buSzTx/>
                        <a:buFontTx/>
                        <a:buNone/>
                      </a:pPr>
                      <a:endParaRPr kumimoji="0" lang="eu-ES" altLang="zh-CN" sz="2000" b="1"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55289" marR="55289" marT="0" marB="0" vert="horz"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w="6350" cap="flat" cmpd="sng" algn="ctr">
                      <a:solidFill>
                        <a:srgbClr val="000000"/>
                      </a:solidFill>
                      <a:prstDash val="solid"/>
                      <a:round/>
                      <a:headEnd type="none" w="med" len="med"/>
                      <a:tailEnd type="none" w="med" len="med"/>
                    </a:lnBlToTr>
                    <a:noFill/>
                  </a:tcPr>
                </a:tc>
              </a:tr>
              <a:tr h="1407160">
                <a:tc>
                  <a:txBody>
                    <a:bodyPr wrap="square"/>
                    <a:lstStyle>
                      <a:lvl1pPr defTabSz="1398905">
                        <a:spcBef>
                          <a:spcPct val="20000"/>
                        </a:spcBef>
                        <a:buFont typeface="Arial" panose="020B0604020202020204" pitchFamily="34" charset="0"/>
                        <a:defRPr sz="4500">
                          <a:solidFill>
                            <a:schemeClr val="tx1"/>
                          </a:solidFill>
                          <a:latin typeface="Calibri" panose="020F0502020204030204"/>
                          <a:ea typeface="宋体" panose="02010600030101010101" pitchFamily="2" charset="-122"/>
                        </a:defRPr>
                      </a:lvl1pPr>
                      <a:lvl2pPr marL="742950" indent="-285750" defTabSz="1398905">
                        <a:spcBef>
                          <a:spcPct val="20000"/>
                        </a:spcBef>
                        <a:buFont typeface="Arial" panose="020B0604020202020204" pitchFamily="34" charset="0"/>
                        <a:defRPr sz="3900">
                          <a:solidFill>
                            <a:schemeClr val="tx1"/>
                          </a:solidFill>
                          <a:latin typeface="Calibri" panose="020F0502020204030204"/>
                          <a:ea typeface="宋体" panose="02010600030101010101" pitchFamily="2" charset="-122"/>
                        </a:defRPr>
                      </a:lvl2pPr>
                      <a:lvl3pPr marL="1143000" indent="-228600" defTabSz="1398905">
                        <a:spcBef>
                          <a:spcPct val="20000"/>
                        </a:spcBef>
                        <a:buFont typeface="Arial" panose="020B0604020202020204" pitchFamily="34" charset="0"/>
                        <a:defRPr sz="3300">
                          <a:solidFill>
                            <a:schemeClr val="tx1"/>
                          </a:solidFill>
                          <a:latin typeface="Calibri" panose="020F0502020204030204"/>
                          <a:ea typeface="宋体" panose="02010600030101010101" pitchFamily="2" charset="-122"/>
                        </a:defRPr>
                      </a:lvl3pPr>
                      <a:lvl4pPr marL="1600200" indent="-228600" defTabSz="1398905">
                        <a:spcBef>
                          <a:spcPct val="20000"/>
                        </a:spcBef>
                        <a:buFont typeface="Arial" panose="020B0604020202020204" pitchFamily="34" charset="0"/>
                        <a:defRPr sz="2700">
                          <a:solidFill>
                            <a:schemeClr val="tx1"/>
                          </a:solidFill>
                          <a:latin typeface="Calibri" panose="020F0502020204030204"/>
                          <a:ea typeface="宋体" panose="02010600030101010101" pitchFamily="2" charset="-122"/>
                        </a:defRPr>
                      </a:lvl4pPr>
                      <a:lvl5pPr marL="2057400" indent="-228600" defTabSz="1398905">
                        <a:spcBef>
                          <a:spcPct val="20000"/>
                        </a:spcBef>
                        <a:buFont typeface="Arial" panose="020B0604020202020204" pitchFamily="34" charset="0"/>
                        <a:defRPr sz="2700">
                          <a:solidFill>
                            <a:schemeClr val="tx1"/>
                          </a:solidFill>
                          <a:latin typeface="Calibri" panose="020F0502020204030204"/>
                          <a:ea typeface="宋体" panose="02010600030101010101" pitchFamily="2" charset="-122"/>
                        </a:defRPr>
                      </a:lvl5pPr>
                      <a:lvl6pPr marL="2514600" indent="-228600" defTabSz="1398905" eaLnBrk="0" fontAlgn="base" hangingPunct="0">
                        <a:spcBef>
                          <a:spcPct val="20000"/>
                        </a:spcBef>
                        <a:spcAft>
                          <a:spcPct val="0"/>
                        </a:spcAft>
                        <a:buFont typeface="Arial" panose="020B0604020202020204" pitchFamily="34" charset="0"/>
                        <a:defRPr sz="2700">
                          <a:solidFill>
                            <a:schemeClr val="tx1"/>
                          </a:solidFill>
                          <a:latin typeface="Calibri" panose="020F0502020204030204"/>
                          <a:ea typeface="宋体" panose="02010600030101010101" pitchFamily="2" charset="-122"/>
                        </a:defRPr>
                      </a:lvl6pPr>
                      <a:lvl7pPr marL="2971800" indent="-228600" defTabSz="1398905" eaLnBrk="0" fontAlgn="base" hangingPunct="0">
                        <a:spcBef>
                          <a:spcPct val="20000"/>
                        </a:spcBef>
                        <a:spcAft>
                          <a:spcPct val="0"/>
                        </a:spcAft>
                        <a:buFont typeface="Arial" panose="020B0604020202020204" pitchFamily="34" charset="0"/>
                        <a:defRPr sz="2700">
                          <a:solidFill>
                            <a:schemeClr val="tx1"/>
                          </a:solidFill>
                          <a:latin typeface="Calibri" panose="020F0502020204030204"/>
                          <a:ea typeface="宋体" panose="02010600030101010101" pitchFamily="2" charset="-122"/>
                        </a:defRPr>
                      </a:lvl7pPr>
                      <a:lvl8pPr marL="3429000" indent="-228600" defTabSz="1398905" eaLnBrk="0" fontAlgn="base" hangingPunct="0">
                        <a:spcBef>
                          <a:spcPct val="20000"/>
                        </a:spcBef>
                        <a:spcAft>
                          <a:spcPct val="0"/>
                        </a:spcAft>
                        <a:buFont typeface="Arial" panose="020B0604020202020204" pitchFamily="34" charset="0"/>
                        <a:defRPr sz="2700">
                          <a:solidFill>
                            <a:schemeClr val="tx1"/>
                          </a:solidFill>
                          <a:latin typeface="Calibri" panose="020F0502020204030204"/>
                          <a:ea typeface="宋体" panose="02010600030101010101" pitchFamily="2" charset="-122"/>
                        </a:defRPr>
                      </a:lvl8pPr>
                      <a:lvl9pPr marL="3886200" indent="-228600" defTabSz="1398905" eaLnBrk="0" fontAlgn="base" hangingPunct="0">
                        <a:spcBef>
                          <a:spcPct val="20000"/>
                        </a:spcBef>
                        <a:spcAft>
                          <a:spcPct val="0"/>
                        </a:spcAft>
                        <a:buFont typeface="Arial" panose="020B0604020202020204" pitchFamily="34" charset="0"/>
                        <a:defRPr sz="2700">
                          <a:solidFill>
                            <a:schemeClr val="tx1"/>
                          </a:solidFill>
                          <a:latin typeface="Calibri" panose="020F0502020204030204"/>
                          <a:ea typeface="宋体" panose="02010600030101010101" pitchFamily="2" charset="-122"/>
                        </a:defRPr>
                      </a:lvl9pPr>
                    </a:lstStyle>
                    <a:p>
                      <a:pPr marL="0" marR="0" lvl="0" indent="0" algn="just" defTabSz="1398905" rtl="0" eaLnBrk="1" fontAlgn="base" latinLnBrk="0" hangingPunct="1">
                        <a:lnSpc>
                          <a:spcPct val="120000"/>
                        </a:lnSpc>
                        <a:spcBef>
                          <a:spcPct val="0"/>
                        </a:spcBef>
                        <a:spcAft>
                          <a:spcPct val="0"/>
                        </a:spcAft>
                        <a:buClrTx/>
                        <a:buSzTx/>
                        <a:buFontTx/>
                        <a:buNone/>
                      </a:pPr>
                      <a:r>
                        <a:rPr kumimoji="0" lang="zh-CN" sz="2000" b="1"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步骤</a:t>
                      </a:r>
                      <a:r>
                        <a:rPr kumimoji="0" lang="eu-ES" altLang="zh-CN" sz="2000" b="1"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2</a:t>
                      </a:r>
                      <a:r>
                        <a:rPr kumimoji="0" lang="zh-CN" sz="2000" b="1"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a:t>
                      </a:r>
                      <a:endParaRPr kumimoji="0" lang="zh-CN" sz="2000" b="1"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55289" marR="55289" marT="0" marB="0" vert="horz"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wrap="square"/>
                    <a:lstStyle>
                      <a:lvl1pPr defTabSz="1398905">
                        <a:spcBef>
                          <a:spcPct val="20000"/>
                        </a:spcBef>
                        <a:buFont typeface="Arial" panose="020B0604020202020204" pitchFamily="34" charset="0"/>
                        <a:defRPr sz="4500">
                          <a:solidFill>
                            <a:schemeClr val="tx1"/>
                          </a:solidFill>
                          <a:latin typeface="Calibri" panose="020F0502020204030204"/>
                          <a:ea typeface="宋体" panose="02010600030101010101" pitchFamily="2" charset="-122"/>
                        </a:defRPr>
                      </a:lvl1pPr>
                      <a:lvl2pPr marL="742950" indent="-285750" defTabSz="1398905">
                        <a:spcBef>
                          <a:spcPct val="20000"/>
                        </a:spcBef>
                        <a:buFont typeface="Arial" panose="020B0604020202020204" pitchFamily="34" charset="0"/>
                        <a:defRPr sz="3900">
                          <a:solidFill>
                            <a:schemeClr val="tx1"/>
                          </a:solidFill>
                          <a:latin typeface="Calibri" panose="020F0502020204030204"/>
                          <a:ea typeface="宋体" panose="02010600030101010101" pitchFamily="2" charset="-122"/>
                        </a:defRPr>
                      </a:lvl2pPr>
                      <a:lvl3pPr marL="1143000" indent="-228600" defTabSz="1398905">
                        <a:spcBef>
                          <a:spcPct val="20000"/>
                        </a:spcBef>
                        <a:buFont typeface="Arial" panose="020B0604020202020204" pitchFamily="34" charset="0"/>
                        <a:defRPr sz="3300">
                          <a:solidFill>
                            <a:schemeClr val="tx1"/>
                          </a:solidFill>
                          <a:latin typeface="Calibri" panose="020F0502020204030204"/>
                          <a:ea typeface="宋体" panose="02010600030101010101" pitchFamily="2" charset="-122"/>
                        </a:defRPr>
                      </a:lvl3pPr>
                      <a:lvl4pPr marL="1600200" indent="-228600" defTabSz="1398905">
                        <a:spcBef>
                          <a:spcPct val="20000"/>
                        </a:spcBef>
                        <a:buFont typeface="Arial" panose="020B0604020202020204" pitchFamily="34" charset="0"/>
                        <a:defRPr sz="2700">
                          <a:solidFill>
                            <a:schemeClr val="tx1"/>
                          </a:solidFill>
                          <a:latin typeface="Calibri" panose="020F0502020204030204"/>
                          <a:ea typeface="宋体" panose="02010600030101010101" pitchFamily="2" charset="-122"/>
                        </a:defRPr>
                      </a:lvl4pPr>
                      <a:lvl5pPr marL="2057400" indent="-228600" defTabSz="1398905">
                        <a:spcBef>
                          <a:spcPct val="20000"/>
                        </a:spcBef>
                        <a:buFont typeface="Arial" panose="020B0604020202020204" pitchFamily="34" charset="0"/>
                        <a:defRPr sz="2700">
                          <a:solidFill>
                            <a:schemeClr val="tx1"/>
                          </a:solidFill>
                          <a:latin typeface="Calibri" panose="020F0502020204030204"/>
                          <a:ea typeface="宋体" panose="02010600030101010101" pitchFamily="2" charset="-122"/>
                        </a:defRPr>
                      </a:lvl5pPr>
                      <a:lvl6pPr marL="2514600" indent="-228600" defTabSz="1398905" eaLnBrk="0" fontAlgn="base" hangingPunct="0">
                        <a:spcBef>
                          <a:spcPct val="20000"/>
                        </a:spcBef>
                        <a:spcAft>
                          <a:spcPct val="0"/>
                        </a:spcAft>
                        <a:buFont typeface="Arial" panose="020B0604020202020204" pitchFamily="34" charset="0"/>
                        <a:defRPr sz="2700">
                          <a:solidFill>
                            <a:schemeClr val="tx1"/>
                          </a:solidFill>
                          <a:latin typeface="Calibri" panose="020F0502020204030204"/>
                          <a:ea typeface="宋体" panose="02010600030101010101" pitchFamily="2" charset="-122"/>
                        </a:defRPr>
                      </a:lvl6pPr>
                      <a:lvl7pPr marL="2971800" indent="-228600" defTabSz="1398905" eaLnBrk="0" fontAlgn="base" hangingPunct="0">
                        <a:spcBef>
                          <a:spcPct val="20000"/>
                        </a:spcBef>
                        <a:spcAft>
                          <a:spcPct val="0"/>
                        </a:spcAft>
                        <a:buFont typeface="Arial" panose="020B0604020202020204" pitchFamily="34" charset="0"/>
                        <a:defRPr sz="2700">
                          <a:solidFill>
                            <a:schemeClr val="tx1"/>
                          </a:solidFill>
                          <a:latin typeface="Calibri" panose="020F0502020204030204"/>
                          <a:ea typeface="宋体" panose="02010600030101010101" pitchFamily="2" charset="-122"/>
                        </a:defRPr>
                      </a:lvl7pPr>
                      <a:lvl8pPr marL="3429000" indent="-228600" defTabSz="1398905" eaLnBrk="0" fontAlgn="base" hangingPunct="0">
                        <a:spcBef>
                          <a:spcPct val="20000"/>
                        </a:spcBef>
                        <a:spcAft>
                          <a:spcPct val="0"/>
                        </a:spcAft>
                        <a:buFont typeface="Arial" panose="020B0604020202020204" pitchFamily="34" charset="0"/>
                        <a:defRPr sz="2700">
                          <a:solidFill>
                            <a:schemeClr val="tx1"/>
                          </a:solidFill>
                          <a:latin typeface="Calibri" panose="020F0502020204030204"/>
                          <a:ea typeface="宋体" panose="02010600030101010101" pitchFamily="2" charset="-122"/>
                        </a:defRPr>
                      </a:lvl8pPr>
                      <a:lvl9pPr marL="3886200" indent="-228600" defTabSz="1398905" eaLnBrk="0" fontAlgn="base" hangingPunct="0">
                        <a:spcBef>
                          <a:spcPct val="20000"/>
                        </a:spcBef>
                        <a:spcAft>
                          <a:spcPct val="0"/>
                        </a:spcAft>
                        <a:buFont typeface="Arial" panose="020B0604020202020204" pitchFamily="34" charset="0"/>
                        <a:defRPr sz="2700">
                          <a:solidFill>
                            <a:schemeClr val="tx1"/>
                          </a:solidFill>
                          <a:latin typeface="Calibri" panose="020F0502020204030204"/>
                          <a:ea typeface="宋体" panose="02010600030101010101" pitchFamily="2" charset="-122"/>
                        </a:defRPr>
                      </a:lvl9pPr>
                    </a:lstStyle>
                    <a:p>
                      <a:pPr marL="0" marR="0" lvl="0" indent="0" algn="just" defTabSz="1398905" rtl="0" eaLnBrk="1" fontAlgn="base" latinLnBrk="0" hangingPunct="1">
                        <a:lnSpc>
                          <a:spcPct val="120000"/>
                        </a:lnSpc>
                        <a:spcBef>
                          <a:spcPct val="0"/>
                        </a:spcBef>
                        <a:spcAft>
                          <a:spcPct val="0"/>
                        </a:spcAft>
                        <a:buClrTx/>
                        <a:buSzTx/>
                        <a:buFontTx/>
                        <a:buNone/>
                      </a:pPr>
                      <a:endParaRPr kumimoji="0" lang="eu-ES" altLang="zh-CN" sz="2660" b="1"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55289" marR="55289" marT="0" marB="0" vert="horz"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777365">
                <a:tc>
                  <a:txBody>
                    <a:bodyPr wrap="square"/>
                    <a:lstStyle>
                      <a:lvl1pPr defTabSz="1398905">
                        <a:spcBef>
                          <a:spcPct val="20000"/>
                        </a:spcBef>
                        <a:buFont typeface="Arial" panose="020B0604020202020204" pitchFamily="34" charset="0"/>
                        <a:defRPr sz="4500">
                          <a:solidFill>
                            <a:schemeClr val="tx1"/>
                          </a:solidFill>
                          <a:latin typeface="Calibri" panose="020F0502020204030204"/>
                          <a:ea typeface="宋体" panose="02010600030101010101" pitchFamily="2" charset="-122"/>
                        </a:defRPr>
                      </a:lvl1pPr>
                      <a:lvl2pPr marL="742950" indent="-285750" defTabSz="1398905">
                        <a:spcBef>
                          <a:spcPct val="20000"/>
                        </a:spcBef>
                        <a:buFont typeface="Arial" panose="020B0604020202020204" pitchFamily="34" charset="0"/>
                        <a:defRPr sz="3900">
                          <a:solidFill>
                            <a:schemeClr val="tx1"/>
                          </a:solidFill>
                          <a:latin typeface="Calibri" panose="020F0502020204030204"/>
                          <a:ea typeface="宋体" panose="02010600030101010101" pitchFamily="2" charset="-122"/>
                        </a:defRPr>
                      </a:lvl2pPr>
                      <a:lvl3pPr marL="1143000" indent="-228600" defTabSz="1398905">
                        <a:spcBef>
                          <a:spcPct val="20000"/>
                        </a:spcBef>
                        <a:buFont typeface="Arial" panose="020B0604020202020204" pitchFamily="34" charset="0"/>
                        <a:defRPr sz="3300">
                          <a:solidFill>
                            <a:schemeClr val="tx1"/>
                          </a:solidFill>
                          <a:latin typeface="Calibri" panose="020F0502020204030204"/>
                          <a:ea typeface="宋体" panose="02010600030101010101" pitchFamily="2" charset="-122"/>
                        </a:defRPr>
                      </a:lvl3pPr>
                      <a:lvl4pPr marL="1600200" indent="-228600" defTabSz="1398905">
                        <a:spcBef>
                          <a:spcPct val="20000"/>
                        </a:spcBef>
                        <a:buFont typeface="Arial" panose="020B0604020202020204" pitchFamily="34" charset="0"/>
                        <a:defRPr sz="2700">
                          <a:solidFill>
                            <a:schemeClr val="tx1"/>
                          </a:solidFill>
                          <a:latin typeface="Calibri" panose="020F0502020204030204"/>
                          <a:ea typeface="宋体" panose="02010600030101010101" pitchFamily="2" charset="-122"/>
                        </a:defRPr>
                      </a:lvl4pPr>
                      <a:lvl5pPr marL="2057400" indent="-228600" defTabSz="1398905">
                        <a:spcBef>
                          <a:spcPct val="20000"/>
                        </a:spcBef>
                        <a:buFont typeface="Arial" panose="020B0604020202020204" pitchFamily="34" charset="0"/>
                        <a:defRPr sz="2700">
                          <a:solidFill>
                            <a:schemeClr val="tx1"/>
                          </a:solidFill>
                          <a:latin typeface="Calibri" panose="020F0502020204030204"/>
                          <a:ea typeface="宋体" panose="02010600030101010101" pitchFamily="2" charset="-122"/>
                        </a:defRPr>
                      </a:lvl5pPr>
                      <a:lvl6pPr marL="2514600" indent="-228600" defTabSz="1398905" eaLnBrk="0" fontAlgn="base" hangingPunct="0">
                        <a:spcBef>
                          <a:spcPct val="20000"/>
                        </a:spcBef>
                        <a:spcAft>
                          <a:spcPct val="0"/>
                        </a:spcAft>
                        <a:buFont typeface="Arial" panose="020B0604020202020204" pitchFamily="34" charset="0"/>
                        <a:defRPr sz="2700">
                          <a:solidFill>
                            <a:schemeClr val="tx1"/>
                          </a:solidFill>
                          <a:latin typeface="Calibri" panose="020F0502020204030204"/>
                          <a:ea typeface="宋体" panose="02010600030101010101" pitchFamily="2" charset="-122"/>
                        </a:defRPr>
                      </a:lvl6pPr>
                      <a:lvl7pPr marL="2971800" indent="-228600" defTabSz="1398905" eaLnBrk="0" fontAlgn="base" hangingPunct="0">
                        <a:spcBef>
                          <a:spcPct val="20000"/>
                        </a:spcBef>
                        <a:spcAft>
                          <a:spcPct val="0"/>
                        </a:spcAft>
                        <a:buFont typeface="Arial" panose="020B0604020202020204" pitchFamily="34" charset="0"/>
                        <a:defRPr sz="2700">
                          <a:solidFill>
                            <a:schemeClr val="tx1"/>
                          </a:solidFill>
                          <a:latin typeface="Calibri" panose="020F0502020204030204"/>
                          <a:ea typeface="宋体" panose="02010600030101010101" pitchFamily="2" charset="-122"/>
                        </a:defRPr>
                      </a:lvl7pPr>
                      <a:lvl8pPr marL="3429000" indent="-228600" defTabSz="1398905" eaLnBrk="0" fontAlgn="base" hangingPunct="0">
                        <a:spcBef>
                          <a:spcPct val="20000"/>
                        </a:spcBef>
                        <a:spcAft>
                          <a:spcPct val="0"/>
                        </a:spcAft>
                        <a:buFont typeface="Arial" panose="020B0604020202020204" pitchFamily="34" charset="0"/>
                        <a:defRPr sz="2700">
                          <a:solidFill>
                            <a:schemeClr val="tx1"/>
                          </a:solidFill>
                          <a:latin typeface="Calibri" panose="020F0502020204030204"/>
                          <a:ea typeface="宋体" panose="02010600030101010101" pitchFamily="2" charset="-122"/>
                        </a:defRPr>
                      </a:lvl8pPr>
                      <a:lvl9pPr marL="3886200" indent="-228600" defTabSz="1398905" eaLnBrk="0" fontAlgn="base" hangingPunct="0">
                        <a:spcBef>
                          <a:spcPct val="20000"/>
                        </a:spcBef>
                        <a:spcAft>
                          <a:spcPct val="0"/>
                        </a:spcAft>
                        <a:buFont typeface="Arial" panose="020B0604020202020204" pitchFamily="34" charset="0"/>
                        <a:defRPr sz="2700">
                          <a:solidFill>
                            <a:schemeClr val="tx1"/>
                          </a:solidFill>
                          <a:latin typeface="Calibri" panose="020F0502020204030204"/>
                          <a:ea typeface="宋体" panose="02010600030101010101" pitchFamily="2" charset="-122"/>
                        </a:defRPr>
                      </a:lvl9pPr>
                    </a:lstStyle>
                    <a:p>
                      <a:pPr marL="0" marR="0" lvl="0" indent="0" algn="just" defTabSz="1398905" rtl="0" eaLnBrk="1" fontAlgn="base" latinLnBrk="0" hangingPunct="1">
                        <a:lnSpc>
                          <a:spcPct val="120000"/>
                        </a:lnSpc>
                        <a:spcBef>
                          <a:spcPct val="0"/>
                        </a:spcBef>
                        <a:spcAft>
                          <a:spcPct val="0"/>
                        </a:spcAft>
                        <a:buClrTx/>
                        <a:buSzTx/>
                        <a:buFontTx/>
                        <a:buNone/>
                      </a:pPr>
                      <a:r>
                        <a:rPr kumimoji="0" lang="zh-CN" sz="2000" b="1"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步骤</a:t>
                      </a:r>
                      <a:r>
                        <a:rPr kumimoji="0" lang="eu-ES" altLang="zh-CN" sz="2000" b="1"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3</a:t>
                      </a:r>
                      <a:r>
                        <a:rPr kumimoji="0" lang="zh-CN" sz="2000" b="1"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a:t>
                      </a:r>
                      <a:endParaRPr kumimoji="0" lang="zh-CN" sz="2000" b="1"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55289" marR="55289" marT="0" marB="0" vert="horz"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wrap="square"/>
                    <a:lstStyle>
                      <a:lvl1pPr defTabSz="1398905">
                        <a:spcBef>
                          <a:spcPct val="20000"/>
                        </a:spcBef>
                        <a:buFont typeface="Arial" panose="020B0604020202020204" pitchFamily="34" charset="0"/>
                        <a:defRPr sz="4500">
                          <a:solidFill>
                            <a:schemeClr val="tx1"/>
                          </a:solidFill>
                          <a:latin typeface="Calibri" panose="020F0502020204030204"/>
                          <a:ea typeface="宋体" panose="02010600030101010101" pitchFamily="2" charset="-122"/>
                        </a:defRPr>
                      </a:lvl1pPr>
                      <a:lvl2pPr marL="742950" indent="-285750" defTabSz="1398905">
                        <a:spcBef>
                          <a:spcPct val="20000"/>
                        </a:spcBef>
                        <a:buFont typeface="Arial" panose="020B0604020202020204" pitchFamily="34" charset="0"/>
                        <a:defRPr sz="3900">
                          <a:solidFill>
                            <a:schemeClr val="tx1"/>
                          </a:solidFill>
                          <a:latin typeface="Calibri" panose="020F0502020204030204"/>
                          <a:ea typeface="宋体" panose="02010600030101010101" pitchFamily="2" charset="-122"/>
                        </a:defRPr>
                      </a:lvl2pPr>
                      <a:lvl3pPr marL="1143000" indent="-228600" defTabSz="1398905">
                        <a:spcBef>
                          <a:spcPct val="20000"/>
                        </a:spcBef>
                        <a:buFont typeface="Arial" panose="020B0604020202020204" pitchFamily="34" charset="0"/>
                        <a:defRPr sz="3300">
                          <a:solidFill>
                            <a:schemeClr val="tx1"/>
                          </a:solidFill>
                          <a:latin typeface="Calibri" panose="020F0502020204030204"/>
                          <a:ea typeface="宋体" panose="02010600030101010101" pitchFamily="2" charset="-122"/>
                        </a:defRPr>
                      </a:lvl3pPr>
                      <a:lvl4pPr marL="1600200" indent="-228600" defTabSz="1398905">
                        <a:spcBef>
                          <a:spcPct val="20000"/>
                        </a:spcBef>
                        <a:buFont typeface="Arial" panose="020B0604020202020204" pitchFamily="34" charset="0"/>
                        <a:defRPr sz="2700">
                          <a:solidFill>
                            <a:schemeClr val="tx1"/>
                          </a:solidFill>
                          <a:latin typeface="Calibri" panose="020F0502020204030204"/>
                          <a:ea typeface="宋体" panose="02010600030101010101" pitchFamily="2" charset="-122"/>
                        </a:defRPr>
                      </a:lvl4pPr>
                      <a:lvl5pPr marL="2057400" indent="-228600" defTabSz="1398905">
                        <a:spcBef>
                          <a:spcPct val="20000"/>
                        </a:spcBef>
                        <a:buFont typeface="Arial" panose="020B0604020202020204" pitchFamily="34" charset="0"/>
                        <a:defRPr sz="2700">
                          <a:solidFill>
                            <a:schemeClr val="tx1"/>
                          </a:solidFill>
                          <a:latin typeface="Calibri" panose="020F0502020204030204"/>
                          <a:ea typeface="宋体" panose="02010600030101010101" pitchFamily="2" charset="-122"/>
                        </a:defRPr>
                      </a:lvl5pPr>
                      <a:lvl6pPr marL="2514600" indent="-228600" defTabSz="1398905" eaLnBrk="0" fontAlgn="base" hangingPunct="0">
                        <a:spcBef>
                          <a:spcPct val="20000"/>
                        </a:spcBef>
                        <a:spcAft>
                          <a:spcPct val="0"/>
                        </a:spcAft>
                        <a:buFont typeface="Arial" panose="020B0604020202020204" pitchFamily="34" charset="0"/>
                        <a:defRPr sz="2700">
                          <a:solidFill>
                            <a:schemeClr val="tx1"/>
                          </a:solidFill>
                          <a:latin typeface="Calibri" panose="020F0502020204030204"/>
                          <a:ea typeface="宋体" panose="02010600030101010101" pitchFamily="2" charset="-122"/>
                        </a:defRPr>
                      </a:lvl6pPr>
                      <a:lvl7pPr marL="2971800" indent="-228600" defTabSz="1398905" eaLnBrk="0" fontAlgn="base" hangingPunct="0">
                        <a:spcBef>
                          <a:spcPct val="20000"/>
                        </a:spcBef>
                        <a:spcAft>
                          <a:spcPct val="0"/>
                        </a:spcAft>
                        <a:buFont typeface="Arial" panose="020B0604020202020204" pitchFamily="34" charset="0"/>
                        <a:defRPr sz="2700">
                          <a:solidFill>
                            <a:schemeClr val="tx1"/>
                          </a:solidFill>
                          <a:latin typeface="Calibri" panose="020F0502020204030204"/>
                          <a:ea typeface="宋体" panose="02010600030101010101" pitchFamily="2" charset="-122"/>
                        </a:defRPr>
                      </a:lvl7pPr>
                      <a:lvl8pPr marL="3429000" indent="-228600" defTabSz="1398905" eaLnBrk="0" fontAlgn="base" hangingPunct="0">
                        <a:spcBef>
                          <a:spcPct val="20000"/>
                        </a:spcBef>
                        <a:spcAft>
                          <a:spcPct val="0"/>
                        </a:spcAft>
                        <a:buFont typeface="Arial" panose="020B0604020202020204" pitchFamily="34" charset="0"/>
                        <a:defRPr sz="2700">
                          <a:solidFill>
                            <a:schemeClr val="tx1"/>
                          </a:solidFill>
                          <a:latin typeface="Calibri" panose="020F0502020204030204"/>
                          <a:ea typeface="宋体" panose="02010600030101010101" pitchFamily="2" charset="-122"/>
                        </a:defRPr>
                      </a:lvl8pPr>
                      <a:lvl9pPr marL="3886200" indent="-228600" defTabSz="1398905" eaLnBrk="0" fontAlgn="base" hangingPunct="0">
                        <a:spcBef>
                          <a:spcPct val="20000"/>
                        </a:spcBef>
                        <a:spcAft>
                          <a:spcPct val="0"/>
                        </a:spcAft>
                        <a:buFont typeface="Arial" panose="020B0604020202020204" pitchFamily="34" charset="0"/>
                        <a:defRPr sz="2700">
                          <a:solidFill>
                            <a:schemeClr val="tx1"/>
                          </a:solidFill>
                          <a:latin typeface="Calibri" panose="020F0502020204030204"/>
                          <a:ea typeface="宋体" panose="02010600030101010101" pitchFamily="2" charset="-122"/>
                        </a:defRPr>
                      </a:lvl9pPr>
                    </a:lstStyle>
                    <a:p>
                      <a:pPr marL="0" marR="0" lvl="0" indent="0" algn="just" defTabSz="1398905" rtl="0" eaLnBrk="1" fontAlgn="base" latinLnBrk="0" hangingPunct="1">
                        <a:lnSpc>
                          <a:spcPct val="120000"/>
                        </a:lnSpc>
                        <a:spcBef>
                          <a:spcPct val="0"/>
                        </a:spcBef>
                        <a:spcAft>
                          <a:spcPct val="0"/>
                        </a:spcAft>
                        <a:buClrTx/>
                        <a:buSzTx/>
                        <a:buFontTx/>
                        <a:buNone/>
                      </a:pPr>
                      <a:endParaRPr kumimoji="0" lang="eu-ES" altLang="zh-CN" sz="2660" b="1"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55289" marR="55289" marT="0" marB="0" vert="horz"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3" name="TextBox 2"/>
          <p:cNvSpPr txBox="1"/>
          <p:nvPr/>
        </p:nvSpPr>
        <p:spPr>
          <a:xfrm>
            <a:off x="1224282" y="3369310"/>
            <a:ext cx="4356100" cy="922020"/>
          </a:xfrm>
          <a:prstGeom prst="rect">
            <a:avLst/>
          </a:prstGeom>
          <a:noFill/>
          <a:ln w="9525">
            <a:noFill/>
          </a:ln>
        </p:spPr>
        <p:txBody>
          <a:bodyPr wrap="square">
            <a:spAutoFit/>
          </a:bodyPr>
          <a:lstStyle>
            <a:lvl1pPr marL="523875" indent="-523875" algn="l" rtl="0" eaLnBrk="0" fontAlgn="base" hangingPunct="0">
              <a:spcBef>
                <a:spcPct val="20000"/>
              </a:spcBef>
              <a:spcAft>
                <a:spcPct val="0"/>
              </a:spcAft>
              <a:buFont typeface="Arial" panose="020B0604020202020204" pitchFamily="34" charset="0"/>
              <a:buChar char="•"/>
              <a:defRPr sz="4900" kern="1200">
                <a:solidFill>
                  <a:schemeClr val="tx1"/>
                </a:solidFill>
                <a:latin typeface="+mn-lt"/>
                <a:ea typeface="+mn-ea"/>
                <a:cs typeface="+mn-cs"/>
              </a:defRPr>
            </a:lvl1pPr>
            <a:lvl2pPr marL="1136650" indent="-436880" algn="l" rtl="0" eaLnBrk="0" fontAlgn="base" hangingPunct="0">
              <a:spcBef>
                <a:spcPct val="20000"/>
              </a:spcBef>
              <a:spcAft>
                <a:spcPct val="0"/>
              </a:spcAft>
              <a:buFont typeface="Arial" panose="020B0604020202020204" pitchFamily="34" charset="0"/>
              <a:buChar char="–"/>
              <a:defRPr sz="4300" kern="1200">
                <a:solidFill>
                  <a:schemeClr val="tx1"/>
                </a:solidFill>
                <a:latin typeface="+mn-lt"/>
                <a:ea typeface="+mn-ea"/>
                <a:cs typeface="+mn-cs"/>
              </a:defRPr>
            </a:lvl2pPr>
            <a:lvl3pPr marL="1748155" indent="-349250" algn="l" rtl="0" eaLnBrk="0" fontAlgn="base" hangingPunct="0">
              <a:spcBef>
                <a:spcPct val="20000"/>
              </a:spcBef>
              <a:spcAft>
                <a:spcPct val="0"/>
              </a:spcAft>
              <a:buFont typeface="Arial" panose="020B0604020202020204" pitchFamily="34" charset="0"/>
              <a:buChar char="•"/>
              <a:defRPr sz="3700" kern="1200">
                <a:solidFill>
                  <a:schemeClr val="tx1"/>
                </a:solidFill>
                <a:latin typeface="+mn-lt"/>
                <a:ea typeface="+mn-ea"/>
                <a:cs typeface="+mn-cs"/>
              </a:defRPr>
            </a:lvl3pPr>
            <a:lvl4pPr marL="2447925" indent="-349250" algn="l" rtl="0" eaLnBrk="0" fontAlgn="base" hangingPunct="0">
              <a:spcBef>
                <a:spcPct val="20000"/>
              </a:spcBef>
              <a:spcAft>
                <a:spcPct val="0"/>
              </a:spcAft>
              <a:buFont typeface="Arial" panose="020B0604020202020204" pitchFamily="34" charset="0"/>
              <a:buChar char="–"/>
              <a:defRPr sz="3100" kern="1200">
                <a:solidFill>
                  <a:schemeClr val="tx1"/>
                </a:solidFill>
                <a:latin typeface="+mn-lt"/>
                <a:ea typeface="+mn-ea"/>
                <a:cs typeface="+mn-cs"/>
              </a:defRPr>
            </a:lvl4pPr>
            <a:lvl5pPr marL="3146425" indent="-349250" algn="l" rtl="0" eaLnBrk="0" fontAlgn="base" hangingPunct="0">
              <a:spcBef>
                <a:spcPct val="20000"/>
              </a:spcBef>
              <a:spcAft>
                <a:spcPct val="0"/>
              </a:spcAft>
              <a:buFont typeface="Arial" panose="020B0604020202020204" pitchFamily="34" charset="0"/>
              <a:buChar char="»"/>
              <a:defRPr sz="3100" kern="1200">
                <a:solidFill>
                  <a:schemeClr val="tx1"/>
                </a:solidFill>
                <a:latin typeface="+mn-lt"/>
                <a:ea typeface="+mn-ea"/>
                <a:cs typeface="+mn-cs"/>
              </a:defRPr>
            </a:lvl5pPr>
          </a:lstStyle>
          <a:p>
            <a:pPr marL="0" indent="0" eaLnBrk="1" hangingPunct="1">
              <a:spcBef>
                <a:spcPct val="0"/>
              </a:spcBef>
              <a:buFontTx/>
              <a:buNone/>
            </a:pPr>
            <a:r>
              <a:rPr lang="zh-CN" altLang="zh-CN" sz="1800" b="1">
                <a:solidFill>
                  <a:srgbClr val="FF0000"/>
                </a:solidFill>
                <a:latin typeface="Times New Roman" panose="02020603050405020304" pitchFamily="18" charset="0"/>
                <a:cs typeface="Times New Roman" panose="02020603050405020304" pitchFamily="18" charset="0"/>
              </a:rPr>
              <a:t>向</a:t>
            </a:r>
            <a:r>
              <a:rPr lang="eu-ES" altLang="zh-CN" sz="1800" b="1">
                <a:solidFill>
                  <a:srgbClr val="FF0000"/>
                </a:solidFill>
                <a:latin typeface="Times New Roman" panose="02020603050405020304" pitchFamily="18" charset="0"/>
              </a:rPr>
              <a:t>A</a:t>
            </a:r>
            <a:r>
              <a:rPr lang="zh-CN" altLang="zh-CN" sz="1800" b="1">
                <a:solidFill>
                  <a:srgbClr val="FF0000"/>
                </a:solidFill>
                <a:latin typeface="Times New Roman" panose="02020603050405020304" pitchFamily="18" charset="0"/>
                <a:cs typeface="Times New Roman" panose="02020603050405020304" pitchFamily="18" charset="0"/>
              </a:rPr>
              <a:t>试管中加入适量</a:t>
            </a:r>
            <a:r>
              <a:rPr lang="eu-ES" altLang="zh-CN" sz="1800" b="1">
                <a:solidFill>
                  <a:srgbClr val="FF0000"/>
                </a:solidFill>
                <a:latin typeface="Times New Roman" panose="02020603050405020304" pitchFamily="18" charset="0"/>
              </a:rPr>
              <a:t>NaCl</a:t>
            </a:r>
            <a:r>
              <a:rPr lang="zh-CN" altLang="zh-CN" sz="1800" b="1">
                <a:solidFill>
                  <a:srgbClr val="FF0000"/>
                </a:solidFill>
                <a:latin typeface="Times New Roman" panose="02020603050405020304" pitchFamily="18" charset="0"/>
                <a:cs typeface="Times New Roman" panose="02020603050405020304" pitchFamily="18" charset="0"/>
              </a:rPr>
              <a:t>固体，</a:t>
            </a:r>
            <a:endParaRPr lang="zh-CN" altLang="zh-CN" sz="1800" b="1">
              <a:solidFill>
                <a:srgbClr val="FF0000"/>
              </a:solidFill>
              <a:latin typeface="Times New Roman" panose="02020603050405020304" pitchFamily="18" charset="0"/>
              <a:cs typeface="Times New Roman" panose="02020603050405020304" pitchFamily="18" charset="0"/>
            </a:endParaRPr>
          </a:p>
          <a:p>
            <a:pPr marL="0" indent="0" eaLnBrk="1" hangingPunct="1">
              <a:spcBef>
                <a:spcPct val="0"/>
              </a:spcBef>
              <a:buFontTx/>
              <a:buNone/>
            </a:pPr>
            <a:r>
              <a:rPr lang="zh-CN" altLang="zh-CN" sz="1800" b="1">
                <a:solidFill>
                  <a:srgbClr val="FF0000"/>
                </a:solidFill>
                <a:latin typeface="Times New Roman" panose="02020603050405020304" pitchFamily="18" charset="0"/>
                <a:cs typeface="Times New Roman" panose="02020603050405020304" pitchFamily="18" charset="0"/>
              </a:rPr>
              <a:t>加热，把湿润的淀粉</a:t>
            </a:r>
            <a:r>
              <a:rPr lang="eu-ES" altLang="zh-CN" sz="1800" b="1">
                <a:solidFill>
                  <a:srgbClr val="FF0000"/>
                </a:solidFill>
                <a:latin typeface="Times New Roman" panose="02020603050405020304" pitchFamily="18" charset="0"/>
              </a:rPr>
              <a:t>KI</a:t>
            </a:r>
            <a:r>
              <a:rPr lang="zh-CN" altLang="zh-CN" sz="1800" b="1">
                <a:solidFill>
                  <a:srgbClr val="FF0000"/>
                </a:solidFill>
                <a:latin typeface="Times New Roman" panose="02020603050405020304" pitchFamily="18" charset="0"/>
                <a:cs typeface="Times New Roman" panose="02020603050405020304" pitchFamily="18" charset="0"/>
              </a:rPr>
              <a:t>试纸</a:t>
            </a:r>
            <a:endParaRPr lang="zh-CN" altLang="zh-CN" sz="1800" b="1">
              <a:solidFill>
                <a:srgbClr val="FF0000"/>
              </a:solidFill>
              <a:latin typeface="Times New Roman" panose="02020603050405020304" pitchFamily="18" charset="0"/>
              <a:cs typeface="Times New Roman" panose="02020603050405020304" pitchFamily="18" charset="0"/>
            </a:endParaRPr>
          </a:p>
          <a:p>
            <a:pPr marL="0" indent="0" eaLnBrk="1" hangingPunct="1">
              <a:spcBef>
                <a:spcPct val="0"/>
              </a:spcBef>
              <a:buFontTx/>
              <a:buNone/>
            </a:pPr>
            <a:r>
              <a:rPr lang="zh-CN" altLang="zh-CN" sz="1800" b="1">
                <a:solidFill>
                  <a:srgbClr val="FF0000"/>
                </a:solidFill>
                <a:latin typeface="Times New Roman" panose="02020603050405020304" pitchFamily="18" charset="0"/>
                <a:cs typeface="Times New Roman" panose="02020603050405020304" pitchFamily="18" charset="0"/>
              </a:rPr>
              <a:t>放在试管口附近</a:t>
            </a:r>
            <a:endParaRPr lang="zh-CN" altLang="en-US" sz="1800" b="1">
              <a:solidFill>
                <a:srgbClr val="FF0000"/>
              </a:solidFill>
            </a:endParaRPr>
          </a:p>
        </p:txBody>
      </p:sp>
      <p:sp>
        <p:nvSpPr>
          <p:cNvPr id="4" name="TextBox 3"/>
          <p:cNvSpPr txBox="1"/>
          <p:nvPr/>
        </p:nvSpPr>
        <p:spPr>
          <a:xfrm>
            <a:off x="6364393" y="3092450"/>
            <a:ext cx="4566920" cy="1198880"/>
          </a:xfrm>
          <a:prstGeom prst="rect">
            <a:avLst/>
          </a:prstGeom>
          <a:noFill/>
          <a:ln w="9525">
            <a:noFill/>
          </a:ln>
        </p:spPr>
        <p:txBody>
          <a:bodyPr wrap="square">
            <a:spAutoFit/>
          </a:bodyPr>
          <a:lstStyle>
            <a:lvl1pPr marL="523875" indent="-523875" algn="l" rtl="0" eaLnBrk="0" fontAlgn="base" hangingPunct="0">
              <a:spcBef>
                <a:spcPct val="20000"/>
              </a:spcBef>
              <a:spcAft>
                <a:spcPct val="0"/>
              </a:spcAft>
              <a:buFont typeface="Arial" panose="020B0604020202020204" pitchFamily="34" charset="0"/>
              <a:buChar char="•"/>
              <a:defRPr sz="4900" kern="1200">
                <a:solidFill>
                  <a:schemeClr val="tx1"/>
                </a:solidFill>
                <a:latin typeface="+mn-lt"/>
                <a:ea typeface="+mn-ea"/>
                <a:cs typeface="+mn-cs"/>
              </a:defRPr>
            </a:lvl1pPr>
            <a:lvl2pPr marL="1136650" indent="-436880" algn="l" rtl="0" eaLnBrk="0" fontAlgn="base" hangingPunct="0">
              <a:spcBef>
                <a:spcPct val="20000"/>
              </a:spcBef>
              <a:spcAft>
                <a:spcPct val="0"/>
              </a:spcAft>
              <a:buFont typeface="Arial" panose="020B0604020202020204" pitchFamily="34" charset="0"/>
              <a:buChar char="–"/>
              <a:defRPr sz="4300" kern="1200">
                <a:solidFill>
                  <a:schemeClr val="tx1"/>
                </a:solidFill>
                <a:latin typeface="+mn-lt"/>
                <a:ea typeface="+mn-ea"/>
                <a:cs typeface="+mn-cs"/>
              </a:defRPr>
            </a:lvl2pPr>
            <a:lvl3pPr marL="1748155" indent="-349250" algn="l" rtl="0" eaLnBrk="0" fontAlgn="base" hangingPunct="0">
              <a:spcBef>
                <a:spcPct val="20000"/>
              </a:spcBef>
              <a:spcAft>
                <a:spcPct val="0"/>
              </a:spcAft>
              <a:buFont typeface="Arial" panose="020B0604020202020204" pitchFamily="34" charset="0"/>
              <a:buChar char="•"/>
              <a:defRPr sz="3700" kern="1200">
                <a:solidFill>
                  <a:schemeClr val="tx1"/>
                </a:solidFill>
                <a:latin typeface="+mn-lt"/>
                <a:ea typeface="+mn-ea"/>
                <a:cs typeface="+mn-cs"/>
              </a:defRPr>
            </a:lvl3pPr>
            <a:lvl4pPr marL="2447925" indent="-349250" algn="l" rtl="0" eaLnBrk="0" fontAlgn="base" hangingPunct="0">
              <a:spcBef>
                <a:spcPct val="20000"/>
              </a:spcBef>
              <a:spcAft>
                <a:spcPct val="0"/>
              </a:spcAft>
              <a:buFont typeface="Arial" panose="020B0604020202020204" pitchFamily="34" charset="0"/>
              <a:buChar char="–"/>
              <a:defRPr sz="3100" kern="1200">
                <a:solidFill>
                  <a:schemeClr val="tx1"/>
                </a:solidFill>
                <a:latin typeface="+mn-lt"/>
                <a:ea typeface="+mn-ea"/>
                <a:cs typeface="+mn-cs"/>
              </a:defRPr>
            </a:lvl4pPr>
            <a:lvl5pPr marL="3146425" indent="-349250" algn="l" rtl="0" eaLnBrk="0" fontAlgn="base" hangingPunct="0">
              <a:spcBef>
                <a:spcPct val="20000"/>
              </a:spcBef>
              <a:spcAft>
                <a:spcPct val="0"/>
              </a:spcAft>
              <a:buFont typeface="Arial" panose="020B0604020202020204" pitchFamily="34" charset="0"/>
              <a:buChar char="»"/>
              <a:defRPr sz="3100" kern="1200">
                <a:solidFill>
                  <a:schemeClr val="tx1"/>
                </a:solidFill>
                <a:latin typeface="+mn-lt"/>
                <a:ea typeface="+mn-ea"/>
                <a:cs typeface="+mn-cs"/>
              </a:defRPr>
            </a:lvl5pPr>
          </a:lstStyle>
          <a:p>
            <a:pPr marL="0" indent="0" algn="just" eaLnBrk="1" hangingPunct="1">
              <a:spcBef>
                <a:spcPct val="0"/>
              </a:spcBef>
              <a:buFontTx/>
              <a:buNone/>
            </a:pPr>
            <a:r>
              <a:rPr lang="zh-CN" altLang="zh-CN" sz="1800" b="1">
                <a:solidFill>
                  <a:srgbClr val="FF0000"/>
                </a:solidFill>
                <a:latin typeface="Times New Roman" panose="02020603050405020304" pitchFamily="18" charset="0"/>
              </a:rPr>
              <a:t>㈠若湿润的淀粉</a:t>
            </a:r>
            <a:r>
              <a:rPr lang="eu-ES" altLang="zh-CN" sz="1800" b="1">
                <a:solidFill>
                  <a:srgbClr val="FF0000"/>
                </a:solidFill>
                <a:latin typeface="Times New Roman" panose="02020603050405020304" pitchFamily="18" charset="0"/>
              </a:rPr>
              <a:t>KI</a:t>
            </a:r>
            <a:r>
              <a:rPr lang="zh-CN" altLang="zh-CN" sz="1800" b="1">
                <a:solidFill>
                  <a:srgbClr val="FF0000"/>
                </a:solidFill>
                <a:latin typeface="Times New Roman" panose="02020603050405020304" pitchFamily="18" charset="0"/>
              </a:rPr>
              <a:t>试纸变蓝，</a:t>
            </a:r>
            <a:endParaRPr lang="zh-CN" altLang="zh-CN" sz="1800" b="1">
              <a:solidFill>
                <a:srgbClr val="FF0000"/>
              </a:solidFill>
              <a:latin typeface="Times New Roman" panose="02020603050405020304" pitchFamily="18" charset="0"/>
            </a:endParaRPr>
          </a:p>
          <a:p>
            <a:pPr marL="0" indent="0" algn="just" eaLnBrk="1" hangingPunct="1">
              <a:spcBef>
                <a:spcPct val="0"/>
              </a:spcBef>
              <a:buFontTx/>
              <a:buNone/>
            </a:pPr>
            <a:r>
              <a:rPr lang="zh-CN" altLang="zh-CN" sz="1800" b="1">
                <a:solidFill>
                  <a:srgbClr val="FF0000"/>
                </a:solidFill>
                <a:latin typeface="Times New Roman" panose="02020603050405020304" pitchFamily="18" charset="0"/>
              </a:rPr>
              <a:t>     则假设</a:t>
            </a:r>
            <a:r>
              <a:rPr lang="en-US" altLang="zh-CN" sz="1800" b="1">
                <a:solidFill>
                  <a:srgbClr val="FF0000"/>
                </a:solidFill>
                <a:latin typeface="Times New Roman" panose="02020603050405020304" pitchFamily="18" charset="0"/>
              </a:rPr>
              <a:t>1</a:t>
            </a:r>
            <a:r>
              <a:rPr lang="zh-CN" altLang="zh-CN" sz="1800" b="1">
                <a:solidFill>
                  <a:srgbClr val="FF0000"/>
                </a:solidFill>
                <a:latin typeface="Times New Roman" panose="02020603050405020304" pitchFamily="18" charset="0"/>
              </a:rPr>
              <a:t>成立；</a:t>
            </a:r>
            <a:endParaRPr lang="zh-CN" altLang="zh-CN" sz="1800" b="1">
              <a:solidFill>
                <a:srgbClr val="FF0000"/>
              </a:solidFill>
              <a:latin typeface="Times New Roman" panose="02020603050405020304" pitchFamily="18" charset="0"/>
            </a:endParaRPr>
          </a:p>
          <a:p>
            <a:pPr marL="0" indent="0" eaLnBrk="1" hangingPunct="1">
              <a:spcBef>
                <a:spcPct val="0"/>
              </a:spcBef>
              <a:buFontTx/>
              <a:buNone/>
            </a:pPr>
            <a:r>
              <a:rPr lang="zh-CN" altLang="zh-CN" sz="1800" b="1">
                <a:solidFill>
                  <a:srgbClr val="FF0000"/>
                </a:solidFill>
                <a:latin typeface="Times New Roman" panose="02020603050405020304" pitchFamily="18" charset="0"/>
                <a:cs typeface="Times New Roman" panose="02020603050405020304" pitchFamily="18" charset="0"/>
              </a:rPr>
              <a:t>㈡若湿润的淀粉</a:t>
            </a:r>
            <a:r>
              <a:rPr lang="eu-ES" altLang="zh-CN" sz="1800" b="1">
                <a:solidFill>
                  <a:srgbClr val="FF0000"/>
                </a:solidFill>
                <a:latin typeface="Times New Roman" panose="02020603050405020304" pitchFamily="18" charset="0"/>
              </a:rPr>
              <a:t>KI</a:t>
            </a:r>
            <a:r>
              <a:rPr lang="zh-CN" altLang="zh-CN" sz="1800" b="1">
                <a:solidFill>
                  <a:srgbClr val="FF0000"/>
                </a:solidFill>
                <a:latin typeface="Times New Roman" panose="02020603050405020304" pitchFamily="18" charset="0"/>
                <a:cs typeface="Times New Roman" panose="02020603050405020304" pitchFamily="18" charset="0"/>
              </a:rPr>
              <a:t>试纸未变蓝，</a:t>
            </a:r>
            <a:endParaRPr lang="zh-CN" altLang="zh-CN" sz="1800" b="1">
              <a:solidFill>
                <a:srgbClr val="FF0000"/>
              </a:solidFill>
              <a:latin typeface="Times New Roman" panose="02020603050405020304" pitchFamily="18" charset="0"/>
              <a:cs typeface="Times New Roman" panose="02020603050405020304" pitchFamily="18" charset="0"/>
            </a:endParaRPr>
          </a:p>
          <a:p>
            <a:pPr marL="0" indent="0" eaLnBrk="1" hangingPunct="1">
              <a:spcBef>
                <a:spcPct val="0"/>
              </a:spcBef>
              <a:buFontTx/>
              <a:buNone/>
            </a:pPr>
            <a:r>
              <a:rPr lang="zh-CN" altLang="zh-CN" sz="1800" b="1">
                <a:solidFill>
                  <a:srgbClr val="FF0000"/>
                </a:solidFill>
                <a:latin typeface="Times New Roman" panose="02020603050405020304" pitchFamily="18" charset="0"/>
                <a:cs typeface="Times New Roman" panose="02020603050405020304" pitchFamily="18" charset="0"/>
              </a:rPr>
              <a:t>     则假设</a:t>
            </a:r>
            <a:r>
              <a:rPr lang="en-US" altLang="zh-CN" sz="1800" b="1">
                <a:solidFill>
                  <a:srgbClr val="FF0000"/>
                </a:solidFill>
                <a:latin typeface="Times New Roman" panose="02020603050405020304" pitchFamily="18" charset="0"/>
              </a:rPr>
              <a:t>2</a:t>
            </a:r>
            <a:r>
              <a:rPr lang="zh-CN" altLang="zh-CN" sz="1800" b="1">
                <a:solidFill>
                  <a:srgbClr val="FF0000"/>
                </a:solidFill>
                <a:latin typeface="Times New Roman" panose="02020603050405020304" pitchFamily="18" charset="0"/>
                <a:cs typeface="Times New Roman" panose="02020603050405020304" pitchFamily="18" charset="0"/>
              </a:rPr>
              <a:t>或</a:t>
            </a:r>
            <a:r>
              <a:rPr lang="en-US" altLang="zh-CN" sz="1800" b="1">
                <a:solidFill>
                  <a:srgbClr val="FF0000"/>
                </a:solidFill>
                <a:latin typeface="Times New Roman" panose="02020603050405020304" pitchFamily="18" charset="0"/>
              </a:rPr>
              <a:t>3</a:t>
            </a:r>
            <a:r>
              <a:rPr lang="zh-CN" altLang="zh-CN" sz="1800" b="1">
                <a:solidFill>
                  <a:srgbClr val="FF0000"/>
                </a:solidFill>
                <a:latin typeface="Times New Roman" panose="02020603050405020304" pitchFamily="18" charset="0"/>
                <a:cs typeface="Times New Roman" panose="02020603050405020304" pitchFamily="18" charset="0"/>
              </a:rPr>
              <a:t>成立</a:t>
            </a:r>
            <a:endParaRPr lang="zh-CN" altLang="en-US" sz="1800" b="1">
              <a:solidFill>
                <a:srgbClr val="FF0000"/>
              </a:solidFill>
            </a:endParaRPr>
          </a:p>
        </p:txBody>
      </p:sp>
      <p:sp>
        <p:nvSpPr>
          <p:cNvPr id="5" name="TextBox 4"/>
          <p:cNvSpPr txBox="1"/>
          <p:nvPr/>
        </p:nvSpPr>
        <p:spPr>
          <a:xfrm>
            <a:off x="1330116" y="4808223"/>
            <a:ext cx="4144433" cy="1087755"/>
          </a:xfrm>
          <a:prstGeom prst="rect">
            <a:avLst/>
          </a:prstGeom>
          <a:noFill/>
          <a:ln w="9525">
            <a:noFill/>
          </a:ln>
        </p:spPr>
        <p:txBody>
          <a:bodyPr wrap="square">
            <a:spAutoFit/>
          </a:bodyPr>
          <a:lstStyle>
            <a:lvl1pPr marL="523875" indent="-523875" algn="l" rtl="0" eaLnBrk="0" fontAlgn="base" hangingPunct="0">
              <a:spcBef>
                <a:spcPct val="20000"/>
              </a:spcBef>
              <a:spcAft>
                <a:spcPct val="0"/>
              </a:spcAft>
              <a:buFont typeface="Arial" panose="020B0604020202020204" pitchFamily="34" charset="0"/>
              <a:buChar char="•"/>
              <a:defRPr sz="4900" kern="1200">
                <a:solidFill>
                  <a:schemeClr val="tx1"/>
                </a:solidFill>
                <a:latin typeface="+mn-lt"/>
                <a:ea typeface="+mn-ea"/>
                <a:cs typeface="+mn-cs"/>
              </a:defRPr>
            </a:lvl1pPr>
            <a:lvl2pPr marL="1136650" indent="-436880" algn="l" rtl="0" eaLnBrk="0" fontAlgn="base" hangingPunct="0">
              <a:spcBef>
                <a:spcPct val="20000"/>
              </a:spcBef>
              <a:spcAft>
                <a:spcPct val="0"/>
              </a:spcAft>
              <a:buFont typeface="Arial" panose="020B0604020202020204" pitchFamily="34" charset="0"/>
              <a:buChar char="–"/>
              <a:defRPr sz="4300" kern="1200">
                <a:solidFill>
                  <a:schemeClr val="tx1"/>
                </a:solidFill>
                <a:latin typeface="+mn-lt"/>
                <a:ea typeface="+mn-ea"/>
                <a:cs typeface="+mn-cs"/>
              </a:defRPr>
            </a:lvl2pPr>
            <a:lvl3pPr marL="1748155" indent="-349250" algn="l" rtl="0" eaLnBrk="0" fontAlgn="base" hangingPunct="0">
              <a:spcBef>
                <a:spcPct val="20000"/>
              </a:spcBef>
              <a:spcAft>
                <a:spcPct val="0"/>
              </a:spcAft>
              <a:buFont typeface="Arial" panose="020B0604020202020204" pitchFamily="34" charset="0"/>
              <a:buChar char="•"/>
              <a:defRPr sz="3700" kern="1200">
                <a:solidFill>
                  <a:schemeClr val="tx1"/>
                </a:solidFill>
                <a:latin typeface="+mn-lt"/>
                <a:ea typeface="+mn-ea"/>
                <a:cs typeface="+mn-cs"/>
              </a:defRPr>
            </a:lvl3pPr>
            <a:lvl4pPr marL="2447925" indent="-349250" algn="l" rtl="0" eaLnBrk="0" fontAlgn="base" hangingPunct="0">
              <a:spcBef>
                <a:spcPct val="20000"/>
              </a:spcBef>
              <a:spcAft>
                <a:spcPct val="0"/>
              </a:spcAft>
              <a:buFont typeface="Arial" panose="020B0604020202020204" pitchFamily="34" charset="0"/>
              <a:buChar char="–"/>
              <a:defRPr sz="3100" kern="1200">
                <a:solidFill>
                  <a:schemeClr val="tx1"/>
                </a:solidFill>
                <a:latin typeface="+mn-lt"/>
                <a:ea typeface="+mn-ea"/>
                <a:cs typeface="+mn-cs"/>
              </a:defRPr>
            </a:lvl4pPr>
            <a:lvl5pPr marL="3146425" indent="-349250" algn="l" rtl="0" eaLnBrk="0" fontAlgn="base" hangingPunct="0">
              <a:spcBef>
                <a:spcPct val="20000"/>
              </a:spcBef>
              <a:spcAft>
                <a:spcPct val="0"/>
              </a:spcAft>
              <a:buFont typeface="Arial" panose="020B0604020202020204" pitchFamily="34" charset="0"/>
              <a:buChar char="»"/>
              <a:defRPr sz="3100" kern="1200">
                <a:solidFill>
                  <a:schemeClr val="tx1"/>
                </a:solidFill>
                <a:latin typeface="+mn-lt"/>
                <a:ea typeface="+mn-ea"/>
                <a:cs typeface="+mn-cs"/>
              </a:defRPr>
            </a:lvl5pPr>
          </a:lstStyle>
          <a:p>
            <a:pPr marL="0" indent="0" algn="just" eaLnBrk="1" hangingPunct="1">
              <a:lnSpc>
                <a:spcPct val="120000"/>
              </a:lnSpc>
              <a:spcBef>
                <a:spcPct val="0"/>
              </a:spcBef>
              <a:buFontTx/>
              <a:buNone/>
            </a:pPr>
            <a:r>
              <a:rPr lang="zh-CN" altLang="zh-CN" sz="1800" b="1">
                <a:solidFill>
                  <a:srgbClr val="FF0000"/>
                </a:solidFill>
                <a:latin typeface="Times New Roman" panose="02020603050405020304" pitchFamily="18" charset="0"/>
              </a:rPr>
              <a:t>向</a:t>
            </a:r>
            <a:r>
              <a:rPr lang="eu-ES" altLang="zh-CN" sz="1800" b="1">
                <a:solidFill>
                  <a:srgbClr val="FF0000"/>
                </a:solidFill>
                <a:latin typeface="Times New Roman" panose="02020603050405020304" pitchFamily="18" charset="0"/>
              </a:rPr>
              <a:t>B</a:t>
            </a:r>
            <a:r>
              <a:rPr lang="zh-CN" altLang="zh-CN" sz="1800" b="1">
                <a:solidFill>
                  <a:srgbClr val="FF0000"/>
                </a:solidFill>
                <a:latin typeface="Times New Roman" panose="02020603050405020304" pitchFamily="18" charset="0"/>
              </a:rPr>
              <a:t>试管中加入适量浓硫酸，</a:t>
            </a:r>
            <a:endParaRPr lang="zh-CN" altLang="zh-CN" sz="1800" b="1">
              <a:solidFill>
                <a:srgbClr val="FF0000"/>
              </a:solidFill>
              <a:latin typeface="Times New Roman" panose="02020603050405020304" pitchFamily="18" charset="0"/>
            </a:endParaRPr>
          </a:p>
          <a:p>
            <a:pPr marL="0" indent="0" algn="just" eaLnBrk="1" hangingPunct="1">
              <a:lnSpc>
                <a:spcPct val="120000"/>
              </a:lnSpc>
              <a:spcBef>
                <a:spcPct val="0"/>
              </a:spcBef>
              <a:buFontTx/>
              <a:buNone/>
            </a:pPr>
            <a:r>
              <a:rPr lang="zh-CN" altLang="zh-CN" sz="1800" b="1">
                <a:solidFill>
                  <a:srgbClr val="FF0000"/>
                </a:solidFill>
                <a:latin typeface="Times New Roman" panose="02020603050405020304" pitchFamily="18" charset="0"/>
              </a:rPr>
              <a:t>加热，把湿润的淀粉</a:t>
            </a:r>
            <a:r>
              <a:rPr lang="eu-ES" altLang="zh-CN" sz="1800" b="1">
                <a:solidFill>
                  <a:srgbClr val="FF0000"/>
                </a:solidFill>
                <a:latin typeface="Times New Roman" panose="02020603050405020304" pitchFamily="18" charset="0"/>
              </a:rPr>
              <a:t>KI</a:t>
            </a:r>
            <a:r>
              <a:rPr lang="zh-CN" altLang="zh-CN" sz="1800" b="1">
                <a:solidFill>
                  <a:srgbClr val="FF0000"/>
                </a:solidFill>
                <a:latin typeface="Times New Roman" panose="02020603050405020304" pitchFamily="18" charset="0"/>
              </a:rPr>
              <a:t>试纸</a:t>
            </a:r>
            <a:endParaRPr lang="zh-CN" altLang="zh-CN" sz="1800" b="1">
              <a:solidFill>
                <a:srgbClr val="FF0000"/>
              </a:solidFill>
              <a:latin typeface="Times New Roman" panose="02020603050405020304" pitchFamily="18" charset="0"/>
            </a:endParaRPr>
          </a:p>
          <a:p>
            <a:pPr marL="0" indent="0" algn="just" eaLnBrk="1" hangingPunct="1">
              <a:lnSpc>
                <a:spcPct val="120000"/>
              </a:lnSpc>
              <a:spcBef>
                <a:spcPct val="0"/>
              </a:spcBef>
              <a:buFontTx/>
              <a:buNone/>
            </a:pPr>
            <a:r>
              <a:rPr lang="zh-CN" altLang="zh-CN" sz="1800" b="1">
                <a:solidFill>
                  <a:srgbClr val="FF0000"/>
                </a:solidFill>
                <a:latin typeface="Times New Roman" panose="02020603050405020304" pitchFamily="18" charset="0"/>
              </a:rPr>
              <a:t>放在试管口附近</a:t>
            </a:r>
            <a:endParaRPr lang="zh-CN" altLang="en-US" sz="1800" b="1">
              <a:solidFill>
                <a:srgbClr val="FF0000"/>
              </a:solidFill>
            </a:endParaRPr>
          </a:p>
        </p:txBody>
      </p:sp>
      <p:sp>
        <p:nvSpPr>
          <p:cNvPr id="6" name="TextBox 5"/>
          <p:cNvSpPr txBox="1"/>
          <p:nvPr/>
        </p:nvSpPr>
        <p:spPr>
          <a:xfrm>
            <a:off x="6369475" y="4619625"/>
            <a:ext cx="5146887" cy="1419860"/>
          </a:xfrm>
          <a:prstGeom prst="rect">
            <a:avLst/>
          </a:prstGeom>
          <a:noFill/>
          <a:ln w="9525">
            <a:noFill/>
          </a:ln>
        </p:spPr>
        <p:txBody>
          <a:bodyPr wrap="square">
            <a:spAutoFit/>
          </a:bodyPr>
          <a:lstStyle>
            <a:lvl1pPr marL="523875" indent="-523875" algn="l" rtl="0" eaLnBrk="0" fontAlgn="base" hangingPunct="0">
              <a:spcBef>
                <a:spcPct val="20000"/>
              </a:spcBef>
              <a:spcAft>
                <a:spcPct val="0"/>
              </a:spcAft>
              <a:buFont typeface="Arial" panose="020B0604020202020204" pitchFamily="34" charset="0"/>
              <a:buChar char="•"/>
              <a:defRPr sz="4900" kern="1200">
                <a:solidFill>
                  <a:schemeClr val="tx1"/>
                </a:solidFill>
                <a:latin typeface="+mn-lt"/>
                <a:ea typeface="+mn-ea"/>
                <a:cs typeface="+mn-cs"/>
              </a:defRPr>
            </a:lvl1pPr>
            <a:lvl2pPr marL="1136650" indent="-436880" algn="l" rtl="0" eaLnBrk="0" fontAlgn="base" hangingPunct="0">
              <a:spcBef>
                <a:spcPct val="20000"/>
              </a:spcBef>
              <a:spcAft>
                <a:spcPct val="0"/>
              </a:spcAft>
              <a:buFont typeface="Arial" panose="020B0604020202020204" pitchFamily="34" charset="0"/>
              <a:buChar char="–"/>
              <a:defRPr sz="4300" kern="1200">
                <a:solidFill>
                  <a:schemeClr val="tx1"/>
                </a:solidFill>
                <a:latin typeface="+mn-lt"/>
                <a:ea typeface="+mn-ea"/>
                <a:cs typeface="+mn-cs"/>
              </a:defRPr>
            </a:lvl2pPr>
            <a:lvl3pPr marL="1748155" indent="-349250" algn="l" rtl="0" eaLnBrk="0" fontAlgn="base" hangingPunct="0">
              <a:spcBef>
                <a:spcPct val="20000"/>
              </a:spcBef>
              <a:spcAft>
                <a:spcPct val="0"/>
              </a:spcAft>
              <a:buFont typeface="Arial" panose="020B0604020202020204" pitchFamily="34" charset="0"/>
              <a:buChar char="•"/>
              <a:defRPr sz="3700" kern="1200">
                <a:solidFill>
                  <a:schemeClr val="tx1"/>
                </a:solidFill>
                <a:latin typeface="+mn-lt"/>
                <a:ea typeface="+mn-ea"/>
                <a:cs typeface="+mn-cs"/>
              </a:defRPr>
            </a:lvl3pPr>
            <a:lvl4pPr marL="2447925" indent="-349250" algn="l" rtl="0" eaLnBrk="0" fontAlgn="base" hangingPunct="0">
              <a:spcBef>
                <a:spcPct val="20000"/>
              </a:spcBef>
              <a:spcAft>
                <a:spcPct val="0"/>
              </a:spcAft>
              <a:buFont typeface="Arial" panose="020B0604020202020204" pitchFamily="34" charset="0"/>
              <a:buChar char="–"/>
              <a:defRPr sz="3100" kern="1200">
                <a:solidFill>
                  <a:schemeClr val="tx1"/>
                </a:solidFill>
                <a:latin typeface="+mn-lt"/>
                <a:ea typeface="+mn-ea"/>
                <a:cs typeface="+mn-cs"/>
              </a:defRPr>
            </a:lvl4pPr>
            <a:lvl5pPr marL="3146425" indent="-349250" algn="l" rtl="0" eaLnBrk="0" fontAlgn="base" hangingPunct="0">
              <a:spcBef>
                <a:spcPct val="20000"/>
              </a:spcBef>
              <a:spcAft>
                <a:spcPct val="0"/>
              </a:spcAft>
              <a:buFont typeface="Arial" panose="020B0604020202020204" pitchFamily="34" charset="0"/>
              <a:buChar char="»"/>
              <a:defRPr sz="3100" kern="1200">
                <a:solidFill>
                  <a:schemeClr val="tx1"/>
                </a:solidFill>
                <a:latin typeface="+mn-lt"/>
                <a:ea typeface="+mn-ea"/>
                <a:cs typeface="+mn-cs"/>
              </a:defRPr>
            </a:lvl5pPr>
          </a:lstStyle>
          <a:p>
            <a:pPr marL="0" indent="0" algn="just" eaLnBrk="1" hangingPunct="1">
              <a:lnSpc>
                <a:spcPct val="120000"/>
              </a:lnSpc>
              <a:spcBef>
                <a:spcPct val="0"/>
              </a:spcBef>
              <a:buFontTx/>
              <a:buNone/>
            </a:pPr>
            <a:r>
              <a:rPr lang="zh-CN" altLang="zh-CN" sz="1800" b="1">
                <a:solidFill>
                  <a:srgbClr val="FF0000"/>
                </a:solidFill>
                <a:latin typeface="Times New Roman" panose="02020603050405020304" pitchFamily="18" charset="0"/>
              </a:rPr>
              <a:t>㈠若湿润的淀粉</a:t>
            </a:r>
            <a:r>
              <a:rPr lang="eu-ES" altLang="zh-CN" sz="1800" b="1">
                <a:solidFill>
                  <a:srgbClr val="FF0000"/>
                </a:solidFill>
                <a:latin typeface="Times New Roman" panose="02020603050405020304" pitchFamily="18" charset="0"/>
              </a:rPr>
              <a:t>KI</a:t>
            </a:r>
            <a:r>
              <a:rPr lang="zh-CN" altLang="zh-CN" sz="1800" b="1">
                <a:solidFill>
                  <a:srgbClr val="FF0000"/>
                </a:solidFill>
                <a:latin typeface="Times New Roman" panose="02020603050405020304" pitchFamily="18" charset="0"/>
              </a:rPr>
              <a:t>试纸变蓝，</a:t>
            </a:r>
            <a:endParaRPr lang="zh-CN" altLang="zh-CN" sz="1800" b="1">
              <a:solidFill>
                <a:srgbClr val="FF0000"/>
              </a:solidFill>
              <a:latin typeface="Times New Roman" panose="02020603050405020304" pitchFamily="18" charset="0"/>
            </a:endParaRPr>
          </a:p>
          <a:p>
            <a:pPr marL="0" indent="0" algn="just" eaLnBrk="1" hangingPunct="1">
              <a:lnSpc>
                <a:spcPct val="120000"/>
              </a:lnSpc>
              <a:spcBef>
                <a:spcPct val="0"/>
              </a:spcBef>
              <a:buFontTx/>
              <a:buNone/>
            </a:pPr>
            <a:r>
              <a:rPr lang="zh-CN" altLang="zh-CN" sz="1800" b="1">
                <a:solidFill>
                  <a:srgbClr val="FF0000"/>
                </a:solidFill>
                <a:latin typeface="Times New Roman" panose="02020603050405020304" pitchFamily="18" charset="0"/>
              </a:rPr>
              <a:t>    则假设</a:t>
            </a:r>
            <a:r>
              <a:rPr lang="en-US" altLang="zh-CN" sz="1800" b="1">
                <a:solidFill>
                  <a:srgbClr val="FF0000"/>
                </a:solidFill>
                <a:latin typeface="Times New Roman" panose="02020603050405020304" pitchFamily="18" charset="0"/>
              </a:rPr>
              <a:t>2</a:t>
            </a:r>
            <a:r>
              <a:rPr lang="zh-CN" altLang="zh-CN" sz="1800" b="1">
                <a:solidFill>
                  <a:srgbClr val="FF0000"/>
                </a:solidFill>
                <a:latin typeface="Times New Roman" panose="02020603050405020304" pitchFamily="18" charset="0"/>
              </a:rPr>
              <a:t>成立</a:t>
            </a:r>
            <a:endParaRPr lang="zh-CN" altLang="zh-CN" sz="1800" b="1">
              <a:solidFill>
                <a:srgbClr val="FF0000"/>
              </a:solidFill>
              <a:latin typeface="Times New Roman" panose="02020603050405020304" pitchFamily="18" charset="0"/>
            </a:endParaRPr>
          </a:p>
          <a:p>
            <a:pPr marL="0" indent="0" eaLnBrk="1" hangingPunct="1">
              <a:lnSpc>
                <a:spcPct val="120000"/>
              </a:lnSpc>
              <a:spcBef>
                <a:spcPct val="0"/>
              </a:spcBef>
              <a:buFontTx/>
              <a:buNone/>
            </a:pPr>
            <a:r>
              <a:rPr lang="zh-CN" altLang="zh-CN" sz="1800" b="1">
                <a:solidFill>
                  <a:srgbClr val="FF0000"/>
                </a:solidFill>
                <a:latin typeface="Times New Roman" panose="02020603050405020304" pitchFamily="18" charset="0"/>
                <a:cs typeface="Times New Roman" panose="02020603050405020304" pitchFamily="18" charset="0"/>
              </a:rPr>
              <a:t>㈡若湿润的淀粉</a:t>
            </a:r>
            <a:r>
              <a:rPr lang="eu-ES" altLang="zh-CN" sz="1800" b="1">
                <a:solidFill>
                  <a:srgbClr val="FF0000"/>
                </a:solidFill>
                <a:latin typeface="Times New Roman" panose="02020603050405020304" pitchFamily="18" charset="0"/>
              </a:rPr>
              <a:t>KI</a:t>
            </a:r>
            <a:r>
              <a:rPr lang="zh-CN" altLang="zh-CN" sz="1800" b="1">
                <a:solidFill>
                  <a:srgbClr val="FF0000"/>
                </a:solidFill>
                <a:latin typeface="Times New Roman" panose="02020603050405020304" pitchFamily="18" charset="0"/>
                <a:cs typeface="Times New Roman" panose="02020603050405020304" pitchFamily="18" charset="0"/>
              </a:rPr>
              <a:t>试纸未变蓝，</a:t>
            </a:r>
            <a:endParaRPr lang="zh-CN" altLang="zh-CN" sz="1800" b="1">
              <a:solidFill>
                <a:srgbClr val="FF0000"/>
              </a:solidFill>
              <a:latin typeface="Times New Roman" panose="02020603050405020304" pitchFamily="18" charset="0"/>
              <a:cs typeface="Times New Roman" panose="02020603050405020304" pitchFamily="18" charset="0"/>
            </a:endParaRPr>
          </a:p>
          <a:p>
            <a:pPr marL="0" indent="0" eaLnBrk="1" hangingPunct="1">
              <a:lnSpc>
                <a:spcPct val="120000"/>
              </a:lnSpc>
              <a:spcBef>
                <a:spcPct val="0"/>
              </a:spcBef>
              <a:buFontTx/>
              <a:buNone/>
            </a:pPr>
            <a:r>
              <a:rPr lang="zh-CN" altLang="zh-CN" sz="1800" b="1">
                <a:solidFill>
                  <a:srgbClr val="FF0000"/>
                </a:solidFill>
                <a:latin typeface="Times New Roman" panose="02020603050405020304" pitchFamily="18" charset="0"/>
                <a:cs typeface="Times New Roman" panose="02020603050405020304" pitchFamily="18" charset="0"/>
              </a:rPr>
              <a:t>    结合步骤</a:t>
            </a:r>
            <a:r>
              <a:rPr lang="en-US" altLang="zh-CN" sz="1800" b="1">
                <a:solidFill>
                  <a:srgbClr val="FF0000"/>
                </a:solidFill>
                <a:latin typeface="Times New Roman" panose="02020603050405020304" pitchFamily="18" charset="0"/>
              </a:rPr>
              <a:t>2</a:t>
            </a:r>
            <a:r>
              <a:rPr lang="zh-CN" altLang="zh-CN" sz="1800" b="1">
                <a:solidFill>
                  <a:srgbClr val="FF0000"/>
                </a:solidFill>
                <a:latin typeface="Times New Roman" panose="02020603050405020304" pitchFamily="18" charset="0"/>
                <a:cs typeface="Times New Roman" panose="02020603050405020304" pitchFamily="18" charset="0"/>
              </a:rPr>
              <a:t>中的㈡，则假设</a:t>
            </a:r>
            <a:r>
              <a:rPr lang="eu-ES" altLang="zh-CN" sz="1800" b="1">
                <a:solidFill>
                  <a:srgbClr val="FF0000"/>
                </a:solidFill>
                <a:latin typeface="Times New Roman" panose="02020603050405020304" pitchFamily="18" charset="0"/>
              </a:rPr>
              <a:t>3</a:t>
            </a:r>
            <a:r>
              <a:rPr lang="zh-CN" altLang="zh-CN" sz="1800" b="1">
                <a:solidFill>
                  <a:srgbClr val="FF0000"/>
                </a:solidFill>
                <a:latin typeface="Times New Roman" panose="02020603050405020304" pitchFamily="18" charset="0"/>
                <a:cs typeface="Times New Roman" panose="02020603050405020304" pitchFamily="18" charset="0"/>
              </a:rPr>
              <a:t>成立</a:t>
            </a:r>
            <a:endParaRPr lang="zh-CN" altLang="en-US" sz="1800" b="1">
              <a:solidFill>
                <a:srgbClr val="FF00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linds(horizont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linds(horizontal)">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Lst>
  </p:timing>
</p:sld>
</file>

<file path=ppt/slides/slide18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
            <a:lum/>
          </a:blip>
          <a:stretch>
            <a:fillRect/>
          </a:stretch>
        </a:blipFill>
        <a:effectLst/>
      </p:bgPr>
    </p:bg>
    <p:spTree>
      <p:nvGrpSpPr>
        <p:cNvPr id="1" name=""/>
        <p:cNvGrpSpPr/>
        <p:nvPr/>
      </p:nvGrpSpPr>
      <p:grpSpPr>
        <a:xfrm>
          <a:off x="0" y="0"/>
          <a:ext cx="0" cy="0"/>
          <a:chOff x="0" y="0"/>
          <a:chExt cx="0" cy="0"/>
        </a:xfrm>
      </p:grpSpPr>
      <p:sp>
        <p:nvSpPr>
          <p:cNvPr id="30722" name="Text Box 4"/>
          <p:cNvSpPr txBox="1"/>
          <p:nvPr/>
        </p:nvSpPr>
        <p:spPr>
          <a:xfrm>
            <a:off x="1342815" y="467995"/>
            <a:ext cx="2469727" cy="514350"/>
          </a:xfrm>
          <a:prstGeom prst="rect">
            <a:avLst/>
          </a:prstGeom>
          <a:noFill/>
          <a:ln w="9525">
            <a:noFill/>
          </a:ln>
        </p:spPr>
        <p:txBody>
          <a:bodyPr wrap="square" lIns="84593" tIns="42297" rIns="84593" bIns="42297">
            <a:spAutoFit/>
          </a:bodyPr>
          <a:lstStyle>
            <a:lvl1pPr marL="523875" indent="-523875" algn="l" rtl="0" eaLnBrk="0" fontAlgn="base" hangingPunct="0">
              <a:spcBef>
                <a:spcPct val="20000"/>
              </a:spcBef>
              <a:spcAft>
                <a:spcPct val="0"/>
              </a:spcAft>
              <a:buFont typeface="Arial" panose="020B0604020202020204" pitchFamily="34" charset="0"/>
              <a:buChar char="•"/>
              <a:defRPr sz="4900" kern="1200">
                <a:solidFill>
                  <a:schemeClr val="tx1"/>
                </a:solidFill>
                <a:latin typeface="+mn-lt"/>
                <a:ea typeface="+mn-ea"/>
                <a:cs typeface="+mn-cs"/>
              </a:defRPr>
            </a:lvl1pPr>
            <a:lvl2pPr marL="1136650" indent="-436880" algn="l" rtl="0" eaLnBrk="0" fontAlgn="base" hangingPunct="0">
              <a:spcBef>
                <a:spcPct val="20000"/>
              </a:spcBef>
              <a:spcAft>
                <a:spcPct val="0"/>
              </a:spcAft>
              <a:buFont typeface="Arial" panose="020B0604020202020204" pitchFamily="34" charset="0"/>
              <a:buChar char="–"/>
              <a:defRPr sz="4300" kern="1200">
                <a:solidFill>
                  <a:schemeClr val="tx1"/>
                </a:solidFill>
                <a:latin typeface="+mn-lt"/>
                <a:ea typeface="+mn-ea"/>
                <a:cs typeface="+mn-cs"/>
              </a:defRPr>
            </a:lvl2pPr>
            <a:lvl3pPr marL="1748155" indent="-349250" algn="l" rtl="0" eaLnBrk="0" fontAlgn="base" hangingPunct="0">
              <a:spcBef>
                <a:spcPct val="20000"/>
              </a:spcBef>
              <a:spcAft>
                <a:spcPct val="0"/>
              </a:spcAft>
              <a:buFont typeface="Arial" panose="020B0604020202020204" pitchFamily="34" charset="0"/>
              <a:buChar char="•"/>
              <a:defRPr sz="3700" kern="1200">
                <a:solidFill>
                  <a:schemeClr val="tx1"/>
                </a:solidFill>
                <a:latin typeface="+mn-lt"/>
                <a:ea typeface="+mn-ea"/>
                <a:cs typeface="+mn-cs"/>
              </a:defRPr>
            </a:lvl3pPr>
            <a:lvl4pPr marL="2447925" indent="-349250" algn="l" rtl="0" eaLnBrk="0" fontAlgn="base" hangingPunct="0">
              <a:spcBef>
                <a:spcPct val="20000"/>
              </a:spcBef>
              <a:spcAft>
                <a:spcPct val="0"/>
              </a:spcAft>
              <a:buFont typeface="Arial" panose="020B0604020202020204" pitchFamily="34" charset="0"/>
              <a:buChar char="–"/>
              <a:defRPr sz="3100" kern="1200">
                <a:solidFill>
                  <a:schemeClr val="tx1"/>
                </a:solidFill>
                <a:latin typeface="+mn-lt"/>
                <a:ea typeface="+mn-ea"/>
                <a:cs typeface="+mn-cs"/>
              </a:defRPr>
            </a:lvl4pPr>
            <a:lvl5pPr marL="3146425" indent="-349250" algn="l" rtl="0" eaLnBrk="0" fontAlgn="base" hangingPunct="0">
              <a:spcBef>
                <a:spcPct val="20000"/>
              </a:spcBef>
              <a:spcAft>
                <a:spcPct val="0"/>
              </a:spcAft>
              <a:buFont typeface="Arial" panose="020B0604020202020204" pitchFamily="34" charset="0"/>
              <a:buChar char="»"/>
              <a:defRPr sz="3100" kern="1200">
                <a:solidFill>
                  <a:schemeClr val="tx1"/>
                </a:solidFill>
                <a:latin typeface="+mn-lt"/>
                <a:ea typeface="+mn-ea"/>
                <a:cs typeface="+mn-cs"/>
              </a:defRPr>
            </a:lvl5pPr>
          </a:lstStyle>
          <a:p>
            <a:pPr marL="0" indent="0" eaLnBrk="1" hangingPunct="1">
              <a:spcBef>
                <a:spcPct val="50000"/>
              </a:spcBef>
              <a:buFontTx/>
              <a:buNone/>
            </a:pPr>
            <a:r>
              <a:rPr lang="zh-CN" altLang="en-US" sz="2800" b="1">
                <a:solidFill>
                  <a:srgbClr val="000000"/>
                </a:solidFill>
                <a:latin typeface="Times New Roman" panose="02020603050405020304" pitchFamily="18" charset="0"/>
                <a:ea typeface="黑体" panose="02010600030101010101" pitchFamily="49" charset="-122"/>
              </a:rPr>
              <a:t>思维建模 </a:t>
            </a:r>
            <a:endParaRPr lang="zh-CN" altLang="en-US" sz="2800" b="1">
              <a:solidFill>
                <a:srgbClr val="000000"/>
              </a:solidFill>
              <a:latin typeface="Times New Roman" panose="02020603050405020304" pitchFamily="18" charset="0"/>
              <a:ea typeface="黑体" panose="02010600030101010101" pitchFamily="49" charset="-122"/>
            </a:endParaRPr>
          </a:p>
        </p:txBody>
      </p:sp>
      <p:graphicFrame>
        <p:nvGraphicFramePr>
          <p:cNvPr id="314398" name="Group 30"/>
          <p:cNvGraphicFramePr>
            <a:graphicFrameLocks noGrp="1"/>
          </p:cNvGraphicFramePr>
          <p:nvPr>
            <p:custDataLst>
              <p:tags r:id="rId2"/>
            </p:custDataLst>
          </p:nvPr>
        </p:nvGraphicFramePr>
        <p:xfrm>
          <a:off x="1524322" y="1234074"/>
          <a:ext cx="8448887" cy="1857824"/>
        </p:xfrm>
        <a:graphic>
          <a:graphicData uri="http://schemas.openxmlformats.org/drawingml/2006/table">
            <a:tbl>
              <a:tblPr/>
              <a:tblGrid>
                <a:gridCol w="2016760"/>
                <a:gridCol w="6432127"/>
              </a:tblGrid>
              <a:tr h="676275">
                <a:tc>
                  <a:txBody>
                    <a:bodyPr wrap="square"/>
                    <a:lstStyle>
                      <a:lvl1pPr>
                        <a:spcBef>
                          <a:spcPct val="20000"/>
                        </a:spcBef>
                        <a:buFont typeface="Arial" panose="020B0604020202020204" pitchFamily="34" charset="0"/>
                        <a:defRPr sz="4500">
                          <a:solidFill>
                            <a:schemeClr val="tx1"/>
                          </a:solidFill>
                          <a:latin typeface="Calibri" panose="020F0502020204030204"/>
                          <a:ea typeface="宋体" panose="02010600030101010101" pitchFamily="2" charset="-122"/>
                        </a:defRPr>
                      </a:lvl1pPr>
                      <a:lvl2pPr marL="742950" indent="-285750">
                        <a:spcBef>
                          <a:spcPct val="20000"/>
                        </a:spcBef>
                        <a:buFont typeface="Arial" panose="020B0604020202020204" pitchFamily="34" charset="0"/>
                        <a:defRPr sz="3900">
                          <a:solidFill>
                            <a:schemeClr val="tx1"/>
                          </a:solidFill>
                          <a:latin typeface="Calibri" panose="020F0502020204030204"/>
                          <a:ea typeface="宋体" panose="02010600030101010101" pitchFamily="2" charset="-122"/>
                        </a:defRPr>
                      </a:lvl2pPr>
                      <a:lvl3pPr marL="1143000" indent="-228600">
                        <a:spcBef>
                          <a:spcPct val="20000"/>
                        </a:spcBef>
                        <a:buFont typeface="Arial" panose="020B0604020202020204" pitchFamily="34" charset="0"/>
                        <a:defRPr sz="3300">
                          <a:solidFill>
                            <a:schemeClr val="tx1"/>
                          </a:solidFill>
                          <a:latin typeface="Calibri" panose="020F0502020204030204"/>
                          <a:ea typeface="宋体" panose="02010600030101010101" pitchFamily="2" charset="-122"/>
                        </a:defRPr>
                      </a:lvl3pPr>
                      <a:lvl4pPr marL="1600200" indent="-228600">
                        <a:spcBef>
                          <a:spcPct val="20000"/>
                        </a:spcBef>
                        <a:buFont typeface="Arial" panose="020B0604020202020204" pitchFamily="34" charset="0"/>
                        <a:defRPr sz="2700">
                          <a:solidFill>
                            <a:schemeClr val="tx1"/>
                          </a:solidFill>
                          <a:latin typeface="Calibri" panose="020F0502020204030204"/>
                          <a:ea typeface="宋体" panose="02010600030101010101" pitchFamily="2" charset="-122"/>
                        </a:defRPr>
                      </a:lvl4pPr>
                      <a:lvl5pPr marL="2057400" indent="-228600">
                        <a:spcBef>
                          <a:spcPct val="20000"/>
                        </a:spcBef>
                        <a:buFont typeface="Arial" panose="020B0604020202020204" pitchFamily="34" charset="0"/>
                        <a:defRPr sz="2700">
                          <a:solidFill>
                            <a:schemeClr val="tx1"/>
                          </a:solidFill>
                          <a:latin typeface="Calibri" panose="020F0502020204030204"/>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sz="2700">
                          <a:solidFill>
                            <a:schemeClr val="tx1"/>
                          </a:solidFill>
                          <a:latin typeface="Calibri" panose="020F0502020204030204"/>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sz="2700">
                          <a:solidFill>
                            <a:schemeClr val="tx1"/>
                          </a:solidFill>
                          <a:latin typeface="Calibri" panose="020F0502020204030204"/>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sz="2700">
                          <a:solidFill>
                            <a:schemeClr val="tx1"/>
                          </a:solidFill>
                          <a:latin typeface="Calibri" panose="020F0502020204030204"/>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sz="2700">
                          <a:solidFill>
                            <a:schemeClr val="tx1"/>
                          </a:solidFill>
                          <a:latin typeface="Calibri" panose="020F0502020204030204"/>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2000" b="1" i="0" u="none" strike="noStrike" cap="none" normalizeH="0" baseline="0" smtClean="0">
                          <a:ln>
                            <a:noFill/>
                          </a:ln>
                          <a:solidFill>
                            <a:schemeClr val="tx1"/>
                          </a:solidFill>
                          <a:effectLst/>
                          <a:latin typeface="新宋体" panose="02010609030101010101" charset="-122"/>
                          <a:ea typeface="新宋体" panose="02010609030101010101" charset="-122"/>
                          <a:cs typeface="新宋体" panose="02010609030101010101" charset="-122"/>
                        </a:rPr>
                        <a:t>加试剂</a:t>
                      </a:r>
                      <a:r>
                        <a:rPr kumimoji="0" lang="en-US" altLang="zh-CN" sz="2000" b="1" i="0" u="none" strike="noStrike" cap="none" normalizeH="0" baseline="0" smtClean="0">
                          <a:ln>
                            <a:noFill/>
                          </a:ln>
                          <a:solidFill>
                            <a:schemeClr val="tx1"/>
                          </a:solidFill>
                          <a:effectLst/>
                          <a:latin typeface="新宋体" panose="02010609030101010101" charset="-122"/>
                          <a:ea typeface="新宋体" panose="02010609030101010101" charset="-122"/>
                          <a:cs typeface="新宋体" panose="02010609030101010101" charset="-122"/>
                        </a:rPr>
                        <a:t>A</a:t>
                      </a:r>
                      <a:endParaRPr kumimoji="0" lang="en-US" altLang="zh-CN" sz="2000" b="1" i="0" u="none" strike="noStrike" cap="none" normalizeH="0" baseline="0" smtClean="0">
                        <a:ln>
                          <a:noFill/>
                        </a:ln>
                        <a:solidFill>
                          <a:schemeClr val="tx1"/>
                        </a:solidFill>
                        <a:effectLst/>
                        <a:latin typeface="新宋体" panose="02010609030101010101" charset="-122"/>
                        <a:ea typeface="新宋体" panose="02010609030101010101" charset="-122"/>
                        <a:cs typeface="新宋体" panose="02010609030101010101" charset="-122"/>
                      </a:endParaRPr>
                    </a:p>
                  </a:txBody>
                  <a:tcPr marL="121919" marR="121919" marT="37736" marB="37736" vert="horz"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wrap="square"/>
                    <a:lstStyle>
                      <a:lvl1pPr>
                        <a:spcBef>
                          <a:spcPct val="20000"/>
                        </a:spcBef>
                        <a:buFont typeface="Arial" panose="020B0604020202020204" pitchFamily="34" charset="0"/>
                        <a:defRPr sz="4500">
                          <a:solidFill>
                            <a:schemeClr val="tx1"/>
                          </a:solidFill>
                          <a:latin typeface="Calibri" panose="020F0502020204030204"/>
                          <a:ea typeface="宋体" panose="02010600030101010101" pitchFamily="2" charset="-122"/>
                        </a:defRPr>
                      </a:lvl1pPr>
                      <a:lvl2pPr marL="742950" indent="-285750">
                        <a:spcBef>
                          <a:spcPct val="20000"/>
                        </a:spcBef>
                        <a:buFont typeface="Arial" panose="020B0604020202020204" pitchFamily="34" charset="0"/>
                        <a:defRPr sz="3900">
                          <a:solidFill>
                            <a:schemeClr val="tx1"/>
                          </a:solidFill>
                          <a:latin typeface="Calibri" panose="020F0502020204030204"/>
                          <a:ea typeface="宋体" panose="02010600030101010101" pitchFamily="2" charset="-122"/>
                        </a:defRPr>
                      </a:lvl2pPr>
                      <a:lvl3pPr marL="1143000" indent="-228600">
                        <a:spcBef>
                          <a:spcPct val="20000"/>
                        </a:spcBef>
                        <a:buFont typeface="Arial" panose="020B0604020202020204" pitchFamily="34" charset="0"/>
                        <a:defRPr sz="3300">
                          <a:solidFill>
                            <a:schemeClr val="tx1"/>
                          </a:solidFill>
                          <a:latin typeface="Calibri" panose="020F0502020204030204"/>
                          <a:ea typeface="宋体" panose="02010600030101010101" pitchFamily="2" charset="-122"/>
                        </a:defRPr>
                      </a:lvl3pPr>
                      <a:lvl4pPr marL="1600200" indent="-228600">
                        <a:spcBef>
                          <a:spcPct val="20000"/>
                        </a:spcBef>
                        <a:buFont typeface="Arial" panose="020B0604020202020204" pitchFamily="34" charset="0"/>
                        <a:defRPr sz="2700">
                          <a:solidFill>
                            <a:schemeClr val="tx1"/>
                          </a:solidFill>
                          <a:latin typeface="Calibri" panose="020F0502020204030204"/>
                          <a:ea typeface="宋体" panose="02010600030101010101" pitchFamily="2" charset="-122"/>
                        </a:defRPr>
                      </a:lvl4pPr>
                      <a:lvl5pPr marL="2057400" indent="-228600">
                        <a:spcBef>
                          <a:spcPct val="20000"/>
                        </a:spcBef>
                        <a:buFont typeface="Arial" panose="020B0604020202020204" pitchFamily="34" charset="0"/>
                        <a:defRPr sz="2700">
                          <a:solidFill>
                            <a:schemeClr val="tx1"/>
                          </a:solidFill>
                          <a:latin typeface="Calibri" panose="020F0502020204030204"/>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sz="2700">
                          <a:solidFill>
                            <a:schemeClr val="tx1"/>
                          </a:solidFill>
                          <a:latin typeface="Calibri" panose="020F0502020204030204"/>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sz="2700">
                          <a:solidFill>
                            <a:schemeClr val="tx1"/>
                          </a:solidFill>
                          <a:latin typeface="Calibri" panose="020F0502020204030204"/>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sz="2700">
                          <a:solidFill>
                            <a:schemeClr val="tx1"/>
                          </a:solidFill>
                          <a:latin typeface="Calibri" panose="020F0502020204030204"/>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sz="2700">
                          <a:solidFill>
                            <a:schemeClr val="tx1"/>
                          </a:solidFill>
                          <a:latin typeface="Calibri" panose="020F0502020204030204"/>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2000" b="1" i="0" u="none" strike="noStrike" cap="none" normalizeH="0" baseline="0" smtClean="0">
                          <a:ln>
                            <a:noFill/>
                          </a:ln>
                          <a:solidFill>
                            <a:schemeClr val="tx1"/>
                          </a:solidFill>
                          <a:effectLst/>
                          <a:latin typeface="新宋体" panose="02010609030101010101" charset="-122"/>
                          <a:ea typeface="新宋体" panose="02010609030101010101" charset="-122"/>
                          <a:cs typeface="新宋体" panose="02010609030101010101" charset="-122"/>
                        </a:rPr>
                        <a:t>（</a:t>
                      </a:r>
                      <a:r>
                        <a:rPr kumimoji="0" lang="en-US" altLang="zh-CN" sz="2000" b="1" i="0" u="none" strike="noStrike" cap="none" normalizeH="0" baseline="0" smtClean="0">
                          <a:ln>
                            <a:noFill/>
                          </a:ln>
                          <a:solidFill>
                            <a:schemeClr val="tx1"/>
                          </a:solidFill>
                          <a:effectLst/>
                          <a:latin typeface="新宋体" panose="02010609030101010101" charset="-122"/>
                          <a:ea typeface="新宋体" panose="02010609030101010101" charset="-122"/>
                          <a:cs typeface="新宋体" panose="02010609030101010101" charset="-122"/>
                        </a:rPr>
                        <a:t>1</a:t>
                      </a:r>
                      <a:r>
                        <a:rPr kumimoji="0" lang="zh-CN" altLang="en-US" sz="2000" b="1" i="0" u="none" strike="noStrike" cap="none" normalizeH="0" baseline="0" smtClean="0">
                          <a:ln>
                            <a:noFill/>
                          </a:ln>
                          <a:solidFill>
                            <a:schemeClr val="tx1"/>
                          </a:solidFill>
                          <a:effectLst/>
                          <a:latin typeface="新宋体" panose="02010609030101010101" charset="-122"/>
                          <a:ea typeface="新宋体" panose="02010609030101010101" charset="-122"/>
                          <a:cs typeface="新宋体" panose="02010609030101010101" charset="-122"/>
                        </a:rPr>
                        <a:t>）现象</a:t>
                      </a:r>
                      <a:r>
                        <a:rPr kumimoji="0" lang="en-US" altLang="zh-CN" sz="2000" b="1" i="0" u="none" strike="noStrike" cap="none" normalizeH="0" baseline="0" smtClean="0">
                          <a:ln>
                            <a:noFill/>
                          </a:ln>
                          <a:solidFill>
                            <a:schemeClr val="tx1"/>
                          </a:solidFill>
                          <a:effectLst/>
                          <a:latin typeface="新宋体" panose="02010609030101010101" charset="-122"/>
                          <a:ea typeface="新宋体" panose="02010609030101010101" charset="-122"/>
                          <a:cs typeface="新宋体" panose="02010609030101010101" charset="-122"/>
                        </a:rPr>
                        <a:t>a</a:t>
                      </a:r>
                      <a:r>
                        <a:rPr kumimoji="0" lang="zh-CN" altLang="en-US" sz="2000" b="1" i="0" u="none" strike="noStrike" cap="none" normalizeH="0" baseline="0" smtClean="0">
                          <a:ln>
                            <a:noFill/>
                          </a:ln>
                          <a:solidFill>
                            <a:schemeClr val="tx1"/>
                          </a:solidFill>
                          <a:effectLst/>
                          <a:latin typeface="新宋体" panose="02010609030101010101" charset="-122"/>
                          <a:ea typeface="新宋体" panose="02010609030101010101" charset="-122"/>
                          <a:cs typeface="新宋体" panose="02010609030101010101" charset="-122"/>
                        </a:rPr>
                        <a:t>，假设</a:t>
                      </a:r>
                      <a:r>
                        <a:rPr kumimoji="0" lang="en-US" altLang="zh-CN" sz="2000" b="1" i="0" u="none" strike="noStrike" cap="none" normalizeH="0" baseline="0" smtClean="0">
                          <a:ln>
                            <a:noFill/>
                          </a:ln>
                          <a:solidFill>
                            <a:schemeClr val="tx1"/>
                          </a:solidFill>
                          <a:effectLst/>
                          <a:latin typeface="新宋体" panose="02010609030101010101" charset="-122"/>
                          <a:ea typeface="新宋体" panose="02010609030101010101" charset="-122"/>
                          <a:cs typeface="新宋体" panose="02010609030101010101" charset="-122"/>
                        </a:rPr>
                        <a:t>1</a:t>
                      </a:r>
                      <a:r>
                        <a:rPr kumimoji="0" lang="zh-CN" altLang="en-US" sz="2000" b="1" i="0" u="none" strike="noStrike" cap="none" normalizeH="0" baseline="0" smtClean="0">
                          <a:ln>
                            <a:noFill/>
                          </a:ln>
                          <a:solidFill>
                            <a:schemeClr val="tx1"/>
                          </a:solidFill>
                          <a:effectLst/>
                          <a:latin typeface="新宋体" panose="02010609030101010101" charset="-122"/>
                          <a:ea typeface="新宋体" panose="02010609030101010101" charset="-122"/>
                          <a:cs typeface="新宋体" panose="02010609030101010101" charset="-122"/>
                        </a:rPr>
                        <a:t>或</a:t>
                      </a:r>
                      <a:r>
                        <a:rPr kumimoji="0" lang="en-US" altLang="zh-CN" sz="2000" b="1" i="0" u="none" strike="noStrike" cap="none" normalizeH="0" baseline="0" smtClean="0">
                          <a:ln>
                            <a:noFill/>
                          </a:ln>
                          <a:solidFill>
                            <a:schemeClr val="tx1"/>
                          </a:solidFill>
                          <a:effectLst/>
                          <a:latin typeface="新宋体" panose="02010609030101010101" charset="-122"/>
                          <a:ea typeface="新宋体" panose="02010609030101010101" charset="-122"/>
                          <a:cs typeface="新宋体" panose="02010609030101010101" charset="-122"/>
                        </a:rPr>
                        <a:t>2</a:t>
                      </a:r>
                      <a:r>
                        <a:rPr kumimoji="0" lang="zh-CN" altLang="en-US" sz="2000" b="1" i="0" u="none" strike="noStrike" cap="none" normalizeH="0" baseline="0" smtClean="0">
                          <a:ln>
                            <a:noFill/>
                          </a:ln>
                          <a:solidFill>
                            <a:schemeClr val="tx1"/>
                          </a:solidFill>
                          <a:effectLst/>
                          <a:latin typeface="新宋体" panose="02010609030101010101" charset="-122"/>
                          <a:ea typeface="新宋体" panose="02010609030101010101" charset="-122"/>
                          <a:cs typeface="新宋体" panose="02010609030101010101" charset="-122"/>
                        </a:rPr>
                        <a:t>成立；</a:t>
                      </a:r>
                      <a:endParaRPr kumimoji="0" lang="zh-CN" altLang="en-US" sz="2000" b="1" i="0" u="none" strike="noStrike" cap="none" normalizeH="0" baseline="0" smtClean="0">
                        <a:ln>
                          <a:noFill/>
                        </a:ln>
                        <a:solidFill>
                          <a:schemeClr val="tx1"/>
                        </a:solidFill>
                        <a:effectLst/>
                        <a:latin typeface="新宋体" panose="02010609030101010101" charset="-122"/>
                        <a:ea typeface="新宋体" panose="02010609030101010101" charset="-122"/>
                        <a:cs typeface="新宋体" panose="02010609030101010101" charset="-122"/>
                      </a:endParaRPr>
                    </a:p>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2000" b="1" i="0" u="none" strike="noStrike" cap="none" normalizeH="0" baseline="0" smtClean="0">
                          <a:ln>
                            <a:noFill/>
                          </a:ln>
                          <a:solidFill>
                            <a:schemeClr val="tx1"/>
                          </a:solidFill>
                          <a:effectLst/>
                          <a:latin typeface="新宋体" panose="02010609030101010101" charset="-122"/>
                          <a:ea typeface="新宋体" panose="02010609030101010101" charset="-122"/>
                          <a:cs typeface="新宋体" panose="02010609030101010101" charset="-122"/>
                        </a:rPr>
                        <a:t>（</a:t>
                      </a:r>
                      <a:r>
                        <a:rPr kumimoji="0" lang="en-US" altLang="zh-CN" sz="2000" b="1" i="0" u="none" strike="noStrike" cap="none" normalizeH="0" baseline="0" smtClean="0">
                          <a:ln>
                            <a:noFill/>
                          </a:ln>
                          <a:solidFill>
                            <a:schemeClr val="tx1"/>
                          </a:solidFill>
                          <a:effectLst/>
                          <a:latin typeface="新宋体" panose="02010609030101010101" charset="-122"/>
                          <a:ea typeface="新宋体" panose="02010609030101010101" charset="-122"/>
                          <a:cs typeface="新宋体" panose="02010609030101010101" charset="-122"/>
                        </a:rPr>
                        <a:t>2</a:t>
                      </a:r>
                      <a:r>
                        <a:rPr kumimoji="0" lang="zh-CN" altLang="en-US" sz="2000" b="1" i="0" u="none" strike="noStrike" cap="none" normalizeH="0" baseline="0" smtClean="0">
                          <a:ln>
                            <a:noFill/>
                          </a:ln>
                          <a:solidFill>
                            <a:schemeClr val="tx1"/>
                          </a:solidFill>
                          <a:effectLst/>
                          <a:latin typeface="新宋体" panose="02010609030101010101" charset="-122"/>
                          <a:ea typeface="新宋体" panose="02010609030101010101" charset="-122"/>
                          <a:cs typeface="新宋体" panose="02010609030101010101" charset="-122"/>
                        </a:rPr>
                        <a:t>）无现象</a:t>
                      </a:r>
                      <a:r>
                        <a:rPr kumimoji="0" lang="en-US" altLang="zh-CN" sz="2000" b="1" i="0" u="none" strike="noStrike" cap="none" normalizeH="0" baseline="0" smtClean="0">
                          <a:ln>
                            <a:noFill/>
                          </a:ln>
                          <a:solidFill>
                            <a:schemeClr val="tx1"/>
                          </a:solidFill>
                          <a:effectLst/>
                          <a:latin typeface="新宋体" panose="02010609030101010101" charset="-122"/>
                          <a:ea typeface="新宋体" panose="02010609030101010101" charset="-122"/>
                          <a:cs typeface="新宋体" panose="02010609030101010101" charset="-122"/>
                        </a:rPr>
                        <a:t>a</a:t>
                      </a:r>
                      <a:r>
                        <a:rPr kumimoji="0" lang="zh-CN" altLang="en-US" sz="2000" b="1" i="0" u="none" strike="noStrike" cap="none" normalizeH="0" baseline="0" smtClean="0">
                          <a:ln>
                            <a:noFill/>
                          </a:ln>
                          <a:solidFill>
                            <a:schemeClr val="tx1"/>
                          </a:solidFill>
                          <a:effectLst/>
                          <a:latin typeface="新宋体" panose="02010609030101010101" charset="-122"/>
                          <a:ea typeface="新宋体" panose="02010609030101010101" charset="-122"/>
                          <a:cs typeface="新宋体" panose="02010609030101010101" charset="-122"/>
                        </a:rPr>
                        <a:t>，假设</a:t>
                      </a:r>
                      <a:r>
                        <a:rPr kumimoji="0" lang="en-US" altLang="zh-CN" sz="2000" b="1" i="0" u="none" strike="noStrike" cap="none" normalizeH="0" baseline="0" smtClean="0">
                          <a:ln>
                            <a:noFill/>
                          </a:ln>
                          <a:solidFill>
                            <a:schemeClr val="tx1"/>
                          </a:solidFill>
                          <a:effectLst/>
                          <a:latin typeface="新宋体" panose="02010609030101010101" charset="-122"/>
                          <a:ea typeface="新宋体" panose="02010609030101010101" charset="-122"/>
                          <a:cs typeface="新宋体" panose="02010609030101010101" charset="-122"/>
                        </a:rPr>
                        <a:t>3</a:t>
                      </a:r>
                      <a:r>
                        <a:rPr kumimoji="0" lang="zh-CN" altLang="en-US" sz="2000" b="1" i="0" u="none" strike="noStrike" cap="none" normalizeH="0" baseline="0" smtClean="0">
                          <a:ln>
                            <a:noFill/>
                          </a:ln>
                          <a:solidFill>
                            <a:schemeClr val="tx1"/>
                          </a:solidFill>
                          <a:effectLst/>
                          <a:latin typeface="新宋体" panose="02010609030101010101" charset="-122"/>
                          <a:ea typeface="新宋体" panose="02010609030101010101" charset="-122"/>
                          <a:cs typeface="新宋体" panose="02010609030101010101" charset="-122"/>
                        </a:rPr>
                        <a:t>成立。</a:t>
                      </a:r>
                      <a:endParaRPr kumimoji="0" lang="zh-CN" altLang="en-US" sz="2000" b="1" i="0" u="none" strike="noStrike" cap="none" normalizeH="0" baseline="0" smtClean="0">
                        <a:ln>
                          <a:noFill/>
                        </a:ln>
                        <a:solidFill>
                          <a:schemeClr val="tx1"/>
                        </a:solidFill>
                        <a:effectLst/>
                        <a:latin typeface="新宋体" panose="02010609030101010101" charset="-122"/>
                        <a:ea typeface="新宋体" panose="02010609030101010101" charset="-122"/>
                        <a:cs typeface="新宋体" panose="02010609030101010101" charset="-122"/>
                      </a:endParaRPr>
                    </a:p>
                  </a:txBody>
                  <a:tcPr marL="121919" marR="121919" marT="37736" marB="37736" vert="horz"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050290">
                <a:tc>
                  <a:txBody>
                    <a:bodyPr wrap="square"/>
                    <a:lstStyle>
                      <a:lvl1pPr>
                        <a:spcBef>
                          <a:spcPct val="20000"/>
                        </a:spcBef>
                        <a:buFont typeface="Arial" panose="020B0604020202020204" pitchFamily="34" charset="0"/>
                        <a:defRPr sz="4500">
                          <a:solidFill>
                            <a:schemeClr val="tx1"/>
                          </a:solidFill>
                          <a:latin typeface="Calibri" panose="020F0502020204030204"/>
                          <a:ea typeface="宋体" panose="02010600030101010101" pitchFamily="2" charset="-122"/>
                        </a:defRPr>
                      </a:lvl1pPr>
                      <a:lvl2pPr marL="742950" indent="-285750">
                        <a:spcBef>
                          <a:spcPct val="20000"/>
                        </a:spcBef>
                        <a:buFont typeface="Arial" panose="020B0604020202020204" pitchFamily="34" charset="0"/>
                        <a:defRPr sz="3900">
                          <a:solidFill>
                            <a:schemeClr val="tx1"/>
                          </a:solidFill>
                          <a:latin typeface="Calibri" panose="020F0502020204030204"/>
                          <a:ea typeface="宋体" panose="02010600030101010101" pitchFamily="2" charset="-122"/>
                        </a:defRPr>
                      </a:lvl2pPr>
                      <a:lvl3pPr marL="1143000" indent="-228600">
                        <a:spcBef>
                          <a:spcPct val="20000"/>
                        </a:spcBef>
                        <a:buFont typeface="Arial" panose="020B0604020202020204" pitchFamily="34" charset="0"/>
                        <a:defRPr sz="3300">
                          <a:solidFill>
                            <a:schemeClr val="tx1"/>
                          </a:solidFill>
                          <a:latin typeface="Calibri" panose="020F0502020204030204"/>
                          <a:ea typeface="宋体" panose="02010600030101010101" pitchFamily="2" charset="-122"/>
                        </a:defRPr>
                      </a:lvl3pPr>
                      <a:lvl4pPr marL="1600200" indent="-228600">
                        <a:spcBef>
                          <a:spcPct val="20000"/>
                        </a:spcBef>
                        <a:buFont typeface="Arial" panose="020B0604020202020204" pitchFamily="34" charset="0"/>
                        <a:defRPr sz="2700">
                          <a:solidFill>
                            <a:schemeClr val="tx1"/>
                          </a:solidFill>
                          <a:latin typeface="Calibri" panose="020F0502020204030204"/>
                          <a:ea typeface="宋体" panose="02010600030101010101" pitchFamily="2" charset="-122"/>
                        </a:defRPr>
                      </a:lvl4pPr>
                      <a:lvl5pPr marL="2057400" indent="-228600">
                        <a:spcBef>
                          <a:spcPct val="20000"/>
                        </a:spcBef>
                        <a:buFont typeface="Arial" panose="020B0604020202020204" pitchFamily="34" charset="0"/>
                        <a:defRPr sz="2700">
                          <a:solidFill>
                            <a:schemeClr val="tx1"/>
                          </a:solidFill>
                          <a:latin typeface="Calibri" panose="020F0502020204030204"/>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sz="2700">
                          <a:solidFill>
                            <a:schemeClr val="tx1"/>
                          </a:solidFill>
                          <a:latin typeface="Calibri" panose="020F0502020204030204"/>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sz="2700">
                          <a:solidFill>
                            <a:schemeClr val="tx1"/>
                          </a:solidFill>
                          <a:latin typeface="Calibri" panose="020F0502020204030204"/>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sz="2700">
                          <a:solidFill>
                            <a:schemeClr val="tx1"/>
                          </a:solidFill>
                          <a:latin typeface="Calibri" panose="020F0502020204030204"/>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sz="2700">
                          <a:solidFill>
                            <a:schemeClr val="tx1"/>
                          </a:solidFill>
                          <a:latin typeface="Calibri" panose="020F0502020204030204"/>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endParaRPr kumimoji="0" lang="en-US" altLang="zh-CN" sz="2000" b="1" i="0" u="none" strike="noStrike" cap="none" normalizeH="0" baseline="0" smtClean="0">
                        <a:ln>
                          <a:noFill/>
                        </a:ln>
                        <a:solidFill>
                          <a:schemeClr val="tx1"/>
                        </a:solidFill>
                        <a:effectLst/>
                        <a:latin typeface="新宋体" panose="02010609030101010101" charset="-122"/>
                        <a:ea typeface="新宋体" panose="02010609030101010101" charset="-122"/>
                        <a:cs typeface="新宋体" panose="02010609030101010101" charset="-122"/>
                      </a:endParaRPr>
                    </a:p>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2000" b="1" i="0" u="none" strike="noStrike" cap="none" normalizeH="0" baseline="0" smtClean="0">
                          <a:ln>
                            <a:noFill/>
                          </a:ln>
                          <a:solidFill>
                            <a:schemeClr val="tx1"/>
                          </a:solidFill>
                          <a:effectLst/>
                          <a:latin typeface="新宋体" panose="02010609030101010101" charset="-122"/>
                          <a:ea typeface="新宋体" panose="02010609030101010101" charset="-122"/>
                          <a:cs typeface="新宋体" panose="02010609030101010101" charset="-122"/>
                        </a:rPr>
                        <a:t>加试剂</a:t>
                      </a:r>
                      <a:r>
                        <a:rPr kumimoji="0" lang="en-US" altLang="zh-CN" sz="2000" b="1" i="0" u="none" strike="noStrike" cap="none" normalizeH="0" baseline="0" smtClean="0">
                          <a:ln>
                            <a:noFill/>
                          </a:ln>
                          <a:solidFill>
                            <a:schemeClr val="tx1"/>
                          </a:solidFill>
                          <a:effectLst/>
                          <a:latin typeface="新宋体" panose="02010609030101010101" charset="-122"/>
                          <a:ea typeface="新宋体" panose="02010609030101010101" charset="-122"/>
                          <a:cs typeface="新宋体" panose="02010609030101010101" charset="-122"/>
                        </a:rPr>
                        <a:t>B</a:t>
                      </a:r>
                      <a:endParaRPr kumimoji="0" lang="en-US" altLang="zh-CN" sz="2000" b="1" i="0" u="none" strike="noStrike" cap="none" normalizeH="0" baseline="0" smtClean="0">
                        <a:ln>
                          <a:noFill/>
                        </a:ln>
                        <a:solidFill>
                          <a:schemeClr val="tx1"/>
                        </a:solidFill>
                        <a:effectLst/>
                        <a:latin typeface="新宋体" panose="02010609030101010101" charset="-122"/>
                        <a:ea typeface="新宋体" panose="02010609030101010101" charset="-122"/>
                        <a:cs typeface="新宋体" panose="02010609030101010101" charset="-122"/>
                      </a:endParaRPr>
                    </a:p>
                  </a:txBody>
                  <a:tcPr marL="121919" marR="121919" marT="37736" marB="37736" vert="horz"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wrap="square"/>
                    <a:lstStyle>
                      <a:lvl1pPr>
                        <a:spcBef>
                          <a:spcPct val="20000"/>
                        </a:spcBef>
                        <a:buFont typeface="Arial" panose="020B0604020202020204" pitchFamily="34" charset="0"/>
                        <a:defRPr sz="4500">
                          <a:solidFill>
                            <a:schemeClr val="tx1"/>
                          </a:solidFill>
                          <a:latin typeface="Calibri" panose="020F0502020204030204"/>
                          <a:ea typeface="宋体" panose="02010600030101010101" pitchFamily="2" charset="-122"/>
                        </a:defRPr>
                      </a:lvl1pPr>
                      <a:lvl2pPr marL="742950" indent="-285750">
                        <a:spcBef>
                          <a:spcPct val="20000"/>
                        </a:spcBef>
                        <a:buFont typeface="Arial" panose="020B0604020202020204" pitchFamily="34" charset="0"/>
                        <a:defRPr sz="3900">
                          <a:solidFill>
                            <a:schemeClr val="tx1"/>
                          </a:solidFill>
                          <a:latin typeface="Calibri" panose="020F0502020204030204"/>
                          <a:ea typeface="宋体" panose="02010600030101010101" pitchFamily="2" charset="-122"/>
                        </a:defRPr>
                      </a:lvl2pPr>
                      <a:lvl3pPr marL="1143000" indent="-228600">
                        <a:spcBef>
                          <a:spcPct val="20000"/>
                        </a:spcBef>
                        <a:buFont typeface="Arial" panose="020B0604020202020204" pitchFamily="34" charset="0"/>
                        <a:defRPr sz="3300">
                          <a:solidFill>
                            <a:schemeClr val="tx1"/>
                          </a:solidFill>
                          <a:latin typeface="Calibri" panose="020F0502020204030204"/>
                          <a:ea typeface="宋体" panose="02010600030101010101" pitchFamily="2" charset="-122"/>
                        </a:defRPr>
                      </a:lvl3pPr>
                      <a:lvl4pPr marL="1600200" indent="-228600">
                        <a:spcBef>
                          <a:spcPct val="20000"/>
                        </a:spcBef>
                        <a:buFont typeface="Arial" panose="020B0604020202020204" pitchFamily="34" charset="0"/>
                        <a:defRPr sz="2700">
                          <a:solidFill>
                            <a:schemeClr val="tx1"/>
                          </a:solidFill>
                          <a:latin typeface="Calibri" panose="020F0502020204030204"/>
                          <a:ea typeface="宋体" panose="02010600030101010101" pitchFamily="2" charset="-122"/>
                        </a:defRPr>
                      </a:lvl4pPr>
                      <a:lvl5pPr marL="2057400" indent="-228600">
                        <a:spcBef>
                          <a:spcPct val="20000"/>
                        </a:spcBef>
                        <a:buFont typeface="Arial" panose="020B0604020202020204" pitchFamily="34" charset="0"/>
                        <a:defRPr sz="2700">
                          <a:solidFill>
                            <a:schemeClr val="tx1"/>
                          </a:solidFill>
                          <a:latin typeface="Calibri" panose="020F0502020204030204"/>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sz="2700">
                          <a:solidFill>
                            <a:schemeClr val="tx1"/>
                          </a:solidFill>
                          <a:latin typeface="Calibri" panose="020F0502020204030204"/>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sz="2700">
                          <a:solidFill>
                            <a:schemeClr val="tx1"/>
                          </a:solidFill>
                          <a:latin typeface="Calibri" panose="020F0502020204030204"/>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sz="2700">
                          <a:solidFill>
                            <a:schemeClr val="tx1"/>
                          </a:solidFill>
                          <a:latin typeface="Calibri" panose="020F0502020204030204"/>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sz="2700">
                          <a:solidFill>
                            <a:schemeClr val="tx1"/>
                          </a:solidFill>
                          <a:latin typeface="Calibri" panose="020F0502020204030204"/>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2000" b="1" i="0" u="none" strike="noStrike" cap="none" normalizeH="0" baseline="0" smtClean="0">
                          <a:ln>
                            <a:noFill/>
                          </a:ln>
                          <a:solidFill>
                            <a:schemeClr val="tx1"/>
                          </a:solidFill>
                          <a:effectLst/>
                          <a:latin typeface="新宋体" panose="02010609030101010101" charset="-122"/>
                          <a:ea typeface="新宋体" panose="02010609030101010101" charset="-122"/>
                          <a:cs typeface="新宋体" panose="02010609030101010101" charset="-122"/>
                        </a:rPr>
                        <a:t>基于（</a:t>
                      </a:r>
                      <a:r>
                        <a:rPr kumimoji="0" lang="en-US" altLang="zh-CN" sz="2000" b="1" i="0" u="none" strike="noStrike" cap="none" normalizeH="0" baseline="0" smtClean="0">
                          <a:ln>
                            <a:noFill/>
                          </a:ln>
                          <a:solidFill>
                            <a:schemeClr val="tx1"/>
                          </a:solidFill>
                          <a:effectLst/>
                          <a:latin typeface="新宋体" panose="02010609030101010101" charset="-122"/>
                          <a:ea typeface="新宋体" panose="02010609030101010101" charset="-122"/>
                          <a:cs typeface="新宋体" panose="02010609030101010101" charset="-122"/>
                        </a:rPr>
                        <a:t>1</a:t>
                      </a:r>
                      <a:r>
                        <a:rPr kumimoji="0" lang="zh-CN" altLang="en-US" sz="2000" b="1" i="0" u="none" strike="noStrike" cap="none" normalizeH="0" baseline="0" smtClean="0">
                          <a:ln>
                            <a:noFill/>
                          </a:ln>
                          <a:solidFill>
                            <a:schemeClr val="tx1"/>
                          </a:solidFill>
                          <a:effectLst/>
                          <a:latin typeface="新宋体" panose="02010609030101010101" charset="-122"/>
                          <a:ea typeface="新宋体" panose="02010609030101010101" charset="-122"/>
                          <a:cs typeface="新宋体" panose="02010609030101010101" charset="-122"/>
                        </a:rPr>
                        <a:t>）：</a:t>
                      </a:r>
                      <a:endParaRPr kumimoji="0" lang="zh-CN" altLang="en-US" sz="2000" b="1" i="0" u="none" strike="noStrike" cap="none" normalizeH="0" baseline="0" smtClean="0">
                        <a:ln>
                          <a:noFill/>
                        </a:ln>
                        <a:solidFill>
                          <a:schemeClr val="tx1"/>
                        </a:solidFill>
                        <a:effectLst/>
                        <a:latin typeface="新宋体" panose="02010609030101010101" charset="-122"/>
                        <a:ea typeface="新宋体" panose="02010609030101010101" charset="-122"/>
                        <a:cs typeface="新宋体" panose="02010609030101010101" charset="-122"/>
                      </a:endParaRPr>
                    </a:p>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2000" b="1" i="0" u="none" strike="noStrike" cap="none" normalizeH="0" baseline="0" smtClean="0">
                          <a:ln>
                            <a:noFill/>
                          </a:ln>
                          <a:solidFill>
                            <a:schemeClr val="tx1"/>
                          </a:solidFill>
                          <a:effectLst/>
                          <a:latin typeface="新宋体" panose="02010609030101010101" charset="-122"/>
                          <a:ea typeface="新宋体" panose="02010609030101010101" charset="-122"/>
                          <a:cs typeface="新宋体" panose="02010609030101010101" charset="-122"/>
                        </a:rPr>
                        <a:t>（</a:t>
                      </a:r>
                      <a:r>
                        <a:rPr kumimoji="0" lang="en-US" altLang="zh-CN" sz="2000" b="1" i="0" u="none" strike="noStrike" cap="none" normalizeH="0" baseline="0" smtClean="0">
                          <a:ln>
                            <a:noFill/>
                          </a:ln>
                          <a:solidFill>
                            <a:schemeClr val="tx1"/>
                          </a:solidFill>
                          <a:effectLst/>
                          <a:latin typeface="新宋体" panose="02010609030101010101" charset="-122"/>
                          <a:ea typeface="新宋体" panose="02010609030101010101" charset="-122"/>
                          <a:cs typeface="新宋体" panose="02010609030101010101" charset="-122"/>
                        </a:rPr>
                        <a:t>1</a:t>
                      </a:r>
                      <a:r>
                        <a:rPr kumimoji="0" lang="zh-CN" altLang="en-US" sz="2000" b="1" i="0" u="none" strike="noStrike" cap="none" normalizeH="0" baseline="0" smtClean="0">
                          <a:ln>
                            <a:noFill/>
                          </a:ln>
                          <a:solidFill>
                            <a:schemeClr val="tx1"/>
                          </a:solidFill>
                          <a:effectLst/>
                          <a:latin typeface="新宋体" panose="02010609030101010101" charset="-122"/>
                          <a:ea typeface="新宋体" panose="02010609030101010101" charset="-122"/>
                          <a:cs typeface="新宋体" panose="02010609030101010101" charset="-122"/>
                        </a:rPr>
                        <a:t>）现象</a:t>
                      </a:r>
                      <a:r>
                        <a:rPr kumimoji="0" lang="en-US" altLang="zh-CN" sz="2000" b="1" i="0" u="none" strike="noStrike" cap="none" normalizeH="0" baseline="0" smtClean="0">
                          <a:ln>
                            <a:noFill/>
                          </a:ln>
                          <a:solidFill>
                            <a:schemeClr val="tx1"/>
                          </a:solidFill>
                          <a:effectLst/>
                          <a:latin typeface="新宋体" panose="02010609030101010101" charset="-122"/>
                          <a:ea typeface="新宋体" panose="02010609030101010101" charset="-122"/>
                          <a:cs typeface="新宋体" panose="02010609030101010101" charset="-122"/>
                        </a:rPr>
                        <a:t>b</a:t>
                      </a:r>
                      <a:r>
                        <a:rPr kumimoji="0" lang="zh-CN" altLang="en-US" sz="2000" b="1" i="0" u="none" strike="noStrike" cap="none" normalizeH="0" baseline="0" smtClean="0">
                          <a:ln>
                            <a:noFill/>
                          </a:ln>
                          <a:solidFill>
                            <a:schemeClr val="tx1"/>
                          </a:solidFill>
                          <a:effectLst/>
                          <a:latin typeface="新宋体" panose="02010609030101010101" charset="-122"/>
                          <a:ea typeface="新宋体" panose="02010609030101010101" charset="-122"/>
                          <a:cs typeface="新宋体" panose="02010609030101010101" charset="-122"/>
                        </a:rPr>
                        <a:t>，假设</a:t>
                      </a:r>
                      <a:r>
                        <a:rPr kumimoji="0" lang="en-US" altLang="zh-CN" sz="2000" b="1" i="0" u="none" strike="noStrike" cap="none" normalizeH="0" baseline="0" smtClean="0">
                          <a:ln>
                            <a:noFill/>
                          </a:ln>
                          <a:solidFill>
                            <a:schemeClr val="tx1"/>
                          </a:solidFill>
                          <a:effectLst/>
                          <a:latin typeface="新宋体" panose="02010609030101010101" charset="-122"/>
                          <a:ea typeface="新宋体" panose="02010609030101010101" charset="-122"/>
                          <a:cs typeface="新宋体" panose="02010609030101010101" charset="-122"/>
                        </a:rPr>
                        <a:t>1</a:t>
                      </a:r>
                      <a:r>
                        <a:rPr kumimoji="0" lang="zh-CN" altLang="en-US" sz="2000" b="1" i="0" u="none" strike="noStrike" cap="none" normalizeH="0" baseline="0" smtClean="0">
                          <a:ln>
                            <a:noFill/>
                          </a:ln>
                          <a:solidFill>
                            <a:schemeClr val="tx1"/>
                          </a:solidFill>
                          <a:effectLst/>
                          <a:latin typeface="新宋体" panose="02010609030101010101" charset="-122"/>
                          <a:ea typeface="新宋体" panose="02010609030101010101" charset="-122"/>
                          <a:cs typeface="新宋体" panose="02010609030101010101" charset="-122"/>
                        </a:rPr>
                        <a:t>成立；</a:t>
                      </a:r>
                      <a:endParaRPr kumimoji="0" lang="zh-CN" altLang="en-US" sz="2000" b="1" i="0" u="none" strike="noStrike" cap="none" normalizeH="0" baseline="0" smtClean="0">
                        <a:ln>
                          <a:noFill/>
                        </a:ln>
                        <a:solidFill>
                          <a:schemeClr val="tx1"/>
                        </a:solidFill>
                        <a:effectLst/>
                        <a:latin typeface="新宋体" panose="02010609030101010101" charset="-122"/>
                        <a:ea typeface="新宋体" panose="02010609030101010101" charset="-122"/>
                        <a:cs typeface="新宋体" panose="02010609030101010101" charset="-122"/>
                      </a:endParaRPr>
                    </a:p>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2000" b="1" i="0" u="none" strike="noStrike" cap="none" normalizeH="0" baseline="0" smtClean="0">
                          <a:ln>
                            <a:noFill/>
                          </a:ln>
                          <a:solidFill>
                            <a:schemeClr val="tx1"/>
                          </a:solidFill>
                          <a:effectLst/>
                          <a:latin typeface="新宋体" panose="02010609030101010101" charset="-122"/>
                          <a:ea typeface="新宋体" panose="02010609030101010101" charset="-122"/>
                          <a:cs typeface="新宋体" panose="02010609030101010101" charset="-122"/>
                        </a:rPr>
                        <a:t>（</a:t>
                      </a:r>
                      <a:r>
                        <a:rPr kumimoji="0" lang="en-US" altLang="zh-CN" sz="2000" b="1" i="0" u="none" strike="noStrike" cap="none" normalizeH="0" baseline="0" smtClean="0">
                          <a:ln>
                            <a:noFill/>
                          </a:ln>
                          <a:solidFill>
                            <a:schemeClr val="tx1"/>
                          </a:solidFill>
                          <a:effectLst/>
                          <a:latin typeface="新宋体" panose="02010609030101010101" charset="-122"/>
                          <a:ea typeface="新宋体" panose="02010609030101010101" charset="-122"/>
                          <a:cs typeface="新宋体" panose="02010609030101010101" charset="-122"/>
                        </a:rPr>
                        <a:t>2</a:t>
                      </a:r>
                      <a:r>
                        <a:rPr kumimoji="0" lang="zh-CN" altLang="en-US" sz="2000" b="1" i="0" u="none" strike="noStrike" cap="none" normalizeH="0" baseline="0" smtClean="0">
                          <a:ln>
                            <a:noFill/>
                          </a:ln>
                          <a:solidFill>
                            <a:schemeClr val="tx1"/>
                          </a:solidFill>
                          <a:effectLst/>
                          <a:latin typeface="新宋体" panose="02010609030101010101" charset="-122"/>
                          <a:ea typeface="新宋体" panose="02010609030101010101" charset="-122"/>
                          <a:cs typeface="新宋体" panose="02010609030101010101" charset="-122"/>
                        </a:rPr>
                        <a:t>）无现象</a:t>
                      </a:r>
                      <a:r>
                        <a:rPr kumimoji="0" lang="en-US" altLang="zh-CN" sz="2000" b="1" i="0" u="none" strike="noStrike" cap="none" normalizeH="0" baseline="0" smtClean="0">
                          <a:ln>
                            <a:noFill/>
                          </a:ln>
                          <a:solidFill>
                            <a:schemeClr val="tx1"/>
                          </a:solidFill>
                          <a:effectLst/>
                          <a:latin typeface="新宋体" panose="02010609030101010101" charset="-122"/>
                          <a:ea typeface="新宋体" panose="02010609030101010101" charset="-122"/>
                          <a:cs typeface="新宋体" panose="02010609030101010101" charset="-122"/>
                        </a:rPr>
                        <a:t>b</a:t>
                      </a:r>
                      <a:r>
                        <a:rPr kumimoji="0" lang="zh-CN" altLang="en-US" sz="2000" b="1" i="0" u="none" strike="noStrike" cap="none" normalizeH="0" baseline="0" smtClean="0">
                          <a:ln>
                            <a:noFill/>
                          </a:ln>
                          <a:solidFill>
                            <a:schemeClr val="tx1"/>
                          </a:solidFill>
                          <a:effectLst/>
                          <a:latin typeface="新宋体" panose="02010609030101010101" charset="-122"/>
                          <a:ea typeface="新宋体" panose="02010609030101010101" charset="-122"/>
                          <a:cs typeface="新宋体" panose="02010609030101010101" charset="-122"/>
                        </a:rPr>
                        <a:t>，假设</a:t>
                      </a:r>
                      <a:r>
                        <a:rPr kumimoji="0" lang="en-US" altLang="zh-CN" sz="2000" b="1" i="0" u="none" strike="noStrike" cap="none" normalizeH="0" baseline="0" smtClean="0">
                          <a:ln>
                            <a:noFill/>
                          </a:ln>
                          <a:solidFill>
                            <a:schemeClr val="tx1"/>
                          </a:solidFill>
                          <a:effectLst/>
                          <a:latin typeface="新宋体" panose="02010609030101010101" charset="-122"/>
                          <a:ea typeface="新宋体" panose="02010609030101010101" charset="-122"/>
                          <a:cs typeface="新宋体" panose="02010609030101010101" charset="-122"/>
                        </a:rPr>
                        <a:t>2</a:t>
                      </a:r>
                      <a:r>
                        <a:rPr kumimoji="0" lang="zh-CN" altLang="en-US" sz="2000" b="1" i="0" u="none" strike="noStrike" cap="none" normalizeH="0" baseline="0" smtClean="0">
                          <a:ln>
                            <a:noFill/>
                          </a:ln>
                          <a:solidFill>
                            <a:schemeClr val="tx1"/>
                          </a:solidFill>
                          <a:effectLst/>
                          <a:latin typeface="新宋体" panose="02010609030101010101" charset="-122"/>
                          <a:ea typeface="新宋体" panose="02010609030101010101" charset="-122"/>
                          <a:cs typeface="新宋体" panose="02010609030101010101" charset="-122"/>
                        </a:rPr>
                        <a:t>成立。</a:t>
                      </a:r>
                      <a:endParaRPr kumimoji="0" lang="zh-CN" altLang="en-US" sz="2000" b="1" i="0" u="none" strike="noStrike" cap="none" normalizeH="0" baseline="0" smtClean="0">
                        <a:ln>
                          <a:noFill/>
                        </a:ln>
                        <a:solidFill>
                          <a:schemeClr val="tx1"/>
                        </a:solidFill>
                        <a:effectLst/>
                        <a:latin typeface="新宋体" panose="02010609030101010101" charset="-122"/>
                        <a:ea typeface="新宋体" panose="02010609030101010101" charset="-122"/>
                        <a:cs typeface="新宋体" panose="02010609030101010101" charset="-122"/>
                      </a:endParaRPr>
                    </a:p>
                  </a:txBody>
                  <a:tcPr marL="121919" marR="121919" marT="37736" marB="37736" vert="horz"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cxnSp>
        <p:nvCxnSpPr>
          <p:cNvPr id="25" name="直接连接符 24"/>
          <p:cNvCxnSpPr/>
          <p:nvPr/>
        </p:nvCxnSpPr>
        <p:spPr>
          <a:xfrm flipV="1">
            <a:off x="149876" y="993917"/>
            <a:ext cx="11891433" cy="1905"/>
          </a:xfrm>
          <a:prstGeom prst="line">
            <a:avLst/>
          </a:prstGeom>
          <a:ln w="57150">
            <a:solidFill>
              <a:srgbClr val="FF0000"/>
            </a:solidFill>
          </a:ln>
          <a:scene3d>
            <a:camera prst="obliqueTopRight"/>
            <a:lightRig rig="threePt" dir="t"/>
          </a:scene3d>
        </p:spPr>
        <p:style>
          <a:lnRef idx="1">
            <a:schemeClr val="accent1"/>
          </a:lnRef>
          <a:fillRef idx="0">
            <a:schemeClr val="accent1"/>
          </a:fillRef>
          <a:effectRef idx="0">
            <a:schemeClr val="accent1"/>
          </a:effectRef>
          <a:fontRef idx="minor">
            <a:schemeClr val="tx1"/>
          </a:fontRef>
        </p:style>
      </p:cxnSp>
      <p:sp>
        <p:nvSpPr>
          <p:cNvPr id="315406" name="Text Box 14"/>
          <p:cNvSpPr txBox="1"/>
          <p:nvPr/>
        </p:nvSpPr>
        <p:spPr>
          <a:xfrm>
            <a:off x="1523155" y="3342005"/>
            <a:ext cx="8448887" cy="2668270"/>
          </a:xfrm>
          <a:prstGeom prst="rect">
            <a:avLst/>
          </a:prstGeom>
          <a:noFill/>
          <a:ln w="9525">
            <a:solidFill>
              <a:srgbClr val="00B050"/>
            </a:solidFill>
          </a:ln>
        </p:spPr>
        <p:txBody>
          <a:bodyPr wrap="square" lIns="84593" tIns="42297" rIns="84593" bIns="42297">
            <a:spAutoFit/>
          </a:bodyPr>
          <a:lstStyle>
            <a:lvl1pPr marL="523875" indent="-523875" algn="l" rtl="0" eaLnBrk="0" fontAlgn="base" hangingPunct="0">
              <a:spcBef>
                <a:spcPct val="20000"/>
              </a:spcBef>
              <a:spcAft>
                <a:spcPct val="0"/>
              </a:spcAft>
              <a:buFont typeface="Arial" panose="020B0604020202020204" pitchFamily="34" charset="0"/>
              <a:buChar char="•"/>
              <a:defRPr sz="4900" kern="1200">
                <a:solidFill>
                  <a:schemeClr val="tx1"/>
                </a:solidFill>
                <a:latin typeface="+mn-lt"/>
                <a:ea typeface="+mn-ea"/>
                <a:cs typeface="+mn-cs"/>
              </a:defRPr>
            </a:lvl1pPr>
            <a:lvl2pPr marL="1136650" indent="-436880" algn="l" rtl="0" eaLnBrk="0" fontAlgn="base" hangingPunct="0">
              <a:spcBef>
                <a:spcPct val="20000"/>
              </a:spcBef>
              <a:spcAft>
                <a:spcPct val="0"/>
              </a:spcAft>
              <a:buFont typeface="Arial" panose="020B0604020202020204" pitchFamily="34" charset="0"/>
              <a:buChar char="–"/>
              <a:defRPr sz="4300" kern="1200">
                <a:solidFill>
                  <a:schemeClr val="tx1"/>
                </a:solidFill>
                <a:latin typeface="+mn-lt"/>
                <a:ea typeface="+mn-ea"/>
                <a:cs typeface="+mn-cs"/>
              </a:defRPr>
            </a:lvl2pPr>
            <a:lvl3pPr marL="1748155" indent="-349250" algn="l" rtl="0" eaLnBrk="0" fontAlgn="base" hangingPunct="0">
              <a:spcBef>
                <a:spcPct val="20000"/>
              </a:spcBef>
              <a:spcAft>
                <a:spcPct val="0"/>
              </a:spcAft>
              <a:buFont typeface="Arial" panose="020B0604020202020204" pitchFamily="34" charset="0"/>
              <a:buChar char="•"/>
              <a:defRPr sz="3700" kern="1200">
                <a:solidFill>
                  <a:schemeClr val="tx1"/>
                </a:solidFill>
                <a:latin typeface="+mn-lt"/>
                <a:ea typeface="+mn-ea"/>
                <a:cs typeface="+mn-cs"/>
              </a:defRPr>
            </a:lvl3pPr>
            <a:lvl4pPr marL="2447925" indent="-349250" algn="l" rtl="0" eaLnBrk="0" fontAlgn="base" hangingPunct="0">
              <a:spcBef>
                <a:spcPct val="20000"/>
              </a:spcBef>
              <a:spcAft>
                <a:spcPct val="0"/>
              </a:spcAft>
              <a:buFont typeface="Arial" panose="020B0604020202020204" pitchFamily="34" charset="0"/>
              <a:buChar char="–"/>
              <a:defRPr sz="3100" kern="1200">
                <a:solidFill>
                  <a:schemeClr val="tx1"/>
                </a:solidFill>
                <a:latin typeface="+mn-lt"/>
                <a:ea typeface="+mn-ea"/>
                <a:cs typeface="+mn-cs"/>
              </a:defRPr>
            </a:lvl4pPr>
            <a:lvl5pPr marL="3146425" indent="-349250" algn="l" rtl="0" eaLnBrk="0" fontAlgn="base" hangingPunct="0">
              <a:spcBef>
                <a:spcPct val="20000"/>
              </a:spcBef>
              <a:spcAft>
                <a:spcPct val="0"/>
              </a:spcAft>
              <a:buFont typeface="Arial" panose="020B0604020202020204" pitchFamily="34" charset="0"/>
              <a:buChar char="»"/>
              <a:defRPr sz="3100" kern="1200">
                <a:solidFill>
                  <a:schemeClr val="tx1"/>
                </a:solidFill>
                <a:latin typeface="+mn-lt"/>
                <a:ea typeface="+mn-ea"/>
                <a:cs typeface="+mn-cs"/>
              </a:defRPr>
            </a:lvl5pPr>
          </a:lstStyle>
          <a:p>
            <a:pPr marL="0" indent="0" eaLnBrk="1" hangingPunct="1">
              <a:buFontTx/>
              <a:buNone/>
            </a:pPr>
            <a:r>
              <a:rPr lang="zh-CN" altLang="en-US" sz="2400" b="1">
                <a:solidFill>
                  <a:srgbClr val="000000"/>
                </a:solidFill>
                <a:latin typeface="仿宋" panose="02010609060101010101" charset="-122"/>
                <a:ea typeface="仿宋" panose="02010609060101010101" charset="-122"/>
                <a:cs typeface="仿宋" panose="02010609060101010101" charset="-122"/>
              </a:rPr>
              <a:t>试题本质：</a:t>
            </a:r>
            <a:r>
              <a:rPr lang="zh-CN" altLang="en-US" sz="2400" b="1">
                <a:solidFill>
                  <a:srgbClr val="FF0000"/>
                </a:solidFill>
                <a:latin typeface="仿宋" panose="02010609060101010101" charset="-122"/>
                <a:ea typeface="仿宋" panose="02010609060101010101" charset="-122"/>
                <a:cs typeface="仿宋" panose="02010609060101010101" charset="-122"/>
              </a:rPr>
              <a:t>定性实验</a:t>
            </a:r>
            <a:endParaRPr lang="zh-CN" altLang="en-US" sz="2400" b="1">
              <a:solidFill>
                <a:srgbClr val="FF0000"/>
              </a:solidFill>
              <a:latin typeface="仿宋" panose="02010609060101010101" charset="-122"/>
              <a:ea typeface="仿宋" panose="02010609060101010101" charset="-122"/>
              <a:cs typeface="仿宋" panose="02010609060101010101" charset="-122"/>
            </a:endParaRPr>
          </a:p>
          <a:p>
            <a:pPr marL="0" indent="0" eaLnBrk="1" hangingPunct="1">
              <a:buFontTx/>
              <a:buNone/>
            </a:pPr>
            <a:r>
              <a:rPr lang="zh-CN" altLang="en-US" sz="2400" b="1">
                <a:solidFill>
                  <a:srgbClr val="000000"/>
                </a:solidFill>
                <a:latin typeface="仿宋" panose="02010609060101010101" charset="-122"/>
                <a:ea typeface="仿宋" panose="02010609060101010101" charset="-122"/>
                <a:cs typeface="仿宋" panose="02010609060101010101" charset="-122"/>
                <a:sym typeface="+mn-ea"/>
              </a:rPr>
              <a:t>试题要领：</a:t>
            </a:r>
            <a:r>
              <a:rPr lang="zh-CN" altLang="en-US" sz="2400" b="1">
                <a:solidFill>
                  <a:srgbClr val="FF0000"/>
                </a:solidFill>
                <a:latin typeface="仿宋" panose="02010609060101010101" charset="-122"/>
                <a:ea typeface="仿宋" panose="02010609060101010101" charset="-122"/>
                <a:cs typeface="仿宋" panose="02010609060101010101" charset="-122"/>
              </a:rPr>
              <a:t>不同物质性质的共性和个性</a:t>
            </a:r>
            <a:endParaRPr lang="zh-CN" altLang="en-US" sz="2400" b="1">
              <a:solidFill>
                <a:srgbClr val="FF0000"/>
              </a:solidFill>
              <a:latin typeface="仿宋" panose="02010609060101010101" charset="-122"/>
              <a:ea typeface="仿宋" panose="02010609060101010101" charset="-122"/>
              <a:cs typeface="仿宋" panose="02010609060101010101" charset="-122"/>
            </a:endParaRPr>
          </a:p>
          <a:p>
            <a:pPr marL="0" indent="0" eaLnBrk="1" hangingPunct="1">
              <a:buFontTx/>
              <a:buNone/>
            </a:pPr>
            <a:r>
              <a:rPr lang="zh-CN" altLang="en-US" sz="2400" b="1">
                <a:solidFill>
                  <a:srgbClr val="000000"/>
                </a:solidFill>
                <a:latin typeface="仿宋" panose="02010609060101010101" charset="-122"/>
                <a:ea typeface="仿宋" panose="02010609060101010101" charset="-122"/>
                <a:cs typeface="仿宋" panose="02010609060101010101" charset="-122"/>
              </a:rPr>
              <a:t>思考角度：</a:t>
            </a:r>
            <a:r>
              <a:rPr lang="zh-CN" altLang="en-US" sz="2400" b="1">
                <a:solidFill>
                  <a:srgbClr val="0000FF"/>
                </a:solidFill>
                <a:latin typeface="仿宋" panose="02010609060101010101" charset="-122"/>
                <a:ea typeface="仿宋" panose="02010609060101010101" charset="-122"/>
                <a:cs typeface="仿宋" panose="02010609060101010101" charset="-122"/>
              </a:rPr>
              <a:t>试剂的选择</a:t>
            </a:r>
            <a:endParaRPr lang="zh-CN" altLang="en-US" sz="2400" b="1">
              <a:solidFill>
                <a:srgbClr val="0000FF"/>
              </a:solidFill>
              <a:latin typeface="仿宋" panose="02010609060101010101" charset="-122"/>
              <a:ea typeface="仿宋" panose="02010609060101010101" charset="-122"/>
              <a:cs typeface="仿宋" panose="02010609060101010101" charset="-122"/>
            </a:endParaRPr>
          </a:p>
          <a:p>
            <a:pPr marL="0" indent="0" eaLnBrk="1" hangingPunct="1">
              <a:buFontTx/>
              <a:buNone/>
            </a:pPr>
            <a:r>
              <a:rPr lang="zh-CN" altLang="en-US" sz="2400" b="1">
                <a:solidFill>
                  <a:srgbClr val="0000FF"/>
                </a:solidFill>
                <a:latin typeface="仿宋" panose="02010609060101010101" charset="-122"/>
                <a:ea typeface="仿宋" panose="02010609060101010101" charset="-122"/>
                <a:cs typeface="仿宋" panose="02010609060101010101" charset="-122"/>
              </a:rPr>
              <a:t>            试剂的添加顺序</a:t>
            </a:r>
            <a:endParaRPr lang="zh-CN" altLang="en-US" sz="2400" b="1">
              <a:solidFill>
                <a:srgbClr val="0000FF"/>
              </a:solidFill>
              <a:latin typeface="仿宋" panose="02010609060101010101" charset="-122"/>
              <a:ea typeface="仿宋" panose="02010609060101010101" charset="-122"/>
              <a:cs typeface="仿宋" panose="02010609060101010101" charset="-122"/>
            </a:endParaRPr>
          </a:p>
          <a:p>
            <a:pPr marL="0" indent="0" eaLnBrk="1" hangingPunct="1">
              <a:buFontTx/>
              <a:buNone/>
            </a:pPr>
            <a:r>
              <a:rPr lang="zh-CN" altLang="en-US" sz="2400" b="1">
                <a:solidFill>
                  <a:srgbClr val="0000FF"/>
                </a:solidFill>
                <a:latin typeface="仿宋" panose="02010609060101010101" charset="-122"/>
                <a:ea typeface="仿宋" panose="02010609060101010101" charset="-122"/>
                <a:cs typeface="仿宋" panose="02010609060101010101" charset="-122"/>
              </a:rPr>
              <a:t>              试剂的用量</a:t>
            </a:r>
            <a:endParaRPr lang="zh-CN" altLang="en-US" sz="2400" b="1">
              <a:solidFill>
                <a:srgbClr val="0000FF"/>
              </a:solidFill>
              <a:latin typeface="仿宋" panose="02010609060101010101" charset="-122"/>
              <a:ea typeface="仿宋" panose="02010609060101010101" charset="-122"/>
              <a:cs typeface="仿宋" panose="02010609060101010101" charset="-122"/>
            </a:endParaRPr>
          </a:p>
          <a:p>
            <a:pPr marL="0" indent="0" eaLnBrk="1" hangingPunct="1">
              <a:buFontTx/>
              <a:buNone/>
            </a:pPr>
            <a:r>
              <a:rPr lang="zh-CN" altLang="en-US" sz="2400" b="1">
                <a:solidFill>
                  <a:srgbClr val="0000FF"/>
                </a:solidFill>
                <a:latin typeface="仿宋" panose="02010609060101010101" charset="-122"/>
                <a:ea typeface="仿宋" panose="02010609060101010101" charset="-122"/>
                <a:cs typeface="仿宋" panose="02010609060101010101" charset="-122"/>
              </a:rPr>
              <a:t>                干扰的排除 </a:t>
            </a:r>
            <a:endParaRPr lang="zh-CN" altLang="en-US" sz="2400" b="1">
              <a:solidFill>
                <a:srgbClr val="0000FF"/>
              </a:solidFill>
              <a:latin typeface="仿宋" panose="02010609060101010101" charset="-122"/>
              <a:ea typeface="仿宋" panose="02010609060101010101" charset="-122"/>
              <a:cs typeface="仿宋" panose="02010609060101010101"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14398"/>
                                        </p:tgtEl>
                                        <p:attrNameLst>
                                          <p:attrName>style.visibility</p:attrName>
                                        </p:attrNameLst>
                                      </p:cBhvr>
                                      <p:to>
                                        <p:strVal val="visible"/>
                                      </p:to>
                                    </p:set>
                                    <p:animEffect transition="in" filter="blinds(horizontal)">
                                      <p:cBhvr>
                                        <p:cTn id="7" dur="500"/>
                                        <p:tgtEl>
                                          <p:spTgt spid="31439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15406">
                                            <p:txEl>
                                              <p:charRg st="0" end="14"/>
                                            </p:txEl>
                                          </p:spTgt>
                                        </p:tgtEl>
                                        <p:attrNameLst>
                                          <p:attrName>style.visibility</p:attrName>
                                        </p:attrNameLst>
                                      </p:cBhvr>
                                      <p:to>
                                        <p:strVal val="visible"/>
                                      </p:to>
                                    </p:set>
                                    <p:animEffect transition="in" filter="blinds(horizontal)">
                                      <p:cBhvr>
                                        <p:cTn id="12" dur="500"/>
                                        <p:tgtEl>
                                          <p:spTgt spid="315406">
                                            <p:txEl>
                                              <p:charRg st="0" end="1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15406">
                                            <p:txEl>
                                              <p:charRg st="1" end="1"/>
                                            </p:txEl>
                                          </p:spTgt>
                                        </p:tgtEl>
                                        <p:attrNameLst>
                                          <p:attrName>style.visibility</p:attrName>
                                        </p:attrNameLst>
                                      </p:cBhvr>
                                      <p:to>
                                        <p:strVal val="visible"/>
                                      </p:to>
                                    </p:set>
                                    <p:animEffect transition="in" filter="blinds(horizontal)">
                                      <p:cBhvr>
                                        <p:cTn id="17" dur="500"/>
                                        <p:tgtEl>
                                          <p:spTgt spid="315406">
                                            <p:txEl>
                                              <p:char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15406">
                                            <p:txEl>
                                              <p:charRg st="32" end="43"/>
                                            </p:txEl>
                                          </p:spTgt>
                                        </p:tgtEl>
                                        <p:attrNameLst>
                                          <p:attrName>style.visibility</p:attrName>
                                        </p:attrNameLst>
                                      </p:cBhvr>
                                      <p:to>
                                        <p:strVal val="visible"/>
                                      </p:to>
                                    </p:set>
                                    <p:animEffect transition="in" filter="blinds(horizontal)">
                                      <p:cBhvr>
                                        <p:cTn id="22" dur="500"/>
                                        <p:tgtEl>
                                          <p:spTgt spid="315406">
                                            <p:txEl>
                                              <p:charRg st="32" end="43"/>
                                            </p:txEl>
                                          </p:spTgt>
                                        </p:tgtEl>
                                      </p:cBhvr>
                                    </p:animEffect>
                                  </p:childTnLst>
                                </p:cTn>
                              </p:par>
                              <p:par>
                                <p:cTn id="23" presetID="3" presetClass="entr" presetSubtype="10" fill="hold" nodeType="withEffect">
                                  <p:stCondLst>
                                    <p:cond delay="0"/>
                                  </p:stCondLst>
                                  <p:childTnLst>
                                    <p:set>
                                      <p:cBhvr>
                                        <p:cTn id="24" dur="1" fill="hold">
                                          <p:stCondLst>
                                            <p:cond delay="0"/>
                                          </p:stCondLst>
                                        </p:cTn>
                                        <p:tgtEl>
                                          <p:spTgt spid="315406">
                                            <p:txEl>
                                              <p:charRg st="43" end="71"/>
                                            </p:txEl>
                                          </p:spTgt>
                                        </p:tgtEl>
                                        <p:attrNameLst>
                                          <p:attrName>style.visibility</p:attrName>
                                        </p:attrNameLst>
                                      </p:cBhvr>
                                      <p:to>
                                        <p:strVal val="visible"/>
                                      </p:to>
                                    </p:set>
                                    <p:animEffect transition="in" filter="blinds(horizontal)">
                                      <p:cBhvr>
                                        <p:cTn id="25" dur="500"/>
                                        <p:tgtEl>
                                          <p:spTgt spid="315406">
                                            <p:txEl>
                                              <p:charRg st="43" end="71"/>
                                            </p:txEl>
                                          </p:spTgt>
                                        </p:tgtEl>
                                      </p:cBhvr>
                                    </p:animEffect>
                                  </p:childTnLst>
                                </p:cTn>
                              </p:par>
                              <p:par>
                                <p:cTn id="26" presetID="3" presetClass="entr" presetSubtype="10" fill="hold" nodeType="withEffect">
                                  <p:stCondLst>
                                    <p:cond delay="0"/>
                                  </p:stCondLst>
                                  <p:childTnLst>
                                    <p:set>
                                      <p:cBhvr>
                                        <p:cTn id="27" dur="1" fill="hold">
                                          <p:stCondLst>
                                            <p:cond delay="0"/>
                                          </p:stCondLst>
                                        </p:cTn>
                                        <p:tgtEl>
                                          <p:spTgt spid="315406">
                                            <p:txEl>
                                              <p:charRg st="71" end="97"/>
                                            </p:txEl>
                                          </p:spTgt>
                                        </p:tgtEl>
                                        <p:attrNameLst>
                                          <p:attrName>style.visibility</p:attrName>
                                        </p:attrNameLst>
                                      </p:cBhvr>
                                      <p:to>
                                        <p:strVal val="visible"/>
                                      </p:to>
                                    </p:set>
                                    <p:animEffect transition="in" filter="blinds(horizontal)">
                                      <p:cBhvr>
                                        <p:cTn id="28" dur="500"/>
                                        <p:tgtEl>
                                          <p:spTgt spid="315406">
                                            <p:txEl>
                                              <p:charRg st="71" end="97"/>
                                            </p:txEl>
                                          </p:spTgt>
                                        </p:tgtEl>
                                      </p:cBhvr>
                                    </p:animEffect>
                                  </p:childTnLst>
                                </p:cTn>
                              </p:par>
                              <p:par>
                                <p:cTn id="29" presetID="3" presetClass="entr" presetSubtype="10" fill="hold" nodeType="withEffect">
                                  <p:stCondLst>
                                    <p:cond delay="0"/>
                                  </p:stCondLst>
                                  <p:childTnLst>
                                    <p:set>
                                      <p:cBhvr>
                                        <p:cTn id="30" dur="1" fill="hold">
                                          <p:stCondLst>
                                            <p:cond delay="0"/>
                                          </p:stCondLst>
                                        </p:cTn>
                                        <p:tgtEl>
                                          <p:spTgt spid="315406">
                                            <p:txEl>
                                              <p:charRg st="97" end="102"/>
                                            </p:txEl>
                                          </p:spTgt>
                                        </p:tgtEl>
                                        <p:attrNameLst>
                                          <p:attrName>style.visibility</p:attrName>
                                        </p:attrNameLst>
                                      </p:cBhvr>
                                      <p:to>
                                        <p:strVal val="visible"/>
                                      </p:to>
                                    </p:set>
                                    <p:animEffect transition="in" filter="blinds(horizontal)">
                                      <p:cBhvr>
                                        <p:cTn id="31" dur="500"/>
                                        <p:tgtEl>
                                          <p:spTgt spid="315406">
                                            <p:txEl>
                                              <p:charRg st="97" end="10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
            <a:lum/>
          </a:blip>
          <a:stretch>
            <a:fillRect/>
          </a:stretch>
        </a:blipFill>
        <a:effectLst/>
      </p:bgPr>
    </p:bg>
    <p:spTree>
      <p:nvGrpSpPr>
        <p:cNvPr id="1" name=""/>
        <p:cNvGrpSpPr/>
        <p:nvPr/>
      </p:nvGrpSpPr>
      <p:grpSpPr>
        <a:xfrm>
          <a:off x="0" y="0"/>
          <a:ext cx="0" cy="0"/>
          <a:chOff x="0" y="0"/>
          <a:chExt cx="0" cy="0"/>
        </a:xfrm>
      </p:grpSpPr>
      <p:sp>
        <p:nvSpPr>
          <p:cNvPr id="2" name="Rectangle 2"/>
          <p:cNvSpPr/>
          <p:nvPr/>
        </p:nvSpPr>
        <p:spPr>
          <a:xfrm>
            <a:off x="381849" y="488318"/>
            <a:ext cx="4881033" cy="438785"/>
          </a:xfrm>
          <a:prstGeom prst="rect">
            <a:avLst/>
          </a:prstGeom>
          <a:noFill/>
          <a:ln w="9525">
            <a:noFill/>
          </a:ln>
        </p:spPr>
        <p:txBody>
          <a:bodyPr wrap="square" lIns="70371" tIns="35185" rIns="70371" bIns="35185" anchor="t">
            <a:spAutoFit/>
          </a:bodyPr>
          <a:lstStyle/>
          <a:p>
            <a:pPr fontAlgn="base">
              <a:spcBef>
                <a:spcPct val="10000"/>
              </a:spcBef>
              <a:spcAft>
                <a:spcPct val="0"/>
              </a:spcAft>
            </a:pPr>
            <a:r>
              <a:rPr lang="en-US" altLang="zh-CN" sz="2400" b="1" smtClean="0">
                <a:solidFill>
                  <a:srgbClr val="0000FF"/>
                </a:solidFill>
                <a:latin typeface="黑体" panose="02010600030101010101" pitchFamily="49" charset="-122"/>
                <a:ea typeface="黑体" panose="02010600030101010101" pitchFamily="49" charset="-122"/>
              </a:rPr>
              <a:t>2.《</a:t>
            </a:r>
            <a:r>
              <a:rPr lang="zh-CN" altLang="en-US" sz="2400" b="1" smtClean="0">
                <a:solidFill>
                  <a:srgbClr val="0000FF"/>
                </a:solidFill>
                <a:latin typeface="黑体" panose="02010600030101010101" pitchFamily="49" charset="-122"/>
                <a:ea typeface="黑体" panose="02010600030101010101" pitchFamily="49" charset="-122"/>
              </a:rPr>
              <a:t>物质结构</a:t>
            </a:r>
            <a:r>
              <a:rPr lang="en-US" altLang="zh-CN" sz="2400" b="1" smtClean="0">
                <a:solidFill>
                  <a:srgbClr val="0000FF"/>
                </a:solidFill>
                <a:latin typeface="黑体" panose="02010600030101010101" pitchFamily="49" charset="-122"/>
                <a:ea typeface="黑体" panose="02010600030101010101" pitchFamily="49" charset="-122"/>
              </a:rPr>
              <a:t>》</a:t>
            </a:r>
            <a:r>
              <a:rPr lang="zh-CN" altLang="en-US" sz="2400" b="1" smtClean="0">
                <a:solidFill>
                  <a:srgbClr val="0000FF"/>
                </a:solidFill>
                <a:latin typeface="黑体" panose="02010600030101010101" pitchFamily="49" charset="-122"/>
                <a:ea typeface="黑体" panose="02010600030101010101" pitchFamily="49" charset="-122"/>
              </a:rPr>
              <a:t>专题</a:t>
            </a:r>
            <a:endParaRPr lang="zh-CN" altLang="en-US" sz="2400" b="1">
              <a:solidFill>
                <a:srgbClr val="FF0000"/>
              </a:solidFill>
              <a:latin typeface="方正姚体" panose="02010601030101010101" pitchFamily="2" charset="-122"/>
              <a:ea typeface="方正姚体" panose="02010601030101010101" pitchFamily="2" charset="-122"/>
            </a:endParaRPr>
          </a:p>
        </p:txBody>
      </p:sp>
      <p:cxnSp>
        <p:nvCxnSpPr>
          <p:cNvPr id="3" name="直接连接符 2"/>
          <p:cNvCxnSpPr/>
          <p:nvPr/>
        </p:nvCxnSpPr>
        <p:spPr>
          <a:xfrm>
            <a:off x="239595" y="1071546"/>
            <a:ext cx="11571447" cy="1588"/>
          </a:xfrm>
          <a:prstGeom prst="line">
            <a:avLst/>
          </a:prstGeom>
          <a:ln w="57150">
            <a:solidFill>
              <a:srgbClr val="FF0000"/>
            </a:solidFill>
          </a:ln>
          <a:scene3d>
            <a:camera prst="obliqueTopRight"/>
            <a:lightRig rig="threePt" dir="t"/>
          </a:scene3d>
        </p:spPr>
        <p:style>
          <a:lnRef idx="1">
            <a:schemeClr val="accent1"/>
          </a:lnRef>
          <a:fillRef idx="0">
            <a:schemeClr val="accent1"/>
          </a:fillRef>
          <a:effectRef idx="0">
            <a:schemeClr val="accent1"/>
          </a:effectRef>
          <a:fontRef idx="minor">
            <a:schemeClr val="tx1"/>
          </a:fontRef>
        </p:style>
      </p:cxnSp>
      <p:grpSp>
        <p:nvGrpSpPr>
          <p:cNvPr id="4" name="组合 298"/>
          <p:cNvGrpSpPr/>
          <p:nvPr/>
        </p:nvGrpSpPr>
        <p:grpSpPr>
          <a:xfrm>
            <a:off x="467751" y="1500175"/>
            <a:ext cx="11152789" cy="4168817"/>
            <a:chOff x="201257" y="1714488"/>
            <a:chExt cx="8364592" cy="4168817"/>
          </a:xfrm>
        </p:grpSpPr>
        <p:sp>
          <p:nvSpPr>
            <p:cNvPr id="239" name="椭圆 238"/>
            <p:cNvSpPr/>
            <p:nvPr/>
          </p:nvSpPr>
          <p:spPr>
            <a:xfrm>
              <a:off x="3929058" y="3214686"/>
              <a:ext cx="714380" cy="1143008"/>
            </a:xfrm>
            <a:prstGeom prst="ellipse">
              <a:avLst/>
            </a:prstGeom>
            <a:solidFill>
              <a:schemeClr val="accent3">
                <a:lumMod val="85000"/>
              </a:schemeClr>
            </a:solidFill>
          </p:spPr>
          <p:style>
            <a:lnRef idx="2">
              <a:schemeClr val="accent2"/>
            </a:lnRef>
            <a:fillRef idx="1">
              <a:schemeClr val="lt1"/>
            </a:fillRef>
            <a:effectRef idx="0">
              <a:schemeClr val="accent2"/>
            </a:effectRef>
            <a:fontRef idx="minor">
              <a:schemeClr val="dk1"/>
            </a:fontRef>
          </p:style>
          <p:txBody>
            <a:bodyPr rtlCol="0" anchor="ctr"/>
            <a:lstStyle/>
            <a:p>
              <a:pPr algn="ctr" fontAlgn="base">
                <a:spcBef>
                  <a:spcPct val="0"/>
                </a:spcBef>
                <a:spcAft>
                  <a:spcPct val="0"/>
                </a:spcAft>
              </a:pPr>
              <a:r>
                <a:rPr lang="zh-CN" altLang="en-US" sz="2400" b="1">
                  <a:solidFill>
                    <a:srgbClr val="FF0000"/>
                  </a:solidFill>
                  <a:latin typeface="黑体" panose="02010600030101010101" pitchFamily="49" charset="-122"/>
                  <a:ea typeface="黑体" panose="02010600030101010101" pitchFamily="49" charset="-122"/>
                  <a:sym typeface="+mn-ea"/>
                </a:rPr>
                <a:t>结构</a:t>
              </a:r>
              <a:endParaRPr lang="zh-CN" altLang="en-US" sz="2400" b="1">
                <a:solidFill>
                  <a:srgbClr val="FF0000"/>
                </a:solidFill>
                <a:latin typeface="黑体" panose="02010600030101010101" pitchFamily="49" charset="-122"/>
                <a:ea typeface="黑体" panose="02010600030101010101" pitchFamily="49" charset="-122"/>
                <a:sym typeface="+mn-ea"/>
              </a:endParaRPr>
            </a:p>
          </p:txBody>
        </p:sp>
        <p:sp>
          <p:nvSpPr>
            <p:cNvPr id="243" name="右大括号 242"/>
            <p:cNvSpPr/>
            <p:nvPr/>
          </p:nvSpPr>
          <p:spPr>
            <a:xfrm>
              <a:off x="3827497" y="1811339"/>
              <a:ext cx="101561" cy="4046553"/>
            </a:xfrm>
            <a:prstGeom prst="rightBrace">
              <a:avLst/>
            </a:prstGeom>
            <a:solidFill>
              <a:schemeClr val="accent1"/>
            </a:solidFill>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fontAlgn="base">
                <a:spcBef>
                  <a:spcPct val="0"/>
                </a:spcBef>
                <a:spcAft>
                  <a:spcPct val="0"/>
                </a:spcAft>
              </a:pPr>
              <a:endParaRPr lang="zh-CN" altLang="en-US" b="1">
                <a:solidFill>
                  <a:srgbClr val="000000"/>
                </a:solidFill>
              </a:endParaRPr>
            </a:p>
          </p:txBody>
        </p:sp>
        <p:sp>
          <p:nvSpPr>
            <p:cNvPr id="244" name="左大括号 243"/>
            <p:cNvSpPr/>
            <p:nvPr/>
          </p:nvSpPr>
          <p:spPr>
            <a:xfrm>
              <a:off x="4643438" y="2141987"/>
              <a:ext cx="145399" cy="3357585"/>
            </a:xfrm>
            <a:prstGeom prst="leftBrace">
              <a:avLst/>
            </a:prstGeom>
            <a:solidFill>
              <a:schemeClr val="accent1"/>
            </a:solidFill>
            <a:ln>
              <a:solidFill>
                <a:srgbClr val="FF3300"/>
              </a:solidFill>
            </a:ln>
          </p:spPr>
          <p:style>
            <a:lnRef idx="1">
              <a:schemeClr val="accent1"/>
            </a:lnRef>
            <a:fillRef idx="0">
              <a:schemeClr val="accent1"/>
            </a:fillRef>
            <a:effectRef idx="0">
              <a:schemeClr val="accent1"/>
            </a:effectRef>
            <a:fontRef idx="minor">
              <a:schemeClr val="tx1"/>
            </a:fontRef>
          </p:style>
          <p:txBody>
            <a:bodyPr rtlCol="0" anchor="ctr"/>
            <a:lstStyle/>
            <a:p>
              <a:pPr algn="ctr" fontAlgn="base">
                <a:spcBef>
                  <a:spcPct val="0"/>
                </a:spcBef>
                <a:spcAft>
                  <a:spcPct val="0"/>
                </a:spcAft>
              </a:pPr>
              <a:endParaRPr lang="zh-CN" altLang="en-US" b="1">
                <a:solidFill>
                  <a:srgbClr val="000000"/>
                </a:solidFill>
              </a:endParaRPr>
            </a:p>
          </p:txBody>
        </p:sp>
        <p:sp>
          <p:nvSpPr>
            <p:cNvPr id="245" name="圆角矩形 244"/>
            <p:cNvSpPr/>
            <p:nvPr/>
          </p:nvSpPr>
          <p:spPr>
            <a:xfrm>
              <a:off x="3071802" y="1823885"/>
              <a:ext cx="755060" cy="583242"/>
            </a:xfrm>
            <a:prstGeom prst="roundRect">
              <a:avLst/>
            </a:prstGeom>
            <a:solidFill>
              <a:schemeClr val="accent1"/>
            </a:solidFill>
            <a:ln>
              <a:solidFill>
                <a:srgbClr val="FF0000"/>
              </a:solidFill>
            </a:ln>
          </p:spPr>
          <p:style>
            <a:lnRef idx="2">
              <a:schemeClr val="accent5"/>
            </a:lnRef>
            <a:fillRef idx="1">
              <a:schemeClr val="lt1"/>
            </a:fillRef>
            <a:effectRef idx="0">
              <a:schemeClr val="accent5"/>
            </a:effectRef>
            <a:fontRef idx="minor">
              <a:schemeClr val="dk1"/>
            </a:fontRef>
          </p:style>
          <p:txBody>
            <a:bodyPr rtlCol="0" anchor="ctr"/>
            <a:lstStyle/>
            <a:p>
              <a:pPr algn="ctr" fontAlgn="base">
                <a:spcBef>
                  <a:spcPct val="0"/>
                </a:spcBef>
                <a:spcAft>
                  <a:spcPct val="0"/>
                </a:spcAft>
              </a:pPr>
              <a:r>
                <a:rPr lang="zh-CN" altLang="en-US" b="1" smtClean="0">
                  <a:solidFill>
                    <a:srgbClr val="000000"/>
                  </a:solidFill>
                </a:rPr>
                <a:t>原子</a:t>
              </a:r>
              <a:endParaRPr lang="en-US" altLang="zh-CN" b="1" smtClean="0">
                <a:solidFill>
                  <a:srgbClr val="000000"/>
                </a:solidFill>
              </a:endParaRPr>
            </a:p>
            <a:p>
              <a:pPr algn="ctr" fontAlgn="base">
                <a:spcBef>
                  <a:spcPct val="0"/>
                </a:spcBef>
                <a:spcAft>
                  <a:spcPct val="0"/>
                </a:spcAft>
              </a:pPr>
              <a:r>
                <a:rPr lang="zh-CN" altLang="en-US" b="1" smtClean="0">
                  <a:solidFill>
                    <a:srgbClr val="000000"/>
                  </a:solidFill>
                </a:rPr>
                <a:t>结构</a:t>
              </a:r>
              <a:endParaRPr lang="zh-CN" altLang="en-US" b="1">
                <a:solidFill>
                  <a:srgbClr val="000000"/>
                </a:solidFill>
              </a:endParaRPr>
            </a:p>
          </p:txBody>
        </p:sp>
        <p:sp>
          <p:nvSpPr>
            <p:cNvPr id="247" name="圆角矩形 246"/>
            <p:cNvSpPr/>
            <p:nvPr/>
          </p:nvSpPr>
          <p:spPr>
            <a:xfrm>
              <a:off x="3044480" y="2857496"/>
              <a:ext cx="748381" cy="618658"/>
            </a:xfrm>
            <a:prstGeom prst="roundRect">
              <a:avLst/>
            </a:prstGeom>
            <a:solidFill>
              <a:schemeClr val="accent1"/>
            </a:solidFill>
            <a:ln>
              <a:solidFill>
                <a:srgbClr val="FF0000"/>
              </a:solidFill>
            </a:ln>
          </p:spPr>
          <p:style>
            <a:lnRef idx="2">
              <a:schemeClr val="accent5"/>
            </a:lnRef>
            <a:fillRef idx="1">
              <a:schemeClr val="lt1"/>
            </a:fillRef>
            <a:effectRef idx="0">
              <a:schemeClr val="accent5"/>
            </a:effectRef>
            <a:fontRef idx="minor">
              <a:schemeClr val="dk1"/>
            </a:fontRef>
          </p:style>
          <p:txBody>
            <a:bodyPr rtlCol="0" anchor="ctr"/>
            <a:lstStyle/>
            <a:p>
              <a:pPr algn="ctr" fontAlgn="base">
                <a:spcBef>
                  <a:spcPct val="0"/>
                </a:spcBef>
                <a:spcAft>
                  <a:spcPct val="0"/>
                </a:spcAft>
              </a:pPr>
              <a:r>
                <a:rPr lang="zh-CN" altLang="en-US" b="1" smtClean="0">
                  <a:solidFill>
                    <a:srgbClr val="000000"/>
                  </a:solidFill>
                </a:rPr>
                <a:t>相互作用</a:t>
              </a:r>
              <a:endParaRPr lang="zh-CN" altLang="en-US" b="1">
                <a:solidFill>
                  <a:srgbClr val="000000"/>
                </a:solidFill>
              </a:endParaRPr>
            </a:p>
          </p:txBody>
        </p:sp>
        <p:sp>
          <p:nvSpPr>
            <p:cNvPr id="249" name="圆角矩形 248"/>
            <p:cNvSpPr/>
            <p:nvPr/>
          </p:nvSpPr>
          <p:spPr>
            <a:xfrm>
              <a:off x="3071802" y="4000504"/>
              <a:ext cx="794411" cy="646114"/>
            </a:xfrm>
            <a:prstGeom prst="roundRect">
              <a:avLst/>
            </a:prstGeom>
            <a:solidFill>
              <a:schemeClr val="accent1"/>
            </a:solidFill>
            <a:ln>
              <a:solidFill>
                <a:srgbClr val="FF0000"/>
              </a:solidFill>
            </a:ln>
          </p:spPr>
          <p:style>
            <a:lnRef idx="2">
              <a:schemeClr val="accent5"/>
            </a:lnRef>
            <a:fillRef idx="1">
              <a:schemeClr val="lt1"/>
            </a:fillRef>
            <a:effectRef idx="0">
              <a:schemeClr val="accent5"/>
            </a:effectRef>
            <a:fontRef idx="minor">
              <a:schemeClr val="dk1"/>
            </a:fontRef>
          </p:style>
          <p:txBody>
            <a:bodyPr rtlCol="0" anchor="ctr"/>
            <a:lstStyle/>
            <a:p>
              <a:pPr algn="ctr" fontAlgn="base">
                <a:spcBef>
                  <a:spcPct val="0"/>
                </a:spcBef>
                <a:spcAft>
                  <a:spcPct val="0"/>
                </a:spcAft>
              </a:pPr>
              <a:r>
                <a:rPr lang="zh-CN" altLang="en-US" b="1" smtClean="0">
                  <a:solidFill>
                    <a:srgbClr val="000000"/>
                  </a:solidFill>
                </a:rPr>
                <a:t>分子</a:t>
              </a:r>
              <a:endParaRPr lang="en-US" altLang="zh-CN" b="1" smtClean="0">
                <a:solidFill>
                  <a:srgbClr val="000000"/>
                </a:solidFill>
              </a:endParaRPr>
            </a:p>
            <a:p>
              <a:pPr algn="ctr" fontAlgn="base">
                <a:spcBef>
                  <a:spcPct val="0"/>
                </a:spcBef>
                <a:spcAft>
                  <a:spcPct val="0"/>
                </a:spcAft>
              </a:pPr>
              <a:r>
                <a:rPr lang="zh-CN" altLang="en-US" b="1" smtClean="0">
                  <a:solidFill>
                    <a:srgbClr val="000000"/>
                  </a:solidFill>
                </a:rPr>
                <a:t>结构</a:t>
              </a:r>
              <a:endParaRPr lang="zh-CN" altLang="en-US" b="1">
                <a:solidFill>
                  <a:srgbClr val="000000"/>
                </a:solidFill>
              </a:endParaRPr>
            </a:p>
          </p:txBody>
        </p:sp>
        <p:sp>
          <p:nvSpPr>
            <p:cNvPr id="250" name="文本框 16"/>
            <p:cNvSpPr txBox="1"/>
            <p:nvPr/>
          </p:nvSpPr>
          <p:spPr>
            <a:xfrm>
              <a:off x="727405" y="3832215"/>
              <a:ext cx="2058645" cy="954107"/>
            </a:xfrm>
            <a:prstGeom prst="rect">
              <a:avLst/>
            </a:prstGeom>
            <a:noFill/>
            <a:ln>
              <a:solidFill>
                <a:schemeClr val="accent5">
                  <a:lumMod val="50000"/>
                </a:schemeClr>
              </a:solidFill>
            </a:ln>
          </p:spPr>
          <p:txBody>
            <a:bodyPr wrap="square" rtlCol="0">
              <a:spAutoFit/>
            </a:bodyPr>
            <a:lstStyle/>
            <a:p>
              <a:pPr fontAlgn="base">
                <a:spcBef>
                  <a:spcPct val="0"/>
                </a:spcBef>
                <a:spcAft>
                  <a:spcPct val="0"/>
                </a:spcAft>
              </a:pPr>
              <a:r>
                <a:rPr lang="zh-CN" altLang="en-US" sz="1400" b="1" smtClean="0">
                  <a:solidFill>
                    <a:srgbClr val="000000"/>
                  </a:solidFill>
                </a:rPr>
                <a:t>极性分子、非极性分子</a:t>
              </a:r>
              <a:endParaRPr lang="en-US" altLang="zh-CN" sz="1400" b="1" smtClean="0">
                <a:solidFill>
                  <a:srgbClr val="000000"/>
                </a:solidFill>
              </a:endParaRPr>
            </a:p>
            <a:p>
              <a:pPr fontAlgn="base">
                <a:spcBef>
                  <a:spcPct val="0"/>
                </a:spcBef>
                <a:spcAft>
                  <a:spcPct val="0"/>
                </a:spcAft>
              </a:pPr>
              <a:r>
                <a:rPr lang="zh-CN" altLang="en-US" sz="1400" b="1" smtClean="0">
                  <a:solidFill>
                    <a:srgbClr val="000000"/>
                  </a:solidFill>
                  <a:sym typeface="+mn-ea"/>
                </a:rPr>
                <a:t>分子式、</a:t>
              </a:r>
              <a:r>
                <a:rPr lang="zh-CN" altLang="en-US" sz="1400" b="1" smtClean="0">
                  <a:solidFill>
                    <a:srgbClr val="000000"/>
                  </a:solidFill>
                </a:rPr>
                <a:t>电子式</a:t>
              </a:r>
              <a:endParaRPr lang="zh-CN" altLang="en-US" sz="1400" b="1" smtClean="0">
                <a:solidFill>
                  <a:srgbClr val="000000"/>
                </a:solidFill>
              </a:endParaRPr>
            </a:p>
            <a:p>
              <a:pPr fontAlgn="base">
                <a:spcBef>
                  <a:spcPct val="0"/>
                </a:spcBef>
                <a:spcAft>
                  <a:spcPct val="0"/>
                </a:spcAft>
              </a:pPr>
              <a:r>
                <a:rPr lang="zh-CN" altLang="en-US" sz="1400" b="1" smtClean="0">
                  <a:solidFill>
                    <a:srgbClr val="000000"/>
                  </a:solidFill>
                </a:rPr>
                <a:t>结构式、</a:t>
              </a:r>
              <a:r>
                <a:rPr lang="zh-CN" altLang="en-US" sz="1400" b="1" smtClean="0">
                  <a:solidFill>
                    <a:srgbClr val="000000"/>
                  </a:solidFill>
                  <a:sym typeface="+mn-ea"/>
                </a:rPr>
                <a:t>结构简式</a:t>
              </a:r>
              <a:endParaRPr lang="zh-CN" altLang="en-US" sz="1400" b="1" smtClean="0">
                <a:solidFill>
                  <a:srgbClr val="000000"/>
                </a:solidFill>
              </a:endParaRPr>
            </a:p>
            <a:p>
              <a:pPr fontAlgn="base">
                <a:spcBef>
                  <a:spcPct val="0"/>
                </a:spcBef>
                <a:spcAft>
                  <a:spcPct val="0"/>
                </a:spcAft>
              </a:pPr>
              <a:r>
                <a:rPr lang="zh-CN" altLang="en-US" sz="1400" b="1" smtClean="0">
                  <a:solidFill>
                    <a:srgbClr val="000000"/>
                  </a:solidFill>
                </a:rPr>
                <a:t>空间构型、杂化类型</a:t>
              </a:r>
              <a:endParaRPr lang="zh-CN" altLang="en-US" sz="1400" b="1">
                <a:solidFill>
                  <a:srgbClr val="000000"/>
                </a:solidFill>
              </a:endParaRPr>
            </a:p>
          </p:txBody>
        </p:sp>
        <p:cxnSp>
          <p:nvCxnSpPr>
            <p:cNvPr id="251" name="直接箭头连接符 250"/>
            <p:cNvCxnSpPr/>
            <p:nvPr/>
          </p:nvCxnSpPr>
          <p:spPr>
            <a:xfrm flipH="1">
              <a:off x="2779702" y="2121375"/>
              <a:ext cx="292100" cy="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52" name="直接箭头连接符 251"/>
            <p:cNvCxnSpPr/>
            <p:nvPr/>
          </p:nvCxnSpPr>
          <p:spPr>
            <a:xfrm flipH="1">
              <a:off x="2779067" y="4344998"/>
              <a:ext cx="292735" cy="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53" name="直接箭头连接符 252"/>
            <p:cNvCxnSpPr>
              <a:stCxn id="247" idx="1"/>
              <a:endCxn id="261" idx="3"/>
            </p:cNvCxnSpPr>
            <p:nvPr/>
          </p:nvCxnSpPr>
          <p:spPr>
            <a:xfrm rot="10800000">
              <a:off x="2752018" y="3156521"/>
              <a:ext cx="292463" cy="10305"/>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54" name="圆角矩形 253"/>
            <p:cNvSpPr/>
            <p:nvPr/>
          </p:nvSpPr>
          <p:spPr>
            <a:xfrm>
              <a:off x="4786314" y="2141986"/>
              <a:ext cx="787390" cy="576895"/>
            </a:xfrm>
            <a:prstGeom prst="roundRect">
              <a:avLst/>
            </a:prstGeom>
            <a:solidFill>
              <a:schemeClr val="accent1"/>
            </a:solidFill>
            <a:ln>
              <a:solidFill>
                <a:srgbClr val="FF0000"/>
              </a:solidFill>
            </a:ln>
          </p:spPr>
          <p:style>
            <a:lnRef idx="2">
              <a:schemeClr val="accent5"/>
            </a:lnRef>
            <a:fillRef idx="1">
              <a:schemeClr val="lt1"/>
            </a:fillRef>
            <a:effectRef idx="0">
              <a:schemeClr val="accent5"/>
            </a:effectRef>
            <a:fontRef idx="minor">
              <a:schemeClr val="dk1"/>
            </a:fontRef>
          </p:style>
          <p:txBody>
            <a:bodyPr rtlCol="0" anchor="ctr"/>
            <a:lstStyle/>
            <a:p>
              <a:pPr algn="ctr" fontAlgn="base">
                <a:spcBef>
                  <a:spcPct val="0"/>
                </a:spcBef>
                <a:spcAft>
                  <a:spcPct val="0"/>
                </a:spcAft>
              </a:pPr>
              <a:r>
                <a:rPr lang="zh-CN" altLang="en-US" b="1" smtClean="0">
                  <a:solidFill>
                    <a:srgbClr val="000000"/>
                  </a:solidFill>
                </a:rPr>
                <a:t>原子表示</a:t>
              </a:r>
              <a:endParaRPr lang="en-US" altLang="zh-CN" b="1" smtClean="0">
                <a:solidFill>
                  <a:srgbClr val="000000"/>
                </a:solidFill>
              </a:endParaRPr>
            </a:p>
          </p:txBody>
        </p:sp>
        <p:sp>
          <p:nvSpPr>
            <p:cNvPr id="255" name="圆角矩形 254"/>
            <p:cNvSpPr/>
            <p:nvPr/>
          </p:nvSpPr>
          <p:spPr>
            <a:xfrm>
              <a:off x="4786314" y="4901073"/>
              <a:ext cx="784867" cy="598499"/>
            </a:xfrm>
            <a:prstGeom prst="roundRect">
              <a:avLst/>
            </a:prstGeom>
            <a:solidFill>
              <a:schemeClr val="accent5">
                <a:lumMod val="90000"/>
              </a:schemeClr>
            </a:solidFill>
            <a:ln>
              <a:solidFill>
                <a:srgbClr val="FF0000"/>
              </a:solidFill>
            </a:ln>
          </p:spPr>
          <p:style>
            <a:lnRef idx="2">
              <a:schemeClr val="accent5"/>
            </a:lnRef>
            <a:fillRef idx="1">
              <a:schemeClr val="lt1"/>
            </a:fillRef>
            <a:effectRef idx="0">
              <a:schemeClr val="accent5"/>
            </a:effectRef>
            <a:fontRef idx="minor">
              <a:schemeClr val="dk1"/>
            </a:fontRef>
          </p:style>
          <p:txBody>
            <a:bodyPr rtlCol="0" anchor="ctr"/>
            <a:lstStyle/>
            <a:p>
              <a:pPr algn="ctr" fontAlgn="base">
                <a:spcBef>
                  <a:spcPct val="0"/>
                </a:spcBef>
                <a:spcAft>
                  <a:spcPct val="0"/>
                </a:spcAft>
              </a:pPr>
              <a:r>
                <a:rPr lang="zh-CN" altLang="en-US" b="1" smtClean="0">
                  <a:solidFill>
                    <a:srgbClr val="000000"/>
                  </a:solidFill>
                </a:rPr>
                <a:t>有机</a:t>
              </a:r>
              <a:endParaRPr lang="en-US" altLang="zh-CN" b="1" smtClean="0">
                <a:solidFill>
                  <a:srgbClr val="000000"/>
                </a:solidFill>
              </a:endParaRPr>
            </a:p>
            <a:p>
              <a:pPr algn="ctr" fontAlgn="base">
                <a:spcBef>
                  <a:spcPct val="0"/>
                </a:spcBef>
                <a:spcAft>
                  <a:spcPct val="0"/>
                </a:spcAft>
              </a:pPr>
              <a:r>
                <a:rPr lang="zh-CN" altLang="en-US" b="1" smtClean="0">
                  <a:solidFill>
                    <a:srgbClr val="000000"/>
                  </a:solidFill>
                </a:rPr>
                <a:t>物</a:t>
              </a:r>
              <a:endParaRPr lang="zh-CN" altLang="en-US" b="1">
                <a:solidFill>
                  <a:srgbClr val="000000"/>
                </a:solidFill>
              </a:endParaRPr>
            </a:p>
          </p:txBody>
        </p:sp>
        <p:sp>
          <p:nvSpPr>
            <p:cNvPr id="256" name="文本框 22"/>
            <p:cNvSpPr txBox="1"/>
            <p:nvPr/>
          </p:nvSpPr>
          <p:spPr>
            <a:xfrm>
              <a:off x="6072198" y="1973697"/>
              <a:ext cx="2286016" cy="954107"/>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fontAlgn="base">
                <a:spcBef>
                  <a:spcPct val="0"/>
                </a:spcBef>
                <a:spcAft>
                  <a:spcPct val="0"/>
                </a:spcAft>
              </a:pPr>
              <a:r>
                <a:rPr lang="zh-CN" altLang="en-US" sz="1400" b="1" smtClean="0">
                  <a:solidFill>
                    <a:srgbClr val="000000"/>
                  </a:solidFill>
                </a:rPr>
                <a:t>元素符号</a:t>
              </a:r>
              <a:endParaRPr lang="en-US" altLang="zh-CN" sz="1400" b="1" smtClean="0">
                <a:solidFill>
                  <a:srgbClr val="000000"/>
                </a:solidFill>
              </a:endParaRPr>
            </a:p>
            <a:p>
              <a:pPr fontAlgn="base">
                <a:spcBef>
                  <a:spcPct val="0"/>
                </a:spcBef>
                <a:spcAft>
                  <a:spcPct val="0"/>
                </a:spcAft>
              </a:pPr>
              <a:r>
                <a:rPr lang="zh-CN" altLang="en-US" sz="1400" b="1" smtClean="0">
                  <a:solidFill>
                    <a:srgbClr val="000000"/>
                  </a:solidFill>
                </a:rPr>
                <a:t>电子式、电子表示式</a:t>
              </a:r>
              <a:endParaRPr lang="en-US" altLang="zh-CN" sz="1400" b="1" smtClean="0">
                <a:solidFill>
                  <a:srgbClr val="000000"/>
                </a:solidFill>
              </a:endParaRPr>
            </a:p>
            <a:p>
              <a:pPr fontAlgn="base">
                <a:spcBef>
                  <a:spcPct val="0"/>
                </a:spcBef>
                <a:spcAft>
                  <a:spcPct val="0"/>
                </a:spcAft>
              </a:pPr>
              <a:r>
                <a:rPr lang="zh-CN" altLang="en-US" sz="1400" b="1" smtClean="0">
                  <a:solidFill>
                    <a:srgbClr val="000000"/>
                  </a:solidFill>
                </a:rPr>
                <a:t>原子结构示意图</a:t>
              </a:r>
              <a:endParaRPr lang="en-US" altLang="zh-CN" sz="1400" b="1" smtClean="0">
                <a:solidFill>
                  <a:srgbClr val="000000"/>
                </a:solidFill>
              </a:endParaRPr>
            </a:p>
            <a:p>
              <a:pPr fontAlgn="base">
                <a:spcBef>
                  <a:spcPct val="0"/>
                </a:spcBef>
                <a:spcAft>
                  <a:spcPct val="0"/>
                </a:spcAft>
              </a:pPr>
              <a:r>
                <a:rPr lang="zh-CN" altLang="en-US" sz="1400" b="1" smtClean="0">
                  <a:solidFill>
                    <a:srgbClr val="000000"/>
                  </a:solidFill>
                </a:rPr>
                <a:t>原子结构图、电子排布图</a:t>
              </a:r>
              <a:endParaRPr lang="en-US" altLang="zh-CN" sz="1400" b="1" smtClean="0">
                <a:solidFill>
                  <a:srgbClr val="000000"/>
                </a:solidFill>
              </a:endParaRPr>
            </a:p>
          </p:txBody>
        </p:sp>
        <p:cxnSp>
          <p:nvCxnSpPr>
            <p:cNvPr id="257" name="直接箭头连接符 256"/>
            <p:cNvCxnSpPr/>
            <p:nvPr/>
          </p:nvCxnSpPr>
          <p:spPr>
            <a:xfrm>
              <a:off x="5572132" y="2427738"/>
              <a:ext cx="500066" cy="158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60" name="文本框 11"/>
            <p:cNvSpPr txBox="1"/>
            <p:nvPr/>
          </p:nvSpPr>
          <p:spPr>
            <a:xfrm>
              <a:off x="714380" y="1739901"/>
              <a:ext cx="2071670" cy="738664"/>
            </a:xfrm>
            <a:prstGeom prst="rect">
              <a:avLst/>
            </a:prstGeom>
            <a:noFill/>
            <a:ln>
              <a:solidFill>
                <a:schemeClr val="accent5">
                  <a:lumMod val="50000"/>
                </a:schemeClr>
              </a:solidFill>
            </a:ln>
          </p:spPr>
          <p:txBody>
            <a:bodyPr wrap="square" rtlCol="0">
              <a:spAutoFit/>
            </a:bodyPr>
            <a:lstStyle/>
            <a:p>
              <a:pPr algn="ctr" fontAlgn="base">
                <a:spcBef>
                  <a:spcPct val="0"/>
                </a:spcBef>
                <a:spcAft>
                  <a:spcPct val="0"/>
                </a:spcAft>
              </a:pPr>
              <a:r>
                <a:rPr lang="zh-CN" altLang="en-US" sz="1400" b="1" smtClean="0">
                  <a:solidFill>
                    <a:srgbClr val="000000"/>
                  </a:solidFill>
                </a:rPr>
                <a:t>质子、中子、电子</a:t>
              </a:r>
              <a:endParaRPr lang="en-US" altLang="zh-CN" sz="1400" b="1" smtClean="0">
                <a:solidFill>
                  <a:srgbClr val="000000"/>
                </a:solidFill>
              </a:endParaRPr>
            </a:p>
            <a:p>
              <a:pPr algn="ctr" fontAlgn="base">
                <a:spcBef>
                  <a:spcPct val="0"/>
                </a:spcBef>
                <a:spcAft>
                  <a:spcPct val="0"/>
                </a:spcAft>
              </a:pPr>
              <a:r>
                <a:rPr lang="zh-CN" altLang="en-US" sz="1400" b="1" smtClean="0">
                  <a:solidFill>
                    <a:srgbClr val="000000"/>
                  </a:solidFill>
                </a:rPr>
                <a:t>元素、核素、同位素</a:t>
              </a:r>
              <a:endParaRPr lang="en-US" altLang="zh-CN" sz="1400" b="1" smtClean="0">
                <a:solidFill>
                  <a:srgbClr val="000000"/>
                </a:solidFill>
              </a:endParaRPr>
            </a:p>
            <a:p>
              <a:pPr algn="ctr" fontAlgn="base">
                <a:spcBef>
                  <a:spcPct val="0"/>
                </a:spcBef>
                <a:spcAft>
                  <a:spcPct val="0"/>
                </a:spcAft>
              </a:pPr>
              <a:r>
                <a:rPr lang="zh-CN" altLang="en-US" sz="1400" b="1" smtClean="0">
                  <a:solidFill>
                    <a:srgbClr val="000000"/>
                  </a:solidFill>
                </a:rPr>
                <a:t>质量数、相对原子质量</a:t>
              </a:r>
              <a:endParaRPr lang="zh-CN" altLang="en-US" sz="1400" b="1">
                <a:solidFill>
                  <a:srgbClr val="000000"/>
                </a:solidFill>
              </a:endParaRPr>
            </a:p>
          </p:txBody>
        </p:sp>
        <p:sp>
          <p:nvSpPr>
            <p:cNvPr id="261" name="文本框 11"/>
            <p:cNvSpPr txBox="1"/>
            <p:nvPr/>
          </p:nvSpPr>
          <p:spPr>
            <a:xfrm>
              <a:off x="751785" y="2571744"/>
              <a:ext cx="2000232" cy="1169551"/>
            </a:xfrm>
            <a:prstGeom prst="rect">
              <a:avLst/>
            </a:prstGeom>
            <a:noFill/>
            <a:ln>
              <a:solidFill>
                <a:schemeClr val="accent5">
                  <a:lumMod val="50000"/>
                </a:schemeClr>
              </a:solidFill>
            </a:ln>
          </p:spPr>
          <p:txBody>
            <a:bodyPr wrap="square" rtlCol="0">
              <a:spAutoFit/>
            </a:bodyPr>
            <a:lstStyle/>
            <a:p>
              <a:pPr algn="ctr" fontAlgn="base">
                <a:spcBef>
                  <a:spcPct val="0"/>
                </a:spcBef>
                <a:spcAft>
                  <a:spcPct val="0"/>
                </a:spcAft>
              </a:pPr>
              <a:r>
                <a:rPr lang="zh-CN" altLang="en-US" sz="1400" b="1" smtClean="0">
                  <a:solidFill>
                    <a:srgbClr val="000000"/>
                  </a:solidFill>
                </a:rPr>
                <a:t>分子间作用力、氢键</a:t>
              </a:r>
              <a:endParaRPr lang="en-US" altLang="zh-CN" sz="1400" b="1" smtClean="0">
                <a:solidFill>
                  <a:srgbClr val="000000"/>
                </a:solidFill>
              </a:endParaRPr>
            </a:p>
            <a:p>
              <a:pPr algn="ctr" fontAlgn="base">
                <a:spcBef>
                  <a:spcPct val="0"/>
                </a:spcBef>
                <a:spcAft>
                  <a:spcPct val="0"/>
                </a:spcAft>
              </a:pPr>
              <a:r>
                <a:rPr lang="zh-CN" altLang="en-US" sz="1400" b="1" smtClean="0">
                  <a:solidFill>
                    <a:srgbClr val="000000"/>
                  </a:solidFill>
                </a:rPr>
                <a:t>化学键、离子键</a:t>
              </a:r>
              <a:endParaRPr lang="en-US" altLang="zh-CN" sz="1400" b="1" smtClean="0">
                <a:solidFill>
                  <a:srgbClr val="000000"/>
                </a:solidFill>
              </a:endParaRPr>
            </a:p>
            <a:p>
              <a:pPr algn="ctr" fontAlgn="base">
                <a:spcBef>
                  <a:spcPct val="0"/>
                </a:spcBef>
                <a:spcAft>
                  <a:spcPct val="0"/>
                </a:spcAft>
              </a:pPr>
              <a:r>
                <a:rPr lang="zh-CN" altLang="en-US" sz="1400" b="1" smtClean="0">
                  <a:solidFill>
                    <a:srgbClr val="000000"/>
                  </a:solidFill>
                </a:rPr>
                <a:t>共价键、金属键</a:t>
              </a:r>
              <a:endParaRPr lang="en-US" altLang="zh-CN" sz="1400" b="1" smtClean="0">
                <a:solidFill>
                  <a:srgbClr val="000000"/>
                </a:solidFill>
              </a:endParaRPr>
            </a:p>
            <a:p>
              <a:pPr algn="ctr" fontAlgn="base">
                <a:spcBef>
                  <a:spcPct val="0"/>
                </a:spcBef>
                <a:spcAft>
                  <a:spcPct val="0"/>
                </a:spcAft>
              </a:pPr>
              <a:r>
                <a:rPr lang="zh-CN" altLang="en-US" sz="1400" b="1" smtClean="0">
                  <a:solidFill>
                    <a:srgbClr val="000000"/>
                  </a:solidFill>
                </a:rPr>
                <a:t>极性键、非极性键</a:t>
              </a:r>
              <a:endParaRPr lang="en-US" altLang="zh-CN" sz="1400" b="1" smtClean="0">
                <a:solidFill>
                  <a:srgbClr val="000000"/>
                </a:solidFill>
              </a:endParaRPr>
            </a:p>
            <a:p>
              <a:pPr algn="ctr" fontAlgn="base">
                <a:spcBef>
                  <a:spcPct val="0"/>
                </a:spcBef>
                <a:spcAft>
                  <a:spcPct val="0"/>
                </a:spcAft>
              </a:pPr>
              <a:r>
                <a:rPr lang="zh-CN" altLang="en-US" sz="1400" b="1" smtClean="0">
                  <a:solidFill>
                    <a:srgbClr val="000000"/>
                  </a:solidFill>
                </a:rPr>
                <a:t>作用强弱比较方法</a:t>
              </a:r>
              <a:endParaRPr lang="zh-CN" altLang="en-US" sz="1400" b="1">
                <a:solidFill>
                  <a:srgbClr val="000000"/>
                </a:solidFill>
              </a:endParaRPr>
            </a:p>
          </p:txBody>
        </p:sp>
        <p:sp>
          <p:nvSpPr>
            <p:cNvPr id="279" name="圆角矩形 278"/>
            <p:cNvSpPr/>
            <p:nvPr/>
          </p:nvSpPr>
          <p:spPr>
            <a:xfrm>
              <a:off x="4786314" y="3499308"/>
              <a:ext cx="787390" cy="576895"/>
            </a:xfrm>
            <a:prstGeom prst="roundRect">
              <a:avLst/>
            </a:prstGeom>
            <a:solidFill>
              <a:schemeClr val="accent1"/>
            </a:solidFill>
            <a:ln>
              <a:solidFill>
                <a:srgbClr val="FF0000"/>
              </a:solidFill>
            </a:ln>
          </p:spPr>
          <p:style>
            <a:lnRef idx="2">
              <a:schemeClr val="accent5"/>
            </a:lnRef>
            <a:fillRef idx="1">
              <a:schemeClr val="lt1"/>
            </a:fillRef>
            <a:effectRef idx="0">
              <a:schemeClr val="accent5"/>
            </a:effectRef>
            <a:fontRef idx="minor">
              <a:schemeClr val="dk1"/>
            </a:fontRef>
          </p:style>
          <p:txBody>
            <a:bodyPr rtlCol="0" anchor="ctr"/>
            <a:lstStyle/>
            <a:p>
              <a:pPr algn="ctr" fontAlgn="base">
                <a:spcBef>
                  <a:spcPct val="0"/>
                </a:spcBef>
                <a:spcAft>
                  <a:spcPct val="0"/>
                </a:spcAft>
              </a:pPr>
              <a:r>
                <a:rPr lang="zh-CN" altLang="en-US" b="1" smtClean="0">
                  <a:solidFill>
                    <a:srgbClr val="000000"/>
                  </a:solidFill>
                </a:rPr>
                <a:t>元素性质</a:t>
              </a:r>
              <a:endParaRPr lang="en-US" altLang="zh-CN" b="1" smtClean="0">
                <a:solidFill>
                  <a:srgbClr val="000000"/>
                </a:solidFill>
              </a:endParaRPr>
            </a:p>
          </p:txBody>
        </p:sp>
        <p:sp>
          <p:nvSpPr>
            <p:cNvPr id="280" name="文本框 22"/>
            <p:cNvSpPr txBox="1"/>
            <p:nvPr/>
          </p:nvSpPr>
          <p:spPr>
            <a:xfrm>
              <a:off x="6072198" y="3045267"/>
              <a:ext cx="2286016" cy="1384995"/>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fontAlgn="base">
                <a:spcBef>
                  <a:spcPct val="0"/>
                </a:spcBef>
                <a:spcAft>
                  <a:spcPct val="0"/>
                </a:spcAft>
              </a:pPr>
              <a:r>
                <a:rPr lang="zh-CN" altLang="en-US" sz="1400" b="1" smtClean="0">
                  <a:solidFill>
                    <a:srgbClr val="000000"/>
                  </a:solidFill>
                </a:rPr>
                <a:t>核外电子排布</a:t>
              </a:r>
              <a:endParaRPr lang="en-US" altLang="zh-CN" sz="1400" b="1" smtClean="0">
                <a:solidFill>
                  <a:srgbClr val="000000"/>
                </a:solidFill>
              </a:endParaRPr>
            </a:p>
            <a:p>
              <a:pPr fontAlgn="base">
                <a:spcBef>
                  <a:spcPct val="0"/>
                </a:spcBef>
                <a:spcAft>
                  <a:spcPct val="0"/>
                </a:spcAft>
              </a:pPr>
              <a:r>
                <a:rPr lang="zh-CN" altLang="en-US" sz="1400" b="1" smtClean="0">
                  <a:solidFill>
                    <a:srgbClr val="000000"/>
                  </a:solidFill>
                </a:rPr>
                <a:t>主要化合价</a:t>
              </a:r>
              <a:endParaRPr lang="en-US" altLang="zh-CN" sz="1400" b="1" smtClean="0">
                <a:solidFill>
                  <a:srgbClr val="000000"/>
                </a:solidFill>
              </a:endParaRPr>
            </a:p>
            <a:p>
              <a:pPr fontAlgn="base">
                <a:spcBef>
                  <a:spcPct val="0"/>
                </a:spcBef>
                <a:spcAft>
                  <a:spcPct val="0"/>
                </a:spcAft>
              </a:pPr>
              <a:r>
                <a:rPr lang="zh-CN" altLang="en-US" sz="1400" b="1" smtClean="0">
                  <a:solidFill>
                    <a:srgbClr val="000000"/>
                  </a:solidFill>
                </a:rPr>
                <a:t>原子半径、离子半径</a:t>
              </a:r>
              <a:endParaRPr lang="en-US" altLang="zh-CN" sz="1400" b="1" smtClean="0">
                <a:solidFill>
                  <a:srgbClr val="000000"/>
                </a:solidFill>
              </a:endParaRPr>
            </a:p>
            <a:p>
              <a:pPr fontAlgn="base">
                <a:spcBef>
                  <a:spcPct val="0"/>
                </a:spcBef>
                <a:spcAft>
                  <a:spcPct val="0"/>
                </a:spcAft>
              </a:pPr>
              <a:r>
                <a:rPr lang="zh-CN" altLang="en-US" sz="1400" b="1" smtClean="0">
                  <a:solidFill>
                    <a:srgbClr val="000000"/>
                  </a:solidFill>
                </a:rPr>
                <a:t>金属性</a:t>
              </a:r>
              <a:r>
                <a:rPr lang="en-US" altLang="zh-CN" sz="1400" b="1" smtClean="0">
                  <a:solidFill>
                    <a:srgbClr val="000000"/>
                  </a:solidFill>
                </a:rPr>
                <a:t>/</a:t>
              </a:r>
              <a:r>
                <a:rPr lang="zh-CN" altLang="en-US" sz="1400" b="1" smtClean="0">
                  <a:solidFill>
                    <a:srgbClr val="000000"/>
                  </a:solidFill>
                </a:rPr>
                <a:t>非金属性比较</a:t>
              </a:r>
              <a:endParaRPr lang="en-US" altLang="zh-CN" sz="1400" b="1" smtClean="0">
                <a:solidFill>
                  <a:srgbClr val="000000"/>
                </a:solidFill>
              </a:endParaRPr>
            </a:p>
            <a:p>
              <a:pPr fontAlgn="base">
                <a:spcBef>
                  <a:spcPct val="0"/>
                </a:spcBef>
                <a:spcAft>
                  <a:spcPct val="0"/>
                </a:spcAft>
              </a:pPr>
              <a:r>
                <a:rPr lang="zh-CN" altLang="en-US" sz="1400" b="1" smtClean="0">
                  <a:solidFill>
                    <a:srgbClr val="000000"/>
                  </a:solidFill>
                </a:rPr>
                <a:t>第一电离能</a:t>
              </a:r>
              <a:endParaRPr lang="en-US" altLang="zh-CN" sz="1400" b="1" smtClean="0">
                <a:solidFill>
                  <a:srgbClr val="000000"/>
                </a:solidFill>
              </a:endParaRPr>
            </a:p>
            <a:p>
              <a:pPr fontAlgn="base">
                <a:spcBef>
                  <a:spcPct val="0"/>
                </a:spcBef>
                <a:spcAft>
                  <a:spcPct val="0"/>
                </a:spcAft>
              </a:pPr>
              <a:r>
                <a:rPr lang="zh-CN" altLang="en-US" sz="1400" b="1" smtClean="0">
                  <a:solidFill>
                    <a:srgbClr val="000000"/>
                  </a:solidFill>
                </a:rPr>
                <a:t>电负性</a:t>
              </a:r>
              <a:endParaRPr lang="en-US" altLang="zh-CN" sz="1400" b="1" smtClean="0">
                <a:solidFill>
                  <a:srgbClr val="000000"/>
                </a:solidFill>
              </a:endParaRPr>
            </a:p>
          </p:txBody>
        </p:sp>
        <p:cxnSp>
          <p:nvCxnSpPr>
            <p:cNvPr id="281" name="直接箭头连接符 280"/>
            <p:cNvCxnSpPr/>
            <p:nvPr/>
          </p:nvCxnSpPr>
          <p:spPr>
            <a:xfrm>
              <a:off x="5572132" y="3785060"/>
              <a:ext cx="500066" cy="158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82" name="文本框 22"/>
            <p:cNvSpPr txBox="1"/>
            <p:nvPr/>
          </p:nvSpPr>
          <p:spPr>
            <a:xfrm>
              <a:off x="5922643" y="4616903"/>
              <a:ext cx="2428892" cy="1169551"/>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fontAlgn="base">
                <a:spcBef>
                  <a:spcPct val="0"/>
                </a:spcBef>
                <a:spcAft>
                  <a:spcPct val="0"/>
                </a:spcAft>
              </a:pPr>
              <a:r>
                <a:rPr lang="zh-CN" altLang="en-US" sz="1400" b="1" smtClean="0">
                  <a:solidFill>
                    <a:srgbClr val="000000"/>
                  </a:solidFill>
                  <a:sym typeface="+mn-ea"/>
                </a:rPr>
                <a:t>分子式、</a:t>
              </a:r>
              <a:r>
                <a:rPr lang="zh-CN" altLang="en-US" sz="1400" b="1" smtClean="0">
                  <a:solidFill>
                    <a:srgbClr val="000000"/>
                  </a:solidFill>
                </a:rPr>
                <a:t>电子式、结构式</a:t>
              </a:r>
              <a:endParaRPr lang="en-US" altLang="zh-CN" sz="1400" b="1" smtClean="0">
                <a:solidFill>
                  <a:srgbClr val="000000"/>
                </a:solidFill>
              </a:endParaRPr>
            </a:p>
            <a:p>
              <a:pPr fontAlgn="base">
                <a:spcBef>
                  <a:spcPct val="0"/>
                </a:spcBef>
                <a:spcAft>
                  <a:spcPct val="0"/>
                </a:spcAft>
              </a:pPr>
              <a:r>
                <a:rPr lang="zh-CN" altLang="en-US" sz="1400" b="1" smtClean="0">
                  <a:solidFill>
                    <a:srgbClr val="000000"/>
                  </a:solidFill>
                  <a:sym typeface="+mn-ea"/>
                </a:rPr>
                <a:t>结构简式、</a:t>
              </a:r>
              <a:r>
                <a:rPr lang="zh-CN" altLang="en-US" sz="1400" b="1" smtClean="0">
                  <a:solidFill>
                    <a:srgbClr val="000000"/>
                  </a:solidFill>
                </a:rPr>
                <a:t>空间构型</a:t>
              </a:r>
              <a:endParaRPr lang="en-US" altLang="zh-CN" sz="1400" b="1" smtClean="0">
                <a:solidFill>
                  <a:srgbClr val="000000"/>
                </a:solidFill>
              </a:endParaRPr>
            </a:p>
            <a:p>
              <a:pPr fontAlgn="base">
                <a:spcBef>
                  <a:spcPct val="0"/>
                </a:spcBef>
                <a:spcAft>
                  <a:spcPct val="0"/>
                </a:spcAft>
              </a:pPr>
              <a:r>
                <a:rPr lang="zh-CN" altLang="en-US" sz="1400" b="1" smtClean="0">
                  <a:solidFill>
                    <a:srgbClr val="000000"/>
                  </a:solidFill>
                </a:rPr>
                <a:t>同系物、同分异构体</a:t>
              </a:r>
              <a:endParaRPr lang="en-US" altLang="zh-CN" sz="1400" b="1" smtClean="0">
                <a:solidFill>
                  <a:srgbClr val="000000"/>
                </a:solidFill>
              </a:endParaRPr>
            </a:p>
            <a:p>
              <a:pPr fontAlgn="base">
                <a:spcBef>
                  <a:spcPct val="0"/>
                </a:spcBef>
                <a:spcAft>
                  <a:spcPct val="0"/>
                </a:spcAft>
              </a:pPr>
              <a:r>
                <a:rPr lang="zh-CN" altLang="en-US" sz="1400" b="1" smtClean="0">
                  <a:solidFill>
                    <a:srgbClr val="000000"/>
                  </a:solidFill>
                </a:rPr>
                <a:t>同位素、同素异形体</a:t>
              </a:r>
              <a:endParaRPr lang="zh-CN" altLang="en-US" sz="1400" b="1" smtClean="0">
                <a:solidFill>
                  <a:srgbClr val="000000"/>
                </a:solidFill>
              </a:endParaRPr>
            </a:p>
            <a:p>
              <a:pPr fontAlgn="base">
                <a:spcBef>
                  <a:spcPct val="0"/>
                </a:spcBef>
                <a:spcAft>
                  <a:spcPct val="0"/>
                </a:spcAft>
              </a:pPr>
              <a:r>
                <a:rPr lang="zh-CN" altLang="en-US" sz="1400" b="1" smtClean="0">
                  <a:solidFill>
                    <a:srgbClr val="000000"/>
                  </a:solidFill>
                </a:rPr>
                <a:t>官能团</a:t>
              </a:r>
              <a:endParaRPr lang="zh-CN" altLang="en-US" sz="1400" b="1" smtClean="0">
                <a:solidFill>
                  <a:srgbClr val="000000"/>
                </a:solidFill>
              </a:endParaRPr>
            </a:p>
          </p:txBody>
        </p:sp>
        <p:cxnSp>
          <p:nvCxnSpPr>
            <p:cNvPr id="283" name="直接箭头连接符 282"/>
            <p:cNvCxnSpPr/>
            <p:nvPr/>
          </p:nvCxnSpPr>
          <p:spPr>
            <a:xfrm>
              <a:off x="5572132" y="5213820"/>
              <a:ext cx="357190" cy="158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87" name="流程图: 可选过程 286"/>
            <p:cNvSpPr/>
            <p:nvPr/>
          </p:nvSpPr>
          <p:spPr>
            <a:xfrm>
              <a:off x="214346" y="1714488"/>
              <a:ext cx="500034" cy="714380"/>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altLang="zh-CN" sz="1200" b="1" smtClean="0">
                  <a:solidFill>
                    <a:srgbClr val="FF0000"/>
                  </a:solidFill>
                </a:rPr>
                <a:t>3</a:t>
              </a:r>
              <a:r>
                <a:rPr lang="zh-CN" altLang="en-US" sz="1200" b="1" smtClean="0">
                  <a:solidFill>
                    <a:srgbClr val="FF0000"/>
                  </a:solidFill>
                </a:rPr>
                <a:t>子</a:t>
              </a:r>
              <a:endParaRPr lang="en-US" altLang="zh-CN" sz="1200" b="1" smtClean="0">
                <a:solidFill>
                  <a:srgbClr val="FF0000"/>
                </a:solidFill>
              </a:endParaRPr>
            </a:p>
            <a:p>
              <a:pPr algn="ctr" fontAlgn="base">
                <a:spcBef>
                  <a:spcPct val="0"/>
                </a:spcBef>
                <a:spcAft>
                  <a:spcPct val="0"/>
                </a:spcAft>
              </a:pPr>
              <a:r>
                <a:rPr lang="en-US" altLang="zh-CN" sz="1200" b="1" smtClean="0">
                  <a:solidFill>
                    <a:srgbClr val="FF0000"/>
                  </a:solidFill>
                </a:rPr>
                <a:t>3</a:t>
              </a:r>
              <a:r>
                <a:rPr lang="zh-CN" altLang="en-US" sz="1200" b="1" smtClean="0">
                  <a:solidFill>
                    <a:srgbClr val="FF0000"/>
                  </a:solidFill>
                </a:rPr>
                <a:t>素</a:t>
              </a:r>
              <a:r>
                <a:rPr lang="en-US" altLang="zh-CN" sz="1200" b="1" smtClean="0">
                  <a:solidFill>
                    <a:srgbClr val="FF0000"/>
                  </a:solidFill>
                </a:rPr>
                <a:t>3</a:t>
              </a:r>
              <a:r>
                <a:rPr lang="zh-CN" altLang="en-US" sz="1200" b="1" smtClean="0">
                  <a:solidFill>
                    <a:srgbClr val="FF0000"/>
                  </a:solidFill>
                </a:rPr>
                <a:t>量</a:t>
              </a:r>
              <a:endParaRPr lang="zh-CN" altLang="en-US" sz="1200" b="1">
                <a:solidFill>
                  <a:srgbClr val="FF0000"/>
                </a:solidFill>
              </a:endParaRPr>
            </a:p>
          </p:txBody>
        </p:sp>
        <p:sp>
          <p:nvSpPr>
            <p:cNvPr id="288" name="流程图: 可选过程 287"/>
            <p:cNvSpPr/>
            <p:nvPr/>
          </p:nvSpPr>
          <p:spPr>
            <a:xfrm>
              <a:off x="214346" y="2715750"/>
              <a:ext cx="500034" cy="714380"/>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altLang="zh-CN" sz="1200" b="1" smtClean="0">
                  <a:solidFill>
                    <a:srgbClr val="FF0000"/>
                  </a:solidFill>
                </a:rPr>
                <a:t>1</a:t>
              </a:r>
              <a:r>
                <a:rPr lang="zh-CN" altLang="en-US" sz="1200" b="1" smtClean="0">
                  <a:solidFill>
                    <a:srgbClr val="FF0000"/>
                  </a:solidFill>
                </a:rPr>
                <a:t>力</a:t>
              </a:r>
              <a:r>
                <a:rPr lang="en-US" altLang="zh-CN" sz="1200" b="1" smtClean="0">
                  <a:solidFill>
                    <a:srgbClr val="FF0000"/>
                  </a:solidFill>
                </a:rPr>
                <a:t>8</a:t>
              </a:r>
              <a:r>
                <a:rPr lang="zh-CN" altLang="en-US" sz="1200" b="1" smtClean="0">
                  <a:solidFill>
                    <a:srgbClr val="FF0000"/>
                  </a:solidFill>
                </a:rPr>
                <a:t>键</a:t>
              </a:r>
              <a:endParaRPr lang="zh-CN" altLang="en-US" sz="1200" b="1">
                <a:solidFill>
                  <a:srgbClr val="FF0000"/>
                </a:solidFill>
              </a:endParaRPr>
            </a:p>
          </p:txBody>
        </p:sp>
        <p:sp>
          <p:nvSpPr>
            <p:cNvPr id="289" name="流程图: 可选过程 288"/>
            <p:cNvSpPr/>
            <p:nvPr/>
          </p:nvSpPr>
          <p:spPr>
            <a:xfrm>
              <a:off x="214314" y="3975091"/>
              <a:ext cx="500034" cy="714380"/>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altLang="zh-CN" sz="1200" b="1" smtClean="0">
                  <a:solidFill>
                    <a:srgbClr val="FF0000"/>
                  </a:solidFill>
                </a:rPr>
                <a:t>4</a:t>
              </a:r>
              <a:r>
                <a:rPr lang="zh-CN" altLang="en-US" sz="1200" b="1" smtClean="0">
                  <a:solidFill>
                    <a:srgbClr val="FF0000"/>
                  </a:solidFill>
                </a:rPr>
                <a:t>式</a:t>
              </a:r>
              <a:endParaRPr lang="en-US" altLang="zh-CN" sz="1200" b="1" smtClean="0">
                <a:solidFill>
                  <a:srgbClr val="FF0000"/>
                </a:solidFill>
              </a:endParaRPr>
            </a:p>
            <a:p>
              <a:pPr algn="ctr" fontAlgn="base">
                <a:spcBef>
                  <a:spcPct val="0"/>
                </a:spcBef>
                <a:spcAft>
                  <a:spcPct val="0"/>
                </a:spcAft>
              </a:pPr>
              <a:r>
                <a:rPr lang="en-US" altLang="zh-CN" sz="1200" b="1" smtClean="0">
                  <a:solidFill>
                    <a:srgbClr val="FF0000"/>
                  </a:solidFill>
                </a:rPr>
                <a:t>2</a:t>
              </a:r>
              <a:r>
                <a:rPr lang="zh-CN" altLang="en-US" sz="1200" b="1" smtClean="0">
                  <a:solidFill>
                    <a:srgbClr val="FF0000"/>
                  </a:solidFill>
                </a:rPr>
                <a:t>子</a:t>
              </a:r>
              <a:endParaRPr lang="en-US" altLang="zh-CN" sz="1200" b="1" smtClean="0">
                <a:solidFill>
                  <a:srgbClr val="FF0000"/>
                </a:solidFill>
              </a:endParaRPr>
            </a:p>
            <a:p>
              <a:pPr algn="ctr" fontAlgn="base">
                <a:spcBef>
                  <a:spcPct val="0"/>
                </a:spcBef>
                <a:spcAft>
                  <a:spcPct val="0"/>
                </a:spcAft>
              </a:pPr>
              <a:r>
                <a:rPr lang="en-US" altLang="zh-CN" sz="1200" b="1" smtClean="0">
                  <a:solidFill>
                    <a:srgbClr val="FF0000"/>
                  </a:solidFill>
                </a:rPr>
                <a:t>2</a:t>
              </a:r>
              <a:r>
                <a:rPr lang="zh-CN" altLang="en-US" sz="1200" b="1" smtClean="0">
                  <a:solidFill>
                    <a:srgbClr val="FF0000"/>
                  </a:solidFill>
                </a:rPr>
                <a:t>型</a:t>
              </a:r>
              <a:endParaRPr lang="zh-CN" altLang="en-US" sz="1200" b="1">
                <a:solidFill>
                  <a:srgbClr val="FF0000"/>
                </a:solidFill>
              </a:endParaRPr>
            </a:p>
          </p:txBody>
        </p:sp>
        <p:sp>
          <p:nvSpPr>
            <p:cNvPr id="290" name="流程图: 可选过程 289"/>
            <p:cNvSpPr/>
            <p:nvPr/>
          </p:nvSpPr>
          <p:spPr>
            <a:xfrm>
              <a:off x="7922939" y="1902259"/>
              <a:ext cx="500034" cy="714380"/>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altLang="zh-CN" sz="1200" b="1" smtClean="0">
                  <a:solidFill>
                    <a:srgbClr val="FF0000"/>
                  </a:solidFill>
                </a:rPr>
                <a:t>1</a:t>
              </a:r>
              <a:r>
                <a:rPr lang="zh-CN" altLang="en-US" sz="1200" b="1" smtClean="0">
                  <a:solidFill>
                    <a:srgbClr val="FF0000"/>
                  </a:solidFill>
                </a:rPr>
                <a:t>号</a:t>
              </a:r>
              <a:endParaRPr lang="en-US" altLang="zh-CN" sz="1200" b="1" smtClean="0">
                <a:solidFill>
                  <a:srgbClr val="FF0000"/>
                </a:solidFill>
              </a:endParaRPr>
            </a:p>
            <a:p>
              <a:pPr algn="ctr" fontAlgn="base">
                <a:spcBef>
                  <a:spcPct val="0"/>
                </a:spcBef>
                <a:spcAft>
                  <a:spcPct val="0"/>
                </a:spcAft>
              </a:pPr>
              <a:r>
                <a:rPr lang="en-US" altLang="zh-CN" sz="1200" b="1" smtClean="0">
                  <a:solidFill>
                    <a:srgbClr val="FF0000"/>
                  </a:solidFill>
                </a:rPr>
                <a:t>2</a:t>
              </a:r>
              <a:r>
                <a:rPr lang="zh-CN" altLang="en-US" sz="1200" b="1" smtClean="0">
                  <a:solidFill>
                    <a:srgbClr val="FF0000"/>
                  </a:solidFill>
                </a:rPr>
                <a:t>式</a:t>
              </a:r>
              <a:endParaRPr lang="en-US" altLang="zh-CN" sz="1200" b="1" smtClean="0">
                <a:solidFill>
                  <a:srgbClr val="FF0000"/>
                </a:solidFill>
              </a:endParaRPr>
            </a:p>
            <a:p>
              <a:pPr algn="ctr" fontAlgn="base">
                <a:spcBef>
                  <a:spcPct val="0"/>
                </a:spcBef>
                <a:spcAft>
                  <a:spcPct val="0"/>
                </a:spcAft>
              </a:pPr>
              <a:r>
                <a:rPr lang="en-US" altLang="zh-CN" sz="1200" b="1" smtClean="0">
                  <a:solidFill>
                    <a:srgbClr val="FF0000"/>
                  </a:solidFill>
                </a:rPr>
                <a:t>3</a:t>
              </a:r>
              <a:r>
                <a:rPr lang="zh-CN" altLang="en-US" sz="1200" b="1" smtClean="0">
                  <a:solidFill>
                    <a:srgbClr val="FF0000"/>
                  </a:solidFill>
                </a:rPr>
                <a:t>图</a:t>
              </a:r>
              <a:endParaRPr lang="zh-CN" altLang="en-US" sz="1200" b="1">
                <a:solidFill>
                  <a:srgbClr val="FF0000"/>
                </a:solidFill>
              </a:endParaRPr>
            </a:p>
          </p:txBody>
        </p:sp>
        <p:sp>
          <p:nvSpPr>
            <p:cNvPr id="291" name="流程图: 可选过程 290"/>
            <p:cNvSpPr/>
            <p:nvPr/>
          </p:nvSpPr>
          <p:spPr>
            <a:xfrm>
              <a:off x="7922939" y="3688209"/>
              <a:ext cx="500034" cy="714380"/>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altLang="zh-CN" sz="1200" b="1" smtClean="0">
                  <a:solidFill>
                    <a:srgbClr val="FF0000"/>
                  </a:solidFill>
                </a:rPr>
                <a:t>6</a:t>
              </a:r>
              <a:endParaRPr lang="en-US" altLang="zh-CN" sz="1200" b="1" smtClean="0">
                <a:solidFill>
                  <a:srgbClr val="FF0000"/>
                </a:solidFill>
              </a:endParaRPr>
            </a:p>
            <a:p>
              <a:pPr algn="ctr" fontAlgn="base">
                <a:spcBef>
                  <a:spcPct val="0"/>
                </a:spcBef>
                <a:spcAft>
                  <a:spcPct val="0"/>
                </a:spcAft>
              </a:pPr>
              <a:r>
                <a:rPr lang="zh-CN" altLang="en-US" sz="1200" b="1" smtClean="0">
                  <a:solidFill>
                    <a:srgbClr val="FF0000"/>
                  </a:solidFill>
                </a:rPr>
                <a:t>要点</a:t>
              </a:r>
              <a:endParaRPr lang="zh-CN" altLang="en-US" sz="1200" b="1">
                <a:solidFill>
                  <a:srgbClr val="FF0000"/>
                </a:solidFill>
              </a:endParaRPr>
            </a:p>
          </p:txBody>
        </p:sp>
        <p:sp>
          <p:nvSpPr>
            <p:cNvPr id="292" name="流程图: 可选过程 291"/>
            <p:cNvSpPr/>
            <p:nvPr/>
          </p:nvSpPr>
          <p:spPr>
            <a:xfrm>
              <a:off x="7780063" y="5045531"/>
              <a:ext cx="785786" cy="714380"/>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altLang="zh-CN" sz="1200" b="1" smtClean="0">
                  <a:solidFill>
                    <a:srgbClr val="FF0000"/>
                  </a:solidFill>
                </a:rPr>
                <a:t>4</a:t>
              </a:r>
              <a:r>
                <a:rPr lang="zh-CN" altLang="en-US" sz="1200" b="1" smtClean="0">
                  <a:solidFill>
                    <a:srgbClr val="FF0000"/>
                  </a:solidFill>
                </a:rPr>
                <a:t>式</a:t>
              </a:r>
              <a:r>
                <a:rPr lang="en-US" altLang="zh-CN" sz="1200" b="1" smtClean="0">
                  <a:solidFill>
                    <a:srgbClr val="FF0000"/>
                  </a:solidFill>
                </a:rPr>
                <a:t>1</a:t>
              </a:r>
              <a:r>
                <a:rPr lang="zh-CN" altLang="en-US" sz="1200" b="1" smtClean="0">
                  <a:solidFill>
                    <a:srgbClr val="FF0000"/>
                  </a:solidFill>
                </a:rPr>
                <a:t>型</a:t>
              </a:r>
              <a:endParaRPr lang="en-US" altLang="zh-CN" sz="1200" b="1" smtClean="0">
                <a:solidFill>
                  <a:srgbClr val="FF0000"/>
                </a:solidFill>
              </a:endParaRPr>
            </a:p>
            <a:p>
              <a:pPr algn="ctr" fontAlgn="base">
                <a:spcBef>
                  <a:spcPct val="0"/>
                </a:spcBef>
                <a:spcAft>
                  <a:spcPct val="0"/>
                </a:spcAft>
              </a:pPr>
              <a:r>
                <a:rPr lang="en-US" altLang="zh-CN" sz="1200" b="1" smtClean="0">
                  <a:solidFill>
                    <a:srgbClr val="FF0000"/>
                  </a:solidFill>
                </a:rPr>
                <a:t>4</a:t>
              </a:r>
              <a:r>
                <a:rPr lang="zh-CN" altLang="en-US" sz="1200" b="1" smtClean="0">
                  <a:solidFill>
                    <a:srgbClr val="FF0000"/>
                  </a:solidFill>
                </a:rPr>
                <a:t>同</a:t>
              </a:r>
              <a:r>
                <a:rPr lang="en-US" altLang="zh-CN" sz="1200" b="1" smtClean="0">
                  <a:solidFill>
                    <a:srgbClr val="FF0000"/>
                  </a:solidFill>
                </a:rPr>
                <a:t>1</a:t>
              </a:r>
              <a:r>
                <a:rPr lang="zh-CN" altLang="en-US" sz="1200" b="1" smtClean="0">
                  <a:solidFill>
                    <a:srgbClr val="FF0000"/>
                  </a:solidFill>
                </a:rPr>
                <a:t>团</a:t>
              </a:r>
              <a:endParaRPr lang="zh-CN" altLang="en-US" sz="1200" b="1">
                <a:solidFill>
                  <a:srgbClr val="FF0000"/>
                </a:solidFill>
              </a:endParaRPr>
            </a:p>
          </p:txBody>
        </p:sp>
        <p:sp>
          <p:nvSpPr>
            <p:cNvPr id="295" name="圆角矩形 294"/>
            <p:cNvSpPr/>
            <p:nvPr/>
          </p:nvSpPr>
          <p:spPr>
            <a:xfrm>
              <a:off x="3058745" y="5097487"/>
              <a:ext cx="794411" cy="646114"/>
            </a:xfrm>
            <a:prstGeom prst="roundRect">
              <a:avLst/>
            </a:prstGeom>
            <a:solidFill>
              <a:schemeClr val="accent1"/>
            </a:solidFill>
            <a:ln>
              <a:solidFill>
                <a:srgbClr val="FF0000"/>
              </a:solidFill>
            </a:ln>
          </p:spPr>
          <p:style>
            <a:lnRef idx="2">
              <a:schemeClr val="accent5"/>
            </a:lnRef>
            <a:fillRef idx="1">
              <a:schemeClr val="lt1"/>
            </a:fillRef>
            <a:effectRef idx="0">
              <a:schemeClr val="accent5"/>
            </a:effectRef>
            <a:fontRef idx="minor">
              <a:schemeClr val="dk1"/>
            </a:fontRef>
          </p:style>
          <p:txBody>
            <a:bodyPr rtlCol="0" anchor="ctr"/>
            <a:lstStyle/>
            <a:p>
              <a:pPr algn="ctr" fontAlgn="base">
                <a:spcBef>
                  <a:spcPct val="0"/>
                </a:spcBef>
                <a:spcAft>
                  <a:spcPct val="0"/>
                </a:spcAft>
              </a:pPr>
              <a:r>
                <a:rPr lang="zh-CN" altLang="en-US" b="1" smtClean="0">
                  <a:solidFill>
                    <a:srgbClr val="000000"/>
                  </a:solidFill>
                </a:rPr>
                <a:t>晶体</a:t>
              </a:r>
              <a:endParaRPr lang="en-US" altLang="zh-CN" b="1" smtClean="0">
                <a:solidFill>
                  <a:srgbClr val="000000"/>
                </a:solidFill>
              </a:endParaRPr>
            </a:p>
            <a:p>
              <a:pPr algn="ctr" fontAlgn="base">
                <a:spcBef>
                  <a:spcPct val="0"/>
                </a:spcBef>
                <a:spcAft>
                  <a:spcPct val="0"/>
                </a:spcAft>
              </a:pPr>
              <a:r>
                <a:rPr lang="zh-CN" altLang="en-US" b="1" smtClean="0">
                  <a:solidFill>
                    <a:srgbClr val="000000"/>
                  </a:solidFill>
                </a:rPr>
                <a:t>结构</a:t>
              </a:r>
              <a:endParaRPr lang="zh-CN" altLang="en-US" b="1">
                <a:solidFill>
                  <a:srgbClr val="000000"/>
                </a:solidFill>
              </a:endParaRPr>
            </a:p>
          </p:txBody>
        </p:sp>
        <p:sp>
          <p:nvSpPr>
            <p:cNvPr id="296" name="文本框 16"/>
            <p:cNvSpPr txBox="1"/>
            <p:nvPr/>
          </p:nvSpPr>
          <p:spPr>
            <a:xfrm>
              <a:off x="714348" y="4929198"/>
              <a:ext cx="2058645" cy="954107"/>
            </a:xfrm>
            <a:prstGeom prst="rect">
              <a:avLst/>
            </a:prstGeom>
            <a:noFill/>
            <a:ln>
              <a:solidFill>
                <a:schemeClr val="accent5">
                  <a:lumMod val="50000"/>
                </a:schemeClr>
              </a:solidFill>
            </a:ln>
          </p:spPr>
          <p:txBody>
            <a:bodyPr wrap="square" rtlCol="0">
              <a:spAutoFit/>
            </a:bodyPr>
            <a:lstStyle/>
            <a:p>
              <a:pPr fontAlgn="base">
                <a:spcBef>
                  <a:spcPct val="0"/>
                </a:spcBef>
                <a:spcAft>
                  <a:spcPct val="0"/>
                </a:spcAft>
              </a:pPr>
              <a:r>
                <a:rPr lang="zh-CN" altLang="en-US" sz="1400" b="1" smtClean="0">
                  <a:solidFill>
                    <a:srgbClr val="000000"/>
                  </a:solidFill>
                </a:rPr>
                <a:t>晶体、特点</a:t>
              </a:r>
              <a:endParaRPr lang="en-US" altLang="zh-CN" sz="1400" b="1" smtClean="0">
                <a:solidFill>
                  <a:srgbClr val="000000"/>
                </a:solidFill>
              </a:endParaRPr>
            </a:p>
            <a:p>
              <a:pPr fontAlgn="base">
                <a:spcBef>
                  <a:spcPct val="0"/>
                </a:spcBef>
                <a:spcAft>
                  <a:spcPct val="0"/>
                </a:spcAft>
              </a:pPr>
              <a:r>
                <a:rPr lang="zh-CN" altLang="en-US" sz="1400" b="1" smtClean="0">
                  <a:solidFill>
                    <a:srgbClr val="000000"/>
                  </a:solidFill>
                </a:rPr>
                <a:t>四大晶体、作用比较</a:t>
              </a:r>
              <a:endParaRPr lang="en-US" altLang="zh-CN" sz="1400" b="1" smtClean="0">
                <a:solidFill>
                  <a:srgbClr val="000000"/>
                </a:solidFill>
              </a:endParaRPr>
            </a:p>
            <a:p>
              <a:pPr fontAlgn="base">
                <a:spcBef>
                  <a:spcPct val="0"/>
                </a:spcBef>
                <a:spcAft>
                  <a:spcPct val="0"/>
                </a:spcAft>
              </a:pPr>
              <a:r>
                <a:rPr lang="zh-CN" altLang="en-US" sz="1400" b="1" smtClean="0">
                  <a:solidFill>
                    <a:srgbClr val="000000"/>
                  </a:solidFill>
                  <a:sym typeface="+mn-ea"/>
                </a:rPr>
                <a:t>晶胞、堆积方式</a:t>
              </a:r>
              <a:endParaRPr lang="zh-CN" altLang="en-US" sz="1400" b="1" smtClean="0">
                <a:solidFill>
                  <a:srgbClr val="000000"/>
                </a:solidFill>
              </a:endParaRPr>
            </a:p>
            <a:p>
              <a:pPr fontAlgn="base">
                <a:spcBef>
                  <a:spcPct val="0"/>
                </a:spcBef>
                <a:spcAft>
                  <a:spcPct val="0"/>
                </a:spcAft>
              </a:pPr>
              <a:r>
                <a:rPr lang="zh-CN" altLang="en-US" sz="1400" b="1" smtClean="0">
                  <a:solidFill>
                    <a:srgbClr val="000000"/>
                  </a:solidFill>
                </a:rPr>
                <a:t>配位数、计算</a:t>
              </a:r>
              <a:endParaRPr lang="zh-CN" altLang="en-US" sz="1400" b="1">
                <a:solidFill>
                  <a:srgbClr val="000000"/>
                </a:solidFill>
              </a:endParaRPr>
            </a:p>
          </p:txBody>
        </p:sp>
        <p:cxnSp>
          <p:nvCxnSpPr>
            <p:cNvPr id="297" name="直接箭头连接符 296"/>
            <p:cNvCxnSpPr/>
            <p:nvPr/>
          </p:nvCxnSpPr>
          <p:spPr>
            <a:xfrm flipH="1">
              <a:off x="2766010" y="5441981"/>
              <a:ext cx="292735" cy="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98" name="流程图: 可选过程 297"/>
            <p:cNvSpPr/>
            <p:nvPr/>
          </p:nvSpPr>
          <p:spPr>
            <a:xfrm>
              <a:off x="201257" y="5072074"/>
              <a:ext cx="500034" cy="714380"/>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altLang="zh-CN" sz="1200" b="1" smtClean="0">
                  <a:solidFill>
                    <a:srgbClr val="FF0000"/>
                  </a:solidFill>
                </a:rPr>
                <a:t>A1A3</a:t>
              </a:r>
              <a:endParaRPr lang="zh-CN" altLang="en-US" sz="1200" b="1">
                <a:solidFill>
                  <a:srgbClr val="FF0000"/>
                </a:solidFill>
              </a:endParaRPr>
            </a:p>
          </p:txBody>
        </p:sp>
      </p:grpSp>
      <p:sp>
        <p:nvSpPr>
          <p:cNvPr id="37" name="灯片编号占位符 36"/>
          <p:cNvSpPr>
            <a:spLocks noGrp="1"/>
          </p:cNvSpPr>
          <p:nvPr>
            <p:ph type="sldNum" sz="quarter" idx="12"/>
          </p:nvPr>
        </p:nvSpPr>
        <p:spPr/>
        <p:txBody>
          <a:bodyPr/>
          <a:lstStyle/>
          <a:p>
            <a:fld id="{9A0DB2DC-4C9A-4742-B13C-FB6460FD3503}" type="slidenum">
              <a:rPr lang="en-US" altLang="zh-CN" noProof="1" smtClean="0">
                <a:solidFill>
                  <a:srgbClr val="000000"/>
                </a:solidFill>
                <a:cs typeface="+mn-ea"/>
              </a:rPr>
            </a:fld>
            <a:endParaRPr lang="zh-CN" altLang="en-US" noProof="1">
              <a:solidFill>
                <a:srgbClr val="0000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ou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
            <a:lum/>
          </a:blip>
          <a:stretch>
            <a:fillRect/>
          </a:stretch>
        </a:blipFill>
        <a:effectLst/>
      </p:bgPr>
    </p:bg>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lstStyle/>
          <a:p>
            <a:fld id="{9A0DB2DC-4C9A-4742-B13C-FB6460FD3503}" type="slidenum">
              <a:rPr lang="en-US" altLang="zh-CN" noProof="1" smtClean="0">
                <a:solidFill>
                  <a:srgbClr val="000000"/>
                </a:solidFill>
                <a:cs typeface="+mn-ea"/>
              </a:rPr>
            </a:fld>
            <a:endParaRPr lang="zh-CN" altLang="en-US" noProof="1">
              <a:solidFill>
                <a:srgbClr val="000000"/>
              </a:solidFill>
            </a:endParaRPr>
          </a:p>
        </p:txBody>
      </p:sp>
      <p:cxnSp>
        <p:nvCxnSpPr>
          <p:cNvPr id="5" name="直接连接符 4"/>
          <p:cNvCxnSpPr/>
          <p:nvPr/>
        </p:nvCxnSpPr>
        <p:spPr>
          <a:xfrm>
            <a:off x="239595" y="764815"/>
            <a:ext cx="11571447" cy="1588"/>
          </a:xfrm>
          <a:prstGeom prst="line">
            <a:avLst/>
          </a:prstGeom>
          <a:ln w="57150">
            <a:solidFill>
              <a:srgbClr val="FF0000"/>
            </a:solidFill>
          </a:ln>
          <a:scene3d>
            <a:camera prst="obliqueTopRight"/>
            <a:lightRig rig="threePt" dir="t"/>
          </a:scene3d>
        </p:spPr>
        <p:style>
          <a:lnRef idx="1">
            <a:schemeClr val="accent1"/>
          </a:lnRef>
          <a:fillRef idx="0">
            <a:schemeClr val="accent1"/>
          </a:fillRef>
          <a:effectRef idx="0">
            <a:schemeClr val="accent1"/>
          </a:effectRef>
          <a:fontRef idx="minor">
            <a:schemeClr val="tx1"/>
          </a:fontRef>
        </p:style>
      </p:cxnSp>
      <p:sp>
        <p:nvSpPr>
          <p:cNvPr id="7" name="椭圆 6"/>
          <p:cNvSpPr/>
          <p:nvPr/>
        </p:nvSpPr>
        <p:spPr>
          <a:xfrm>
            <a:off x="5300690" y="2132910"/>
            <a:ext cx="1275345" cy="720050"/>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algn="ctr" fontAlgn="base">
              <a:spcBef>
                <a:spcPct val="0"/>
              </a:spcBef>
              <a:spcAft>
                <a:spcPct val="0"/>
              </a:spcAft>
            </a:pPr>
            <a:r>
              <a:rPr lang="en-US" altLang="zh-CN" sz="2400" b="1" smtClean="0">
                <a:solidFill>
                  <a:srgbClr val="FF0000"/>
                </a:solidFill>
                <a:latin typeface="黑体" panose="02010600030101010101" pitchFamily="49" charset="-122"/>
                <a:ea typeface="黑体" panose="02010600030101010101" pitchFamily="49" charset="-122"/>
              </a:rPr>
              <a:t>H</a:t>
            </a:r>
            <a:endParaRPr lang="en-US" altLang="zh-CN" sz="2400" b="1" smtClean="0">
              <a:solidFill>
                <a:srgbClr val="FF0000"/>
              </a:solidFill>
              <a:latin typeface="黑体" panose="02010600030101010101" pitchFamily="49" charset="-122"/>
              <a:ea typeface="黑体" panose="02010600030101010101" pitchFamily="49" charset="-122"/>
            </a:endParaRPr>
          </a:p>
          <a:p>
            <a:pPr algn="ctr" fontAlgn="base">
              <a:spcBef>
                <a:spcPct val="0"/>
              </a:spcBef>
              <a:spcAft>
                <a:spcPct val="0"/>
              </a:spcAft>
            </a:pPr>
            <a:r>
              <a:rPr lang="zh-CN" altLang="en-US" sz="1400" b="1" smtClean="0">
                <a:solidFill>
                  <a:srgbClr val="0000FF"/>
                </a:solidFill>
                <a:latin typeface="宋体" panose="02010600030101010101" pitchFamily="2" charset="-122"/>
              </a:rPr>
              <a:t>光谱</a:t>
            </a:r>
            <a:endParaRPr lang="zh-CN" altLang="en-US" sz="1400" b="1">
              <a:solidFill>
                <a:srgbClr val="0000FF"/>
              </a:solidFill>
              <a:latin typeface="宋体" panose="02010600030101010101" pitchFamily="2" charset="-122"/>
            </a:endParaRPr>
          </a:p>
        </p:txBody>
      </p:sp>
      <p:sp>
        <p:nvSpPr>
          <p:cNvPr id="8" name="椭圆 7"/>
          <p:cNvSpPr/>
          <p:nvPr/>
        </p:nvSpPr>
        <p:spPr>
          <a:xfrm>
            <a:off x="3695833" y="3212986"/>
            <a:ext cx="1248088" cy="792054"/>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algn="ctr" fontAlgn="base">
              <a:spcBef>
                <a:spcPct val="0"/>
              </a:spcBef>
              <a:spcAft>
                <a:spcPct val="0"/>
              </a:spcAft>
            </a:pPr>
            <a:r>
              <a:rPr lang="zh-CN" altLang="en-US" b="1" smtClean="0">
                <a:solidFill>
                  <a:srgbClr val="C00000"/>
                </a:solidFill>
              </a:rPr>
              <a:t>原子结构</a:t>
            </a:r>
            <a:endParaRPr lang="zh-CN" altLang="en-US" b="1" smtClean="0">
              <a:solidFill>
                <a:srgbClr val="C00000"/>
              </a:solidFill>
            </a:endParaRPr>
          </a:p>
        </p:txBody>
      </p:sp>
      <p:sp>
        <p:nvSpPr>
          <p:cNvPr id="9" name="椭圆 8"/>
          <p:cNvSpPr/>
          <p:nvPr/>
        </p:nvSpPr>
        <p:spPr>
          <a:xfrm>
            <a:off x="6960063" y="3140980"/>
            <a:ext cx="1152079" cy="864060"/>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algn="ctr" fontAlgn="base">
              <a:spcBef>
                <a:spcPct val="0"/>
              </a:spcBef>
              <a:spcAft>
                <a:spcPct val="0"/>
              </a:spcAft>
            </a:pPr>
            <a:r>
              <a:rPr lang="zh-CN" altLang="en-US" sz="1600" b="1" smtClean="0">
                <a:solidFill>
                  <a:srgbClr val="C00000"/>
                </a:solidFill>
              </a:rPr>
              <a:t>周期</a:t>
            </a:r>
            <a:endParaRPr lang="en-US" altLang="zh-CN" sz="1600" b="1" smtClean="0">
              <a:solidFill>
                <a:srgbClr val="C00000"/>
              </a:solidFill>
            </a:endParaRPr>
          </a:p>
          <a:p>
            <a:pPr algn="ctr" fontAlgn="base">
              <a:spcBef>
                <a:spcPct val="0"/>
              </a:spcBef>
              <a:spcAft>
                <a:spcPct val="0"/>
              </a:spcAft>
            </a:pPr>
            <a:r>
              <a:rPr lang="zh-CN" altLang="en-US" sz="1600" b="1" smtClean="0">
                <a:solidFill>
                  <a:srgbClr val="C00000"/>
                </a:solidFill>
              </a:rPr>
              <a:t>律表</a:t>
            </a:r>
            <a:endParaRPr lang="zh-CN" altLang="en-US" sz="1600" b="1">
              <a:solidFill>
                <a:srgbClr val="C00000"/>
              </a:solidFill>
            </a:endParaRPr>
          </a:p>
        </p:txBody>
      </p:sp>
      <p:sp>
        <p:nvSpPr>
          <p:cNvPr id="13" name="圆角矩形 12"/>
          <p:cNvSpPr/>
          <p:nvPr/>
        </p:nvSpPr>
        <p:spPr>
          <a:xfrm>
            <a:off x="4367880" y="1105480"/>
            <a:ext cx="3078480" cy="1027430"/>
          </a:xfrm>
          <a:prstGeom prst="roundRect">
            <a:avLst>
              <a:gd name="adj" fmla="val 0"/>
            </a:avLst>
          </a:prstGeom>
          <a:ln>
            <a:solidFill>
              <a:srgbClr val="FF0000"/>
            </a:solidFill>
          </a:ln>
        </p:spPr>
        <p:style>
          <a:lnRef idx="2">
            <a:schemeClr val="accent5"/>
          </a:lnRef>
          <a:fillRef idx="1">
            <a:schemeClr val="lt1"/>
          </a:fillRef>
          <a:effectRef idx="0">
            <a:schemeClr val="accent5"/>
          </a:effectRef>
          <a:fontRef idx="minor">
            <a:schemeClr val="dk1"/>
          </a:fontRef>
        </p:style>
        <p:txBody>
          <a:bodyPr rtlCol="0" anchor="ctr"/>
          <a:lstStyle/>
          <a:p>
            <a:pPr fontAlgn="base">
              <a:spcBef>
                <a:spcPct val="0"/>
              </a:spcBef>
              <a:spcAft>
                <a:spcPct val="0"/>
              </a:spcAft>
            </a:pPr>
            <a:r>
              <a:rPr lang="en-US" altLang="zh-CN" sz="1400" b="1">
                <a:solidFill>
                  <a:srgbClr val="000000"/>
                </a:solidFill>
              </a:rPr>
              <a:t>(1)</a:t>
            </a:r>
            <a:r>
              <a:rPr lang="en-US" altLang="zh-CN" sz="1400" b="1">
                <a:solidFill>
                  <a:srgbClr val="C00000"/>
                </a:solidFill>
              </a:rPr>
              <a:t> </a:t>
            </a:r>
            <a:r>
              <a:rPr lang="zh-CN" altLang="en-US" sz="1400" b="1" smtClean="0">
                <a:solidFill>
                  <a:srgbClr val="C00000"/>
                </a:solidFill>
              </a:rPr>
              <a:t>线状光谱</a:t>
            </a:r>
            <a:endParaRPr lang="zh-CN" altLang="en-US" sz="1400" b="1">
              <a:solidFill>
                <a:srgbClr val="C00000"/>
              </a:solidFill>
            </a:endParaRPr>
          </a:p>
          <a:p>
            <a:pPr fontAlgn="base">
              <a:spcBef>
                <a:spcPct val="0"/>
              </a:spcBef>
              <a:spcAft>
                <a:spcPct val="0"/>
              </a:spcAft>
            </a:pPr>
            <a:r>
              <a:rPr lang="en-US" altLang="zh-CN" sz="1400" b="1">
                <a:solidFill>
                  <a:srgbClr val="000000"/>
                </a:solidFill>
              </a:rPr>
              <a:t>(2</a:t>
            </a:r>
            <a:r>
              <a:rPr lang="en-US" altLang="zh-CN" sz="1400" b="1" smtClean="0">
                <a:solidFill>
                  <a:srgbClr val="000000"/>
                </a:solidFill>
              </a:rPr>
              <a:t>)</a:t>
            </a:r>
            <a:r>
              <a:rPr lang="zh-CN" altLang="en-US" sz="1400" b="1" smtClean="0">
                <a:solidFill>
                  <a:srgbClr val="C00000"/>
                </a:solidFill>
              </a:rPr>
              <a:t>玻尔理论</a:t>
            </a:r>
            <a:endParaRPr lang="zh-CN" altLang="en-US" sz="1400" b="1">
              <a:solidFill>
                <a:srgbClr val="C00000"/>
              </a:solidFill>
            </a:endParaRPr>
          </a:p>
          <a:p>
            <a:pPr fontAlgn="base">
              <a:spcBef>
                <a:spcPct val="0"/>
              </a:spcBef>
              <a:spcAft>
                <a:spcPct val="0"/>
              </a:spcAft>
            </a:pPr>
            <a:r>
              <a:rPr lang="en-US" altLang="zh-CN" sz="1400" b="1">
                <a:solidFill>
                  <a:srgbClr val="000000"/>
                </a:solidFill>
              </a:rPr>
              <a:t>(</a:t>
            </a:r>
            <a:r>
              <a:rPr lang="en-US" altLang="zh-CN" sz="1400" b="1" smtClean="0">
                <a:solidFill>
                  <a:srgbClr val="000000"/>
                </a:solidFill>
              </a:rPr>
              <a:t>3)</a:t>
            </a:r>
            <a:r>
              <a:rPr lang="zh-CN" altLang="en-US" sz="1400" b="1" smtClean="0">
                <a:solidFill>
                  <a:srgbClr val="C00000"/>
                </a:solidFill>
              </a:rPr>
              <a:t>四量子数</a:t>
            </a:r>
            <a:r>
              <a:rPr lang="en-US" altLang="zh-CN" sz="1400" b="1" smtClean="0">
                <a:solidFill>
                  <a:srgbClr val="000000"/>
                </a:solidFill>
              </a:rPr>
              <a:t>n</a:t>
            </a:r>
            <a:r>
              <a:rPr lang="zh-CN" altLang="en-US" sz="1400" b="1" smtClean="0">
                <a:solidFill>
                  <a:srgbClr val="000000"/>
                </a:solidFill>
              </a:rPr>
              <a:t>、</a:t>
            </a:r>
            <a:r>
              <a:rPr lang="en-US" altLang="zh-CN" sz="1400" b="1" smtClean="0">
                <a:solidFill>
                  <a:srgbClr val="000000"/>
                </a:solidFill>
              </a:rPr>
              <a:t>l</a:t>
            </a:r>
            <a:r>
              <a:rPr lang="zh-CN" altLang="en-US" sz="1400" b="1" smtClean="0">
                <a:solidFill>
                  <a:srgbClr val="000000"/>
                </a:solidFill>
              </a:rPr>
              <a:t>、</a:t>
            </a:r>
            <a:r>
              <a:rPr lang="en-US" altLang="zh-CN" sz="1400" b="1" smtClean="0">
                <a:solidFill>
                  <a:srgbClr val="000000"/>
                </a:solidFill>
              </a:rPr>
              <a:t>m</a:t>
            </a:r>
            <a:r>
              <a:rPr lang="zh-CN" altLang="en-US" sz="1400" b="1" smtClean="0">
                <a:solidFill>
                  <a:srgbClr val="000000"/>
                </a:solidFill>
              </a:rPr>
              <a:t>、</a:t>
            </a:r>
            <a:r>
              <a:rPr lang="en-US" altLang="zh-CN" sz="1400" b="1" smtClean="0">
                <a:solidFill>
                  <a:srgbClr val="000000"/>
                </a:solidFill>
              </a:rPr>
              <a:t>m</a:t>
            </a:r>
            <a:r>
              <a:rPr lang="en-US" altLang="zh-CN" sz="1100" b="1" smtClean="0">
                <a:solidFill>
                  <a:srgbClr val="000000"/>
                </a:solidFill>
              </a:rPr>
              <a:t>s</a:t>
            </a:r>
            <a:endParaRPr lang="zh-CN" altLang="en-US" sz="1400" b="1">
              <a:solidFill>
                <a:srgbClr val="000000"/>
              </a:solidFill>
              <a:sym typeface="+mn-ea"/>
            </a:endParaRPr>
          </a:p>
          <a:p>
            <a:pPr fontAlgn="base">
              <a:spcBef>
                <a:spcPct val="0"/>
              </a:spcBef>
              <a:spcAft>
                <a:spcPct val="0"/>
              </a:spcAft>
            </a:pPr>
            <a:r>
              <a:rPr lang="en-US" altLang="zh-CN" sz="1400" b="1">
                <a:solidFill>
                  <a:srgbClr val="000000"/>
                </a:solidFill>
              </a:rPr>
              <a:t>(4</a:t>
            </a:r>
            <a:r>
              <a:rPr lang="en-US" altLang="zh-CN" sz="1400" b="1" smtClean="0">
                <a:solidFill>
                  <a:srgbClr val="000000"/>
                </a:solidFill>
              </a:rPr>
              <a:t>)</a:t>
            </a:r>
            <a:r>
              <a:rPr lang="zh-CN" altLang="en-US" sz="1400" b="1" smtClean="0">
                <a:solidFill>
                  <a:srgbClr val="C00000"/>
                </a:solidFill>
              </a:rPr>
              <a:t>原子轨道与电子云</a:t>
            </a:r>
            <a:endParaRPr lang="zh-CN" altLang="en-US" sz="1400" b="1">
              <a:solidFill>
                <a:srgbClr val="C00000"/>
              </a:solidFill>
            </a:endParaRPr>
          </a:p>
        </p:txBody>
      </p:sp>
      <p:sp>
        <p:nvSpPr>
          <p:cNvPr id="14" name="圆角矩形 13"/>
          <p:cNvSpPr/>
          <p:nvPr/>
        </p:nvSpPr>
        <p:spPr>
          <a:xfrm>
            <a:off x="335601" y="2420933"/>
            <a:ext cx="3360232" cy="2232155"/>
          </a:xfrm>
          <a:prstGeom prst="roundRect">
            <a:avLst/>
          </a:prstGeom>
          <a:ln>
            <a:solidFill>
              <a:srgbClr val="FF0000"/>
            </a:solidFill>
          </a:ln>
        </p:spPr>
        <p:style>
          <a:lnRef idx="2">
            <a:schemeClr val="accent5"/>
          </a:lnRef>
          <a:fillRef idx="1">
            <a:schemeClr val="lt1"/>
          </a:fillRef>
          <a:effectRef idx="0">
            <a:schemeClr val="accent5"/>
          </a:effectRef>
          <a:fontRef idx="minor">
            <a:schemeClr val="dk1"/>
          </a:fontRef>
        </p:style>
        <p:txBody>
          <a:bodyPr rtlCol="0" anchor="ctr"/>
          <a:lstStyle/>
          <a:p>
            <a:pPr fontAlgn="base">
              <a:spcBef>
                <a:spcPct val="0"/>
              </a:spcBef>
              <a:spcAft>
                <a:spcPct val="0"/>
              </a:spcAft>
            </a:pPr>
            <a:r>
              <a:rPr lang="en-US" altLang="zh-CN" sz="1400" b="1" smtClean="0">
                <a:solidFill>
                  <a:srgbClr val="000000"/>
                </a:solidFill>
              </a:rPr>
              <a:t>(1) </a:t>
            </a:r>
            <a:r>
              <a:rPr lang="en-US" altLang="zh-CN" sz="1400" b="1" smtClean="0">
                <a:solidFill>
                  <a:srgbClr val="0000FF"/>
                </a:solidFill>
              </a:rPr>
              <a:t>3</a:t>
            </a:r>
            <a:r>
              <a:rPr lang="zh-CN" altLang="en-US" sz="1400" b="1" smtClean="0">
                <a:solidFill>
                  <a:srgbClr val="0000FF"/>
                </a:solidFill>
              </a:rPr>
              <a:t>构、</a:t>
            </a:r>
            <a:r>
              <a:rPr lang="en-US" altLang="zh-CN" sz="1400" b="1" smtClean="0">
                <a:solidFill>
                  <a:srgbClr val="0000FF"/>
                </a:solidFill>
              </a:rPr>
              <a:t>3</a:t>
            </a:r>
            <a:r>
              <a:rPr lang="zh-CN" altLang="en-US" sz="1400" b="1" smtClean="0">
                <a:solidFill>
                  <a:srgbClr val="0000FF"/>
                </a:solidFill>
              </a:rPr>
              <a:t>关系、</a:t>
            </a:r>
            <a:r>
              <a:rPr lang="en-US" altLang="zh-CN" sz="1400" b="1" smtClean="0">
                <a:solidFill>
                  <a:srgbClr val="0000FF"/>
                </a:solidFill>
              </a:rPr>
              <a:t>3</a:t>
            </a:r>
            <a:r>
              <a:rPr lang="zh-CN" altLang="en-US" sz="1400" b="1" smtClean="0">
                <a:solidFill>
                  <a:srgbClr val="0000FF"/>
                </a:solidFill>
              </a:rPr>
              <a:t>素、</a:t>
            </a:r>
            <a:r>
              <a:rPr lang="en-US" altLang="zh-CN" sz="1400" b="1" smtClean="0">
                <a:solidFill>
                  <a:srgbClr val="0000FF"/>
                </a:solidFill>
              </a:rPr>
              <a:t>3</a:t>
            </a:r>
            <a:r>
              <a:rPr lang="zh-CN" altLang="en-US" sz="1400" b="1" smtClean="0">
                <a:solidFill>
                  <a:srgbClr val="0000FF"/>
                </a:solidFill>
              </a:rPr>
              <a:t>量</a:t>
            </a:r>
            <a:endParaRPr lang="zh-CN" altLang="en-US" sz="1400" b="1" smtClean="0">
              <a:solidFill>
                <a:srgbClr val="0000FF"/>
              </a:solidFill>
            </a:endParaRPr>
          </a:p>
          <a:p>
            <a:pPr fontAlgn="base">
              <a:spcBef>
                <a:spcPct val="0"/>
              </a:spcBef>
              <a:spcAft>
                <a:spcPct val="0"/>
              </a:spcAft>
            </a:pPr>
            <a:r>
              <a:rPr lang="en-US" altLang="zh-CN" sz="1400" b="1" smtClean="0">
                <a:solidFill>
                  <a:srgbClr val="000000"/>
                </a:solidFill>
              </a:rPr>
              <a:t>(2) </a:t>
            </a:r>
            <a:r>
              <a:rPr lang="en-US" altLang="zh-CN" sz="1400" b="1" smtClean="0">
                <a:solidFill>
                  <a:srgbClr val="FF0000"/>
                </a:solidFill>
              </a:rPr>
              <a:t>6</a:t>
            </a:r>
            <a:r>
              <a:rPr lang="zh-CN" altLang="en-US" sz="1400" b="1" smtClean="0">
                <a:solidFill>
                  <a:srgbClr val="FF0000"/>
                </a:solidFill>
              </a:rPr>
              <a:t>表达：</a:t>
            </a:r>
            <a:endParaRPr lang="en-US" altLang="zh-CN" sz="1400" b="1" smtClean="0">
              <a:solidFill>
                <a:srgbClr val="FF0000"/>
              </a:solidFill>
            </a:endParaRPr>
          </a:p>
          <a:p>
            <a:pPr fontAlgn="base">
              <a:spcBef>
                <a:spcPct val="0"/>
              </a:spcBef>
              <a:spcAft>
                <a:spcPct val="0"/>
              </a:spcAft>
            </a:pPr>
            <a:r>
              <a:rPr lang="en-US" altLang="zh-CN" sz="1400" b="1" smtClean="0">
                <a:solidFill>
                  <a:srgbClr val="0000FF"/>
                </a:solidFill>
              </a:rPr>
              <a:t>        1</a:t>
            </a:r>
            <a:r>
              <a:rPr lang="zh-CN" altLang="en-US" sz="1400" b="1" smtClean="0">
                <a:solidFill>
                  <a:srgbClr val="0000FF"/>
                </a:solidFill>
              </a:rPr>
              <a:t>元素符号</a:t>
            </a:r>
            <a:endParaRPr lang="en-US" altLang="zh-CN" sz="1400" b="1" smtClean="0">
              <a:solidFill>
                <a:srgbClr val="0000FF"/>
              </a:solidFill>
            </a:endParaRPr>
          </a:p>
          <a:p>
            <a:pPr fontAlgn="base">
              <a:spcBef>
                <a:spcPct val="0"/>
              </a:spcBef>
              <a:spcAft>
                <a:spcPct val="0"/>
              </a:spcAft>
            </a:pPr>
            <a:r>
              <a:rPr lang="en-US" altLang="zh-CN" sz="1400" b="1" smtClean="0">
                <a:solidFill>
                  <a:srgbClr val="0000FF"/>
                </a:solidFill>
              </a:rPr>
              <a:t>        2</a:t>
            </a:r>
            <a:r>
              <a:rPr lang="zh-CN" altLang="en-US" sz="1400" b="1" smtClean="0">
                <a:solidFill>
                  <a:srgbClr val="0000FF"/>
                </a:solidFill>
              </a:rPr>
              <a:t>电子式  </a:t>
            </a:r>
            <a:endParaRPr lang="en-US" altLang="zh-CN" sz="1400" b="1" smtClean="0">
              <a:solidFill>
                <a:srgbClr val="0000FF"/>
              </a:solidFill>
            </a:endParaRPr>
          </a:p>
          <a:p>
            <a:pPr fontAlgn="base">
              <a:spcBef>
                <a:spcPct val="0"/>
              </a:spcBef>
              <a:spcAft>
                <a:spcPct val="0"/>
              </a:spcAft>
            </a:pPr>
            <a:r>
              <a:rPr lang="en-US" altLang="zh-CN" sz="1400" b="1" smtClean="0">
                <a:solidFill>
                  <a:srgbClr val="0000FF"/>
                </a:solidFill>
              </a:rPr>
              <a:t>        3</a:t>
            </a:r>
            <a:r>
              <a:rPr lang="zh-CN" altLang="en-US" sz="1400" b="1" smtClean="0">
                <a:solidFill>
                  <a:srgbClr val="0000FF"/>
                </a:solidFill>
              </a:rPr>
              <a:t>原子结构示意图</a:t>
            </a:r>
            <a:endParaRPr lang="en-US" altLang="zh-CN" sz="1400" b="1" smtClean="0">
              <a:solidFill>
                <a:srgbClr val="0000FF"/>
              </a:solidFill>
            </a:endParaRPr>
          </a:p>
          <a:p>
            <a:pPr fontAlgn="base">
              <a:spcBef>
                <a:spcPct val="0"/>
              </a:spcBef>
              <a:spcAft>
                <a:spcPct val="0"/>
              </a:spcAft>
            </a:pPr>
            <a:r>
              <a:rPr lang="en-US" altLang="zh-CN" sz="1400" b="1" smtClean="0">
                <a:solidFill>
                  <a:srgbClr val="0000FF"/>
                </a:solidFill>
              </a:rPr>
              <a:t>        4</a:t>
            </a:r>
            <a:r>
              <a:rPr lang="zh-CN" altLang="en-US" sz="1400" b="1" smtClean="0">
                <a:solidFill>
                  <a:srgbClr val="0000FF"/>
                </a:solidFill>
              </a:rPr>
              <a:t>原子结构图</a:t>
            </a:r>
            <a:endParaRPr lang="en-US" altLang="zh-CN" sz="1400" b="1" smtClean="0">
              <a:solidFill>
                <a:srgbClr val="0000FF"/>
              </a:solidFill>
            </a:endParaRPr>
          </a:p>
          <a:p>
            <a:pPr fontAlgn="base">
              <a:spcBef>
                <a:spcPct val="0"/>
              </a:spcBef>
              <a:spcAft>
                <a:spcPct val="0"/>
              </a:spcAft>
            </a:pPr>
            <a:r>
              <a:rPr lang="en-US" altLang="zh-CN" sz="1400" b="1" smtClean="0">
                <a:solidFill>
                  <a:srgbClr val="0000FF"/>
                </a:solidFill>
              </a:rPr>
              <a:t>        5</a:t>
            </a:r>
            <a:r>
              <a:rPr lang="zh-CN" altLang="en-US" sz="1400" b="1" smtClean="0">
                <a:solidFill>
                  <a:srgbClr val="0000FF"/>
                </a:solidFill>
              </a:rPr>
              <a:t>电子排布式</a:t>
            </a:r>
            <a:endParaRPr lang="en-US" altLang="zh-CN" sz="1400" b="1" smtClean="0">
              <a:solidFill>
                <a:srgbClr val="0000FF"/>
              </a:solidFill>
            </a:endParaRPr>
          </a:p>
          <a:p>
            <a:pPr fontAlgn="base">
              <a:spcBef>
                <a:spcPct val="0"/>
              </a:spcBef>
              <a:spcAft>
                <a:spcPct val="0"/>
              </a:spcAft>
            </a:pPr>
            <a:r>
              <a:rPr lang="en-US" altLang="zh-CN" sz="1400" b="1" smtClean="0">
                <a:solidFill>
                  <a:srgbClr val="0000FF"/>
                </a:solidFill>
              </a:rPr>
              <a:t>        6</a:t>
            </a:r>
            <a:r>
              <a:rPr lang="zh-CN" altLang="en-US" sz="1400" b="1" smtClean="0">
                <a:solidFill>
                  <a:srgbClr val="0000FF"/>
                </a:solidFill>
              </a:rPr>
              <a:t>电子排布图</a:t>
            </a:r>
            <a:endParaRPr lang="zh-CN" altLang="en-US" sz="1400" b="1">
              <a:solidFill>
                <a:srgbClr val="0000FF"/>
              </a:solidFill>
            </a:endParaRPr>
          </a:p>
        </p:txBody>
      </p:sp>
      <p:sp>
        <p:nvSpPr>
          <p:cNvPr id="15" name="圆角矩形 14"/>
          <p:cNvSpPr/>
          <p:nvPr/>
        </p:nvSpPr>
        <p:spPr>
          <a:xfrm>
            <a:off x="8112142" y="1988903"/>
            <a:ext cx="3072212" cy="3240225"/>
          </a:xfrm>
          <a:prstGeom prst="roundRect">
            <a:avLst/>
          </a:prstGeom>
          <a:ln>
            <a:solidFill>
              <a:srgbClr val="FF0000"/>
            </a:solidFill>
          </a:ln>
        </p:spPr>
        <p:style>
          <a:lnRef idx="2">
            <a:schemeClr val="accent5"/>
          </a:lnRef>
          <a:fillRef idx="1">
            <a:schemeClr val="lt1"/>
          </a:fillRef>
          <a:effectRef idx="0">
            <a:schemeClr val="accent5"/>
          </a:effectRef>
          <a:fontRef idx="minor">
            <a:schemeClr val="dk1"/>
          </a:fontRef>
        </p:style>
        <p:txBody>
          <a:bodyPr rtlCol="0" anchor="ctr"/>
          <a:lstStyle/>
          <a:p>
            <a:pPr marL="342900" indent="-342900" fontAlgn="base">
              <a:spcBef>
                <a:spcPct val="0"/>
              </a:spcBef>
              <a:spcAft>
                <a:spcPct val="0"/>
              </a:spcAft>
            </a:pPr>
            <a:r>
              <a:rPr lang="en-US" altLang="zh-CN" sz="1400" b="1" smtClean="0">
                <a:solidFill>
                  <a:srgbClr val="000000"/>
                </a:solidFill>
              </a:rPr>
              <a:t>(1) </a:t>
            </a:r>
            <a:r>
              <a:rPr lang="zh-CN" altLang="en-US" sz="1400" b="1" smtClean="0">
                <a:solidFill>
                  <a:srgbClr val="C00000"/>
                </a:solidFill>
              </a:rPr>
              <a:t>基态电子排布规律</a:t>
            </a:r>
            <a:endParaRPr lang="en-US" altLang="zh-CN" sz="1400" b="1" smtClean="0">
              <a:solidFill>
                <a:srgbClr val="C00000"/>
              </a:solidFill>
            </a:endParaRPr>
          </a:p>
          <a:p>
            <a:pPr marL="342900" indent="-342900" fontAlgn="base">
              <a:spcBef>
                <a:spcPct val="0"/>
              </a:spcBef>
              <a:spcAft>
                <a:spcPct val="0"/>
              </a:spcAft>
            </a:pPr>
            <a:r>
              <a:rPr lang="en-US" altLang="zh-CN" sz="1400" b="1" smtClean="0">
                <a:solidFill>
                  <a:srgbClr val="0000FF"/>
                </a:solidFill>
              </a:rPr>
              <a:t>        </a:t>
            </a:r>
            <a:r>
              <a:rPr lang="zh-CN" altLang="en-US" sz="1400" b="1" smtClean="0">
                <a:solidFill>
                  <a:srgbClr val="0000FF"/>
                </a:solidFill>
              </a:rPr>
              <a:t>能量最低</a:t>
            </a:r>
            <a:endParaRPr lang="en-US" altLang="zh-CN" sz="1400" b="1" smtClean="0">
              <a:solidFill>
                <a:srgbClr val="0000FF"/>
              </a:solidFill>
            </a:endParaRPr>
          </a:p>
          <a:p>
            <a:pPr marL="342900" indent="-342900" fontAlgn="base">
              <a:spcBef>
                <a:spcPct val="0"/>
              </a:spcBef>
              <a:spcAft>
                <a:spcPct val="0"/>
              </a:spcAft>
            </a:pPr>
            <a:r>
              <a:rPr lang="en-US" altLang="zh-CN" sz="1400" b="1" smtClean="0">
                <a:solidFill>
                  <a:srgbClr val="0000FF"/>
                </a:solidFill>
              </a:rPr>
              <a:t>        </a:t>
            </a:r>
            <a:r>
              <a:rPr lang="zh-CN" altLang="en-US" sz="1400" b="1" smtClean="0">
                <a:solidFill>
                  <a:srgbClr val="0000FF"/>
                </a:solidFill>
              </a:rPr>
              <a:t>泡利不相容</a:t>
            </a:r>
            <a:endParaRPr lang="en-US" altLang="zh-CN" sz="1400" b="1" smtClean="0">
              <a:solidFill>
                <a:srgbClr val="0000FF"/>
              </a:solidFill>
            </a:endParaRPr>
          </a:p>
          <a:p>
            <a:pPr marL="342900" indent="-342900" fontAlgn="base">
              <a:spcBef>
                <a:spcPct val="0"/>
              </a:spcBef>
              <a:spcAft>
                <a:spcPct val="0"/>
              </a:spcAft>
            </a:pPr>
            <a:r>
              <a:rPr lang="en-US" altLang="zh-CN" sz="1400" b="1" smtClean="0">
                <a:solidFill>
                  <a:srgbClr val="0000FF"/>
                </a:solidFill>
              </a:rPr>
              <a:t>        </a:t>
            </a:r>
            <a:r>
              <a:rPr lang="zh-CN" altLang="en-US" sz="1400" b="1" smtClean="0">
                <a:solidFill>
                  <a:srgbClr val="0000FF"/>
                </a:solidFill>
              </a:rPr>
              <a:t>洪特规则</a:t>
            </a:r>
            <a:endParaRPr lang="en-US" altLang="zh-CN" sz="1400" b="1" smtClean="0">
              <a:solidFill>
                <a:srgbClr val="0000FF"/>
              </a:solidFill>
            </a:endParaRPr>
          </a:p>
          <a:p>
            <a:pPr marL="342900" indent="-342900" fontAlgn="base">
              <a:spcBef>
                <a:spcPct val="0"/>
              </a:spcBef>
              <a:spcAft>
                <a:spcPct val="0"/>
              </a:spcAft>
            </a:pPr>
            <a:r>
              <a:rPr lang="en-US" altLang="zh-CN" sz="1400" b="1" smtClean="0">
                <a:solidFill>
                  <a:srgbClr val="000000"/>
                </a:solidFill>
              </a:rPr>
              <a:t>(2) </a:t>
            </a:r>
            <a:r>
              <a:rPr lang="zh-CN" altLang="en-US" sz="1400" b="1" smtClean="0">
                <a:solidFill>
                  <a:srgbClr val="C00000"/>
                </a:solidFill>
              </a:rPr>
              <a:t>电子排布表示方法</a:t>
            </a:r>
            <a:endParaRPr lang="en-US" altLang="zh-CN" sz="1400" b="1" smtClean="0">
              <a:solidFill>
                <a:srgbClr val="000000"/>
              </a:solidFill>
            </a:endParaRPr>
          </a:p>
          <a:p>
            <a:pPr marL="342900" indent="-342900" fontAlgn="base">
              <a:spcBef>
                <a:spcPct val="0"/>
              </a:spcBef>
              <a:spcAft>
                <a:spcPct val="0"/>
              </a:spcAft>
            </a:pPr>
            <a:r>
              <a:rPr lang="en-US" altLang="zh-CN" sz="1400" b="1" smtClean="0">
                <a:solidFill>
                  <a:srgbClr val="0000FF"/>
                </a:solidFill>
              </a:rPr>
              <a:t>        </a:t>
            </a:r>
            <a:r>
              <a:rPr lang="zh-CN" altLang="en-US" sz="1400" b="1" smtClean="0">
                <a:solidFill>
                  <a:srgbClr val="0000FF"/>
                </a:solidFill>
              </a:rPr>
              <a:t>电子排布式</a:t>
            </a:r>
            <a:endParaRPr lang="en-US" altLang="zh-CN" sz="1400" b="1" smtClean="0">
              <a:solidFill>
                <a:srgbClr val="0000FF"/>
              </a:solidFill>
            </a:endParaRPr>
          </a:p>
          <a:p>
            <a:pPr marL="342900" indent="-342900" fontAlgn="base">
              <a:spcBef>
                <a:spcPct val="0"/>
              </a:spcBef>
              <a:spcAft>
                <a:spcPct val="0"/>
              </a:spcAft>
            </a:pPr>
            <a:r>
              <a:rPr lang="en-US" altLang="zh-CN" sz="1400" b="1" smtClean="0">
                <a:solidFill>
                  <a:srgbClr val="0000FF"/>
                </a:solidFill>
                <a:sym typeface="+mn-ea"/>
              </a:rPr>
              <a:t>        </a:t>
            </a:r>
            <a:r>
              <a:rPr lang="zh-CN" altLang="en-US" sz="1400" b="1" smtClean="0">
                <a:solidFill>
                  <a:srgbClr val="0000FF"/>
                </a:solidFill>
                <a:sym typeface="+mn-ea"/>
              </a:rPr>
              <a:t>电子排布图</a:t>
            </a:r>
            <a:endParaRPr lang="en-US" altLang="zh-CN" sz="1400" b="1" smtClean="0">
              <a:solidFill>
                <a:srgbClr val="0000FF"/>
              </a:solidFill>
              <a:sym typeface="+mn-ea"/>
            </a:endParaRPr>
          </a:p>
          <a:p>
            <a:pPr marL="342900" indent="-342900" fontAlgn="base">
              <a:spcBef>
                <a:spcPct val="0"/>
              </a:spcBef>
              <a:spcAft>
                <a:spcPct val="0"/>
              </a:spcAft>
            </a:pPr>
            <a:r>
              <a:rPr lang="en-US" altLang="zh-CN" sz="1400" b="1" smtClean="0">
                <a:solidFill>
                  <a:srgbClr val="000000"/>
                </a:solidFill>
              </a:rPr>
              <a:t>(3) </a:t>
            </a:r>
            <a:r>
              <a:rPr lang="en-US" altLang="zh-CN" sz="1400" b="1" smtClean="0">
                <a:solidFill>
                  <a:srgbClr val="C00000"/>
                </a:solidFill>
              </a:rPr>
              <a:t>7</a:t>
            </a:r>
            <a:r>
              <a:rPr lang="zh-CN" altLang="en-US" sz="1400" b="1" smtClean="0">
                <a:solidFill>
                  <a:srgbClr val="C00000"/>
                </a:solidFill>
              </a:rPr>
              <a:t>周期、</a:t>
            </a:r>
            <a:r>
              <a:rPr lang="en-US" altLang="zh-CN" sz="1400" b="1" smtClean="0">
                <a:solidFill>
                  <a:srgbClr val="000000"/>
                </a:solidFill>
              </a:rPr>
              <a:t> </a:t>
            </a:r>
            <a:r>
              <a:rPr lang="en-US" altLang="zh-CN" sz="1400" b="1" smtClean="0">
                <a:solidFill>
                  <a:srgbClr val="C00000"/>
                </a:solidFill>
              </a:rPr>
              <a:t>16</a:t>
            </a:r>
            <a:r>
              <a:rPr lang="zh-CN" altLang="en-US" sz="1400" b="1" smtClean="0">
                <a:solidFill>
                  <a:srgbClr val="C00000"/>
                </a:solidFill>
              </a:rPr>
              <a:t>族、</a:t>
            </a:r>
            <a:r>
              <a:rPr lang="en-US" altLang="zh-CN" sz="1400" b="1" smtClean="0">
                <a:solidFill>
                  <a:srgbClr val="C00000"/>
                </a:solidFill>
              </a:rPr>
              <a:t>5</a:t>
            </a:r>
            <a:r>
              <a:rPr lang="zh-CN" altLang="en-US" sz="1400" b="1" smtClean="0">
                <a:solidFill>
                  <a:srgbClr val="C00000"/>
                </a:solidFill>
              </a:rPr>
              <a:t>区：</a:t>
            </a:r>
            <a:endParaRPr lang="en-US" altLang="zh-CN" sz="1400" b="1" smtClean="0">
              <a:solidFill>
                <a:srgbClr val="C00000"/>
              </a:solidFill>
            </a:endParaRPr>
          </a:p>
          <a:p>
            <a:pPr marL="342900" indent="-342900" fontAlgn="base">
              <a:spcBef>
                <a:spcPct val="0"/>
              </a:spcBef>
              <a:spcAft>
                <a:spcPct val="0"/>
              </a:spcAft>
            </a:pPr>
            <a:r>
              <a:rPr lang="en-US" altLang="zh-CN" sz="1400" b="1" smtClean="0">
                <a:solidFill>
                  <a:srgbClr val="0000FF"/>
                </a:solidFill>
              </a:rPr>
              <a:t>        3</a:t>
            </a:r>
            <a:r>
              <a:rPr lang="zh-CN" altLang="en-US" sz="1400" b="1" smtClean="0">
                <a:solidFill>
                  <a:srgbClr val="0000FF"/>
                </a:solidFill>
              </a:rPr>
              <a:t>短</a:t>
            </a:r>
            <a:r>
              <a:rPr lang="en-US" altLang="zh-CN" sz="1400" b="1" smtClean="0">
                <a:solidFill>
                  <a:srgbClr val="0000FF"/>
                </a:solidFill>
              </a:rPr>
              <a:t>3</a:t>
            </a:r>
            <a:r>
              <a:rPr lang="zh-CN" altLang="en-US" sz="1400" b="1" smtClean="0">
                <a:solidFill>
                  <a:srgbClr val="0000FF"/>
                </a:solidFill>
              </a:rPr>
              <a:t>长</a:t>
            </a:r>
            <a:r>
              <a:rPr lang="en-US" altLang="zh-CN" sz="1400" b="1" smtClean="0">
                <a:solidFill>
                  <a:srgbClr val="0000FF"/>
                </a:solidFill>
              </a:rPr>
              <a:t>1</a:t>
            </a:r>
            <a:r>
              <a:rPr lang="zh-CN" altLang="en-US" sz="1400" b="1" smtClean="0">
                <a:solidFill>
                  <a:srgbClr val="0000FF"/>
                </a:solidFill>
              </a:rPr>
              <a:t>不全</a:t>
            </a:r>
            <a:endParaRPr lang="en-US" altLang="zh-CN" sz="1400" b="1" smtClean="0">
              <a:solidFill>
                <a:srgbClr val="0000FF"/>
              </a:solidFill>
            </a:endParaRPr>
          </a:p>
          <a:p>
            <a:pPr fontAlgn="base">
              <a:spcBef>
                <a:spcPct val="0"/>
              </a:spcBef>
              <a:spcAft>
                <a:spcPct val="0"/>
              </a:spcAft>
            </a:pPr>
            <a:r>
              <a:rPr lang="en-US" altLang="zh-CN" sz="1400" b="1" smtClean="0">
                <a:solidFill>
                  <a:srgbClr val="0000FF"/>
                </a:solidFill>
              </a:rPr>
              <a:t>        7</a:t>
            </a:r>
            <a:r>
              <a:rPr lang="zh-CN" altLang="en-US" sz="1400" b="1" smtClean="0">
                <a:solidFill>
                  <a:srgbClr val="0000FF"/>
                </a:solidFill>
              </a:rPr>
              <a:t>主</a:t>
            </a:r>
            <a:r>
              <a:rPr lang="en-US" altLang="zh-CN" sz="1400" b="1" smtClean="0">
                <a:solidFill>
                  <a:srgbClr val="0000FF"/>
                </a:solidFill>
              </a:rPr>
              <a:t>7</a:t>
            </a:r>
            <a:r>
              <a:rPr lang="zh-CN" altLang="en-US" sz="1400" b="1" smtClean="0">
                <a:solidFill>
                  <a:srgbClr val="0000FF"/>
                </a:solidFill>
              </a:rPr>
              <a:t>副</a:t>
            </a:r>
            <a:r>
              <a:rPr lang="en-US" altLang="zh-CN" sz="1400" b="1" smtClean="0">
                <a:solidFill>
                  <a:srgbClr val="0000FF"/>
                </a:solidFill>
              </a:rPr>
              <a:t>1Ⅷ1</a:t>
            </a:r>
            <a:r>
              <a:rPr lang="zh-CN" altLang="en-US" sz="1400" b="1" smtClean="0">
                <a:solidFill>
                  <a:srgbClr val="0000FF"/>
                </a:solidFill>
              </a:rPr>
              <a:t>零</a:t>
            </a:r>
            <a:endParaRPr lang="zh-CN" altLang="en-US" sz="1400" b="1" smtClean="0">
              <a:solidFill>
                <a:srgbClr val="0000FF"/>
              </a:solidFill>
            </a:endParaRPr>
          </a:p>
          <a:p>
            <a:pPr fontAlgn="base">
              <a:spcBef>
                <a:spcPct val="0"/>
              </a:spcBef>
              <a:spcAft>
                <a:spcPct val="0"/>
              </a:spcAft>
            </a:pPr>
            <a:r>
              <a:rPr lang="en-US" altLang="zh-CN" sz="1400" b="1" smtClean="0">
                <a:solidFill>
                  <a:srgbClr val="0000FF"/>
                </a:solidFill>
              </a:rPr>
              <a:t>        SPdf</a:t>
            </a:r>
            <a:r>
              <a:rPr lang="zh-CN" altLang="en-US" sz="1400" b="1" smtClean="0">
                <a:solidFill>
                  <a:srgbClr val="0000FF"/>
                </a:solidFill>
              </a:rPr>
              <a:t>、</a:t>
            </a:r>
            <a:r>
              <a:rPr lang="en-US" altLang="zh-CN" sz="1400" b="1" smtClean="0">
                <a:solidFill>
                  <a:srgbClr val="0000FF"/>
                </a:solidFill>
              </a:rPr>
              <a:t>ds</a:t>
            </a:r>
            <a:r>
              <a:rPr lang="zh-CN" altLang="en-US" sz="1400" b="1" smtClean="0">
                <a:solidFill>
                  <a:srgbClr val="0000FF"/>
                </a:solidFill>
              </a:rPr>
              <a:t>、</a:t>
            </a:r>
            <a:r>
              <a:rPr lang="en-US" altLang="zh-CN" sz="1400" b="1" smtClean="0">
                <a:solidFill>
                  <a:srgbClr val="0000FF"/>
                </a:solidFill>
              </a:rPr>
              <a:t>00</a:t>
            </a:r>
            <a:endParaRPr lang="zh-CN" altLang="en-US" sz="1400" b="1">
              <a:solidFill>
                <a:srgbClr val="0000FF"/>
              </a:solidFill>
              <a:sym typeface="+mn-ea"/>
            </a:endParaRPr>
          </a:p>
        </p:txBody>
      </p:sp>
      <p:sp>
        <p:nvSpPr>
          <p:cNvPr id="56" name="十字星 55"/>
          <p:cNvSpPr/>
          <p:nvPr/>
        </p:nvSpPr>
        <p:spPr>
          <a:xfrm>
            <a:off x="4943920" y="2780957"/>
            <a:ext cx="2016141" cy="1584111"/>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b="1">
              <a:solidFill>
                <a:srgbClr val="FFFFFF"/>
              </a:solidFill>
            </a:endParaRPr>
          </a:p>
        </p:txBody>
      </p:sp>
      <p:sp>
        <p:nvSpPr>
          <p:cNvPr id="57" name="圆角矩形 56"/>
          <p:cNvSpPr/>
          <p:nvPr/>
        </p:nvSpPr>
        <p:spPr>
          <a:xfrm>
            <a:off x="4559893" y="5099643"/>
            <a:ext cx="2880200" cy="1425575"/>
          </a:xfrm>
          <a:prstGeom prst="roundRect">
            <a:avLst/>
          </a:prstGeom>
          <a:ln>
            <a:solidFill>
              <a:srgbClr val="FF0000"/>
            </a:solidFill>
          </a:ln>
        </p:spPr>
        <p:style>
          <a:lnRef idx="2">
            <a:schemeClr val="accent5"/>
          </a:lnRef>
          <a:fillRef idx="1">
            <a:schemeClr val="lt1"/>
          </a:fillRef>
          <a:effectRef idx="0">
            <a:schemeClr val="accent5"/>
          </a:effectRef>
          <a:fontRef idx="minor">
            <a:schemeClr val="dk1"/>
          </a:fontRef>
        </p:style>
        <p:txBody>
          <a:bodyPr rtlCol="0" anchor="ctr"/>
          <a:lstStyle/>
          <a:p>
            <a:pPr fontAlgn="base">
              <a:spcBef>
                <a:spcPct val="0"/>
              </a:spcBef>
              <a:spcAft>
                <a:spcPct val="0"/>
              </a:spcAft>
            </a:pPr>
            <a:r>
              <a:rPr lang="en-US" altLang="zh-CN" sz="1400" b="1">
                <a:solidFill>
                  <a:srgbClr val="000000"/>
                </a:solidFill>
              </a:rPr>
              <a:t>(1</a:t>
            </a:r>
            <a:r>
              <a:rPr lang="en-US" altLang="zh-CN" sz="1400" b="1" smtClean="0">
                <a:solidFill>
                  <a:srgbClr val="000000"/>
                </a:solidFill>
              </a:rPr>
              <a:t>)</a:t>
            </a:r>
            <a:r>
              <a:rPr lang="zh-CN" altLang="en-US" sz="1400" b="1" smtClean="0">
                <a:solidFill>
                  <a:srgbClr val="C00000"/>
                </a:solidFill>
              </a:rPr>
              <a:t>核外电子排布</a:t>
            </a:r>
            <a:endParaRPr lang="zh-CN" altLang="en-US" sz="1400" b="1">
              <a:solidFill>
                <a:srgbClr val="000000"/>
              </a:solidFill>
            </a:endParaRPr>
          </a:p>
          <a:p>
            <a:pPr fontAlgn="base">
              <a:spcBef>
                <a:spcPct val="0"/>
              </a:spcBef>
              <a:spcAft>
                <a:spcPct val="0"/>
              </a:spcAft>
            </a:pPr>
            <a:r>
              <a:rPr lang="en-US" altLang="zh-CN" sz="1400" b="1">
                <a:solidFill>
                  <a:srgbClr val="000000"/>
                </a:solidFill>
              </a:rPr>
              <a:t>(2</a:t>
            </a:r>
            <a:r>
              <a:rPr lang="en-US" altLang="zh-CN" sz="1400" b="1" smtClean="0">
                <a:solidFill>
                  <a:srgbClr val="000000"/>
                </a:solidFill>
              </a:rPr>
              <a:t>)</a:t>
            </a:r>
            <a:r>
              <a:rPr lang="zh-CN" altLang="en-US" sz="1400" b="1" smtClean="0">
                <a:solidFill>
                  <a:srgbClr val="C00000"/>
                </a:solidFill>
              </a:rPr>
              <a:t> 主要化</a:t>
            </a:r>
            <a:r>
              <a:rPr lang="zh-CN" altLang="en-US" sz="1400" b="1">
                <a:solidFill>
                  <a:srgbClr val="C00000"/>
                </a:solidFill>
              </a:rPr>
              <a:t>合</a:t>
            </a:r>
            <a:r>
              <a:rPr lang="zh-CN" altLang="en-US" sz="1400" b="1" smtClean="0">
                <a:solidFill>
                  <a:srgbClr val="C00000"/>
                </a:solidFill>
              </a:rPr>
              <a:t>价</a:t>
            </a:r>
            <a:endParaRPr lang="en-US" altLang="zh-CN" sz="1400" b="1" smtClean="0">
              <a:solidFill>
                <a:srgbClr val="C00000"/>
              </a:solidFill>
            </a:endParaRPr>
          </a:p>
          <a:p>
            <a:pPr fontAlgn="base">
              <a:spcBef>
                <a:spcPct val="0"/>
              </a:spcBef>
              <a:spcAft>
                <a:spcPct val="0"/>
              </a:spcAft>
            </a:pPr>
            <a:r>
              <a:rPr lang="en-US" altLang="zh-CN" sz="1400" b="1" smtClean="0">
                <a:solidFill>
                  <a:srgbClr val="000000"/>
                </a:solidFill>
              </a:rPr>
              <a:t>(3)</a:t>
            </a:r>
            <a:r>
              <a:rPr lang="zh-CN" altLang="en-US" sz="1400" b="1" smtClean="0">
                <a:solidFill>
                  <a:srgbClr val="C00000"/>
                </a:solidFill>
              </a:rPr>
              <a:t>原</a:t>
            </a:r>
            <a:r>
              <a:rPr lang="zh-CN" altLang="en-US" sz="1400" b="1">
                <a:solidFill>
                  <a:srgbClr val="C00000"/>
                </a:solidFill>
              </a:rPr>
              <a:t>子半径</a:t>
            </a:r>
            <a:r>
              <a:rPr lang="en-US" altLang="zh-CN" sz="1400" b="1">
                <a:solidFill>
                  <a:srgbClr val="C00000"/>
                </a:solidFill>
              </a:rPr>
              <a:t>/</a:t>
            </a:r>
            <a:r>
              <a:rPr lang="zh-CN" altLang="en-US" sz="1400" b="1">
                <a:solidFill>
                  <a:srgbClr val="C00000"/>
                </a:solidFill>
              </a:rPr>
              <a:t>离子半</a:t>
            </a:r>
            <a:r>
              <a:rPr lang="zh-CN" altLang="en-US" sz="1400" b="1" smtClean="0">
                <a:solidFill>
                  <a:srgbClr val="C00000"/>
                </a:solidFill>
              </a:rPr>
              <a:t>径</a:t>
            </a:r>
            <a:endParaRPr lang="en-US" altLang="zh-CN" sz="1400" b="1" smtClean="0">
              <a:solidFill>
                <a:srgbClr val="C00000"/>
              </a:solidFill>
            </a:endParaRPr>
          </a:p>
          <a:p>
            <a:pPr fontAlgn="base">
              <a:spcBef>
                <a:spcPct val="0"/>
              </a:spcBef>
              <a:spcAft>
                <a:spcPct val="0"/>
              </a:spcAft>
            </a:pPr>
            <a:r>
              <a:rPr lang="en-US" altLang="zh-CN" sz="1400" b="1" smtClean="0">
                <a:solidFill>
                  <a:srgbClr val="000000"/>
                </a:solidFill>
                <a:sym typeface="+mn-ea"/>
              </a:rPr>
              <a:t>(4)</a:t>
            </a:r>
            <a:r>
              <a:rPr lang="zh-CN" altLang="en-US" sz="1400" b="1" smtClean="0">
                <a:solidFill>
                  <a:srgbClr val="C00000"/>
                </a:solidFill>
                <a:sym typeface="+mn-ea"/>
              </a:rPr>
              <a:t>金</a:t>
            </a:r>
            <a:r>
              <a:rPr lang="zh-CN" altLang="en-US" sz="1400" b="1">
                <a:solidFill>
                  <a:srgbClr val="C00000"/>
                </a:solidFill>
                <a:sym typeface="+mn-ea"/>
              </a:rPr>
              <a:t>属</a:t>
            </a:r>
            <a:r>
              <a:rPr lang="zh-CN" altLang="en-US" sz="1400" b="1" smtClean="0">
                <a:solidFill>
                  <a:srgbClr val="C00000"/>
                </a:solidFill>
                <a:sym typeface="+mn-ea"/>
              </a:rPr>
              <a:t>性</a:t>
            </a:r>
            <a:r>
              <a:rPr lang="en-US" altLang="zh-CN" sz="1400" b="1" smtClean="0">
                <a:solidFill>
                  <a:srgbClr val="C00000"/>
                </a:solidFill>
                <a:sym typeface="+mn-ea"/>
              </a:rPr>
              <a:t>/</a:t>
            </a:r>
            <a:r>
              <a:rPr lang="zh-CN" altLang="en-US" sz="1400" b="1" smtClean="0">
                <a:solidFill>
                  <a:srgbClr val="C00000"/>
                </a:solidFill>
                <a:sym typeface="+mn-ea"/>
              </a:rPr>
              <a:t>非金属性</a:t>
            </a:r>
            <a:endParaRPr lang="zh-CN" altLang="en-US" sz="1400" b="1">
              <a:solidFill>
                <a:srgbClr val="C00000"/>
              </a:solidFill>
            </a:endParaRPr>
          </a:p>
          <a:p>
            <a:pPr fontAlgn="base">
              <a:spcBef>
                <a:spcPct val="0"/>
              </a:spcBef>
              <a:spcAft>
                <a:spcPct val="0"/>
              </a:spcAft>
            </a:pPr>
            <a:r>
              <a:rPr lang="en-US" altLang="zh-CN" sz="1400" b="1" smtClean="0">
                <a:solidFill>
                  <a:srgbClr val="000000"/>
                </a:solidFill>
              </a:rPr>
              <a:t>(5)</a:t>
            </a:r>
            <a:r>
              <a:rPr lang="zh-CN" altLang="en-US" sz="1400" b="1" smtClean="0">
                <a:solidFill>
                  <a:srgbClr val="0000FF"/>
                </a:solidFill>
              </a:rPr>
              <a:t>第</a:t>
            </a:r>
            <a:r>
              <a:rPr lang="zh-CN" altLang="en-US" sz="1400" b="1">
                <a:solidFill>
                  <a:srgbClr val="0000FF"/>
                </a:solidFill>
              </a:rPr>
              <a:t>一电离</a:t>
            </a:r>
            <a:r>
              <a:rPr lang="zh-CN" altLang="en-US" sz="1400" b="1" smtClean="0">
                <a:solidFill>
                  <a:srgbClr val="0000FF"/>
                </a:solidFill>
              </a:rPr>
              <a:t>能</a:t>
            </a:r>
            <a:endParaRPr lang="en-US" altLang="zh-CN" sz="1400" b="1" smtClean="0">
              <a:solidFill>
                <a:srgbClr val="0000FF"/>
              </a:solidFill>
            </a:endParaRPr>
          </a:p>
          <a:p>
            <a:pPr fontAlgn="base">
              <a:spcBef>
                <a:spcPct val="0"/>
              </a:spcBef>
              <a:spcAft>
                <a:spcPct val="0"/>
              </a:spcAft>
            </a:pPr>
            <a:r>
              <a:rPr lang="en-US" altLang="zh-CN" sz="1400" b="1" smtClean="0">
                <a:solidFill>
                  <a:srgbClr val="000000"/>
                </a:solidFill>
              </a:rPr>
              <a:t>(6)</a:t>
            </a:r>
            <a:r>
              <a:rPr lang="zh-CN" altLang="en-US" sz="1400" b="1" smtClean="0">
                <a:solidFill>
                  <a:srgbClr val="0000FF"/>
                </a:solidFill>
              </a:rPr>
              <a:t>电</a:t>
            </a:r>
            <a:r>
              <a:rPr lang="zh-CN" altLang="en-US" sz="1400" b="1">
                <a:solidFill>
                  <a:srgbClr val="0000FF"/>
                </a:solidFill>
              </a:rPr>
              <a:t>负</a:t>
            </a:r>
            <a:r>
              <a:rPr lang="zh-CN" altLang="en-US" sz="1400" b="1" smtClean="0">
                <a:solidFill>
                  <a:srgbClr val="0000FF"/>
                </a:solidFill>
              </a:rPr>
              <a:t>性</a:t>
            </a:r>
            <a:endParaRPr lang="zh-CN" altLang="en-US" sz="1400" b="1">
              <a:solidFill>
                <a:srgbClr val="0000FF"/>
              </a:solidFill>
            </a:endParaRPr>
          </a:p>
        </p:txBody>
      </p:sp>
      <p:sp>
        <p:nvSpPr>
          <p:cNvPr id="58" name="椭圆 57"/>
          <p:cNvSpPr/>
          <p:nvPr/>
        </p:nvSpPr>
        <p:spPr>
          <a:xfrm>
            <a:off x="5423953" y="4365065"/>
            <a:ext cx="1056075" cy="720050"/>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algn="ctr" fontAlgn="base">
              <a:spcBef>
                <a:spcPct val="0"/>
              </a:spcBef>
              <a:spcAft>
                <a:spcPct val="0"/>
              </a:spcAft>
            </a:pPr>
            <a:r>
              <a:rPr lang="zh-CN" altLang="en-US" sz="1400" b="1" smtClean="0">
                <a:solidFill>
                  <a:srgbClr val="FF0000"/>
                </a:solidFill>
                <a:latin typeface="宋体" panose="02010600030101010101" pitchFamily="2" charset="-122"/>
              </a:rPr>
              <a:t>元素</a:t>
            </a:r>
            <a:endParaRPr lang="en-US" altLang="zh-CN" sz="1400" b="1" smtClean="0">
              <a:solidFill>
                <a:srgbClr val="FF0000"/>
              </a:solidFill>
              <a:latin typeface="宋体" panose="02010600030101010101" pitchFamily="2" charset="-122"/>
            </a:endParaRPr>
          </a:p>
          <a:p>
            <a:pPr algn="ctr" fontAlgn="base">
              <a:spcBef>
                <a:spcPct val="0"/>
              </a:spcBef>
              <a:spcAft>
                <a:spcPct val="0"/>
              </a:spcAft>
            </a:pPr>
            <a:r>
              <a:rPr lang="zh-CN" altLang="en-US" sz="1400" b="1" smtClean="0">
                <a:solidFill>
                  <a:srgbClr val="0000FF"/>
                </a:solidFill>
                <a:latin typeface="宋体" panose="02010600030101010101" pitchFamily="2" charset="-122"/>
              </a:rPr>
              <a:t>性质</a:t>
            </a:r>
            <a:endParaRPr lang="zh-CN" altLang="en-US" sz="1400" b="1">
              <a:solidFill>
                <a:srgbClr val="0000FF"/>
              </a:solidFill>
              <a:latin typeface="宋体" panose="02010600030101010101" pitchFamily="2" charset="-122"/>
            </a:endParaRPr>
          </a:p>
        </p:txBody>
      </p:sp>
      <p:sp>
        <p:nvSpPr>
          <p:cNvPr id="60" name="矩形 59"/>
          <p:cNvSpPr/>
          <p:nvPr/>
        </p:nvSpPr>
        <p:spPr>
          <a:xfrm>
            <a:off x="527615" y="332788"/>
            <a:ext cx="6624460" cy="461665"/>
          </a:xfrm>
          <a:prstGeom prst="rect">
            <a:avLst/>
          </a:prstGeom>
        </p:spPr>
        <p:txBody>
          <a:bodyPr wrap="square">
            <a:spAutoFit/>
          </a:bodyPr>
          <a:lstStyle/>
          <a:p>
            <a:pPr fontAlgn="base">
              <a:spcBef>
                <a:spcPct val="0"/>
              </a:spcBef>
              <a:spcAft>
                <a:spcPct val="0"/>
              </a:spcAft>
            </a:pPr>
            <a:r>
              <a:rPr lang="en-US" altLang="zh-CN" sz="2400" b="1" smtClean="0">
                <a:solidFill>
                  <a:srgbClr val="000000"/>
                </a:solidFill>
              </a:rPr>
              <a:t>1.</a:t>
            </a:r>
            <a:r>
              <a:rPr lang="zh-CN" altLang="en-US" sz="2400" b="1" smtClean="0">
                <a:solidFill>
                  <a:srgbClr val="000000"/>
                </a:solidFill>
              </a:rPr>
              <a:t>原子结构</a:t>
            </a:r>
            <a:endParaRPr lang="zh-CN" altLang="en-US" sz="2400" b="1">
              <a:solidFill>
                <a:srgbClr val="0000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circle(in)">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checkerboard(across)">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57"/>
                                        </p:tgtEl>
                                        <p:attrNameLst>
                                          <p:attrName>style.visibility</p:attrName>
                                        </p:attrNameLst>
                                      </p:cBhvr>
                                      <p:to>
                                        <p:strVal val="visible"/>
                                      </p:to>
                                    </p:set>
                                    <p:animEffect transition="in" filter="checkerboard(across)">
                                      <p:cBhvr>
                                        <p:cTn id="22"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57" grpId="0"/>
    </p:bldLst>
  </p:timing>
</p:sld>
</file>

<file path=ppt/slides/slide18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
            <a:lum/>
          </a:blip>
          <a:stretch>
            <a:fillRect/>
          </a:stretch>
        </a:blipFill>
        <a:effectLst/>
      </p:bgPr>
    </p:bg>
    <p:spTree>
      <p:nvGrpSpPr>
        <p:cNvPr id="1" name=""/>
        <p:cNvGrpSpPr/>
        <p:nvPr/>
      </p:nvGrpSpPr>
      <p:grpSpPr>
        <a:xfrm>
          <a:off x="0" y="0"/>
          <a:ext cx="0" cy="0"/>
          <a:chOff x="0" y="0"/>
          <a:chExt cx="0" cy="0"/>
        </a:xfrm>
      </p:grpSpPr>
      <p:cxnSp>
        <p:nvCxnSpPr>
          <p:cNvPr id="5" name="直接连接符 4"/>
          <p:cNvCxnSpPr/>
          <p:nvPr/>
        </p:nvCxnSpPr>
        <p:spPr>
          <a:xfrm>
            <a:off x="239595" y="1071546"/>
            <a:ext cx="11571447" cy="1588"/>
          </a:xfrm>
          <a:prstGeom prst="line">
            <a:avLst/>
          </a:prstGeom>
          <a:ln w="57150">
            <a:solidFill>
              <a:srgbClr val="FF0000"/>
            </a:solidFill>
          </a:ln>
          <a:scene3d>
            <a:camera prst="obliqueTopRight"/>
            <a:lightRig rig="threePt" dir="t"/>
          </a:scene3d>
        </p:spPr>
        <p:style>
          <a:lnRef idx="1">
            <a:schemeClr val="accent1"/>
          </a:lnRef>
          <a:fillRef idx="0">
            <a:schemeClr val="accent1"/>
          </a:fillRef>
          <a:effectRef idx="0">
            <a:schemeClr val="accent1"/>
          </a:effectRef>
          <a:fontRef idx="minor">
            <a:schemeClr val="tx1"/>
          </a:fontRef>
        </p:style>
      </p:cxnSp>
      <p:sp>
        <p:nvSpPr>
          <p:cNvPr id="6" name="矩形 5"/>
          <p:cNvSpPr/>
          <p:nvPr/>
        </p:nvSpPr>
        <p:spPr>
          <a:xfrm>
            <a:off x="527615" y="447163"/>
            <a:ext cx="6624460" cy="461665"/>
          </a:xfrm>
          <a:prstGeom prst="rect">
            <a:avLst/>
          </a:prstGeom>
        </p:spPr>
        <p:txBody>
          <a:bodyPr wrap="square">
            <a:spAutoFit/>
          </a:bodyPr>
          <a:lstStyle/>
          <a:p>
            <a:pPr fontAlgn="base">
              <a:spcBef>
                <a:spcPct val="0"/>
              </a:spcBef>
              <a:spcAft>
                <a:spcPct val="0"/>
              </a:spcAft>
            </a:pPr>
            <a:r>
              <a:rPr lang="zh-CN" altLang="en-US" sz="2400" b="1" smtClean="0">
                <a:solidFill>
                  <a:srgbClr val="000000"/>
                </a:solidFill>
              </a:rPr>
              <a:t>（</a:t>
            </a:r>
            <a:r>
              <a:rPr lang="en-US" altLang="zh-CN" sz="2400" b="1" smtClean="0">
                <a:solidFill>
                  <a:srgbClr val="000000"/>
                </a:solidFill>
              </a:rPr>
              <a:t>1</a:t>
            </a:r>
            <a:r>
              <a:rPr lang="zh-CN" altLang="en-US" sz="2400" b="1" smtClean="0">
                <a:solidFill>
                  <a:srgbClr val="000000"/>
                </a:solidFill>
              </a:rPr>
              <a:t>）原子结构表示方法</a:t>
            </a:r>
            <a:endParaRPr lang="zh-CN" altLang="en-US" sz="2400" b="1">
              <a:solidFill>
                <a:srgbClr val="000000"/>
              </a:solidFill>
            </a:endParaRPr>
          </a:p>
        </p:txBody>
      </p:sp>
      <p:sp>
        <p:nvSpPr>
          <p:cNvPr id="11" name="圆角矩形 10"/>
          <p:cNvSpPr/>
          <p:nvPr/>
        </p:nvSpPr>
        <p:spPr>
          <a:xfrm>
            <a:off x="527617" y="1628878"/>
            <a:ext cx="3456239" cy="2232155"/>
          </a:xfrm>
          <a:prstGeom prst="roundRect">
            <a:avLst/>
          </a:prstGeom>
          <a:ln>
            <a:solidFill>
              <a:srgbClr val="FF0000"/>
            </a:solidFill>
          </a:ln>
        </p:spPr>
        <p:style>
          <a:lnRef idx="2">
            <a:schemeClr val="accent5"/>
          </a:lnRef>
          <a:fillRef idx="1">
            <a:schemeClr val="lt1"/>
          </a:fillRef>
          <a:effectRef idx="0">
            <a:schemeClr val="accent5"/>
          </a:effectRef>
          <a:fontRef idx="minor">
            <a:schemeClr val="dk1"/>
          </a:fontRef>
        </p:style>
        <p:txBody>
          <a:bodyPr rtlCol="0" anchor="ctr"/>
          <a:lstStyle/>
          <a:p>
            <a:pPr fontAlgn="base">
              <a:spcBef>
                <a:spcPct val="0"/>
              </a:spcBef>
              <a:spcAft>
                <a:spcPct val="0"/>
              </a:spcAft>
            </a:pPr>
            <a:r>
              <a:rPr lang="en-US" altLang="zh-CN" sz="2000" b="1" smtClean="0">
                <a:solidFill>
                  <a:srgbClr val="FF0000"/>
                </a:solidFill>
              </a:rPr>
              <a:t>6</a:t>
            </a:r>
            <a:r>
              <a:rPr lang="zh-CN" altLang="en-US" sz="2000" b="1" smtClean="0">
                <a:solidFill>
                  <a:srgbClr val="FF0000"/>
                </a:solidFill>
              </a:rPr>
              <a:t>表达：</a:t>
            </a:r>
            <a:endParaRPr lang="en-US" altLang="zh-CN" sz="2000" b="1" smtClean="0">
              <a:solidFill>
                <a:srgbClr val="FF0000"/>
              </a:solidFill>
            </a:endParaRPr>
          </a:p>
          <a:p>
            <a:pPr fontAlgn="base">
              <a:spcBef>
                <a:spcPct val="0"/>
              </a:spcBef>
              <a:spcAft>
                <a:spcPct val="0"/>
              </a:spcAft>
            </a:pPr>
            <a:r>
              <a:rPr lang="en-US" altLang="zh-CN" sz="2000" b="1" smtClean="0">
                <a:solidFill>
                  <a:srgbClr val="0000FF"/>
                </a:solidFill>
              </a:rPr>
              <a:t>   1</a:t>
            </a:r>
            <a:r>
              <a:rPr lang="zh-CN" altLang="en-US" sz="2000" b="1" smtClean="0">
                <a:solidFill>
                  <a:srgbClr val="0000FF"/>
                </a:solidFill>
              </a:rPr>
              <a:t>元素符号</a:t>
            </a:r>
            <a:endParaRPr lang="en-US" altLang="zh-CN" sz="2000" b="1" smtClean="0">
              <a:solidFill>
                <a:srgbClr val="0000FF"/>
              </a:solidFill>
            </a:endParaRPr>
          </a:p>
          <a:p>
            <a:pPr fontAlgn="base">
              <a:spcBef>
                <a:spcPct val="0"/>
              </a:spcBef>
              <a:spcAft>
                <a:spcPct val="0"/>
              </a:spcAft>
            </a:pPr>
            <a:r>
              <a:rPr lang="en-US" altLang="zh-CN" sz="2000" b="1" smtClean="0">
                <a:solidFill>
                  <a:srgbClr val="0000FF"/>
                </a:solidFill>
              </a:rPr>
              <a:t>   2</a:t>
            </a:r>
            <a:r>
              <a:rPr lang="zh-CN" altLang="en-US" sz="2000" b="1" smtClean="0">
                <a:solidFill>
                  <a:srgbClr val="0000FF"/>
                </a:solidFill>
              </a:rPr>
              <a:t>电子式  </a:t>
            </a:r>
            <a:endParaRPr lang="en-US" altLang="zh-CN" sz="2000" b="1" smtClean="0">
              <a:solidFill>
                <a:srgbClr val="0000FF"/>
              </a:solidFill>
            </a:endParaRPr>
          </a:p>
          <a:p>
            <a:pPr fontAlgn="base">
              <a:spcBef>
                <a:spcPct val="0"/>
              </a:spcBef>
              <a:spcAft>
                <a:spcPct val="0"/>
              </a:spcAft>
            </a:pPr>
            <a:r>
              <a:rPr lang="en-US" altLang="zh-CN" sz="2000" b="1" smtClean="0">
                <a:solidFill>
                  <a:srgbClr val="0000FF"/>
                </a:solidFill>
              </a:rPr>
              <a:t>   3</a:t>
            </a:r>
            <a:r>
              <a:rPr lang="zh-CN" altLang="en-US" sz="2000" b="1" smtClean="0">
                <a:solidFill>
                  <a:srgbClr val="0000FF"/>
                </a:solidFill>
              </a:rPr>
              <a:t>原子结构示意图</a:t>
            </a:r>
            <a:endParaRPr lang="en-US" altLang="zh-CN" sz="2000" b="1" smtClean="0">
              <a:solidFill>
                <a:srgbClr val="0000FF"/>
              </a:solidFill>
            </a:endParaRPr>
          </a:p>
          <a:p>
            <a:pPr fontAlgn="base">
              <a:spcBef>
                <a:spcPct val="0"/>
              </a:spcBef>
              <a:spcAft>
                <a:spcPct val="0"/>
              </a:spcAft>
            </a:pPr>
            <a:r>
              <a:rPr lang="en-US" altLang="zh-CN" sz="2000" b="1" smtClean="0">
                <a:solidFill>
                  <a:srgbClr val="0000FF"/>
                </a:solidFill>
              </a:rPr>
              <a:t>   4</a:t>
            </a:r>
            <a:r>
              <a:rPr lang="zh-CN" altLang="en-US" sz="2000" b="1" smtClean="0">
                <a:solidFill>
                  <a:srgbClr val="0000FF"/>
                </a:solidFill>
              </a:rPr>
              <a:t>原子结构图</a:t>
            </a:r>
            <a:endParaRPr lang="en-US" altLang="zh-CN" sz="2000" b="1" smtClean="0">
              <a:solidFill>
                <a:srgbClr val="0000FF"/>
              </a:solidFill>
            </a:endParaRPr>
          </a:p>
          <a:p>
            <a:pPr fontAlgn="base">
              <a:spcBef>
                <a:spcPct val="0"/>
              </a:spcBef>
              <a:spcAft>
                <a:spcPct val="0"/>
              </a:spcAft>
            </a:pPr>
            <a:r>
              <a:rPr lang="en-US" altLang="zh-CN" sz="2000" b="1" smtClean="0">
                <a:solidFill>
                  <a:srgbClr val="0000FF"/>
                </a:solidFill>
              </a:rPr>
              <a:t>   5</a:t>
            </a:r>
            <a:r>
              <a:rPr lang="zh-CN" altLang="en-US" sz="2000" b="1" smtClean="0">
                <a:solidFill>
                  <a:srgbClr val="0000FF"/>
                </a:solidFill>
              </a:rPr>
              <a:t>电子排布式</a:t>
            </a:r>
            <a:endParaRPr lang="en-US" altLang="zh-CN" sz="2000" b="1" smtClean="0">
              <a:solidFill>
                <a:srgbClr val="0000FF"/>
              </a:solidFill>
            </a:endParaRPr>
          </a:p>
          <a:p>
            <a:pPr fontAlgn="base">
              <a:spcBef>
                <a:spcPct val="0"/>
              </a:spcBef>
              <a:spcAft>
                <a:spcPct val="0"/>
              </a:spcAft>
            </a:pPr>
            <a:r>
              <a:rPr lang="en-US" altLang="zh-CN" sz="2000" b="1" smtClean="0">
                <a:solidFill>
                  <a:srgbClr val="0000FF"/>
                </a:solidFill>
              </a:rPr>
              <a:t>   6</a:t>
            </a:r>
            <a:r>
              <a:rPr lang="zh-CN" altLang="en-US" sz="2000" b="1" smtClean="0">
                <a:solidFill>
                  <a:srgbClr val="0000FF"/>
                </a:solidFill>
              </a:rPr>
              <a:t>电子排布图</a:t>
            </a:r>
            <a:endParaRPr lang="zh-CN" altLang="en-US" sz="2000" b="1">
              <a:solidFill>
                <a:srgbClr val="0000FF"/>
              </a:solidFill>
            </a:endParaRPr>
          </a:p>
        </p:txBody>
      </p:sp>
      <p:sp>
        <p:nvSpPr>
          <p:cNvPr id="18" name="矩形 17"/>
          <p:cNvSpPr/>
          <p:nvPr/>
        </p:nvSpPr>
        <p:spPr>
          <a:xfrm>
            <a:off x="9648250" y="2060908"/>
            <a:ext cx="2304159" cy="1200329"/>
          </a:xfrm>
          <a:prstGeom prst="rect">
            <a:avLst/>
          </a:prstGeom>
          <a:ln>
            <a:solidFill>
              <a:srgbClr val="FF0000"/>
            </a:solidFill>
          </a:ln>
        </p:spPr>
        <p:txBody>
          <a:bodyPr wrap="square">
            <a:spAutoFit/>
          </a:bodyPr>
          <a:lstStyle/>
          <a:p>
            <a:pPr fontAlgn="base">
              <a:spcBef>
                <a:spcPct val="0"/>
              </a:spcBef>
              <a:spcAft>
                <a:spcPct val="0"/>
              </a:spcAft>
            </a:pPr>
            <a:r>
              <a:rPr lang="zh-CN" altLang="en-US" b="1" smtClean="0">
                <a:solidFill>
                  <a:srgbClr val="0000FF"/>
                </a:solidFill>
              </a:rPr>
              <a:t>注意：</a:t>
            </a:r>
            <a:r>
              <a:rPr lang="en-US" altLang="zh-CN" b="1" smtClean="0">
                <a:solidFill>
                  <a:srgbClr val="000000"/>
                </a:solidFill>
              </a:rPr>
              <a:t> </a:t>
            </a:r>
            <a:endParaRPr lang="en-US" altLang="zh-CN" b="1" smtClean="0">
              <a:solidFill>
                <a:srgbClr val="000000"/>
              </a:solidFill>
            </a:endParaRPr>
          </a:p>
          <a:p>
            <a:pPr fontAlgn="base">
              <a:spcBef>
                <a:spcPct val="0"/>
              </a:spcBef>
              <a:spcAft>
                <a:spcPct val="0"/>
              </a:spcAft>
            </a:pPr>
            <a:r>
              <a:rPr lang="en-US" altLang="zh-CN" b="1" smtClean="0">
                <a:solidFill>
                  <a:srgbClr val="0000FF"/>
                </a:solidFill>
              </a:rPr>
              <a:t>(1)  </a:t>
            </a:r>
            <a:r>
              <a:rPr lang="en-US" altLang="zh-CN" b="1" smtClean="0">
                <a:solidFill>
                  <a:srgbClr val="FF0000"/>
                </a:solidFill>
              </a:rPr>
              <a:t>[Ar]3d</a:t>
            </a:r>
            <a:r>
              <a:rPr lang="en-US" altLang="zh-CN" b="1" baseline="30000" smtClean="0">
                <a:solidFill>
                  <a:srgbClr val="FF0000"/>
                </a:solidFill>
              </a:rPr>
              <a:t>5</a:t>
            </a:r>
            <a:r>
              <a:rPr lang="en-US" altLang="zh-CN" b="1" smtClean="0">
                <a:solidFill>
                  <a:srgbClr val="FF0000"/>
                </a:solidFill>
              </a:rPr>
              <a:t>4s</a:t>
            </a:r>
            <a:r>
              <a:rPr lang="en-US" altLang="zh-CN" b="1" baseline="30000" smtClean="0">
                <a:solidFill>
                  <a:srgbClr val="FF0000"/>
                </a:solidFill>
              </a:rPr>
              <a:t>1</a:t>
            </a:r>
            <a:endParaRPr lang="zh-CN" altLang="en-US" b="1" baseline="30000" smtClean="0">
              <a:solidFill>
                <a:srgbClr val="FF0000"/>
              </a:solidFill>
            </a:endParaRPr>
          </a:p>
          <a:p>
            <a:pPr fontAlgn="base">
              <a:spcBef>
                <a:spcPct val="0"/>
              </a:spcBef>
              <a:spcAft>
                <a:spcPct val="0"/>
              </a:spcAft>
            </a:pPr>
            <a:r>
              <a:rPr lang="en-US" altLang="zh-CN" b="1" smtClean="0">
                <a:solidFill>
                  <a:srgbClr val="0000FF"/>
                </a:solidFill>
              </a:rPr>
              <a:t>(2) </a:t>
            </a:r>
            <a:r>
              <a:rPr lang="zh-CN" altLang="en-US" b="1" smtClean="0">
                <a:solidFill>
                  <a:srgbClr val="0000FF"/>
                </a:solidFill>
              </a:rPr>
              <a:t>价电子</a:t>
            </a:r>
            <a:endParaRPr lang="en-US" altLang="zh-CN" b="1" smtClean="0">
              <a:solidFill>
                <a:srgbClr val="0000FF"/>
              </a:solidFill>
            </a:endParaRPr>
          </a:p>
          <a:p>
            <a:pPr fontAlgn="base">
              <a:spcBef>
                <a:spcPct val="0"/>
              </a:spcBef>
              <a:spcAft>
                <a:spcPct val="0"/>
              </a:spcAft>
            </a:pPr>
            <a:r>
              <a:rPr lang="en-US" altLang="zh-CN" b="1" smtClean="0">
                <a:solidFill>
                  <a:srgbClr val="FF0000"/>
                </a:solidFill>
              </a:rPr>
              <a:t>      3s</a:t>
            </a:r>
            <a:r>
              <a:rPr lang="en-US" altLang="zh-CN" b="1" baseline="30000" smtClean="0">
                <a:solidFill>
                  <a:srgbClr val="FF0000"/>
                </a:solidFill>
              </a:rPr>
              <a:t>2</a:t>
            </a:r>
            <a:r>
              <a:rPr lang="en-US" altLang="zh-CN" b="1" smtClean="0">
                <a:solidFill>
                  <a:srgbClr val="FF0000"/>
                </a:solidFill>
              </a:rPr>
              <a:t>3p</a:t>
            </a:r>
            <a:r>
              <a:rPr lang="en-US" altLang="zh-CN" b="1" baseline="30000" smtClean="0">
                <a:solidFill>
                  <a:srgbClr val="FF0000"/>
                </a:solidFill>
              </a:rPr>
              <a:t>5</a:t>
            </a:r>
            <a:endParaRPr lang="zh-CN" altLang="en-US" b="1" baseline="30000">
              <a:solidFill>
                <a:srgbClr val="FF0000"/>
              </a:solidFill>
            </a:endParaRPr>
          </a:p>
        </p:txBody>
      </p:sp>
      <p:grpSp>
        <p:nvGrpSpPr>
          <p:cNvPr id="2" name="组合 28"/>
          <p:cNvGrpSpPr/>
          <p:nvPr/>
        </p:nvGrpSpPr>
        <p:grpSpPr>
          <a:xfrm>
            <a:off x="4175868" y="1607814"/>
            <a:ext cx="5376373" cy="3693319"/>
            <a:chOff x="3131900" y="1607811"/>
            <a:chExt cx="4032280" cy="3693319"/>
          </a:xfrm>
        </p:grpSpPr>
        <p:grpSp>
          <p:nvGrpSpPr>
            <p:cNvPr id="3" name="组合 23"/>
            <p:cNvGrpSpPr/>
            <p:nvPr/>
          </p:nvGrpSpPr>
          <p:grpSpPr>
            <a:xfrm>
              <a:off x="3131900" y="1607811"/>
              <a:ext cx="4032280" cy="3693319"/>
              <a:chOff x="3131900" y="2065439"/>
              <a:chExt cx="4032280" cy="3693319"/>
            </a:xfrm>
          </p:grpSpPr>
          <p:sp>
            <p:nvSpPr>
              <p:cNvPr id="4045831" name="Rectangle 7"/>
              <p:cNvSpPr>
                <a:spLocks noChangeArrowheads="1"/>
              </p:cNvSpPr>
              <p:nvPr/>
            </p:nvSpPr>
            <p:spPr bwMode="auto">
              <a:xfrm>
                <a:off x="3131900" y="2065439"/>
                <a:ext cx="4032280" cy="3693319"/>
              </a:xfrm>
              <a:prstGeom prst="rect">
                <a:avLst/>
              </a:prstGeom>
              <a:noFill/>
              <a:ln w="9525">
                <a:solidFill>
                  <a:srgbClr val="FF0000"/>
                </a:solidFill>
                <a:miter lim="800000"/>
              </a:ln>
              <a:effectLst/>
            </p:spPr>
            <p:txBody>
              <a:bodyPr vert="horz" wrap="square" lIns="91440" tIns="45720" rIns="91440" bIns="45720" numCol="1" anchor="ctr" anchorCtr="0" compatLnSpc="1">
                <a:spAutoFit/>
              </a:bodyPr>
              <a:lstStyle/>
              <a:p>
                <a:pPr fontAlgn="base">
                  <a:spcBef>
                    <a:spcPct val="0"/>
                  </a:spcBef>
                  <a:spcAft>
                    <a:spcPct val="0"/>
                  </a:spcAft>
                </a:pPr>
                <a:r>
                  <a:rPr lang="zh-CN" altLang="en-US" b="1" smtClean="0">
                    <a:solidFill>
                      <a:srgbClr val="333333"/>
                    </a:solidFill>
                    <a:latin typeface="宋体" panose="02010600030101010101" pitchFamily="2" charset="-122"/>
                    <a:cs typeface="宋体" panose="02010600030101010101" pitchFamily="2" charset="-122"/>
                  </a:rPr>
                  <a:t>写出基态</a:t>
                </a:r>
                <a:r>
                  <a:rPr lang="en-US" altLang="zh-CN" b="1" smtClean="0">
                    <a:solidFill>
                      <a:srgbClr val="333333"/>
                    </a:solidFill>
                    <a:latin typeface="宋体" panose="02010600030101010101" pitchFamily="2" charset="-122"/>
                    <a:cs typeface="宋体" panose="02010600030101010101" pitchFamily="2" charset="-122"/>
                  </a:rPr>
                  <a:t>Fe</a:t>
                </a:r>
                <a:r>
                  <a:rPr lang="zh-CN" altLang="en-US" b="1" smtClean="0">
                    <a:solidFill>
                      <a:srgbClr val="333333"/>
                    </a:solidFill>
                    <a:latin typeface="宋体" panose="02010600030101010101" pitchFamily="2" charset="-122"/>
                    <a:cs typeface="宋体" panose="02010600030101010101" pitchFamily="2" charset="-122"/>
                  </a:rPr>
                  <a:t>、</a:t>
                </a:r>
                <a:r>
                  <a:rPr lang="en-US" altLang="zh-CN" b="1" smtClean="0">
                    <a:solidFill>
                      <a:srgbClr val="333333"/>
                    </a:solidFill>
                    <a:latin typeface="宋体" panose="02010600030101010101" pitchFamily="2" charset="-122"/>
                    <a:cs typeface="宋体" panose="02010600030101010101" pitchFamily="2" charset="-122"/>
                  </a:rPr>
                  <a:t>Cl</a:t>
                </a:r>
                <a:r>
                  <a:rPr lang="zh-CN" altLang="en-US" b="1" smtClean="0">
                    <a:solidFill>
                      <a:srgbClr val="333333"/>
                    </a:solidFill>
                    <a:latin typeface="宋体" panose="02010600030101010101" pitchFamily="2" charset="-122"/>
                    <a:cs typeface="宋体" panose="02010600030101010101" pitchFamily="2" charset="-122"/>
                  </a:rPr>
                  <a:t>、</a:t>
                </a:r>
                <a:r>
                  <a:rPr lang="en-US" altLang="zh-CN" b="1" smtClean="0">
                    <a:solidFill>
                      <a:srgbClr val="333333"/>
                    </a:solidFill>
                    <a:latin typeface="宋体" panose="02010600030101010101" pitchFamily="2" charset="-122"/>
                    <a:cs typeface="宋体" panose="02010600030101010101" pitchFamily="2" charset="-122"/>
                  </a:rPr>
                  <a:t>Cr</a:t>
                </a:r>
                <a:r>
                  <a:rPr lang="zh-CN" altLang="en-US" b="1" smtClean="0">
                    <a:solidFill>
                      <a:srgbClr val="333333"/>
                    </a:solidFill>
                    <a:latin typeface="宋体" panose="02010600030101010101" pitchFamily="2" charset="-122"/>
                    <a:cs typeface="宋体" panose="02010600030101010101" pitchFamily="2" charset="-122"/>
                  </a:rPr>
                  <a:t>的电子排布式：</a:t>
                </a:r>
                <a:endParaRPr lang="zh-CN" altLang="en-US" b="1" smtClean="0">
                  <a:solidFill>
                    <a:srgbClr val="000000"/>
                  </a:solidFill>
                  <a:latin typeface="宋体" panose="02010600030101010101" pitchFamily="2" charset="-122"/>
                  <a:cs typeface="宋体" panose="02010600030101010101" pitchFamily="2" charset="-122"/>
                </a:endParaRPr>
              </a:p>
              <a:p>
                <a:pPr eaLnBrk="0" fontAlgn="base" hangingPunct="0">
                  <a:spcBef>
                    <a:spcPct val="0"/>
                  </a:spcBef>
                  <a:spcAft>
                    <a:spcPct val="0"/>
                  </a:spcAft>
                </a:pPr>
                <a:endParaRPr lang="en-US" altLang="zh-CN" b="1" smtClean="0">
                  <a:solidFill>
                    <a:srgbClr val="333333"/>
                  </a:solidFill>
                  <a:latin typeface="宋体" panose="02010600030101010101" pitchFamily="2" charset="-122"/>
                  <a:cs typeface="宋体" panose="02010600030101010101" pitchFamily="2" charset="-122"/>
                </a:endParaRPr>
              </a:p>
              <a:p>
                <a:pPr eaLnBrk="0" fontAlgn="base" hangingPunct="0">
                  <a:spcBef>
                    <a:spcPct val="0"/>
                  </a:spcBef>
                  <a:spcAft>
                    <a:spcPct val="0"/>
                  </a:spcAft>
                </a:pPr>
                <a:endParaRPr lang="en-US" altLang="zh-CN" b="1" smtClean="0">
                  <a:solidFill>
                    <a:srgbClr val="333333"/>
                  </a:solidFill>
                  <a:latin typeface="宋体" panose="02010600030101010101" pitchFamily="2" charset="-122"/>
                  <a:cs typeface="宋体" panose="02010600030101010101" pitchFamily="2" charset="-122"/>
                </a:endParaRPr>
              </a:p>
              <a:p>
                <a:pPr eaLnBrk="0" fontAlgn="base" hangingPunct="0">
                  <a:spcBef>
                    <a:spcPct val="0"/>
                  </a:spcBef>
                  <a:spcAft>
                    <a:spcPct val="0"/>
                  </a:spcAft>
                </a:pPr>
                <a:endParaRPr lang="en-US" altLang="zh-CN" b="1" smtClean="0">
                  <a:solidFill>
                    <a:srgbClr val="333333"/>
                  </a:solidFill>
                  <a:latin typeface="宋体" panose="02010600030101010101" pitchFamily="2" charset="-122"/>
                  <a:cs typeface="宋体" panose="02010600030101010101" pitchFamily="2" charset="-122"/>
                </a:endParaRPr>
              </a:p>
              <a:p>
                <a:pPr eaLnBrk="0" fontAlgn="base" hangingPunct="0">
                  <a:spcBef>
                    <a:spcPct val="0"/>
                  </a:spcBef>
                  <a:spcAft>
                    <a:spcPct val="0"/>
                  </a:spcAft>
                </a:pPr>
                <a:endParaRPr lang="en-US" altLang="zh-CN" b="1" smtClean="0">
                  <a:solidFill>
                    <a:srgbClr val="333333"/>
                  </a:solidFill>
                  <a:latin typeface="宋体" panose="02010600030101010101" pitchFamily="2" charset="-122"/>
                  <a:cs typeface="宋体" panose="02010600030101010101" pitchFamily="2" charset="-122"/>
                </a:endParaRPr>
              </a:p>
              <a:p>
                <a:pPr eaLnBrk="0" fontAlgn="base" hangingPunct="0">
                  <a:spcBef>
                    <a:spcPct val="0"/>
                  </a:spcBef>
                  <a:spcAft>
                    <a:spcPct val="0"/>
                  </a:spcAft>
                </a:pPr>
                <a:endParaRPr lang="en-US" altLang="zh-CN" b="1" smtClean="0">
                  <a:solidFill>
                    <a:srgbClr val="333333"/>
                  </a:solidFill>
                  <a:latin typeface="宋体" panose="02010600030101010101" pitchFamily="2" charset="-122"/>
                  <a:cs typeface="宋体" panose="02010600030101010101" pitchFamily="2" charset="-122"/>
                </a:endParaRPr>
              </a:p>
              <a:p>
                <a:pPr eaLnBrk="0" fontAlgn="base" hangingPunct="0">
                  <a:spcBef>
                    <a:spcPct val="0"/>
                  </a:spcBef>
                  <a:spcAft>
                    <a:spcPct val="0"/>
                  </a:spcAft>
                </a:pPr>
                <a:r>
                  <a:rPr lang="zh-CN" altLang="en-US" b="1" smtClean="0">
                    <a:solidFill>
                      <a:srgbClr val="333333"/>
                    </a:solidFill>
                    <a:latin typeface="宋体" panose="02010600030101010101" pitchFamily="2" charset="-122"/>
                    <a:cs typeface="宋体" panose="02010600030101010101" pitchFamily="2" charset="-122"/>
                  </a:rPr>
                  <a:t>画出基态</a:t>
                </a:r>
                <a:r>
                  <a:rPr lang="en-US" altLang="zh-CN" b="1" smtClean="0">
                    <a:solidFill>
                      <a:srgbClr val="333333"/>
                    </a:solidFill>
                    <a:latin typeface="宋体" panose="02010600030101010101" pitchFamily="2" charset="-122"/>
                    <a:cs typeface="宋体" panose="02010600030101010101" pitchFamily="2" charset="-122"/>
                  </a:rPr>
                  <a:t>Cl</a:t>
                </a:r>
                <a:r>
                  <a:rPr lang="zh-CN" altLang="en-US" b="1" smtClean="0">
                    <a:solidFill>
                      <a:srgbClr val="333333"/>
                    </a:solidFill>
                    <a:latin typeface="宋体" panose="02010600030101010101" pitchFamily="2" charset="-122"/>
                    <a:cs typeface="宋体" panose="02010600030101010101" pitchFamily="2" charset="-122"/>
                  </a:rPr>
                  <a:t>、</a:t>
                </a:r>
                <a:r>
                  <a:rPr lang="en-US" altLang="zh-CN" b="1" smtClean="0">
                    <a:solidFill>
                      <a:srgbClr val="333333"/>
                    </a:solidFill>
                    <a:latin typeface="宋体" panose="02010600030101010101" pitchFamily="2" charset="-122"/>
                    <a:cs typeface="宋体" panose="02010600030101010101" pitchFamily="2" charset="-122"/>
                  </a:rPr>
                  <a:t>S</a:t>
                </a:r>
                <a:r>
                  <a:rPr lang="zh-CN" altLang="en-US" b="1" smtClean="0">
                    <a:solidFill>
                      <a:srgbClr val="333333"/>
                    </a:solidFill>
                    <a:latin typeface="宋体" panose="02010600030101010101" pitchFamily="2" charset="-122"/>
                    <a:cs typeface="宋体" panose="02010600030101010101" pitchFamily="2" charset="-122"/>
                  </a:rPr>
                  <a:t>的价电子轨道排布图：</a:t>
                </a:r>
                <a:endParaRPr lang="en-US" altLang="zh-CN" b="1" smtClean="0">
                  <a:solidFill>
                    <a:srgbClr val="333333"/>
                  </a:solidFill>
                  <a:latin typeface="宋体" panose="02010600030101010101" pitchFamily="2" charset="-122"/>
                  <a:cs typeface="宋体" panose="02010600030101010101" pitchFamily="2" charset="-122"/>
                </a:endParaRPr>
              </a:p>
              <a:p>
                <a:pPr eaLnBrk="0" fontAlgn="base" hangingPunct="0">
                  <a:spcBef>
                    <a:spcPct val="0"/>
                  </a:spcBef>
                  <a:spcAft>
                    <a:spcPct val="0"/>
                  </a:spcAft>
                </a:pPr>
                <a:endParaRPr lang="en-US" altLang="zh-CN" b="1" smtClean="0">
                  <a:solidFill>
                    <a:srgbClr val="333333"/>
                  </a:solidFill>
                  <a:latin typeface="宋体" panose="02010600030101010101" pitchFamily="2" charset="-122"/>
                  <a:cs typeface="宋体" panose="02010600030101010101" pitchFamily="2" charset="-122"/>
                </a:endParaRPr>
              </a:p>
              <a:p>
                <a:pPr eaLnBrk="0" fontAlgn="base" hangingPunct="0">
                  <a:spcBef>
                    <a:spcPct val="0"/>
                  </a:spcBef>
                  <a:spcAft>
                    <a:spcPct val="0"/>
                  </a:spcAft>
                </a:pPr>
                <a:endParaRPr lang="en-US" altLang="zh-CN" b="1" smtClean="0">
                  <a:solidFill>
                    <a:srgbClr val="333333"/>
                  </a:solidFill>
                  <a:latin typeface="宋体" panose="02010600030101010101" pitchFamily="2" charset="-122"/>
                  <a:cs typeface="宋体" panose="02010600030101010101" pitchFamily="2" charset="-122"/>
                </a:endParaRPr>
              </a:p>
              <a:p>
                <a:pPr eaLnBrk="0" fontAlgn="base" hangingPunct="0">
                  <a:spcBef>
                    <a:spcPct val="0"/>
                  </a:spcBef>
                  <a:spcAft>
                    <a:spcPct val="0"/>
                  </a:spcAft>
                </a:pPr>
                <a:endParaRPr lang="en-US" altLang="zh-CN" b="1" smtClean="0">
                  <a:solidFill>
                    <a:srgbClr val="333333"/>
                  </a:solidFill>
                  <a:latin typeface="宋体" panose="02010600030101010101" pitchFamily="2" charset="-122"/>
                  <a:cs typeface="宋体" panose="02010600030101010101" pitchFamily="2" charset="-122"/>
                </a:endParaRPr>
              </a:p>
              <a:p>
                <a:pPr eaLnBrk="0" fontAlgn="base" hangingPunct="0">
                  <a:spcBef>
                    <a:spcPct val="0"/>
                  </a:spcBef>
                  <a:spcAft>
                    <a:spcPct val="0"/>
                  </a:spcAft>
                </a:pPr>
                <a:endParaRPr lang="en-US" altLang="zh-CN" b="1" smtClean="0">
                  <a:solidFill>
                    <a:srgbClr val="333333"/>
                  </a:solidFill>
                  <a:latin typeface="宋体" panose="02010600030101010101" pitchFamily="2" charset="-122"/>
                  <a:cs typeface="宋体" panose="02010600030101010101" pitchFamily="2" charset="-122"/>
                </a:endParaRPr>
              </a:p>
              <a:p>
                <a:pPr eaLnBrk="0" fontAlgn="base" hangingPunct="0">
                  <a:spcBef>
                    <a:spcPct val="0"/>
                  </a:spcBef>
                  <a:spcAft>
                    <a:spcPct val="0"/>
                  </a:spcAft>
                </a:pPr>
                <a:endParaRPr lang="en-US" altLang="zh-CN" b="1" smtClean="0">
                  <a:solidFill>
                    <a:srgbClr val="333333"/>
                  </a:solidFill>
                  <a:latin typeface="宋体" panose="02010600030101010101" pitchFamily="2" charset="-122"/>
                  <a:cs typeface="宋体" panose="02010600030101010101" pitchFamily="2" charset="-122"/>
                </a:endParaRPr>
              </a:p>
              <a:p>
                <a:pPr eaLnBrk="0" fontAlgn="base" hangingPunct="0">
                  <a:spcBef>
                    <a:spcPct val="0"/>
                  </a:spcBef>
                  <a:spcAft>
                    <a:spcPct val="0"/>
                  </a:spcAft>
                </a:pPr>
                <a:endParaRPr lang="zh-CN" altLang="en-US" b="1" smtClean="0">
                  <a:solidFill>
                    <a:srgbClr val="000000"/>
                  </a:solidFill>
                  <a:latin typeface="宋体" panose="02010600030101010101" pitchFamily="2" charset="-122"/>
                  <a:cs typeface="宋体" panose="02010600030101010101" pitchFamily="2" charset="-122"/>
                </a:endParaRPr>
              </a:p>
            </p:txBody>
          </p:sp>
          <p:sp>
            <p:nvSpPr>
              <p:cNvPr id="17" name="矩形 16"/>
              <p:cNvSpPr/>
              <p:nvPr/>
            </p:nvSpPr>
            <p:spPr>
              <a:xfrm>
                <a:off x="3779946" y="2837775"/>
                <a:ext cx="2664185" cy="369332"/>
              </a:xfrm>
              <a:prstGeom prst="rect">
                <a:avLst/>
              </a:prstGeom>
            </p:spPr>
            <p:txBody>
              <a:bodyPr wrap="square">
                <a:spAutoFit/>
              </a:bodyPr>
              <a:lstStyle/>
              <a:p>
                <a:pPr fontAlgn="base">
                  <a:spcBef>
                    <a:spcPct val="0"/>
                  </a:spcBef>
                  <a:spcAft>
                    <a:spcPct val="0"/>
                  </a:spcAft>
                </a:pPr>
                <a:r>
                  <a:rPr lang="en-US" altLang="zh-CN" b="1" smtClean="0">
                    <a:solidFill>
                      <a:srgbClr val="000000"/>
                    </a:solidFill>
                  </a:rPr>
                  <a:t>1s</a:t>
                </a:r>
                <a:r>
                  <a:rPr lang="en-US" altLang="zh-CN" b="1" baseline="30000" smtClean="0">
                    <a:solidFill>
                      <a:srgbClr val="000000"/>
                    </a:solidFill>
                  </a:rPr>
                  <a:t>2</a:t>
                </a:r>
                <a:r>
                  <a:rPr lang="en-US" altLang="zh-CN" b="1" smtClean="0">
                    <a:solidFill>
                      <a:srgbClr val="000000"/>
                    </a:solidFill>
                  </a:rPr>
                  <a:t>2s</a:t>
                </a:r>
                <a:r>
                  <a:rPr lang="en-US" altLang="zh-CN" b="1" baseline="30000" smtClean="0">
                    <a:solidFill>
                      <a:srgbClr val="000000"/>
                    </a:solidFill>
                  </a:rPr>
                  <a:t>2</a:t>
                </a:r>
                <a:r>
                  <a:rPr lang="en-US" altLang="zh-CN" b="1" smtClean="0">
                    <a:solidFill>
                      <a:srgbClr val="000000"/>
                    </a:solidFill>
                  </a:rPr>
                  <a:t>2p</a:t>
                </a:r>
                <a:r>
                  <a:rPr lang="en-US" altLang="zh-CN" b="1" baseline="30000" smtClean="0">
                    <a:solidFill>
                      <a:srgbClr val="000000"/>
                    </a:solidFill>
                  </a:rPr>
                  <a:t>6</a:t>
                </a:r>
                <a:r>
                  <a:rPr lang="en-US" altLang="zh-CN" b="1" smtClean="0">
                    <a:solidFill>
                      <a:srgbClr val="FF0000"/>
                    </a:solidFill>
                  </a:rPr>
                  <a:t>3s</a:t>
                </a:r>
                <a:r>
                  <a:rPr lang="en-US" altLang="zh-CN" b="1" baseline="30000" smtClean="0">
                    <a:solidFill>
                      <a:srgbClr val="FF0000"/>
                    </a:solidFill>
                  </a:rPr>
                  <a:t>2</a:t>
                </a:r>
                <a:r>
                  <a:rPr lang="en-US" altLang="zh-CN" b="1" smtClean="0">
                    <a:solidFill>
                      <a:srgbClr val="FF0000"/>
                    </a:solidFill>
                  </a:rPr>
                  <a:t>3p</a:t>
                </a:r>
                <a:r>
                  <a:rPr lang="en-US" altLang="zh-CN" b="1" baseline="30000" smtClean="0">
                    <a:solidFill>
                      <a:srgbClr val="FF0000"/>
                    </a:solidFill>
                  </a:rPr>
                  <a:t>5</a:t>
                </a:r>
                <a:endParaRPr lang="zh-CN" altLang="en-US" b="1" baseline="30000">
                  <a:solidFill>
                    <a:srgbClr val="FF0000"/>
                  </a:solidFill>
                </a:endParaRPr>
              </a:p>
            </p:txBody>
          </p:sp>
          <p:pic>
            <p:nvPicPr>
              <p:cNvPr id="4045830" name="Picture 6" descr="http://b.hiphotos.baidu.com/zhidao/wh%3D600%2C800/sign=3a4b3d8b8d5494ee8777071f1dc5ccc6/6159252dd42a2834fd0e8a3f5ab5c9ea15cebf5e.jpg"/>
              <p:cNvPicPr>
                <a:picLocks noChangeAspect="1" noChangeArrowheads="1"/>
              </p:cNvPicPr>
              <p:nvPr/>
            </p:nvPicPr>
            <p:blipFill>
              <a:blip r:embed="rId2"/>
              <a:stretch>
                <a:fillRect/>
              </a:stretch>
            </p:blipFill>
            <p:spPr bwMode="auto">
              <a:xfrm>
                <a:off x="4139970" y="4152799"/>
                <a:ext cx="1512106" cy="821482"/>
              </a:xfrm>
              <a:prstGeom prst="rect">
                <a:avLst/>
              </a:prstGeom>
              <a:noFill/>
            </p:spPr>
          </p:pic>
          <p:sp>
            <p:nvSpPr>
              <p:cNvPr id="20" name="矩形 19"/>
              <p:cNvSpPr/>
              <p:nvPr/>
            </p:nvSpPr>
            <p:spPr>
              <a:xfrm>
                <a:off x="3779946" y="2477750"/>
                <a:ext cx="1959912" cy="369332"/>
              </a:xfrm>
              <a:prstGeom prst="rect">
                <a:avLst/>
              </a:prstGeom>
            </p:spPr>
            <p:txBody>
              <a:bodyPr wrap="none">
                <a:spAutoFit/>
              </a:bodyPr>
              <a:lstStyle/>
              <a:p>
                <a:pPr fontAlgn="base">
                  <a:spcBef>
                    <a:spcPct val="0"/>
                  </a:spcBef>
                  <a:spcAft>
                    <a:spcPct val="0"/>
                  </a:spcAft>
                </a:pPr>
                <a:r>
                  <a:rPr lang="en-US" altLang="zh-CN" b="1" smtClean="0">
                    <a:solidFill>
                      <a:srgbClr val="000000"/>
                    </a:solidFill>
                  </a:rPr>
                  <a:t>1s</a:t>
                </a:r>
                <a:r>
                  <a:rPr lang="en-US" altLang="zh-CN" b="1" baseline="30000" smtClean="0">
                    <a:solidFill>
                      <a:srgbClr val="000000"/>
                    </a:solidFill>
                  </a:rPr>
                  <a:t>2</a:t>
                </a:r>
                <a:r>
                  <a:rPr lang="en-US" altLang="zh-CN" b="1" smtClean="0">
                    <a:solidFill>
                      <a:srgbClr val="000000"/>
                    </a:solidFill>
                  </a:rPr>
                  <a:t>2s</a:t>
                </a:r>
                <a:r>
                  <a:rPr lang="en-US" altLang="zh-CN" b="1" baseline="30000" smtClean="0">
                    <a:solidFill>
                      <a:srgbClr val="000000"/>
                    </a:solidFill>
                  </a:rPr>
                  <a:t>2</a:t>
                </a:r>
                <a:r>
                  <a:rPr lang="en-US" altLang="zh-CN" b="1" smtClean="0">
                    <a:solidFill>
                      <a:srgbClr val="000000"/>
                    </a:solidFill>
                  </a:rPr>
                  <a:t>2p</a:t>
                </a:r>
                <a:r>
                  <a:rPr lang="en-US" altLang="zh-CN" b="1" baseline="30000" smtClean="0">
                    <a:solidFill>
                      <a:srgbClr val="000000"/>
                    </a:solidFill>
                  </a:rPr>
                  <a:t>6</a:t>
                </a:r>
                <a:r>
                  <a:rPr lang="en-US" altLang="zh-CN" b="1" smtClean="0">
                    <a:solidFill>
                      <a:srgbClr val="000000"/>
                    </a:solidFill>
                  </a:rPr>
                  <a:t>3s</a:t>
                </a:r>
                <a:r>
                  <a:rPr lang="en-US" altLang="zh-CN" b="1" baseline="30000" smtClean="0">
                    <a:solidFill>
                      <a:srgbClr val="000000"/>
                    </a:solidFill>
                  </a:rPr>
                  <a:t>2</a:t>
                </a:r>
                <a:r>
                  <a:rPr lang="en-US" altLang="zh-CN" b="1" smtClean="0">
                    <a:solidFill>
                      <a:srgbClr val="000000"/>
                    </a:solidFill>
                  </a:rPr>
                  <a:t>3p</a:t>
                </a:r>
                <a:r>
                  <a:rPr lang="en-US" altLang="zh-CN" b="1" baseline="30000" smtClean="0">
                    <a:solidFill>
                      <a:srgbClr val="000000"/>
                    </a:solidFill>
                  </a:rPr>
                  <a:t>6</a:t>
                </a:r>
                <a:r>
                  <a:rPr lang="en-US" altLang="zh-CN" b="1" smtClean="0">
                    <a:solidFill>
                      <a:srgbClr val="FF0000"/>
                    </a:solidFill>
                  </a:rPr>
                  <a:t>3d</a:t>
                </a:r>
                <a:r>
                  <a:rPr lang="en-US" altLang="zh-CN" b="1" baseline="30000" smtClean="0">
                    <a:solidFill>
                      <a:srgbClr val="FF0000"/>
                    </a:solidFill>
                  </a:rPr>
                  <a:t>6</a:t>
                </a:r>
                <a:r>
                  <a:rPr lang="en-US" altLang="zh-CN" b="1" smtClean="0">
                    <a:solidFill>
                      <a:srgbClr val="FF0000"/>
                    </a:solidFill>
                  </a:rPr>
                  <a:t>4s</a:t>
                </a:r>
                <a:r>
                  <a:rPr lang="en-US" altLang="zh-CN" b="1" baseline="30000" smtClean="0">
                    <a:solidFill>
                      <a:srgbClr val="FF0000"/>
                    </a:solidFill>
                  </a:rPr>
                  <a:t>2</a:t>
                </a:r>
                <a:endParaRPr lang="zh-CN" altLang="en-US" b="1">
                  <a:solidFill>
                    <a:srgbClr val="FF0000"/>
                  </a:solidFill>
                </a:endParaRPr>
              </a:p>
            </p:txBody>
          </p:sp>
          <p:sp>
            <p:nvSpPr>
              <p:cNvPr id="22" name="矩形 21"/>
              <p:cNvSpPr/>
              <p:nvPr/>
            </p:nvSpPr>
            <p:spPr>
              <a:xfrm>
                <a:off x="3779945" y="3166578"/>
                <a:ext cx="2664185" cy="369332"/>
              </a:xfrm>
              <a:prstGeom prst="rect">
                <a:avLst/>
              </a:prstGeom>
            </p:spPr>
            <p:txBody>
              <a:bodyPr wrap="square">
                <a:spAutoFit/>
              </a:bodyPr>
              <a:lstStyle/>
              <a:p>
                <a:pPr fontAlgn="base">
                  <a:spcBef>
                    <a:spcPct val="0"/>
                  </a:spcBef>
                  <a:spcAft>
                    <a:spcPct val="0"/>
                  </a:spcAft>
                </a:pPr>
                <a:r>
                  <a:rPr lang="en-US" altLang="zh-CN" b="1" smtClean="0">
                    <a:solidFill>
                      <a:srgbClr val="000000"/>
                    </a:solidFill>
                  </a:rPr>
                  <a:t>1s</a:t>
                </a:r>
                <a:r>
                  <a:rPr lang="en-US" altLang="zh-CN" b="1" baseline="30000" smtClean="0">
                    <a:solidFill>
                      <a:srgbClr val="000000"/>
                    </a:solidFill>
                  </a:rPr>
                  <a:t>2</a:t>
                </a:r>
                <a:r>
                  <a:rPr lang="en-US" altLang="zh-CN" b="1" smtClean="0">
                    <a:solidFill>
                      <a:srgbClr val="000000"/>
                    </a:solidFill>
                  </a:rPr>
                  <a:t>2s</a:t>
                </a:r>
                <a:r>
                  <a:rPr lang="en-US" altLang="zh-CN" b="1" baseline="30000" smtClean="0">
                    <a:solidFill>
                      <a:srgbClr val="000000"/>
                    </a:solidFill>
                  </a:rPr>
                  <a:t>2</a:t>
                </a:r>
                <a:r>
                  <a:rPr lang="en-US" altLang="zh-CN" b="1" smtClean="0">
                    <a:solidFill>
                      <a:srgbClr val="000000"/>
                    </a:solidFill>
                  </a:rPr>
                  <a:t>2p</a:t>
                </a:r>
                <a:r>
                  <a:rPr lang="en-US" altLang="zh-CN" b="1" baseline="30000" smtClean="0">
                    <a:solidFill>
                      <a:srgbClr val="000000"/>
                    </a:solidFill>
                  </a:rPr>
                  <a:t>6</a:t>
                </a:r>
                <a:r>
                  <a:rPr lang="en-US" altLang="zh-CN" b="1" smtClean="0">
                    <a:solidFill>
                      <a:srgbClr val="000000"/>
                    </a:solidFill>
                  </a:rPr>
                  <a:t>3s</a:t>
                </a:r>
                <a:r>
                  <a:rPr lang="en-US" altLang="zh-CN" b="1" baseline="30000" smtClean="0">
                    <a:solidFill>
                      <a:srgbClr val="000000"/>
                    </a:solidFill>
                  </a:rPr>
                  <a:t>2</a:t>
                </a:r>
                <a:r>
                  <a:rPr lang="en-US" altLang="zh-CN" b="1" smtClean="0">
                    <a:solidFill>
                      <a:srgbClr val="000000"/>
                    </a:solidFill>
                  </a:rPr>
                  <a:t>3p</a:t>
                </a:r>
                <a:r>
                  <a:rPr lang="en-US" altLang="zh-CN" b="1" baseline="30000" smtClean="0">
                    <a:solidFill>
                      <a:srgbClr val="000000"/>
                    </a:solidFill>
                  </a:rPr>
                  <a:t>6</a:t>
                </a:r>
                <a:r>
                  <a:rPr lang="en-US" altLang="zh-CN" b="1" smtClean="0">
                    <a:solidFill>
                      <a:srgbClr val="FF0000"/>
                    </a:solidFill>
                  </a:rPr>
                  <a:t>3d</a:t>
                </a:r>
                <a:r>
                  <a:rPr lang="en-US" altLang="zh-CN" b="1" baseline="30000" smtClean="0">
                    <a:solidFill>
                      <a:srgbClr val="FF0000"/>
                    </a:solidFill>
                  </a:rPr>
                  <a:t>5</a:t>
                </a:r>
                <a:r>
                  <a:rPr lang="en-US" altLang="zh-CN" b="1" smtClean="0">
                    <a:solidFill>
                      <a:srgbClr val="FF0000"/>
                    </a:solidFill>
                  </a:rPr>
                  <a:t>4s</a:t>
                </a:r>
                <a:r>
                  <a:rPr lang="en-US" altLang="zh-CN" b="1" baseline="30000" smtClean="0">
                    <a:solidFill>
                      <a:srgbClr val="FF0000"/>
                    </a:solidFill>
                  </a:rPr>
                  <a:t>1</a:t>
                </a:r>
                <a:endParaRPr lang="en-US" altLang="zh-CN" b="1" smtClean="0">
                  <a:solidFill>
                    <a:srgbClr val="FF0000"/>
                  </a:solidFill>
                </a:endParaRPr>
              </a:p>
            </p:txBody>
          </p:sp>
        </p:grpSp>
        <p:pic>
          <p:nvPicPr>
            <p:cNvPr id="4045833" name="Picture 9" descr="https://p.ssl.qhimg.com/t01581634a52884791a.png"/>
            <p:cNvPicPr>
              <a:picLocks noChangeAspect="1" noChangeArrowheads="1"/>
            </p:cNvPicPr>
            <p:nvPr/>
          </p:nvPicPr>
          <p:blipFill>
            <a:blip r:embed="rId3"/>
            <a:stretch>
              <a:fillRect/>
            </a:stretch>
          </p:blipFill>
          <p:spPr bwMode="auto">
            <a:xfrm>
              <a:off x="4211975" y="4776031"/>
              <a:ext cx="1238250" cy="428626"/>
            </a:xfrm>
            <a:prstGeom prst="rect">
              <a:avLst/>
            </a:prstGeom>
            <a:noFill/>
          </p:spPr>
        </p:pic>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ox(in)">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8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
            <a:lum/>
          </a:blip>
          <a:stretch>
            <a:fillRect/>
          </a:stretch>
        </a:blipFill>
        <a:effectLst/>
      </p:bgPr>
    </p:bg>
    <p:spTree>
      <p:nvGrpSpPr>
        <p:cNvPr id="1" name=""/>
        <p:cNvGrpSpPr/>
        <p:nvPr/>
      </p:nvGrpSpPr>
      <p:grpSpPr>
        <a:xfrm>
          <a:off x="0" y="0"/>
          <a:ext cx="0" cy="0"/>
          <a:chOff x="0" y="0"/>
          <a:chExt cx="0" cy="0"/>
        </a:xfrm>
      </p:grpSpPr>
      <p:sp>
        <p:nvSpPr>
          <p:cNvPr id="4041729" name="Rectangle 1"/>
          <p:cNvSpPr>
            <a:spLocks noChangeArrowheads="1"/>
          </p:cNvSpPr>
          <p:nvPr/>
        </p:nvSpPr>
        <p:spPr bwMode="auto">
          <a:xfrm>
            <a:off x="1007648" y="4581083"/>
            <a:ext cx="10464725" cy="1846659"/>
          </a:xfrm>
          <a:prstGeom prst="rect">
            <a:avLst/>
          </a:prstGeom>
          <a:solidFill>
            <a:srgbClr val="FFFFFF"/>
          </a:solidFill>
          <a:ln w="9525">
            <a:solidFill>
              <a:srgbClr val="FF0000"/>
            </a:solidFill>
            <a:miter lim="800000"/>
          </a:ln>
          <a:effectLst/>
        </p:spPr>
        <p:txBody>
          <a:bodyPr vert="horz" wrap="square" lIns="0" tIns="0" rIns="0" bIns="0" numCol="1" anchor="ctr" anchorCtr="0" compatLnSpc="1">
            <a:spAutoFit/>
          </a:bodyPr>
          <a:lstStyle/>
          <a:p>
            <a:pPr eaLnBrk="0" fontAlgn="base" hangingPunct="0">
              <a:spcBef>
                <a:spcPct val="0"/>
              </a:spcBef>
              <a:spcAft>
                <a:spcPct val="0"/>
              </a:spcAft>
            </a:pPr>
            <a:endParaRPr lang="en-US" altLang="zh-CN" sz="2000" b="1" smtClean="0">
              <a:solidFill>
                <a:srgbClr val="423B3B"/>
              </a:solidFill>
              <a:latin typeface="宋体" panose="02010600030101010101" pitchFamily="2" charset="-122"/>
              <a:cs typeface="宋体" panose="02010600030101010101" pitchFamily="2" charset="-122"/>
              <a:sym typeface="Wingdings" panose="05000000000000000000" pitchFamily="2" charset="2"/>
            </a:endParaRPr>
          </a:p>
          <a:p>
            <a:pPr eaLnBrk="0" fontAlgn="base" hangingPunct="0">
              <a:spcBef>
                <a:spcPct val="0"/>
              </a:spcBef>
              <a:spcAft>
                <a:spcPct val="0"/>
              </a:spcAft>
            </a:pPr>
            <a:r>
              <a:rPr lang="en-US" altLang="zh-CN" sz="2000" b="1" smtClean="0">
                <a:solidFill>
                  <a:srgbClr val="423B3B"/>
                </a:solidFill>
                <a:latin typeface="宋体" panose="02010600030101010101" pitchFamily="2" charset="-122"/>
                <a:cs typeface="宋体" panose="02010600030101010101" pitchFamily="2" charset="-122"/>
                <a:sym typeface="Wingdings" panose="05000000000000000000" pitchFamily="2" charset="2"/>
              </a:rPr>
              <a:t>【</a:t>
            </a:r>
            <a:r>
              <a:rPr lang="zh-CN" altLang="en-US" sz="2000" b="1" smtClean="0">
                <a:solidFill>
                  <a:srgbClr val="423B3B"/>
                </a:solidFill>
                <a:latin typeface="宋体" panose="02010600030101010101" pitchFamily="2" charset="-122"/>
                <a:cs typeface="宋体" panose="02010600030101010101" pitchFamily="2" charset="-122"/>
                <a:sym typeface="Wingdings" panose="05000000000000000000" pitchFamily="2" charset="2"/>
              </a:rPr>
              <a:t>练习</a:t>
            </a:r>
            <a:r>
              <a:rPr lang="en-US" altLang="zh-CN" sz="2000" b="1" smtClean="0">
                <a:solidFill>
                  <a:srgbClr val="423B3B"/>
                </a:solidFill>
                <a:latin typeface="宋体" panose="02010600030101010101" pitchFamily="2" charset="-122"/>
                <a:cs typeface="宋体" panose="02010600030101010101" pitchFamily="2" charset="-122"/>
                <a:sym typeface="Wingdings" panose="05000000000000000000" pitchFamily="2" charset="2"/>
              </a:rPr>
              <a:t>】</a:t>
            </a:r>
            <a:r>
              <a:rPr lang="zh-CN" altLang="en-US" sz="2000" b="1" smtClean="0">
                <a:solidFill>
                  <a:srgbClr val="423B3B"/>
                </a:solidFill>
                <a:latin typeface="宋体" panose="02010600030101010101" pitchFamily="2" charset="-122"/>
                <a:cs typeface="宋体" panose="02010600030101010101" pitchFamily="2" charset="-122"/>
                <a:sym typeface="Wingdings" panose="05000000000000000000" pitchFamily="2" charset="2"/>
              </a:rPr>
              <a:t>比较</a:t>
            </a:r>
            <a:r>
              <a:rPr lang="en-US" altLang="zh-CN" sz="2000" b="1" smtClean="0">
                <a:solidFill>
                  <a:srgbClr val="423B3B"/>
                </a:solidFill>
                <a:latin typeface="宋体" panose="02010600030101010101" pitchFamily="2" charset="-122"/>
                <a:cs typeface="宋体" panose="02010600030101010101" pitchFamily="2" charset="-122"/>
              </a:rPr>
              <a:t>Ⅰ</a:t>
            </a:r>
            <a:r>
              <a:rPr lang="en-US" altLang="zh-CN" sz="2000" b="1" baseline="-25000" smtClean="0">
                <a:solidFill>
                  <a:srgbClr val="423B3B"/>
                </a:solidFill>
                <a:latin typeface="宋体" panose="02010600030101010101" pitchFamily="2" charset="-122"/>
                <a:cs typeface="宋体" panose="02010600030101010101" pitchFamily="2" charset="-122"/>
              </a:rPr>
              <a:t>1</a:t>
            </a:r>
            <a:r>
              <a:rPr lang="zh-CN" altLang="en-US" sz="2000" b="1" smtClean="0">
                <a:solidFill>
                  <a:srgbClr val="423B3B"/>
                </a:solidFill>
                <a:latin typeface="宋体" panose="02010600030101010101" pitchFamily="2" charset="-122"/>
                <a:cs typeface="宋体" panose="02010600030101010101" pitchFamily="2" charset="-122"/>
                <a:sym typeface="Wingdings" panose="05000000000000000000" pitchFamily="2" charset="2"/>
              </a:rPr>
              <a:t>规律：</a:t>
            </a:r>
            <a:endParaRPr lang="en-US" altLang="zh-CN" sz="2000" b="1" smtClean="0">
              <a:solidFill>
                <a:srgbClr val="423B3B"/>
              </a:solidFill>
              <a:latin typeface="宋体" panose="02010600030101010101" pitchFamily="2" charset="-122"/>
              <a:cs typeface="宋体" panose="02010600030101010101" pitchFamily="2" charset="-122"/>
              <a:sym typeface="Wingdings" panose="05000000000000000000" pitchFamily="2" charset="2"/>
            </a:endParaRPr>
          </a:p>
          <a:p>
            <a:pPr eaLnBrk="0" fontAlgn="base" hangingPunct="0">
              <a:spcBef>
                <a:spcPct val="0"/>
              </a:spcBef>
              <a:spcAft>
                <a:spcPct val="0"/>
              </a:spcAft>
            </a:pPr>
            <a:r>
              <a:rPr lang="en-US" altLang="zh-CN" sz="2000" b="1" smtClean="0">
                <a:solidFill>
                  <a:srgbClr val="423B3B"/>
                </a:solidFill>
                <a:latin typeface="宋体" panose="02010600030101010101" pitchFamily="2" charset="-122"/>
                <a:cs typeface="宋体" panose="02010600030101010101" pitchFamily="2" charset="-122"/>
                <a:sym typeface="Wingdings" panose="05000000000000000000" pitchFamily="2" charset="2"/>
              </a:rPr>
              <a:t>      </a:t>
            </a:r>
            <a:r>
              <a:rPr lang="zh-CN" altLang="en-US" sz="2000" b="1" smtClean="0">
                <a:solidFill>
                  <a:srgbClr val="423B3B"/>
                </a:solidFill>
                <a:latin typeface="宋体" panose="02010600030101010101" pitchFamily="2" charset="-122"/>
                <a:cs typeface="宋体" panose="02010600030101010101" pitchFamily="2" charset="-122"/>
                <a:sym typeface="Wingdings" panose="05000000000000000000" pitchFamily="2" charset="2"/>
              </a:rPr>
              <a:t> </a:t>
            </a:r>
            <a:r>
              <a:rPr lang="en-US" altLang="zh-CN" sz="2000" b="1" smtClean="0">
                <a:solidFill>
                  <a:srgbClr val="423B3B"/>
                </a:solidFill>
                <a:latin typeface="宋体" panose="02010600030101010101" pitchFamily="2" charset="-122"/>
                <a:cs typeface="宋体" panose="02010600030101010101" pitchFamily="2" charset="-122"/>
                <a:sym typeface="Wingdings" panose="05000000000000000000" pitchFamily="2" charset="2"/>
              </a:rPr>
              <a:t>(1)</a:t>
            </a:r>
            <a:r>
              <a:rPr lang="en-US" altLang="zh-CN" sz="2000" b="1" smtClean="0">
                <a:solidFill>
                  <a:srgbClr val="423B3B"/>
                </a:solidFill>
                <a:latin typeface="宋体" panose="02010600030101010101" pitchFamily="2" charset="-122"/>
                <a:cs typeface="宋体" panose="02010600030101010101" pitchFamily="2" charset="-122"/>
              </a:rPr>
              <a:t> </a:t>
            </a:r>
            <a:r>
              <a:rPr lang="zh-CN" altLang="en-US" sz="2000" b="1" smtClean="0">
                <a:solidFill>
                  <a:srgbClr val="423B3B"/>
                </a:solidFill>
                <a:latin typeface="宋体" panose="02010600030101010101" pitchFamily="2" charset="-122"/>
                <a:cs typeface="宋体" panose="02010600030101010101" pitchFamily="2" charset="-122"/>
              </a:rPr>
              <a:t>同  族：</a:t>
            </a:r>
            <a:r>
              <a:rPr lang="en-US" altLang="zh-CN" sz="2000" b="1" smtClean="0">
                <a:solidFill>
                  <a:srgbClr val="423B3B"/>
                </a:solidFill>
                <a:latin typeface="宋体" panose="02010600030101010101" pitchFamily="2" charset="-122"/>
                <a:cs typeface="宋体" panose="02010600030101010101" pitchFamily="2" charset="-122"/>
              </a:rPr>
              <a:t>He</a:t>
            </a:r>
            <a:r>
              <a:rPr lang="zh-CN" altLang="en-US" sz="2000" b="1" smtClean="0">
                <a:solidFill>
                  <a:srgbClr val="423B3B"/>
                </a:solidFill>
                <a:latin typeface="宋体" panose="02010600030101010101" pitchFamily="2" charset="-122"/>
                <a:cs typeface="宋体" panose="02010600030101010101" pitchFamily="2" charset="-122"/>
              </a:rPr>
              <a:t>＞</a:t>
            </a:r>
            <a:r>
              <a:rPr lang="en-US" altLang="zh-CN" sz="2000" b="1" smtClean="0">
                <a:solidFill>
                  <a:srgbClr val="423B3B"/>
                </a:solidFill>
                <a:latin typeface="宋体" panose="02010600030101010101" pitchFamily="2" charset="-122"/>
                <a:cs typeface="宋体" panose="02010600030101010101" pitchFamily="2" charset="-122"/>
              </a:rPr>
              <a:t>Ne</a:t>
            </a:r>
            <a:r>
              <a:rPr lang="zh-CN" altLang="en-US" sz="2000" b="1" smtClean="0">
                <a:solidFill>
                  <a:srgbClr val="423B3B"/>
                </a:solidFill>
                <a:latin typeface="宋体" panose="02010600030101010101" pitchFamily="2" charset="-122"/>
                <a:cs typeface="宋体" panose="02010600030101010101" pitchFamily="2" charset="-122"/>
              </a:rPr>
              <a:t>＞</a:t>
            </a:r>
            <a:r>
              <a:rPr lang="en-US" altLang="zh-CN" sz="2000" b="1" smtClean="0">
                <a:solidFill>
                  <a:srgbClr val="423B3B"/>
                </a:solidFill>
                <a:latin typeface="宋体" panose="02010600030101010101" pitchFamily="2" charset="-122"/>
                <a:cs typeface="宋体" panose="02010600030101010101" pitchFamily="2" charset="-122"/>
              </a:rPr>
              <a:t>Ar</a:t>
            </a:r>
            <a:r>
              <a:rPr lang="zh-CN" altLang="en-US" sz="2000" b="1" smtClean="0">
                <a:solidFill>
                  <a:srgbClr val="423B3B"/>
                </a:solidFill>
                <a:latin typeface="宋体" panose="02010600030101010101" pitchFamily="2" charset="-122"/>
                <a:cs typeface="宋体" panose="02010600030101010101" pitchFamily="2" charset="-122"/>
              </a:rPr>
              <a:t>＞</a:t>
            </a:r>
            <a:r>
              <a:rPr lang="en-US" altLang="zh-CN" sz="2000" b="1" smtClean="0">
                <a:solidFill>
                  <a:srgbClr val="423B3B"/>
                </a:solidFill>
                <a:latin typeface="宋体" panose="02010600030101010101" pitchFamily="2" charset="-122"/>
                <a:cs typeface="宋体" panose="02010600030101010101" pitchFamily="2" charset="-122"/>
              </a:rPr>
              <a:t>Kr</a:t>
            </a:r>
            <a:r>
              <a:rPr lang="zh-CN" altLang="en-US" sz="2000" b="1" smtClean="0">
                <a:solidFill>
                  <a:srgbClr val="423B3B"/>
                </a:solidFill>
                <a:latin typeface="宋体" panose="02010600030101010101" pitchFamily="2" charset="-122"/>
                <a:cs typeface="宋体" panose="02010600030101010101" pitchFamily="2" charset="-122"/>
              </a:rPr>
              <a:t>＞</a:t>
            </a:r>
            <a:r>
              <a:rPr lang="en-US" altLang="zh-CN" sz="2000" b="1" smtClean="0">
                <a:solidFill>
                  <a:srgbClr val="423B3B"/>
                </a:solidFill>
                <a:latin typeface="宋体" panose="02010600030101010101" pitchFamily="2" charset="-122"/>
                <a:cs typeface="宋体" panose="02010600030101010101" pitchFamily="2" charset="-122"/>
              </a:rPr>
              <a:t>Xe</a:t>
            </a:r>
            <a:r>
              <a:rPr lang="zh-CN" altLang="en-US" sz="2000" b="1" smtClean="0">
                <a:solidFill>
                  <a:srgbClr val="423B3B"/>
                </a:solidFill>
                <a:latin typeface="宋体" panose="02010600030101010101" pitchFamily="2" charset="-122"/>
                <a:cs typeface="宋体" panose="02010600030101010101" pitchFamily="2" charset="-122"/>
              </a:rPr>
              <a:t>＞</a:t>
            </a:r>
            <a:r>
              <a:rPr lang="en-US" altLang="zh-CN" sz="2000" b="1" smtClean="0">
                <a:solidFill>
                  <a:srgbClr val="423B3B"/>
                </a:solidFill>
                <a:latin typeface="宋体" panose="02010600030101010101" pitchFamily="2" charset="-122"/>
                <a:cs typeface="宋体" panose="02010600030101010101" pitchFamily="2" charset="-122"/>
              </a:rPr>
              <a:t>Rn</a:t>
            </a:r>
            <a:endParaRPr lang="en-US" altLang="zh-CN" sz="2000" b="1" smtClean="0">
              <a:solidFill>
                <a:srgbClr val="423B3B"/>
              </a:solidFill>
              <a:latin typeface="宋体" panose="02010600030101010101" pitchFamily="2" charset="-122"/>
              <a:cs typeface="宋体" panose="02010600030101010101" pitchFamily="2" charset="-122"/>
            </a:endParaRPr>
          </a:p>
          <a:p>
            <a:pPr eaLnBrk="0" fontAlgn="base" hangingPunct="0">
              <a:spcBef>
                <a:spcPct val="0"/>
              </a:spcBef>
              <a:spcAft>
                <a:spcPct val="0"/>
              </a:spcAft>
            </a:pPr>
            <a:r>
              <a:rPr lang="en-US" altLang="zh-CN" sz="2000" b="1" baseline="-25000" smtClean="0">
                <a:solidFill>
                  <a:srgbClr val="423B3B"/>
                </a:solidFill>
                <a:latin typeface="宋体" panose="02010600030101010101" pitchFamily="2" charset="-122"/>
                <a:cs typeface="宋体" panose="02010600030101010101" pitchFamily="2" charset="-122"/>
              </a:rPr>
              <a:t>          </a:t>
            </a:r>
            <a:r>
              <a:rPr lang="en-US" altLang="zh-CN" sz="2000" b="1" smtClean="0">
                <a:solidFill>
                  <a:srgbClr val="423B3B"/>
                </a:solidFill>
                <a:latin typeface="宋体" panose="02010600030101010101" pitchFamily="2" charset="-122"/>
                <a:cs typeface="宋体" panose="02010600030101010101" pitchFamily="2" charset="-122"/>
              </a:rPr>
              <a:t>(2) </a:t>
            </a:r>
            <a:r>
              <a:rPr lang="zh-CN" altLang="en-US" sz="2000" b="1" smtClean="0">
                <a:solidFill>
                  <a:srgbClr val="423B3B"/>
                </a:solidFill>
                <a:latin typeface="宋体" panose="02010600030101010101" pitchFamily="2" charset="-122"/>
                <a:cs typeface="宋体" panose="02010600030101010101" pitchFamily="2" charset="-122"/>
              </a:rPr>
              <a:t>同周期：</a:t>
            </a:r>
            <a:r>
              <a:rPr lang="en-US" altLang="zh-CN" sz="2000" b="1" smtClean="0">
                <a:solidFill>
                  <a:srgbClr val="423B3B"/>
                </a:solidFill>
                <a:latin typeface="宋体" panose="02010600030101010101" pitchFamily="2" charset="-122"/>
                <a:cs typeface="宋体" panose="02010600030101010101" pitchFamily="2" charset="-122"/>
              </a:rPr>
              <a:t>Ar</a:t>
            </a:r>
            <a:r>
              <a:rPr lang="zh-CN" altLang="en-US" sz="2000" b="1" smtClean="0">
                <a:solidFill>
                  <a:srgbClr val="423B3B"/>
                </a:solidFill>
                <a:latin typeface="宋体" panose="02010600030101010101" pitchFamily="2" charset="-122"/>
                <a:cs typeface="宋体" panose="02010600030101010101" pitchFamily="2" charset="-122"/>
              </a:rPr>
              <a:t>＞</a:t>
            </a:r>
            <a:r>
              <a:rPr lang="en-US" altLang="zh-CN" sz="2000" b="1" smtClean="0">
                <a:solidFill>
                  <a:srgbClr val="423B3B"/>
                </a:solidFill>
                <a:latin typeface="宋体" panose="02010600030101010101" pitchFamily="2" charset="-122"/>
                <a:cs typeface="宋体" panose="02010600030101010101" pitchFamily="2" charset="-122"/>
              </a:rPr>
              <a:t>Cl</a:t>
            </a:r>
            <a:r>
              <a:rPr lang="zh-CN" altLang="en-US" sz="2000" b="1" smtClean="0">
                <a:solidFill>
                  <a:srgbClr val="423B3B"/>
                </a:solidFill>
                <a:latin typeface="宋体" panose="02010600030101010101" pitchFamily="2" charset="-122"/>
                <a:cs typeface="宋体" panose="02010600030101010101" pitchFamily="2" charset="-122"/>
              </a:rPr>
              <a:t>＞</a:t>
            </a:r>
            <a:r>
              <a:rPr lang="en-US" altLang="zh-CN" sz="2000" b="1" smtClean="0">
                <a:solidFill>
                  <a:srgbClr val="FF0000"/>
                </a:solidFill>
                <a:latin typeface="宋体" panose="02010600030101010101" pitchFamily="2" charset="-122"/>
                <a:cs typeface="宋体" panose="02010600030101010101" pitchFamily="2" charset="-122"/>
              </a:rPr>
              <a:t>P</a:t>
            </a:r>
            <a:r>
              <a:rPr lang="zh-CN" altLang="en-US" sz="2000" b="1" smtClean="0">
                <a:solidFill>
                  <a:srgbClr val="FF0000"/>
                </a:solidFill>
                <a:latin typeface="宋体" panose="02010600030101010101" pitchFamily="2" charset="-122"/>
                <a:cs typeface="宋体" panose="02010600030101010101" pitchFamily="2" charset="-122"/>
              </a:rPr>
              <a:t>＞</a:t>
            </a:r>
            <a:r>
              <a:rPr lang="en-US" altLang="zh-CN" sz="2000" b="1" smtClean="0">
                <a:solidFill>
                  <a:srgbClr val="FF0000"/>
                </a:solidFill>
                <a:latin typeface="宋体" panose="02010600030101010101" pitchFamily="2" charset="-122"/>
                <a:cs typeface="宋体" panose="02010600030101010101" pitchFamily="2" charset="-122"/>
              </a:rPr>
              <a:t>S</a:t>
            </a:r>
            <a:r>
              <a:rPr lang="zh-CN" altLang="en-US" sz="2000" b="1" smtClean="0">
                <a:solidFill>
                  <a:srgbClr val="423B3B"/>
                </a:solidFill>
                <a:latin typeface="宋体" panose="02010600030101010101" pitchFamily="2" charset="-122"/>
                <a:cs typeface="宋体" panose="02010600030101010101" pitchFamily="2" charset="-122"/>
              </a:rPr>
              <a:t>＞</a:t>
            </a:r>
            <a:r>
              <a:rPr lang="en-US" altLang="zh-CN" sz="2000" b="1" smtClean="0">
                <a:solidFill>
                  <a:srgbClr val="423B3B"/>
                </a:solidFill>
                <a:latin typeface="宋体" panose="02010600030101010101" pitchFamily="2" charset="-122"/>
                <a:cs typeface="宋体" panose="02010600030101010101" pitchFamily="2" charset="-122"/>
              </a:rPr>
              <a:t>Si</a:t>
            </a:r>
            <a:r>
              <a:rPr lang="zh-CN" altLang="en-US" sz="2000" b="1" smtClean="0">
                <a:solidFill>
                  <a:srgbClr val="423B3B"/>
                </a:solidFill>
                <a:latin typeface="宋体" panose="02010600030101010101" pitchFamily="2" charset="-122"/>
                <a:cs typeface="宋体" panose="02010600030101010101" pitchFamily="2" charset="-122"/>
              </a:rPr>
              <a:t>＞</a:t>
            </a:r>
            <a:r>
              <a:rPr lang="en-US" altLang="zh-CN" sz="2000" b="1" smtClean="0">
                <a:solidFill>
                  <a:srgbClr val="FF0000"/>
                </a:solidFill>
                <a:latin typeface="宋体" panose="02010600030101010101" pitchFamily="2" charset="-122"/>
                <a:cs typeface="宋体" panose="02010600030101010101" pitchFamily="2" charset="-122"/>
              </a:rPr>
              <a:t>Mg</a:t>
            </a:r>
            <a:r>
              <a:rPr lang="zh-CN" altLang="en-US" sz="2000" b="1" smtClean="0">
                <a:solidFill>
                  <a:srgbClr val="FF0000"/>
                </a:solidFill>
                <a:latin typeface="宋体" panose="02010600030101010101" pitchFamily="2" charset="-122"/>
                <a:cs typeface="宋体" panose="02010600030101010101" pitchFamily="2" charset="-122"/>
              </a:rPr>
              <a:t>＞</a:t>
            </a:r>
            <a:r>
              <a:rPr lang="en-US" altLang="zh-CN" sz="2000" b="1" smtClean="0">
                <a:solidFill>
                  <a:srgbClr val="FF0000"/>
                </a:solidFill>
                <a:latin typeface="宋体" panose="02010600030101010101" pitchFamily="2" charset="-122"/>
                <a:cs typeface="宋体" panose="02010600030101010101" pitchFamily="2" charset="-122"/>
              </a:rPr>
              <a:t>Al</a:t>
            </a:r>
            <a:r>
              <a:rPr lang="zh-CN" altLang="en-US" sz="2000" b="1" smtClean="0">
                <a:solidFill>
                  <a:srgbClr val="423B3B"/>
                </a:solidFill>
                <a:latin typeface="宋体" panose="02010600030101010101" pitchFamily="2" charset="-122"/>
                <a:cs typeface="宋体" panose="02010600030101010101" pitchFamily="2" charset="-122"/>
              </a:rPr>
              <a:t>＞</a:t>
            </a:r>
            <a:r>
              <a:rPr lang="en-US" altLang="zh-CN" sz="2000" b="1" smtClean="0">
                <a:solidFill>
                  <a:srgbClr val="423B3B"/>
                </a:solidFill>
                <a:latin typeface="宋体" panose="02010600030101010101" pitchFamily="2" charset="-122"/>
                <a:cs typeface="宋体" panose="02010600030101010101" pitchFamily="2" charset="-122"/>
              </a:rPr>
              <a:t>Na</a:t>
            </a:r>
            <a:endParaRPr lang="en-US" altLang="zh-CN" sz="2000" b="1" smtClean="0">
              <a:solidFill>
                <a:srgbClr val="423B3B"/>
              </a:solidFill>
              <a:latin typeface="宋体" panose="02010600030101010101" pitchFamily="2" charset="-122"/>
              <a:cs typeface="宋体" panose="02010600030101010101" pitchFamily="2" charset="-122"/>
            </a:endParaRPr>
          </a:p>
          <a:p>
            <a:pPr eaLnBrk="0" fontAlgn="base" hangingPunct="0">
              <a:spcBef>
                <a:spcPct val="0"/>
              </a:spcBef>
              <a:spcAft>
                <a:spcPct val="0"/>
              </a:spcAft>
            </a:pPr>
            <a:r>
              <a:rPr lang="en-US" altLang="zh-CN" sz="2000" b="1" smtClean="0">
                <a:solidFill>
                  <a:srgbClr val="423B3B"/>
                </a:solidFill>
                <a:latin typeface="宋体" panose="02010600030101010101" pitchFamily="2" charset="-122"/>
                <a:cs typeface="宋体" panose="02010600030101010101" pitchFamily="2" charset="-122"/>
              </a:rPr>
              <a:t>       (3) </a:t>
            </a:r>
            <a:r>
              <a:rPr lang="zh-CN" altLang="en-US" sz="2000" b="1" smtClean="0">
                <a:solidFill>
                  <a:srgbClr val="423B3B"/>
                </a:solidFill>
                <a:latin typeface="宋体" panose="02010600030101010101" pitchFamily="2" charset="-122"/>
                <a:cs typeface="宋体" panose="02010600030101010101" pitchFamily="2" charset="-122"/>
              </a:rPr>
              <a:t>混  比：</a:t>
            </a:r>
            <a:r>
              <a:rPr lang="zh-CN" altLang="zh-CN" sz="2000" b="1" smtClean="0">
                <a:solidFill>
                  <a:srgbClr val="423B3B"/>
                </a:solidFill>
                <a:latin typeface="宋体" panose="02010600030101010101" pitchFamily="2" charset="-122"/>
                <a:cs typeface="宋体" panose="02010600030101010101" pitchFamily="2" charset="-122"/>
              </a:rPr>
              <a:t>N</a:t>
            </a:r>
            <a:r>
              <a:rPr lang="zh-CN" altLang="en-US" sz="2000" b="1" smtClean="0">
                <a:solidFill>
                  <a:srgbClr val="423B3B"/>
                </a:solidFill>
                <a:latin typeface="宋体" panose="02010600030101010101" pitchFamily="2" charset="-122"/>
                <a:cs typeface="宋体" panose="02010600030101010101" pitchFamily="2" charset="-122"/>
              </a:rPr>
              <a:t>＞</a:t>
            </a:r>
            <a:r>
              <a:rPr lang="zh-CN" altLang="zh-CN" sz="2000" b="1" smtClean="0">
                <a:solidFill>
                  <a:srgbClr val="423B3B"/>
                </a:solidFill>
                <a:latin typeface="宋体" panose="02010600030101010101" pitchFamily="2" charset="-122"/>
                <a:cs typeface="宋体" panose="02010600030101010101" pitchFamily="2" charset="-122"/>
              </a:rPr>
              <a:t>O</a:t>
            </a:r>
            <a:r>
              <a:rPr lang="zh-CN" altLang="en-US" sz="2000" b="1" smtClean="0">
                <a:solidFill>
                  <a:srgbClr val="FF0000"/>
                </a:solidFill>
                <a:latin typeface="宋体" panose="02010600030101010101" pitchFamily="2" charset="-122"/>
                <a:cs typeface="宋体" panose="02010600030101010101" pitchFamily="2" charset="-122"/>
              </a:rPr>
              <a:t>（＞</a:t>
            </a:r>
            <a:r>
              <a:rPr lang="zh-CN" altLang="zh-CN" sz="2000" b="1" smtClean="0">
                <a:solidFill>
                  <a:srgbClr val="FF0000"/>
                </a:solidFill>
                <a:latin typeface="宋体" panose="02010600030101010101" pitchFamily="2" charset="-122"/>
                <a:cs typeface="宋体" panose="02010600030101010101" pitchFamily="2" charset="-122"/>
              </a:rPr>
              <a:t>S</a:t>
            </a:r>
            <a:r>
              <a:rPr lang="zh-CN" altLang="en-US" sz="2000" b="1" smtClean="0">
                <a:solidFill>
                  <a:srgbClr val="FF0000"/>
                </a:solidFill>
                <a:latin typeface="宋体" panose="02010600030101010101" pitchFamily="2" charset="-122"/>
                <a:cs typeface="宋体" panose="02010600030101010101" pitchFamily="2" charset="-122"/>
              </a:rPr>
              <a:t>）</a:t>
            </a:r>
            <a:r>
              <a:rPr lang="zh-CN" altLang="en-US" sz="2000" b="1" smtClean="0">
                <a:solidFill>
                  <a:srgbClr val="423B3B"/>
                </a:solidFill>
                <a:latin typeface="宋体" panose="02010600030101010101" pitchFamily="2" charset="-122"/>
                <a:cs typeface="宋体" panose="02010600030101010101" pitchFamily="2" charset="-122"/>
              </a:rPr>
              <a:t>＞</a:t>
            </a:r>
            <a:r>
              <a:rPr lang="zh-CN" altLang="zh-CN" sz="2000" b="1" smtClean="0">
                <a:solidFill>
                  <a:srgbClr val="423B3B"/>
                </a:solidFill>
                <a:latin typeface="宋体" panose="02010600030101010101" pitchFamily="2" charset="-122"/>
                <a:cs typeface="宋体" panose="02010600030101010101" pitchFamily="2" charset="-122"/>
              </a:rPr>
              <a:t>Si</a:t>
            </a:r>
            <a:endParaRPr lang="en-US" altLang="zh-CN" sz="2000" b="1" smtClean="0">
              <a:solidFill>
                <a:srgbClr val="423B3B"/>
              </a:solidFill>
              <a:latin typeface="宋体" panose="02010600030101010101" pitchFamily="2" charset="-122"/>
              <a:cs typeface="宋体" panose="02010600030101010101" pitchFamily="2" charset="-122"/>
            </a:endParaRPr>
          </a:p>
          <a:p>
            <a:pPr eaLnBrk="0" fontAlgn="base" hangingPunct="0">
              <a:spcBef>
                <a:spcPct val="0"/>
              </a:spcBef>
              <a:spcAft>
                <a:spcPct val="0"/>
              </a:spcAft>
            </a:pPr>
            <a:endParaRPr lang="zh-CN" altLang="en-US" sz="2000" b="1" smtClean="0">
              <a:solidFill>
                <a:srgbClr val="000000"/>
              </a:solidFill>
              <a:latin typeface="宋体" panose="02010600030101010101" pitchFamily="2" charset="-122"/>
              <a:cs typeface="宋体" panose="02010600030101010101" pitchFamily="2" charset="-122"/>
            </a:endParaRPr>
          </a:p>
        </p:txBody>
      </p:sp>
      <p:pic>
        <p:nvPicPr>
          <p:cNvPr id="4041731" name="Picture 3" descr="http://doc.100lw.com/pic/aadb9db6b185900eae967448c0423d6253cfede0/1-430-png_6_0_0_284_904_324_209_892.979_1262.879-659-0-98-659.jpg"/>
          <p:cNvPicPr>
            <a:picLocks noChangeAspect="1" noChangeArrowheads="1"/>
          </p:cNvPicPr>
          <p:nvPr/>
        </p:nvPicPr>
        <p:blipFill>
          <a:blip r:embed="rId2"/>
          <a:stretch>
            <a:fillRect/>
          </a:stretch>
        </p:blipFill>
        <p:spPr bwMode="auto">
          <a:xfrm>
            <a:off x="1007648" y="980833"/>
            <a:ext cx="10464725" cy="3528245"/>
          </a:xfrm>
          <a:prstGeom prst="rect">
            <a:avLst/>
          </a:prstGeom>
          <a:noFill/>
          <a:ln>
            <a:solidFill>
              <a:srgbClr val="FF0000"/>
            </a:solidFill>
          </a:ln>
        </p:spPr>
      </p:pic>
      <p:sp>
        <p:nvSpPr>
          <p:cNvPr id="8" name="矩形 7"/>
          <p:cNvSpPr/>
          <p:nvPr/>
        </p:nvSpPr>
        <p:spPr>
          <a:xfrm>
            <a:off x="527616" y="260782"/>
            <a:ext cx="7392513" cy="461665"/>
          </a:xfrm>
          <a:prstGeom prst="rect">
            <a:avLst/>
          </a:prstGeom>
        </p:spPr>
        <p:txBody>
          <a:bodyPr wrap="square">
            <a:spAutoFit/>
          </a:bodyPr>
          <a:lstStyle/>
          <a:p>
            <a:pPr fontAlgn="base">
              <a:spcBef>
                <a:spcPct val="0"/>
              </a:spcBef>
              <a:spcAft>
                <a:spcPct val="0"/>
              </a:spcAft>
            </a:pPr>
            <a:r>
              <a:rPr lang="zh-CN" altLang="en-US" sz="2400" b="1" smtClean="0">
                <a:solidFill>
                  <a:srgbClr val="000000"/>
                </a:solidFill>
              </a:rPr>
              <a:t>（</a:t>
            </a:r>
            <a:r>
              <a:rPr lang="en-US" altLang="zh-CN" sz="2400" b="1" smtClean="0">
                <a:solidFill>
                  <a:srgbClr val="000000"/>
                </a:solidFill>
              </a:rPr>
              <a:t>2</a:t>
            </a:r>
            <a:r>
              <a:rPr lang="zh-CN" altLang="en-US" sz="2400" b="1" smtClean="0">
                <a:solidFill>
                  <a:srgbClr val="000000"/>
                </a:solidFill>
              </a:rPr>
              <a:t>）第一电离能</a:t>
            </a:r>
            <a:endParaRPr lang="zh-CN" altLang="en-US" sz="2400" b="1">
              <a:solidFill>
                <a:srgbClr val="000000"/>
              </a:solidFill>
            </a:endParaRPr>
          </a:p>
        </p:txBody>
      </p:sp>
      <p:cxnSp>
        <p:nvCxnSpPr>
          <p:cNvPr id="9" name="直接连接符 8"/>
          <p:cNvCxnSpPr/>
          <p:nvPr/>
        </p:nvCxnSpPr>
        <p:spPr>
          <a:xfrm>
            <a:off x="239595" y="885166"/>
            <a:ext cx="11571447" cy="1588"/>
          </a:xfrm>
          <a:prstGeom prst="line">
            <a:avLst/>
          </a:prstGeom>
          <a:ln w="57150">
            <a:solidFill>
              <a:srgbClr val="FF0000"/>
            </a:solidFill>
          </a:ln>
          <a:scene3d>
            <a:camera prst="obliqueTopRight"/>
            <a:lightRig rig="threePt" dir="t"/>
          </a:scene3d>
        </p:spPr>
        <p:style>
          <a:lnRef idx="1">
            <a:schemeClr val="accent1"/>
          </a:lnRef>
          <a:fillRef idx="0">
            <a:schemeClr val="accent1"/>
          </a:fillRef>
          <a:effectRef idx="0">
            <a:schemeClr val="accent1"/>
          </a:effectRef>
          <a:fontRef idx="minor">
            <a:schemeClr val="tx1"/>
          </a:fontRef>
        </p:style>
      </p:cxn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041729"/>
                                        </p:tgtEl>
                                        <p:attrNameLst>
                                          <p:attrName>style.visibility</p:attrName>
                                        </p:attrNameLst>
                                      </p:cBhvr>
                                      <p:to>
                                        <p:strVal val="visible"/>
                                      </p:to>
                                    </p:set>
                                    <p:animEffect transition="in" filter="box(in)">
                                      <p:cBhvr>
                                        <p:cTn id="7" dur="500"/>
                                        <p:tgtEl>
                                          <p:spTgt spid="40417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41729" grpId="0"/>
    </p:bldLst>
  </p:timing>
</p:sld>
</file>

<file path=ppt/slides/slide18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
            <a:lum/>
          </a:blip>
          <a:stretch>
            <a:fillRect/>
          </a:stretch>
        </a:blipFill>
        <a:effectLst/>
      </p:bgPr>
    </p:bg>
    <p:spTree>
      <p:nvGrpSpPr>
        <p:cNvPr id="1" name=""/>
        <p:cNvGrpSpPr/>
        <p:nvPr/>
      </p:nvGrpSpPr>
      <p:grpSpPr>
        <a:xfrm>
          <a:off x="0" y="0"/>
          <a:ext cx="0" cy="0"/>
          <a:chOff x="0" y="0"/>
          <a:chExt cx="0" cy="0"/>
        </a:xfrm>
      </p:grpSpPr>
      <p:sp>
        <p:nvSpPr>
          <p:cNvPr id="4" name="矩形 3"/>
          <p:cNvSpPr/>
          <p:nvPr/>
        </p:nvSpPr>
        <p:spPr>
          <a:xfrm>
            <a:off x="527615" y="447163"/>
            <a:ext cx="3168220" cy="461665"/>
          </a:xfrm>
          <a:prstGeom prst="rect">
            <a:avLst/>
          </a:prstGeom>
        </p:spPr>
        <p:txBody>
          <a:bodyPr wrap="square">
            <a:spAutoFit/>
          </a:bodyPr>
          <a:lstStyle/>
          <a:p>
            <a:pPr fontAlgn="base">
              <a:spcBef>
                <a:spcPct val="0"/>
              </a:spcBef>
              <a:spcAft>
                <a:spcPct val="0"/>
              </a:spcAft>
            </a:pPr>
            <a:r>
              <a:rPr lang="en-US" altLang="zh-CN" sz="2400" b="1" smtClean="0">
                <a:solidFill>
                  <a:srgbClr val="000000"/>
                </a:solidFill>
              </a:rPr>
              <a:t>2.</a:t>
            </a:r>
            <a:r>
              <a:rPr lang="zh-CN" altLang="en-US" sz="2400" b="1" smtClean="0">
                <a:solidFill>
                  <a:srgbClr val="000000"/>
                </a:solidFill>
              </a:rPr>
              <a:t>作用</a:t>
            </a:r>
            <a:endParaRPr lang="zh-CN" altLang="en-US" sz="2400" b="1">
              <a:solidFill>
                <a:srgbClr val="000000"/>
              </a:solidFill>
            </a:endParaRPr>
          </a:p>
        </p:txBody>
      </p:sp>
      <p:cxnSp>
        <p:nvCxnSpPr>
          <p:cNvPr id="5" name="直接连接符 4"/>
          <p:cNvCxnSpPr/>
          <p:nvPr/>
        </p:nvCxnSpPr>
        <p:spPr>
          <a:xfrm>
            <a:off x="239595" y="1071546"/>
            <a:ext cx="11571447" cy="1588"/>
          </a:xfrm>
          <a:prstGeom prst="line">
            <a:avLst/>
          </a:prstGeom>
          <a:ln w="57150">
            <a:solidFill>
              <a:srgbClr val="FF0000"/>
            </a:solidFill>
          </a:ln>
          <a:scene3d>
            <a:camera prst="obliqueTopRight"/>
            <a:lightRig rig="threePt" dir="t"/>
          </a:scene3d>
        </p:spPr>
        <p:style>
          <a:lnRef idx="1">
            <a:schemeClr val="accent1"/>
          </a:lnRef>
          <a:fillRef idx="0">
            <a:schemeClr val="accent1"/>
          </a:fillRef>
          <a:effectRef idx="0">
            <a:schemeClr val="accent1"/>
          </a:effectRef>
          <a:fontRef idx="minor">
            <a:schemeClr val="tx1"/>
          </a:fontRef>
        </p:style>
      </p:cxnSp>
      <p:sp>
        <p:nvSpPr>
          <p:cNvPr id="7" name="左大括号 6"/>
          <p:cNvSpPr/>
          <p:nvPr/>
        </p:nvSpPr>
        <p:spPr>
          <a:xfrm>
            <a:off x="1007647" y="2195610"/>
            <a:ext cx="288020" cy="3177527"/>
          </a:xfrm>
          <a:prstGeom prst="leftBrace">
            <a:avLst/>
          </a:prstGeom>
          <a:solidFill>
            <a:srgbClr val="008000"/>
          </a:solidFill>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fontAlgn="base">
              <a:spcBef>
                <a:spcPct val="0"/>
              </a:spcBef>
              <a:spcAft>
                <a:spcPct val="0"/>
              </a:spcAft>
            </a:pPr>
            <a:endParaRPr lang="zh-CN" altLang="en-US" b="1">
              <a:solidFill>
                <a:srgbClr val="000000"/>
              </a:solidFill>
            </a:endParaRPr>
          </a:p>
        </p:txBody>
      </p:sp>
      <p:sp>
        <p:nvSpPr>
          <p:cNvPr id="8" name="矩形 7"/>
          <p:cNvSpPr/>
          <p:nvPr/>
        </p:nvSpPr>
        <p:spPr>
          <a:xfrm>
            <a:off x="335600" y="3429000"/>
            <a:ext cx="672045" cy="707886"/>
          </a:xfrm>
          <a:prstGeom prst="rect">
            <a:avLst/>
          </a:prstGeom>
          <a:ln>
            <a:solidFill>
              <a:srgbClr val="FF0000"/>
            </a:solidFill>
          </a:ln>
        </p:spPr>
        <p:txBody>
          <a:bodyPr wrap="square">
            <a:spAutoFit/>
          </a:bodyPr>
          <a:lstStyle/>
          <a:p>
            <a:pPr algn="ctr" fontAlgn="base">
              <a:spcBef>
                <a:spcPct val="0"/>
              </a:spcBef>
              <a:spcAft>
                <a:spcPct val="0"/>
              </a:spcAft>
            </a:pPr>
            <a:r>
              <a:rPr lang="zh-CN" altLang="en-US" sz="2000" b="1" smtClean="0">
                <a:solidFill>
                  <a:srgbClr val="000000"/>
                </a:solidFill>
              </a:rPr>
              <a:t>作用</a:t>
            </a:r>
            <a:endParaRPr lang="zh-CN" altLang="en-US" sz="2000" b="1">
              <a:solidFill>
                <a:srgbClr val="000000"/>
              </a:solidFill>
            </a:endParaRPr>
          </a:p>
        </p:txBody>
      </p:sp>
      <p:sp>
        <p:nvSpPr>
          <p:cNvPr id="9" name="矩形 8"/>
          <p:cNvSpPr/>
          <p:nvPr/>
        </p:nvSpPr>
        <p:spPr>
          <a:xfrm>
            <a:off x="1616147" y="2186304"/>
            <a:ext cx="1346843" cy="646331"/>
          </a:xfrm>
          <a:prstGeom prst="rect">
            <a:avLst/>
          </a:prstGeom>
          <a:ln>
            <a:solidFill>
              <a:srgbClr val="FF0000"/>
            </a:solidFill>
          </a:ln>
        </p:spPr>
        <p:txBody>
          <a:bodyPr wrap="none">
            <a:spAutoFit/>
          </a:bodyPr>
          <a:lstStyle/>
          <a:p>
            <a:pPr algn="ctr" fontAlgn="base">
              <a:spcBef>
                <a:spcPct val="0"/>
              </a:spcBef>
              <a:spcAft>
                <a:spcPct val="0"/>
              </a:spcAft>
            </a:pPr>
            <a:r>
              <a:rPr lang="zh-CN" altLang="en-US" b="1" smtClean="0">
                <a:solidFill>
                  <a:srgbClr val="000000"/>
                </a:solidFill>
              </a:rPr>
              <a:t>“分子内”</a:t>
            </a:r>
            <a:endParaRPr lang="en-US" altLang="zh-CN" b="1" smtClean="0">
              <a:solidFill>
                <a:srgbClr val="000000"/>
              </a:solidFill>
            </a:endParaRPr>
          </a:p>
          <a:p>
            <a:pPr algn="ctr" fontAlgn="base">
              <a:spcBef>
                <a:spcPct val="0"/>
              </a:spcBef>
              <a:spcAft>
                <a:spcPct val="0"/>
              </a:spcAft>
            </a:pPr>
            <a:r>
              <a:rPr lang="zh-CN" altLang="en-US" b="1" smtClean="0">
                <a:solidFill>
                  <a:srgbClr val="000000"/>
                </a:solidFill>
              </a:rPr>
              <a:t>相邻原子间</a:t>
            </a:r>
            <a:endParaRPr lang="zh-CN" altLang="en-US" b="1">
              <a:solidFill>
                <a:srgbClr val="000000"/>
              </a:solidFill>
            </a:endParaRPr>
          </a:p>
        </p:txBody>
      </p:sp>
      <p:sp>
        <p:nvSpPr>
          <p:cNvPr id="10" name="矩形 9"/>
          <p:cNvSpPr/>
          <p:nvPr/>
        </p:nvSpPr>
        <p:spPr>
          <a:xfrm>
            <a:off x="1391672" y="4931798"/>
            <a:ext cx="1346844" cy="369332"/>
          </a:xfrm>
          <a:prstGeom prst="rect">
            <a:avLst/>
          </a:prstGeom>
          <a:ln>
            <a:solidFill>
              <a:srgbClr val="FF0000"/>
            </a:solidFill>
          </a:ln>
        </p:spPr>
        <p:txBody>
          <a:bodyPr wrap="none">
            <a:spAutoFit/>
          </a:bodyPr>
          <a:lstStyle/>
          <a:p>
            <a:pPr fontAlgn="base">
              <a:spcBef>
                <a:spcPct val="0"/>
              </a:spcBef>
              <a:spcAft>
                <a:spcPct val="0"/>
              </a:spcAft>
            </a:pPr>
            <a:r>
              <a:rPr lang="zh-CN" altLang="en-US" b="1" smtClean="0">
                <a:solidFill>
                  <a:srgbClr val="000000"/>
                </a:solidFill>
              </a:rPr>
              <a:t>“分子间”</a:t>
            </a:r>
            <a:endParaRPr lang="zh-CN" altLang="en-US" b="1">
              <a:solidFill>
                <a:srgbClr val="000000"/>
              </a:solidFill>
            </a:endParaRPr>
          </a:p>
        </p:txBody>
      </p:sp>
      <p:sp>
        <p:nvSpPr>
          <p:cNvPr id="11" name="矩形 10"/>
          <p:cNvSpPr/>
          <p:nvPr/>
        </p:nvSpPr>
        <p:spPr>
          <a:xfrm>
            <a:off x="3842831" y="4787791"/>
            <a:ext cx="881972" cy="646331"/>
          </a:xfrm>
          <a:prstGeom prst="rect">
            <a:avLst/>
          </a:prstGeom>
          <a:ln>
            <a:solidFill>
              <a:srgbClr val="FF0000"/>
            </a:solidFill>
          </a:ln>
        </p:spPr>
        <p:txBody>
          <a:bodyPr wrap="none">
            <a:spAutoFit/>
          </a:bodyPr>
          <a:lstStyle/>
          <a:p>
            <a:pPr algn="ctr" fontAlgn="base">
              <a:spcBef>
                <a:spcPct val="0"/>
              </a:spcBef>
              <a:spcAft>
                <a:spcPct val="0"/>
              </a:spcAft>
            </a:pPr>
            <a:r>
              <a:rPr lang="zh-CN" altLang="en-US" b="1" smtClean="0">
                <a:solidFill>
                  <a:srgbClr val="000000"/>
                </a:solidFill>
              </a:rPr>
              <a:t>分子间</a:t>
            </a:r>
            <a:endParaRPr lang="en-US" altLang="zh-CN" b="1" smtClean="0">
              <a:solidFill>
                <a:srgbClr val="000000"/>
              </a:solidFill>
            </a:endParaRPr>
          </a:p>
          <a:p>
            <a:pPr algn="ctr" fontAlgn="base">
              <a:spcBef>
                <a:spcPct val="0"/>
              </a:spcBef>
              <a:spcAft>
                <a:spcPct val="0"/>
              </a:spcAft>
            </a:pPr>
            <a:r>
              <a:rPr lang="zh-CN" altLang="en-US" b="1" smtClean="0">
                <a:solidFill>
                  <a:srgbClr val="000000"/>
                </a:solidFill>
              </a:rPr>
              <a:t>作用力</a:t>
            </a:r>
            <a:endParaRPr lang="en-US" altLang="zh-CN" b="1" smtClean="0">
              <a:solidFill>
                <a:srgbClr val="000000"/>
              </a:solidFill>
            </a:endParaRPr>
          </a:p>
        </p:txBody>
      </p:sp>
      <p:sp>
        <p:nvSpPr>
          <p:cNvPr id="12" name="右箭头 11"/>
          <p:cNvSpPr/>
          <p:nvPr/>
        </p:nvSpPr>
        <p:spPr>
          <a:xfrm>
            <a:off x="3215799" y="2402317"/>
            <a:ext cx="384028" cy="234628"/>
          </a:xfrm>
          <a:prstGeom prst="rightArrow">
            <a:avLst>
              <a:gd name="adj1" fmla="val 31748"/>
              <a:gd name="adj2" fmla="val 35716"/>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b="1">
              <a:solidFill>
                <a:srgbClr val="FFFFFF"/>
              </a:solidFill>
            </a:endParaRPr>
          </a:p>
        </p:txBody>
      </p:sp>
      <p:sp>
        <p:nvSpPr>
          <p:cNvPr id="13" name="右箭头 12"/>
          <p:cNvSpPr/>
          <p:nvPr/>
        </p:nvSpPr>
        <p:spPr>
          <a:xfrm>
            <a:off x="3215799" y="5003803"/>
            <a:ext cx="384028" cy="225322"/>
          </a:xfrm>
          <a:prstGeom prst="rightArrow">
            <a:avLst>
              <a:gd name="adj1" fmla="val 31748"/>
              <a:gd name="adj2" fmla="val 35716"/>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b="1">
              <a:solidFill>
                <a:srgbClr val="FFFFFF"/>
              </a:solidFill>
            </a:endParaRPr>
          </a:p>
        </p:txBody>
      </p:sp>
      <p:sp>
        <p:nvSpPr>
          <p:cNvPr id="14" name="矩形 13"/>
          <p:cNvSpPr/>
          <p:nvPr/>
        </p:nvSpPr>
        <p:spPr>
          <a:xfrm>
            <a:off x="3695835" y="2321004"/>
            <a:ext cx="881973" cy="369332"/>
          </a:xfrm>
          <a:prstGeom prst="rect">
            <a:avLst/>
          </a:prstGeom>
          <a:ln>
            <a:solidFill>
              <a:srgbClr val="FF0000"/>
            </a:solidFill>
          </a:ln>
        </p:spPr>
        <p:txBody>
          <a:bodyPr wrap="none">
            <a:spAutoFit/>
          </a:bodyPr>
          <a:lstStyle/>
          <a:p>
            <a:pPr fontAlgn="base">
              <a:spcBef>
                <a:spcPct val="0"/>
              </a:spcBef>
              <a:spcAft>
                <a:spcPct val="0"/>
              </a:spcAft>
            </a:pPr>
            <a:r>
              <a:rPr lang="zh-CN" altLang="en-US" b="1" smtClean="0">
                <a:solidFill>
                  <a:srgbClr val="000000"/>
                </a:solidFill>
              </a:rPr>
              <a:t>化学键</a:t>
            </a:r>
            <a:endParaRPr lang="zh-CN" altLang="en-US" b="1">
              <a:solidFill>
                <a:srgbClr val="000000"/>
              </a:solidFill>
            </a:endParaRPr>
          </a:p>
        </p:txBody>
      </p:sp>
      <p:sp>
        <p:nvSpPr>
          <p:cNvPr id="15" name="左大括号 14"/>
          <p:cNvSpPr/>
          <p:nvPr/>
        </p:nvSpPr>
        <p:spPr>
          <a:xfrm>
            <a:off x="4943922" y="1826278"/>
            <a:ext cx="96007" cy="1800125"/>
          </a:xfrm>
          <a:prstGeom prst="leftBrace">
            <a:avLst/>
          </a:prstGeom>
          <a:solidFill>
            <a:schemeClr val="accent5">
              <a:lumMod val="90000"/>
            </a:schemeClr>
          </a:solidFill>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fontAlgn="base">
              <a:spcBef>
                <a:spcPct val="0"/>
              </a:spcBef>
              <a:spcAft>
                <a:spcPct val="0"/>
              </a:spcAft>
            </a:pPr>
            <a:endParaRPr lang="zh-CN" altLang="en-US" b="1">
              <a:solidFill>
                <a:srgbClr val="000000"/>
              </a:solidFill>
            </a:endParaRPr>
          </a:p>
        </p:txBody>
      </p:sp>
      <p:sp>
        <p:nvSpPr>
          <p:cNvPr id="16" name="矩形 15"/>
          <p:cNvSpPr/>
          <p:nvPr/>
        </p:nvSpPr>
        <p:spPr>
          <a:xfrm>
            <a:off x="5378938" y="1826276"/>
            <a:ext cx="881972" cy="369332"/>
          </a:xfrm>
          <a:prstGeom prst="rect">
            <a:avLst/>
          </a:prstGeom>
          <a:ln>
            <a:solidFill>
              <a:srgbClr val="FF0000"/>
            </a:solidFill>
          </a:ln>
        </p:spPr>
        <p:txBody>
          <a:bodyPr wrap="none">
            <a:spAutoFit/>
          </a:bodyPr>
          <a:lstStyle/>
          <a:p>
            <a:pPr algn="ctr" fontAlgn="base">
              <a:spcBef>
                <a:spcPct val="0"/>
              </a:spcBef>
              <a:spcAft>
                <a:spcPct val="0"/>
              </a:spcAft>
            </a:pPr>
            <a:r>
              <a:rPr lang="zh-CN" altLang="en-US" b="1" smtClean="0">
                <a:solidFill>
                  <a:srgbClr val="000000"/>
                </a:solidFill>
              </a:rPr>
              <a:t>离子键</a:t>
            </a:r>
            <a:endParaRPr lang="en-US" altLang="zh-CN" b="1" smtClean="0">
              <a:solidFill>
                <a:srgbClr val="000000"/>
              </a:solidFill>
            </a:endParaRPr>
          </a:p>
        </p:txBody>
      </p:sp>
      <p:sp>
        <p:nvSpPr>
          <p:cNvPr id="17" name="矩形 16"/>
          <p:cNvSpPr/>
          <p:nvPr/>
        </p:nvSpPr>
        <p:spPr>
          <a:xfrm>
            <a:off x="5231942" y="2546326"/>
            <a:ext cx="881973" cy="369332"/>
          </a:xfrm>
          <a:prstGeom prst="rect">
            <a:avLst/>
          </a:prstGeom>
          <a:ln>
            <a:solidFill>
              <a:srgbClr val="FF0000"/>
            </a:solidFill>
          </a:ln>
        </p:spPr>
        <p:txBody>
          <a:bodyPr wrap="none">
            <a:spAutoFit/>
          </a:bodyPr>
          <a:lstStyle/>
          <a:p>
            <a:pPr fontAlgn="base">
              <a:spcBef>
                <a:spcPct val="0"/>
              </a:spcBef>
              <a:spcAft>
                <a:spcPct val="0"/>
              </a:spcAft>
            </a:pPr>
            <a:r>
              <a:rPr lang="zh-CN" altLang="en-US" b="1" smtClean="0">
                <a:solidFill>
                  <a:srgbClr val="000000"/>
                </a:solidFill>
              </a:rPr>
              <a:t>共价键</a:t>
            </a:r>
            <a:endParaRPr lang="zh-CN" altLang="en-US" b="1">
              <a:solidFill>
                <a:srgbClr val="000000"/>
              </a:solidFill>
            </a:endParaRPr>
          </a:p>
        </p:txBody>
      </p:sp>
      <p:sp>
        <p:nvSpPr>
          <p:cNvPr id="18" name="矩形 17"/>
          <p:cNvSpPr/>
          <p:nvPr/>
        </p:nvSpPr>
        <p:spPr>
          <a:xfrm>
            <a:off x="5231942" y="3266376"/>
            <a:ext cx="881973" cy="369332"/>
          </a:xfrm>
          <a:prstGeom prst="rect">
            <a:avLst/>
          </a:prstGeom>
          <a:ln>
            <a:solidFill>
              <a:srgbClr val="FF0000"/>
            </a:solidFill>
          </a:ln>
        </p:spPr>
        <p:txBody>
          <a:bodyPr wrap="none">
            <a:spAutoFit/>
          </a:bodyPr>
          <a:lstStyle/>
          <a:p>
            <a:pPr fontAlgn="base">
              <a:spcBef>
                <a:spcPct val="0"/>
              </a:spcBef>
              <a:spcAft>
                <a:spcPct val="0"/>
              </a:spcAft>
            </a:pPr>
            <a:r>
              <a:rPr lang="zh-CN" altLang="en-US" b="1" smtClean="0">
                <a:solidFill>
                  <a:srgbClr val="000000"/>
                </a:solidFill>
              </a:rPr>
              <a:t>金属键</a:t>
            </a:r>
            <a:endParaRPr lang="zh-CN" altLang="en-US" b="1">
              <a:solidFill>
                <a:srgbClr val="000000"/>
              </a:solidFill>
            </a:endParaRPr>
          </a:p>
        </p:txBody>
      </p:sp>
      <p:sp>
        <p:nvSpPr>
          <p:cNvPr id="20" name="左大括号 19"/>
          <p:cNvSpPr/>
          <p:nvPr/>
        </p:nvSpPr>
        <p:spPr>
          <a:xfrm>
            <a:off x="4943920" y="4437070"/>
            <a:ext cx="192013" cy="1305398"/>
          </a:xfrm>
          <a:prstGeom prst="leftBrace">
            <a:avLst/>
          </a:prstGeom>
          <a:solidFill>
            <a:schemeClr val="accent5">
              <a:lumMod val="90000"/>
            </a:schemeClr>
          </a:solidFill>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fontAlgn="base">
              <a:spcBef>
                <a:spcPct val="0"/>
              </a:spcBef>
              <a:spcAft>
                <a:spcPct val="0"/>
              </a:spcAft>
            </a:pPr>
            <a:endParaRPr lang="zh-CN" altLang="en-US" b="1">
              <a:solidFill>
                <a:srgbClr val="000000"/>
              </a:solidFill>
            </a:endParaRPr>
          </a:p>
        </p:txBody>
      </p:sp>
      <p:sp>
        <p:nvSpPr>
          <p:cNvPr id="21" name="矩形 20"/>
          <p:cNvSpPr/>
          <p:nvPr/>
        </p:nvSpPr>
        <p:spPr>
          <a:xfrm>
            <a:off x="5321669" y="5373135"/>
            <a:ext cx="1114408" cy="369332"/>
          </a:xfrm>
          <a:prstGeom prst="rect">
            <a:avLst/>
          </a:prstGeom>
          <a:ln>
            <a:solidFill>
              <a:srgbClr val="FF0000"/>
            </a:solidFill>
          </a:ln>
        </p:spPr>
        <p:txBody>
          <a:bodyPr wrap="none">
            <a:spAutoFit/>
          </a:bodyPr>
          <a:lstStyle/>
          <a:p>
            <a:pPr algn="ctr" fontAlgn="base">
              <a:spcBef>
                <a:spcPct val="0"/>
              </a:spcBef>
              <a:spcAft>
                <a:spcPct val="0"/>
              </a:spcAft>
            </a:pPr>
            <a:r>
              <a:rPr lang="zh-CN" altLang="en-US" b="1" smtClean="0">
                <a:solidFill>
                  <a:srgbClr val="000000"/>
                </a:solidFill>
              </a:rPr>
              <a:t>范德华力</a:t>
            </a:r>
            <a:endParaRPr lang="en-US" altLang="zh-CN" b="1" smtClean="0">
              <a:solidFill>
                <a:srgbClr val="000000"/>
              </a:solidFill>
            </a:endParaRPr>
          </a:p>
        </p:txBody>
      </p:sp>
      <p:sp>
        <p:nvSpPr>
          <p:cNvPr id="22" name="矩形 21"/>
          <p:cNvSpPr/>
          <p:nvPr/>
        </p:nvSpPr>
        <p:spPr>
          <a:xfrm>
            <a:off x="5135933" y="4437070"/>
            <a:ext cx="1536107" cy="369332"/>
          </a:xfrm>
          <a:prstGeom prst="rect">
            <a:avLst/>
          </a:prstGeom>
          <a:ln>
            <a:solidFill>
              <a:srgbClr val="FF0000"/>
            </a:solidFill>
          </a:ln>
        </p:spPr>
        <p:txBody>
          <a:bodyPr wrap="square">
            <a:spAutoFit/>
          </a:bodyPr>
          <a:lstStyle/>
          <a:p>
            <a:pPr fontAlgn="base">
              <a:spcBef>
                <a:spcPct val="0"/>
              </a:spcBef>
              <a:spcAft>
                <a:spcPct val="0"/>
              </a:spcAft>
            </a:pPr>
            <a:r>
              <a:rPr lang="zh-CN" altLang="en-US" b="1" smtClean="0">
                <a:solidFill>
                  <a:srgbClr val="000000"/>
                </a:solidFill>
              </a:rPr>
              <a:t>    氢键</a:t>
            </a:r>
            <a:endParaRPr lang="zh-CN" altLang="en-US" b="1">
              <a:solidFill>
                <a:srgbClr val="000000"/>
              </a:solidFill>
            </a:endParaRPr>
          </a:p>
        </p:txBody>
      </p:sp>
      <p:sp>
        <p:nvSpPr>
          <p:cNvPr id="24" name="左大括号 23"/>
          <p:cNvSpPr/>
          <p:nvPr/>
        </p:nvSpPr>
        <p:spPr>
          <a:xfrm>
            <a:off x="7440094" y="1484865"/>
            <a:ext cx="96007" cy="2448170"/>
          </a:xfrm>
          <a:prstGeom prst="leftBrace">
            <a:avLst/>
          </a:prstGeom>
          <a:solidFill>
            <a:schemeClr val="accent5">
              <a:lumMod val="90000"/>
            </a:schemeClr>
          </a:solidFill>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fontAlgn="base">
              <a:spcBef>
                <a:spcPct val="0"/>
              </a:spcBef>
              <a:spcAft>
                <a:spcPct val="0"/>
              </a:spcAft>
            </a:pPr>
            <a:endParaRPr lang="zh-CN" altLang="en-US" sz="1400" b="1">
              <a:solidFill>
                <a:srgbClr val="000000"/>
              </a:solidFill>
            </a:endParaRPr>
          </a:p>
        </p:txBody>
      </p:sp>
      <p:sp>
        <p:nvSpPr>
          <p:cNvPr id="25" name="矩形 24"/>
          <p:cNvSpPr/>
          <p:nvPr/>
        </p:nvSpPr>
        <p:spPr>
          <a:xfrm>
            <a:off x="7536100" y="1484869"/>
            <a:ext cx="768053" cy="307777"/>
          </a:xfrm>
          <a:prstGeom prst="rect">
            <a:avLst/>
          </a:prstGeom>
          <a:ln>
            <a:solidFill>
              <a:srgbClr val="FF0000"/>
            </a:solidFill>
          </a:ln>
        </p:spPr>
        <p:txBody>
          <a:bodyPr wrap="square">
            <a:spAutoFit/>
          </a:bodyPr>
          <a:lstStyle/>
          <a:p>
            <a:pPr algn="ctr" fontAlgn="base">
              <a:spcBef>
                <a:spcPct val="0"/>
              </a:spcBef>
              <a:spcAft>
                <a:spcPct val="0"/>
              </a:spcAft>
            </a:pPr>
            <a:r>
              <a:rPr lang="zh-CN" altLang="en-US" sz="1400" b="1" smtClean="0">
                <a:solidFill>
                  <a:srgbClr val="000000"/>
                </a:solidFill>
              </a:rPr>
              <a:t>形成</a:t>
            </a:r>
            <a:endParaRPr lang="en-US" altLang="zh-CN" sz="1400" b="1" smtClean="0">
              <a:solidFill>
                <a:srgbClr val="000000"/>
              </a:solidFill>
            </a:endParaRPr>
          </a:p>
        </p:txBody>
      </p:sp>
      <p:sp>
        <p:nvSpPr>
          <p:cNvPr id="26" name="矩形 25"/>
          <p:cNvSpPr/>
          <p:nvPr/>
        </p:nvSpPr>
        <p:spPr>
          <a:xfrm>
            <a:off x="7536100" y="1844893"/>
            <a:ext cx="768053" cy="307777"/>
          </a:xfrm>
          <a:prstGeom prst="rect">
            <a:avLst/>
          </a:prstGeom>
          <a:ln>
            <a:solidFill>
              <a:srgbClr val="FF0000"/>
            </a:solidFill>
          </a:ln>
        </p:spPr>
        <p:txBody>
          <a:bodyPr wrap="square">
            <a:spAutoFit/>
          </a:bodyPr>
          <a:lstStyle/>
          <a:p>
            <a:pPr fontAlgn="base">
              <a:spcBef>
                <a:spcPct val="0"/>
              </a:spcBef>
              <a:spcAft>
                <a:spcPct val="0"/>
              </a:spcAft>
            </a:pPr>
            <a:r>
              <a:rPr lang="zh-CN" altLang="en-US" sz="1400" b="1" smtClean="0">
                <a:solidFill>
                  <a:srgbClr val="000000"/>
                </a:solidFill>
              </a:rPr>
              <a:t>本质</a:t>
            </a:r>
            <a:endParaRPr lang="zh-CN" altLang="en-US" sz="1400" b="1">
              <a:solidFill>
                <a:srgbClr val="000000"/>
              </a:solidFill>
            </a:endParaRPr>
          </a:p>
        </p:txBody>
      </p:sp>
      <p:sp>
        <p:nvSpPr>
          <p:cNvPr id="27" name="矩形 26"/>
          <p:cNvSpPr/>
          <p:nvPr/>
        </p:nvSpPr>
        <p:spPr>
          <a:xfrm>
            <a:off x="7536100" y="2564943"/>
            <a:ext cx="768053" cy="307777"/>
          </a:xfrm>
          <a:prstGeom prst="rect">
            <a:avLst/>
          </a:prstGeom>
          <a:ln>
            <a:solidFill>
              <a:srgbClr val="FF0000"/>
            </a:solidFill>
          </a:ln>
        </p:spPr>
        <p:txBody>
          <a:bodyPr wrap="square">
            <a:spAutoFit/>
          </a:bodyPr>
          <a:lstStyle/>
          <a:p>
            <a:pPr fontAlgn="base">
              <a:spcBef>
                <a:spcPct val="0"/>
              </a:spcBef>
              <a:spcAft>
                <a:spcPct val="0"/>
              </a:spcAft>
            </a:pPr>
            <a:r>
              <a:rPr lang="zh-CN" altLang="en-US" sz="1400" b="1" smtClean="0">
                <a:solidFill>
                  <a:srgbClr val="000000"/>
                </a:solidFill>
              </a:rPr>
              <a:t>分类</a:t>
            </a:r>
            <a:endParaRPr lang="zh-CN" altLang="en-US" sz="1400" b="1">
              <a:solidFill>
                <a:srgbClr val="000000"/>
              </a:solidFill>
            </a:endParaRPr>
          </a:p>
        </p:txBody>
      </p:sp>
      <p:sp>
        <p:nvSpPr>
          <p:cNvPr id="28" name="右箭头 27"/>
          <p:cNvSpPr/>
          <p:nvPr/>
        </p:nvSpPr>
        <p:spPr>
          <a:xfrm>
            <a:off x="6480029" y="2636946"/>
            <a:ext cx="864059" cy="216014"/>
          </a:xfrm>
          <a:prstGeom prst="rightArrow">
            <a:avLst>
              <a:gd name="adj1" fmla="val 31748"/>
              <a:gd name="adj2" fmla="val 35716"/>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b="1">
              <a:solidFill>
                <a:srgbClr val="FFFFFF"/>
              </a:solidFill>
            </a:endParaRPr>
          </a:p>
        </p:txBody>
      </p:sp>
      <p:sp>
        <p:nvSpPr>
          <p:cNvPr id="29" name="矩形 28"/>
          <p:cNvSpPr/>
          <p:nvPr/>
        </p:nvSpPr>
        <p:spPr>
          <a:xfrm>
            <a:off x="7536100" y="2204918"/>
            <a:ext cx="768053" cy="307777"/>
          </a:xfrm>
          <a:prstGeom prst="rect">
            <a:avLst/>
          </a:prstGeom>
          <a:ln>
            <a:solidFill>
              <a:srgbClr val="FF0000"/>
            </a:solidFill>
          </a:ln>
        </p:spPr>
        <p:txBody>
          <a:bodyPr wrap="square">
            <a:spAutoFit/>
          </a:bodyPr>
          <a:lstStyle/>
          <a:p>
            <a:pPr fontAlgn="base">
              <a:spcBef>
                <a:spcPct val="0"/>
              </a:spcBef>
              <a:spcAft>
                <a:spcPct val="0"/>
              </a:spcAft>
            </a:pPr>
            <a:r>
              <a:rPr lang="zh-CN" altLang="en-US" sz="1400" b="1" smtClean="0">
                <a:solidFill>
                  <a:srgbClr val="000000"/>
                </a:solidFill>
              </a:rPr>
              <a:t>特征</a:t>
            </a:r>
            <a:endParaRPr lang="zh-CN" altLang="en-US" sz="1400" b="1">
              <a:solidFill>
                <a:srgbClr val="000000"/>
              </a:solidFill>
            </a:endParaRPr>
          </a:p>
        </p:txBody>
      </p:sp>
      <p:sp>
        <p:nvSpPr>
          <p:cNvPr id="30" name="矩形 29"/>
          <p:cNvSpPr/>
          <p:nvPr/>
        </p:nvSpPr>
        <p:spPr>
          <a:xfrm>
            <a:off x="7536100" y="2924968"/>
            <a:ext cx="768053" cy="307777"/>
          </a:xfrm>
          <a:prstGeom prst="rect">
            <a:avLst/>
          </a:prstGeom>
          <a:ln>
            <a:solidFill>
              <a:srgbClr val="FF0000"/>
            </a:solidFill>
          </a:ln>
        </p:spPr>
        <p:txBody>
          <a:bodyPr wrap="square">
            <a:spAutoFit/>
          </a:bodyPr>
          <a:lstStyle/>
          <a:p>
            <a:pPr fontAlgn="base">
              <a:spcBef>
                <a:spcPct val="0"/>
              </a:spcBef>
              <a:spcAft>
                <a:spcPct val="0"/>
              </a:spcAft>
            </a:pPr>
            <a:r>
              <a:rPr lang="zh-CN" altLang="en-US" sz="1400" b="1" smtClean="0">
                <a:solidFill>
                  <a:srgbClr val="000000"/>
                </a:solidFill>
              </a:rPr>
              <a:t>参数</a:t>
            </a:r>
            <a:endParaRPr lang="zh-CN" altLang="en-US" sz="1400" b="1">
              <a:solidFill>
                <a:srgbClr val="000000"/>
              </a:solidFill>
            </a:endParaRPr>
          </a:p>
        </p:txBody>
      </p:sp>
      <p:sp>
        <p:nvSpPr>
          <p:cNvPr id="31" name="矩形 30"/>
          <p:cNvSpPr/>
          <p:nvPr/>
        </p:nvSpPr>
        <p:spPr>
          <a:xfrm>
            <a:off x="7536100" y="3284993"/>
            <a:ext cx="768053" cy="307777"/>
          </a:xfrm>
          <a:prstGeom prst="rect">
            <a:avLst/>
          </a:prstGeom>
          <a:ln>
            <a:solidFill>
              <a:srgbClr val="FF0000"/>
            </a:solidFill>
          </a:ln>
        </p:spPr>
        <p:txBody>
          <a:bodyPr wrap="square">
            <a:spAutoFit/>
          </a:bodyPr>
          <a:lstStyle/>
          <a:p>
            <a:pPr fontAlgn="base">
              <a:spcBef>
                <a:spcPct val="0"/>
              </a:spcBef>
              <a:spcAft>
                <a:spcPct val="0"/>
              </a:spcAft>
            </a:pPr>
            <a:r>
              <a:rPr lang="zh-CN" altLang="en-US" sz="1400" b="1" smtClean="0">
                <a:solidFill>
                  <a:srgbClr val="000000"/>
                </a:solidFill>
              </a:rPr>
              <a:t>判断</a:t>
            </a:r>
            <a:endParaRPr lang="zh-CN" altLang="en-US" sz="1400" b="1">
              <a:solidFill>
                <a:srgbClr val="000000"/>
              </a:solidFill>
            </a:endParaRPr>
          </a:p>
        </p:txBody>
      </p:sp>
      <p:sp>
        <p:nvSpPr>
          <p:cNvPr id="32" name="矩形 31"/>
          <p:cNvSpPr/>
          <p:nvPr/>
        </p:nvSpPr>
        <p:spPr>
          <a:xfrm>
            <a:off x="7536100" y="3645018"/>
            <a:ext cx="768053" cy="307777"/>
          </a:xfrm>
          <a:prstGeom prst="rect">
            <a:avLst/>
          </a:prstGeom>
          <a:ln>
            <a:solidFill>
              <a:srgbClr val="FF0000"/>
            </a:solidFill>
          </a:ln>
        </p:spPr>
        <p:txBody>
          <a:bodyPr wrap="square">
            <a:spAutoFit/>
          </a:bodyPr>
          <a:lstStyle/>
          <a:p>
            <a:pPr fontAlgn="base">
              <a:spcBef>
                <a:spcPct val="0"/>
              </a:spcBef>
              <a:spcAft>
                <a:spcPct val="0"/>
              </a:spcAft>
            </a:pPr>
            <a:r>
              <a:rPr lang="zh-CN" altLang="en-US" sz="1400" b="1" smtClean="0">
                <a:solidFill>
                  <a:srgbClr val="000000"/>
                </a:solidFill>
              </a:rPr>
              <a:t>比较</a:t>
            </a:r>
            <a:endParaRPr lang="zh-CN" altLang="en-US" sz="1400" b="1">
              <a:solidFill>
                <a:srgbClr val="000000"/>
              </a:solidFill>
            </a:endParaRPr>
          </a:p>
        </p:txBody>
      </p:sp>
      <p:sp>
        <p:nvSpPr>
          <p:cNvPr id="33" name="左大括号 32"/>
          <p:cNvSpPr/>
          <p:nvPr/>
        </p:nvSpPr>
        <p:spPr>
          <a:xfrm>
            <a:off x="9168215" y="1753131"/>
            <a:ext cx="96007" cy="1944135"/>
          </a:xfrm>
          <a:prstGeom prst="leftBrace">
            <a:avLst/>
          </a:prstGeom>
          <a:solidFill>
            <a:schemeClr val="accent5">
              <a:lumMod val="90000"/>
            </a:schemeClr>
          </a:solidFill>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fontAlgn="base">
              <a:spcBef>
                <a:spcPct val="0"/>
              </a:spcBef>
              <a:spcAft>
                <a:spcPct val="0"/>
              </a:spcAft>
            </a:pPr>
            <a:endParaRPr lang="zh-CN" altLang="en-US" sz="1400" b="1">
              <a:solidFill>
                <a:srgbClr val="000000"/>
              </a:solidFill>
            </a:endParaRPr>
          </a:p>
        </p:txBody>
      </p:sp>
      <p:sp>
        <p:nvSpPr>
          <p:cNvPr id="34" name="矩形 33"/>
          <p:cNvSpPr/>
          <p:nvPr/>
        </p:nvSpPr>
        <p:spPr>
          <a:xfrm>
            <a:off x="9744253" y="1465112"/>
            <a:ext cx="1248088" cy="307777"/>
          </a:xfrm>
          <a:prstGeom prst="rect">
            <a:avLst/>
          </a:prstGeom>
          <a:ln>
            <a:solidFill>
              <a:srgbClr val="FF0000"/>
            </a:solidFill>
          </a:ln>
        </p:spPr>
        <p:txBody>
          <a:bodyPr wrap="square">
            <a:spAutoFit/>
          </a:bodyPr>
          <a:lstStyle/>
          <a:p>
            <a:pPr algn="ctr" fontAlgn="base">
              <a:spcBef>
                <a:spcPct val="0"/>
              </a:spcBef>
              <a:spcAft>
                <a:spcPct val="0"/>
              </a:spcAft>
            </a:pPr>
            <a:r>
              <a:rPr lang="zh-CN" altLang="en-US" sz="1400" b="1" smtClean="0">
                <a:solidFill>
                  <a:srgbClr val="000000"/>
                </a:solidFill>
              </a:rPr>
              <a:t>极性键</a:t>
            </a:r>
            <a:endParaRPr lang="en-US" altLang="zh-CN" sz="1400" b="1" smtClean="0">
              <a:solidFill>
                <a:srgbClr val="000000"/>
              </a:solidFill>
            </a:endParaRPr>
          </a:p>
        </p:txBody>
      </p:sp>
      <p:sp>
        <p:nvSpPr>
          <p:cNvPr id="35" name="矩形 34"/>
          <p:cNvSpPr/>
          <p:nvPr/>
        </p:nvSpPr>
        <p:spPr>
          <a:xfrm>
            <a:off x="9744255" y="1825136"/>
            <a:ext cx="1248087" cy="307777"/>
          </a:xfrm>
          <a:prstGeom prst="rect">
            <a:avLst/>
          </a:prstGeom>
          <a:ln>
            <a:solidFill>
              <a:srgbClr val="FF0000"/>
            </a:solidFill>
          </a:ln>
        </p:spPr>
        <p:txBody>
          <a:bodyPr wrap="square">
            <a:spAutoFit/>
          </a:bodyPr>
          <a:lstStyle/>
          <a:p>
            <a:pPr fontAlgn="base">
              <a:spcBef>
                <a:spcPct val="0"/>
              </a:spcBef>
              <a:spcAft>
                <a:spcPct val="0"/>
              </a:spcAft>
            </a:pPr>
            <a:r>
              <a:rPr lang="zh-CN" altLang="en-US" sz="1400" b="1" smtClean="0">
                <a:solidFill>
                  <a:srgbClr val="000000"/>
                </a:solidFill>
              </a:rPr>
              <a:t>非极性键</a:t>
            </a:r>
            <a:endParaRPr lang="zh-CN" altLang="en-US" sz="1400" b="1">
              <a:solidFill>
                <a:srgbClr val="000000"/>
              </a:solidFill>
            </a:endParaRPr>
          </a:p>
        </p:txBody>
      </p:sp>
      <p:sp>
        <p:nvSpPr>
          <p:cNvPr id="36" name="矩形 35"/>
          <p:cNvSpPr/>
          <p:nvPr/>
        </p:nvSpPr>
        <p:spPr>
          <a:xfrm>
            <a:off x="9744253" y="2761203"/>
            <a:ext cx="960067" cy="307777"/>
          </a:xfrm>
          <a:prstGeom prst="rect">
            <a:avLst/>
          </a:prstGeom>
          <a:ln>
            <a:solidFill>
              <a:srgbClr val="FF0000"/>
            </a:solidFill>
          </a:ln>
        </p:spPr>
        <p:txBody>
          <a:bodyPr wrap="square">
            <a:spAutoFit/>
          </a:bodyPr>
          <a:lstStyle/>
          <a:p>
            <a:pPr fontAlgn="base">
              <a:spcBef>
                <a:spcPct val="0"/>
              </a:spcBef>
              <a:spcAft>
                <a:spcPct val="0"/>
              </a:spcAft>
            </a:pPr>
            <a:r>
              <a:rPr lang="el-GR" altLang="zh-CN" sz="1400" smtClean="0">
                <a:solidFill>
                  <a:srgbClr val="000000"/>
                </a:solidFill>
              </a:rPr>
              <a:t>π</a:t>
            </a:r>
            <a:r>
              <a:rPr lang="zh-CN" altLang="en-US" sz="1400" b="1" smtClean="0">
                <a:solidFill>
                  <a:srgbClr val="000000"/>
                </a:solidFill>
              </a:rPr>
              <a:t>键</a:t>
            </a:r>
            <a:endParaRPr lang="zh-CN" altLang="en-US" sz="1400" b="1">
              <a:solidFill>
                <a:srgbClr val="000000"/>
              </a:solidFill>
            </a:endParaRPr>
          </a:p>
        </p:txBody>
      </p:sp>
      <p:sp>
        <p:nvSpPr>
          <p:cNvPr id="37" name="右箭头 36"/>
          <p:cNvSpPr/>
          <p:nvPr/>
        </p:nvSpPr>
        <p:spPr>
          <a:xfrm>
            <a:off x="8304153" y="2636945"/>
            <a:ext cx="864059" cy="216014"/>
          </a:xfrm>
          <a:prstGeom prst="rightArrow">
            <a:avLst>
              <a:gd name="adj1" fmla="val 31748"/>
              <a:gd name="adj2" fmla="val 35716"/>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b="1">
              <a:solidFill>
                <a:srgbClr val="FFFFFF"/>
              </a:solidFill>
            </a:endParaRPr>
          </a:p>
        </p:txBody>
      </p:sp>
      <p:sp>
        <p:nvSpPr>
          <p:cNvPr id="38" name="矩形 37"/>
          <p:cNvSpPr/>
          <p:nvPr/>
        </p:nvSpPr>
        <p:spPr>
          <a:xfrm>
            <a:off x="9744253" y="2401178"/>
            <a:ext cx="960067" cy="307777"/>
          </a:xfrm>
          <a:prstGeom prst="rect">
            <a:avLst/>
          </a:prstGeom>
          <a:ln>
            <a:solidFill>
              <a:srgbClr val="FF0000"/>
            </a:solidFill>
          </a:ln>
        </p:spPr>
        <p:txBody>
          <a:bodyPr wrap="square">
            <a:spAutoFit/>
          </a:bodyPr>
          <a:lstStyle/>
          <a:p>
            <a:pPr fontAlgn="base">
              <a:spcBef>
                <a:spcPct val="0"/>
              </a:spcBef>
              <a:spcAft>
                <a:spcPct val="0"/>
              </a:spcAft>
            </a:pPr>
            <a:r>
              <a:rPr lang="el-GR" altLang="zh-CN" sz="1400" smtClean="0">
                <a:solidFill>
                  <a:srgbClr val="000000"/>
                </a:solidFill>
              </a:rPr>
              <a:t>σ</a:t>
            </a:r>
            <a:r>
              <a:rPr lang="zh-CN" altLang="en-US" sz="1400" b="1" smtClean="0">
                <a:solidFill>
                  <a:srgbClr val="000000"/>
                </a:solidFill>
              </a:rPr>
              <a:t>键</a:t>
            </a:r>
            <a:endParaRPr lang="el-GR" altLang="zh-CN" sz="1400">
              <a:solidFill>
                <a:srgbClr val="000000"/>
              </a:solidFill>
            </a:endParaRPr>
          </a:p>
        </p:txBody>
      </p:sp>
      <p:sp>
        <p:nvSpPr>
          <p:cNvPr id="39" name="矩形 38"/>
          <p:cNvSpPr/>
          <p:nvPr/>
        </p:nvSpPr>
        <p:spPr>
          <a:xfrm>
            <a:off x="9744253" y="3409246"/>
            <a:ext cx="1152080" cy="307777"/>
          </a:xfrm>
          <a:prstGeom prst="rect">
            <a:avLst/>
          </a:prstGeom>
          <a:ln>
            <a:solidFill>
              <a:srgbClr val="FF0000"/>
            </a:solidFill>
          </a:ln>
        </p:spPr>
        <p:txBody>
          <a:bodyPr wrap="square">
            <a:spAutoFit/>
          </a:bodyPr>
          <a:lstStyle/>
          <a:p>
            <a:pPr fontAlgn="base">
              <a:spcBef>
                <a:spcPct val="0"/>
              </a:spcBef>
              <a:spcAft>
                <a:spcPct val="0"/>
              </a:spcAft>
            </a:pPr>
            <a:r>
              <a:rPr lang="zh-CN" altLang="en-US" sz="1400" b="1" smtClean="0">
                <a:solidFill>
                  <a:srgbClr val="000000"/>
                </a:solidFill>
              </a:rPr>
              <a:t>配位键</a:t>
            </a:r>
            <a:endParaRPr lang="zh-CN" altLang="en-US" sz="1400" b="1">
              <a:solidFill>
                <a:srgbClr val="000000"/>
              </a:solidFill>
            </a:endParaRPr>
          </a:p>
        </p:txBody>
      </p:sp>
      <p:sp>
        <p:nvSpPr>
          <p:cNvPr id="43" name="左大括号 42"/>
          <p:cNvSpPr/>
          <p:nvPr/>
        </p:nvSpPr>
        <p:spPr>
          <a:xfrm>
            <a:off x="7536102" y="5013113"/>
            <a:ext cx="96007" cy="1080075"/>
          </a:xfrm>
          <a:prstGeom prst="leftBrace">
            <a:avLst/>
          </a:prstGeom>
          <a:solidFill>
            <a:schemeClr val="accent5">
              <a:lumMod val="90000"/>
            </a:schemeClr>
          </a:solidFill>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fontAlgn="base">
              <a:spcBef>
                <a:spcPct val="0"/>
              </a:spcBef>
              <a:spcAft>
                <a:spcPct val="0"/>
              </a:spcAft>
            </a:pPr>
            <a:endParaRPr lang="zh-CN" altLang="en-US" sz="1400" b="1">
              <a:solidFill>
                <a:srgbClr val="000000"/>
              </a:solidFill>
            </a:endParaRPr>
          </a:p>
        </p:txBody>
      </p:sp>
      <p:sp>
        <p:nvSpPr>
          <p:cNvPr id="46" name="矩形 45"/>
          <p:cNvSpPr/>
          <p:nvPr/>
        </p:nvSpPr>
        <p:spPr>
          <a:xfrm>
            <a:off x="7632108" y="5373138"/>
            <a:ext cx="1248085" cy="307777"/>
          </a:xfrm>
          <a:prstGeom prst="rect">
            <a:avLst/>
          </a:prstGeom>
          <a:ln>
            <a:solidFill>
              <a:srgbClr val="FF0000"/>
            </a:solidFill>
          </a:ln>
        </p:spPr>
        <p:txBody>
          <a:bodyPr wrap="square">
            <a:spAutoFit/>
          </a:bodyPr>
          <a:lstStyle/>
          <a:p>
            <a:pPr algn="ctr" fontAlgn="base">
              <a:spcBef>
                <a:spcPct val="0"/>
              </a:spcBef>
              <a:spcAft>
                <a:spcPct val="0"/>
              </a:spcAft>
            </a:pPr>
            <a:r>
              <a:rPr lang="zh-CN" altLang="en-US" sz="1400" b="1" smtClean="0">
                <a:solidFill>
                  <a:srgbClr val="000000"/>
                </a:solidFill>
              </a:rPr>
              <a:t>诱导力</a:t>
            </a:r>
            <a:endParaRPr lang="zh-CN" altLang="en-US" sz="1400" b="1">
              <a:solidFill>
                <a:srgbClr val="000000"/>
              </a:solidFill>
            </a:endParaRPr>
          </a:p>
        </p:txBody>
      </p:sp>
      <p:sp>
        <p:nvSpPr>
          <p:cNvPr id="47" name="右箭头 46"/>
          <p:cNvSpPr/>
          <p:nvPr/>
        </p:nvSpPr>
        <p:spPr>
          <a:xfrm>
            <a:off x="6672042" y="5445141"/>
            <a:ext cx="864059" cy="216014"/>
          </a:xfrm>
          <a:prstGeom prst="rightArrow">
            <a:avLst>
              <a:gd name="adj1" fmla="val 31748"/>
              <a:gd name="adj2" fmla="val 35716"/>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b="1">
              <a:solidFill>
                <a:srgbClr val="FFFFFF"/>
              </a:solidFill>
            </a:endParaRPr>
          </a:p>
        </p:txBody>
      </p:sp>
      <p:sp>
        <p:nvSpPr>
          <p:cNvPr id="48" name="矩形 47"/>
          <p:cNvSpPr/>
          <p:nvPr/>
        </p:nvSpPr>
        <p:spPr>
          <a:xfrm>
            <a:off x="7632108" y="5013113"/>
            <a:ext cx="1248085" cy="307777"/>
          </a:xfrm>
          <a:prstGeom prst="rect">
            <a:avLst/>
          </a:prstGeom>
          <a:ln>
            <a:solidFill>
              <a:srgbClr val="FF0000"/>
            </a:solidFill>
          </a:ln>
        </p:spPr>
        <p:txBody>
          <a:bodyPr wrap="square">
            <a:spAutoFit/>
          </a:bodyPr>
          <a:lstStyle/>
          <a:p>
            <a:pPr algn="ctr" fontAlgn="base">
              <a:spcBef>
                <a:spcPct val="0"/>
              </a:spcBef>
              <a:spcAft>
                <a:spcPct val="0"/>
              </a:spcAft>
            </a:pPr>
            <a:r>
              <a:rPr lang="zh-CN" altLang="en-US" sz="1400" b="1" smtClean="0">
                <a:solidFill>
                  <a:srgbClr val="000000"/>
                </a:solidFill>
              </a:rPr>
              <a:t>色散力</a:t>
            </a:r>
            <a:endParaRPr lang="zh-CN" altLang="en-US" sz="1400" b="1">
              <a:solidFill>
                <a:srgbClr val="000000"/>
              </a:solidFill>
            </a:endParaRPr>
          </a:p>
        </p:txBody>
      </p:sp>
      <p:sp>
        <p:nvSpPr>
          <p:cNvPr id="49" name="矩形 48"/>
          <p:cNvSpPr/>
          <p:nvPr/>
        </p:nvSpPr>
        <p:spPr>
          <a:xfrm>
            <a:off x="7632108" y="5733163"/>
            <a:ext cx="1248085" cy="307777"/>
          </a:xfrm>
          <a:prstGeom prst="rect">
            <a:avLst/>
          </a:prstGeom>
          <a:ln>
            <a:solidFill>
              <a:srgbClr val="FF0000"/>
            </a:solidFill>
          </a:ln>
        </p:spPr>
        <p:txBody>
          <a:bodyPr wrap="square">
            <a:spAutoFit/>
          </a:bodyPr>
          <a:lstStyle/>
          <a:p>
            <a:pPr algn="ctr" fontAlgn="base">
              <a:spcBef>
                <a:spcPct val="0"/>
              </a:spcBef>
              <a:spcAft>
                <a:spcPct val="0"/>
              </a:spcAft>
            </a:pPr>
            <a:r>
              <a:rPr lang="zh-CN" altLang="en-US" sz="1400" b="1" smtClean="0">
                <a:solidFill>
                  <a:srgbClr val="000000"/>
                </a:solidFill>
              </a:rPr>
              <a:t>取向力</a:t>
            </a:r>
            <a:endParaRPr lang="zh-CN" altLang="en-US" sz="1400" b="1">
              <a:solidFill>
                <a:srgbClr val="000000"/>
              </a:solidFill>
            </a:endParaRPr>
          </a:p>
        </p:txBody>
      </p:sp>
      <p:sp>
        <p:nvSpPr>
          <p:cNvPr id="52" name="左大括号 51"/>
          <p:cNvSpPr/>
          <p:nvPr/>
        </p:nvSpPr>
        <p:spPr>
          <a:xfrm>
            <a:off x="7536100" y="4273304"/>
            <a:ext cx="96009" cy="648046"/>
          </a:xfrm>
          <a:prstGeom prst="leftBrace">
            <a:avLst/>
          </a:prstGeom>
          <a:solidFill>
            <a:schemeClr val="accent5">
              <a:lumMod val="90000"/>
            </a:schemeClr>
          </a:solidFill>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fontAlgn="base">
              <a:spcBef>
                <a:spcPct val="0"/>
              </a:spcBef>
              <a:spcAft>
                <a:spcPct val="0"/>
              </a:spcAft>
            </a:pPr>
            <a:endParaRPr lang="zh-CN" altLang="en-US" sz="1400" b="1">
              <a:solidFill>
                <a:srgbClr val="000000"/>
              </a:solidFill>
            </a:endParaRPr>
          </a:p>
        </p:txBody>
      </p:sp>
      <p:sp>
        <p:nvSpPr>
          <p:cNvPr id="53" name="矩形 52"/>
          <p:cNvSpPr/>
          <p:nvPr/>
        </p:nvSpPr>
        <p:spPr>
          <a:xfrm>
            <a:off x="7632107" y="4633331"/>
            <a:ext cx="1248085" cy="307777"/>
          </a:xfrm>
          <a:prstGeom prst="rect">
            <a:avLst/>
          </a:prstGeom>
          <a:ln>
            <a:solidFill>
              <a:srgbClr val="FF0000"/>
            </a:solidFill>
          </a:ln>
        </p:spPr>
        <p:txBody>
          <a:bodyPr wrap="square">
            <a:spAutoFit/>
          </a:bodyPr>
          <a:lstStyle/>
          <a:p>
            <a:pPr algn="ctr" fontAlgn="base">
              <a:spcBef>
                <a:spcPct val="0"/>
              </a:spcBef>
              <a:spcAft>
                <a:spcPct val="0"/>
              </a:spcAft>
            </a:pPr>
            <a:r>
              <a:rPr lang="zh-CN" altLang="en-US" sz="1400" b="1" smtClean="0">
                <a:solidFill>
                  <a:srgbClr val="000000"/>
                </a:solidFill>
              </a:rPr>
              <a:t>分子内</a:t>
            </a:r>
            <a:endParaRPr lang="zh-CN" altLang="en-US" sz="1400" b="1">
              <a:solidFill>
                <a:srgbClr val="000000"/>
              </a:solidFill>
            </a:endParaRPr>
          </a:p>
        </p:txBody>
      </p:sp>
      <p:sp>
        <p:nvSpPr>
          <p:cNvPr id="54" name="右箭头 53"/>
          <p:cNvSpPr/>
          <p:nvPr/>
        </p:nvSpPr>
        <p:spPr>
          <a:xfrm>
            <a:off x="6672041" y="4509075"/>
            <a:ext cx="864059" cy="216014"/>
          </a:xfrm>
          <a:prstGeom prst="rightArrow">
            <a:avLst>
              <a:gd name="adj1" fmla="val 31748"/>
              <a:gd name="adj2" fmla="val 35716"/>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b="1">
              <a:solidFill>
                <a:srgbClr val="FFFFFF"/>
              </a:solidFill>
            </a:endParaRPr>
          </a:p>
        </p:txBody>
      </p:sp>
      <p:sp>
        <p:nvSpPr>
          <p:cNvPr id="55" name="矩形 54"/>
          <p:cNvSpPr/>
          <p:nvPr/>
        </p:nvSpPr>
        <p:spPr>
          <a:xfrm>
            <a:off x="7632107" y="4273306"/>
            <a:ext cx="1248085" cy="307777"/>
          </a:xfrm>
          <a:prstGeom prst="rect">
            <a:avLst/>
          </a:prstGeom>
          <a:ln>
            <a:solidFill>
              <a:srgbClr val="FF0000"/>
            </a:solidFill>
          </a:ln>
        </p:spPr>
        <p:txBody>
          <a:bodyPr wrap="square">
            <a:spAutoFit/>
          </a:bodyPr>
          <a:lstStyle/>
          <a:p>
            <a:pPr algn="ctr" fontAlgn="base">
              <a:spcBef>
                <a:spcPct val="0"/>
              </a:spcBef>
              <a:spcAft>
                <a:spcPct val="0"/>
              </a:spcAft>
            </a:pPr>
            <a:r>
              <a:rPr lang="zh-CN" altLang="en-US" sz="1400" b="1" smtClean="0">
                <a:solidFill>
                  <a:srgbClr val="000000"/>
                </a:solidFill>
              </a:rPr>
              <a:t>分子间</a:t>
            </a:r>
            <a:endParaRPr lang="zh-CN" altLang="en-US" sz="1400" b="1">
              <a:solidFill>
                <a:srgbClr val="000000"/>
              </a:solidFill>
            </a:endParaRPr>
          </a:p>
        </p:txBody>
      </p:sp>
      <p:sp>
        <p:nvSpPr>
          <p:cNvPr id="57" name="左大括号 56"/>
          <p:cNvSpPr/>
          <p:nvPr/>
        </p:nvSpPr>
        <p:spPr>
          <a:xfrm>
            <a:off x="9648245" y="1465108"/>
            <a:ext cx="96008" cy="576040"/>
          </a:xfrm>
          <a:prstGeom prst="leftBrace">
            <a:avLst/>
          </a:prstGeom>
          <a:solidFill>
            <a:schemeClr val="accent5">
              <a:lumMod val="90000"/>
            </a:schemeClr>
          </a:solidFill>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fontAlgn="base">
              <a:spcBef>
                <a:spcPct val="0"/>
              </a:spcBef>
              <a:spcAft>
                <a:spcPct val="0"/>
              </a:spcAft>
            </a:pPr>
            <a:endParaRPr lang="zh-CN" altLang="en-US" sz="1400" b="1">
              <a:solidFill>
                <a:srgbClr val="000000"/>
              </a:solidFill>
            </a:endParaRPr>
          </a:p>
        </p:txBody>
      </p:sp>
      <p:sp>
        <p:nvSpPr>
          <p:cNvPr id="58" name="右箭头 57"/>
          <p:cNvSpPr/>
          <p:nvPr/>
        </p:nvSpPr>
        <p:spPr>
          <a:xfrm>
            <a:off x="9264221" y="1681123"/>
            <a:ext cx="384027" cy="144010"/>
          </a:xfrm>
          <a:prstGeom prst="rightArrow">
            <a:avLst>
              <a:gd name="adj1" fmla="val 31748"/>
              <a:gd name="adj2" fmla="val 35716"/>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b="1">
              <a:solidFill>
                <a:srgbClr val="FFFFFF"/>
              </a:solidFill>
            </a:endParaRPr>
          </a:p>
        </p:txBody>
      </p:sp>
      <p:sp>
        <p:nvSpPr>
          <p:cNvPr id="59" name="左大括号 58"/>
          <p:cNvSpPr/>
          <p:nvPr/>
        </p:nvSpPr>
        <p:spPr>
          <a:xfrm>
            <a:off x="9648245" y="2401176"/>
            <a:ext cx="96008" cy="648045"/>
          </a:xfrm>
          <a:prstGeom prst="leftBrace">
            <a:avLst/>
          </a:prstGeom>
          <a:solidFill>
            <a:schemeClr val="accent5">
              <a:lumMod val="90000"/>
            </a:schemeClr>
          </a:solidFill>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fontAlgn="base">
              <a:spcBef>
                <a:spcPct val="0"/>
              </a:spcBef>
              <a:spcAft>
                <a:spcPct val="0"/>
              </a:spcAft>
            </a:pPr>
            <a:endParaRPr lang="zh-CN" altLang="en-US" sz="1400" b="1">
              <a:solidFill>
                <a:srgbClr val="000000"/>
              </a:solidFill>
            </a:endParaRPr>
          </a:p>
        </p:txBody>
      </p:sp>
      <p:sp>
        <p:nvSpPr>
          <p:cNvPr id="60" name="右箭头 59"/>
          <p:cNvSpPr/>
          <p:nvPr/>
        </p:nvSpPr>
        <p:spPr>
          <a:xfrm>
            <a:off x="9264221" y="2689194"/>
            <a:ext cx="384027" cy="144010"/>
          </a:xfrm>
          <a:prstGeom prst="rightArrow">
            <a:avLst>
              <a:gd name="adj1" fmla="val 31748"/>
              <a:gd name="adj2" fmla="val 35716"/>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b="1">
              <a:solidFill>
                <a:srgbClr val="FFFFFF"/>
              </a:solidFill>
            </a:endParaRPr>
          </a:p>
        </p:txBody>
      </p:sp>
      <p:sp>
        <p:nvSpPr>
          <p:cNvPr id="61" name="右箭头 60"/>
          <p:cNvSpPr/>
          <p:nvPr/>
        </p:nvSpPr>
        <p:spPr>
          <a:xfrm>
            <a:off x="9264221" y="3553253"/>
            <a:ext cx="384027" cy="144010"/>
          </a:xfrm>
          <a:prstGeom prst="rightArrow">
            <a:avLst>
              <a:gd name="adj1" fmla="val 31748"/>
              <a:gd name="adj2" fmla="val 35716"/>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b="1">
              <a:solidFill>
                <a:srgbClr val="FFFFFF"/>
              </a:solidFill>
            </a:endParaRPr>
          </a:p>
        </p:txBody>
      </p:sp>
    </p:spTree>
  </p:cSld>
  <p:clrMapOvr>
    <a:masterClrMapping/>
  </p:clrMapOvr>
  <p:transition/>
</p:sld>
</file>

<file path=ppt/slides/slide18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
            <a:lum/>
          </a:blip>
          <a:stretch>
            <a:fillRect/>
          </a:stretch>
        </a:blipFill>
        <a:effectLst/>
      </p:bgPr>
    </p:bg>
    <p:spTree>
      <p:nvGrpSpPr>
        <p:cNvPr id="1" name=""/>
        <p:cNvGrpSpPr/>
        <p:nvPr/>
      </p:nvGrpSpPr>
      <p:grpSpPr>
        <a:xfrm>
          <a:off x="0" y="0"/>
          <a:ext cx="0" cy="0"/>
          <a:chOff x="0" y="0"/>
          <a:chExt cx="0" cy="0"/>
        </a:xfrm>
      </p:grpSpPr>
      <p:sp>
        <p:nvSpPr>
          <p:cNvPr id="4" name="矩形 3"/>
          <p:cNvSpPr/>
          <p:nvPr/>
        </p:nvSpPr>
        <p:spPr>
          <a:xfrm>
            <a:off x="431608" y="476798"/>
            <a:ext cx="3840267" cy="461665"/>
          </a:xfrm>
          <a:prstGeom prst="rect">
            <a:avLst/>
          </a:prstGeom>
        </p:spPr>
        <p:txBody>
          <a:bodyPr wrap="square">
            <a:spAutoFit/>
          </a:bodyPr>
          <a:lstStyle/>
          <a:p>
            <a:pPr fontAlgn="base">
              <a:spcBef>
                <a:spcPct val="0"/>
              </a:spcBef>
              <a:spcAft>
                <a:spcPct val="0"/>
              </a:spcAft>
            </a:pPr>
            <a:r>
              <a:rPr lang="zh-CN" altLang="en-US" sz="2400" b="1" smtClean="0">
                <a:solidFill>
                  <a:srgbClr val="000000"/>
                </a:solidFill>
              </a:rPr>
              <a:t>（</a:t>
            </a:r>
            <a:r>
              <a:rPr lang="en-US" altLang="zh-CN" sz="2400" b="1" smtClean="0">
                <a:solidFill>
                  <a:srgbClr val="000000"/>
                </a:solidFill>
              </a:rPr>
              <a:t>1</a:t>
            </a:r>
            <a:r>
              <a:rPr lang="zh-CN" altLang="en-US" sz="2400" b="1" smtClean="0">
                <a:solidFill>
                  <a:srgbClr val="000000"/>
                </a:solidFill>
              </a:rPr>
              <a:t>）杂化与构型</a:t>
            </a:r>
            <a:endParaRPr lang="zh-CN" altLang="en-US" sz="2400" b="1">
              <a:solidFill>
                <a:srgbClr val="000000"/>
              </a:solidFill>
            </a:endParaRPr>
          </a:p>
        </p:txBody>
      </p:sp>
      <p:cxnSp>
        <p:nvCxnSpPr>
          <p:cNvPr id="5" name="直接连接符 4"/>
          <p:cNvCxnSpPr/>
          <p:nvPr/>
        </p:nvCxnSpPr>
        <p:spPr>
          <a:xfrm>
            <a:off x="239595" y="1071546"/>
            <a:ext cx="11571447" cy="1588"/>
          </a:xfrm>
          <a:prstGeom prst="line">
            <a:avLst/>
          </a:prstGeom>
          <a:ln w="57150">
            <a:solidFill>
              <a:srgbClr val="FF0000"/>
            </a:solidFill>
          </a:ln>
          <a:scene3d>
            <a:camera prst="obliqueTopRight"/>
            <a:lightRig rig="threePt" dir="t"/>
          </a:scene3d>
        </p:spPr>
        <p:style>
          <a:lnRef idx="1">
            <a:schemeClr val="accent1"/>
          </a:lnRef>
          <a:fillRef idx="0">
            <a:schemeClr val="accent1"/>
          </a:fillRef>
          <a:effectRef idx="0">
            <a:schemeClr val="accent1"/>
          </a:effectRef>
          <a:fontRef idx="minor">
            <a:schemeClr val="tx1"/>
          </a:fontRef>
        </p:style>
      </p:cxnSp>
      <p:graphicFrame>
        <p:nvGraphicFramePr>
          <p:cNvPr id="8" name="表格 7"/>
          <p:cNvGraphicFramePr>
            <a:graphicFrameLocks noGrp="1"/>
          </p:cNvGraphicFramePr>
          <p:nvPr/>
        </p:nvGraphicFramePr>
        <p:xfrm>
          <a:off x="1103655" y="1268851"/>
          <a:ext cx="9408652" cy="5161494"/>
        </p:xfrm>
        <a:graphic>
          <a:graphicData uri="http://schemas.openxmlformats.org/drawingml/2006/table">
            <a:tbl>
              <a:tblPr/>
              <a:tblGrid>
                <a:gridCol w="1344093"/>
                <a:gridCol w="4321591"/>
                <a:gridCol w="3742968"/>
              </a:tblGrid>
              <a:tr h="652781">
                <a:tc>
                  <a:txBody>
                    <a:bodyPr wrap="square"/>
                    <a:lstStyle/>
                    <a:p>
                      <a:pPr algn="ctr" fontAlgn="ctr"/>
                      <a:r>
                        <a:rPr lang="zh-CN" altLang="en-US" sz="2000" b="1" i="0" u="none" strike="noStrike">
                          <a:solidFill>
                            <a:srgbClr val="0000FF"/>
                          </a:solidFill>
                          <a:latin typeface="宋体" panose="02010600030101010101" pitchFamily="2" charset="-122"/>
                        </a:rPr>
                        <a:t>杂化</a:t>
                      </a:r>
                      <a:endParaRPr lang="zh-CN" altLang="en-US" sz="2000" b="1" i="0" u="none" strike="noStrike">
                        <a:solidFill>
                          <a:srgbClr val="0000FF"/>
                        </a:solidFill>
                        <a:latin typeface="宋体" panose="02010600030101010101" pitchFamily="2" charset="-122"/>
                      </a:endParaRPr>
                    </a:p>
                  </a:txBody>
                  <a:tcPr marL="12700" marR="12700" marT="9525" marB="0" vert="horz"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wrap="square"/>
                    <a:lstStyle/>
                    <a:p>
                      <a:pPr algn="ctr" fontAlgn="ctr"/>
                      <a:r>
                        <a:rPr lang="zh-CN" altLang="en-US" sz="2000" b="1" i="0" u="none" strike="noStrike">
                          <a:solidFill>
                            <a:srgbClr val="0000FF"/>
                          </a:solidFill>
                          <a:latin typeface="宋体" panose="02010600030101010101" pitchFamily="2" charset="-122"/>
                        </a:rPr>
                        <a:t>举例</a:t>
                      </a:r>
                      <a:endParaRPr lang="zh-CN" altLang="en-US" sz="2000" b="1" i="0" u="none" strike="noStrike">
                        <a:solidFill>
                          <a:srgbClr val="0000FF"/>
                        </a:solidFill>
                        <a:latin typeface="宋体" panose="02010600030101010101" pitchFamily="2" charset="-122"/>
                      </a:endParaRPr>
                    </a:p>
                  </a:txBody>
                  <a:tcPr marL="12700" marR="12700" marT="9525" marB="0" vert="horz"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wrap="square"/>
                    <a:lstStyle/>
                    <a:p>
                      <a:pPr algn="ctr" fontAlgn="ctr"/>
                      <a:r>
                        <a:rPr lang="zh-CN" altLang="en-US" sz="2000" b="1" i="0" u="none" strike="noStrike">
                          <a:solidFill>
                            <a:srgbClr val="0000FF"/>
                          </a:solidFill>
                          <a:latin typeface="宋体" panose="02010600030101010101" pitchFamily="2" charset="-122"/>
                        </a:rPr>
                        <a:t>构型</a:t>
                      </a:r>
                      <a:endParaRPr lang="zh-CN" altLang="en-US" sz="2000" b="1" i="0" u="none" strike="noStrike">
                        <a:solidFill>
                          <a:srgbClr val="0000FF"/>
                        </a:solidFill>
                        <a:latin typeface="宋体" panose="02010600030101010101" pitchFamily="2" charset="-122"/>
                      </a:endParaRPr>
                    </a:p>
                  </a:txBody>
                  <a:tcPr marL="12700" marR="12700" marT="9525" marB="0" vert="horz"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571303">
                <a:tc>
                  <a:txBody>
                    <a:bodyPr wrap="square"/>
                    <a:lstStyle/>
                    <a:p>
                      <a:pPr algn="ctr" fontAlgn="ctr"/>
                      <a:r>
                        <a:rPr lang="en-US" sz="2000" b="1" i="0" u="none" strike="noStrike">
                          <a:solidFill>
                            <a:srgbClr val="C00000"/>
                          </a:solidFill>
                          <a:latin typeface="宋体" panose="02010600030101010101" pitchFamily="2" charset="-122"/>
                        </a:rPr>
                        <a:t>SP</a:t>
                      </a:r>
                      <a:r>
                        <a:rPr lang="en-US" sz="2000" b="1" i="0" u="none" strike="noStrike" baseline="30000">
                          <a:solidFill>
                            <a:srgbClr val="C00000"/>
                          </a:solidFill>
                          <a:latin typeface="宋体" panose="02010600030101010101" pitchFamily="2" charset="-122"/>
                        </a:rPr>
                        <a:t>1</a:t>
                      </a:r>
                      <a:endParaRPr lang="en-US" sz="2000" b="1" i="0" u="none" strike="noStrike" baseline="30000">
                        <a:solidFill>
                          <a:srgbClr val="C00000"/>
                        </a:solidFill>
                        <a:latin typeface="宋体" panose="02010600030101010101" pitchFamily="2" charset="-122"/>
                      </a:endParaRPr>
                    </a:p>
                  </a:txBody>
                  <a:tcPr marL="12700" marR="12700" marT="9525" marB="0" vert="horz"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wrap="square"/>
                    <a:lstStyle/>
                    <a:p>
                      <a:pPr algn="ctr" fontAlgn="ctr"/>
                      <a:r>
                        <a:rPr lang="en-US" sz="2000" b="0" i="0" u="none" strike="noStrike" smtClean="0">
                          <a:solidFill>
                            <a:srgbClr val="000000"/>
                          </a:solidFill>
                          <a:latin typeface="宋体" panose="02010600030101010101" pitchFamily="2" charset="-122"/>
                        </a:rPr>
                        <a:t>C</a:t>
                      </a:r>
                      <a:r>
                        <a:rPr lang="en-US" sz="2000" b="0" i="0" u="none" strike="noStrike" baseline="-25000" smtClean="0">
                          <a:solidFill>
                            <a:srgbClr val="000000"/>
                          </a:solidFill>
                          <a:latin typeface="宋体" panose="02010600030101010101" pitchFamily="2" charset="-122"/>
                        </a:rPr>
                        <a:t>2</a:t>
                      </a:r>
                      <a:r>
                        <a:rPr lang="en-US" sz="2000" b="0" i="0" u="none" strike="noStrike" smtClean="0">
                          <a:solidFill>
                            <a:srgbClr val="000000"/>
                          </a:solidFill>
                          <a:latin typeface="宋体" panose="02010600030101010101" pitchFamily="2" charset="-122"/>
                        </a:rPr>
                        <a:t>H</a:t>
                      </a:r>
                      <a:r>
                        <a:rPr lang="en-US" altLang="zh-CN" sz="2000" b="0" i="0" u="none" strike="noStrike" baseline="-25000" smtClean="0">
                          <a:solidFill>
                            <a:srgbClr val="000000"/>
                          </a:solidFill>
                          <a:latin typeface="宋体" panose="02010600030101010101" pitchFamily="2" charset="-122"/>
                        </a:rPr>
                        <a:t>2</a:t>
                      </a:r>
                      <a:r>
                        <a:rPr lang="en-US" sz="2000" b="0" i="0" u="none" strike="noStrike" smtClean="0">
                          <a:solidFill>
                            <a:srgbClr val="000000"/>
                          </a:solidFill>
                          <a:latin typeface="宋体" panose="02010600030101010101" pitchFamily="2" charset="-122"/>
                        </a:rPr>
                        <a:t>  CO</a:t>
                      </a:r>
                      <a:r>
                        <a:rPr lang="en-US" altLang="zh-CN" sz="2000" b="0" i="0" u="none" strike="noStrike" baseline="-25000" smtClean="0">
                          <a:solidFill>
                            <a:srgbClr val="000000"/>
                          </a:solidFill>
                          <a:latin typeface="宋体" panose="02010600030101010101" pitchFamily="2" charset="-122"/>
                        </a:rPr>
                        <a:t>2</a:t>
                      </a:r>
                      <a:r>
                        <a:rPr lang="en-US" sz="2000" b="0" i="0" u="none" strike="noStrike" smtClean="0">
                          <a:solidFill>
                            <a:srgbClr val="000000"/>
                          </a:solidFill>
                          <a:latin typeface="宋体" panose="02010600030101010101" pitchFamily="2" charset="-122"/>
                        </a:rPr>
                        <a:t>  BeCl</a:t>
                      </a:r>
                      <a:r>
                        <a:rPr lang="en-US" altLang="zh-CN" sz="2000" b="0" i="0" u="none" strike="noStrike" baseline="-25000" smtClean="0">
                          <a:solidFill>
                            <a:srgbClr val="000000"/>
                          </a:solidFill>
                          <a:latin typeface="宋体" panose="02010600030101010101" pitchFamily="2" charset="-122"/>
                        </a:rPr>
                        <a:t>2</a:t>
                      </a:r>
                      <a:r>
                        <a:rPr lang="en-US" sz="2000" b="0" i="0" u="none" strike="noStrike" smtClean="0">
                          <a:solidFill>
                            <a:srgbClr val="000000"/>
                          </a:solidFill>
                          <a:latin typeface="宋体" panose="02010600030101010101" pitchFamily="2" charset="-122"/>
                        </a:rPr>
                        <a:t>  </a:t>
                      </a:r>
                      <a:endParaRPr lang="en-US" sz="2000" b="0" i="0" u="none" strike="noStrike">
                        <a:solidFill>
                          <a:srgbClr val="000000"/>
                        </a:solidFill>
                        <a:latin typeface="宋体" panose="02010600030101010101" pitchFamily="2" charset="-122"/>
                      </a:endParaRPr>
                    </a:p>
                  </a:txBody>
                  <a:tcPr marL="12700" marR="12700" marT="9525" marB="0" vert="horz"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wrap="square"/>
                    <a:lstStyle/>
                    <a:p>
                      <a:pPr algn="ctr" fontAlgn="ctr"/>
                      <a:r>
                        <a:rPr lang="zh-CN" altLang="en-US" sz="2000" b="0" i="0" u="none" strike="noStrike">
                          <a:solidFill>
                            <a:srgbClr val="000000"/>
                          </a:solidFill>
                          <a:latin typeface="宋体" panose="02010600030101010101" pitchFamily="2" charset="-122"/>
                        </a:rPr>
                        <a:t>直线型</a:t>
                      </a:r>
                      <a:endParaRPr lang="zh-CN" altLang="en-US" sz="2000" b="0" i="0" u="none" strike="noStrike">
                        <a:solidFill>
                          <a:srgbClr val="000000"/>
                        </a:solidFill>
                        <a:latin typeface="宋体" panose="02010600030101010101" pitchFamily="2" charset="-122"/>
                      </a:endParaRPr>
                    </a:p>
                  </a:txBody>
                  <a:tcPr marL="12700" marR="12700" marT="9525" marB="0" vert="horz"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673505">
                <a:tc>
                  <a:txBody>
                    <a:bodyPr wrap="square"/>
                    <a:lstStyle/>
                    <a:p>
                      <a:pPr algn="ctr" fontAlgn="ctr"/>
                      <a:r>
                        <a:rPr lang="en-US" sz="2000" b="1" i="0" u="none" strike="noStrike">
                          <a:solidFill>
                            <a:srgbClr val="C00000"/>
                          </a:solidFill>
                          <a:latin typeface="宋体" panose="02010600030101010101" pitchFamily="2" charset="-122"/>
                        </a:rPr>
                        <a:t>SP</a:t>
                      </a:r>
                      <a:r>
                        <a:rPr lang="en-US" sz="2000" b="1" i="0" u="none" strike="noStrike" baseline="30000">
                          <a:solidFill>
                            <a:srgbClr val="C00000"/>
                          </a:solidFill>
                          <a:latin typeface="宋体" panose="02010600030101010101" pitchFamily="2" charset="-122"/>
                        </a:rPr>
                        <a:t>2</a:t>
                      </a:r>
                      <a:endParaRPr lang="en-US" sz="2000" b="1" i="0" u="none" strike="noStrike" baseline="30000">
                        <a:solidFill>
                          <a:srgbClr val="C00000"/>
                        </a:solidFill>
                        <a:latin typeface="宋体" panose="02010600030101010101" pitchFamily="2" charset="-122"/>
                      </a:endParaRPr>
                    </a:p>
                  </a:txBody>
                  <a:tcPr marL="12700" marR="12700" marT="9525" marB="0" vert="horz"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wrap="square"/>
                    <a:lstStyle/>
                    <a:p>
                      <a:pPr algn="ctr" fontAlgn="ctr"/>
                      <a:r>
                        <a:rPr lang="en-US" sz="2000" b="0" i="0" u="none" strike="noStrike" smtClean="0">
                          <a:solidFill>
                            <a:srgbClr val="000000"/>
                          </a:solidFill>
                          <a:latin typeface="宋体" panose="02010600030101010101" pitchFamily="2" charset="-122"/>
                        </a:rPr>
                        <a:t>C</a:t>
                      </a:r>
                      <a:r>
                        <a:rPr lang="en-US" altLang="zh-CN" sz="2000" b="0" i="0" u="none" strike="noStrike" baseline="-25000" smtClean="0">
                          <a:solidFill>
                            <a:srgbClr val="000000"/>
                          </a:solidFill>
                          <a:latin typeface="宋体" panose="02010600030101010101" pitchFamily="2" charset="-122"/>
                        </a:rPr>
                        <a:t>2</a:t>
                      </a:r>
                      <a:r>
                        <a:rPr lang="en-US" sz="2000" b="0" i="0" u="none" strike="noStrike" smtClean="0">
                          <a:solidFill>
                            <a:srgbClr val="000000"/>
                          </a:solidFill>
                          <a:latin typeface="宋体" panose="02010600030101010101" pitchFamily="2" charset="-122"/>
                        </a:rPr>
                        <a:t>H</a:t>
                      </a:r>
                      <a:r>
                        <a:rPr lang="en-US" altLang="zh-CN" sz="2000" b="0" i="0" u="none" strike="noStrike" baseline="-25000" smtClean="0">
                          <a:solidFill>
                            <a:srgbClr val="000000"/>
                          </a:solidFill>
                          <a:latin typeface="宋体" panose="02010600030101010101" pitchFamily="2" charset="-122"/>
                        </a:rPr>
                        <a:t>4</a:t>
                      </a:r>
                      <a:r>
                        <a:rPr lang="en-US" sz="2000" b="0" i="0" u="none" strike="noStrike" smtClean="0">
                          <a:solidFill>
                            <a:srgbClr val="000000"/>
                          </a:solidFill>
                          <a:latin typeface="宋体" panose="02010600030101010101" pitchFamily="2" charset="-122"/>
                        </a:rPr>
                        <a:t>  SO</a:t>
                      </a:r>
                      <a:r>
                        <a:rPr lang="en-US" altLang="zh-CN" sz="2000" b="0" i="0" u="none" strike="noStrike" baseline="-25000" smtClean="0">
                          <a:solidFill>
                            <a:srgbClr val="000000"/>
                          </a:solidFill>
                          <a:latin typeface="宋体" panose="02010600030101010101" pitchFamily="2" charset="-122"/>
                        </a:rPr>
                        <a:t>2</a:t>
                      </a:r>
                      <a:r>
                        <a:rPr lang="en-US" sz="2000" b="0" i="0" u="none" strike="noStrike" smtClean="0">
                          <a:solidFill>
                            <a:srgbClr val="000000"/>
                          </a:solidFill>
                          <a:latin typeface="宋体" panose="02010600030101010101" pitchFamily="2" charset="-122"/>
                        </a:rPr>
                        <a:t> BF</a:t>
                      </a:r>
                      <a:r>
                        <a:rPr lang="en-US" altLang="zh-CN" sz="2000" b="0" i="0" u="none" strike="noStrike" baseline="-25000" smtClean="0">
                          <a:solidFill>
                            <a:srgbClr val="000000"/>
                          </a:solidFill>
                          <a:latin typeface="宋体" panose="02010600030101010101" pitchFamily="2" charset="-122"/>
                        </a:rPr>
                        <a:t>3 </a:t>
                      </a:r>
                      <a:r>
                        <a:rPr lang="zh-CN" altLang="en-US" sz="2000" b="0" i="0" u="none" strike="noStrike" smtClean="0">
                          <a:solidFill>
                            <a:srgbClr val="000000"/>
                          </a:solidFill>
                          <a:latin typeface="宋体" panose="02010600030101010101" pitchFamily="2" charset="-122"/>
                        </a:rPr>
                        <a:t>（</a:t>
                      </a:r>
                      <a:r>
                        <a:rPr lang="en-US" altLang="zh-CN" sz="2000" b="0" i="0" u="none" strike="noStrike" baseline="-25000" smtClean="0">
                          <a:solidFill>
                            <a:srgbClr val="000000"/>
                          </a:solidFill>
                          <a:latin typeface="宋体" panose="02010600030101010101" pitchFamily="2" charset="-122"/>
                        </a:rPr>
                        <a:t> </a:t>
                      </a:r>
                      <a:r>
                        <a:rPr lang="en-US" altLang="zh-CN" sz="2000" b="0" i="0" u="none" strike="noStrike" smtClean="0">
                          <a:solidFill>
                            <a:srgbClr val="000000"/>
                          </a:solidFill>
                          <a:latin typeface="宋体" panose="02010600030101010101" pitchFamily="2" charset="-122"/>
                        </a:rPr>
                        <a:t>C</a:t>
                      </a:r>
                      <a:r>
                        <a:rPr lang="en-US" altLang="zh-CN" sz="2000" b="0" i="0" u="none" strike="noStrike" baseline="-25000" smtClean="0">
                          <a:solidFill>
                            <a:srgbClr val="000000"/>
                          </a:solidFill>
                          <a:latin typeface="宋体" panose="02010600030101010101" pitchFamily="2" charset="-122"/>
                        </a:rPr>
                        <a:t>6</a:t>
                      </a:r>
                      <a:r>
                        <a:rPr lang="en-US" altLang="zh-CN" sz="2000" b="0" i="0" u="none" strike="noStrike" smtClean="0">
                          <a:solidFill>
                            <a:srgbClr val="000000"/>
                          </a:solidFill>
                          <a:latin typeface="宋体" panose="02010600030101010101" pitchFamily="2" charset="-122"/>
                        </a:rPr>
                        <a:t>H</a:t>
                      </a:r>
                      <a:r>
                        <a:rPr lang="en-US" altLang="zh-CN" sz="2000" b="0" i="0" u="none" strike="noStrike" baseline="-25000" smtClean="0">
                          <a:solidFill>
                            <a:srgbClr val="000000"/>
                          </a:solidFill>
                          <a:latin typeface="宋体" panose="02010600030101010101" pitchFamily="2" charset="-122"/>
                        </a:rPr>
                        <a:t>6</a:t>
                      </a:r>
                      <a:r>
                        <a:rPr lang="zh-CN" altLang="en-US" sz="2000" b="0" i="0" u="none" strike="noStrike" smtClean="0">
                          <a:solidFill>
                            <a:srgbClr val="000000"/>
                          </a:solidFill>
                          <a:latin typeface="宋体" panose="02010600030101010101" pitchFamily="2" charset="-122"/>
                        </a:rPr>
                        <a:t>）</a:t>
                      </a:r>
                      <a:endParaRPr lang="en-US" sz="2000" b="0" i="0" u="none" strike="noStrike">
                        <a:solidFill>
                          <a:srgbClr val="000000"/>
                        </a:solidFill>
                        <a:latin typeface="宋体" panose="02010600030101010101" pitchFamily="2" charset="-122"/>
                      </a:endParaRPr>
                    </a:p>
                  </a:txBody>
                  <a:tcPr marL="12700" marR="12700" marT="9525" marB="0" vert="horz"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wrap="square"/>
                    <a:lstStyle/>
                    <a:p>
                      <a:pPr algn="ctr" fontAlgn="ctr"/>
                      <a:r>
                        <a:rPr lang="zh-CN" altLang="en-US" sz="2000" b="0" i="0" u="none" strike="noStrike">
                          <a:solidFill>
                            <a:srgbClr val="000000"/>
                          </a:solidFill>
                          <a:latin typeface="宋体" panose="02010600030101010101" pitchFamily="2" charset="-122"/>
                        </a:rPr>
                        <a:t>平面三角</a:t>
                      </a:r>
                      <a:r>
                        <a:rPr lang="zh-CN" altLang="en-US" sz="2000" b="0" i="0" u="none" strike="noStrike" smtClean="0">
                          <a:solidFill>
                            <a:srgbClr val="000000"/>
                          </a:solidFill>
                          <a:latin typeface="宋体" panose="02010600030101010101" pitchFamily="2" charset="-122"/>
                        </a:rPr>
                        <a:t>形</a:t>
                      </a:r>
                      <a:endParaRPr lang="en-US" altLang="zh-CN" sz="2000" b="0" i="0" u="none" strike="noStrike" smtClean="0">
                        <a:solidFill>
                          <a:srgbClr val="000000"/>
                        </a:solidFill>
                        <a:latin typeface="宋体" panose="02010600030101010101" pitchFamily="2" charset="-122"/>
                      </a:endParaRPr>
                    </a:p>
                    <a:p>
                      <a:pPr algn="ctr" fontAlgn="ctr"/>
                      <a:r>
                        <a:rPr lang="zh-CN" altLang="en-US" sz="2000" b="0" i="0" u="none" strike="noStrike" smtClean="0">
                          <a:solidFill>
                            <a:srgbClr val="000000"/>
                          </a:solidFill>
                          <a:latin typeface="宋体" panose="02010600030101010101" pitchFamily="2" charset="-122"/>
                        </a:rPr>
                        <a:t>（苯：正六边形）</a:t>
                      </a:r>
                      <a:endParaRPr lang="zh-CN" altLang="en-US" sz="2000" b="0" i="0" u="none" strike="noStrike">
                        <a:solidFill>
                          <a:srgbClr val="000000"/>
                        </a:solidFill>
                        <a:latin typeface="宋体" panose="02010600030101010101" pitchFamily="2" charset="-122"/>
                      </a:endParaRPr>
                    </a:p>
                  </a:txBody>
                  <a:tcPr marL="12700" marR="12700" marT="9525" marB="0" vert="horz"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652781">
                <a:tc rowSpan="3">
                  <a:txBody>
                    <a:bodyPr wrap="square"/>
                    <a:lstStyle/>
                    <a:p>
                      <a:pPr algn="ctr" fontAlgn="ctr"/>
                      <a:r>
                        <a:rPr lang="en-US" sz="2000" b="1" i="0" u="none" strike="noStrike">
                          <a:solidFill>
                            <a:srgbClr val="C00000"/>
                          </a:solidFill>
                          <a:latin typeface="宋体" panose="02010600030101010101" pitchFamily="2" charset="-122"/>
                        </a:rPr>
                        <a:t>SP</a:t>
                      </a:r>
                      <a:r>
                        <a:rPr lang="en-US" sz="2000" b="1" i="0" u="none" strike="noStrike" baseline="30000">
                          <a:solidFill>
                            <a:srgbClr val="C00000"/>
                          </a:solidFill>
                          <a:latin typeface="宋体" panose="02010600030101010101" pitchFamily="2" charset="-122"/>
                        </a:rPr>
                        <a:t>3</a:t>
                      </a:r>
                      <a:endParaRPr lang="en-US" sz="2000" b="1" i="0" u="none" strike="noStrike" baseline="30000">
                        <a:solidFill>
                          <a:srgbClr val="C00000"/>
                        </a:solidFill>
                        <a:latin typeface="宋体" panose="02010600030101010101" pitchFamily="2" charset="-122"/>
                      </a:endParaRPr>
                    </a:p>
                  </a:txBody>
                  <a:tcPr marL="12700" marR="12700" marT="9525" marB="0" vert="horz"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wrap="square"/>
                    <a:lstStyle/>
                    <a:p>
                      <a:pPr algn="ctr" fontAlgn="ctr"/>
                      <a:r>
                        <a:rPr lang="en-US" altLang="zh-CN" sz="2000" b="0" i="0" u="none" strike="noStrike" smtClean="0">
                          <a:solidFill>
                            <a:srgbClr val="000000"/>
                          </a:solidFill>
                          <a:latin typeface="宋体" panose="02010600030101010101" pitchFamily="2" charset="-122"/>
                        </a:rPr>
                        <a:t>CH</a:t>
                      </a:r>
                      <a:r>
                        <a:rPr lang="en-US" altLang="zh-CN" sz="2000" b="0" i="0" u="none" strike="noStrike" baseline="-25000" smtClean="0">
                          <a:solidFill>
                            <a:srgbClr val="000000"/>
                          </a:solidFill>
                          <a:latin typeface="宋体" panose="02010600030101010101" pitchFamily="2" charset="-122"/>
                        </a:rPr>
                        <a:t>4   </a:t>
                      </a:r>
                      <a:r>
                        <a:rPr lang="en-US" altLang="zh-CN" sz="2000" b="0" i="0" u="none" strike="noStrike" smtClean="0">
                          <a:solidFill>
                            <a:srgbClr val="000000"/>
                          </a:solidFill>
                          <a:latin typeface="宋体" panose="02010600030101010101" pitchFamily="2" charset="-122"/>
                        </a:rPr>
                        <a:t>CCl</a:t>
                      </a:r>
                      <a:r>
                        <a:rPr lang="en-US" altLang="zh-CN" sz="2000" b="0" i="0" u="none" strike="noStrike" baseline="-25000" smtClean="0">
                          <a:solidFill>
                            <a:srgbClr val="000000"/>
                          </a:solidFill>
                          <a:latin typeface="宋体" panose="02010600030101010101" pitchFamily="2" charset="-122"/>
                        </a:rPr>
                        <a:t>4</a:t>
                      </a:r>
                      <a:r>
                        <a:rPr lang="en-US" altLang="zh-CN" sz="2000" b="0" i="0" u="none" strike="noStrike" baseline="0" smtClean="0">
                          <a:solidFill>
                            <a:srgbClr val="000000"/>
                          </a:solidFill>
                          <a:latin typeface="宋体" panose="02010600030101010101" pitchFamily="2" charset="-122"/>
                        </a:rPr>
                        <a:t>  </a:t>
                      </a:r>
                      <a:r>
                        <a:rPr lang="en-US" altLang="zh-CN" sz="2000" b="0" i="0" u="none" strike="noStrike" smtClean="0">
                          <a:solidFill>
                            <a:srgbClr val="000000"/>
                          </a:solidFill>
                          <a:latin typeface="宋体" panose="02010600030101010101" pitchFamily="2" charset="-122"/>
                        </a:rPr>
                        <a:t>C</a:t>
                      </a:r>
                      <a:r>
                        <a:rPr lang="en-US" altLang="zh-CN" sz="2000" b="0" i="0" u="none" strike="noStrike" baseline="-25000" smtClean="0">
                          <a:solidFill>
                            <a:srgbClr val="000000"/>
                          </a:solidFill>
                          <a:latin typeface="宋体" panose="02010600030101010101" pitchFamily="2" charset="-122"/>
                        </a:rPr>
                        <a:t>2</a:t>
                      </a:r>
                      <a:r>
                        <a:rPr lang="en-US" altLang="zh-CN" sz="2000" b="0" i="0" u="none" strike="noStrike" smtClean="0">
                          <a:solidFill>
                            <a:srgbClr val="000000"/>
                          </a:solidFill>
                          <a:latin typeface="宋体" panose="02010600030101010101" pitchFamily="2" charset="-122"/>
                        </a:rPr>
                        <a:t>H</a:t>
                      </a:r>
                      <a:r>
                        <a:rPr lang="en-US" altLang="zh-CN" sz="2000" b="0" i="0" u="none" strike="noStrike" baseline="-25000" smtClean="0">
                          <a:solidFill>
                            <a:srgbClr val="000000"/>
                          </a:solidFill>
                          <a:latin typeface="宋体" panose="02010600030101010101" pitchFamily="2" charset="-122"/>
                        </a:rPr>
                        <a:t>6</a:t>
                      </a:r>
                      <a:endParaRPr lang="en-US" sz="2000" b="0" i="0" u="none" strike="noStrike" baseline="-25000">
                        <a:solidFill>
                          <a:srgbClr val="000000"/>
                        </a:solidFill>
                        <a:latin typeface="宋体" panose="02010600030101010101" pitchFamily="2" charset="-122"/>
                      </a:endParaRPr>
                    </a:p>
                  </a:txBody>
                  <a:tcPr marL="12700" marR="12700" marT="9525" marB="0" vert="horz"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wrap="square"/>
                    <a:lstStyle/>
                    <a:p>
                      <a:pPr marL="0" marR="0" indent="0" algn="ctr" defTabSz="914400" eaLnBrk="1" fontAlgn="ctr" latinLnBrk="0" hangingPunct="1">
                        <a:lnSpc>
                          <a:spcPct val="100000"/>
                        </a:lnSpc>
                        <a:spcBef>
                          <a:spcPct val="0"/>
                        </a:spcBef>
                        <a:spcAft>
                          <a:spcPct val="0"/>
                        </a:spcAft>
                        <a:buClrTx/>
                        <a:buSzTx/>
                        <a:buFontTx/>
                        <a:buNone/>
                        <a:defRPr/>
                      </a:pPr>
                      <a:r>
                        <a:rPr lang="zh-CN" altLang="en-US" sz="2000" b="0" i="0" u="none" strike="noStrike" smtClean="0">
                          <a:solidFill>
                            <a:srgbClr val="000000"/>
                          </a:solidFill>
                          <a:latin typeface="宋体" panose="02010600030101010101" pitchFamily="2" charset="-122"/>
                        </a:rPr>
                        <a:t>四面体型</a:t>
                      </a:r>
                      <a:endParaRPr lang="zh-CN" altLang="en-US" sz="2000" b="0" i="0" u="none" strike="noStrike" smtClean="0">
                        <a:solidFill>
                          <a:srgbClr val="000000"/>
                        </a:solidFill>
                        <a:latin typeface="宋体" panose="02010600030101010101" pitchFamily="2" charset="-122"/>
                      </a:endParaRPr>
                    </a:p>
                  </a:txBody>
                  <a:tcPr marL="12700" marR="12700" marT="9525" marB="0" vert="horz"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652781">
                <a:tc vMerge="1">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wrap="square"/>
                    <a:lstStyle/>
                    <a:p>
                      <a:pPr algn="ctr" fontAlgn="ctr"/>
                      <a:r>
                        <a:rPr lang="en-US" sz="2000" b="0" i="0" u="none" strike="noStrike" smtClean="0">
                          <a:solidFill>
                            <a:srgbClr val="000000"/>
                          </a:solidFill>
                          <a:latin typeface="宋体" panose="02010600030101010101" pitchFamily="2" charset="-122"/>
                        </a:rPr>
                        <a:t>NH</a:t>
                      </a:r>
                      <a:r>
                        <a:rPr lang="en-US" sz="2000" b="0" i="0" u="none" strike="noStrike" baseline="-25000" smtClean="0">
                          <a:solidFill>
                            <a:srgbClr val="000000"/>
                          </a:solidFill>
                          <a:latin typeface="宋体" panose="02010600030101010101" pitchFamily="2" charset="-122"/>
                        </a:rPr>
                        <a:t>3</a:t>
                      </a:r>
                      <a:endParaRPr lang="en-US" sz="2000" b="0" i="0" u="none" strike="noStrike">
                        <a:solidFill>
                          <a:srgbClr val="000000"/>
                        </a:solidFill>
                        <a:latin typeface="宋体" panose="02010600030101010101" pitchFamily="2" charset="-122"/>
                      </a:endParaRPr>
                    </a:p>
                  </a:txBody>
                  <a:tcPr marL="12700" marR="12700" marT="9525" marB="0" vert="horz"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wrap="square"/>
                    <a:lstStyle/>
                    <a:p>
                      <a:pPr marL="0" marR="0" indent="0" algn="ctr" defTabSz="914400" eaLnBrk="1" fontAlgn="ctr" latinLnBrk="0" hangingPunct="1">
                        <a:lnSpc>
                          <a:spcPct val="100000"/>
                        </a:lnSpc>
                        <a:spcBef>
                          <a:spcPct val="0"/>
                        </a:spcBef>
                        <a:spcAft>
                          <a:spcPct val="0"/>
                        </a:spcAft>
                        <a:buClrTx/>
                        <a:buSzTx/>
                        <a:buFontTx/>
                        <a:buNone/>
                        <a:defRPr/>
                      </a:pPr>
                      <a:r>
                        <a:rPr lang="zh-CN" altLang="en-US" sz="2000" b="0" i="0" u="none" strike="noStrike" smtClean="0">
                          <a:solidFill>
                            <a:srgbClr val="000000"/>
                          </a:solidFill>
                          <a:latin typeface="宋体" panose="02010600030101010101" pitchFamily="2" charset="-122"/>
                        </a:rPr>
                        <a:t>三角锥型</a:t>
                      </a:r>
                      <a:endParaRPr lang="zh-CN" altLang="en-US" sz="2000" b="0" i="0" u="none" strike="noStrike" smtClean="0">
                        <a:solidFill>
                          <a:srgbClr val="000000"/>
                        </a:solidFill>
                        <a:latin typeface="宋体" panose="02010600030101010101" pitchFamily="2" charset="-122"/>
                      </a:endParaRPr>
                    </a:p>
                  </a:txBody>
                  <a:tcPr marL="12700" marR="12700" marT="9525" marB="0" vert="horz"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652781">
                <a:tc vMerge="1">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wrap="square"/>
                    <a:lstStyle/>
                    <a:p>
                      <a:pPr marL="0" marR="0" indent="0" algn="ctr" defTabSz="914400" eaLnBrk="1" fontAlgn="ctr" latinLnBrk="0" hangingPunct="1">
                        <a:lnSpc>
                          <a:spcPct val="100000"/>
                        </a:lnSpc>
                        <a:spcBef>
                          <a:spcPct val="0"/>
                        </a:spcBef>
                        <a:spcAft>
                          <a:spcPct val="0"/>
                        </a:spcAft>
                        <a:buClrTx/>
                        <a:buSzTx/>
                        <a:buFontTx/>
                        <a:buNone/>
                        <a:defRPr/>
                      </a:pPr>
                      <a:r>
                        <a:rPr lang="en-US" altLang="zh-CN" sz="2000" b="0" i="0" u="none" strike="noStrike" smtClean="0">
                          <a:solidFill>
                            <a:srgbClr val="000000"/>
                          </a:solidFill>
                          <a:latin typeface="宋体" panose="02010600030101010101" pitchFamily="2" charset="-122"/>
                        </a:rPr>
                        <a:t>H</a:t>
                      </a:r>
                      <a:r>
                        <a:rPr lang="en-US" altLang="zh-CN" sz="2000" b="0" i="0" u="none" strike="noStrike" baseline="-25000" smtClean="0">
                          <a:solidFill>
                            <a:srgbClr val="000000"/>
                          </a:solidFill>
                          <a:latin typeface="宋体" panose="02010600030101010101" pitchFamily="2" charset="-122"/>
                        </a:rPr>
                        <a:t>2</a:t>
                      </a:r>
                      <a:r>
                        <a:rPr lang="en-US" altLang="zh-CN" sz="2000" b="0" i="0" u="none" strike="noStrike" smtClean="0">
                          <a:solidFill>
                            <a:srgbClr val="000000"/>
                          </a:solidFill>
                          <a:latin typeface="宋体" panose="02010600030101010101" pitchFamily="2" charset="-122"/>
                        </a:rPr>
                        <a:t>O</a:t>
                      </a:r>
                      <a:endParaRPr lang="en-US" altLang="zh-CN" sz="2000" b="0" i="0" u="none" strike="noStrike" smtClean="0">
                        <a:solidFill>
                          <a:srgbClr val="000000"/>
                        </a:solidFill>
                        <a:latin typeface="宋体" panose="02010600030101010101" pitchFamily="2" charset="-122"/>
                      </a:endParaRPr>
                    </a:p>
                  </a:txBody>
                  <a:tcPr marL="12700" marR="12700" marT="9525" marB="0" vert="horz"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wrap="square"/>
                    <a:lstStyle/>
                    <a:p>
                      <a:pPr algn="ctr" fontAlgn="ctr"/>
                      <a:r>
                        <a:rPr lang="zh-CN" altLang="en-US" sz="2000" b="0" i="0" u="none" strike="noStrike" smtClean="0">
                          <a:solidFill>
                            <a:srgbClr val="000000"/>
                          </a:solidFill>
                          <a:latin typeface="宋体" panose="02010600030101010101" pitchFamily="2" charset="-122"/>
                        </a:rPr>
                        <a:t>角型</a:t>
                      </a:r>
                      <a:endParaRPr lang="zh-CN" altLang="en-US" sz="2000" b="0" i="0" u="none" strike="noStrike">
                        <a:solidFill>
                          <a:srgbClr val="000000"/>
                        </a:solidFill>
                        <a:latin typeface="宋体" panose="02010600030101010101" pitchFamily="2" charset="-122"/>
                      </a:endParaRPr>
                    </a:p>
                  </a:txBody>
                  <a:tcPr marL="12700" marR="12700" marT="9525" marB="0" vert="horz"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652781">
                <a:tc>
                  <a:txBody>
                    <a:bodyPr wrap="square"/>
                    <a:lstStyle/>
                    <a:p>
                      <a:pPr algn="ctr" fontAlgn="ctr"/>
                      <a:r>
                        <a:rPr lang="en-US" sz="2000" b="1" i="0" u="none" strike="noStrike">
                          <a:solidFill>
                            <a:srgbClr val="C00000"/>
                          </a:solidFill>
                          <a:latin typeface="宋体" panose="02010600030101010101" pitchFamily="2" charset="-122"/>
                        </a:rPr>
                        <a:t>SP</a:t>
                      </a:r>
                      <a:r>
                        <a:rPr lang="en-US" sz="2000" b="1" i="0" u="none" strike="noStrike" baseline="30000">
                          <a:solidFill>
                            <a:srgbClr val="C00000"/>
                          </a:solidFill>
                          <a:latin typeface="宋体" panose="02010600030101010101" pitchFamily="2" charset="-122"/>
                        </a:rPr>
                        <a:t>3</a:t>
                      </a:r>
                      <a:r>
                        <a:rPr lang="en-US" sz="2000" b="1" i="0" u="none" strike="noStrike">
                          <a:solidFill>
                            <a:srgbClr val="C00000"/>
                          </a:solidFill>
                          <a:latin typeface="宋体" panose="02010600030101010101" pitchFamily="2" charset="-122"/>
                        </a:rPr>
                        <a:t>d</a:t>
                      </a:r>
                      <a:r>
                        <a:rPr lang="en-US" sz="2000" b="1" i="0" u="none" strike="noStrike" baseline="30000">
                          <a:solidFill>
                            <a:srgbClr val="C00000"/>
                          </a:solidFill>
                          <a:latin typeface="宋体" panose="02010600030101010101" pitchFamily="2" charset="-122"/>
                        </a:rPr>
                        <a:t>1</a:t>
                      </a:r>
                      <a:endParaRPr lang="en-US" sz="2000" b="1" i="0" u="none" strike="noStrike" baseline="30000">
                        <a:solidFill>
                          <a:srgbClr val="C00000"/>
                        </a:solidFill>
                        <a:latin typeface="宋体" panose="02010600030101010101" pitchFamily="2" charset="-122"/>
                      </a:endParaRPr>
                    </a:p>
                  </a:txBody>
                  <a:tcPr marL="12700" marR="12700" marT="9525" marB="0" vert="horz"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wrap="square"/>
                    <a:lstStyle/>
                    <a:p>
                      <a:pPr algn="ctr" fontAlgn="ctr"/>
                      <a:r>
                        <a:rPr lang="en-US" sz="2000" b="0" i="0" u="none" strike="noStrike">
                          <a:solidFill>
                            <a:srgbClr val="000000"/>
                          </a:solidFill>
                          <a:latin typeface="宋体" panose="02010600030101010101" pitchFamily="2" charset="-122"/>
                        </a:rPr>
                        <a:t>PCl</a:t>
                      </a:r>
                      <a:r>
                        <a:rPr lang="en-US" sz="2000" b="0" i="0" u="none" strike="noStrike" baseline="-25000">
                          <a:solidFill>
                            <a:srgbClr val="000000"/>
                          </a:solidFill>
                          <a:latin typeface="宋体" panose="02010600030101010101" pitchFamily="2" charset="-122"/>
                        </a:rPr>
                        <a:t>5</a:t>
                      </a:r>
                      <a:endParaRPr lang="en-US" sz="2000" b="0" i="0" u="none" strike="noStrike" baseline="-25000">
                        <a:solidFill>
                          <a:srgbClr val="000000"/>
                        </a:solidFill>
                        <a:latin typeface="宋体" panose="02010600030101010101" pitchFamily="2" charset="-122"/>
                      </a:endParaRPr>
                    </a:p>
                  </a:txBody>
                  <a:tcPr marL="12700" marR="12700" marT="9525" marB="0" vert="horz"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wrap="square"/>
                    <a:lstStyle/>
                    <a:p>
                      <a:pPr algn="ctr" fontAlgn="ctr"/>
                      <a:r>
                        <a:rPr lang="zh-CN" altLang="en-US" sz="2000" b="0" i="0" u="none" strike="noStrike">
                          <a:solidFill>
                            <a:srgbClr val="000000"/>
                          </a:solidFill>
                          <a:latin typeface="宋体" panose="02010600030101010101" pitchFamily="2" charset="-122"/>
                        </a:rPr>
                        <a:t>三角双锥型</a:t>
                      </a:r>
                      <a:endParaRPr lang="zh-CN" altLang="en-US" sz="2000" b="0" i="0" u="none" strike="noStrike">
                        <a:solidFill>
                          <a:srgbClr val="000000"/>
                        </a:solidFill>
                        <a:latin typeface="宋体" panose="02010600030101010101" pitchFamily="2" charset="-122"/>
                      </a:endParaRPr>
                    </a:p>
                  </a:txBody>
                  <a:tcPr marL="12700" marR="12700" marT="9525" marB="0" vert="horz"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652781">
                <a:tc>
                  <a:txBody>
                    <a:bodyPr wrap="square"/>
                    <a:lstStyle/>
                    <a:p>
                      <a:pPr algn="ctr" fontAlgn="ctr"/>
                      <a:r>
                        <a:rPr lang="en-US" sz="2000" b="1" i="0" u="none" strike="noStrike">
                          <a:solidFill>
                            <a:srgbClr val="C00000"/>
                          </a:solidFill>
                          <a:latin typeface="宋体" panose="02010600030101010101" pitchFamily="2" charset="-122"/>
                        </a:rPr>
                        <a:t>SP</a:t>
                      </a:r>
                      <a:r>
                        <a:rPr lang="en-US" sz="2000" b="1" i="0" u="none" strike="noStrike" baseline="30000">
                          <a:solidFill>
                            <a:srgbClr val="C00000"/>
                          </a:solidFill>
                          <a:latin typeface="宋体" panose="02010600030101010101" pitchFamily="2" charset="-122"/>
                        </a:rPr>
                        <a:t>3</a:t>
                      </a:r>
                      <a:r>
                        <a:rPr lang="en-US" sz="2000" b="1" i="0" u="none" strike="noStrike">
                          <a:solidFill>
                            <a:srgbClr val="C00000"/>
                          </a:solidFill>
                          <a:latin typeface="宋体" panose="02010600030101010101" pitchFamily="2" charset="-122"/>
                        </a:rPr>
                        <a:t>d</a:t>
                      </a:r>
                      <a:r>
                        <a:rPr lang="en-US" sz="2000" b="1" i="0" u="none" strike="noStrike" baseline="30000">
                          <a:solidFill>
                            <a:srgbClr val="C00000"/>
                          </a:solidFill>
                          <a:latin typeface="宋体" panose="02010600030101010101" pitchFamily="2" charset="-122"/>
                        </a:rPr>
                        <a:t>2</a:t>
                      </a:r>
                      <a:endParaRPr lang="en-US" sz="2000" b="1" i="0" u="none" strike="noStrike" baseline="30000">
                        <a:solidFill>
                          <a:srgbClr val="C00000"/>
                        </a:solidFill>
                        <a:latin typeface="宋体" panose="02010600030101010101" pitchFamily="2" charset="-122"/>
                      </a:endParaRPr>
                    </a:p>
                  </a:txBody>
                  <a:tcPr marL="12700" marR="12700" marT="9525" marB="0" vert="horz"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wrap="square"/>
                    <a:lstStyle/>
                    <a:p>
                      <a:pPr algn="ctr" fontAlgn="ctr"/>
                      <a:r>
                        <a:rPr lang="en-US" sz="2000" b="0" i="0" u="none" strike="noStrike" smtClean="0">
                          <a:solidFill>
                            <a:srgbClr val="000000"/>
                          </a:solidFill>
                          <a:latin typeface="宋体" panose="02010600030101010101" pitchFamily="2" charset="-122"/>
                        </a:rPr>
                        <a:t>SF</a:t>
                      </a:r>
                      <a:r>
                        <a:rPr lang="en-US" altLang="zh-CN" sz="2000" b="0" i="0" u="none" strike="noStrike" baseline="-25000" smtClean="0">
                          <a:solidFill>
                            <a:srgbClr val="000000"/>
                          </a:solidFill>
                          <a:latin typeface="宋体" panose="02010600030101010101" pitchFamily="2" charset="-122"/>
                        </a:rPr>
                        <a:t>6</a:t>
                      </a:r>
                      <a:endParaRPr lang="en-US" sz="2000" b="0" i="0" u="none" strike="noStrike">
                        <a:solidFill>
                          <a:srgbClr val="000000"/>
                        </a:solidFill>
                        <a:latin typeface="宋体" panose="02010600030101010101" pitchFamily="2" charset="-122"/>
                      </a:endParaRPr>
                    </a:p>
                  </a:txBody>
                  <a:tcPr marL="12700" marR="12700" marT="9525" marB="0" vert="horz"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wrap="square"/>
                    <a:lstStyle/>
                    <a:p>
                      <a:pPr algn="ctr" fontAlgn="ctr"/>
                      <a:r>
                        <a:rPr lang="zh-CN" altLang="en-US" sz="2000" b="0" i="0" u="none" strike="noStrike">
                          <a:solidFill>
                            <a:srgbClr val="000000"/>
                          </a:solidFill>
                          <a:latin typeface="宋体" panose="02010600030101010101" pitchFamily="2" charset="-122"/>
                        </a:rPr>
                        <a:t>正八面体型</a:t>
                      </a:r>
                      <a:endParaRPr lang="zh-CN" altLang="en-US" sz="2000" b="0" i="0" u="none" strike="noStrike">
                        <a:solidFill>
                          <a:srgbClr val="000000"/>
                        </a:solidFill>
                        <a:latin typeface="宋体" panose="02010600030101010101" pitchFamily="2" charset="-122"/>
                      </a:endParaRPr>
                    </a:p>
                  </a:txBody>
                  <a:tcPr marL="12700" marR="12700" marT="9525" marB="0" vert="horz"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tretch>
            <a:fillRect/>
          </a:stretch>
        </a:blipFill>
        <a:effectLst/>
      </p:bgPr>
    </p:bg>
    <p:spTree>
      <p:nvGrpSpPr>
        <p:cNvPr id="1" name=""/>
        <p:cNvGrpSpPr/>
        <p:nvPr/>
      </p:nvGrpSpPr>
      <p:grpSpPr>
        <a:xfrm>
          <a:off x="0" y="0"/>
          <a:ext cx="0" cy="0"/>
          <a:chOff x="0" y="0"/>
          <a:chExt cx="0" cy="0"/>
        </a:xfrm>
      </p:grpSpPr>
      <p:sp>
        <p:nvSpPr>
          <p:cNvPr id="2" name="文本框 1"/>
          <p:cNvSpPr txBox="1"/>
          <p:nvPr/>
        </p:nvSpPr>
        <p:spPr>
          <a:xfrm>
            <a:off x="457201" y="295277"/>
            <a:ext cx="5162550" cy="461665"/>
          </a:xfrm>
          <a:prstGeom prst="rect">
            <a:avLst/>
          </a:prstGeom>
          <a:noFill/>
        </p:spPr>
        <p:txBody>
          <a:bodyPr wrap="square" rtlCol="0">
            <a:spAutoFit/>
          </a:bodyPr>
          <a:lstStyle/>
          <a:p>
            <a:r>
              <a:rPr lang="zh-CN" altLang="en-US" sz="2400" b="1"/>
              <a:t>关注课标和大纲</a:t>
            </a:r>
            <a:endParaRPr lang="zh-CN" altLang="en-US" sz="2400" b="1"/>
          </a:p>
        </p:txBody>
      </p:sp>
      <p:sp>
        <p:nvSpPr>
          <p:cNvPr id="3" name="文本框 2"/>
          <p:cNvSpPr txBox="1"/>
          <p:nvPr/>
        </p:nvSpPr>
        <p:spPr>
          <a:xfrm>
            <a:off x="2219326" y="1104877"/>
            <a:ext cx="1495425" cy="400085"/>
          </a:xfrm>
          <a:prstGeom prst="rect">
            <a:avLst/>
          </a:prstGeom>
          <a:noFill/>
        </p:spPr>
        <p:txBody>
          <a:bodyPr wrap="square" rtlCol="0">
            <a:spAutoFit/>
          </a:bodyPr>
          <a:lstStyle/>
          <a:p>
            <a:r>
              <a:rPr lang="zh-CN" altLang="en-US" sz="2000" b="1"/>
              <a:t>三维目标</a:t>
            </a:r>
            <a:endParaRPr lang="zh-CN" altLang="en-US" sz="2000" b="1"/>
          </a:p>
        </p:txBody>
      </p:sp>
      <p:cxnSp>
        <p:nvCxnSpPr>
          <p:cNvPr id="5" name="直接箭头连接符 4"/>
          <p:cNvCxnSpPr/>
          <p:nvPr/>
        </p:nvCxnSpPr>
        <p:spPr>
          <a:xfrm>
            <a:off x="3933826" y="1304955"/>
            <a:ext cx="1990725"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6" name="文本框 5"/>
          <p:cNvSpPr txBox="1"/>
          <p:nvPr/>
        </p:nvSpPr>
        <p:spPr>
          <a:xfrm>
            <a:off x="6648450" y="1104900"/>
            <a:ext cx="2876550" cy="400110"/>
          </a:xfrm>
          <a:prstGeom prst="rect">
            <a:avLst/>
          </a:prstGeom>
          <a:noFill/>
        </p:spPr>
        <p:txBody>
          <a:bodyPr wrap="square" rtlCol="0">
            <a:spAutoFit/>
          </a:bodyPr>
          <a:lstStyle/>
          <a:p>
            <a:r>
              <a:rPr lang="zh-CN" altLang="en-US" sz="2000" b="1"/>
              <a:t>化学学科核心素养</a:t>
            </a:r>
            <a:endParaRPr lang="zh-CN" altLang="en-US" sz="2000" b="1"/>
          </a:p>
        </p:txBody>
      </p:sp>
      <p:pic>
        <p:nvPicPr>
          <p:cNvPr id="4" name="图片 3"/>
          <p:cNvPicPr>
            <a:picLocks noChangeAspect="1"/>
          </p:cNvPicPr>
          <p:nvPr/>
        </p:nvPicPr>
        <p:blipFill>
          <a:blip r:embed="rId2"/>
          <a:stretch>
            <a:fillRect/>
          </a:stretch>
        </p:blipFill>
        <p:spPr>
          <a:xfrm>
            <a:off x="4991100" y="1719263"/>
            <a:ext cx="5743575" cy="4515708"/>
          </a:xfrm>
          <a:prstGeom prst="rect">
            <a:avLst/>
          </a:prstGeom>
        </p:spPr>
      </p:pic>
      <p:sp>
        <p:nvSpPr>
          <p:cNvPr id="7" name="文本框 6"/>
          <p:cNvSpPr txBox="1"/>
          <p:nvPr/>
        </p:nvSpPr>
        <p:spPr>
          <a:xfrm>
            <a:off x="1352550" y="2305050"/>
            <a:ext cx="1619250" cy="1631216"/>
          </a:xfrm>
          <a:prstGeom prst="rect">
            <a:avLst/>
          </a:prstGeom>
          <a:noFill/>
        </p:spPr>
        <p:txBody>
          <a:bodyPr wrap="square" rtlCol="0">
            <a:spAutoFit/>
          </a:bodyPr>
          <a:lstStyle/>
          <a:p>
            <a:r>
              <a:rPr lang="zh-CN" altLang="en-US" sz="2000" b="1"/>
              <a:t>物质分类</a:t>
            </a:r>
            <a:endParaRPr lang="en-US" altLang="zh-CN" sz="2000" b="1"/>
          </a:p>
          <a:p>
            <a:r>
              <a:rPr lang="zh-CN" altLang="en-US" sz="2000" b="1"/>
              <a:t>物质组成</a:t>
            </a:r>
            <a:endParaRPr lang="en-US" altLang="zh-CN" sz="2000" b="1"/>
          </a:p>
          <a:p>
            <a:r>
              <a:rPr lang="zh-CN" altLang="en-US" sz="2000" b="1"/>
              <a:t>物质结构</a:t>
            </a:r>
            <a:endParaRPr lang="en-US" altLang="zh-CN" sz="2000" b="1"/>
          </a:p>
          <a:p>
            <a:r>
              <a:rPr lang="zh-CN" altLang="en-US" sz="2000" b="1"/>
              <a:t>物质性质</a:t>
            </a:r>
            <a:endParaRPr lang="en-US" altLang="zh-CN" sz="2000" b="1"/>
          </a:p>
          <a:p>
            <a:r>
              <a:rPr lang="zh-CN" altLang="en-US" sz="2000" b="1"/>
              <a:t>物质变化</a:t>
            </a:r>
            <a:endParaRPr lang="zh-CN" altLang="en-US" b="1"/>
          </a:p>
        </p:txBody>
      </p:sp>
      <p:sp>
        <p:nvSpPr>
          <p:cNvPr id="8" name="灯片编号占位符 7"/>
          <p:cNvSpPr>
            <a:spLocks noGrp="1"/>
          </p:cNvSpPr>
          <p:nvPr>
            <p:ph type="sldNum" sz="quarter" idx="12"/>
          </p:nvPr>
        </p:nvSpPr>
        <p:spPr/>
        <p:txBody>
          <a:bodyPr/>
          <a:lstStyle/>
          <a:p>
            <a:fld id="{8CD793AA-DD8F-4188-BA02-A20ADE0B92F3}" type="slidenum">
              <a:rPr lang="zh-CN" altLang="en-US" smtClean="0"/>
            </a:fld>
            <a:endParaRPr lang="zh-CN" altLang="en-US"/>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9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
            <a:lum/>
          </a:blip>
          <a:stretch>
            <a:fillRect/>
          </a:stretch>
        </a:blipFill>
        <a:effectLst/>
      </p:bgPr>
    </p:bg>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lstStyle/>
          <a:p>
            <a:fld id="{9A0DB2DC-4C9A-4742-B13C-FB6460FD3503}" type="slidenum">
              <a:rPr lang="en-US" altLang="zh-CN" noProof="1" smtClean="0">
                <a:solidFill>
                  <a:srgbClr val="000000"/>
                </a:solidFill>
                <a:cs typeface="+mn-ea"/>
              </a:rPr>
            </a:fld>
            <a:endParaRPr lang="zh-CN" altLang="en-US" noProof="1">
              <a:solidFill>
                <a:srgbClr val="000000"/>
              </a:solidFill>
            </a:endParaRPr>
          </a:p>
        </p:txBody>
      </p:sp>
      <p:sp>
        <p:nvSpPr>
          <p:cNvPr id="4" name="矩形 3"/>
          <p:cNvSpPr/>
          <p:nvPr/>
        </p:nvSpPr>
        <p:spPr>
          <a:xfrm>
            <a:off x="335601" y="1428739"/>
            <a:ext cx="11328787" cy="4524315"/>
          </a:xfrm>
          <a:prstGeom prst="rect">
            <a:avLst/>
          </a:prstGeom>
          <a:ln>
            <a:solidFill>
              <a:srgbClr val="008000"/>
            </a:solidFill>
          </a:ln>
        </p:spPr>
        <p:txBody>
          <a:bodyPr wrap="square">
            <a:spAutoFit/>
          </a:bodyPr>
          <a:lstStyle/>
          <a:p>
            <a:pPr fontAlgn="base">
              <a:spcBef>
                <a:spcPct val="0"/>
              </a:spcBef>
              <a:spcAft>
                <a:spcPct val="0"/>
              </a:spcAft>
            </a:pPr>
            <a:r>
              <a:rPr lang="en-US" altLang="zh-CN" sz="2400" b="1" smtClean="0">
                <a:solidFill>
                  <a:srgbClr val="FF0000"/>
                </a:solidFill>
                <a:latin typeface="宋体" panose="02010600030101010101" pitchFamily="2" charset="-122"/>
              </a:rPr>
              <a:t>(1)</a:t>
            </a:r>
            <a:r>
              <a:rPr lang="zh-CN" altLang="en-US" sz="2400" b="1" smtClean="0">
                <a:solidFill>
                  <a:srgbClr val="FF0000"/>
                </a:solidFill>
                <a:latin typeface="宋体" panose="02010600030101010101" pitchFamily="2" charset="-122"/>
              </a:rPr>
              <a:t>配合物的组成：</a:t>
            </a:r>
            <a:endParaRPr lang="zh-CN" altLang="en-US" sz="2400" b="1" smtClean="0">
              <a:solidFill>
                <a:srgbClr val="FF0000"/>
              </a:solidFill>
              <a:latin typeface="宋体" panose="02010600030101010101" pitchFamily="2" charset="-122"/>
            </a:endParaRPr>
          </a:p>
          <a:p>
            <a:pPr fontAlgn="base">
              <a:spcBef>
                <a:spcPct val="0"/>
              </a:spcBef>
              <a:spcAft>
                <a:spcPct val="0"/>
              </a:spcAft>
            </a:pPr>
            <a:r>
              <a:rPr lang="zh-CN" altLang="en-US" sz="2400" b="1" smtClean="0">
                <a:solidFill>
                  <a:srgbClr val="0000FF"/>
                </a:solidFill>
                <a:latin typeface="宋体" panose="02010600030101010101" pitchFamily="2" charset="-122"/>
              </a:rPr>
              <a:t>     ①配体：</a:t>
            </a:r>
            <a:r>
              <a:rPr lang="zh-CN" altLang="en-US" sz="2400" b="1" smtClean="0">
                <a:solidFill>
                  <a:srgbClr val="000000"/>
                </a:solidFill>
                <a:latin typeface="宋体" panose="02010600030101010101" pitchFamily="2" charset="-122"/>
              </a:rPr>
              <a:t>含有孤电子对的分子或离子，</a:t>
            </a:r>
            <a:endParaRPr lang="en-US" altLang="zh-CN" sz="2400" b="1" smtClean="0">
              <a:solidFill>
                <a:srgbClr val="000000"/>
              </a:solidFill>
              <a:latin typeface="宋体" panose="02010600030101010101" pitchFamily="2" charset="-122"/>
            </a:endParaRPr>
          </a:p>
          <a:p>
            <a:pPr fontAlgn="base">
              <a:spcBef>
                <a:spcPct val="0"/>
              </a:spcBef>
              <a:spcAft>
                <a:spcPct val="0"/>
              </a:spcAft>
            </a:pPr>
            <a:r>
              <a:rPr lang="en-US" altLang="zh-CN" sz="2400" b="1" smtClean="0">
                <a:solidFill>
                  <a:srgbClr val="000000"/>
                </a:solidFill>
                <a:latin typeface="宋体" panose="02010600030101010101" pitchFamily="2" charset="-122"/>
              </a:rPr>
              <a:t>              </a:t>
            </a:r>
            <a:r>
              <a:rPr lang="zh-CN" altLang="en-US" sz="2400" b="1" smtClean="0">
                <a:solidFill>
                  <a:srgbClr val="000000"/>
                </a:solidFill>
                <a:latin typeface="宋体" panose="02010600030101010101" pitchFamily="2" charset="-122"/>
              </a:rPr>
              <a:t>如</a:t>
            </a:r>
            <a:r>
              <a:rPr lang="en-US" altLang="zh-CN" sz="2400" b="1" smtClean="0">
                <a:solidFill>
                  <a:srgbClr val="000000"/>
                </a:solidFill>
                <a:latin typeface="宋体" panose="02010600030101010101" pitchFamily="2" charset="-122"/>
              </a:rPr>
              <a:t>NH</a:t>
            </a:r>
            <a:r>
              <a:rPr lang="en-US" altLang="zh-CN" sz="2400" b="1" baseline="-25000" smtClean="0">
                <a:solidFill>
                  <a:srgbClr val="000000"/>
                </a:solidFill>
                <a:latin typeface="宋体" panose="02010600030101010101" pitchFamily="2" charset="-122"/>
              </a:rPr>
              <a:t>3</a:t>
            </a:r>
            <a:r>
              <a:rPr lang="zh-CN" altLang="en-US" sz="2400" b="1" smtClean="0">
                <a:solidFill>
                  <a:srgbClr val="000000"/>
                </a:solidFill>
                <a:latin typeface="宋体" panose="02010600030101010101" pitchFamily="2" charset="-122"/>
              </a:rPr>
              <a:t>、</a:t>
            </a:r>
            <a:r>
              <a:rPr lang="en-US" altLang="zh-CN" sz="2400" b="1" smtClean="0">
                <a:solidFill>
                  <a:srgbClr val="000000"/>
                </a:solidFill>
                <a:latin typeface="宋体" panose="02010600030101010101" pitchFamily="2" charset="-122"/>
              </a:rPr>
              <a:t>H</a:t>
            </a:r>
            <a:r>
              <a:rPr lang="en-US" altLang="zh-CN" sz="2400" b="1" baseline="-25000" smtClean="0">
                <a:solidFill>
                  <a:srgbClr val="000000"/>
                </a:solidFill>
                <a:latin typeface="宋体" panose="02010600030101010101" pitchFamily="2" charset="-122"/>
              </a:rPr>
              <a:t>2</a:t>
            </a:r>
            <a:r>
              <a:rPr lang="en-US" altLang="zh-CN" sz="2400" b="1" smtClean="0">
                <a:solidFill>
                  <a:srgbClr val="000000"/>
                </a:solidFill>
                <a:latin typeface="宋体" panose="02010600030101010101" pitchFamily="2" charset="-122"/>
              </a:rPr>
              <a:t>O</a:t>
            </a:r>
            <a:r>
              <a:rPr lang="zh-CN" altLang="en-US" sz="2400" b="1" smtClean="0">
                <a:solidFill>
                  <a:srgbClr val="000000"/>
                </a:solidFill>
                <a:latin typeface="宋体" panose="02010600030101010101" pitchFamily="2" charset="-122"/>
              </a:rPr>
              <a:t>、</a:t>
            </a:r>
            <a:r>
              <a:rPr lang="en-US" altLang="zh-CN" sz="2400" b="1" err="1" smtClean="0">
                <a:solidFill>
                  <a:srgbClr val="000000"/>
                </a:solidFill>
                <a:latin typeface="宋体" panose="02010600030101010101" pitchFamily="2" charset="-122"/>
              </a:rPr>
              <a:t>Cl</a:t>
            </a:r>
            <a:r>
              <a:rPr lang="zh-CN" altLang="en-US" sz="2400" b="1" baseline="30000" smtClean="0">
                <a:solidFill>
                  <a:srgbClr val="000000"/>
                </a:solidFill>
                <a:latin typeface="宋体" panose="02010600030101010101" pitchFamily="2" charset="-122"/>
              </a:rPr>
              <a:t>－</a:t>
            </a:r>
            <a:r>
              <a:rPr lang="zh-CN" altLang="en-US" sz="2400" b="1" smtClean="0">
                <a:solidFill>
                  <a:srgbClr val="000000"/>
                </a:solidFill>
                <a:latin typeface="宋体" panose="02010600030101010101" pitchFamily="2" charset="-122"/>
              </a:rPr>
              <a:t>、</a:t>
            </a:r>
            <a:r>
              <a:rPr lang="en-US" altLang="zh-CN" sz="2400" b="1" smtClean="0">
                <a:solidFill>
                  <a:srgbClr val="000000"/>
                </a:solidFill>
                <a:latin typeface="宋体" panose="02010600030101010101" pitchFamily="2" charset="-122"/>
              </a:rPr>
              <a:t>Br</a:t>
            </a:r>
            <a:r>
              <a:rPr lang="zh-CN" altLang="en-US" sz="2400" b="1" baseline="30000" smtClean="0">
                <a:solidFill>
                  <a:srgbClr val="000000"/>
                </a:solidFill>
                <a:latin typeface="宋体" panose="02010600030101010101" pitchFamily="2" charset="-122"/>
              </a:rPr>
              <a:t>－</a:t>
            </a:r>
            <a:r>
              <a:rPr lang="zh-CN" altLang="en-US" sz="2400" b="1" smtClean="0">
                <a:solidFill>
                  <a:srgbClr val="000000"/>
                </a:solidFill>
                <a:latin typeface="宋体" panose="02010600030101010101" pitchFamily="2" charset="-122"/>
              </a:rPr>
              <a:t>、</a:t>
            </a:r>
            <a:r>
              <a:rPr lang="en-US" altLang="zh-CN" sz="2400" b="1" smtClean="0">
                <a:solidFill>
                  <a:srgbClr val="000000"/>
                </a:solidFill>
                <a:latin typeface="宋体" panose="02010600030101010101" pitchFamily="2" charset="-122"/>
              </a:rPr>
              <a:t>I</a:t>
            </a:r>
            <a:r>
              <a:rPr lang="zh-CN" altLang="en-US" sz="2400" b="1" baseline="30000" smtClean="0">
                <a:solidFill>
                  <a:srgbClr val="000000"/>
                </a:solidFill>
                <a:latin typeface="宋体" panose="02010600030101010101" pitchFamily="2" charset="-122"/>
              </a:rPr>
              <a:t>－</a:t>
            </a:r>
            <a:r>
              <a:rPr lang="zh-CN" altLang="en-US" sz="2400" b="1" smtClean="0">
                <a:solidFill>
                  <a:srgbClr val="000000"/>
                </a:solidFill>
                <a:latin typeface="宋体" panose="02010600030101010101" pitchFamily="2" charset="-122"/>
              </a:rPr>
              <a:t>、</a:t>
            </a:r>
            <a:r>
              <a:rPr lang="en-US" altLang="zh-CN" sz="2400" b="1" smtClean="0">
                <a:solidFill>
                  <a:srgbClr val="000000"/>
                </a:solidFill>
                <a:latin typeface="宋体" panose="02010600030101010101" pitchFamily="2" charset="-122"/>
              </a:rPr>
              <a:t>SCN</a:t>
            </a:r>
            <a:r>
              <a:rPr lang="zh-CN" altLang="en-US" sz="2400" b="1" baseline="30000" smtClean="0">
                <a:solidFill>
                  <a:srgbClr val="000000"/>
                </a:solidFill>
                <a:latin typeface="宋体" panose="02010600030101010101" pitchFamily="2" charset="-122"/>
              </a:rPr>
              <a:t>－</a:t>
            </a:r>
            <a:r>
              <a:rPr lang="zh-CN" altLang="en-US" sz="2400" b="1" smtClean="0">
                <a:solidFill>
                  <a:srgbClr val="000000"/>
                </a:solidFill>
                <a:latin typeface="宋体" panose="02010600030101010101" pitchFamily="2" charset="-122"/>
              </a:rPr>
              <a:t>等。</a:t>
            </a:r>
            <a:endParaRPr lang="zh-CN" altLang="en-US" sz="2400" b="1" smtClean="0">
              <a:solidFill>
                <a:srgbClr val="000000"/>
              </a:solidFill>
              <a:latin typeface="宋体" panose="02010600030101010101" pitchFamily="2" charset="-122"/>
            </a:endParaRPr>
          </a:p>
          <a:p>
            <a:pPr fontAlgn="base">
              <a:spcBef>
                <a:spcPct val="0"/>
              </a:spcBef>
              <a:spcAft>
                <a:spcPct val="0"/>
              </a:spcAft>
            </a:pPr>
            <a:r>
              <a:rPr lang="zh-CN" altLang="en-US" sz="2400" b="1" smtClean="0">
                <a:solidFill>
                  <a:srgbClr val="000000"/>
                </a:solidFill>
                <a:latin typeface="宋体" panose="02010600030101010101" pitchFamily="2" charset="-122"/>
              </a:rPr>
              <a:t>     </a:t>
            </a:r>
            <a:r>
              <a:rPr lang="zh-CN" altLang="en-US" sz="2400" b="1" smtClean="0">
                <a:solidFill>
                  <a:srgbClr val="0000FF"/>
                </a:solidFill>
                <a:latin typeface="宋体" panose="02010600030101010101" pitchFamily="2" charset="-122"/>
              </a:rPr>
              <a:t>②中心离子：</a:t>
            </a:r>
            <a:r>
              <a:rPr lang="zh-CN" altLang="en-US" sz="2400" b="1" smtClean="0">
                <a:solidFill>
                  <a:srgbClr val="000000"/>
                </a:solidFill>
                <a:latin typeface="宋体" panose="02010600030101010101" pitchFamily="2" charset="-122"/>
              </a:rPr>
              <a:t>一般是金属离子，特别是过渡金属离子，  </a:t>
            </a:r>
            <a:endParaRPr lang="en-US" altLang="zh-CN" sz="2400" b="1" smtClean="0">
              <a:solidFill>
                <a:srgbClr val="000000"/>
              </a:solidFill>
              <a:latin typeface="宋体" panose="02010600030101010101" pitchFamily="2" charset="-122"/>
            </a:endParaRPr>
          </a:p>
          <a:p>
            <a:pPr fontAlgn="base">
              <a:spcBef>
                <a:spcPct val="0"/>
              </a:spcBef>
              <a:spcAft>
                <a:spcPct val="0"/>
              </a:spcAft>
            </a:pPr>
            <a:r>
              <a:rPr lang="en-US" altLang="zh-CN" sz="2400" b="1" smtClean="0">
                <a:solidFill>
                  <a:srgbClr val="000000"/>
                </a:solidFill>
                <a:latin typeface="宋体" panose="02010600030101010101" pitchFamily="2" charset="-122"/>
              </a:rPr>
              <a:t>              </a:t>
            </a:r>
            <a:r>
              <a:rPr lang="zh-CN" altLang="en-US" sz="2400" b="1" smtClean="0">
                <a:solidFill>
                  <a:srgbClr val="000000"/>
                </a:solidFill>
                <a:latin typeface="宋体" panose="02010600030101010101" pitchFamily="2" charset="-122"/>
              </a:rPr>
              <a:t>如</a:t>
            </a:r>
            <a:r>
              <a:rPr lang="en-US" altLang="zh-CN" sz="2400" b="1" smtClean="0">
                <a:solidFill>
                  <a:srgbClr val="000000"/>
                </a:solidFill>
                <a:latin typeface="宋体" panose="02010600030101010101" pitchFamily="2" charset="-122"/>
              </a:rPr>
              <a:t>Cu</a:t>
            </a:r>
            <a:r>
              <a:rPr lang="en-US" altLang="zh-CN" sz="2400" b="1" baseline="30000" smtClean="0">
                <a:solidFill>
                  <a:srgbClr val="000000"/>
                </a:solidFill>
                <a:latin typeface="宋体" panose="02010600030101010101" pitchFamily="2" charset="-122"/>
              </a:rPr>
              <a:t>2</a:t>
            </a:r>
            <a:r>
              <a:rPr lang="zh-CN" altLang="en-US" sz="2400" b="1" baseline="30000" smtClean="0">
                <a:solidFill>
                  <a:srgbClr val="000000"/>
                </a:solidFill>
                <a:latin typeface="宋体" panose="02010600030101010101" pitchFamily="2" charset="-122"/>
              </a:rPr>
              <a:t>＋</a:t>
            </a:r>
            <a:r>
              <a:rPr lang="zh-CN" altLang="en-US" sz="2400" b="1" smtClean="0">
                <a:solidFill>
                  <a:srgbClr val="000000"/>
                </a:solidFill>
                <a:latin typeface="宋体" panose="02010600030101010101" pitchFamily="2" charset="-122"/>
              </a:rPr>
              <a:t>、</a:t>
            </a:r>
            <a:r>
              <a:rPr lang="en-US" altLang="zh-CN" sz="2400" b="1" smtClean="0">
                <a:solidFill>
                  <a:srgbClr val="000000"/>
                </a:solidFill>
                <a:latin typeface="宋体" panose="02010600030101010101" pitchFamily="2" charset="-122"/>
              </a:rPr>
              <a:t>Fe</a:t>
            </a:r>
            <a:r>
              <a:rPr lang="en-US" altLang="zh-CN" sz="2400" b="1" baseline="30000" smtClean="0">
                <a:solidFill>
                  <a:srgbClr val="000000"/>
                </a:solidFill>
                <a:latin typeface="宋体" panose="02010600030101010101" pitchFamily="2" charset="-122"/>
              </a:rPr>
              <a:t>3</a:t>
            </a:r>
            <a:r>
              <a:rPr lang="zh-CN" altLang="en-US" sz="2400" b="1" baseline="30000" smtClean="0">
                <a:solidFill>
                  <a:srgbClr val="000000"/>
                </a:solidFill>
                <a:latin typeface="宋体" panose="02010600030101010101" pitchFamily="2" charset="-122"/>
              </a:rPr>
              <a:t>＋</a:t>
            </a:r>
            <a:r>
              <a:rPr lang="zh-CN" altLang="en-US" sz="2400" b="1" smtClean="0">
                <a:solidFill>
                  <a:srgbClr val="000000"/>
                </a:solidFill>
                <a:latin typeface="宋体" panose="02010600030101010101" pitchFamily="2" charset="-122"/>
              </a:rPr>
              <a:t>等。</a:t>
            </a:r>
            <a:endParaRPr lang="zh-CN" altLang="en-US" sz="2400" b="1" smtClean="0">
              <a:solidFill>
                <a:srgbClr val="000000"/>
              </a:solidFill>
              <a:latin typeface="宋体" panose="02010600030101010101" pitchFamily="2" charset="-122"/>
            </a:endParaRPr>
          </a:p>
          <a:p>
            <a:pPr fontAlgn="base">
              <a:spcBef>
                <a:spcPct val="0"/>
              </a:spcBef>
              <a:spcAft>
                <a:spcPct val="0"/>
              </a:spcAft>
            </a:pPr>
            <a:r>
              <a:rPr lang="zh-CN" altLang="en-US" sz="2400" b="1" smtClean="0">
                <a:solidFill>
                  <a:srgbClr val="0000FF"/>
                </a:solidFill>
                <a:latin typeface="宋体" panose="02010600030101010101" pitchFamily="2" charset="-122"/>
              </a:rPr>
              <a:t>     ③配位数：</a:t>
            </a:r>
            <a:r>
              <a:rPr lang="zh-CN" altLang="en-US" sz="2400" b="1" smtClean="0">
                <a:solidFill>
                  <a:srgbClr val="000000"/>
                </a:solidFill>
                <a:latin typeface="宋体" panose="02010600030101010101" pitchFamily="2" charset="-122"/>
              </a:rPr>
              <a:t>直接同中心原子</a:t>
            </a:r>
            <a:r>
              <a:rPr lang="en-US" altLang="zh-CN" sz="2400" b="1" smtClean="0">
                <a:solidFill>
                  <a:srgbClr val="000000"/>
                </a:solidFill>
                <a:latin typeface="宋体" panose="02010600030101010101" pitchFamily="2" charset="-122"/>
              </a:rPr>
              <a:t>(</a:t>
            </a:r>
            <a:r>
              <a:rPr lang="zh-CN" altLang="en-US" sz="2400" b="1" smtClean="0">
                <a:solidFill>
                  <a:srgbClr val="000000"/>
                </a:solidFill>
                <a:latin typeface="宋体" panose="02010600030101010101" pitchFamily="2" charset="-122"/>
              </a:rPr>
              <a:t>或离子</a:t>
            </a:r>
            <a:r>
              <a:rPr lang="en-US" altLang="zh-CN" sz="2400" b="1" smtClean="0">
                <a:solidFill>
                  <a:srgbClr val="000000"/>
                </a:solidFill>
                <a:latin typeface="宋体" panose="02010600030101010101" pitchFamily="2" charset="-122"/>
              </a:rPr>
              <a:t>)</a:t>
            </a:r>
            <a:r>
              <a:rPr lang="zh-CN" altLang="en-US" sz="2400" b="1" smtClean="0">
                <a:solidFill>
                  <a:srgbClr val="000000"/>
                </a:solidFill>
                <a:latin typeface="宋体" panose="02010600030101010101" pitchFamily="2" charset="-122"/>
              </a:rPr>
              <a:t>配位的</a:t>
            </a:r>
            <a:endParaRPr lang="en-US" altLang="zh-CN" sz="2400" b="1" smtClean="0">
              <a:solidFill>
                <a:srgbClr val="000000"/>
              </a:solidFill>
              <a:latin typeface="宋体" panose="02010600030101010101" pitchFamily="2" charset="-122"/>
            </a:endParaRPr>
          </a:p>
          <a:p>
            <a:pPr fontAlgn="base">
              <a:spcBef>
                <a:spcPct val="0"/>
              </a:spcBef>
              <a:spcAft>
                <a:spcPct val="0"/>
              </a:spcAft>
            </a:pPr>
            <a:r>
              <a:rPr lang="en-US" altLang="zh-CN" sz="2400" b="1" smtClean="0">
                <a:solidFill>
                  <a:srgbClr val="000000"/>
                </a:solidFill>
                <a:latin typeface="宋体" panose="02010600030101010101" pitchFamily="2" charset="-122"/>
              </a:rPr>
              <a:t>              </a:t>
            </a:r>
            <a:r>
              <a:rPr lang="zh-CN" altLang="en-US" sz="2400" b="1" smtClean="0">
                <a:solidFill>
                  <a:srgbClr val="000000"/>
                </a:solidFill>
                <a:latin typeface="宋体" panose="02010600030101010101" pitchFamily="2" charset="-122"/>
              </a:rPr>
              <a:t>含有孤电子对的分子</a:t>
            </a:r>
            <a:r>
              <a:rPr lang="en-US" altLang="zh-CN" sz="2400" b="1" smtClean="0">
                <a:solidFill>
                  <a:srgbClr val="000000"/>
                </a:solidFill>
                <a:latin typeface="宋体" panose="02010600030101010101" pitchFamily="2" charset="-122"/>
              </a:rPr>
              <a:t>(</a:t>
            </a:r>
            <a:r>
              <a:rPr lang="zh-CN" altLang="en-US" sz="2400" b="1" smtClean="0">
                <a:solidFill>
                  <a:srgbClr val="000000"/>
                </a:solidFill>
                <a:latin typeface="宋体" panose="02010600030101010101" pitchFamily="2" charset="-122"/>
              </a:rPr>
              <a:t>或离子</a:t>
            </a:r>
            <a:r>
              <a:rPr lang="en-US" altLang="zh-CN" sz="2400" b="1" smtClean="0">
                <a:solidFill>
                  <a:srgbClr val="000000"/>
                </a:solidFill>
                <a:latin typeface="宋体" panose="02010600030101010101" pitchFamily="2" charset="-122"/>
              </a:rPr>
              <a:t>)</a:t>
            </a:r>
            <a:r>
              <a:rPr lang="zh-CN" altLang="en-US" sz="2400" b="1" smtClean="0">
                <a:solidFill>
                  <a:srgbClr val="000000"/>
                </a:solidFill>
                <a:latin typeface="宋体" panose="02010600030101010101" pitchFamily="2" charset="-122"/>
              </a:rPr>
              <a:t>的数目。</a:t>
            </a:r>
            <a:endParaRPr lang="zh-CN" altLang="en-US" sz="2400" b="1" smtClean="0">
              <a:solidFill>
                <a:srgbClr val="000000"/>
              </a:solidFill>
              <a:latin typeface="宋体" panose="02010600030101010101" pitchFamily="2" charset="-122"/>
            </a:endParaRPr>
          </a:p>
          <a:p>
            <a:pPr fontAlgn="base">
              <a:spcBef>
                <a:spcPct val="0"/>
              </a:spcBef>
              <a:spcAft>
                <a:spcPct val="0"/>
              </a:spcAft>
            </a:pPr>
            <a:r>
              <a:rPr lang="en-US" altLang="zh-CN" sz="2400" b="1" smtClean="0">
                <a:solidFill>
                  <a:srgbClr val="FF0000"/>
                </a:solidFill>
                <a:latin typeface="宋体" panose="02010600030101010101" pitchFamily="2" charset="-122"/>
              </a:rPr>
              <a:t>(2)</a:t>
            </a:r>
            <a:r>
              <a:rPr lang="zh-CN" altLang="en-US" sz="2400" b="1" smtClean="0">
                <a:solidFill>
                  <a:srgbClr val="FF0000"/>
                </a:solidFill>
                <a:latin typeface="宋体" panose="02010600030101010101" pitchFamily="2" charset="-122"/>
              </a:rPr>
              <a:t>常见配合物：</a:t>
            </a:r>
            <a:r>
              <a:rPr lang="zh-CN" altLang="en-US" sz="2400" b="1" smtClean="0">
                <a:solidFill>
                  <a:srgbClr val="000000"/>
                </a:solidFill>
                <a:latin typeface="宋体" panose="02010600030101010101" pitchFamily="2" charset="-122"/>
              </a:rPr>
              <a:t>例如</a:t>
            </a:r>
            <a:endParaRPr lang="en-US" altLang="zh-CN" sz="2400" b="1" smtClean="0">
              <a:solidFill>
                <a:srgbClr val="000000"/>
              </a:solidFill>
              <a:latin typeface="宋体" panose="02010600030101010101" pitchFamily="2" charset="-122"/>
            </a:endParaRPr>
          </a:p>
          <a:p>
            <a:pPr fontAlgn="base">
              <a:spcBef>
                <a:spcPct val="0"/>
              </a:spcBef>
              <a:spcAft>
                <a:spcPct val="0"/>
              </a:spcAft>
            </a:pPr>
            <a:r>
              <a:rPr lang="en-US" altLang="zh-CN" sz="2400" b="1" smtClean="0">
                <a:solidFill>
                  <a:srgbClr val="FF0000"/>
                </a:solidFill>
                <a:latin typeface="宋体" panose="02010600030101010101" pitchFamily="2" charset="-122"/>
              </a:rPr>
              <a:t>          </a:t>
            </a:r>
            <a:r>
              <a:rPr lang="en-US" altLang="zh-CN" sz="2400" b="1" smtClean="0">
                <a:solidFill>
                  <a:srgbClr val="000000"/>
                </a:solidFill>
                <a:latin typeface="宋体" panose="02010600030101010101" pitchFamily="2" charset="-122"/>
              </a:rPr>
              <a:t>[Cu(NH</a:t>
            </a:r>
            <a:r>
              <a:rPr lang="en-US" altLang="zh-CN" sz="2400" b="1" baseline="-25000" smtClean="0">
                <a:solidFill>
                  <a:srgbClr val="000000"/>
                </a:solidFill>
                <a:latin typeface="宋体" panose="02010600030101010101" pitchFamily="2" charset="-122"/>
              </a:rPr>
              <a:t>3</a:t>
            </a:r>
            <a:r>
              <a:rPr lang="en-US" altLang="zh-CN" sz="2400" b="1" smtClean="0">
                <a:solidFill>
                  <a:srgbClr val="000000"/>
                </a:solidFill>
                <a:latin typeface="宋体" panose="02010600030101010101" pitchFamily="2" charset="-122"/>
              </a:rPr>
              <a:t>)</a:t>
            </a:r>
            <a:r>
              <a:rPr lang="en-US" altLang="zh-CN" sz="2400" b="1" baseline="-25000" smtClean="0">
                <a:solidFill>
                  <a:srgbClr val="000000"/>
                </a:solidFill>
                <a:latin typeface="宋体" panose="02010600030101010101" pitchFamily="2" charset="-122"/>
              </a:rPr>
              <a:t>4</a:t>
            </a:r>
            <a:r>
              <a:rPr lang="en-US" altLang="zh-CN" sz="2400" b="1" smtClean="0">
                <a:solidFill>
                  <a:srgbClr val="000000"/>
                </a:solidFill>
                <a:latin typeface="宋体" panose="02010600030101010101" pitchFamily="2" charset="-122"/>
              </a:rPr>
              <a:t>](OH)</a:t>
            </a:r>
            <a:r>
              <a:rPr lang="en-US" altLang="zh-CN" sz="2400" b="1" baseline="-25000" smtClean="0">
                <a:solidFill>
                  <a:srgbClr val="000000"/>
                </a:solidFill>
                <a:latin typeface="宋体" panose="02010600030101010101" pitchFamily="2" charset="-122"/>
              </a:rPr>
              <a:t> 2</a:t>
            </a:r>
            <a:endParaRPr lang="en-US" altLang="zh-CN" sz="2400" b="1" smtClean="0">
              <a:solidFill>
                <a:srgbClr val="000000"/>
              </a:solidFill>
              <a:latin typeface="宋体" panose="02010600030101010101" pitchFamily="2" charset="-122"/>
            </a:endParaRPr>
          </a:p>
          <a:p>
            <a:pPr fontAlgn="base">
              <a:spcBef>
                <a:spcPct val="0"/>
              </a:spcBef>
              <a:spcAft>
                <a:spcPct val="0"/>
              </a:spcAft>
            </a:pPr>
            <a:r>
              <a:rPr lang="en-US" altLang="zh-CN" sz="2400" b="1" smtClean="0">
                <a:solidFill>
                  <a:srgbClr val="000000"/>
                </a:solidFill>
                <a:latin typeface="宋体" panose="02010600030101010101" pitchFamily="2" charset="-122"/>
              </a:rPr>
              <a:t>          [Cu(NH</a:t>
            </a:r>
            <a:r>
              <a:rPr lang="en-US" altLang="zh-CN" sz="2400" b="1" baseline="-25000" smtClean="0">
                <a:solidFill>
                  <a:srgbClr val="000000"/>
                </a:solidFill>
                <a:latin typeface="宋体" panose="02010600030101010101" pitchFamily="2" charset="-122"/>
              </a:rPr>
              <a:t> 3</a:t>
            </a:r>
            <a:r>
              <a:rPr lang="en-US" altLang="zh-CN" sz="2400" b="1" smtClean="0">
                <a:solidFill>
                  <a:srgbClr val="000000"/>
                </a:solidFill>
                <a:latin typeface="宋体" panose="02010600030101010101" pitchFamily="2" charset="-122"/>
              </a:rPr>
              <a:t>)</a:t>
            </a:r>
            <a:r>
              <a:rPr lang="en-US" altLang="zh-CN" sz="2400" b="1" baseline="-25000" smtClean="0">
                <a:solidFill>
                  <a:srgbClr val="000000"/>
                </a:solidFill>
                <a:latin typeface="宋体" panose="02010600030101010101" pitchFamily="2" charset="-122"/>
              </a:rPr>
              <a:t>4</a:t>
            </a:r>
            <a:r>
              <a:rPr lang="en-US" altLang="zh-CN" sz="2400" b="1" smtClean="0">
                <a:solidFill>
                  <a:srgbClr val="000000"/>
                </a:solidFill>
                <a:latin typeface="宋体" panose="02010600030101010101" pitchFamily="2" charset="-122"/>
              </a:rPr>
              <a:t>]SO</a:t>
            </a:r>
            <a:r>
              <a:rPr lang="en-US" altLang="zh-CN" sz="2400" b="1" baseline="-25000" smtClean="0">
                <a:solidFill>
                  <a:srgbClr val="000000"/>
                </a:solidFill>
                <a:latin typeface="宋体" panose="02010600030101010101" pitchFamily="2" charset="-122"/>
              </a:rPr>
              <a:t>4</a:t>
            </a:r>
            <a:r>
              <a:rPr lang="zh-CN" altLang="en-US" sz="2400" b="1" smtClean="0">
                <a:solidFill>
                  <a:srgbClr val="000000"/>
                </a:solidFill>
                <a:latin typeface="宋体" panose="02010600030101010101" pitchFamily="2" charset="-122"/>
              </a:rPr>
              <a:t>、     </a:t>
            </a:r>
            <a:endParaRPr lang="en-US" altLang="zh-CN" sz="2400" b="1" smtClean="0">
              <a:solidFill>
                <a:srgbClr val="000000"/>
              </a:solidFill>
              <a:latin typeface="宋体" panose="02010600030101010101" pitchFamily="2" charset="-122"/>
            </a:endParaRPr>
          </a:p>
          <a:p>
            <a:pPr fontAlgn="base">
              <a:spcBef>
                <a:spcPct val="0"/>
              </a:spcBef>
              <a:spcAft>
                <a:spcPct val="0"/>
              </a:spcAft>
            </a:pPr>
            <a:r>
              <a:rPr lang="en-US" altLang="zh-CN" sz="2400" b="1" smtClean="0">
                <a:solidFill>
                  <a:srgbClr val="000000"/>
                </a:solidFill>
                <a:latin typeface="宋体" panose="02010600030101010101" pitchFamily="2" charset="-122"/>
              </a:rPr>
              <a:t>          [Ag(NH</a:t>
            </a:r>
            <a:r>
              <a:rPr lang="en-US" altLang="zh-CN" sz="2400" b="1" baseline="-25000" smtClean="0">
                <a:solidFill>
                  <a:srgbClr val="000000"/>
                </a:solidFill>
                <a:latin typeface="宋体" panose="02010600030101010101" pitchFamily="2" charset="-122"/>
              </a:rPr>
              <a:t>3</a:t>
            </a:r>
            <a:r>
              <a:rPr lang="en-US" altLang="zh-CN" sz="2400" b="1" smtClean="0">
                <a:solidFill>
                  <a:srgbClr val="000000"/>
                </a:solidFill>
                <a:latin typeface="宋体" panose="02010600030101010101" pitchFamily="2" charset="-122"/>
              </a:rPr>
              <a:t>)</a:t>
            </a:r>
            <a:r>
              <a:rPr lang="en-US" altLang="zh-CN" sz="2400" b="1" baseline="-25000" smtClean="0">
                <a:solidFill>
                  <a:srgbClr val="000000"/>
                </a:solidFill>
                <a:latin typeface="宋体" panose="02010600030101010101" pitchFamily="2" charset="-122"/>
              </a:rPr>
              <a:t>2</a:t>
            </a:r>
            <a:r>
              <a:rPr lang="en-US" altLang="zh-CN" sz="2400" b="1" smtClean="0">
                <a:solidFill>
                  <a:srgbClr val="000000"/>
                </a:solidFill>
                <a:latin typeface="宋体" panose="02010600030101010101" pitchFamily="2" charset="-122"/>
              </a:rPr>
              <a:t>]OH</a:t>
            </a:r>
            <a:r>
              <a:rPr lang="zh-CN" altLang="en-US" sz="2400" b="1" smtClean="0">
                <a:solidFill>
                  <a:srgbClr val="000000"/>
                </a:solidFill>
                <a:latin typeface="宋体" panose="02010600030101010101" pitchFamily="2" charset="-122"/>
              </a:rPr>
              <a:t>、</a:t>
            </a:r>
            <a:endParaRPr lang="en-US" altLang="zh-CN" sz="2400" b="1" smtClean="0">
              <a:solidFill>
                <a:srgbClr val="000000"/>
              </a:solidFill>
              <a:latin typeface="宋体" panose="02010600030101010101" pitchFamily="2" charset="-122"/>
            </a:endParaRPr>
          </a:p>
          <a:p>
            <a:pPr fontAlgn="base">
              <a:spcBef>
                <a:spcPct val="0"/>
              </a:spcBef>
              <a:spcAft>
                <a:spcPct val="0"/>
              </a:spcAft>
            </a:pPr>
            <a:r>
              <a:rPr lang="en-US" altLang="zh-CN" sz="2400" b="1" smtClean="0">
                <a:solidFill>
                  <a:srgbClr val="000000"/>
                </a:solidFill>
                <a:latin typeface="宋体" panose="02010600030101010101" pitchFamily="2" charset="-122"/>
              </a:rPr>
              <a:t>           Fe(SCN)</a:t>
            </a:r>
            <a:r>
              <a:rPr lang="en-US" altLang="zh-CN" sz="2400" b="1" baseline="-25000" smtClean="0">
                <a:solidFill>
                  <a:srgbClr val="000000"/>
                </a:solidFill>
                <a:latin typeface="宋体" panose="02010600030101010101" pitchFamily="2" charset="-122"/>
              </a:rPr>
              <a:t> 3</a:t>
            </a:r>
            <a:r>
              <a:rPr lang="zh-CN" altLang="en-US" sz="2400" b="1" smtClean="0">
                <a:solidFill>
                  <a:srgbClr val="000000"/>
                </a:solidFill>
                <a:latin typeface="宋体" panose="02010600030101010101" pitchFamily="2" charset="-122"/>
              </a:rPr>
              <a:t>等。</a:t>
            </a:r>
            <a:endParaRPr lang="zh-CN" altLang="en-US" sz="2400" b="1" smtClean="0">
              <a:solidFill>
                <a:srgbClr val="000000"/>
              </a:solidFill>
              <a:latin typeface="宋体" panose="02010600030101010101" pitchFamily="2" charset="-122"/>
            </a:endParaRPr>
          </a:p>
        </p:txBody>
      </p:sp>
      <p:sp>
        <p:nvSpPr>
          <p:cNvPr id="5" name="矩形 4"/>
          <p:cNvSpPr/>
          <p:nvPr/>
        </p:nvSpPr>
        <p:spPr>
          <a:xfrm>
            <a:off x="431608" y="476798"/>
            <a:ext cx="3840267" cy="461665"/>
          </a:xfrm>
          <a:prstGeom prst="rect">
            <a:avLst/>
          </a:prstGeom>
        </p:spPr>
        <p:txBody>
          <a:bodyPr wrap="square">
            <a:spAutoFit/>
          </a:bodyPr>
          <a:lstStyle/>
          <a:p>
            <a:pPr fontAlgn="base">
              <a:spcBef>
                <a:spcPct val="0"/>
              </a:spcBef>
              <a:spcAft>
                <a:spcPct val="0"/>
              </a:spcAft>
            </a:pPr>
            <a:r>
              <a:rPr lang="zh-CN" altLang="en-US" sz="2400" b="1" smtClean="0">
                <a:solidFill>
                  <a:srgbClr val="000000"/>
                </a:solidFill>
              </a:rPr>
              <a:t>（</a:t>
            </a:r>
            <a:r>
              <a:rPr lang="en-US" altLang="zh-CN" sz="2400" b="1" smtClean="0">
                <a:solidFill>
                  <a:srgbClr val="000000"/>
                </a:solidFill>
              </a:rPr>
              <a:t>2</a:t>
            </a:r>
            <a:r>
              <a:rPr lang="zh-CN" altLang="en-US" sz="2400" b="1" smtClean="0">
                <a:solidFill>
                  <a:srgbClr val="000000"/>
                </a:solidFill>
              </a:rPr>
              <a:t>）配合物</a:t>
            </a:r>
            <a:endParaRPr lang="zh-CN" altLang="en-US" sz="2400" b="1">
              <a:solidFill>
                <a:srgbClr val="000000"/>
              </a:solidFill>
            </a:endParaRPr>
          </a:p>
        </p:txBody>
      </p:sp>
      <p:cxnSp>
        <p:nvCxnSpPr>
          <p:cNvPr id="6" name="直接连接符 5"/>
          <p:cNvCxnSpPr/>
          <p:nvPr/>
        </p:nvCxnSpPr>
        <p:spPr>
          <a:xfrm>
            <a:off x="239595" y="1071546"/>
            <a:ext cx="11571447" cy="1588"/>
          </a:xfrm>
          <a:prstGeom prst="line">
            <a:avLst/>
          </a:prstGeom>
          <a:ln w="57150">
            <a:solidFill>
              <a:srgbClr val="FF0000"/>
            </a:solidFill>
          </a:ln>
          <a:scene3d>
            <a:camera prst="obliqueTopRight"/>
            <a:lightRig rig="threePt" dir="t"/>
          </a:scene3d>
        </p:spPr>
        <p:style>
          <a:lnRef idx="1">
            <a:schemeClr val="accent1"/>
          </a:lnRef>
          <a:fillRef idx="0">
            <a:schemeClr val="accent1"/>
          </a:fillRef>
          <a:effectRef idx="0">
            <a:schemeClr val="accent1"/>
          </a:effectRef>
          <a:fontRef idx="minor">
            <a:schemeClr val="tx1"/>
          </a:fontRef>
        </p:style>
      </p:cxnSp>
    </p:spTree>
  </p:cSld>
  <p:clrMapOvr>
    <a:masterClrMapping/>
  </p:clrMapOvr>
  <p:transition/>
</p:sld>
</file>

<file path=ppt/slides/slide19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
            <a:lum/>
          </a:blip>
          <a:stretch>
            <a:fillRect/>
          </a:stretch>
        </a:blipFill>
        <a:effectLst/>
      </p:bgPr>
    </p:bg>
    <p:spTree>
      <p:nvGrpSpPr>
        <p:cNvPr id="1" name=""/>
        <p:cNvGrpSpPr/>
        <p:nvPr/>
      </p:nvGrpSpPr>
      <p:grpSpPr>
        <a:xfrm>
          <a:off x="0" y="0"/>
          <a:ext cx="0" cy="0"/>
          <a:chOff x="0" y="0"/>
          <a:chExt cx="0" cy="0"/>
        </a:xfrm>
      </p:grpSpPr>
      <p:sp>
        <p:nvSpPr>
          <p:cNvPr id="4" name="矩形 3"/>
          <p:cNvSpPr/>
          <p:nvPr/>
        </p:nvSpPr>
        <p:spPr>
          <a:xfrm>
            <a:off x="431608" y="476798"/>
            <a:ext cx="11136773" cy="461665"/>
          </a:xfrm>
          <a:prstGeom prst="rect">
            <a:avLst/>
          </a:prstGeom>
        </p:spPr>
        <p:txBody>
          <a:bodyPr wrap="square">
            <a:spAutoFit/>
          </a:bodyPr>
          <a:lstStyle/>
          <a:p>
            <a:pPr fontAlgn="base">
              <a:spcBef>
                <a:spcPct val="0"/>
              </a:spcBef>
              <a:spcAft>
                <a:spcPct val="0"/>
              </a:spcAft>
            </a:pPr>
            <a:r>
              <a:rPr lang="zh-CN" altLang="en-US" sz="2400" b="1" smtClean="0">
                <a:solidFill>
                  <a:srgbClr val="000000"/>
                </a:solidFill>
              </a:rPr>
              <a:t>（</a:t>
            </a:r>
            <a:r>
              <a:rPr lang="en-US" altLang="zh-CN" sz="2400" b="1" smtClean="0">
                <a:solidFill>
                  <a:srgbClr val="000000"/>
                </a:solidFill>
              </a:rPr>
              <a:t>3</a:t>
            </a:r>
            <a:r>
              <a:rPr lang="zh-CN" altLang="en-US" sz="2400" b="1" smtClean="0">
                <a:solidFill>
                  <a:srgbClr val="000000"/>
                </a:solidFill>
              </a:rPr>
              <a:t>）作用强弱比较</a:t>
            </a:r>
            <a:endParaRPr lang="zh-CN" altLang="en-US" sz="2400" b="1">
              <a:solidFill>
                <a:srgbClr val="000000"/>
              </a:solidFill>
            </a:endParaRPr>
          </a:p>
        </p:txBody>
      </p:sp>
      <p:cxnSp>
        <p:nvCxnSpPr>
          <p:cNvPr id="5" name="直接连接符 4"/>
          <p:cNvCxnSpPr/>
          <p:nvPr/>
        </p:nvCxnSpPr>
        <p:spPr>
          <a:xfrm>
            <a:off x="239595" y="1071546"/>
            <a:ext cx="11571447" cy="1588"/>
          </a:xfrm>
          <a:prstGeom prst="line">
            <a:avLst/>
          </a:prstGeom>
          <a:ln w="57150">
            <a:solidFill>
              <a:srgbClr val="FF0000"/>
            </a:solidFill>
          </a:ln>
          <a:scene3d>
            <a:camera prst="obliqueTopRight"/>
            <a:lightRig rig="threePt" dir="t"/>
          </a:scene3d>
        </p:spPr>
        <p:style>
          <a:lnRef idx="1">
            <a:schemeClr val="accent1"/>
          </a:lnRef>
          <a:fillRef idx="0">
            <a:schemeClr val="accent1"/>
          </a:fillRef>
          <a:effectRef idx="0">
            <a:schemeClr val="accent1"/>
          </a:effectRef>
          <a:fontRef idx="minor">
            <a:schemeClr val="tx1"/>
          </a:fontRef>
        </p:style>
      </p:cxnSp>
      <p:sp>
        <p:nvSpPr>
          <p:cNvPr id="7" name="矩形 6"/>
          <p:cNvSpPr/>
          <p:nvPr/>
        </p:nvSpPr>
        <p:spPr>
          <a:xfrm>
            <a:off x="866623" y="1826276"/>
            <a:ext cx="881972" cy="369332"/>
          </a:xfrm>
          <a:prstGeom prst="rect">
            <a:avLst/>
          </a:prstGeom>
          <a:ln>
            <a:solidFill>
              <a:srgbClr val="FF0000"/>
            </a:solidFill>
          </a:ln>
        </p:spPr>
        <p:txBody>
          <a:bodyPr wrap="none">
            <a:spAutoFit/>
          </a:bodyPr>
          <a:lstStyle/>
          <a:p>
            <a:pPr algn="ctr" fontAlgn="base">
              <a:spcBef>
                <a:spcPct val="0"/>
              </a:spcBef>
              <a:spcAft>
                <a:spcPct val="0"/>
              </a:spcAft>
            </a:pPr>
            <a:r>
              <a:rPr lang="zh-CN" altLang="en-US" b="1" smtClean="0">
                <a:solidFill>
                  <a:srgbClr val="000000"/>
                </a:solidFill>
              </a:rPr>
              <a:t>离子键</a:t>
            </a:r>
            <a:endParaRPr lang="en-US" altLang="zh-CN" b="1" smtClean="0">
              <a:solidFill>
                <a:srgbClr val="000000"/>
              </a:solidFill>
            </a:endParaRPr>
          </a:p>
        </p:txBody>
      </p:sp>
      <p:sp>
        <p:nvSpPr>
          <p:cNvPr id="8" name="矩形 7"/>
          <p:cNvSpPr/>
          <p:nvPr/>
        </p:nvSpPr>
        <p:spPr>
          <a:xfrm>
            <a:off x="911640" y="4869100"/>
            <a:ext cx="1344093" cy="369332"/>
          </a:xfrm>
          <a:prstGeom prst="rect">
            <a:avLst/>
          </a:prstGeom>
          <a:ln>
            <a:solidFill>
              <a:srgbClr val="FF0000"/>
            </a:solidFill>
          </a:ln>
        </p:spPr>
        <p:txBody>
          <a:bodyPr wrap="square">
            <a:spAutoFit/>
          </a:bodyPr>
          <a:lstStyle/>
          <a:p>
            <a:pPr fontAlgn="base">
              <a:spcBef>
                <a:spcPct val="0"/>
              </a:spcBef>
              <a:spcAft>
                <a:spcPct val="0"/>
              </a:spcAft>
            </a:pPr>
            <a:r>
              <a:rPr lang="zh-CN" altLang="en-US" b="1" smtClean="0">
                <a:solidFill>
                  <a:srgbClr val="000000"/>
                </a:solidFill>
              </a:rPr>
              <a:t>共价键</a:t>
            </a:r>
            <a:endParaRPr lang="zh-CN" altLang="en-US" b="1">
              <a:solidFill>
                <a:srgbClr val="000000"/>
              </a:solidFill>
            </a:endParaRPr>
          </a:p>
        </p:txBody>
      </p:sp>
      <p:sp>
        <p:nvSpPr>
          <p:cNvPr id="9" name="矩形 8"/>
          <p:cNvSpPr/>
          <p:nvPr/>
        </p:nvSpPr>
        <p:spPr>
          <a:xfrm>
            <a:off x="719629" y="2276920"/>
            <a:ext cx="881973" cy="369332"/>
          </a:xfrm>
          <a:prstGeom prst="rect">
            <a:avLst/>
          </a:prstGeom>
          <a:ln>
            <a:solidFill>
              <a:srgbClr val="FF0000"/>
            </a:solidFill>
          </a:ln>
        </p:spPr>
        <p:txBody>
          <a:bodyPr wrap="none">
            <a:spAutoFit/>
          </a:bodyPr>
          <a:lstStyle/>
          <a:p>
            <a:pPr fontAlgn="base">
              <a:spcBef>
                <a:spcPct val="0"/>
              </a:spcBef>
              <a:spcAft>
                <a:spcPct val="0"/>
              </a:spcAft>
            </a:pPr>
            <a:r>
              <a:rPr lang="zh-CN" altLang="en-US" b="1" smtClean="0">
                <a:solidFill>
                  <a:srgbClr val="000000"/>
                </a:solidFill>
              </a:rPr>
              <a:t>金属键</a:t>
            </a:r>
            <a:endParaRPr lang="zh-CN" altLang="en-US" b="1">
              <a:solidFill>
                <a:srgbClr val="000000"/>
              </a:solidFill>
            </a:endParaRPr>
          </a:p>
        </p:txBody>
      </p:sp>
      <p:sp>
        <p:nvSpPr>
          <p:cNvPr id="11" name="矩形 10"/>
          <p:cNvSpPr/>
          <p:nvPr/>
        </p:nvSpPr>
        <p:spPr>
          <a:xfrm>
            <a:off x="1001369" y="3717020"/>
            <a:ext cx="1114408" cy="369332"/>
          </a:xfrm>
          <a:prstGeom prst="rect">
            <a:avLst/>
          </a:prstGeom>
          <a:ln>
            <a:solidFill>
              <a:srgbClr val="FF0000"/>
            </a:solidFill>
          </a:ln>
        </p:spPr>
        <p:txBody>
          <a:bodyPr wrap="none">
            <a:spAutoFit/>
          </a:bodyPr>
          <a:lstStyle/>
          <a:p>
            <a:pPr algn="ctr" fontAlgn="base">
              <a:spcBef>
                <a:spcPct val="0"/>
              </a:spcBef>
              <a:spcAft>
                <a:spcPct val="0"/>
              </a:spcAft>
            </a:pPr>
            <a:r>
              <a:rPr lang="zh-CN" altLang="en-US" b="1" smtClean="0">
                <a:solidFill>
                  <a:srgbClr val="000000"/>
                </a:solidFill>
              </a:rPr>
              <a:t>范德华力</a:t>
            </a:r>
            <a:endParaRPr lang="en-US" altLang="zh-CN" b="1" smtClean="0">
              <a:solidFill>
                <a:srgbClr val="000000"/>
              </a:solidFill>
            </a:endParaRPr>
          </a:p>
        </p:txBody>
      </p:sp>
      <p:sp>
        <p:nvSpPr>
          <p:cNvPr id="12" name="矩形 11"/>
          <p:cNvSpPr/>
          <p:nvPr/>
        </p:nvSpPr>
        <p:spPr>
          <a:xfrm>
            <a:off x="911641" y="5661155"/>
            <a:ext cx="1536107" cy="369332"/>
          </a:xfrm>
          <a:prstGeom prst="rect">
            <a:avLst/>
          </a:prstGeom>
          <a:ln>
            <a:solidFill>
              <a:srgbClr val="FF0000"/>
            </a:solidFill>
          </a:ln>
        </p:spPr>
        <p:txBody>
          <a:bodyPr wrap="square">
            <a:spAutoFit/>
          </a:bodyPr>
          <a:lstStyle/>
          <a:p>
            <a:pPr fontAlgn="base">
              <a:spcBef>
                <a:spcPct val="0"/>
              </a:spcBef>
              <a:spcAft>
                <a:spcPct val="0"/>
              </a:spcAft>
            </a:pPr>
            <a:r>
              <a:rPr lang="zh-CN" altLang="en-US" b="1" smtClean="0">
                <a:solidFill>
                  <a:srgbClr val="000000"/>
                </a:solidFill>
              </a:rPr>
              <a:t>    氢键</a:t>
            </a:r>
            <a:endParaRPr lang="zh-CN" altLang="en-US" b="1">
              <a:solidFill>
                <a:srgbClr val="000000"/>
              </a:solidFill>
            </a:endParaRPr>
          </a:p>
        </p:txBody>
      </p:sp>
      <p:sp>
        <p:nvSpPr>
          <p:cNvPr id="14" name="椭圆 13"/>
          <p:cNvSpPr/>
          <p:nvPr/>
        </p:nvSpPr>
        <p:spPr>
          <a:xfrm>
            <a:off x="2255736" y="1484865"/>
            <a:ext cx="1632113" cy="129609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zh-CN" altLang="en-US" b="1" smtClean="0">
                <a:solidFill>
                  <a:srgbClr val="FF0000"/>
                </a:solidFill>
              </a:rPr>
              <a:t>金阳   </a:t>
            </a:r>
            <a:endParaRPr lang="en-US" altLang="zh-CN" b="1" smtClean="0">
              <a:solidFill>
                <a:srgbClr val="FF0000"/>
              </a:solidFill>
            </a:endParaRPr>
          </a:p>
          <a:p>
            <a:pPr algn="ctr" fontAlgn="base">
              <a:spcBef>
                <a:spcPct val="0"/>
              </a:spcBef>
              <a:spcAft>
                <a:spcPct val="0"/>
              </a:spcAft>
            </a:pPr>
            <a:r>
              <a:rPr lang="en-US" altLang="zh-CN" b="1" smtClean="0">
                <a:solidFill>
                  <a:srgbClr val="FF0000"/>
                </a:solidFill>
              </a:rPr>
              <a:t>  NH</a:t>
            </a:r>
            <a:r>
              <a:rPr lang="en-US" altLang="zh-CN" b="1" baseline="-25000" smtClean="0">
                <a:solidFill>
                  <a:srgbClr val="FF0000"/>
                </a:solidFill>
              </a:rPr>
              <a:t>4</a:t>
            </a:r>
            <a:r>
              <a:rPr lang="en-US" altLang="zh-CN" b="1" baseline="30000" smtClean="0">
                <a:solidFill>
                  <a:srgbClr val="FF0000"/>
                </a:solidFill>
              </a:rPr>
              <a:t>+</a:t>
            </a:r>
            <a:endParaRPr lang="zh-CN" altLang="en-US" b="1" baseline="30000">
              <a:solidFill>
                <a:srgbClr val="FF0000"/>
              </a:solidFill>
            </a:endParaRPr>
          </a:p>
        </p:txBody>
      </p:sp>
      <p:sp>
        <p:nvSpPr>
          <p:cNvPr id="15" name="椭圆 14"/>
          <p:cNvSpPr/>
          <p:nvPr/>
        </p:nvSpPr>
        <p:spPr>
          <a:xfrm>
            <a:off x="3887847" y="1484866"/>
            <a:ext cx="1728120" cy="129609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zh-CN" altLang="en-US" b="1" smtClean="0">
                <a:solidFill>
                  <a:srgbClr val="FF0000"/>
                </a:solidFill>
                <a:latin typeface="宋体" panose="02010600030101010101" pitchFamily="2" charset="-122"/>
              </a:rPr>
              <a:t>非阴 </a:t>
            </a:r>
            <a:endParaRPr lang="en-US" altLang="zh-CN" b="1" smtClean="0">
              <a:solidFill>
                <a:srgbClr val="FF0000"/>
              </a:solidFill>
              <a:latin typeface="宋体" panose="02010600030101010101" pitchFamily="2" charset="-122"/>
            </a:endParaRPr>
          </a:p>
          <a:p>
            <a:pPr algn="ctr" fontAlgn="base">
              <a:spcBef>
                <a:spcPct val="0"/>
              </a:spcBef>
              <a:spcAft>
                <a:spcPct val="0"/>
              </a:spcAft>
            </a:pPr>
            <a:r>
              <a:rPr lang="en-US" altLang="zh-CN" b="1" smtClean="0">
                <a:solidFill>
                  <a:srgbClr val="FF0000"/>
                </a:solidFill>
                <a:latin typeface="宋体" panose="02010600030101010101" pitchFamily="2" charset="-122"/>
              </a:rPr>
              <a:t>OH</a:t>
            </a:r>
            <a:r>
              <a:rPr lang="en-US" altLang="zh-CN" b="1" baseline="30000" smtClean="0">
                <a:solidFill>
                  <a:srgbClr val="FF0000"/>
                </a:solidFill>
                <a:latin typeface="宋体" panose="02010600030101010101" pitchFamily="2" charset="-122"/>
              </a:rPr>
              <a:t>-</a:t>
            </a:r>
            <a:endParaRPr lang="zh-CN" altLang="en-US" b="1" baseline="30000" smtClean="0">
              <a:solidFill>
                <a:srgbClr val="FF0000"/>
              </a:solidFill>
              <a:latin typeface="宋体" panose="02010600030101010101" pitchFamily="2" charset="-122"/>
            </a:endParaRPr>
          </a:p>
          <a:p>
            <a:pPr algn="ctr" fontAlgn="base">
              <a:spcBef>
                <a:spcPct val="0"/>
              </a:spcBef>
              <a:spcAft>
                <a:spcPct val="0"/>
              </a:spcAft>
            </a:pPr>
            <a:r>
              <a:rPr lang="en-US" altLang="zh-CN" b="1" smtClean="0">
                <a:solidFill>
                  <a:srgbClr val="FF0000"/>
                </a:solidFill>
                <a:latin typeface="宋体" panose="02010600030101010101" pitchFamily="2" charset="-122"/>
              </a:rPr>
              <a:t> CO</a:t>
            </a:r>
            <a:r>
              <a:rPr lang="en-US" altLang="zh-CN" b="1" baseline="-25000" smtClean="0">
                <a:solidFill>
                  <a:srgbClr val="FF0000"/>
                </a:solidFill>
                <a:latin typeface="宋体" panose="02010600030101010101" pitchFamily="2" charset="-122"/>
              </a:rPr>
              <a:t>3</a:t>
            </a:r>
            <a:r>
              <a:rPr lang="en-US" altLang="zh-CN" b="1" baseline="30000" smtClean="0">
                <a:solidFill>
                  <a:srgbClr val="FF0000"/>
                </a:solidFill>
                <a:latin typeface="宋体" panose="02010600030101010101" pitchFamily="2" charset="-122"/>
              </a:rPr>
              <a:t>2-</a:t>
            </a:r>
            <a:endParaRPr lang="zh-CN" altLang="en-US" b="1" baseline="-25000">
              <a:solidFill>
                <a:srgbClr val="FF0000"/>
              </a:solidFill>
              <a:latin typeface="宋体" panose="02010600030101010101" pitchFamily="2" charset="-122"/>
            </a:endParaRPr>
          </a:p>
        </p:txBody>
      </p:sp>
      <p:sp>
        <p:nvSpPr>
          <p:cNvPr id="16" name="矩形 15"/>
          <p:cNvSpPr/>
          <p:nvPr/>
        </p:nvSpPr>
        <p:spPr>
          <a:xfrm>
            <a:off x="2639762" y="2780957"/>
            <a:ext cx="864060" cy="276999"/>
          </a:xfrm>
          <a:prstGeom prst="rect">
            <a:avLst/>
          </a:prstGeom>
          <a:ln>
            <a:solidFill>
              <a:srgbClr val="FF0000"/>
            </a:solidFill>
          </a:ln>
        </p:spPr>
        <p:txBody>
          <a:bodyPr wrap="square">
            <a:spAutoFit/>
          </a:bodyPr>
          <a:lstStyle/>
          <a:p>
            <a:pPr fontAlgn="base">
              <a:spcBef>
                <a:spcPct val="0"/>
              </a:spcBef>
              <a:spcAft>
                <a:spcPct val="0"/>
              </a:spcAft>
            </a:pPr>
            <a:r>
              <a:rPr lang="zh-CN" altLang="en-US" sz="1200" b="1" smtClean="0">
                <a:solidFill>
                  <a:srgbClr val="000000"/>
                </a:solidFill>
              </a:rPr>
              <a:t>阳离子</a:t>
            </a:r>
            <a:endParaRPr lang="zh-CN" altLang="en-US" sz="1200" b="1">
              <a:solidFill>
                <a:srgbClr val="000000"/>
              </a:solidFill>
            </a:endParaRPr>
          </a:p>
        </p:txBody>
      </p:sp>
      <p:sp>
        <p:nvSpPr>
          <p:cNvPr id="17" name="矩形 16"/>
          <p:cNvSpPr/>
          <p:nvPr/>
        </p:nvSpPr>
        <p:spPr>
          <a:xfrm>
            <a:off x="4367882" y="2780958"/>
            <a:ext cx="864060" cy="276999"/>
          </a:xfrm>
          <a:prstGeom prst="rect">
            <a:avLst/>
          </a:prstGeom>
          <a:ln>
            <a:solidFill>
              <a:srgbClr val="FF0000"/>
            </a:solidFill>
          </a:ln>
        </p:spPr>
        <p:txBody>
          <a:bodyPr wrap="square">
            <a:spAutoFit/>
          </a:bodyPr>
          <a:lstStyle/>
          <a:p>
            <a:pPr fontAlgn="base">
              <a:spcBef>
                <a:spcPct val="0"/>
              </a:spcBef>
              <a:spcAft>
                <a:spcPct val="0"/>
              </a:spcAft>
            </a:pPr>
            <a:r>
              <a:rPr lang="zh-CN" altLang="en-US" sz="1200" b="1" smtClean="0">
                <a:solidFill>
                  <a:srgbClr val="000000"/>
                </a:solidFill>
              </a:rPr>
              <a:t>阴离子</a:t>
            </a:r>
            <a:endParaRPr lang="zh-CN" altLang="en-US" sz="1200" b="1">
              <a:solidFill>
                <a:srgbClr val="000000"/>
              </a:solidFill>
            </a:endParaRPr>
          </a:p>
        </p:txBody>
      </p:sp>
      <p:grpSp>
        <p:nvGrpSpPr>
          <p:cNvPr id="2" name="组合 23"/>
          <p:cNvGrpSpPr/>
          <p:nvPr/>
        </p:nvGrpSpPr>
        <p:grpSpPr>
          <a:xfrm>
            <a:off x="5711973" y="1700880"/>
            <a:ext cx="2688187" cy="738664"/>
            <a:chOff x="5724080" y="1763578"/>
            <a:chExt cx="2016140" cy="738664"/>
          </a:xfrm>
        </p:grpSpPr>
        <p:sp>
          <p:nvSpPr>
            <p:cNvPr id="18" name="矩形 17"/>
            <p:cNvSpPr/>
            <p:nvPr/>
          </p:nvSpPr>
          <p:spPr>
            <a:xfrm>
              <a:off x="5724080" y="1979593"/>
              <a:ext cx="792055" cy="369332"/>
            </a:xfrm>
            <a:prstGeom prst="rect">
              <a:avLst/>
            </a:prstGeom>
            <a:ln>
              <a:noFill/>
            </a:ln>
          </p:spPr>
          <p:txBody>
            <a:bodyPr wrap="square">
              <a:spAutoFit/>
            </a:bodyPr>
            <a:lstStyle/>
            <a:p>
              <a:pPr fontAlgn="base">
                <a:spcBef>
                  <a:spcPct val="0"/>
                </a:spcBef>
                <a:spcAft>
                  <a:spcPct val="0"/>
                </a:spcAft>
              </a:pPr>
              <a:r>
                <a:rPr lang="zh-CN" altLang="en-US" b="1" smtClean="0">
                  <a:solidFill>
                    <a:srgbClr val="000000"/>
                  </a:solidFill>
                </a:rPr>
                <a:t>  </a:t>
              </a:r>
              <a:r>
                <a:rPr lang="en-US" altLang="zh-CN" b="1" smtClean="0">
                  <a:solidFill>
                    <a:srgbClr val="000000"/>
                  </a:solidFill>
                </a:rPr>
                <a:t>F</a:t>
              </a:r>
              <a:r>
                <a:rPr lang="zh-CN" altLang="en-US" smtClean="0">
                  <a:solidFill>
                    <a:srgbClr val="000000"/>
                  </a:solidFill>
                </a:rPr>
                <a:t>∝ </a:t>
              </a:r>
              <a:endParaRPr lang="zh-CN" altLang="en-US">
                <a:solidFill>
                  <a:srgbClr val="000000"/>
                </a:solidFill>
              </a:endParaRPr>
            </a:p>
          </p:txBody>
        </p:sp>
        <p:cxnSp>
          <p:nvCxnSpPr>
            <p:cNvPr id="20" name="直接连接符 19"/>
            <p:cNvCxnSpPr/>
            <p:nvPr/>
          </p:nvCxnSpPr>
          <p:spPr>
            <a:xfrm>
              <a:off x="6372125" y="2132910"/>
              <a:ext cx="1368095"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21" name="矩形 20"/>
            <p:cNvSpPr/>
            <p:nvPr/>
          </p:nvSpPr>
          <p:spPr>
            <a:xfrm>
              <a:off x="6444130" y="1763578"/>
              <a:ext cx="1152080" cy="369332"/>
            </a:xfrm>
            <a:prstGeom prst="rect">
              <a:avLst/>
            </a:prstGeom>
            <a:ln>
              <a:noFill/>
            </a:ln>
          </p:spPr>
          <p:txBody>
            <a:bodyPr wrap="square">
              <a:spAutoFit/>
            </a:bodyPr>
            <a:lstStyle/>
            <a:p>
              <a:pPr fontAlgn="base">
                <a:spcBef>
                  <a:spcPct val="0"/>
                </a:spcBef>
                <a:spcAft>
                  <a:spcPct val="0"/>
                </a:spcAft>
              </a:pPr>
              <a:r>
                <a:rPr lang="zh-CN" altLang="en-US" b="1" smtClean="0">
                  <a:solidFill>
                    <a:srgbClr val="000000"/>
                  </a:solidFill>
                </a:rPr>
                <a:t>    </a:t>
              </a:r>
              <a:r>
                <a:rPr lang="en-US" altLang="zh-CN" b="1" smtClean="0">
                  <a:solidFill>
                    <a:srgbClr val="000000"/>
                  </a:solidFill>
                </a:rPr>
                <a:t>q</a:t>
              </a:r>
              <a:r>
                <a:rPr lang="en-US" altLang="zh-CN" b="1" baseline="-25000" smtClean="0">
                  <a:solidFill>
                    <a:srgbClr val="000000"/>
                  </a:solidFill>
                </a:rPr>
                <a:t>1 </a:t>
              </a:r>
              <a:r>
                <a:rPr lang="en-US" altLang="zh-CN" b="1" baseline="30000" smtClean="0">
                  <a:solidFill>
                    <a:srgbClr val="000000"/>
                  </a:solidFill>
                </a:rPr>
                <a:t> . </a:t>
              </a:r>
              <a:r>
                <a:rPr lang="en-US" altLang="zh-CN" b="1" smtClean="0">
                  <a:solidFill>
                    <a:srgbClr val="000000"/>
                  </a:solidFill>
                </a:rPr>
                <a:t>q</a:t>
              </a:r>
              <a:r>
                <a:rPr lang="en-US" altLang="zh-CN" b="1" baseline="-25000" smtClean="0">
                  <a:solidFill>
                    <a:srgbClr val="000000"/>
                  </a:solidFill>
                </a:rPr>
                <a:t>2</a:t>
              </a:r>
              <a:endParaRPr lang="zh-CN" altLang="en-US" b="1" baseline="-25000">
                <a:solidFill>
                  <a:srgbClr val="000000"/>
                </a:solidFill>
              </a:endParaRPr>
            </a:p>
          </p:txBody>
        </p:sp>
        <p:sp>
          <p:nvSpPr>
            <p:cNvPr id="23" name="矩形 22"/>
            <p:cNvSpPr/>
            <p:nvPr/>
          </p:nvSpPr>
          <p:spPr>
            <a:xfrm>
              <a:off x="6732150" y="2132910"/>
              <a:ext cx="576040" cy="369332"/>
            </a:xfrm>
            <a:prstGeom prst="rect">
              <a:avLst/>
            </a:prstGeom>
            <a:ln>
              <a:noFill/>
            </a:ln>
          </p:spPr>
          <p:txBody>
            <a:bodyPr wrap="square">
              <a:spAutoFit/>
            </a:bodyPr>
            <a:lstStyle/>
            <a:p>
              <a:pPr fontAlgn="base">
                <a:spcBef>
                  <a:spcPct val="0"/>
                </a:spcBef>
                <a:spcAft>
                  <a:spcPct val="0"/>
                </a:spcAft>
              </a:pPr>
              <a:r>
                <a:rPr lang="zh-CN" altLang="en-US" b="1" smtClean="0">
                  <a:solidFill>
                    <a:srgbClr val="000000"/>
                  </a:solidFill>
                </a:rPr>
                <a:t>    </a:t>
              </a:r>
              <a:r>
                <a:rPr lang="en-US" altLang="zh-CN" b="1" smtClean="0">
                  <a:solidFill>
                    <a:srgbClr val="000000"/>
                  </a:solidFill>
                </a:rPr>
                <a:t>r</a:t>
              </a:r>
              <a:endParaRPr lang="zh-CN" altLang="en-US" b="1" baseline="-25000">
                <a:solidFill>
                  <a:srgbClr val="000000"/>
                </a:solidFill>
              </a:endParaRPr>
            </a:p>
          </p:txBody>
        </p:sp>
      </p:grpSp>
      <p:sp>
        <p:nvSpPr>
          <p:cNvPr id="25" name="矩形 24"/>
          <p:cNvSpPr/>
          <p:nvPr/>
        </p:nvSpPr>
        <p:spPr>
          <a:xfrm>
            <a:off x="8592176" y="1484866"/>
            <a:ext cx="3119793" cy="4708981"/>
          </a:xfrm>
          <a:prstGeom prst="rect">
            <a:avLst/>
          </a:prstGeom>
          <a:ln>
            <a:solidFill>
              <a:srgbClr val="FF0000"/>
            </a:solidFill>
          </a:ln>
        </p:spPr>
        <p:txBody>
          <a:bodyPr wrap="square">
            <a:spAutoFit/>
          </a:bodyPr>
          <a:lstStyle/>
          <a:p>
            <a:pPr fontAlgn="base">
              <a:spcBef>
                <a:spcPct val="0"/>
              </a:spcBef>
              <a:spcAft>
                <a:spcPct val="0"/>
              </a:spcAft>
            </a:pPr>
            <a:r>
              <a:rPr lang="zh-CN" altLang="en-US" b="1" smtClean="0">
                <a:solidFill>
                  <a:srgbClr val="000000"/>
                </a:solidFill>
                <a:latin typeface="宋体" panose="02010600030101010101" pitchFamily="2" charset="-122"/>
              </a:rPr>
              <a:t>速练</a:t>
            </a:r>
            <a:r>
              <a:rPr lang="zh-CN" altLang="en-US" b="1" smtClean="0">
                <a:solidFill>
                  <a:srgbClr val="000000"/>
                </a:solidFill>
              </a:rPr>
              <a:t>比较</a:t>
            </a:r>
            <a:r>
              <a:rPr lang="zh-CN" altLang="en-US" b="1" smtClean="0">
                <a:solidFill>
                  <a:srgbClr val="000000"/>
                </a:solidFill>
                <a:latin typeface="宋体" panose="02010600030101010101" pitchFamily="2" charset="-122"/>
              </a:rPr>
              <a:t>：作用</a:t>
            </a:r>
            <a:r>
              <a:rPr lang="en-US" altLang="zh-CN" b="1" smtClean="0">
                <a:solidFill>
                  <a:srgbClr val="000000"/>
                </a:solidFill>
                <a:latin typeface="宋体" panose="02010600030101010101" pitchFamily="2" charset="-122"/>
              </a:rPr>
              <a:t>——</a:t>
            </a:r>
            <a:r>
              <a:rPr lang="zh-CN" altLang="en-US" b="1" smtClean="0">
                <a:solidFill>
                  <a:srgbClr val="FF0000"/>
                </a:solidFill>
              </a:rPr>
              <a:t>熔点、硬度、溶解度</a:t>
            </a:r>
            <a:endParaRPr lang="en-US" altLang="zh-CN" b="1" baseline="-25000" smtClean="0">
              <a:solidFill>
                <a:srgbClr val="FF0000"/>
              </a:solidFill>
              <a:latin typeface="宋体" panose="02010600030101010101" pitchFamily="2" charset="-122"/>
            </a:endParaRPr>
          </a:p>
          <a:p>
            <a:pPr fontAlgn="base">
              <a:spcBef>
                <a:spcPct val="0"/>
              </a:spcBef>
              <a:spcAft>
                <a:spcPct val="0"/>
              </a:spcAft>
            </a:pPr>
            <a:endParaRPr lang="en-US" altLang="zh-CN" b="1" smtClean="0">
              <a:solidFill>
                <a:srgbClr val="000000"/>
              </a:solidFill>
              <a:latin typeface="宋体" panose="02010600030101010101" pitchFamily="2" charset="-122"/>
            </a:endParaRPr>
          </a:p>
          <a:p>
            <a:pPr fontAlgn="base">
              <a:spcBef>
                <a:spcPct val="0"/>
              </a:spcBef>
              <a:spcAft>
                <a:spcPct val="0"/>
              </a:spcAft>
            </a:pPr>
            <a:r>
              <a:rPr lang="en-US" altLang="zh-CN" b="1" smtClean="0">
                <a:solidFill>
                  <a:srgbClr val="000000"/>
                </a:solidFill>
                <a:latin typeface="宋体" panose="02010600030101010101" pitchFamily="2" charset="-122"/>
              </a:rPr>
              <a:t>(1)Na</a:t>
            </a:r>
            <a:r>
              <a:rPr lang="en-US" altLang="zh-CN" b="1" baseline="-25000" smtClean="0">
                <a:solidFill>
                  <a:srgbClr val="000000"/>
                </a:solidFill>
                <a:latin typeface="宋体" panose="02010600030101010101" pitchFamily="2" charset="-122"/>
              </a:rPr>
              <a:t>2</a:t>
            </a:r>
            <a:r>
              <a:rPr lang="en-US" altLang="zh-CN" b="1" smtClean="0">
                <a:solidFill>
                  <a:srgbClr val="000000"/>
                </a:solidFill>
                <a:latin typeface="宋体" panose="02010600030101010101" pitchFamily="2" charset="-122"/>
              </a:rPr>
              <a:t>O</a:t>
            </a:r>
            <a:r>
              <a:rPr lang="zh-CN" altLang="en-US" b="1" smtClean="0">
                <a:solidFill>
                  <a:srgbClr val="000000"/>
                </a:solidFill>
                <a:latin typeface="宋体" panose="02010600030101010101" pitchFamily="2" charset="-122"/>
              </a:rPr>
              <a:t>、</a:t>
            </a:r>
            <a:r>
              <a:rPr lang="en-US" altLang="zh-CN" b="1" err="1" smtClean="0">
                <a:solidFill>
                  <a:srgbClr val="000000"/>
                </a:solidFill>
                <a:latin typeface="宋体" panose="02010600030101010101" pitchFamily="2" charset="-122"/>
              </a:rPr>
              <a:t>MgO</a:t>
            </a:r>
            <a:r>
              <a:rPr lang="zh-CN" altLang="en-US" b="1" smtClean="0">
                <a:solidFill>
                  <a:srgbClr val="000000"/>
                </a:solidFill>
                <a:latin typeface="宋体" panose="02010600030101010101" pitchFamily="2" charset="-122"/>
              </a:rPr>
              <a:t>、</a:t>
            </a:r>
            <a:r>
              <a:rPr lang="en-US" altLang="zh-CN" b="1" smtClean="0">
                <a:solidFill>
                  <a:srgbClr val="000000"/>
                </a:solidFill>
                <a:latin typeface="宋体" panose="02010600030101010101" pitchFamily="2" charset="-122"/>
              </a:rPr>
              <a:t>Al</a:t>
            </a:r>
            <a:r>
              <a:rPr lang="en-US" altLang="zh-CN" b="1" baseline="-25000" smtClean="0">
                <a:solidFill>
                  <a:srgbClr val="000000"/>
                </a:solidFill>
                <a:latin typeface="宋体" panose="02010600030101010101" pitchFamily="2" charset="-122"/>
              </a:rPr>
              <a:t>2</a:t>
            </a:r>
            <a:r>
              <a:rPr lang="en-US" altLang="zh-CN" b="1" smtClean="0">
                <a:solidFill>
                  <a:srgbClr val="000000"/>
                </a:solidFill>
                <a:latin typeface="宋体" panose="02010600030101010101" pitchFamily="2" charset="-122"/>
              </a:rPr>
              <a:t>O</a:t>
            </a:r>
            <a:r>
              <a:rPr lang="en-US" altLang="zh-CN" b="1" baseline="-25000" smtClean="0">
                <a:solidFill>
                  <a:srgbClr val="000000"/>
                </a:solidFill>
                <a:latin typeface="宋体" panose="02010600030101010101" pitchFamily="2" charset="-122"/>
              </a:rPr>
              <a:t>3</a:t>
            </a:r>
            <a:endParaRPr lang="en-US" altLang="zh-CN" b="1" baseline="-25000" smtClean="0">
              <a:solidFill>
                <a:srgbClr val="000000"/>
              </a:solidFill>
              <a:latin typeface="宋体" panose="02010600030101010101" pitchFamily="2" charset="-122"/>
            </a:endParaRPr>
          </a:p>
          <a:p>
            <a:pPr fontAlgn="base">
              <a:spcBef>
                <a:spcPct val="0"/>
              </a:spcBef>
              <a:spcAft>
                <a:spcPct val="0"/>
              </a:spcAft>
            </a:pPr>
            <a:r>
              <a:rPr lang="en-US" altLang="zh-CN" b="1" smtClean="0">
                <a:solidFill>
                  <a:srgbClr val="000000"/>
                </a:solidFill>
                <a:latin typeface="宋体" panose="02010600030101010101" pitchFamily="2" charset="-122"/>
              </a:rPr>
              <a:t>(2)NaF</a:t>
            </a:r>
            <a:r>
              <a:rPr lang="zh-CN" altLang="en-US" b="1" smtClean="0">
                <a:solidFill>
                  <a:srgbClr val="000000"/>
                </a:solidFill>
                <a:latin typeface="宋体" panose="02010600030101010101" pitchFamily="2" charset="-122"/>
              </a:rPr>
              <a:t>、</a:t>
            </a:r>
            <a:r>
              <a:rPr lang="en-US" altLang="zh-CN" b="1" err="1" smtClean="0">
                <a:solidFill>
                  <a:srgbClr val="000000"/>
                </a:solidFill>
                <a:latin typeface="宋体" panose="02010600030101010101" pitchFamily="2" charset="-122"/>
              </a:rPr>
              <a:t>NaCl</a:t>
            </a:r>
            <a:r>
              <a:rPr lang="zh-CN" altLang="en-US" b="1" smtClean="0">
                <a:solidFill>
                  <a:srgbClr val="000000"/>
                </a:solidFill>
                <a:latin typeface="宋体" panose="02010600030101010101" pitchFamily="2" charset="-122"/>
              </a:rPr>
              <a:t>、</a:t>
            </a:r>
            <a:r>
              <a:rPr lang="en-US" altLang="zh-CN" b="1" err="1" smtClean="0">
                <a:solidFill>
                  <a:srgbClr val="000000"/>
                </a:solidFill>
                <a:latin typeface="宋体" panose="02010600030101010101" pitchFamily="2" charset="-122"/>
              </a:rPr>
              <a:t>NaBr</a:t>
            </a:r>
            <a:endParaRPr lang="en-US" altLang="zh-CN" b="1" baseline="-25000" smtClean="0">
              <a:solidFill>
                <a:srgbClr val="000000"/>
              </a:solidFill>
              <a:latin typeface="宋体" panose="02010600030101010101" pitchFamily="2" charset="-122"/>
            </a:endParaRPr>
          </a:p>
          <a:p>
            <a:pPr fontAlgn="base">
              <a:spcBef>
                <a:spcPct val="0"/>
              </a:spcBef>
              <a:spcAft>
                <a:spcPct val="0"/>
              </a:spcAft>
            </a:pPr>
            <a:endParaRPr lang="en-US" altLang="zh-CN" b="1" smtClean="0">
              <a:solidFill>
                <a:srgbClr val="000000"/>
              </a:solidFill>
              <a:latin typeface="宋体" panose="02010600030101010101" pitchFamily="2" charset="-122"/>
            </a:endParaRPr>
          </a:p>
          <a:p>
            <a:pPr fontAlgn="base">
              <a:spcBef>
                <a:spcPct val="0"/>
              </a:spcBef>
              <a:spcAft>
                <a:spcPct val="0"/>
              </a:spcAft>
            </a:pPr>
            <a:r>
              <a:rPr lang="en-US" altLang="zh-CN" b="1" smtClean="0">
                <a:solidFill>
                  <a:srgbClr val="000000"/>
                </a:solidFill>
                <a:latin typeface="宋体" panose="02010600030101010101" pitchFamily="2" charset="-122"/>
              </a:rPr>
              <a:t>(3) Na</a:t>
            </a:r>
            <a:r>
              <a:rPr lang="zh-CN" altLang="en-US" b="1" smtClean="0">
                <a:solidFill>
                  <a:srgbClr val="000000"/>
                </a:solidFill>
                <a:latin typeface="宋体" panose="02010600030101010101" pitchFamily="2" charset="-122"/>
              </a:rPr>
              <a:t>、</a:t>
            </a:r>
            <a:r>
              <a:rPr lang="en-US" altLang="zh-CN" b="1" smtClean="0">
                <a:solidFill>
                  <a:srgbClr val="000000"/>
                </a:solidFill>
                <a:latin typeface="宋体" panose="02010600030101010101" pitchFamily="2" charset="-122"/>
              </a:rPr>
              <a:t>Mg</a:t>
            </a:r>
            <a:r>
              <a:rPr lang="zh-CN" altLang="en-US" b="1" smtClean="0">
                <a:solidFill>
                  <a:srgbClr val="000000"/>
                </a:solidFill>
                <a:latin typeface="宋体" panose="02010600030101010101" pitchFamily="2" charset="-122"/>
              </a:rPr>
              <a:t>、</a:t>
            </a:r>
            <a:r>
              <a:rPr lang="en-US" altLang="zh-CN" b="1" smtClean="0">
                <a:solidFill>
                  <a:srgbClr val="000000"/>
                </a:solidFill>
                <a:latin typeface="宋体" panose="02010600030101010101" pitchFamily="2" charset="-122"/>
              </a:rPr>
              <a:t>Al</a:t>
            </a:r>
            <a:endParaRPr lang="en-US" altLang="zh-CN" b="1" smtClean="0">
              <a:solidFill>
                <a:srgbClr val="000000"/>
              </a:solidFill>
              <a:latin typeface="宋体" panose="02010600030101010101" pitchFamily="2" charset="-122"/>
            </a:endParaRPr>
          </a:p>
          <a:p>
            <a:pPr fontAlgn="base">
              <a:spcBef>
                <a:spcPct val="0"/>
              </a:spcBef>
              <a:spcAft>
                <a:spcPct val="0"/>
              </a:spcAft>
            </a:pPr>
            <a:r>
              <a:rPr lang="en-US" altLang="zh-CN" b="1" smtClean="0">
                <a:solidFill>
                  <a:srgbClr val="000000"/>
                </a:solidFill>
                <a:latin typeface="宋体" panose="02010600030101010101" pitchFamily="2" charset="-122"/>
              </a:rPr>
              <a:t>(4) Li</a:t>
            </a:r>
            <a:r>
              <a:rPr lang="zh-CN" altLang="en-US" b="1" smtClean="0">
                <a:solidFill>
                  <a:srgbClr val="000000"/>
                </a:solidFill>
                <a:latin typeface="宋体" panose="02010600030101010101" pitchFamily="2" charset="-122"/>
              </a:rPr>
              <a:t>、</a:t>
            </a:r>
            <a:r>
              <a:rPr lang="en-US" altLang="zh-CN" b="1" smtClean="0">
                <a:solidFill>
                  <a:srgbClr val="000000"/>
                </a:solidFill>
                <a:latin typeface="宋体" panose="02010600030101010101" pitchFamily="2" charset="-122"/>
              </a:rPr>
              <a:t>Na</a:t>
            </a:r>
            <a:r>
              <a:rPr lang="zh-CN" altLang="en-US" b="1" smtClean="0">
                <a:solidFill>
                  <a:srgbClr val="000000"/>
                </a:solidFill>
                <a:latin typeface="宋体" panose="02010600030101010101" pitchFamily="2" charset="-122"/>
              </a:rPr>
              <a:t>、</a:t>
            </a:r>
            <a:r>
              <a:rPr lang="en-US" altLang="zh-CN" b="1" smtClean="0">
                <a:solidFill>
                  <a:srgbClr val="000000"/>
                </a:solidFill>
                <a:latin typeface="宋体" panose="02010600030101010101" pitchFamily="2" charset="-122"/>
              </a:rPr>
              <a:t>K</a:t>
            </a:r>
            <a:endParaRPr lang="en-US" altLang="zh-CN" b="1" smtClean="0">
              <a:solidFill>
                <a:srgbClr val="000000"/>
              </a:solidFill>
              <a:latin typeface="宋体" panose="02010600030101010101" pitchFamily="2" charset="-122"/>
            </a:endParaRPr>
          </a:p>
          <a:p>
            <a:pPr fontAlgn="base">
              <a:spcBef>
                <a:spcPct val="0"/>
              </a:spcBef>
              <a:spcAft>
                <a:spcPct val="0"/>
              </a:spcAft>
            </a:pPr>
            <a:endParaRPr lang="en-US" altLang="zh-CN" b="1" smtClean="0">
              <a:solidFill>
                <a:srgbClr val="000000"/>
              </a:solidFill>
              <a:latin typeface="宋体" panose="02010600030101010101" pitchFamily="2" charset="-122"/>
            </a:endParaRPr>
          </a:p>
          <a:p>
            <a:pPr fontAlgn="base">
              <a:spcBef>
                <a:spcPct val="0"/>
              </a:spcBef>
              <a:spcAft>
                <a:spcPct val="0"/>
              </a:spcAft>
            </a:pPr>
            <a:r>
              <a:rPr lang="en-US" altLang="zh-CN" b="1" smtClean="0">
                <a:solidFill>
                  <a:srgbClr val="000000"/>
                </a:solidFill>
                <a:latin typeface="宋体" panose="02010600030101010101" pitchFamily="2" charset="-122"/>
              </a:rPr>
              <a:t>(5)</a:t>
            </a:r>
            <a:r>
              <a:rPr lang="en-US" altLang="zh-CN" b="1" baseline="-25000" smtClean="0">
                <a:solidFill>
                  <a:srgbClr val="000000"/>
                </a:solidFill>
                <a:latin typeface="宋体" panose="02010600030101010101" pitchFamily="2" charset="-122"/>
              </a:rPr>
              <a:t> </a:t>
            </a:r>
            <a:r>
              <a:rPr lang="en-US" altLang="zh-CN" b="1" smtClean="0">
                <a:solidFill>
                  <a:srgbClr val="000000"/>
                </a:solidFill>
                <a:latin typeface="宋体" panose="02010600030101010101" pitchFamily="2" charset="-122"/>
              </a:rPr>
              <a:t>O</a:t>
            </a:r>
            <a:r>
              <a:rPr lang="en-US" altLang="zh-CN" b="1" baseline="-25000" smtClean="0">
                <a:solidFill>
                  <a:srgbClr val="000000"/>
                </a:solidFill>
                <a:latin typeface="宋体" panose="02010600030101010101" pitchFamily="2" charset="-122"/>
              </a:rPr>
              <a:t>2</a:t>
            </a:r>
            <a:r>
              <a:rPr lang="zh-CN" altLang="en-US" b="1" smtClean="0">
                <a:solidFill>
                  <a:srgbClr val="000000"/>
                </a:solidFill>
                <a:latin typeface="宋体" panose="02010600030101010101" pitchFamily="2" charset="-122"/>
              </a:rPr>
              <a:t>、</a:t>
            </a:r>
            <a:r>
              <a:rPr lang="en-US" altLang="zh-CN" b="1" smtClean="0">
                <a:solidFill>
                  <a:srgbClr val="000000"/>
                </a:solidFill>
                <a:latin typeface="宋体" panose="02010600030101010101" pitchFamily="2" charset="-122"/>
              </a:rPr>
              <a:t>Cl</a:t>
            </a:r>
            <a:r>
              <a:rPr lang="en-US" altLang="zh-CN" b="1" baseline="-25000" smtClean="0">
                <a:solidFill>
                  <a:srgbClr val="000000"/>
                </a:solidFill>
                <a:latin typeface="宋体" panose="02010600030101010101" pitchFamily="2" charset="-122"/>
              </a:rPr>
              <a:t>2</a:t>
            </a:r>
            <a:r>
              <a:rPr lang="zh-CN" altLang="en-US" b="1" smtClean="0">
                <a:solidFill>
                  <a:srgbClr val="000000"/>
                </a:solidFill>
                <a:latin typeface="宋体" panose="02010600030101010101" pitchFamily="2" charset="-122"/>
              </a:rPr>
              <a:t>、</a:t>
            </a:r>
            <a:r>
              <a:rPr lang="en-US" altLang="zh-CN" b="1" smtClean="0">
                <a:solidFill>
                  <a:srgbClr val="000000"/>
                </a:solidFill>
                <a:latin typeface="宋体" panose="02010600030101010101" pitchFamily="2" charset="-122"/>
              </a:rPr>
              <a:t>H</a:t>
            </a:r>
            <a:r>
              <a:rPr lang="en-US" altLang="zh-CN" b="1" baseline="-25000" smtClean="0">
                <a:solidFill>
                  <a:srgbClr val="000000"/>
                </a:solidFill>
                <a:latin typeface="宋体" panose="02010600030101010101" pitchFamily="2" charset="-122"/>
              </a:rPr>
              <a:t>2</a:t>
            </a:r>
            <a:endParaRPr lang="en-US" altLang="zh-CN" b="1" baseline="-25000" smtClean="0">
              <a:solidFill>
                <a:srgbClr val="000000"/>
              </a:solidFill>
              <a:latin typeface="宋体" panose="02010600030101010101" pitchFamily="2" charset="-122"/>
            </a:endParaRPr>
          </a:p>
          <a:p>
            <a:pPr fontAlgn="base">
              <a:spcBef>
                <a:spcPct val="0"/>
              </a:spcBef>
              <a:spcAft>
                <a:spcPct val="0"/>
              </a:spcAft>
            </a:pPr>
            <a:r>
              <a:rPr lang="en-US" altLang="zh-CN" b="1" smtClean="0">
                <a:solidFill>
                  <a:srgbClr val="000000"/>
                </a:solidFill>
                <a:latin typeface="宋体" panose="02010600030101010101" pitchFamily="2" charset="-122"/>
              </a:rPr>
              <a:t>(6)HF</a:t>
            </a:r>
            <a:r>
              <a:rPr lang="zh-CN" altLang="en-US" b="1" smtClean="0">
                <a:solidFill>
                  <a:srgbClr val="000000"/>
                </a:solidFill>
                <a:latin typeface="宋体" panose="02010600030101010101" pitchFamily="2" charset="-122"/>
              </a:rPr>
              <a:t>、</a:t>
            </a:r>
            <a:r>
              <a:rPr lang="en-US" altLang="zh-CN" b="1" err="1" smtClean="0">
                <a:solidFill>
                  <a:srgbClr val="000000"/>
                </a:solidFill>
                <a:latin typeface="宋体" panose="02010600030101010101" pitchFamily="2" charset="-122"/>
              </a:rPr>
              <a:t>HCl</a:t>
            </a:r>
            <a:r>
              <a:rPr lang="zh-CN" altLang="en-US" b="1" smtClean="0">
                <a:solidFill>
                  <a:srgbClr val="000000"/>
                </a:solidFill>
                <a:latin typeface="宋体" panose="02010600030101010101" pitchFamily="2" charset="-122"/>
              </a:rPr>
              <a:t>、</a:t>
            </a:r>
            <a:r>
              <a:rPr lang="en-US" altLang="zh-CN" b="1" err="1" smtClean="0">
                <a:solidFill>
                  <a:srgbClr val="000000"/>
                </a:solidFill>
                <a:latin typeface="宋体" panose="02010600030101010101" pitchFamily="2" charset="-122"/>
              </a:rPr>
              <a:t>HBr</a:t>
            </a:r>
            <a:endParaRPr lang="en-US" altLang="zh-CN" b="1" err="1" smtClean="0">
              <a:solidFill>
                <a:srgbClr val="000000"/>
              </a:solidFill>
              <a:latin typeface="宋体" panose="02010600030101010101" pitchFamily="2" charset="-122"/>
            </a:endParaRPr>
          </a:p>
          <a:p>
            <a:pPr fontAlgn="base">
              <a:spcBef>
                <a:spcPct val="0"/>
              </a:spcBef>
              <a:spcAft>
                <a:spcPct val="0"/>
              </a:spcAft>
            </a:pPr>
            <a:endParaRPr lang="en-US" altLang="zh-CN" b="1" smtClean="0">
              <a:solidFill>
                <a:srgbClr val="000000"/>
              </a:solidFill>
              <a:latin typeface="宋体" panose="02010600030101010101" pitchFamily="2" charset="-122"/>
            </a:endParaRPr>
          </a:p>
          <a:p>
            <a:pPr fontAlgn="base">
              <a:spcBef>
                <a:spcPct val="0"/>
              </a:spcBef>
              <a:spcAft>
                <a:spcPct val="0"/>
              </a:spcAft>
            </a:pPr>
            <a:r>
              <a:rPr lang="en-US" altLang="zh-CN" b="1" smtClean="0">
                <a:solidFill>
                  <a:srgbClr val="000000"/>
                </a:solidFill>
                <a:latin typeface="宋体" panose="02010600030101010101" pitchFamily="2" charset="-122"/>
              </a:rPr>
              <a:t>(7)</a:t>
            </a:r>
            <a:r>
              <a:rPr lang="en-US" altLang="zh-CN" b="1" baseline="-25000" smtClean="0">
                <a:solidFill>
                  <a:srgbClr val="000000"/>
                </a:solidFill>
                <a:latin typeface="宋体" panose="02010600030101010101" pitchFamily="2" charset="-122"/>
              </a:rPr>
              <a:t> </a:t>
            </a:r>
            <a:r>
              <a:rPr lang="en-US" altLang="zh-CN" b="1" smtClean="0">
                <a:solidFill>
                  <a:srgbClr val="000000"/>
                </a:solidFill>
                <a:latin typeface="宋体" panose="02010600030101010101" pitchFamily="2" charset="-122"/>
              </a:rPr>
              <a:t>HF</a:t>
            </a:r>
            <a:r>
              <a:rPr lang="zh-CN" altLang="en-US" b="1" smtClean="0">
                <a:solidFill>
                  <a:srgbClr val="000000"/>
                </a:solidFill>
                <a:latin typeface="宋体" panose="02010600030101010101" pitchFamily="2" charset="-122"/>
              </a:rPr>
              <a:t>、</a:t>
            </a:r>
            <a:r>
              <a:rPr lang="en-US" altLang="zh-CN" b="1" err="1" smtClean="0">
                <a:solidFill>
                  <a:srgbClr val="000000"/>
                </a:solidFill>
                <a:latin typeface="宋体" panose="02010600030101010101" pitchFamily="2" charset="-122"/>
              </a:rPr>
              <a:t>HCl</a:t>
            </a:r>
            <a:r>
              <a:rPr lang="zh-CN" altLang="en-US" b="1" smtClean="0">
                <a:solidFill>
                  <a:srgbClr val="000000"/>
                </a:solidFill>
                <a:latin typeface="宋体" panose="02010600030101010101" pitchFamily="2" charset="-122"/>
              </a:rPr>
              <a:t>、</a:t>
            </a:r>
            <a:r>
              <a:rPr lang="en-US" altLang="zh-CN" b="1" err="1" smtClean="0">
                <a:solidFill>
                  <a:srgbClr val="000000"/>
                </a:solidFill>
                <a:latin typeface="宋体" panose="02010600030101010101" pitchFamily="2" charset="-122"/>
              </a:rPr>
              <a:t>HBr</a:t>
            </a:r>
            <a:endParaRPr lang="en-US" altLang="zh-CN" b="1" err="1" smtClean="0">
              <a:solidFill>
                <a:srgbClr val="000000"/>
              </a:solidFill>
              <a:latin typeface="宋体" panose="02010600030101010101" pitchFamily="2" charset="-122"/>
            </a:endParaRPr>
          </a:p>
          <a:p>
            <a:pPr fontAlgn="base">
              <a:spcBef>
                <a:spcPct val="0"/>
              </a:spcBef>
              <a:spcAft>
                <a:spcPct val="0"/>
              </a:spcAft>
            </a:pPr>
            <a:r>
              <a:rPr lang="en-US" altLang="zh-CN" b="1" smtClean="0">
                <a:solidFill>
                  <a:srgbClr val="000000"/>
                </a:solidFill>
                <a:latin typeface="宋体" panose="02010600030101010101" pitchFamily="2" charset="-122"/>
              </a:rPr>
              <a:t>(8) O</a:t>
            </a:r>
            <a:r>
              <a:rPr lang="en-US" altLang="zh-CN" b="1" baseline="-25000" smtClean="0">
                <a:solidFill>
                  <a:srgbClr val="000000"/>
                </a:solidFill>
                <a:latin typeface="宋体" panose="02010600030101010101" pitchFamily="2" charset="-122"/>
              </a:rPr>
              <a:t>2</a:t>
            </a:r>
            <a:r>
              <a:rPr lang="zh-CN" altLang="en-US" b="1" smtClean="0">
                <a:solidFill>
                  <a:srgbClr val="000000"/>
                </a:solidFill>
                <a:latin typeface="宋体" panose="02010600030101010101" pitchFamily="2" charset="-122"/>
              </a:rPr>
              <a:t>、</a:t>
            </a:r>
            <a:r>
              <a:rPr lang="en-US" altLang="zh-CN" b="1" smtClean="0">
                <a:solidFill>
                  <a:srgbClr val="000000"/>
                </a:solidFill>
                <a:latin typeface="宋体" panose="02010600030101010101" pitchFamily="2" charset="-122"/>
              </a:rPr>
              <a:t>Cl</a:t>
            </a:r>
            <a:r>
              <a:rPr lang="en-US" altLang="zh-CN" b="1" baseline="-25000" smtClean="0">
                <a:solidFill>
                  <a:srgbClr val="000000"/>
                </a:solidFill>
                <a:latin typeface="宋体" panose="02010600030101010101" pitchFamily="2" charset="-122"/>
              </a:rPr>
              <a:t>2</a:t>
            </a:r>
            <a:r>
              <a:rPr lang="zh-CN" altLang="en-US" b="1" smtClean="0">
                <a:solidFill>
                  <a:srgbClr val="000000"/>
                </a:solidFill>
                <a:latin typeface="宋体" panose="02010600030101010101" pitchFamily="2" charset="-122"/>
              </a:rPr>
              <a:t>、</a:t>
            </a:r>
            <a:r>
              <a:rPr lang="en-US" altLang="zh-CN" b="1" smtClean="0">
                <a:solidFill>
                  <a:srgbClr val="000000"/>
                </a:solidFill>
                <a:latin typeface="宋体" panose="02010600030101010101" pitchFamily="2" charset="-122"/>
              </a:rPr>
              <a:t>N</a:t>
            </a:r>
            <a:r>
              <a:rPr lang="en-US" altLang="zh-CN" b="1" baseline="-25000" smtClean="0">
                <a:solidFill>
                  <a:srgbClr val="000000"/>
                </a:solidFill>
                <a:latin typeface="宋体" panose="02010600030101010101" pitchFamily="2" charset="-122"/>
              </a:rPr>
              <a:t>2</a:t>
            </a:r>
            <a:endParaRPr lang="en-US" altLang="zh-CN" b="1" baseline="-25000" smtClean="0">
              <a:solidFill>
                <a:srgbClr val="000000"/>
              </a:solidFill>
              <a:latin typeface="宋体" panose="02010600030101010101" pitchFamily="2" charset="-122"/>
            </a:endParaRPr>
          </a:p>
          <a:p>
            <a:pPr fontAlgn="base">
              <a:spcBef>
                <a:spcPct val="0"/>
              </a:spcBef>
              <a:spcAft>
                <a:spcPct val="0"/>
              </a:spcAft>
            </a:pPr>
            <a:endParaRPr lang="en-US" altLang="zh-CN" b="1" baseline="-25000" smtClean="0">
              <a:solidFill>
                <a:srgbClr val="000000"/>
              </a:solidFill>
              <a:latin typeface="宋体" panose="02010600030101010101" pitchFamily="2" charset="-122"/>
            </a:endParaRPr>
          </a:p>
          <a:p>
            <a:pPr fontAlgn="base">
              <a:spcBef>
                <a:spcPct val="0"/>
              </a:spcBef>
              <a:spcAft>
                <a:spcPct val="0"/>
              </a:spcAft>
            </a:pPr>
            <a:r>
              <a:rPr lang="en-US" altLang="zh-CN" b="1" smtClean="0">
                <a:solidFill>
                  <a:srgbClr val="000000"/>
                </a:solidFill>
                <a:latin typeface="宋体" panose="02010600030101010101" pitchFamily="2" charset="-122"/>
              </a:rPr>
              <a:t>(9)</a:t>
            </a:r>
            <a:r>
              <a:rPr lang="en-US" altLang="zh-CN" b="1" baseline="-25000" smtClean="0">
                <a:solidFill>
                  <a:srgbClr val="000000"/>
                </a:solidFill>
                <a:latin typeface="宋体" panose="02010600030101010101" pitchFamily="2" charset="-122"/>
              </a:rPr>
              <a:t> </a:t>
            </a:r>
            <a:r>
              <a:rPr lang="en-US" altLang="zh-CN" b="1" smtClean="0">
                <a:solidFill>
                  <a:srgbClr val="000000"/>
                </a:solidFill>
                <a:latin typeface="宋体" panose="02010600030101010101" pitchFamily="2" charset="-122"/>
              </a:rPr>
              <a:t>H</a:t>
            </a:r>
            <a:r>
              <a:rPr lang="en-US" altLang="zh-CN" b="1" baseline="-25000" smtClean="0">
                <a:solidFill>
                  <a:srgbClr val="000000"/>
                </a:solidFill>
                <a:latin typeface="宋体" panose="02010600030101010101" pitchFamily="2" charset="-122"/>
              </a:rPr>
              <a:t>2</a:t>
            </a:r>
            <a:r>
              <a:rPr lang="en-US" altLang="zh-CN" b="1" smtClean="0">
                <a:solidFill>
                  <a:srgbClr val="000000"/>
                </a:solidFill>
                <a:latin typeface="宋体" panose="02010600030101010101" pitchFamily="2" charset="-122"/>
              </a:rPr>
              <a:t>S</a:t>
            </a:r>
            <a:r>
              <a:rPr lang="zh-CN" altLang="en-US" b="1" smtClean="0">
                <a:solidFill>
                  <a:srgbClr val="000000"/>
                </a:solidFill>
                <a:latin typeface="宋体" panose="02010600030101010101" pitchFamily="2" charset="-122"/>
              </a:rPr>
              <a:t>、</a:t>
            </a:r>
            <a:r>
              <a:rPr lang="en-US" altLang="zh-CN" b="1" smtClean="0">
                <a:solidFill>
                  <a:srgbClr val="000000"/>
                </a:solidFill>
                <a:latin typeface="宋体" panose="02010600030101010101" pitchFamily="2" charset="-122"/>
              </a:rPr>
              <a:t>H</a:t>
            </a:r>
            <a:r>
              <a:rPr lang="en-US" altLang="zh-CN" b="1" baseline="-25000" smtClean="0">
                <a:solidFill>
                  <a:srgbClr val="000000"/>
                </a:solidFill>
                <a:latin typeface="宋体" panose="02010600030101010101" pitchFamily="2" charset="-122"/>
              </a:rPr>
              <a:t>2</a:t>
            </a:r>
            <a:r>
              <a:rPr lang="en-US" altLang="zh-CN" b="1" smtClean="0">
                <a:solidFill>
                  <a:srgbClr val="000000"/>
                </a:solidFill>
                <a:latin typeface="宋体" panose="02010600030101010101" pitchFamily="2" charset="-122"/>
              </a:rPr>
              <a:t>O</a:t>
            </a:r>
            <a:endParaRPr lang="en-US" altLang="zh-CN" b="1" baseline="-25000" smtClean="0">
              <a:solidFill>
                <a:srgbClr val="000000"/>
              </a:solidFill>
              <a:latin typeface="宋体" panose="02010600030101010101" pitchFamily="2" charset="-122"/>
            </a:endParaRPr>
          </a:p>
          <a:p>
            <a:pPr fontAlgn="base">
              <a:spcBef>
                <a:spcPct val="0"/>
              </a:spcBef>
              <a:spcAft>
                <a:spcPct val="0"/>
              </a:spcAft>
            </a:pPr>
            <a:r>
              <a:rPr lang="en-US" altLang="zh-CN" b="1" smtClean="0">
                <a:solidFill>
                  <a:srgbClr val="000000"/>
                </a:solidFill>
                <a:latin typeface="宋体" panose="02010600030101010101" pitchFamily="2" charset="-122"/>
              </a:rPr>
              <a:t>(6)</a:t>
            </a:r>
            <a:r>
              <a:rPr lang="zh-CN" altLang="en-US" b="1" smtClean="0">
                <a:solidFill>
                  <a:srgbClr val="000000"/>
                </a:solidFill>
                <a:latin typeface="宋体" panose="02010600030101010101" pitchFamily="2" charset="-122"/>
              </a:rPr>
              <a:t>乙醇、甲醚</a:t>
            </a:r>
            <a:endParaRPr lang="en-US" altLang="zh-CN" b="1" smtClean="0">
              <a:solidFill>
                <a:srgbClr val="000000"/>
              </a:solidFill>
              <a:latin typeface="宋体" panose="02010600030101010101" pitchFamily="2" charset="-122"/>
            </a:endParaRPr>
          </a:p>
        </p:txBody>
      </p:sp>
      <p:grpSp>
        <p:nvGrpSpPr>
          <p:cNvPr id="3" name="组合 27"/>
          <p:cNvGrpSpPr/>
          <p:nvPr/>
        </p:nvGrpSpPr>
        <p:grpSpPr>
          <a:xfrm>
            <a:off x="2639760" y="3501005"/>
            <a:ext cx="2784192" cy="738664"/>
            <a:chOff x="5724080" y="1763578"/>
            <a:chExt cx="2088144" cy="738664"/>
          </a:xfrm>
        </p:grpSpPr>
        <p:sp>
          <p:nvSpPr>
            <p:cNvPr id="29" name="矩形 28"/>
            <p:cNvSpPr/>
            <p:nvPr/>
          </p:nvSpPr>
          <p:spPr>
            <a:xfrm>
              <a:off x="5724080" y="1979593"/>
              <a:ext cx="792055" cy="369332"/>
            </a:xfrm>
            <a:prstGeom prst="rect">
              <a:avLst/>
            </a:prstGeom>
            <a:ln>
              <a:noFill/>
            </a:ln>
          </p:spPr>
          <p:txBody>
            <a:bodyPr wrap="square">
              <a:spAutoFit/>
            </a:bodyPr>
            <a:lstStyle/>
            <a:p>
              <a:pPr fontAlgn="base">
                <a:spcBef>
                  <a:spcPct val="0"/>
                </a:spcBef>
                <a:spcAft>
                  <a:spcPct val="0"/>
                </a:spcAft>
              </a:pPr>
              <a:r>
                <a:rPr lang="zh-CN" altLang="en-US" b="1" smtClean="0">
                  <a:solidFill>
                    <a:srgbClr val="000000"/>
                  </a:solidFill>
                </a:rPr>
                <a:t>  </a:t>
              </a:r>
              <a:r>
                <a:rPr lang="en-US" altLang="zh-CN" b="1" smtClean="0">
                  <a:solidFill>
                    <a:srgbClr val="000000"/>
                  </a:solidFill>
                </a:rPr>
                <a:t>F</a:t>
              </a:r>
              <a:r>
                <a:rPr lang="zh-CN" altLang="en-US" smtClean="0">
                  <a:solidFill>
                    <a:srgbClr val="000000"/>
                  </a:solidFill>
                </a:rPr>
                <a:t>∝ </a:t>
              </a:r>
              <a:endParaRPr lang="zh-CN" altLang="en-US">
                <a:solidFill>
                  <a:srgbClr val="000000"/>
                </a:solidFill>
              </a:endParaRPr>
            </a:p>
          </p:txBody>
        </p:sp>
        <p:cxnSp>
          <p:nvCxnSpPr>
            <p:cNvPr id="30" name="直接连接符 29"/>
            <p:cNvCxnSpPr/>
            <p:nvPr/>
          </p:nvCxnSpPr>
          <p:spPr>
            <a:xfrm>
              <a:off x="6372125" y="2132910"/>
              <a:ext cx="1368095"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31" name="矩形 30"/>
            <p:cNvSpPr/>
            <p:nvPr/>
          </p:nvSpPr>
          <p:spPr>
            <a:xfrm>
              <a:off x="6444129" y="1763578"/>
              <a:ext cx="1368095" cy="369332"/>
            </a:xfrm>
            <a:prstGeom prst="rect">
              <a:avLst/>
            </a:prstGeom>
            <a:ln>
              <a:noFill/>
            </a:ln>
          </p:spPr>
          <p:txBody>
            <a:bodyPr wrap="square">
              <a:spAutoFit/>
            </a:bodyPr>
            <a:lstStyle/>
            <a:p>
              <a:pPr fontAlgn="base">
                <a:spcBef>
                  <a:spcPct val="0"/>
                </a:spcBef>
                <a:spcAft>
                  <a:spcPct val="0"/>
                </a:spcAft>
              </a:pPr>
              <a:r>
                <a:rPr lang="zh-CN" altLang="en-US" b="1" smtClean="0">
                  <a:solidFill>
                    <a:srgbClr val="000000"/>
                  </a:solidFill>
                </a:rPr>
                <a:t>    </a:t>
              </a:r>
              <a:r>
                <a:rPr lang="en-US" altLang="zh-CN" b="1" smtClean="0">
                  <a:solidFill>
                    <a:srgbClr val="000000"/>
                  </a:solidFill>
                </a:rPr>
                <a:t>m</a:t>
              </a:r>
              <a:r>
                <a:rPr lang="en-US" altLang="zh-CN" b="1" baseline="-25000" smtClean="0">
                  <a:solidFill>
                    <a:srgbClr val="000000"/>
                  </a:solidFill>
                </a:rPr>
                <a:t>1 </a:t>
              </a:r>
              <a:r>
                <a:rPr lang="en-US" altLang="zh-CN" b="1" baseline="30000" smtClean="0">
                  <a:solidFill>
                    <a:srgbClr val="000000"/>
                  </a:solidFill>
                </a:rPr>
                <a:t> .</a:t>
              </a:r>
              <a:r>
                <a:rPr lang="en-US" altLang="zh-CN" b="1" smtClean="0">
                  <a:solidFill>
                    <a:srgbClr val="000000"/>
                  </a:solidFill>
                </a:rPr>
                <a:t> m</a:t>
              </a:r>
              <a:r>
                <a:rPr lang="en-US" altLang="zh-CN" b="1" baseline="-25000" smtClean="0">
                  <a:solidFill>
                    <a:srgbClr val="000000"/>
                  </a:solidFill>
                </a:rPr>
                <a:t>2</a:t>
              </a:r>
              <a:endParaRPr lang="zh-CN" altLang="en-US" b="1" baseline="-25000">
                <a:solidFill>
                  <a:srgbClr val="000000"/>
                </a:solidFill>
              </a:endParaRPr>
            </a:p>
          </p:txBody>
        </p:sp>
        <p:sp>
          <p:nvSpPr>
            <p:cNvPr id="32" name="矩形 31"/>
            <p:cNvSpPr/>
            <p:nvPr/>
          </p:nvSpPr>
          <p:spPr>
            <a:xfrm>
              <a:off x="6732150" y="2132910"/>
              <a:ext cx="576040" cy="369332"/>
            </a:xfrm>
            <a:prstGeom prst="rect">
              <a:avLst/>
            </a:prstGeom>
            <a:ln>
              <a:noFill/>
            </a:ln>
          </p:spPr>
          <p:txBody>
            <a:bodyPr wrap="square">
              <a:spAutoFit/>
            </a:bodyPr>
            <a:lstStyle/>
            <a:p>
              <a:pPr fontAlgn="base">
                <a:spcBef>
                  <a:spcPct val="0"/>
                </a:spcBef>
                <a:spcAft>
                  <a:spcPct val="0"/>
                </a:spcAft>
              </a:pPr>
              <a:r>
                <a:rPr lang="zh-CN" altLang="en-US" b="1" smtClean="0">
                  <a:solidFill>
                    <a:srgbClr val="000000"/>
                  </a:solidFill>
                </a:rPr>
                <a:t>    </a:t>
              </a:r>
              <a:r>
                <a:rPr lang="en-US" altLang="zh-CN" b="1" smtClean="0">
                  <a:solidFill>
                    <a:srgbClr val="000000"/>
                  </a:solidFill>
                </a:rPr>
                <a:t>r</a:t>
              </a:r>
              <a:endParaRPr lang="zh-CN" altLang="en-US" b="1" baseline="-25000">
                <a:solidFill>
                  <a:srgbClr val="000000"/>
                </a:solidFill>
              </a:endParaRPr>
            </a:p>
          </p:txBody>
        </p:sp>
      </p:grpSp>
      <p:sp>
        <p:nvSpPr>
          <p:cNvPr id="33" name="矩形 32"/>
          <p:cNvSpPr/>
          <p:nvPr/>
        </p:nvSpPr>
        <p:spPr>
          <a:xfrm>
            <a:off x="3215801" y="4869100"/>
            <a:ext cx="960067" cy="369332"/>
          </a:xfrm>
          <a:prstGeom prst="rect">
            <a:avLst/>
          </a:prstGeom>
          <a:ln>
            <a:solidFill>
              <a:srgbClr val="FF0000"/>
            </a:solidFill>
          </a:ln>
        </p:spPr>
        <p:txBody>
          <a:bodyPr wrap="square">
            <a:spAutoFit/>
          </a:bodyPr>
          <a:lstStyle/>
          <a:p>
            <a:pPr fontAlgn="base">
              <a:spcBef>
                <a:spcPct val="0"/>
              </a:spcBef>
              <a:spcAft>
                <a:spcPct val="0"/>
              </a:spcAft>
            </a:pPr>
            <a:r>
              <a:rPr lang="zh-CN" altLang="en-US" b="1" smtClean="0">
                <a:solidFill>
                  <a:srgbClr val="000000"/>
                </a:solidFill>
              </a:rPr>
              <a:t>键能</a:t>
            </a:r>
            <a:endParaRPr lang="zh-CN" altLang="en-US" b="1">
              <a:solidFill>
                <a:srgbClr val="000000"/>
              </a:solidFill>
            </a:endParaRPr>
          </a:p>
        </p:txBody>
      </p:sp>
      <p:cxnSp>
        <p:nvCxnSpPr>
          <p:cNvPr id="35" name="直接箭头连接符 34"/>
          <p:cNvCxnSpPr>
            <a:stCxn id="33" idx="1"/>
          </p:cNvCxnSpPr>
          <p:nvPr/>
        </p:nvCxnSpPr>
        <p:spPr>
          <a:xfrm flipH="1">
            <a:off x="2255736" y="5053766"/>
            <a:ext cx="960067"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6" name="矩形 45"/>
          <p:cNvSpPr/>
          <p:nvPr/>
        </p:nvSpPr>
        <p:spPr>
          <a:xfrm>
            <a:off x="5135933" y="4869100"/>
            <a:ext cx="960067" cy="369332"/>
          </a:xfrm>
          <a:prstGeom prst="rect">
            <a:avLst/>
          </a:prstGeom>
          <a:ln>
            <a:solidFill>
              <a:srgbClr val="FF0000"/>
            </a:solidFill>
          </a:ln>
        </p:spPr>
        <p:txBody>
          <a:bodyPr wrap="square">
            <a:spAutoFit/>
          </a:bodyPr>
          <a:lstStyle/>
          <a:p>
            <a:pPr fontAlgn="base">
              <a:spcBef>
                <a:spcPct val="0"/>
              </a:spcBef>
              <a:spcAft>
                <a:spcPct val="0"/>
              </a:spcAft>
            </a:pPr>
            <a:r>
              <a:rPr lang="zh-CN" altLang="en-US" b="1" smtClean="0">
                <a:solidFill>
                  <a:srgbClr val="000000"/>
                </a:solidFill>
              </a:rPr>
              <a:t>键长</a:t>
            </a:r>
            <a:endParaRPr lang="zh-CN" altLang="en-US" b="1">
              <a:solidFill>
                <a:srgbClr val="000000"/>
              </a:solidFill>
            </a:endParaRPr>
          </a:p>
        </p:txBody>
      </p:sp>
      <p:cxnSp>
        <p:nvCxnSpPr>
          <p:cNvPr id="47" name="直接箭头连接符 46"/>
          <p:cNvCxnSpPr>
            <a:stCxn id="46" idx="1"/>
          </p:cNvCxnSpPr>
          <p:nvPr/>
        </p:nvCxnSpPr>
        <p:spPr>
          <a:xfrm flipH="1">
            <a:off x="4175868" y="5053766"/>
            <a:ext cx="960067"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8" name="矩形 47"/>
          <p:cNvSpPr/>
          <p:nvPr/>
        </p:nvSpPr>
        <p:spPr>
          <a:xfrm>
            <a:off x="7056068" y="4828444"/>
            <a:ext cx="960067" cy="369332"/>
          </a:xfrm>
          <a:prstGeom prst="rect">
            <a:avLst/>
          </a:prstGeom>
          <a:ln>
            <a:solidFill>
              <a:srgbClr val="FF0000"/>
            </a:solidFill>
          </a:ln>
        </p:spPr>
        <p:txBody>
          <a:bodyPr wrap="square">
            <a:spAutoFit/>
          </a:bodyPr>
          <a:lstStyle/>
          <a:p>
            <a:pPr fontAlgn="base">
              <a:spcBef>
                <a:spcPct val="0"/>
              </a:spcBef>
              <a:spcAft>
                <a:spcPct val="0"/>
              </a:spcAft>
            </a:pPr>
            <a:r>
              <a:rPr lang="zh-CN" altLang="en-US" b="1" smtClean="0">
                <a:solidFill>
                  <a:srgbClr val="000000"/>
                </a:solidFill>
              </a:rPr>
              <a:t>半径</a:t>
            </a:r>
            <a:endParaRPr lang="zh-CN" altLang="en-US" b="1">
              <a:solidFill>
                <a:srgbClr val="000000"/>
              </a:solidFill>
            </a:endParaRPr>
          </a:p>
        </p:txBody>
      </p:sp>
      <p:cxnSp>
        <p:nvCxnSpPr>
          <p:cNvPr id="49" name="直接箭头连接符 48"/>
          <p:cNvCxnSpPr>
            <a:stCxn id="48" idx="1"/>
          </p:cNvCxnSpPr>
          <p:nvPr/>
        </p:nvCxnSpPr>
        <p:spPr>
          <a:xfrm flipH="1">
            <a:off x="6096001" y="5013110"/>
            <a:ext cx="960067"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1" name="矩形 50"/>
          <p:cNvSpPr/>
          <p:nvPr/>
        </p:nvSpPr>
        <p:spPr>
          <a:xfrm>
            <a:off x="2735768" y="5661155"/>
            <a:ext cx="3072213" cy="369332"/>
          </a:xfrm>
          <a:prstGeom prst="rect">
            <a:avLst/>
          </a:prstGeom>
          <a:ln>
            <a:solidFill>
              <a:srgbClr val="FF0000"/>
            </a:solidFill>
          </a:ln>
        </p:spPr>
        <p:txBody>
          <a:bodyPr wrap="square">
            <a:spAutoFit/>
          </a:bodyPr>
          <a:lstStyle/>
          <a:p>
            <a:pPr fontAlgn="base">
              <a:spcBef>
                <a:spcPct val="0"/>
              </a:spcBef>
              <a:spcAft>
                <a:spcPct val="0"/>
              </a:spcAft>
            </a:pPr>
            <a:r>
              <a:rPr lang="zh-CN" altLang="en-US" b="1" smtClean="0">
                <a:solidFill>
                  <a:srgbClr val="000000"/>
                </a:solidFill>
                <a:latin typeface="宋体" panose="02010600030101010101" pitchFamily="2" charset="-122"/>
              </a:rPr>
              <a:t>电负性：</a:t>
            </a:r>
            <a:r>
              <a:rPr lang="en-US" altLang="zh-CN" b="1" smtClean="0">
                <a:solidFill>
                  <a:srgbClr val="000000"/>
                </a:solidFill>
                <a:latin typeface="宋体" panose="02010600030101010101" pitchFamily="2" charset="-122"/>
              </a:rPr>
              <a:t>F</a:t>
            </a:r>
            <a:r>
              <a:rPr lang="zh-CN" altLang="en-US" b="1" smtClean="0">
                <a:solidFill>
                  <a:srgbClr val="000000"/>
                </a:solidFill>
                <a:latin typeface="宋体" panose="02010600030101010101" pitchFamily="2" charset="-122"/>
              </a:rPr>
              <a:t>＞</a:t>
            </a:r>
            <a:r>
              <a:rPr lang="en-US" altLang="zh-CN" b="1" smtClean="0">
                <a:solidFill>
                  <a:srgbClr val="000000"/>
                </a:solidFill>
                <a:latin typeface="宋体" panose="02010600030101010101" pitchFamily="2" charset="-122"/>
              </a:rPr>
              <a:t>O</a:t>
            </a:r>
            <a:r>
              <a:rPr lang="zh-CN" altLang="en-US" b="1" smtClean="0">
                <a:solidFill>
                  <a:srgbClr val="000000"/>
                </a:solidFill>
                <a:latin typeface="宋体" panose="02010600030101010101" pitchFamily="2" charset="-122"/>
              </a:rPr>
              <a:t>＞</a:t>
            </a:r>
            <a:r>
              <a:rPr lang="en-US" altLang="zh-CN" b="1" smtClean="0">
                <a:solidFill>
                  <a:srgbClr val="000000"/>
                </a:solidFill>
                <a:latin typeface="宋体" panose="02010600030101010101" pitchFamily="2" charset="-122"/>
              </a:rPr>
              <a:t>N</a:t>
            </a:r>
            <a:endParaRPr lang="en-US" altLang="zh-CN" b="1" baseline="-25000" smtClean="0">
              <a:solidFill>
                <a:srgbClr val="000000"/>
              </a:solidFill>
              <a:latin typeface="宋体" panose="02010600030101010101" pitchFamily="2" charset="-122"/>
            </a:endParaRPr>
          </a:p>
        </p:txBody>
      </p:sp>
    </p:spTree>
  </p:cSld>
  <p:clrMapOvr>
    <a:masterClrMapping/>
  </p:clrMapOvr>
  <p:transition/>
</p:sld>
</file>

<file path=ppt/slides/slide19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
            <a:lum/>
          </a:blip>
          <a:stretch>
            <a:fillRect/>
          </a:stretch>
        </a:blipFill>
        <a:effectLst/>
      </p:bgPr>
    </p:bg>
    <p:spTree>
      <p:nvGrpSpPr>
        <p:cNvPr id="1" name=""/>
        <p:cNvGrpSpPr/>
        <p:nvPr/>
      </p:nvGrpSpPr>
      <p:grpSpPr>
        <a:xfrm>
          <a:off x="0" y="0"/>
          <a:ext cx="0" cy="0"/>
          <a:chOff x="0" y="0"/>
          <a:chExt cx="0" cy="0"/>
        </a:xfrm>
      </p:grpSpPr>
      <p:sp>
        <p:nvSpPr>
          <p:cNvPr id="4" name="矩形 3"/>
          <p:cNvSpPr/>
          <p:nvPr/>
        </p:nvSpPr>
        <p:spPr>
          <a:xfrm>
            <a:off x="623620" y="404793"/>
            <a:ext cx="1920133" cy="461665"/>
          </a:xfrm>
          <a:prstGeom prst="rect">
            <a:avLst/>
          </a:prstGeom>
        </p:spPr>
        <p:txBody>
          <a:bodyPr wrap="square">
            <a:spAutoFit/>
          </a:bodyPr>
          <a:lstStyle/>
          <a:p>
            <a:pPr fontAlgn="base">
              <a:spcBef>
                <a:spcPct val="0"/>
              </a:spcBef>
              <a:spcAft>
                <a:spcPct val="0"/>
              </a:spcAft>
            </a:pPr>
            <a:r>
              <a:rPr lang="en-US" altLang="zh-CN" sz="2400" b="1" smtClean="0">
                <a:solidFill>
                  <a:srgbClr val="000000"/>
                </a:solidFill>
              </a:rPr>
              <a:t>3.</a:t>
            </a:r>
            <a:r>
              <a:rPr lang="zh-CN" altLang="en-US" sz="2400" b="1" smtClean="0">
                <a:solidFill>
                  <a:srgbClr val="000000"/>
                </a:solidFill>
              </a:rPr>
              <a:t>晶体</a:t>
            </a:r>
            <a:endParaRPr lang="zh-CN" altLang="en-US" sz="2400" b="1">
              <a:solidFill>
                <a:srgbClr val="000000"/>
              </a:solidFill>
            </a:endParaRPr>
          </a:p>
        </p:txBody>
      </p:sp>
      <p:cxnSp>
        <p:nvCxnSpPr>
          <p:cNvPr id="5" name="直接连接符 4"/>
          <p:cNvCxnSpPr/>
          <p:nvPr/>
        </p:nvCxnSpPr>
        <p:spPr>
          <a:xfrm>
            <a:off x="239595" y="980830"/>
            <a:ext cx="11571447" cy="1588"/>
          </a:xfrm>
          <a:prstGeom prst="line">
            <a:avLst/>
          </a:prstGeom>
          <a:ln w="57150">
            <a:solidFill>
              <a:srgbClr val="FF0000"/>
            </a:solidFill>
          </a:ln>
          <a:scene3d>
            <a:camera prst="obliqueTopRight"/>
            <a:lightRig rig="threePt" dir="t"/>
          </a:scene3d>
        </p:spPr>
        <p:style>
          <a:lnRef idx="1">
            <a:schemeClr val="accent1"/>
          </a:lnRef>
          <a:fillRef idx="0">
            <a:schemeClr val="accent1"/>
          </a:fillRef>
          <a:effectRef idx="0">
            <a:schemeClr val="accent1"/>
          </a:effectRef>
          <a:fontRef idx="minor">
            <a:schemeClr val="tx1"/>
          </a:fontRef>
        </p:style>
      </p:cxnSp>
      <p:sp>
        <p:nvSpPr>
          <p:cNvPr id="7" name="左大括号 6"/>
          <p:cNvSpPr/>
          <p:nvPr/>
        </p:nvSpPr>
        <p:spPr>
          <a:xfrm>
            <a:off x="1007647" y="2195610"/>
            <a:ext cx="288021" cy="2817503"/>
          </a:xfrm>
          <a:prstGeom prst="leftBrace">
            <a:avLst/>
          </a:prstGeom>
          <a:solidFill>
            <a:srgbClr val="008000"/>
          </a:solidFill>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fontAlgn="base">
              <a:spcBef>
                <a:spcPct val="0"/>
              </a:spcBef>
              <a:spcAft>
                <a:spcPct val="0"/>
              </a:spcAft>
            </a:pPr>
            <a:endParaRPr lang="zh-CN" altLang="en-US" b="1">
              <a:solidFill>
                <a:srgbClr val="000000"/>
              </a:solidFill>
            </a:endParaRPr>
          </a:p>
        </p:txBody>
      </p:sp>
      <p:sp>
        <p:nvSpPr>
          <p:cNvPr id="8" name="矩形 7"/>
          <p:cNvSpPr/>
          <p:nvPr/>
        </p:nvSpPr>
        <p:spPr>
          <a:xfrm>
            <a:off x="335600" y="3284990"/>
            <a:ext cx="672045" cy="707886"/>
          </a:xfrm>
          <a:prstGeom prst="rect">
            <a:avLst/>
          </a:prstGeom>
          <a:ln>
            <a:solidFill>
              <a:srgbClr val="FF0000"/>
            </a:solidFill>
          </a:ln>
        </p:spPr>
        <p:txBody>
          <a:bodyPr wrap="square">
            <a:spAutoFit/>
          </a:bodyPr>
          <a:lstStyle/>
          <a:p>
            <a:pPr algn="ctr" fontAlgn="base">
              <a:spcBef>
                <a:spcPct val="0"/>
              </a:spcBef>
              <a:spcAft>
                <a:spcPct val="0"/>
              </a:spcAft>
            </a:pPr>
            <a:r>
              <a:rPr lang="zh-CN" altLang="en-US" sz="2000" b="1" smtClean="0">
                <a:solidFill>
                  <a:srgbClr val="000000"/>
                </a:solidFill>
              </a:rPr>
              <a:t>晶体</a:t>
            </a:r>
            <a:endParaRPr lang="zh-CN" altLang="en-US" sz="2000" b="1">
              <a:solidFill>
                <a:srgbClr val="000000"/>
              </a:solidFill>
            </a:endParaRPr>
          </a:p>
        </p:txBody>
      </p:sp>
      <p:sp>
        <p:nvSpPr>
          <p:cNvPr id="9" name="矩形 8"/>
          <p:cNvSpPr/>
          <p:nvPr/>
        </p:nvSpPr>
        <p:spPr>
          <a:xfrm>
            <a:off x="1499932" y="2186301"/>
            <a:ext cx="649537" cy="369332"/>
          </a:xfrm>
          <a:prstGeom prst="rect">
            <a:avLst/>
          </a:prstGeom>
          <a:ln>
            <a:solidFill>
              <a:srgbClr val="FF0000"/>
            </a:solidFill>
          </a:ln>
        </p:spPr>
        <p:txBody>
          <a:bodyPr wrap="none">
            <a:spAutoFit/>
          </a:bodyPr>
          <a:lstStyle/>
          <a:p>
            <a:pPr algn="ctr" fontAlgn="base">
              <a:spcBef>
                <a:spcPct val="0"/>
              </a:spcBef>
              <a:spcAft>
                <a:spcPct val="0"/>
              </a:spcAft>
            </a:pPr>
            <a:r>
              <a:rPr lang="zh-CN" altLang="en-US" b="1" smtClean="0">
                <a:solidFill>
                  <a:srgbClr val="000000"/>
                </a:solidFill>
              </a:rPr>
              <a:t>概念</a:t>
            </a:r>
            <a:endParaRPr lang="zh-CN" altLang="en-US" b="1">
              <a:solidFill>
                <a:srgbClr val="000000"/>
              </a:solidFill>
            </a:endParaRPr>
          </a:p>
        </p:txBody>
      </p:sp>
      <p:sp>
        <p:nvSpPr>
          <p:cNvPr id="12" name="右箭头 11"/>
          <p:cNvSpPr/>
          <p:nvPr/>
        </p:nvSpPr>
        <p:spPr>
          <a:xfrm>
            <a:off x="2255735" y="2852960"/>
            <a:ext cx="384028" cy="234628"/>
          </a:xfrm>
          <a:prstGeom prst="rightArrow">
            <a:avLst>
              <a:gd name="adj1" fmla="val 31748"/>
              <a:gd name="adj2" fmla="val 35716"/>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b="1">
              <a:solidFill>
                <a:srgbClr val="FFFFFF"/>
              </a:solidFill>
            </a:endParaRPr>
          </a:p>
        </p:txBody>
      </p:sp>
      <p:sp>
        <p:nvSpPr>
          <p:cNvPr id="15" name="左大括号 14"/>
          <p:cNvSpPr/>
          <p:nvPr/>
        </p:nvSpPr>
        <p:spPr>
          <a:xfrm>
            <a:off x="2639762" y="1340858"/>
            <a:ext cx="96007" cy="1800125"/>
          </a:xfrm>
          <a:prstGeom prst="leftBrace">
            <a:avLst/>
          </a:prstGeom>
          <a:solidFill>
            <a:schemeClr val="accent5">
              <a:lumMod val="90000"/>
            </a:schemeClr>
          </a:solidFill>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fontAlgn="base">
              <a:spcBef>
                <a:spcPct val="0"/>
              </a:spcBef>
              <a:spcAft>
                <a:spcPct val="0"/>
              </a:spcAft>
            </a:pPr>
            <a:endParaRPr lang="zh-CN" altLang="en-US" b="1">
              <a:solidFill>
                <a:srgbClr val="000000"/>
              </a:solidFill>
            </a:endParaRPr>
          </a:p>
        </p:txBody>
      </p:sp>
      <p:sp>
        <p:nvSpPr>
          <p:cNvPr id="16" name="矩形 15"/>
          <p:cNvSpPr/>
          <p:nvPr/>
        </p:nvSpPr>
        <p:spPr>
          <a:xfrm>
            <a:off x="2958558" y="1340856"/>
            <a:ext cx="1114408" cy="369332"/>
          </a:xfrm>
          <a:prstGeom prst="rect">
            <a:avLst/>
          </a:prstGeom>
          <a:ln>
            <a:solidFill>
              <a:srgbClr val="FF0000"/>
            </a:solidFill>
          </a:ln>
        </p:spPr>
        <p:txBody>
          <a:bodyPr wrap="none">
            <a:spAutoFit/>
          </a:bodyPr>
          <a:lstStyle/>
          <a:p>
            <a:pPr algn="ctr" fontAlgn="base">
              <a:spcBef>
                <a:spcPct val="0"/>
              </a:spcBef>
              <a:spcAft>
                <a:spcPct val="0"/>
              </a:spcAft>
            </a:pPr>
            <a:r>
              <a:rPr lang="zh-CN" altLang="en-US" b="1" smtClean="0">
                <a:solidFill>
                  <a:srgbClr val="000000"/>
                </a:solidFill>
              </a:rPr>
              <a:t>离子晶体</a:t>
            </a:r>
            <a:endParaRPr lang="en-US" altLang="zh-CN" b="1" smtClean="0">
              <a:solidFill>
                <a:srgbClr val="000000"/>
              </a:solidFill>
            </a:endParaRPr>
          </a:p>
        </p:txBody>
      </p:sp>
      <p:sp>
        <p:nvSpPr>
          <p:cNvPr id="17" name="矩形 16"/>
          <p:cNvSpPr/>
          <p:nvPr/>
        </p:nvSpPr>
        <p:spPr>
          <a:xfrm>
            <a:off x="2735767" y="1772885"/>
            <a:ext cx="1114408" cy="369332"/>
          </a:xfrm>
          <a:prstGeom prst="rect">
            <a:avLst/>
          </a:prstGeom>
          <a:ln>
            <a:solidFill>
              <a:srgbClr val="FF0000"/>
            </a:solidFill>
          </a:ln>
        </p:spPr>
        <p:txBody>
          <a:bodyPr wrap="none">
            <a:spAutoFit/>
          </a:bodyPr>
          <a:lstStyle/>
          <a:p>
            <a:pPr fontAlgn="base">
              <a:spcBef>
                <a:spcPct val="0"/>
              </a:spcBef>
              <a:spcAft>
                <a:spcPct val="0"/>
              </a:spcAft>
            </a:pPr>
            <a:r>
              <a:rPr lang="zh-CN" altLang="en-US" b="1" smtClean="0">
                <a:solidFill>
                  <a:srgbClr val="000000"/>
                </a:solidFill>
              </a:rPr>
              <a:t>原子晶体</a:t>
            </a:r>
            <a:endParaRPr lang="zh-CN" altLang="en-US" b="1">
              <a:solidFill>
                <a:srgbClr val="000000"/>
              </a:solidFill>
            </a:endParaRPr>
          </a:p>
        </p:txBody>
      </p:sp>
      <p:sp>
        <p:nvSpPr>
          <p:cNvPr id="18" name="矩形 17"/>
          <p:cNvSpPr/>
          <p:nvPr/>
        </p:nvSpPr>
        <p:spPr>
          <a:xfrm>
            <a:off x="2735767" y="2780956"/>
            <a:ext cx="1114408" cy="369332"/>
          </a:xfrm>
          <a:prstGeom prst="rect">
            <a:avLst/>
          </a:prstGeom>
          <a:ln>
            <a:solidFill>
              <a:srgbClr val="FF0000"/>
            </a:solidFill>
          </a:ln>
        </p:spPr>
        <p:txBody>
          <a:bodyPr wrap="none">
            <a:spAutoFit/>
          </a:bodyPr>
          <a:lstStyle/>
          <a:p>
            <a:pPr fontAlgn="base">
              <a:spcBef>
                <a:spcPct val="0"/>
              </a:spcBef>
              <a:spcAft>
                <a:spcPct val="0"/>
              </a:spcAft>
            </a:pPr>
            <a:r>
              <a:rPr lang="zh-CN" altLang="en-US" b="1" smtClean="0">
                <a:solidFill>
                  <a:srgbClr val="000000"/>
                </a:solidFill>
              </a:rPr>
              <a:t>金属晶体</a:t>
            </a:r>
            <a:endParaRPr lang="zh-CN" altLang="en-US" b="1">
              <a:solidFill>
                <a:srgbClr val="000000"/>
              </a:solidFill>
            </a:endParaRPr>
          </a:p>
        </p:txBody>
      </p:sp>
      <p:sp>
        <p:nvSpPr>
          <p:cNvPr id="28" name="右箭头 27"/>
          <p:cNvSpPr/>
          <p:nvPr/>
        </p:nvSpPr>
        <p:spPr>
          <a:xfrm>
            <a:off x="4271873" y="1412860"/>
            <a:ext cx="864059" cy="216014"/>
          </a:xfrm>
          <a:prstGeom prst="rightArrow">
            <a:avLst>
              <a:gd name="adj1" fmla="val 31748"/>
              <a:gd name="adj2" fmla="val 35716"/>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b="1">
              <a:solidFill>
                <a:srgbClr val="FFFFFF"/>
              </a:solidFill>
            </a:endParaRPr>
          </a:p>
        </p:txBody>
      </p:sp>
      <p:sp>
        <p:nvSpPr>
          <p:cNvPr id="33" name="左大括号 32"/>
          <p:cNvSpPr/>
          <p:nvPr/>
        </p:nvSpPr>
        <p:spPr>
          <a:xfrm>
            <a:off x="4559895" y="3861030"/>
            <a:ext cx="192013" cy="720050"/>
          </a:xfrm>
          <a:prstGeom prst="leftBrace">
            <a:avLst/>
          </a:prstGeom>
          <a:solidFill>
            <a:schemeClr val="accent5">
              <a:lumMod val="90000"/>
            </a:schemeClr>
          </a:solidFill>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fontAlgn="base">
              <a:spcBef>
                <a:spcPct val="0"/>
              </a:spcBef>
              <a:spcAft>
                <a:spcPct val="0"/>
              </a:spcAft>
            </a:pPr>
            <a:endParaRPr lang="zh-CN" altLang="en-US" sz="1400" b="1">
              <a:solidFill>
                <a:srgbClr val="000000"/>
              </a:solidFill>
            </a:endParaRPr>
          </a:p>
        </p:txBody>
      </p:sp>
      <p:sp>
        <p:nvSpPr>
          <p:cNvPr id="34" name="矩形 33"/>
          <p:cNvSpPr/>
          <p:nvPr/>
        </p:nvSpPr>
        <p:spPr>
          <a:xfrm>
            <a:off x="5231940" y="1340858"/>
            <a:ext cx="2496173" cy="307777"/>
          </a:xfrm>
          <a:prstGeom prst="rect">
            <a:avLst/>
          </a:prstGeom>
          <a:ln>
            <a:solidFill>
              <a:srgbClr val="FF0000"/>
            </a:solidFill>
          </a:ln>
        </p:spPr>
        <p:txBody>
          <a:bodyPr wrap="square">
            <a:spAutoFit/>
          </a:bodyPr>
          <a:lstStyle/>
          <a:p>
            <a:pPr fontAlgn="base">
              <a:spcBef>
                <a:spcPct val="0"/>
              </a:spcBef>
              <a:spcAft>
                <a:spcPct val="0"/>
              </a:spcAft>
            </a:pPr>
            <a:r>
              <a:rPr lang="zh-CN" altLang="en-US" sz="1400" b="1" smtClean="0">
                <a:solidFill>
                  <a:srgbClr val="000000"/>
                </a:solidFill>
              </a:rPr>
              <a:t>离子键，可能共价键</a:t>
            </a:r>
            <a:endParaRPr lang="en-US" altLang="zh-CN" sz="1400" b="1" smtClean="0">
              <a:solidFill>
                <a:srgbClr val="000000"/>
              </a:solidFill>
            </a:endParaRPr>
          </a:p>
        </p:txBody>
      </p:sp>
      <p:sp>
        <p:nvSpPr>
          <p:cNvPr id="35" name="矩形 34"/>
          <p:cNvSpPr/>
          <p:nvPr/>
        </p:nvSpPr>
        <p:spPr>
          <a:xfrm>
            <a:off x="4751907" y="3861033"/>
            <a:ext cx="2592180" cy="307777"/>
          </a:xfrm>
          <a:prstGeom prst="rect">
            <a:avLst/>
          </a:prstGeom>
          <a:ln>
            <a:solidFill>
              <a:srgbClr val="FF0000"/>
            </a:solidFill>
          </a:ln>
        </p:spPr>
        <p:txBody>
          <a:bodyPr wrap="square">
            <a:spAutoFit/>
          </a:bodyPr>
          <a:lstStyle/>
          <a:p>
            <a:pPr fontAlgn="base">
              <a:spcBef>
                <a:spcPct val="0"/>
              </a:spcBef>
              <a:spcAft>
                <a:spcPct val="0"/>
              </a:spcAft>
            </a:pPr>
            <a:r>
              <a:rPr lang="zh-CN" altLang="en-US" sz="1400" b="1" smtClean="0">
                <a:solidFill>
                  <a:srgbClr val="000000"/>
                </a:solidFill>
              </a:rPr>
              <a:t>面心立方最紧密堆积</a:t>
            </a:r>
            <a:endParaRPr lang="zh-CN" altLang="en-US" sz="1400" b="1">
              <a:solidFill>
                <a:srgbClr val="000000"/>
              </a:solidFill>
            </a:endParaRPr>
          </a:p>
        </p:txBody>
      </p:sp>
      <p:sp>
        <p:nvSpPr>
          <p:cNvPr id="58" name="右箭头 57"/>
          <p:cNvSpPr/>
          <p:nvPr/>
        </p:nvSpPr>
        <p:spPr>
          <a:xfrm>
            <a:off x="4079861" y="4149050"/>
            <a:ext cx="384027" cy="144010"/>
          </a:xfrm>
          <a:prstGeom prst="rightArrow">
            <a:avLst>
              <a:gd name="adj1" fmla="val 31748"/>
              <a:gd name="adj2" fmla="val 35716"/>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b="1">
              <a:solidFill>
                <a:srgbClr val="FFFFFF"/>
              </a:solidFill>
            </a:endParaRPr>
          </a:p>
        </p:txBody>
      </p:sp>
      <p:sp>
        <p:nvSpPr>
          <p:cNvPr id="50" name="矩形 49"/>
          <p:cNvSpPr/>
          <p:nvPr/>
        </p:nvSpPr>
        <p:spPr>
          <a:xfrm>
            <a:off x="1499933" y="3356995"/>
            <a:ext cx="649537" cy="369332"/>
          </a:xfrm>
          <a:prstGeom prst="rect">
            <a:avLst/>
          </a:prstGeom>
          <a:ln>
            <a:solidFill>
              <a:srgbClr val="FF0000"/>
            </a:solidFill>
          </a:ln>
        </p:spPr>
        <p:txBody>
          <a:bodyPr wrap="none">
            <a:spAutoFit/>
          </a:bodyPr>
          <a:lstStyle/>
          <a:p>
            <a:pPr algn="ctr" fontAlgn="base">
              <a:spcBef>
                <a:spcPct val="0"/>
              </a:spcBef>
              <a:spcAft>
                <a:spcPct val="0"/>
              </a:spcAft>
            </a:pPr>
            <a:r>
              <a:rPr lang="zh-CN" altLang="en-US" b="1" smtClean="0">
                <a:solidFill>
                  <a:srgbClr val="000000"/>
                </a:solidFill>
              </a:rPr>
              <a:t>特性</a:t>
            </a:r>
            <a:endParaRPr lang="zh-CN" altLang="en-US" b="1">
              <a:solidFill>
                <a:srgbClr val="000000"/>
              </a:solidFill>
            </a:endParaRPr>
          </a:p>
        </p:txBody>
      </p:sp>
      <p:sp>
        <p:nvSpPr>
          <p:cNvPr id="51" name="矩形 50"/>
          <p:cNvSpPr/>
          <p:nvPr/>
        </p:nvSpPr>
        <p:spPr>
          <a:xfrm>
            <a:off x="1499933" y="4005040"/>
            <a:ext cx="649537" cy="369332"/>
          </a:xfrm>
          <a:prstGeom prst="rect">
            <a:avLst/>
          </a:prstGeom>
          <a:ln>
            <a:solidFill>
              <a:srgbClr val="FF0000"/>
            </a:solidFill>
          </a:ln>
        </p:spPr>
        <p:txBody>
          <a:bodyPr wrap="none">
            <a:spAutoFit/>
          </a:bodyPr>
          <a:lstStyle/>
          <a:p>
            <a:pPr algn="ctr" fontAlgn="base">
              <a:spcBef>
                <a:spcPct val="0"/>
              </a:spcBef>
              <a:spcAft>
                <a:spcPct val="0"/>
              </a:spcAft>
            </a:pPr>
            <a:r>
              <a:rPr lang="zh-CN" altLang="en-US" b="1" smtClean="0">
                <a:solidFill>
                  <a:srgbClr val="FF0000"/>
                </a:solidFill>
              </a:rPr>
              <a:t>堆积</a:t>
            </a:r>
            <a:endParaRPr lang="zh-CN" altLang="en-US" b="1">
              <a:solidFill>
                <a:srgbClr val="FF0000"/>
              </a:solidFill>
            </a:endParaRPr>
          </a:p>
        </p:txBody>
      </p:sp>
      <p:sp>
        <p:nvSpPr>
          <p:cNvPr id="56" name="矩形 55"/>
          <p:cNvSpPr/>
          <p:nvPr/>
        </p:nvSpPr>
        <p:spPr>
          <a:xfrm>
            <a:off x="1499932" y="4653085"/>
            <a:ext cx="649537" cy="369332"/>
          </a:xfrm>
          <a:prstGeom prst="rect">
            <a:avLst/>
          </a:prstGeom>
          <a:ln>
            <a:solidFill>
              <a:srgbClr val="FF0000"/>
            </a:solidFill>
          </a:ln>
        </p:spPr>
        <p:txBody>
          <a:bodyPr wrap="none">
            <a:spAutoFit/>
          </a:bodyPr>
          <a:lstStyle/>
          <a:p>
            <a:pPr algn="ctr" fontAlgn="base">
              <a:spcBef>
                <a:spcPct val="0"/>
              </a:spcBef>
              <a:spcAft>
                <a:spcPct val="0"/>
              </a:spcAft>
            </a:pPr>
            <a:r>
              <a:rPr lang="zh-CN" altLang="en-US" b="1" smtClean="0">
                <a:solidFill>
                  <a:srgbClr val="000000"/>
                </a:solidFill>
              </a:rPr>
              <a:t>晶胞</a:t>
            </a:r>
            <a:endParaRPr lang="zh-CN" altLang="en-US" b="1">
              <a:solidFill>
                <a:srgbClr val="000000"/>
              </a:solidFill>
            </a:endParaRPr>
          </a:p>
        </p:txBody>
      </p:sp>
      <p:sp>
        <p:nvSpPr>
          <p:cNvPr id="62" name="矩形 61"/>
          <p:cNvSpPr/>
          <p:nvPr/>
        </p:nvSpPr>
        <p:spPr>
          <a:xfrm>
            <a:off x="1499932" y="2780955"/>
            <a:ext cx="649537" cy="369332"/>
          </a:xfrm>
          <a:prstGeom prst="rect">
            <a:avLst/>
          </a:prstGeom>
          <a:ln>
            <a:solidFill>
              <a:srgbClr val="FF0000"/>
            </a:solidFill>
          </a:ln>
        </p:spPr>
        <p:txBody>
          <a:bodyPr wrap="none">
            <a:spAutoFit/>
          </a:bodyPr>
          <a:lstStyle/>
          <a:p>
            <a:pPr algn="ctr" fontAlgn="base">
              <a:spcBef>
                <a:spcPct val="0"/>
              </a:spcBef>
              <a:spcAft>
                <a:spcPct val="0"/>
              </a:spcAft>
            </a:pPr>
            <a:r>
              <a:rPr lang="zh-CN" altLang="en-US" b="1" smtClean="0">
                <a:solidFill>
                  <a:srgbClr val="FF0000"/>
                </a:solidFill>
              </a:rPr>
              <a:t>分类</a:t>
            </a:r>
            <a:endParaRPr lang="zh-CN" altLang="en-US" b="1">
              <a:solidFill>
                <a:srgbClr val="FF0000"/>
              </a:solidFill>
            </a:endParaRPr>
          </a:p>
        </p:txBody>
      </p:sp>
      <p:sp>
        <p:nvSpPr>
          <p:cNvPr id="63" name="矩形 62"/>
          <p:cNvSpPr/>
          <p:nvPr/>
        </p:nvSpPr>
        <p:spPr>
          <a:xfrm>
            <a:off x="2735767" y="2276920"/>
            <a:ext cx="1114408" cy="369332"/>
          </a:xfrm>
          <a:prstGeom prst="rect">
            <a:avLst/>
          </a:prstGeom>
          <a:ln>
            <a:solidFill>
              <a:srgbClr val="FF0000"/>
            </a:solidFill>
          </a:ln>
        </p:spPr>
        <p:txBody>
          <a:bodyPr wrap="none">
            <a:spAutoFit/>
          </a:bodyPr>
          <a:lstStyle/>
          <a:p>
            <a:pPr fontAlgn="base">
              <a:spcBef>
                <a:spcPct val="0"/>
              </a:spcBef>
              <a:spcAft>
                <a:spcPct val="0"/>
              </a:spcAft>
            </a:pPr>
            <a:r>
              <a:rPr lang="zh-CN" altLang="en-US" b="1" smtClean="0">
                <a:solidFill>
                  <a:srgbClr val="000000"/>
                </a:solidFill>
              </a:rPr>
              <a:t>分子晶体</a:t>
            </a:r>
            <a:endParaRPr lang="zh-CN" altLang="en-US" b="1">
              <a:solidFill>
                <a:srgbClr val="000000"/>
              </a:solidFill>
            </a:endParaRPr>
          </a:p>
        </p:txBody>
      </p:sp>
      <p:sp>
        <p:nvSpPr>
          <p:cNvPr id="64" name="右箭头 63"/>
          <p:cNvSpPr/>
          <p:nvPr/>
        </p:nvSpPr>
        <p:spPr>
          <a:xfrm>
            <a:off x="2255735" y="4077045"/>
            <a:ext cx="384028" cy="234628"/>
          </a:xfrm>
          <a:prstGeom prst="rightArrow">
            <a:avLst>
              <a:gd name="adj1" fmla="val 31748"/>
              <a:gd name="adj2" fmla="val 35716"/>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b="1">
              <a:solidFill>
                <a:srgbClr val="FFFFFF"/>
              </a:solidFill>
            </a:endParaRPr>
          </a:p>
        </p:txBody>
      </p:sp>
      <p:sp>
        <p:nvSpPr>
          <p:cNvPr id="65" name="左大括号 64"/>
          <p:cNvSpPr/>
          <p:nvPr/>
        </p:nvSpPr>
        <p:spPr>
          <a:xfrm>
            <a:off x="2639762" y="4005042"/>
            <a:ext cx="96007" cy="1800125"/>
          </a:xfrm>
          <a:prstGeom prst="leftBrace">
            <a:avLst/>
          </a:prstGeom>
          <a:solidFill>
            <a:schemeClr val="accent5">
              <a:lumMod val="90000"/>
            </a:schemeClr>
          </a:solidFill>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fontAlgn="base">
              <a:spcBef>
                <a:spcPct val="0"/>
              </a:spcBef>
              <a:spcAft>
                <a:spcPct val="0"/>
              </a:spcAft>
            </a:pPr>
            <a:endParaRPr lang="zh-CN" altLang="en-US" b="1">
              <a:solidFill>
                <a:srgbClr val="000000"/>
              </a:solidFill>
            </a:endParaRPr>
          </a:p>
        </p:txBody>
      </p:sp>
      <p:sp>
        <p:nvSpPr>
          <p:cNvPr id="66" name="矩形 65"/>
          <p:cNvSpPr/>
          <p:nvPr/>
        </p:nvSpPr>
        <p:spPr>
          <a:xfrm>
            <a:off x="2831775" y="4005040"/>
            <a:ext cx="1230813" cy="369332"/>
          </a:xfrm>
          <a:prstGeom prst="rect">
            <a:avLst/>
          </a:prstGeom>
          <a:ln>
            <a:solidFill>
              <a:srgbClr val="FF0000"/>
            </a:solidFill>
          </a:ln>
        </p:spPr>
        <p:txBody>
          <a:bodyPr wrap="square">
            <a:spAutoFit/>
          </a:bodyPr>
          <a:lstStyle/>
          <a:p>
            <a:pPr algn="ctr" fontAlgn="base">
              <a:spcBef>
                <a:spcPct val="0"/>
              </a:spcBef>
              <a:spcAft>
                <a:spcPct val="0"/>
              </a:spcAft>
            </a:pPr>
            <a:r>
              <a:rPr lang="en-US" altLang="zh-CN" b="1" smtClean="0">
                <a:solidFill>
                  <a:srgbClr val="000000"/>
                </a:solidFill>
              </a:rPr>
              <a:t>A1</a:t>
            </a:r>
            <a:r>
              <a:rPr lang="zh-CN" altLang="en-US" b="1" smtClean="0">
                <a:solidFill>
                  <a:srgbClr val="000000"/>
                </a:solidFill>
              </a:rPr>
              <a:t>型</a:t>
            </a:r>
            <a:endParaRPr lang="en-US" altLang="zh-CN" b="1" smtClean="0">
              <a:solidFill>
                <a:srgbClr val="000000"/>
              </a:solidFill>
            </a:endParaRPr>
          </a:p>
        </p:txBody>
      </p:sp>
      <p:sp>
        <p:nvSpPr>
          <p:cNvPr id="67" name="矩形 66"/>
          <p:cNvSpPr/>
          <p:nvPr/>
        </p:nvSpPr>
        <p:spPr>
          <a:xfrm>
            <a:off x="2831774" y="4787788"/>
            <a:ext cx="1248087" cy="369332"/>
          </a:xfrm>
          <a:prstGeom prst="rect">
            <a:avLst/>
          </a:prstGeom>
          <a:ln>
            <a:solidFill>
              <a:srgbClr val="FF0000"/>
            </a:solidFill>
          </a:ln>
        </p:spPr>
        <p:txBody>
          <a:bodyPr wrap="square">
            <a:spAutoFit/>
          </a:bodyPr>
          <a:lstStyle/>
          <a:p>
            <a:pPr algn="ctr" fontAlgn="base">
              <a:spcBef>
                <a:spcPct val="0"/>
              </a:spcBef>
              <a:spcAft>
                <a:spcPct val="0"/>
              </a:spcAft>
            </a:pPr>
            <a:r>
              <a:rPr lang="en-US" altLang="zh-CN" b="1" smtClean="0">
                <a:solidFill>
                  <a:srgbClr val="000000"/>
                </a:solidFill>
              </a:rPr>
              <a:t>A3</a:t>
            </a:r>
            <a:r>
              <a:rPr lang="zh-CN" altLang="en-US" b="1" smtClean="0">
                <a:solidFill>
                  <a:srgbClr val="000000"/>
                </a:solidFill>
              </a:rPr>
              <a:t>型</a:t>
            </a:r>
            <a:endParaRPr lang="zh-CN" altLang="en-US" b="1">
              <a:solidFill>
                <a:srgbClr val="000000"/>
              </a:solidFill>
            </a:endParaRPr>
          </a:p>
        </p:txBody>
      </p:sp>
      <p:sp>
        <p:nvSpPr>
          <p:cNvPr id="69" name="矩形 68"/>
          <p:cNvSpPr/>
          <p:nvPr/>
        </p:nvSpPr>
        <p:spPr>
          <a:xfrm>
            <a:off x="2831774" y="5435833"/>
            <a:ext cx="1248087" cy="369332"/>
          </a:xfrm>
          <a:prstGeom prst="rect">
            <a:avLst/>
          </a:prstGeom>
          <a:ln>
            <a:solidFill>
              <a:srgbClr val="FF0000"/>
            </a:solidFill>
          </a:ln>
        </p:spPr>
        <p:txBody>
          <a:bodyPr wrap="square">
            <a:spAutoFit/>
          </a:bodyPr>
          <a:lstStyle/>
          <a:p>
            <a:pPr algn="ctr" fontAlgn="base">
              <a:spcBef>
                <a:spcPct val="0"/>
              </a:spcBef>
              <a:spcAft>
                <a:spcPct val="0"/>
              </a:spcAft>
            </a:pPr>
            <a:r>
              <a:rPr lang="en-US" altLang="zh-CN" b="1" smtClean="0">
                <a:solidFill>
                  <a:srgbClr val="000000"/>
                </a:solidFill>
              </a:rPr>
              <a:t>A2</a:t>
            </a:r>
            <a:r>
              <a:rPr lang="zh-CN" altLang="en-US" b="1" smtClean="0">
                <a:solidFill>
                  <a:srgbClr val="000000"/>
                </a:solidFill>
              </a:rPr>
              <a:t>型</a:t>
            </a:r>
            <a:endParaRPr lang="zh-CN" altLang="en-US" b="1">
              <a:solidFill>
                <a:srgbClr val="000000"/>
              </a:solidFill>
            </a:endParaRPr>
          </a:p>
        </p:txBody>
      </p:sp>
      <p:sp>
        <p:nvSpPr>
          <p:cNvPr id="70" name="右箭头 69"/>
          <p:cNvSpPr/>
          <p:nvPr/>
        </p:nvSpPr>
        <p:spPr>
          <a:xfrm>
            <a:off x="4271873" y="1844890"/>
            <a:ext cx="864059" cy="216014"/>
          </a:xfrm>
          <a:prstGeom prst="rightArrow">
            <a:avLst>
              <a:gd name="adj1" fmla="val 31748"/>
              <a:gd name="adj2" fmla="val 35716"/>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b="1">
              <a:solidFill>
                <a:srgbClr val="FFFFFF"/>
              </a:solidFill>
            </a:endParaRPr>
          </a:p>
        </p:txBody>
      </p:sp>
      <p:sp>
        <p:nvSpPr>
          <p:cNvPr id="71" name="矩形 70"/>
          <p:cNvSpPr/>
          <p:nvPr/>
        </p:nvSpPr>
        <p:spPr>
          <a:xfrm>
            <a:off x="5231940" y="1772888"/>
            <a:ext cx="2496173" cy="307777"/>
          </a:xfrm>
          <a:prstGeom prst="rect">
            <a:avLst/>
          </a:prstGeom>
          <a:ln>
            <a:solidFill>
              <a:srgbClr val="FF0000"/>
            </a:solidFill>
          </a:ln>
        </p:spPr>
        <p:txBody>
          <a:bodyPr wrap="square">
            <a:spAutoFit/>
          </a:bodyPr>
          <a:lstStyle/>
          <a:p>
            <a:pPr fontAlgn="base">
              <a:spcBef>
                <a:spcPct val="0"/>
              </a:spcBef>
              <a:spcAft>
                <a:spcPct val="0"/>
              </a:spcAft>
            </a:pPr>
            <a:r>
              <a:rPr lang="zh-CN" altLang="en-US" sz="1400" b="1" smtClean="0">
                <a:solidFill>
                  <a:srgbClr val="000000"/>
                </a:solidFill>
              </a:rPr>
              <a:t>共价键</a:t>
            </a:r>
            <a:endParaRPr lang="en-US" altLang="zh-CN" sz="1400" b="1" smtClean="0">
              <a:solidFill>
                <a:srgbClr val="000000"/>
              </a:solidFill>
            </a:endParaRPr>
          </a:p>
        </p:txBody>
      </p:sp>
      <p:sp>
        <p:nvSpPr>
          <p:cNvPr id="72" name="右箭头 71"/>
          <p:cNvSpPr/>
          <p:nvPr/>
        </p:nvSpPr>
        <p:spPr>
          <a:xfrm>
            <a:off x="4271873" y="2348925"/>
            <a:ext cx="864059" cy="216014"/>
          </a:xfrm>
          <a:prstGeom prst="rightArrow">
            <a:avLst>
              <a:gd name="adj1" fmla="val 31748"/>
              <a:gd name="adj2" fmla="val 35716"/>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b="1">
              <a:solidFill>
                <a:srgbClr val="FFFFFF"/>
              </a:solidFill>
            </a:endParaRPr>
          </a:p>
        </p:txBody>
      </p:sp>
      <p:sp>
        <p:nvSpPr>
          <p:cNvPr id="73" name="矩形 72"/>
          <p:cNvSpPr/>
          <p:nvPr/>
        </p:nvSpPr>
        <p:spPr>
          <a:xfrm>
            <a:off x="5231939" y="2329171"/>
            <a:ext cx="3264228" cy="307777"/>
          </a:xfrm>
          <a:prstGeom prst="rect">
            <a:avLst/>
          </a:prstGeom>
          <a:ln>
            <a:solidFill>
              <a:srgbClr val="FF0000"/>
            </a:solidFill>
          </a:ln>
        </p:spPr>
        <p:txBody>
          <a:bodyPr wrap="square">
            <a:spAutoFit/>
          </a:bodyPr>
          <a:lstStyle/>
          <a:p>
            <a:pPr fontAlgn="base">
              <a:spcBef>
                <a:spcPct val="0"/>
              </a:spcBef>
              <a:spcAft>
                <a:spcPct val="0"/>
              </a:spcAft>
            </a:pPr>
            <a:r>
              <a:rPr lang="zh-CN" altLang="en-US" sz="1400" b="1" smtClean="0">
                <a:solidFill>
                  <a:srgbClr val="000000"/>
                </a:solidFill>
              </a:rPr>
              <a:t>分子间作用力，可能共价键</a:t>
            </a:r>
            <a:endParaRPr lang="en-US" altLang="zh-CN" sz="1400" b="1" smtClean="0">
              <a:solidFill>
                <a:srgbClr val="000000"/>
              </a:solidFill>
            </a:endParaRPr>
          </a:p>
        </p:txBody>
      </p:sp>
      <p:sp>
        <p:nvSpPr>
          <p:cNvPr id="74" name="右箭头 73"/>
          <p:cNvSpPr/>
          <p:nvPr/>
        </p:nvSpPr>
        <p:spPr>
          <a:xfrm>
            <a:off x="4271873" y="2924965"/>
            <a:ext cx="864059" cy="216014"/>
          </a:xfrm>
          <a:prstGeom prst="rightArrow">
            <a:avLst>
              <a:gd name="adj1" fmla="val 31748"/>
              <a:gd name="adj2" fmla="val 35716"/>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b="1">
              <a:solidFill>
                <a:srgbClr val="FFFFFF"/>
              </a:solidFill>
            </a:endParaRPr>
          </a:p>
        </p:txBody>
      </p:sp>
      <p:sp>
        <p:nvSpPr>
          <p:cNvPr id="75" name="矩形 74"/>
          <p:cNvSpPr/>
          <p:nvPr/>
        </p:nvSpPr>
        <p:spPr>
          <a:xfrm>
            <a:off x="5231940" y="2852963"/>
            <a:ext cx="2496173" cy="307777"/>
          </a:xfrm>
          <a:prstGeom prst="rect">
            <a:avLst/>
          </a:prstGeom>
          <a:ln>
            <a:solidFill>
              <a:srgbClr val="FF0000"/>
            </a:solidFill>
          </a:ln>
        </p:spPr>
        <p:txBody>
          <a:bodyPr wrap="square">
            <a:spAutoFit/>
          </a:bodyPr>
          <a:lstStyle/>
          <a:p>
            <a:pPr fontAlgn="base">
              <a:spcBef>
                <a:spcPct val="0"/>
              </a:spcBef>
              <a:spcAft>
                <a:spcPct val="0"/>
              </a:spcAft>
            </a:pPr>
            <a:r>
              <a:rPr lang="zh-CN" altLang="en-US" sz="1400" b="1" smtClean="0">
                <a:solidFill>
                  <a:srgbClr val="000000"/>
                </a:solidFill>
              </a:rPr>
              <a:t>金属键</a:t>
            </a:r>
            <a:endParaRPr lang="en-US" altLang="zh-CN" sz="1400" b="1" smtClean="0">
              <a:solidFill>
                <a:srgbClr val="000000"/>
              </a:solidFill>
            </a:endParaRPr>
          </a:p>
        </p:txBody>
      </p:sp>
      <p:sp>
        <p:nvSpPr>
          <p:cNvPr id="76" name="矩形 75"/>
          <p:cNvSpPr/>
          <p:nvPr/>
        </p:nvSpPr>
        <p:spPr>
          <a:xfrm>
            <a:off x="7632109" y="3501008"/>
            <a:ext cx="3936273" cy="307777"/>
          </a:xfrm>
          <a:prstGeom prst="rect">
            <a:avLst/>
          </a:prstGeom>
          <a:ln>
            <a:solidFill>
              <a:srgbClr val="FF0000"/>
            </a:solidFill>
          </a:ln>
        </p:spPr>
        <p:txBody>
          <a:bodyPr wrap="square">
            <a:spAutoFit/>
          </a:bodyPr>
          <a:lstStyle/>
          <a:p>
            <a:pPr fontAlgn="base">
              <a:spcBef>
                <a:spcPct val="0"/>
              </a:spcBef>
              <a:spcAft>
                <a:spcPct val="0"/>
              </a:spcAft>
            </a:pPr>
            <a:r>
              <a:rPr lang="en-US" altLang="zh-CN" sz="1400" b="1" smtClean="0">
                <a:solidFill>
                  <a:srgbClr val="0000FF"/>
                </a:solidFill>
              </a:rPr>
              <a:t>Al</a:t>
            </a:r>
            <a:r>
              <a:rPr lang="zh-CN" altLang="en-US" sz="1400" b="1" smtClean="0">
                <a:solidFill>
                  <a:srgbClr val="0000FF"/>
                </a:solidFill>
              </a:rPr>
              <a:t>、</a:t>
            </a:r>
            <a:r>
              <a:rPr lang="en-US" altLang="zh-CN" sz="1400" b="1" smtClean="0">
                <a:solidFill>
                  <a:srgbClr val="0000FF"/>
                </a:solidFill>
              </a:rPr>
              <a:t>Ca</a:t>
            </a:r>
            <a:r>
              <a:rPr lang="zh-CN" altLang="en-US" sz="1400" b="1" smtClean="0">
                <a:solidFill>
                  <a:srgbClr val="000000"/>
                </a:solidFill>
              </a:rPr>
              <a:t>、</a:t>
            </a:r>
            <a:r>
              <a:rPr lang="en-US" altLang="zh-CN" sz="1400" b="1" smtClean="0">
                <a:solidFill>
                  <a:srgbClr val="C00000"/>
                </a:solidFill>
              </a:rPr>
              <a:t>Au</a:t>
            </a:r>
            <a:r>
              <a:rPr lang="zh-CN" altLang="en-US" sz="1400" b="1" smtClean="0">
                <a:solidFill>
                  <a:srgbClr val="C00000"/>
                </a:solidFill>
              </a:rPr>
              <a:t>、</a:t>
            </a:r>
            <a:r>
              <a:rPr lang="en-US" altLang="zh-CN" sz="1400" b="1" smtClean="0">
                <a:solidFill>
                  <a:srgbClr val="C00000"/>
                </a:solidFill>
              </a:rPr>
              <a:t>Ag</a:t>
            </a:r>
            <a:r>
              <a:rPr lang="zh-CN" altLang="en-US" sz="1400" b="1" smtClean="0">
                <a:solidFill>
                  <a:srgbClr val="C00000"/>
                </a:solidFill>
              </a:rPr>
              <a:t>、</a:t>
            </a:r>
            <a:r>
              <a:rPr lang="en-US" altLang="zh-CN" sz="1400" b="1" smtClean="0">
                <a:solidFill>
                  <a:srgbClr val="C00000"/>
                </a:solidFill>
              </a:rPr>
              <a:t>Cu</a:t>
            </a:r>
            <a:r>
              <a:rPr lang="zh-CN" altLang="en-US" sz="1400" b="1" smtClean="0">
                <a:solidFill>
                  <a:srgbClr val="C00000"/>
                </a:solidFill>
              </a:rPr>
              <a:t>、</a:t>
            </a:r>
            <a:r>
              <a:rPr lang="en-US" altLang="zh-CN" sz="1400" b="1" smtClean="0">
                <a:solidFill>
                  <a:srgbClr val="C00000"/>
                </a:solidFill>
              </a:rPr>
              <a:t>Pt</a:t>
            </a:r>
            <a:r>
              <a:rPr lang="zh-CN" altLang="en-US" sz="1400" b="1" smtClean="0">
                <a:solidFill>
                  <a:srgbClr val="C00000"/>
                </a:solidFill>
              </a:rPr>
              <a:t>、</a:t>
            </a:r>
            <a:r>
              <a:rPr lang="en-US" altLang="zh-CN" sz="1400" b="1" smtClean="0">
                <a:solidFill>
                  <a:srgbClr val="C00000"/>
                </a:solidFill>
              </a:rPr>
              <a:t>Pd</a:t>
            </a:r>
            <a:endParaRPr lang="zh-CN" altLang="en-US" sz="1400" b="1">
              <a:solidFill>
                <a:srgbClr val="C00000"/>
              </a:solidFill>
            </a:endParaRPr>
          </a:p>
        </p:txBody>
      </p:sp>
      <p:sp>
        <p:nvSpPr>
          <p:cNvPr id="77" name="左大括号 76"/>
          <p:cNvSpPr/>
          <p:nvPr/>
        </p:nvSpPr>
        <p:spPr>
          <a:xfrm>
            <a:off x="7440095" y="3645015"/>
            <a:ext cx="192013" cy="864060"/>
          </a:xfrm>
          <a:prstGeom prst="leftBrace">
            <a:avLst/>
          </a:prstGeom>
          <a:solidFill>
            <a:schemeClr val="accent5">
              <a:lumMod val="90000"/>
            </a:schemeClr>
          </a:solidFill>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fontAlgn="base">
              <a:spcBef>
                <a:spcPct val="0"/>
              </a:spcBef>
              <a:spcAft>
                <a:spcPct val="0"/>
              </a:spcAft>
            </a:pPr>
            <a:endParaRPr lang="zh-CN" altLang="en-US" sz="1400" b="1">
              <a:solidFill>
                <a:srgbClr val="000000"/>
              </a:solidFill>
            </a:endParaRPr>
          </a:p>
        </p:txBody>
      </p:sp>
      <p:sp>
        <p:nvSpPr>
          <p:cNvPr id="78" name="矩形 77"/>
          <p:cNvSpPr/>
          <p:nvPr/>
        </p:nvSpPr>
        <p:spPr>
          <a:xfrm>
            <a:off x="7632109" y="3861033"/>
            <a:ext cx="3936273" cy="307777"/>
          </a:xfrm>
          <a:prstGeom prst="rect">
            <a:avLst/>
          </a:prstGeom>
          <a:ln>
            <a:solidFill>
              <a:srgbClr val="FF0000"/>
            </a:solidFill>
          </a:ln>
        </p:spPr>
        <p:txBody>
          <a:bodyPr wrap="square">
            <a:spAutoFit/>
          </a:bodyPr>
          <a:lstStyle/>
          <a:p>
            <a:pPr fontAlgn="base">
              <a:spcBef>
                <a:spcPct val="0"/>
              </a:spcBef>
              <a:spcAft>
                <a:spcPct val="0"/>
              </a:spcAft>
            </a:pPr>
            <a:r>
              <a:rPr lang="en-US" altLang="zh-CN" sz="1400" b="1" err="1" smtClean="0">
                <a:solidFill>
                  <a:srgbClr val="000000"/>
                </a:solidFill>
              </a:rPr>
              <a:t>Na</a:t>
            </a:r>
            <a:r>
              <a:rPr lang="en-US" altLang="zh-CN" sz="1400" b="1" err="1" smtClean="0">
                <a:solidFill>
                  <a:srgbClr val="C00000"/>
                </a:solidFill>
              </a:rPr>
              <a:t>Cl</a:t>
            </a:r>
            <a:endParaRPr lang="zh-CN" altLang="en-US" sz="1400" b="1">
              <a:solidFill>
                <a:srgbClr val="C00000"/>
              </a:solidFill>
            </a:endParaRPr>
          </a:p>
        </p:txBody>
      </p:sp>
      <p:sp>
        <p:nvSpPr>
          <p:cNvPr id="79" name="矩形 78"/>
          <p:cNvSpPr/>
          <p:nvPr/>
        </p:nvSpPr>
        <p:spPr>
          <a:xfrm>
            <a:off x="4751907" y="4221058"/>
            <a:ext cx="2592180" cy="307777"/>
          </a:xfrm>
          <a:prstGeom prst="rect">
            <a:avLst/>
          </a:prstGeom>
          <a:ln>
            <a:solidFill>
              <a:srgbClr val="FF0000"/>
            </a:solidFill>
          </a:ln>
        </p:spPr>
        <p:txBody>
          <a:bodyPr wrap="square">
            <a:spAutoFit/>
          </a:bodyPr>
          <a:lstStyle/>
          <a:p>
            <a:pPr fontAlgn="base">
              <a:spcBef>
                <a:spcPct val="0"/>
              </a:spcBef>
              <a:spcAft>
                <a:spcPct val="0"/>
              </a:spcAft>
            </a:pPr>
            <a:r>
              <a:rPr lang="zh-CN" altLang="en-US" sz="1400" b="1" smtClean="0">
                <a:solidFill>
                  <a:srgbClr val="000000"/>
                </a:solidFill>
              </a:rPr>
              <a:t>配位数</a:t>
            </a:r>
            <a:r>
              <a:rPr lang="en-US" altLang="zh-CN" sz="1400" b="1" smtClean="0">
                <a:solidFill>
                  <a:srgbClr val="000000"/>
                </a:solidFill>
              </a:rPr>
              <a:t>12,</a:t>
            </a:r>
            <a:endParaRPr lang="zh-CN" altLang="en-US" sz="1400" b="1">
              <a:solidFill>
                <a:srgbClr val="000000"/>
              </a:solidFill>
            </a:endParaRPr>
          </a:p>
        </p:txBody>
      </p:sp>
      <p:sp>
        <p:nvSpPr>
          <p:cNvPr id="80" name="矩形 79"/>
          <p:cNvSpPr/>
          <p:nvPr/>
        </p:nvSpPr>
        <p:spPr>
          <a:xfrm>
            <a:off x="7632109" y="4221058"/>
            <a:ext cx="3936273" cy="307777"/>
          </a:xfrm>
          <a:prstGeom prst="rect">
            <a:avLst/>
          </a:prstGeom>
          <a:ln>
            <a:solidFill>
              <a:srgbClr val="FF0000"/>
            </a:solidFill>
          </a:ln>
        </p:spPr>
        <p:txBody>
          <a:bodyPr wrap="square">
            <a:spAutoFit/>
          </a:bodyPr>
          <a:lstStyle/>
          <a:p>
            <a:pPr fontAlgn="base">
              <a:spcBef>
                <a:spcPct val="0"/>
              </a:spcBef>
              <a:spcAft>
                <a:spcPct val="0"/>
              </a:spcAft>
            </a:pPr>
            <a:r>
              <a:rPr lang="zh-CN" altLang="en-US" sz="1400" b="1" smtClean="0">
                <a:solidFill>
                  <a:srgbClr val="000000"/>
                </a:solidFill>
              </a:rPr>
              <a:t>干冰</a:t>
            </a:r>
            <a:endParaRPr lang="zh-CN" altLang="en-US" sz="1400" b="1">
              <a:solidFill>
                <a:srgbClr val="000000"/>
              </a:solidFill>
            </a:endParaRPr>
          </a:p>
        </p:txBody>
      </p:sp>
      <p:sp>
        <p:nvSpPr>
          <p:cNvPr id="81" name="左大括号 80"/>
          <p:cNvSpPr/>
          <p:nvPr/>
        </p:nvSpPr>
        <p:spPr>
          <a:xfrm>
            <a:off x="4559895" y="4653085"/>
            <a:ext cx="192013" cy="720050"/>
          </a:xfrm>
          <a:prstGeom prst="leftBrace">
            <a:avLst/>
          </a:prstGeom>
          <a:solidFill>
            <a:schemeClr val="accent5">
              <a:lumMod val="90000"/>
            </a:schemeClr>
          </a:solidFill>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fontAlgn="base">
              <a:spcBef>
                <a:spcPct val="0"/>
              </a:spcBef>
              <a:spcAft>
                <a:spcPct val="0"/>
              </a:spcAft>
            </a:pPr>
            <a:endParaRPr lang="zh-CN" altLang="en-US" sz="1400" b="1">
              <a:solidFill>
                <a:srgbClr val="000000"/>
              </a:solidFill>
            </a:endParaRPr>
          </a:p>
        </p:txBody>
      </p:sp>
      <p:sp>
        <p:nvSpPr>
          <p:cNvPr id="82" name="矩形 81"/>
          <p:cNvSpPr/>
          <p:nvPr/>
        </p:nvSpPr>
        <p:spPr>
          <a:xfrm>
            <a:off x="4751907" y="4653088"/>
            <a:ext cx="2592180" cy="307777"/>
          </a:xfrm>
          <a:prstGeom prst="rect">
            <a:avLst/>
          </a:prstGeom>
          <a:ln>
            <a:solidFill>
              <a:srgbClr val="FF0000"/>
            </a:solidFill>
          </a:ln>
        </p:spPr>
        <p:txBody>
          <a:bodyPr wrap="square">
            <a:spAutoFit/>
          </a:bodyPr>
          <a:lstStyle/>
          <a:p>
            <a:pPr fontAlgn="base">
              <a:spcBef>
                <a:spcPct val="0"/>
              </a:spcBef>
              <a:spcAft>
                <a:spcPct val="0"/>
              </a:spcAft>
            </a:pPr>
            <a:r>
              <a:rPr lang="zh-CN" altLang="en-US" sz="1400" b="1" smtClean="0">
                <a:solidFill>
                  <a:srgbClr val="000000"/>
                </a:solidFill>
              </a:rPr>
              <a:t>六方最紧密堆积</a:t>
            </a:r>
            <a:endParaRPr lang="zh-CN" altLang="en-US" sz="1400" b="1">
              <a:solidFill>
                <a:srgbClr val="000000"/>
              </a:solidFill>
            </a:endParaRPr>
          </a:p>
        </p:txBody>
      </p:sp>
      <p:sp>
        <p:nvSpPr>
          <p:cNvPr id="83" name="右箭头 82"/>
          <p:cNvSpPr/>
          <p:nvPr/>
        </p:nvSpPr>
        <p:spPr>
          <a:xfrm>
            <a:off x="4079861" y="4941105"/>
            <a:ext cx="384027" cy="144010"/>
          </a:xfrm>
          <a:prstGeom prst="rightArrow">
            <a:avLst>
              <a:gd name="adj1" fmla="val 31748"/>
              <a:gd name="adj2" fmla="val 35716"/>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b="1">
              <a:solidFill>
                <a:srgbClr val="FFFFFF"/>
              </a:solidFill>
            </a:endParaRPr>
          </a:p>
        </p:txBody>
      </p:sp>
      <p:sp>
        <p:nvSpPr>
          <p:cNvPr id="84" name="矩形 83"/>
          <p:cNvSpPr/>
          <p:nvPr/>
        </p:nvSpPr>
        <p:spPr>
          <a:xfrm>
            <a:off x="7440095" y="4797098"/>
            <a:ext cx="4128287" cy="307777"/>
          </a:xfrm>
          <a:prstGeom prst="rect">
            <a:avLst/>
          </a:prstGeom>
          <a:ln>
            <a:solidFill>
              <a:srgbClr val="FF0000"/>
            </a:solidFill>
          </a:ln>
        </p:spPr>
        <p:txBody>
          <a:bodyPr wrap="square">
            <a:spAutoFit/>
          </a:bodyPr>
          <a:lstStyle/>
          <a:p>
            <a:pPr fontAlgn="base">
              <a:spcBef>
                <a:spcPct val="0"/>
              </a:spcBef>
              <a:spcAft>
                <a:spcPct val="0"/>
              </a:spcAft>
            </a:pPr>
            <a:r>
              <a:rPr lang="en-US" altLang="zh-CN" sz="1400" b="1" smtClean="0">
                <a:solidFill>
                  <a:srgbClr val="C00000"/>
                </a:solidFill>
              </a:rPr>
              <a:t>Zn</a:t>
            </a:r>
            <a:r>
              <a:rPr lang="zh-CN" altLang="en-US" sz="1400" b="1" smtClean="0">
                <a:solidFill>
                  <a:srgbClr val="C00000"/>
                </a:solidFill>
              </a:rPr>
              <a:t>、</a:t>
            </a:r>
            <a:r>
              <a:rPr lang="en-US" altLang="zh-CN" sz="1400" b="1" smtClean="0">
                <a:solidFill>
                  <a:srgbClr val="C00000"/>
                </a:solidFill>
              </a:rPr>
              <a:t>Ti</a:t>
            </a:r>
            <a:r>
              <a:rPr lang="zh-CN" altLang="en-US" sz="1400" b="1" smtClean="0">
                <a:solidFill>
                  <a:srgbClr val="C00000"/>
                </a:solidFill>
              </a:rPr>
              <a:t>、</a:t>
            </a:r>
            <a:r>
              <a:rPr lang="en-US" altLang="zh-CN" sz="1400" b="1" smtClean="0">
                <a:solidFill>
                  <a:srgbClr val="C00000"/>
                </a:solidFill>
              </a:rPr>
              <a:t>Mg</a:t>
            </a:r>
            <a:endParaRPr lang="zh-CN" altLang="en-US" sz="1400" b="1">
              <a:solidFill>
                <a:srgbClr val="C00000"/>
              </a:solidFill>
            </a:endParaRPr>
          </a:p>
        </p:txBody>
      </p:sp>
      <p:sp>
        <p:nvSpPr>
          <p:cNvPr id="87" name="矩形 86"/>
          <p:cNvSpPr/>
          <p:nvPr/>
        </p:nvSpPr>
        <p:spPr>
          <a:xfrm>
            <a:off x="4751907" y="5013113"/>
            <a:ext cx="2592180" cy="307777"/>
          </a:xfrm>
          <a:prstGeom prst="rect">
            <a:avLst/>
          </a:prstGeom>
          <a:ln>
            <a:solidFill>
              <a:srgbClr val="FF0000"/>
            </a:solidFill>
          </a:ln>
        </p:spPr>
        <p:txBody>
          <a:bodyPr wrap="square">
            <a:spAutoFit/>
          </a:bodyPr>
          <a:lstStyle/>
          <a:p>
            <a:pPr fontAlgn="base">
              <a:spcBef>
                <a:spcPct val="0"/>
              </a:spcBef>
              <a:spcAft>
                <a:spcPct val="0"/>
              </a:spcAft>
            </a:pPr>
            <a:r>
              <a:rPr lang="zh-CN" altLang="en-US" sz="1400" b="1" smtClean="0">
                <a:solidFill>
                  <a:srgbClr val="000000"/>
                </a:solidFill>
              </a:rPr>
              <a:t>配位数</a:t>
            </a:r>
            <a:r>
              <a:rPr lang="en-US" altLang="zh-CN" sz="1400" b="1" smtClean="0">
                <a:solidFill>
                  <a:srgbClr val="000000"/>
                </a:solidFill>
              </a:rPr>
              <a:t>12,</a:t>
            </a:r>
            <a:endParaRPr lang="zh-CN" altLang="en-US" sz="1400" b="1">
              <a:solidFill>
                <a:srgbClr val="000000"/>
              </a:solidFill>
            </a:endParaRPr>
          </a:p>
        </p:txBody>
      </p:sp>
      <p:sp>
        <p:nvSpPr>
          <p:cNvPr id="89" name="左大括号 88"/>
          <p:cNvSpPr/>
          <p:nvPr/>
        </p:nvSpPr>
        <p:spPr>
          <a:xfrm>
            <a:off x="7283127" y="4725090"/>
            <a:ext cx="60960" cy="576040"/>
          </a:xfrm>
          <a:prstGeom prst="leftBrace">
            <a:avLst/>
          </a:prstGeom>
          <a:solidFill>
            <a:schemeClr val="accent5">
              <a:lumMod val="90000"/>
            </a:schemeClr>
          </a:solidFill>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fontAlgn="base">
              <a:spcBef>
                <a:spcPct val="0"/>
              </a:spcBef>
              <a:spcAft>
                <a:spcPct val="0"/>
              </a:spcAft>
            </a:pPr>
            <a:endParaRPr lang="zh-CN" altLang="en-US" sz="1400" b="1">
              <a:solidFill>
                <a:srgbClr val="000000"/>
              </a:solidFill>
            </a:endParaRPr>
          </a:p>
        </p:txBody>
      </p:sp>
      <p:sp>
        <p:nvSpPr>
          <p:cNvPr id="90" name="矩形 89"/>
          <p:cNvSpPr/>
          <p:nvPr/>
        </p:nvSpPr>
        <p:spPr>
          <a:xfrm>
            <a:off x="4559896" y="5517148"/>
            <a:ext cx="2784193" cy="307777"/>
          </a:xfrm>
          <a:prstGeom prst="rect">
            <a:avLst/>
          </a:prstGeom>
          <a:ln>
            <a:solidFill>
              <a:srgbClr val="FF0000"/>
            </a:solidFill>
          </a:ln>
        </p:spPr>
        <p:txBody>
          <a:bodyPr wrap="square">
            <a:spAutoFit/>
          </a:bodyPr>
          <a:lstStyle/>
          <a:p>
            <a:pPr fontAlgn="base">
              <a:spcBef>
                <a:spcPct val="0"/>
              </a:spcBef>
              <a:spcAft>
                <a:spcPct val="0"/>
              </a:spcAft>
            </a:pPr>
            <a:r>
              <a:rPr lang="zh-CN" altLang="en-US" sz="1400" b="1" smtClean="0">
                <a:solidFill>
                  <a:srgbClr val="000000"/>
                </a:solidFill>
              </a:rPr>
              <a:t>简单立方，紧密堆积</a:t>
            </a:r>
            <a:endParaRPr lang="zh-CN" altLang="en-US" sz="1400" b="1">
              <a:solidFill>
                <a:srgbClr val="000000"/>
              </a:solidFill>
            </a:endParaRPr>
          </a:p>
        </p:txBody>
      </p:sp>
      <p:sp>
        <p:nvSpPr>
          <p:cNvPr id="91" name="右箭头 90"/>
          <p:cNvSpPr/>
          <p:nvPr/>
        </p:nvSpPr>
        <p:spPr>
          <a:xfrm>
            <a:off x="4079861" y="5589150"/>
            <a:ext cx="384027" cy="144010"/>
          </a:xfrm>
          <a:prstGeom prst="rightArrow">
            <a:avLst>
              <a:gd name="adj1" fmla="val 31748"/>
              <a:gd name="adj2" fmla="val 35716"/>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b="1">
              <a:solidFill>
                <a:srgbClr val="FFFFFF"/>
              </a:solidFill>
            </a:endParaRPr>
          </a:p>
        </p:txBody>
      </p:sp>
      <p:sp>
        <p:nvSpPr>
          <p:cNvPr id="92" name="矩形 91"/>
          <p:cNvSpPr/>
          <p:nvPr/>
        </p:nvSpPr>
        <p:spPr>
          <a:xfrm>
            <a:off x="7440095" y="5517148"/>
            <a:ext cx="4128287" cy="307777"/>
          </a:xfrm>
          <a:prstGeom prst="rect">
            <a:avLst/>
          </a:prstGeom>
          <a:ln>
            <a:solidFill>
              <a:srgbClr val="FF0000"/>
            </a:solidFill>
          </a:ln>
        </p:spPr>
        <p:txBody>
          <a:bodyPr wrap="square">
            <a:spAutoFit/>
          </a:bodyPr>
          <a:lstStyle/>
          <a:p>
            <a:pPr fontAlgn="base">
              <a:spcBef>
                <a:spcPct val="0"/>
              </a:spcBef>
              <a:spcAft>
                <a:spcPct val="0"/>
              </a:spcAft>
            </a:pPr>
            <a:r>
              <a:rPr lang="en-US" altLang="zh-CN" sz="1400" b="1" smtClean="0">
                <a:solidFill>
                  <a:srgbClr val="C00000"/>
                </a:solidFill>
              </a:rPr>
              <a:t>Na</a:t>
            </a:r>
            <a:r>
              <a:rPr lang="zh-CN" altLang="en-US" sz="1400" b="1" smtClean="0">
                <a:solidFill>
                  <a:srgbClr val="C00000"/>
                </a:solidFill>
              </a:rPr>
              <a:t>、</a:t>
            </a:r>
            <a:r>
              <a:rPr lang="en-US" altLang="zh-CN" sz="1400" b="1" smtClean="0">
                <a:solidFill>
                  <a:srgbClr val="C00000"/>
                </a:solidFill>
              </a:rPr>
              <a:t>K</a:t>
            </a:r>
            <a:r>
              <a:rPr lang="zh-CN" altLang="en-US" sz="1400" b="1" smtClean="0">
                <a:solidFill>
                  <a:srgbClr val="C00000"/>
                </a:solidFill>
              </a:rPr>
              <a:t>、</a:t>
            </a:r>
            <a:r>
              <a:rPr lang="en-US" altLang="zh-CN" sz="1400" b="1" smtClean="0">
                <a:solidFill>
                  <a:srgbClr val="C00000"/>
                </a:solidFill>
              </a:rPr>
              <a:t>Li</a:t>
            </a:r>
            <a:r>
              <a:rPr lang="zh-CN" altLang="en-US" sz="1400" b="1" smtClean="0">
                <a:solidFill>
                  <a:srgbClr val="C00000"/>
                </a:solidFill>
              </a:rPr>
              <a:t>、</a:t>
            </a:r>
            <a:r>
              <a:rPr lang="en-US" altLang="zh-CN" sz="1400" b="1" smtClean="0">
                <a:solidFill>
                  <a:srgbClr val="C00000"/>
                </a:solidFill>
              </a:rPr>
              <a:t>Fe</a:t>
            </a:r>
            <a:r>
              <a:rPr lang="zh-CN" altLang="en-US" sz="1400" b="1" smtClean="0">
                <a:solidFill>
                  <a:srgbClr val="C00000"/>
                </a:solidFill>
              </a:rPr>
              <a:t>、</a:t>
            </a:r>
            <a:r>
              <a:rPr lang="en-US" altLang="zh-CN" sz="1400" b="1" smtClean="0">
                <a:solidFill>
                  <a:srgbClr val="C00000"/>
                </a:solidFill>
              </a:rPr>
              <a:t>Ba</a:t>
            </a:r>
            <a:r>
              <a:rPr lang="zh-CN" altLang="en-US" sz="1400" b="1" smtClean="0">
                <a:solidFill>
                  <a:srgbClr val="C00000"/>
                </a:solidFill>
              </a:rPr>
              <a:t>、</a:t>
            </a:r>
            <a:r>
              <a:rPr lang="en-US" altLang="zh-CN" sz="1400" b="1" smtClean="0">
                <a:solidFill>
                  <a:srgbClr val="C00000"/>
                </a:solidFill>
              </a:rPr>
              <a:t>W</a:t>
            </a:r>
            <a:endParaRPr lang="zh-CN" altLang="en-US" sz="1400" b="1">
              <a:solidFill>
                <a:srgbClr val="C00000"/>
              </a:solidFill>
            </a:endParaRPr>
          </a:p>
        </p:txBody>
      </p:sp>
    </p:spTree>
  </p:cSld>
  <p:clrMapOvr>
    <a:masterClrMapping/>
  </p:clrMapOvr>
  <p:transition/>
</p:sld>
</file>

<file path=ppt/slides/slide19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
            <a:lum/>
          </a:blip>
          <a:stretch>
            <a:fillRect/>
          </a:stretch>
        </a:blipFill>
        <a:effectLst/>
      </p:bgPr>
    </p:bg>
    <p:spTree>
      <p:nvGrpSpPr>
        <p:cNvPr id="1" name=""/>
        <p:cNvGrpSpPr/>
        <p:nvPr/>
      </p:nvGrpSpPr>
      <p:grpSpPr>
        <a:xfrm>
          <a:off x="0" y="0"/>
          <a:ext cx="0" cy="0"/>
          <a:chOff x="0" y="0"/>
          <a:chExt cx="0" cy="0"/>
        </a:xfrm>
      </p:grpSpPr>
      <p:cxnSp>
        <p:nvCxnSpPr>
          <p:cNvPr id="2" name="直接连接符 1"/>
          <p:cNvCxnSpPr/>
          <p:nvPr/>
        </p:nvCxnSpPr>
        <p:spPr>
          <a:xfrm flipV="1">
            <a:off x="47582" y="785796"/>
            <a:ext cx="12144420" cy="1"/>
          </a:xfrm>
          <a:prstGeom prst="line">
            <a:avLst/>
          </a:prstGeom>
          <a:ln w="57150">
            <a:solidFill>
              <a:srgbClr val="FF0000"/>
            </a:solidFill>
          </a:ln>
          <a:scene3d>
            <a:camera prst="obliqueTopRight"/>
            <a:lightRig rig="threePt" dir="t"/>
          </a:scene3d>
        </p:spPr>
        <p:style>
          <a:lnRef idx="1">
            <a:schemeClr val="accent1"/>
          </a:lnRef>
          <a:fillRef idx="0">
            <a:schemeClr val="accent1"/>
          </a:fillRef>
          <a:effectRef idx="0">
            <a:schemeClr val="accent1"/>
          </a:effectRef>
          <a:fontRef idx="minor">
            <a:schemeClr val="tx1"/>
          </a:fontRef>
        </p:style>
      </p:cxnSp>
      <p:sp>
        <p:nvSpPr>
          <p:cNvPr id="7" name="文本框 6"/>
          <p:cNvSpPr txBox="1"/>
          <p:nvPr/>
        </p:nvSpPr>
        <p:spPr>
          <a:xfrm>
            <a:off x="285711" y="1071546"/>
            <a:ext cx="11620581" cy="4801314"/>
          </a:xfrm>
          <a:prstGeom prst="rect">
            <a:avLst/>
          </a:prstGeom>
          <a:noFill/>
          <a:ln w="38100">
            <a:solidFill>
              <a:srgbClr val="FF0000"/>
            </a:solidFill>
          </a:ln>
        </p:spPr>
        <p:txBody>
          <a:bodyPr wrap="square">
            <a:spAutoFit/>
          </a:bodyPr>
          <a:lstStyle/>
          <a:p>
            <a:pPr marL="266700" indent="-266700" fontAlgn="base">
              <a:spcBef>
                <a:spcPct val="0"/>
              </a:spcBef>
              <a:spcAft>
                <a:spcPct val="0"/>
              </a:spcAft>
            </a:pPr>
            <a:r>
              <a:rPr lang="en-US" altLang="zh-CN" b="1" smtClean="0">
                <a:solidFill>
                  <a:srgbClr val="000000"/>
                </a:solidFill>
                <a:latin typeface="华文中宋" panose="02010600040101010101" pitchFamily="2" charset="-122"/>
                <a:ea typeface="华文中宋" panose="02010600040101010101" pitchFamily="2" charset="-122"/>
                <a:cs typeface="华文中宋" panose="02010600040101010101" pitchFamily="2" charset="-122"/>
                <a:sym typeface="+mn-ea"/>
              </a:rPr>
              <a:t>【</a:t>
            </a:r>
            <a:r>
              <a:rPr lang="zh-CN" altLang="en-US" b="1" smtClean="0">
                <a:solidFill>
                  <a:srgbClr val="000000"/>
                </a:solidFill>
                <a:latin typeface="华文中宋" panose="02010600040101010101" pitchFamily="2" charset="-122"/>
                <a:ea typeface="华文中宋" panose="02010600040101010101" pitchFamily="2" charset="-122"/>
                <a:cs typeface="华文中宋" panose="02010600040101010101" pitchFamily="2" charset="-122"/>
                <a:sym typeface="+mn-ea"/>
              </a:rPr>
              <a:t>高考</a:t>
            </a:r>
            <a:r>
              <a:rPr lang="en-US" altLang="zh-CN" b="1" smtClean="0">
                <a:solidFill>
                  <a:srgbClr val="000000"/>
                </a:solidFill>
                <a:latin typeface="华文中宋" panose="02010600040101010101" pitchFamily="2" charset="-122"/>
                <a:ea typeface="华文中宋" panose="02010600040101010101" pitchFamily="2" charset="-122"/>
                <a:cs typeface="华文中宋" panose="02010600040101010101" pitchFamily="2" charset="-122"/>
                <a:sym typeface="+mn-ea"/>
              </a:rPr>
              <a:t>-I -</a:t>
            </a:r>
            <a:r>
              <a:rPr lang="zh-CN" altLang="en-US" b="1" smtClean="0">
                <a:solidFill>
                  <a:srgbClr val="000000"/>
                </a:solidFill>
                <a:latin typeface="华文中宋" panose="02010600040101010101" pitchFamily="2" charset="-122"/>
                <a:ea typeface="华文中宋" panose="02010600040101010101" pitchFamily="2" charset="-122"/>
                <a:cs typeface="华文中宋" panose="02010600040101010101" pitchFamily="2" charset="-122"/>
                <a:sym typeface="+mn-ea"/>
              </a:rPr>
              <a:t>结构综合题</a:t>
            </a:r>
            <a:r>
              <a:rPr lang="en-US" altLang="zh-CN" b="1" smtClean="0">
                <a:solidFill>
                  <a:srgbClr val="000000"/>
                </a:solidFill>
                <a:latin typeface="华文中宋" panose="02010600040101010101" pitchFamily="2" charset="-122"/>
                <a:ea typeface="华文中宋" panose="02010600040101010101" pitchFamily="2" charset="-122"/>
                <a:cs typeface="华文中宋" panose="02010600040101010101" pitchFamily="2" charset="-122"/>
                <a:sym typeface="+mn-ea"/>
              </a:rPr>
              <a:t>】</a:t>
            </a:r>
            <a:endParaRPr lang="en-US" altLang="zh-CN" b="1" smtClean="0">
              <a:solidFill>
                <a:srgbClr val="000000"/>
              </a:solidFill>
              <a:latin typeface="华文中宋" panose="02010600040101010101" pitchFamily="2" charset="-122"/>
              <a:ea typeface="华文中宋" panose="02010600040101010101" pitchFamily="2" charset="-122"/>
              <a:cs typeface="华文中宋" panose="02010600040101010101" pitchFamily="2" charset="-122"/>
              <a:sym typeface="+mn-ea"/>
            </a:endParaRPr>
          </a:p>
          <a:p>
            <a:pPr marL="266700" indent="-266700" fontAlgn="base">
              <a:spcBef>
                <a:spcPct val="0"/>
              </a:spcBef>
              <a:spcAft>
                <a:spcPct val="0"/>
              </a:spcAft>
            </a:pPr>
            <a:endParaRPr lang="zh-CN" altLang="en-US" b="1">
              <a:solidFill>
                <a:srgbClr val="000000"/>
              </a:solidFill>
              <a:latin typeface="Times New Roman" panose="02020603050405020304" pitchFamily="18" charset="0"/>
            </a:endParaRPr>
          </a:p>
          <a:p>
            <a:pPr fontAlgn="base">
              <a:spcBef>
                <a:spcPct val="0"/>
              </a:spcBef>
              <a:spcAft>
                <a:spcPct val="0"/>
              </a:spcAft>
            </a:pPr>
            <a:r>
              <a:rPr lang="en-US" altLang="zh-CN" b="1">
                <a:solidFill>
                  <a:srgbClr val="FF0000"/>
                </a:solidFill>
                <a:latin typeface="华文中宋" panose="02010600040101010101" pitchFamily="2" charset="-122"/>
                <a:ea typeface="华文中宋" panose="02010600040101010101" pitchFamily="2" charset="-122"/>
                <a:cs typeface="华文中宋" panose="02010600040101010101" pitchFamily="2" charset="-122"/>
                <a:sym typeface="+mn-ea"/>
              </a:rPr>
              <a:t>1.</a:t>
            </a:r>
            <a:r>
              <a:rPr lang="zh-CN" altLang="en-US" b="1">
                <a:solidFill>
                  <a:srgbClr val="FF0000"/>
                </a:solidFill>
                <a:latin typeface="华文中宋" panose="02010600040101010101" pitchFamily="2" charset="-122"/>
                <a:ea typeface="华文中宋" panose="02010600040101010101" pitchFamily="2" charset="-122"/>
                <a:cs typeface="华文中宋" panose="02010600040101010101" pitchFamily="2" charset="-122"/>
                <a:sym typeface="+mn-ea"/>
              </a:rPr>
              <a:t>载体入口：</a:t>
            </a:r>
            <a:r>
              <a:rPr lang="zh-CN" altLang="en-US" b="1">
                <a:solidFill>
                  <a:srgbClr val="000000"/>
                </a:solidFill>
                <a:latin typeface="华文中宋" panose="02010600040101010101" pitchFamily="2" charset="-122"/>
                <a:ea typeface="华文中宋" panose="02010600040101010101" pitchFamily="2" charset="-122"/>
                <a:cs typeface="华文中宋" panose="02010600040101010101" pitchFamily="2" charset="-122"/>
                <a:sym typeface="+mn-ea"/>
              </a:rPr>
              <a:t>以</a:t>
            </a:r>
            <a:r>
              <a:rPr lang="en-US" altLang="zh-CN" b="1">
                <a:solidFill>
                  <a:srgbClr val="000000"/>
                </a:solidFill>
                <a:latin typeface="华文中宋" panose="02010600040101010101" pitchFamily="2" charset="-122"/>
                <a:ea typeface="华文中宋" panose="02010600040101010101" pitchFamily="2" charset="-122"/>
                <a:cs typeface="华文中宋" panose="02010600040101010101" pitchFamily="2" charset="-122"/>
                <a:sym typeface="+mn-ea"/>
              </a:rPr>
              <a:t>“</a:t>
            </a:r>
            <a:r>
              <a:rPr lang="zh-CN" altLang="en-US" b="1" smtClean="0">
                <a:solidFill>
                  <a:srgbClr val="0000FF"/>
                </a:solidFill>
                <a:sym typeface="+mn-ea"/>
              </a:rPr>
              <a:t>中华传统文化</a:t>
            </a:r>
            <a:r>
              <a:rPr lang="en-US" altLang="zh-CN" b="1" smtClean="0">
                <a:solidFill>
                  <a:srgbClr val="0000FF"/>
                </a:solidFill>
                <a:sym typeface="+mn-ea"/>
              </a:rPr>
              <a:t>+</a:t>
            </a:r>
            <a:r>
              <a:rPr lang="zh-CN" altLang="en-US" b="1">
                <a:solidFill>
                  <a:srgbClr val="0000FF"/>
                </a:solidFill>
                <a:sym typeface="+mn-ea"/>
              </a:rPr>
              <a:t>中国新科技</a:t>
            </a:r>
            <a:r>
              <a:rPr lang="en-US" altLang="zh-CN" b="1">
                <a:solidFill>
                  <a:srgbClr val="000000"/>
                </a:solidFill>
                <a:latin typeface="华文中宋" panose="02010600040101010101" pitchFamily="2" charset="-122"/>
                <a:ea typeface="华文中宋" panose="02010600040101010101" pitchFamily="2" charset="-122"/>
                <a:cs typeface="华文中宋" panose="02010600040101010101" pitchFamily="2" charset="-122"/>
                <a:sym typeface="+mn-ea"/>
              </a:rPr>
              <a:t>”</a:t>
            </a:r>
            <a:r>
              <a:rPr lang="zh-CN" altLang="en-US" b="1">
                <a:solidFill>
                  <a:srgbClr val="000000"/>
                </a:solidFill>
                <a:latin typeface="华文中宋" panose="02010600040101010101" pitchFamily="2" charset="-122"/>
                <a:ea typeface="华文中宋" panose="02010600040101010101" pitchFamily="2" charset="-122"/>
                <a:cs typeface="华文中宋" panose="02010600040101010101" pitchFamily="2" charset="-122"/>
                <a:sym typeface="+mn-ea"/>
              </a:rPr>
              <a:t>为引入载体</a:t>
            </a:r>
            <a:r>
              <a:rPr lang="zh-CN" altLang="en-US" b="1" smtClean="0">
                <a:solidFill>
                  <a:srgbClr val="000000"/>
                </a:solidFill>
                <a:latin typeface="华文中宋" panose="02010600040101010101" pitchFamily="2" charset="-122"/>
                <a:ea typeface="华文中宋" panose="02010600040101010101" pitchFamily="2" charset="-122"/>
                <a:cs typeface="华文中宋" panose="02010600040101010101" pitchFamily="2" charset="-122"/>
                <a:sym typeface="+mn-ea"/>
              </a:rPr>
              <a:t>，</a:t>
            </a:r>
            <a:endParaRPr lang="en-US" altLang="zh-CN" b="1" smtClean="0">
              <a:solidFill>
                <a:srgbClr val="000000"/>
              </a:solidFill>
              <a:latin typeface="华文中宋" panose="02010600040101010101" pitchFamily="2" charset="-122"/>
              <a:ea typeface="华文中宋" panose="02010600040101010101" pitchFamily="2" charset="-122"/>
              <a:cs typeface="华文中宋" panose="02010600040101010101" pitchFamily="2" charset="-122"/>
              <a:sym typeface="+mn-ea"/>
            </a:endParaRPr>
          </a:p>
          <a:p>
            <a:pPr fontAlgn="base">
              <a:spcBef>
                <a:spcPct val="0"/>
              </a:spcBef>
              <a:spcAft>
                <a:spcPct val="0"/>
              </a:spcAft>
            </a:pPr>
            <a:r>
              <a:rPr lang="en-US" altLang="zh-CN" b="1" smtClean="0">
                <a:solidFill>
                  <a:srgbClr val="000000"/>
                </a:solidFill>
                <a:latin typeface="华文中宋" panose="02010600040101010101" pitchFamily="2" charset="-122"/>
                <a:ea typeface="华文中宋" panose="02010600040101010101" pitchFamily="2" charset="-122"/>
                <a:cs typeface="华文中宋" panose="02010600040101010101" pitchFamily="2" charset="-122"/>
                <a:sym typeface="+mn-ea"/>
              </a:rPr>
              <a:t>                   </a:t>
            </a:r>
            <a:r>
              <a:rPr lang="zh-CN" altLang="en-US" b="1" smtClean="0">
                <a:solidFill>
                  <a:srgbClr val="000000"/>
                </a:solidFill>
                <a:latin typeface="华文中宋" panose="02010600040101010101" pitchFamily="2" charset="-122"/>
                <a:ea typeface="华文中宋" panose="02010600040101010101" pitchFamily="2" charset="-122"/>
                <a:cs typeface="华文中宋" panose="02010600040101010101" pitchFamily="2" charset="-122"/>
                <a:sym typeface="+mn-ea"/>
              </a:rPr>
              <a:t>考查</a:t>
            </a:r>
            <a:r>
              <a:rPr lang="en-US" altLang="zh-CN" b="1">
                <a:solidFill>
                  <a:srgbClr val="000000"/>
                </a:solidFill>
                <a:latin typeface="华文中宋" panose="02010600040101010101" pitchFamily="2" charset="-122"/>
                <a:ea typeface="华文中宋" panose="02010600040101010101" pitchFamily="2" charset="-122"/>
                <a:cs typeface="华文中宋" panose="02010600040101010101" pitchFamily="2" charset="-122"/>
                <a:sym typeface="+mn-ea"/>
              </a:rPr>
              <a:t>“</a:t>
            </a:r>
            <a:r>
              <a:rPr lang="zh-CN" altLang="en-US" b="1">
                <a:solidFill>
                  <a:srgbClr val="0000FF"/>
                </a:solidFill>
                <a:latin typeface="华文中宋" panose="02010600040101010101" pitchFamily="2" charset="-122"/>
                <a:ea typeface="华文中宋" panose="02010600040101010101" pitchFamily="2" charset="-122"/>
                <a:cs typeface="华文中宋" panose="02010600040101010101" pitchFamily="2" charset="-122"/>
                <a:sym typeface="+mn-ea"/>
              </a:rPr>
              <a:t>常规元素</a:t>
            </a:r>
            <a:r>
              <a:rPr lang="en-US" altLang="zh-CN" b="1">
                <a:solidFill>
                  <a:srgbClr val="0000FF"/>
                </a:solidFill>
                <a:latin typeface="华文中宋" panose="02010600040101010101" pitchFamily="2" charset="-122"/>
                <a:ea typeface="华文中宋" panose="02010600040101010101" pitchFamily="2" charset="-122"/>
                <a:cs typeface="华文中宋" panose="02010600040101010101" pitchFamily="2" charset="-122"/>
                <a:sym typeface="+mn-ea"/>
              </a:rPr>
              <a:t>+</a:t>
            </a:r>
            <a:r>
              <a:rPr lang="zh-CN" altLang="en-US" b="1">
                <a:solidFill>
                  <a:srgbClr val="0000FF"/>
                </a:solidFill>
                <a:latin typeface="华文中宋" panose="02010600040101010101" pitchFamily="2" charset="-122"/>
                <a:ea typeface="华文中宋" panose="02010600040101010101" pitchFamily="2" charset="-122"/>
                <a:cs typeface="华文中宋" panose="02010600040101010101" pitchFamily="2" charset="-122"/>
                <a:sym typeface="+mn-ea"/>
              </a:rPr>
              <a:t>第四周期元素</a:t>
            </a:r>
            <a:r>
              <a:rPr lang="en-US" altLang="zh-CN" b="1">
                <a:solidFill>
                  <a:srgbClr val="000000"/>
                </a:solidFill>
                <a:latin typeface="华文中宋" panose="02010600040101010101" pitchFamily="2" charset="-122"/>
                <a:ea typeface="华文中宋" panose="02010600040101010101" pitchFamily="2" charset="-122"/>
                <a:cs typeface="华文中宋" panose="02010600040101010101" pitchFamily="2" charset="-122"/>
                <a:sym typeface="+mn-ea"/>
              </a:rPr>
              <a:t>”</a:t>
            </a:r>
            <a:r>
              <a:rPr lang="zh-CN" altLang="en-US" b="1">
                <a:solidFill>
                  <a:srgbClr val="000000"/>
                </a:solidFill>
                <a:latin typeface="华文中宋" panose="02010600040101010101" pitchFamily="2" charset="-122"/>
                <a:ea typeface="华文中宋" panose="02010600040101010101" pitchFamily="2" charset="-122"/>
                <a:cs typeface="华文中宋" panose="02010600040101010101" pitchFamily="2" charset="-122"/>
                <a:sym typeface="+mn-ea"/>
              </a:rPr>
              <a:t>的结构与性质</a:t>
            </a:r>
            <a:r>
              <a:rPr lang="zh-CN" altLang="en-US" b="1" smtClean="0">
                <a:solidFill>
                  <a:srgbClr val="000000"/>
                </a:solidFill>
                <a:latin typeface="华文中宋" panose="02010600040101010101" pitchFamily="2" charset="-122"/>
                <a:ea typeface="华文中宋" panose="02010600040101010101" pitchFamily="2" charset="-122"/>
                <a:cs typeface="华文中宋" panose="02010600040101010101" pitchFamily="2" charset="-122"/>
                <a:sym typeface="+mn-ea"/>
              </a:rPr>
              <a:t>；</a:t>
            </a:r>
            <a:endParaRPr lang="en-US" altLang="zh-CN" b="1" smtClean="0">
              <a:solidFill>
                <a:srgbClr val="000000"/>
              </a:solidFill>
              <a:latin typeface="华文中宋" panose="02010600040101010101" pitchFamily="2" charset="-122"/>
              <a:ea typeface="华文中宋" panose="02010600040101010101" pitchFamily="2" charset="-122"/>
              <a:cs typeface="华文中宋" panose="02010600040101010101" pitchFamily="2" charset="-122"/>
              <a:sym typeface="+mn-ea"/>
            </a:endParaRPr>
          </a:p>
          <a:p>
            <a:pPr fontAlgn="base">
              <a:spcBef>
                <a:spcPct val="0"/>
              </a:spcBef>
              <a:spcAft>
                <a:spcPct val="0"/>
              </a:spcAft>
            </a:pPr>
            <a:endParaRPr lang="zh-CN" altLang="en-US" b="1">
              <a:solidFill>
                <a:srgbClr val="000000"/>
              </a:solidFill>
              <a:latin typeface="华文中宋" panose="02010600040101010101" pitchFamily="2" charset="-122"/>
              <a:ea typeface="华文中宋" panose="02010600040101010101" pitchFamily="2" charset="-122"/>
              <a:cs typeface="华文中宋" panose="02010600040101010101" pitchFamily="2" charset="-122"/>
              <a:sym typeface="+mn-ea"/>
            </a:endParaRPr>
          </a:p>
          <a:p>
            <a:pPr fontAlgn="base">
              <a:spcBef>
                <a:spcPct val="0"/>
              </a:spcBef>
              <a:spcAft>
                <a:spcPct val="0"/>
              </a:spcAft>
            </a:pPr>
            <a:r>
              <a:rPr lang="en-US" altLang="zh-CN" b="1">
                <a:solidFill>
                  <a:srgbClr val="FF0000"/>
                </a:solidFill>
                <a:latin typeface="华文中宋" panose="02010600040101010101" pitchFamily="2" charset="-122"/>
                <a:ea typeface="华文中宋" panose="02010600040101010101" pitchFamily="2" charset="-122"/>
                <a:cs typeface="华文中宋" panose="02010600040101010101" pitchFamily="2" charset="-122"/>
                <a:sym typeface="+mn-ea"/>
              </a:rPr>
              <a:t>2.</a:t>
            </a:r>
            <a:r>
              <a:rPr lang="zh-CN" altLang="en-US" b="1">
                <a:solidFill>
                  <a:srgbClr val="FF0000"/>
                </a:solidFill>
                <a:latin typeface="华文中宋" panose="02010600040101010101" pitchFamily="2" charset="-122"/>
                <a:ea typeface="华文中宋" panose="02010600040101010101" pitchFamily="2" charset="-122"/>
                <a:cs typeface="华文中宋" panose="02010600040101010101" pitchFamily="2" charset="-122"/>
                <a:sym typeface="+mn-ea"/>
              </a:rPr>
              <a:t>能力考点：</a:t>
            </a:r>
            <a:r>
              <a:rPr lang="zh-CN" altLang="en-US" b="1">
                <a:solidFill>
                  <a:srgbClr val="000000"/>
                </a:solidFill>
                <a:latin typeface="华文中宋" panose="02010600040101010101" pitchFamily="2" charset="-122"/>
                <a:ea typeface="华文中宋" panose="02010600040101010101" pitchFamily="2" charset="-122"/>
                <a:cs typeface="华文中宋" panose="02010600040101010101" pitchFamily="2" charset="-122"/>
                <a:sym typeface="+mn-ea"/>
              </a:rPr>
              <a:t>信息借助</a:t>
            </a:r>
            <a:r>
              <a:rPr lang="en-US" altLang="zh-CN" b="1">
                <a:solidFill>
                  <a:srgbClr val="000000"/>
                </a:solidFill>
                <a:latin typeface="华文中宋" panose="02010600040101010101" pitchFamily="2" charset="-122"/>
                <a:ea typeface="华文中宋" panose="02010600040101010101" pitchFamily="2" charset="-122"/>
                <a:cs typeface="华文中宋" panose="02010600040101010101" pitchFamily="2" charset="-122"/>
                <a:sym typeface="+mn-ea"/>
              </a:rPr>
              <a:t>“</a:t>
            </a:r>
            <a:r>
              <a:rPr lang="zh-CN" altLang="en-US" b="1" smtClean="0">
                <a:solidFill>
                  <a:srgbClr val="0000FF"/>
                </a:solidFill>
                <a:latin typeface="华文中宋" panose="02010600040101010101" pitchFamily="2" charset="-122"/>
                <a:ea typeface="华文中宋" panose="02010600040101010101" pitchFamily="2" charset="-122"/>
                <a:sym typeface="+mn-ea"/>
              </a:rPr>
              <a:t>中华传统文化</a:t>
            </a:r>
            <a:r>
              <a:rPr lang="en-US" altLang="zh-CN" b="1" smtClean="0">
                <a:solidFill>
                  <a:srgbClr val="000000"/>
                </a:solidFill>
                <a:latin typeface="华文中宋" panose="02010600040101010101" pitchFamily="2" charset="-122"/>
                <a:ea typeface="华文中宋" panose="02010600040101010101" pitchFamily="2" charset="-122"/>
                <a:cs typeface="华文中宋" panose="02010600040101010101" pitchFamily="2" charset="-122"/>
                <a:sym typeface="+mn-ea"/>
              </a:rPr>
              <a:t>”</a:t>
            </a:r>
            <a:r>
              <a:rPr lang="zh-CN" altLang="en-US" b="1">
                <a:solidFill>
                  <a:srgbClr val="000000"/>
                </a:solidFill>
                <a:latin typeface="华文中宋" panose="02010600040101010101" pitchFamily="2" charset="-122"/>
                <a:ea typeface="华文中宋" panose="02010600040101010101" pitchFamily="2" charset="-122"/>
                <a:cs typeface="华文中宋" panose="02010600040101010101" pitchFamily="2" charset="-122"/>
                <a:sym typeface="+mn-ea"/>
              </a:rPr>
              <a:t>给出</a:t>
            </a:r>
            <a:r>
              <a:rPr lang="zh-CN" altLang="en-US" b="1" smtClean="0">
                <a:solidFill>
                  <a:srgbClr val="000000"/>
                </a:solidFill>
                <a:latin typeface="华文中宋" panose="02010600040101010101" pitchFamily="2" charset="-122"/>
                <a:ea typeface="华文中宋" panose="02010600040101010101" pitchFamily="2" charset="-122"/>
                <a:cs typeface="华文中宋" panose="02010600040101010101" pitchFamily="2" charset="-122"/>
                <a:sym typeface="+mn-ea"/>
              </a:rPr>
              <a:t>，</a:t>
            </a:r>
            <a:endParaRPr lang="en-US" altLang="zh-CN" b="1" smtClean="0">
              <a:solidFill>
                <a:srgbClr val="000000"/>
              </a:solidFill>
              <a:latin typeface="华文中宋" panose="02010600040101010101" pitchFamily="2" charset="-122"/>
              <a:ea typeface="华文中宋" panose="02010600040101010101" pitchFamily="2" charset="-122"/>
              <a:cs typeface="华文中宋" panose="02010600040101010101" pitchFamily="2" charset="-122"/>
              <a:sym typeface="+mn-ea"/>
            </a:endParaRPr>
          </a:p>
          <a:p>
            <a:pPr fontAlgn="base">
              <a:spcBef>
                <a:spcPct val="0"/>
              </a:spcBef>
              <a:spcAft>
                <a:spcPct val="0"/>
              </a:spcAft>
            </a:pPr>
            <a:r>
              <a:rPr lang="en-US" altLang="zh-CN" b="1" smtClean="0">
                <a:solidFill>
                  <a:srgbClr val="000000"/>
                </a:solidFill>
                <a:latin typeface="华文中宋" panose="02010600040101010101" pitchFamily="2" charset="-122"/>
                <a:ea typeface="华文中宋" panose="02010600040101010101" pitchFamily="2" charset="-122"/>
                <a:cs typeface="华文中宋" panose="02010600040101010101" pitchFamily="2" charset="-122"/>
                <a:sym typeface="+mn-ea"/>
              </a:rPr>
              <a:t>            </a:t>
            </a:r>
            <a:r>
              <a:rPr lang="zh-CN" altLang="en-US" b="1" smtClean="0">
                <a:solidFill>
                  <a:srgbClr val="000000"/>
                </a:solidFill>
                <a:latin typeface="华文中宋" panose="02010600040101010101" pitchFamily="2" charset="-122"/>
                <a:ea typeface="华文中宋" panose="02010600040101010101" pitchFamily="2" charset="-122"/>
                <a:cs typeface="华文中宋" panose="02010600040101010101" pitchFamily="2" charset="-122"/>
                <a:sym typeface="+mn-ea"/>
              </a:rPr>
              <a:t>完成</a:t>
            </a:r>
            <a:r>
              <a:rPr lang="zh-CN" altLang="en-US" b="1">
                <a:solidFill>
                  <a:srgbClr val="000000"/>
                </a:solidFill>
                <a:latin typeface="华文中宋" panose="02010600040101010101" pitchFamily="2" charset="-122"/>
                <a:ea typeface="华文中宋" panose="02010600040101010101" pitchFamily="2" charset="-122"/>
                <a:cs typeface="华文中宋" panose="02010600040101010101" pitchFamily="2" charset="-122"/>
                <a:sym typeface="+mn-ea"/>
              </a:rPr>
              <a:t>一个</a:t>
            </a:r>
            <a:r>
              <a:rPr lang="en-US" altLang="zh-CN" b="1">
                <a:solidFill>
                  <a:srgbClr val="000000"/>
                </a:solidFill>
                <a:latin typeface="华文中宋" panose="02010600040101010101" pitchFamily="2" charset="-122"/>
                <a:ea typeface="华文中宋" panose="02010600040101010101" pitchFamily="2" charset="-122"/>
                <a:cs typeface="华文中宋" panose="02010600040101010101" pitchFamily="2" charset="-122"/>
                <a:sym typeface="+mn-ea"/>
              </a:rPr>
              <a:t>“</a:t>
            </a:r>
            <a:r>
              <a:rPr lang="zh-CN" altLang="en-US" b="1">
                <a:solidFill>
                  <a:srgbClr val="0000FF"/>
                </a:solidFill>
                <a:latin typeface="华文中宋" panose="02010600040101010101" pitchFamily="2" charset="-122"/>
                <a:ea typeface="华文中宋" panose="02010600040101010101" pitchFamily="2" charset="-122"/>
                <a:cs typeface="华文中宋" panose="02010600040101010101" pitchFamily="2" charset="-122"/>
                <a:sym typeface="+mn-ea"/>
              </a:rPr>
              <a:t>完整物质结构排查</a:t>
            </a:r>
            <a:r>
              <a:rPr lang="en-US" altLang="zh-CN" b="1">
                <a:solidFill>
                  <a:srgbClr val="000000"/>
                </a:solidFill>
                <a:latin typeface="华文中宋" panose="02010600040101010101" pitchFamily="2" charset="-122"/>
                <a:ea typeface="华文中宋" panose="02010600040101010101" pitchFamily="2" charset="-122"/>
                <a:cs typeface="华文中宋" panose="02010600040101010101" pitchFamily="2" charset="-122"/>
                <a:sym typeface="+mn-ea"/>
              </a:rPr>
              <a:t>”</a:t>
            </a:r>
            <a:r>
              <a:rPr lang="zh-CN" altLang="en-US" b="1">
                <a:solidFill>
                  <a:srgbClr val="000000"/>
                </a:solidFill>
                <a:latin typeface="华文中宋" panose="02010600040101010101" pitchFamily="2" charset="-122"/>
                <a:ea typeface="华文中宋" panose="02010600040101010101" pitchFamily="2" charset="-122"/>
                <a:cs typeface="华文中宋" panose="02010600040101010101" pitchFamily="2" charset="-122"/>
                <a:sym typeface="+mn-ea"/>
              </a:rPr>
              <a:t>，形成</a:t>
            </a:r>
            <a:r>
              <a:rPr lang="zh-CN" altLang="en-US" b="1">
                <a:solidFill>
                  <a:srgbClr val="0000FF"/>
                </a:solidFill>
                <a:latin typeface="华文中宋" panose="02010600040101010101" pitchFamily="2" charset="-122"/>
                <a:ea typeface="华文中宋" panose="02010600040101010101" pitchFamily="2" charset="-122"/>
                <a:cs typeface="华文中宋" panose="02010600040101010101" pitchFamily="2" charset="-122"/>
                <a:sym typeface="+mn-ea"/>
              </a:rPr>
              <a:t>综合分析能力</a:t>
            </a:r>
            <a:r>
              <a:rPr lang="zh-CN" altLang="en-US" b="1">
                <a:solidFill>
                  <a:srgbClr val="000000"/>
                </a:solidFill>
                <a:latin typeface="华文中宋" panose="02010600040101010101" pitchFamily="2" charset="-122"/>
                <a:ea typeface="华文中宋" panose="02010600040101010101" pitchFamily="2" charset="-122"/>
                <a:cs typeface="华文中宋" panose="02010600040101010101" pitchFamily="2" charset="-122"/>
                <a:sym typeface="+mn-ea"/>
              </a:rPr>
              <a:t>；</a:t>
            </a:r>
            <a:endParaRPr lang="zh-CN" altLang="en-US" b="1">
              <a:solidFill>
                <a:srgbClr val="000000"/>
              </a:solidFill>
              <a:latin typeface="华文中宋" panose="02010600040101010101" pitchFamily="2" charset="-122"/>
              <a:ea typeface="华文中宋" panose="02010600040101010101" pitchFamily="2" charset="-122"/>
              <a:cs typeface="华文中宋" panose="02010600040101010101" pitchFamily="2" charset="-122"/>
              <a:sym typeface="+mn-ea"/>
            </a:endParaRPr>
          </a:p>
          <a:p>
            <a:pPr fontAlgn="base">
              <a:spcBef>
                <a:spcPct val="0"/>
              </a:spcBef>
              <a:spcAft>
                <a:spcPct val="0"/>
              </a:spcAft>
            </a:pPr>
            <a:r>
              <a:rPr lang="zh-CN" altLang="en-US" b="1" smtClean="0">
                <a:solidFill>
                  <a:srgbClr val="000000"/>
                </a:solidFill>
                <a:latin typeface="华文中宋" panose="02010600040101010101" pitchFamily="2" charset="-122"/>
                <a:ea typeface="华文中宋" panose="02010600040101010101" pitchFamily="2" charset="-122"/>
                <a:cs typeface="华文中宋" panose="02010600040101010101" pitchFamily="2" charset="-122"/>
                <a:sym typeface="+mn-ea"/>
              </a:rPr>
              <a:t>            信息</a:t>
            </a:r>
            <a:r>
              <a:rPr lang="zh-CN" altLang="en-US" b="1">
                <a:solidFill>
                  <a:srgbClr val="000000"/>
                </a:solidFill>
                <a:latin typeface="华文中宋" panose="02010600040101010101" pitchFamily="2" charset="-122"/>
                <a:ea typeface="华文中宋" panose="02010600040101010101" pitchFamily="2" charset="-122"/>
                <a:cs typeface="华文中宋" panose="02010600040101010101" pitchFamily="2" charset="-122"/>
                <a:sym typeface="+mn-ea"/>
              </a:rPr>
              <a:t>借助</a:t>
            </a:r>
            <a:r>
              <a:rPr lang="en-US" altLang="zh-CN" b="1">
                <a:solidFill>
                  <a:srgbClr val="000000"/>
                </a:solidFill>
                <a:latin typeface="华文中宋" panose="02010600040101010101" pitchFamily="2" charset="-122"/>
                <a:ea typeface="华文中宋" panose="02010600040101010101" pitchFamily="2" charset="-122"/>
                <a:cs typeface="华文中宋" panose="02010600040101010101" pitchFamily="2" charset="-122"/>
                <a:sym typeface="+mn-ea"/>
              </a:rPr>
              <a:t>“</a:t>
            </a:r>
            <a:r>
              <a:rPr lang="zh-CN" altLang="en-US" b="1">
                <a:solidFill>
                  <a:srgbClr val="0000FF"/>
                </a:solidFill>
                <a:latin typeface="华文中宋" panose="02010600040101010101" pitchFamily="2" charset="-122"/>
                <a:ea typeface="华文中宋" panose="02010600040101010101" pitchFamily="2" charset="-122"/>
                <a:cs typeface="华文中宋" panose="02010600040101010101" pitchFamily="2" charset="-122"/>
                <a:sym typeface="+mn-ea"/>
              </a:rPr>
              <a:t>陌生物质</a:t>
            </a:r>
            <a:r>
              <a:rPr lang="en-US" altLang="zh-CN" b="1">
                <a:solidFill>
                  <a:srgbClr val="0000FF"/>
                </a:solidFill>
                <a:latin typeface="华文中宋" panose="02010600040101010101" pitchFamily="2" charset="-122"/>
                <a:ea typeface="华文中宋" panose="02010600040101010101" pitchFamily="2" charset="-122"/>
                <a:cs typeface="华文中宋" panose="02010600040101010101" pitchFamily="2" charset="-122"/>
                <a:sym typeface="+mn-ea"/>
              </a:rPr>
              <a:t>+</a:t>
            </a:r>
            <a:r>
              <a:rPr lang="zh-CN" altLang="en-US" b="1">
                <a:solidFill>
                  <a:srgbClr val="0000FF"/>
                </a:solidFill>
                <a:latin typeface="华文中宋" panose="02010600040101010101" pitchFamily="2" charset="-122"/>
                <a:ea typeface="华文中宋" panose="02010600040101010101" pitchFamily="2" charset="-122"/>
                <a:cs typeface="华文中宋" panose="02010600040101010101" pitchFamily="2" charset="-122"/>
                <a:sym typeface="+mn-ea"/>
              </a:rPr>
              <a:t>图表</a:t>
            </a:r>
            <a:r>
              <a:rPr lang="en-US" altLang="zh-CN" b="1">
                <a:solidFill>
                  <a:srgbClr val="000000"/>
                </a:solidFill>
                <a:latin typeface="华文中宋" panose="02010600040101010101" pitchFamily="2" charset="-122"/>
                <a:ea typeface="华文中宋" panose="02010600040101010101" pitchFamily="2" charset="-122"/>
                <a:cs typeface="华文中宋" panose="02010600040101010101" pitchFamily="2" charset="-122"/>
                <a:sym typeface="+mn-ea"/>
              </a:rPr>
              <a:t>”</a:t>
            </a:r>
            <a:r>
              <a:rPr lang="zh-CN" altLang="en-US" b="1">
                <a:solidFill>
                  <a:srgbClr val="000000"/>
                </a:solidFill>
                <a:latin typeface="华文中宋" panose="02010600040101010101" pitchFamily="2" charset="-122"/>
                <a:ea typeface="华文中宋" panose="02010600040101010101" pitchFamily="2" charset="-122"/>
                <a:cs typeface="华文中宋" panose="02010600040101010101" pitchFamily="2" charset="-122"/>
                <a:sym typeface="+mn-ea"/>
              </a:rPr>
              <a:t>给出</a:t>
            </a:r>
            <a:r>
              <a:rPr lang="zh-CN" altLang="en-US" b="1" smtClean="0">
                <a:solidFill>
                  <a:srgbClr val="000000"/>
                </a:solidFill>
                <a:latin typeface="华文中宋" panose="02010600040101010101" pitchFamily="2" charset="-122"/>
                <a:ea typeface="华文中宋" panose="02010600040101010101" pitchFamily="2" charset="-122"/>
                <a:cs typeface="华文中宋" panose="02010600040101010101" pitchFamily="2" charset="-122"/>
                <a:sym typeface="+mn-ea"/>
              </a:rPr>
              <a:t>，</a:t>
            </a:r>
            <a:endParaRPr lang="en-US" altLang="zh-CN" b="1" smtClean="0">
              <a:solidFill>
                <a:srgbClr val="000000"/>
              </a:solidFill>
              <a:latin typeface="华文中宋" panose="02010600040101010101" pitchFamily="2" charset="-122"/>
              <a:ea typeface="华文中宋" panose="02010600040101010101" pitchFamily="2" charset="-122"/>
              <a:cs typeface="华文中宋" panose="02010600040101010101" pitchFamily="2" charset="-122"/>
              <a:sym typeface="+mn-ea"/>
            </a:endParaRPr>
          </a:p>
          <a:p>
            <a:pPr fontAlgn="base">
              <a:spcBef>
                <a:spcPct val="0"/>
              </a:spcBef>
              <a:spcAft>
                <a:spcPct val="0"/>
              </a:spcAft>
            </a:pPr>
            <a:r>
              <a:rPr lang="en-US" altLang="zh-CN" b="1" smtClean="0">
                <a:solidFill>
                  <a:srgbClr val="000000"/>
                </a:solidFill>
                <a:latin typeface="华文中宋" panose="02010600040101010101" pitchFamily="2" charset="-122"/>
                <a:ea typeface="华文中宋" panose="02010600040101010101" pitchFamily="2" charset="-122"/>
                <a:cs typeface="华文中宋" panose="02010600040101010101" pitchFamily="2" charset="-122"/>
                <a:sym typeface="+mn-ea"/>
              </a:rPr>
              <a:t>            </a:t>
            </a:r>
            <a:r>
              <a:rPr lang="zh-CN" altLang="en-US" b="1" smtClean="0">
                <a:solidFill>
                  <a:srgbClr val="000000"/>
                </a:solidFill>
                <a:latin typeface="华文中宋" panose="02010600040101010101" pitchFamily="2" charset="-122"/>
                <a:ea typeface="华文中宋" panose="02010600040101010101" pitchFamily="2" charset="-122"/>
                <a:cs typeface="华文中宋" panose="02010600040101010101" pitchFamily="2" charset="-122"/>
                <a:sym typeface="+mn-ea"/>
              </a:rPr>
              <a:t>需要</a:t>
            </a:r>
            <a:r>
              <a:rPr lang="zh-CN" altLang="en-US" b="1">
                <a:solidFill>
                  <a:srgbClr val="000000"/>
                </a:solidFill>
                <a:latin typeface="华文中宋" panose="02010600040101010101" pitchFamily="2" charset="-122"/>
                <a:ea typeface="华文中宋" panose="02010600040101010101" pitchFamily="2" charset="-122"/>
                <a:cs typeface="华文中宋" panose="02010600040101010101" pitchFamily="2" charset="-122"/>
                <a:sym typeface="+mn-ea"/>
              </a:rPr>
              <a:t>从</a:t>
            </a:r>
            <a:r>
              <a:rPr lang="en-US" altLang="zh-CN" b="1">
                <a:solidFill>
                  <a:srgbClr val="000000"/>
                </a:solidFill>
                <a:latin typeface="华文中宋" panose="02010600040101010101" pitchFamily="2" charset="-122"/>
                <a:ea typeface="华文中宋" panose="02010600040101010101" pitchFamily="2" charset="-122"/>
                <a:cs typeface="华文中宋" panose="02010600040101010101" pitchFamily="2" charset="-122"/>
                <a:sym typeface="+mn-ea"/>
              </a:rPr>
              <a:t>“</a:t>
            </a:r>
            <a:r>
              <a:rPr lang="zh-CN" altLang="en-US" b="1">
                <a:solidFill>
                  <a:srgbClr val="0000FF"/>
                </a:solidFill>
                <a:latin typeface="华文中宋" panose="02010600040101010101" pitchFamily="2" charset="-122"/>
                <a:ea typeface="华文中宋" panose="02010600040101010101" pitchFamily="2" charset="-122"/>
                <a:cs typeface="华文中宋" panose="02010600040101010101" pitchFamily="2" charset="-122"/>
                <a:sym typeface="+mn-ea"/>
              </a:rPr>
              <a:t>文字图表解读</a:t>
            </a:r>
            <a:r>
              <a:rPr lang="en-US" altLang="zh-CN" b="1">
                <a:solidFill>
                  <a:srgbClr val="0000FF"/>
                </a:solidFill>
                <a:latin typeface="华文中宋" panose="02010600040101010101" pitchFamily="2" charset="-122"/>
                <a:ea typeface="华文中宋" panose="02010600040101010101" pitchFamily="2" charset="-122"/>
                <a:cs typeface="华文中宋" panose="02010600040101010101" pitchFamily="2" charset="-122"/>
                <a:sym typeface="+mn-ea"/>
              </a:rPr>
              <a:t>+</a:t>
            </a:r>
            <a:r>
              <a:rPr lang="zh-CN" altLang="en-US" b="1">
                <a:solidFill>
                  <a:srgbClr val="0000FF"/>
                </a:solidFill>
                <a:latin typeface="华文中宋" panose="02010600040101010101" pitchFamily="2" charset="-122"/>
                <a:ea typeface="华文中宋" panose="02010600040101010101" pitchFamily="2" charset="-122"/>
                <a:cs typeface="华文中宋" panose="02010600040101010101" pitchFamily="2" charset="-122"/>
                <a:sym typeface="+mn-ea"/>
              </a:rPr>
              <a:t>陌生物质类比法</a:t>
            </a:r>
            <a:r>
              <a:rPr lang="en-US" altLang="zh-CN" b="1">
                <a:solidFill>
                  <a:srgbClr val="000000"/>
                </a:solidFill>
                <a:latin typeface="华文中宋" panose="02010600040101010101" pitchFamily="2" charset="-122"/>
                <a:ea typeface="华文中宋" panose="02010600040101010101" pitchFamily="2" charset="-122"/>
                <a:cs typeface="华文中宋" panose="02010600040101010101" pitchFamily="2" charset="-122"/>
                <a:sym typeface="+mn-ea"/>
              </a:rPr>
              <a:t>”</a:t>
            </a:r>
            <a:r>
              <a:rPr lang="zh-CN" altLang="en-US" b="1">
                <a:solidFill>
                  <a:srgbClr val="000000"/>
                </a:solidFill>
                <a:latin typeface="华文中宋" panose="02010600040101010101" pitchFamily="2" charset="-122"/>
                <a:ea typeface="华文中宋" panose="02010600040101010101" pitchFamily="2" charset="-122"/>
                <a:cs typeface="华文中宋" panose="02010600040101010101" pitchFamily="2" charset="-122"/>
                <a:sym typeface="+mn-ea"/>
              </a:rPr>
              <a:t>提取化学信息； </a:t>
            </a:r>
            <a:endParaRPr lang="en-US" altLang="zh-CN" b="1" smtClean="0">
              <a:solidFill>
                <a:srgbClr val="000000"/>
              </a:solidFill>
              <a:latin typeface="华文中宋" panose="02010600040101010101" pitchFamily="2" charset="-122"/>
              <a:ea typeface="华文中宋" panose="02010600040101010101" pitchFamily="2" charset="-122"/>
              <a:cs typeface="华文中宋" panose="02010600040101010101" pitchFamily="2" charset="-122"/>
              <a:sym typeface="+mn-ea"/>
            </a:endParaRPr>
          </a:p>
          <a:p>
            <a:pPr fontAlgn="base">
              <a:spcBef>
                <a:spcPct val="0"/>
              </a:spcBef>
              <a:spcAft>
                <a:spcPct val="0"/>
              </a:spcAft>
            </a:pPr>
            <a:r>
              <a:rPr lang="zh-CN" altLang="en-US" b="1" smtClean="0">
                <a:solidFill>
                  <a:srgbClr val="000000"/>
                </a:solidFill>
                <a:latin typeface="华文中宋" panose="02010600040101010101" pitchFamily="2" charset="-122"/>
                <a:ea typeface="华文中宋" panose="02010600040101010101" pitchFamily="2" charset="-122"/>
                <a:cs typeface="华文中宋" panose="02010600040101010101" pitchFamily="2" charset="-122"/>
                <a:sym typeface="+mn-ea"/>
              </a:rPr>
              <a:t>    </a:t>
            </a:r>
            <a:endParaRPr lang="zh-CN" altLang="en-US" b="1">
              <a:solidFill>
                <a:srgbClr val="000000"/>
              </a:solidFill>
              <a:latin typeface="华文中宋" panose="02010600040101010101" pitchFamily="2" charset="-122"/>
              <a:ea typeface="华文中宋" panose="02010600040101010101" pitchFamily="2" charset="-122"/>
              <a:cs typeface="华文中宋" panose="02010600040101010101" pitchFamily="2" charset="-122"/>
              <a:sym typeface="+mn-ea"/>
            </a:endParaRPr>
          </a:p>
          <a:p>
            <a:pPr fontAlgn="base">
              <a:spcBef>
                <a:spcPct val="0"/>
              </a:spcBef>
              <a:spcAft>
                <a:spcPct val="0"/>
              </a:spcAft>
            </a:pPr>
            <a:r>
              <a:rPr lang="en-US" altLang="zh-CN" b="1">
                <a:solidFill>
                  <a:srgbClr val="FF0000"/>
                </a:solidFill>
                <a:latin typeface="华文中宋" panose="02010600040101010101" pitchFamily="2" charset="-122"/>
                <a:ea typeface="华文中宋" panose="02010600040101010101" pitchFamily="2" charset="-122"/>
                <a:cs typeface="华文中宋" panose="02010600040101010101" pitchFamily="2" charset="-122"/>
                <a:sym typeface="+mn-ea"/>
              </a:rPr>
              <a:t>3.</a:t>
            </a:r>
            <a:r>
              <a:rPr lang="zh-CN" altLang="en-US" b="1">
                <a:solidFill>
                  <a:srgbClr val="FF0000"/>
                </a:solidFill>
                <a:latin typeface="华文中宋" panose="02010600040101010101" pitchFamily="2" charset="-122"/>
                <a:ea typeface="华文中宋" panose="02010600040101010101" pitchFamily="2" charset="-122"/>
                <a:cs typeface="华文中宋" panose="02010600040101010101" pitchFamily="2" charset="-122"/>
                <a:sym typeface="+mn-ea"/>
              </a:rPr>
              <a:t>知识考点</a:t>
            </a:r>
            <a:r>
              <a:rPr lang="zh-CN" altLang="en-US" b="1" smtClean="0">
                <a:solidFill>
                  <a:srgbClr val="FF0000"/>
                </a:solidFill>
                <a:latin typeface="华文中宋" panose="02010600040101010101" pitchFamily="2" charset="-122"/>
                <a:ea typeface="华文中宋" panose="02010600040101010101" pitchFamily="2" charset="-122"/>
                <a:cs typeface="华文中宋" panose="02010600040101010101" pitchFamily="2" charset="-122"/>
                <a:sym typeface="+mn-ea"/>
              </a:rPr>
              <a:t>：</a:t>
            </a:r>
            <a:endParaRPr lang="en-US" altLang="zh-CN" b="1" smtClean="0">
              <a:solidFill>
                <a:srgbClr val="FF0000"/>
              </a:solidFill>
              <a:latin typeface="华文中宋" panose="02010600040101010101" pitchFamily="2" charset="-122"/>
              <a:ea typeface="华文中宋" panose="02010600040101010101" pitchFamily="2" charset="-122"/>
              <a:cs typeface="华文中宋" panose="02010600040101010101" pitchFamily="2" charset="-122"/>
              <a:sym typeface="+mn-ea"/>
            </a:endParaRPr>
          </a:p>
          <a:p>
            <a:pPr fontAlgn="base">
              <a:spcBef>
                <a:spcPct val="0"/>
              </a:spcBef>
              <a:spcAft>
                <a:spcPct val="0"/>
              </a:spcAft>
            </a:pPr>
            <a:r>
              <a:rPr lang="en-US" altLang="zh-CN" b="1" smtClean="0">
                <a:solidFill>
                  <a:srgbClr val="FF0000"/>
                </a:solidFill>
                <a:latin typeface="华文中宋" panose="02010600040101010101" pitchFamily="2" charset="-122"/>
                <a:ea typeface="华文中宋" panose="02010600040101010101" pitchFamily="2" charset="-122"/>
                <a:cs typeface="华文中宋" panose="02010600040101010101" pitchFamily="2" charset="-122"/>
                <a:sym typeface="+mn-ea"/>
              </a:rPr>
              <a:t>    </a:t>
            </a:r>
            <a:r>
              <a:rPr lang="en-US" altLang="zh-CN" b="1" smtClean="0">
                <a:solidFill>
                  <a:srgbClr val="0000FF"/>
                </a:solidFill>
                <a:latin typeface="华文中宋" panose="02010600040101010101" pitchFamily="2" charset="-122"/>
                <a:ea typeface="华文中宋" panose="02010600040101010101" pitchFamily="2" charset="-122"/>
                <a:cs typeface="华文中宋" panose="02010600040101010101" pitchFamily="2" charset="-122"/>
                <a:sym typeface="+mn-ea"/>
              </a:rPr>
              <a:t>(1)</a:t>
            </a:r>
            <a:r>
              <a:rPr lang="zh-CN" altLang="en-US" b="1" smtClean="0">
                <a:solidFill>
                  <a:srgbClr val="0000FF"/>
                </a:solidFill>
                <a:latin typeface="华文中宋" panose="02010600040101010101" pitchFamily="2" charset="-122"/>
                <a:ea typeface="华文中宋" panose="02010600040101010101" pitchFamily="2" charset="-122"/>
                <a:cs typeface="华文中宋" panose="02010600040101010101" pitchFamily="2" charset="-122"/>
                <a:sym typeface="+mn-ea"/>
              </a:rPr>
              <a:t>核外电子排布</a:t>
            </a:r>
            <a:r>
              <a:rPr lang="en-US" altLang="zh-CN" b="1" smtClean="0">
                <a:solidFill>
                  <a:srgbClr val="0000FF"/>
                </a:solidFill>
                <a:latin typeface="华文中宋" panose="02010600040101010101" pitchFamily="2" charset="-122"/>
                <a:ea typeface="华文中宋" panose="02010600040101010101" pitchFamily="2" charset="-122"/>
                <a:cs typeface="华文中宋" panose="02010600040101010101" pitchFamily="2" charset="-122"/>
                <a:sym typeface="+mn-ea"/>
              </a:rPr>
              <a:t>——</a:t>
            </a:r>
            <a:r>
              <a:rPr lang="zh-CN" altLang="en-US" b="1" smtClean="0">
                <a:solidFill>
                  <a:srgbClr val="000000"/>
                </a:solidFill>
                <a:sym typeface="+mn-ea"/>
              </a:rPr>
              <a:t>电子排布式、电子排布图、能级上的电子特点；</a:t>
            </a:r>
            <a:endParaRPr lang="en-US" altLang="zh-CN" b="1" smtClean="0">
              <a:solidFill>
                <a:srgbClr val="0000FF"/>
              </a:solidFill>
              <a:latin typeface="华文中宋" panose="02010600040101010101" pitchFamily="2" charset="-122"/>
              <a:ea typeface="华文中宋" panose="02010600040101010101" pitchFamily="2" charset="-122"/>
              <a:cs typeface="华文中宋" panose="02010600040101010101" pitchFamily="2" charset="-122"/>
              <a:sym typeface="+mn-ea"/>
            </a:endParaRPr>
          </a:p>
          <a:p>
            <a:pPr fontAlgn="base">
              <a:spcBef>
                <a:spcPct val="0"/>
              </a:spcBef>
              <a:spcAft>
                <a:spcPct val="0"/>
              </a:spcAft>
            </a:pPr>
            <a:r>
              <a:rPr lang="en-US" altLang="zh-CN" b="1" smtClean="0">
                <a:solidFill>
                  <a:srgbClr val="0000FF"/>
                </a:solidFill>
                <a:latin typeface="华文中宋" panose="02010600040101010101" pitchFamily="2" charset="-122"/>
                <a:ea typeface="华文中宋" panose="02010600040101010101" pitchFamily="2" charset="-122"/>
                <a:cs typeface="华文中宋" panose="02010600040101010101" pitchFamily="2" charset="-122"/>
                <a:sym typeface="+mn-ea"/>
              </a:rPr>
              <a:t>    (2)</a:t>
            </a:r>
            <a:r>
              <a:rPr lang="zh-CN" altLang="en-US" b="1" smtClean="0">
                <a:solidFill>
                  <a:srgbClr val="0000FF"/>
                </a:solidFill>
                <a:latin typeface="华文中宋" panose="02010600040101010101" pitchFamily="2" charset="-122"/>
                <a:ea typeface="华文中宋" panose="02010600040101010101" pitchFamily="2" charset="-122"/>
                <a:cs typeface="华文中宋" panose="02010600040101010101" pitchFamily="2" charset="-122"/>
                <a:sym typeface="+mn-ea"/>
              </a:rPr>
              <a:t>元素周期律</a:t>
            </a:r>
            <a:r>
              <a:rPr lang="en-US" altLang="zh-CN" b="1" smtClean="0">
                <a:solidFill>
                  <a:srgbClr val="0000FF"/>
                </a:solidFill>
                <a:latin typeface="华文中宋" panose="02010600040101010101" pitchFamily="2" charset="-122"/>
                <a:ea typeface="华文中宋" panose="02010600040101010101" pitchFamily="2" charset="-122"/>
                <a:cs typeface="华文中宋" panose="02010600040101010101" pitchFamily="2" charset="-122"/>
                <a:sym typeface="+mn-ea"/>
              </a:rPr>
              <a:t>——</a:t>
            </a:r>
            <a:r>
              <a:rPr lang="en-US" altLang="zh-CN" b="1">
                <a:solidFill>
                  <a:srgbClr val="000000"/>
                </a:solidFill>
                <a:latin typeface="华文中宋" panose="02010600040101010101" pitchFamily="2" charset="-122"/>
                <a:ea typeface="华文中宋" panose="02010600040101010101" pitchFamily="2" charset="-122"/>
                <a:cs typeface="华文中宋" panose="02010600040101010101" pitchFamily="2" charset="-122"/>
                <a:sym typeface="+mn-ea"/>
              </a:rPr>
              <a:t>7</a:t>
            </a:r>
            <a:r>
              <a:rPr lang="zh-CN" altLang="en-US" b="1">
                <a:solidFill>
                  <a:srgbClr val="000000"/>
                </a:solidFill>
                <a:latin typeface="华文中宋" panose="02010600040101010101" pitchFamily="2" charset="-122"/>
                <a:ea typeface="华文中宋" panose="02010600040101010101" pitchFamily="2" charset="-122"/>
                <a:cs typeface="华文中宋" panose="02010600040101010101" pitchFamily="2" charset="-122"/>
                <a:sym typeface="+mn-ea"/>
              </a:rPr>
              <a:t>条（</a:t>
            </a:r>
            <a:r>
              <a:rPr lang="zh-CN" altLang="en-US" b="1">
                <a:solidFill>
                  <a:srgbClr val="000000"/>
                </a:solidFill>
                <a:sym typeface="+mn-ea"/>
              </a:rPr>
              <a:t>电离能、电负性、电子亲和能</a:t>
            </a:r>
            <a:r>
              <a:rPr lang="zh-CN" altLang="en-US" b="1">
                <a:solidFill>
                  <a:srgbClr val="000000"/>
                </a:solidFill>
                <a:latin typeface="华文中宋" panose="02010600040101010101" pitchFamily="2" charset="-122"/>
                <a:ea typeface="华文中宋" panose="02010600040101010101" pitchFamily="2" charset="-122"/>
                <a:cs typeface="华文中宋" panose="02010600040101010101" pitchFamily="2" charset="-122"/>
                <a:sym typeface="+mn-ea"/>
              </a:rPr>
              <a:t>）</a:t>
            </a:r>
            <a:r>
              <a:rPr lang="en-US" altLang="zh-CN" b="1">
                <a:solidFill>
                  <a:srgbClr val="000000"/>
                </a:solidFill>
                <a:latin typeface="华文中宋" panose="02010600040101010101" pitchFamily="2" charset="-122"/>
                <a:ea typeface="华文中宋" panose="02010600040101010101" pitchFamily="2" charset="-122"/>
                <a:cs typeface="华文中宋" panose="02010600040101010101" pitchFamily="2" charset="-122"/>
                <a:sym typeface="+mn-ea"/>
              </a:rPr>
              <a:t>+5</a:t>
            </a:r>
            <a:r>
              <a:rPr lang="zh-CN" altLang="en-US" b="1">
                <a:solidFill>
                  <a:srgbClr val="000000"/>
                </a:solidFill>
                <a:latin typeface="华文中宋" panose="02010600040101010101" pitchFamily="2" charset="-122"/>
                <a:ea typeface="华文中宋" panose="02010600040101010101" pitchFamily="2" charset="-122"/>
                <a:cs typeface="华文中宋" panose="02010600040101010101" pitchFamily="2" charset="-122"/>
                <a:sym typeface="+mn-ea"/>
              </a:rPr>
              <a:t>条验证规律</a:t>
            </a:r>
            <a:endParaRPr lang="en-US" altLang="zh-CN" b="1">
              <a:solidFill>
                <a:srgbClr val="0000FF"/>
              </a:solidFill>
              <a:latin typeface="华文中宋" panose="02010600040101010101" pitchFamily="2" charset="-122"/>
              <a:ea typeface="华文中宋" panose="02010600040101010101" pitchFamily="2" charset="-122"/>
              <a:cs typeface="华文中宋" panose="02010600040101010101" pitchFamily="2" charset="-122"/>
              <a:sym typeface="+mn-ea"/>
            </a:endParaRPr>
          </a:p>
          <a:p>
            <a:pPr fontAlgn="base">
              <a:spcBef>
                <a:spcPct val="0"/>
              </a:spcBef>
              <a:spcAft>
                <a:spcPct val="0"/>
              </a:spcAft>
            </a:pPr>
            <a:r>
              <a:rPr lang="zh-CN" altLang="en-US" b="1" smtClean="0">
                <a:solidFill>
                  <a:srgbClr val="0000FF"/>
                </a:solidFill>
                <a:latin typeface="华文中宋" panose="02010600040101010101" pitchFamily="2" charset="-122"/>
                <a:ea typeface="华文中宋" panose="02010600040101010101" pitchFamily="2" charset="-122"/>
                <a:cs typeface="华文中宋" panose="02010600040101010101" pitchFamily="2" charset="-122"/>
                <a:sym typeface="+mn-ea"/>
              </a:rPr>
              <a:t>    </a:t>
            </a:r>
            <a:r>
              <a:rPr lang="en-US" altLang="zh-CN" b="1" smtClean="0">
                <a:solidFill>
                  <a:srgbClr val="0000FF"/>
                </a:solidFill>
                <a:latin typeface="华文中宋" panose="02010600040101010101" pitchFamily="2" charset="-122"/>
                <a:ea typeface="华文中宋" panose="02010600040101010101" pitchFamily="2" charset="-122"/>
                <a:cs typeface="华文中宋" panose="02010600040101010101" pitchFamily="2" charset="-122"/>
                <a:sym typeface="+mn-ea"/>
              </a:rPr>
              <a:t>(3)</a:t>
            </a:r>
            <a:r>
              <a:rPr lang="zh-CN" altLang="en-US" b="1" smtClean="0">
                <a:solidFill>
                  <a:srgbClr val="0000FF"/>
                </a:solidFill>
                <a:latin typeface="华文中宋" panose="02010600040101010101" pitchFamily="2" charset="-122"/>
                <a:ea typeface="华文中宋" panose="02010600040101010101" pitchFamily="2" charset="-122"/>
                <a:cs typeface="华文中宋" panose="02010600040101010101" pitchFamily="2" charset="-122"/>
                <a:sym typeface="+mn-ea"/>
              </a:rPr>
              <a:t>微粒</a:t>
            </a:r>
            <a:r>
              <a:rPr lang="zh-CN" altLang="en-US" b="1">
                <a:solidFill>
                  <a:srgbClr val="0000FF"/>
                </a:solidFill>
                <a:latin typeface="华文中宋" panose="02010600040101010101" pitchFamily="2" charset="-122"/>
                <a:ea typeface="华文中宋" panose="02010600040101010101" pitchFamily="2" charset="-122"/>
                <a:cs typeface="华文中宋" panose="02010600040101010101" pitchFamily="2" charset="-122"/>
                <a:sym typeface="+mn-ea"/>
              </a:rPr>
              <a:t>间的作用</a:t>
            </a:r>
            <a:r>
              <a:rPr lang="en-US" altLang="zh-CN" b="1">
                <a:solidFill>
                  <a:srgbClr val="0000FF"/>
                </a:solidFill>
                <a:latin typeface="华文中宋" panose="02010600040101010101" pitchFamily="2" charset="-122"/>
                <a:ea typeface="华文中宋" panose="02010600040101010101" pitchFamily="2" charset="-122"/>
                <a:cs typeface="华文中宋" panose="02010600040101010101" pitchFamily="2" charset="-122"/>
                <a:sym typeface="+mn-ea"/>
              </a:rPr>
              <a:t>——</a:t>
            </a:r>
            <a:r>
              <a:rPr lang="zh-CN" altLang="en-US" b="1">
                <a:solidFill>
                  <a:srgbClr val="000000"/>
                </a:solidFill>
                <a:latin typeface="华文中宋" panose="02010600040101010101" pitchFamily="2" charset="-122"/>
                <a:ea typeface="华文中宋" panose="02010600040101010101" pitchFamily="2" charset="-122"/>
                <a:cs typeface="华文中宋" panose="02010600040101010101" pitchFamily="2" charset="-122"/>
                <a:sym typeface="+mn-ea"/>
              </a:rPr>
              <a:t>分子间作用力、氢键、</a:t>
            </a:r>
            <a:r>
              <a:rPr lang="zh-CN" altLang="en-US" b="1">
                <a:solidFill>
                  <a:srgbClr val="000000"/>
                </a:solidFill>
                <a:sym typeface="+mn-ea"/>
              </a:rPr>
              <a:t>成键原子、化学键、作用强弱比较</a:t>
            </a:r>
            <a:endParaRPr lang="zh-CN" altLang="en-US" b="1">
              <a:solidFill>
                <a:srgbClr val="000000"/>
              </a:solidFill>
              <a:sym typeface="+mn-ea"/>
            </a:endParaRPr>
          </a:p>
          <a:p>
            <a:pPr fontAlgn="base">
              <a:spcBef>
                <a:spcPct val="0"/>
              </a:spcBef>
              <a:spcAft>
                <a:spcPct val="0"/>
              </a:spcAft>
            </a:pPr>
            <a:r>
              <a:rPr lang="en-US" altLang="zh-CN" b="1" smtClean="0">
                <a:solidFill>
                  <a:srgbClr val="0000FF"/>
                </a:solidFill>
                <a:latin typeface="华文中宋" panose="02010600040101010101" pitchFamily="2" charset="-122"/>
                <a:ea typeface="华文中宋" panose="02010600040101010101" pitchFamily="2" charset="-122"/>
                <a:cs typeface="华文中宋" panose="02010600040101010101" pitchFamily="2" charset="-122"/>
                <a:sym typeface="+mn-ea"/>
              </a:rPr>
              <a:t>    (4)</a:t>
            </a:r>
            <a:r>
              <a:rPr lang="zh-CN" altLang="en-US" b="1" smtClean="0">
                <a:solidFill>
                  <a:srgbClr val="0000FF"/>
                </a:solidFill>
                <a:latin typeface="华文中宋" panose="02010600040101010101" pitchFamily="2" charset="-122"/>
                <a:ea typeface="华文中宋" panose="02010600040101010101" pitchFamily="2" charset="-122"/>
                <a:cs typeface="华文中宋" panose="02010600040101010101" pitchFamily="2" charset="-122"/>
                <a:sym typeface="+mn-ea"/>
              </a:rPr>
              <a:t>分</a:t>
            </a:r>
            <a:r>
              <a:rPr lang="zh-CN" altLang="en-US" b="1">
                <a:solidFill>
                  <a:srgbClr val="0000FF"/>
                </a:solidFill>
                <a:latin typeface="华文中宋" panose="02010600040101010101" pitchFamily="2" charset="-122"/>
                <a:ea typeface="华文中宋" panose="02010600040101010101" pitchFamily="2" charset="-122"/>
                <a:cs typeface="华文中宋" panose="02010600040101010101" pitchFamily="2" charset="-122"/>
                <a:sym typeface="+mn-ea"/>
              </a:rPr>
              <a:t>子结构</a:t>
            </a:r>
            <a:r>
              <a:rPr lang="en-US" altLang="zh-CN" b="1">
                <a:solidFill>
                  <a:srgbClr val="000000"/>
                </a:solidFill>
                <a:latin typeface="华文中宋" panose="02010600040101010101" pitchFamily="2" charset="-122"/>
                <a:ea typeface="华文中宋" panose="02010600040101010101" pitchFamily="2" charset="-122"/>
                <a:cs typeface="华文中宋" panose="02010600040101010101" pitchFamily="2" charset="-122"/>
                <a:sym typeface="+mn-ea"/>
              </a:rPr>
              <a:t>——</a:t>
            </a:r>
            <a:r>
              <a:rPr lang="zh-CN" altLang="en-US" b="1">
                <a:solidFill>
                  <a:srgbClr val="000000"/>
                </a:solidFill>
                <a:sym typeface="+mn-ea"/>
              </a:rPr>
              <a:t>立体构型、分子类型、杂化类型；</a:t>
            </a:r>
            <a:endParaRPr lang="zh-CN" altLang="en-US" b="1">
              <a:solidFill>
                <a:srgbClr val="000000"/>
              </a:solidFill>
              <a:sym typeface="+mn-ea"/>
            </a:endParaRPr>
          </a:p>
          <a:p>
            <a:pPr fontAlgn="base">
              <a:spcBef>
                <a:spcPct val="0"/>
              </a:spcBef>
              <a:spcAft>
                <a:spcPct val="0"/>
              </a:spcAft>
            </a:pPr>
            <a:r>
              <a:rPr lang="en-US" altLang="zh-CN" b="1" smtClean="0">
                <a:solidFill>
                  <a:srgbClr val="0000FF"/>
                </a:solidFill>
                <a:sym typeface="+mn-ea"/>
              </a:rPr>
              <a:t>        (5)</a:t>
            </a:r>
            <a:r>
              <a:rPr lang="zh-CN" altLang="en-US" b="1" smtClean="0">
                <a:solidFill>
                  <a:srgbClr val="0000FF"/>
                </a:solidFill>
                <a:sym typeface="+mn-ea"/>
              </a:rPr>
              <a:t>晶体结构</a:t>
            </a:r>
            <a:r>
              <a:rPr lang="en-US" altLang="zh-CN" b="1">
                <a:solidFill>
                  <a:srgbClr val="000000"/>
                </a:solidFill>
                <a:sym typeface="+mn-ea"/>
              </a:rPr>
              <a:t>——</a:t>
            </a:r>
            <a:r>
              <a:rPr lang="zh-CN" altLang="en-US" b="1">
                <a:solidFill>
                  <a:srgbClr val="000000"/>
                </a:solidFill>
                <a:sym typeface="+mn-ea"/>
              </a:rPr>
              <a:t>晶体类型</a:t>
            </a:r>
            <a:r>
              <a:rPr lang="zh-CN" altLang="en-US" b="1" smtClean="0">
                <a:solidFill>
                  <a:srgbClr val="000000"/>
                </a:solidFill>
                <a:sym typeface="+mn-ea"/>
              </a:rPr>
              <a:t>、作用</a:t>
            </a:r>
            <a:r>
              <a:rPr lang="zh-CN" altLang="en-US" b="1">
                <a:solidFill>
                  <a:srgbClr val="000000"/>
                </a:solidFill>
                <a:sym typeface="+mn-ea"/>
              </a:rPr>
              <a:t>强弱、熔沸点比较，晶胞堆积形式、晶胞计算</a:t>
            </a:r>
            <a:r>
              <a:rPr lang="zh-CN" altLang="en-US" b="1" smtClean="0">
                <a:solidFill>
                  <a:srgbClr val="000000"/>
                </a:solidFill>
                <a:sym typeface="+mn-ea"/>
              </a:rPr>
              <a:t>；</a:t>
            </a:r>
            <a:endParaRPr lang="en-US" altLang="zh-CN" b="1" smtClean="0">
              <a:solidFill>
                <a:srgbClr val="000000"/>
              </a:solidFill>
              <a:sym typeface="+mn-ea"/>
            </a:endParaRPr>
          </a:p>
          <a:p>
            <a:pPr fontAlgn="base">
              <a:spcBef>
                <a:spcPct val="0"/>
              </a:spcBef>
              <a:spcAft>
                <a:spcPct val="0"/>
              </a:spcAft>
            </a:pPr>
            <a:endParaRPr lang="zh-CN" altLang="en-US" b="1">
              <a:solidFill>
                <a:srgbClr val="000000"/>
              </a:solidFill>
              <a:latin typeface="华文中宋" panose="02010600040101010101" pitchFamily="2" charset="-122"/>
              <a:ea typeface="华文中宋" panose="02010600040101010101" pitchFamily="2" charset="-122"/>
              <a:cs typeface="华文中宋" panose="02010600040101010101" pitchFamily="2" charset="-122"/>
              <a:sym typeface="+mn-ea"/>
            </a:endParaRPr>
          </a:p>
        </p:txBody>
      </p:sp>
      <p:sp>
        <p:nvSpPr>
          <p:cNvPr id="11" name="Rectangle 2"/>
          <p:cNvSpPr/>
          <p:nvPr/>
        </p:nvSpPr>
        <p:spPr>
          <a:xfrm>
            <a:off x="95208" y="273970"/>
            <a:ext cx="9620317" cy="440389"/>
          </a:xfrm>
          <a:prstGeom prst="rect">
            <a:avLst/>
          </a:prstGeom>
          <a:noFill/>
          <a:ln w="9525">
            <a:noFill/>
          </a:ln>
        </p:spPr>
        <p:txBody>
          <a:bodyPr wrap="square" lIns="70371" tIns="35185" rIns="70371" bIns="35185" anchor="t">
            <a:spAutoFit/>
          </a:bodyPr>
          <a:lstStyle/>
          <a:p>
            <a:pPr fontAlgn="base">
              <a:spcBef>
                <a:spcPct val="10000"/>
              </a:spcBef>
              <a:spcAft>
                <a:spcPct val="0"/>
              </a:spcAft>
            </a:pPr>
            <a:r>
              <a:rPr lang="zh-CN" altLang="en-US" sz="2400" b="1" smtClean="0">
                <a:solidFill>
                  <a:srgbClr val="000000"/>
                </a:solidFill>
                <a:latin typeface="黑体" panose="02010600030101010101" pitchFamily="49" charset="-122"/>
                <a:ea typeface="黑体" panose="02010600030101010101" pitchFamily="49" charset="-122"/>
              </a:rPr>
              <a:t>（</a:t>
            </a:r>
            <a:r>
              <a:rPr lang="en-US" altLang="zh-CN" sz="2400" b="1" smtClean="0">
                <a:solidFill>
                  <a:srgbClr val="000000"/>
                </a:solidFill>
                <a:latin typeface="黑体" panose="02010600030101010101" pitchFamily="49" charset="-122"/>
                <a:ea typeface="黑体" panose="02010600030101010101" pitchFamily="49" charset="-122"/>
              </a:rPr>
              <a:t>1</a:t>
            </a:r>
            <a:r>
              <a:rPr lang="zh-CN" altLang="en-US" sz="2400" b="1" smtClean="0">
                <a:solidFill>
                  <a:srgbClr val="000000"/>
                </a:solidFill>
                <a:latin typeface="黑体" panose="02010600030101010101" pitchFamily="49" charset="-122"/>
                <a:ea typeface="黑体" panose="02010600030101010101" pitchFamily="49" charset="-122"/>
              </a:rPr>
              <a:t>）考查方法：“位</a:t>
            </a:r>
            <a:r>
              <a:rPr lang="en-US" altLang="zh-CN" sz="2400" b="1" smtClean="0">
                <a:solidFill>
                  <a:srgbClr val="000000"/>
                </a:solidFill>
                <a:latin typeface="黑体" panose="02010600030101010101" pitchFamily="49" charset="-122"/>
                <a:ea typeface="黑体" panose="02010600030101010101" pitchFamily="49" charset="-122"/>
              </a:rPr>
              <a:t>-</a:t>
            </a:r>
            <a:r>
              <a:rPr lang="zh-CN" altLang="en-US" sz="2400" b="1" smtClean="0">
                <a:solidFill>
                  <a:srgbClr val="000000"/>
                </a:solidFill>
                <a:latin typeface="黑体" panose="02010600030101010101" pitchFamily="49" charset="-122"/>
                <a:ea typeface="黑体" panose="02010600030101010101" pitchFamily="49" charset="-122"/>
              </a:rPr>
              <a:t>构</a:t>
            </a:r>
            <a:r>
              <a:rPr lang="en-US" altLang="zh-CN" sz="2400" b="1" smtClean="0">
                <a:solidFill>
                  <a:srgbClr val="000000"/>
                </a:solidFill>
                <a:latin typeface="黑体" panose="02010600030101010101" pitchFamily="49" charset="-122"/>
                <a:ea typeface="黑体" panose="02010600030101010101" pitchFamily="49" charset="-122"/>
              </a:rPr>
              <a:t>-</a:t>
            </a:r>
            <a:r>
              <a:rPr lang="zh-CN" altLang="en-US" sz="2400" b="1" smtClean="0">
                <a:solidFill>
                  <a:srgbClr val="000000"/>
                </a:solidFill>
                <a:latin typeface="黑体" panose="02010600030101010101" pitchFamily="49" charset="-122"/>
                <a:ea typeface="黑体" panose="02010600030101010101" pitchFamily="49" charset="-122"/>
              </a:rPr>
              <a:t>性”的综合考查</a:t>
            </a:r>
            <a:endParaRPr lang="zh-CN" altLang="en-US" sz="2000" b="1">
              <a:solidFill>
                <a:srgbClr val="000000"/>
              </a:solidFill>
              <a:latin typeface="黑体" panose="02010600030101010101" pitchFamily="49" charset="-122"/>
              <a:ea typeface="黑体" panose="02010600030101010101" pitchFamily="49" charset="-122"/>
            </a:endParaRPr>
          </a:p>
        </p:txBody>
      </p:sp>
    </p:spTree>
  </p:cSld>
  <p:clrMapOvr>
    <a:masterClrMapping/>
  </p:clrMapOvr>
  <p:transition/>
</p:sld>
</file>

<file path=ppt/slides/slide19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
            <a:lum/>
          </a:blip>
          <a:stretch>
            <a:fillRect/>
          </a:stretch>
        </a:blipFill>
        <a:effectLst/>
      </p:bgPr>
    </p:bg>
    <p:spTree>
      <p:nvGrpSpPr>
        <p:cNvPr id="1" name=""/>
        <p:cNvGrpSpPr/>
        <p:nvPr/>
      </p:nvGrpSpPr>
      <p:grpSpPr>
        <a:xfrm>
          <a:off x="0" y="0"/>
          <a:ext cx="0" cy="0"/>
          <a:chOff x="0" y="0"/>
          <a:chExt cx="0" cy="0"/>
        </a:xfrm>
      </p:grpSpPr>
      <p:cxnSp>
        <p:nvCxnSpPr>
          <p:cNvPr id="4" name="直接连接符 3"/>
          <p:cNvCxnSpPr/>
          <p:nvPr/>
        </p:nvCxnSpPr>
        <p:spPr>
          <a:xfrm flipV="1">
            <a:off x="150709" y="855330"/>
            <a:ext cx="11891433" cy="1905"/>
          </a:xfrm>
          <a:prstGeom prst="line">
            <a:avLst/>
          </a:prstGeom>
          <a:ln w="57150">
            <a:solidFill>
              <a:srgbClr val="FF0000"/>
            </a:solidFill>
          </a:ln>
          <a:scene3d>
            <a:camera prst="obliqueTopRight"/>
            <a:lightRig rig="threePt" dir="t"/>
          </a:scene3d>
        </p:spPr>
        <p:style>
          <a:lnRef idx="1">
            <a:schemeClr val="accent1"/>
          </a:lnRef>
          <a:fillRef idx="0">
            <a:schemeClr val="accent1"/>
          </a:fillRef>
          <a:effectRef idx="0">
            <a:schemeClr val="accent1"/>
          </a:effectRef>
          <a:fontRef idx="minor">
            <a:schemeClr val="tx1"/>
          </a:fontRef>
        </p:style>
      </p:cxnSp>
      <p:sp>
        <p:nvSpPr>
          <p:cNvPr id="7" name="文本框 6"/>
          <p:cNvSpPr txBox="1"/>
          <p:nvPr/>
        </p:nvSpPr>
        <p:spPr>
          <a:xfrm>
            <a:off x="285709" y="1214425"/>
            <a:ext cx="11514667" cy="5324535"/>
          </a:xfrm>
          <a:prstGeom prst="rect">
            <a:avLst/>
          </a:prstGeom>
          <a:noFill/>
          <a:ln w="9525">
            <a:solidFill>
              <a:srgbClr val="FF0000"/>
            </a:solidFill>
          </a:ln>
        </p:spPr>
        <p:txBody>
          <a:bodyPr wrap="square">
            <a:spAutoFit/>
          </a:bodyPr>
          <a:lstStyle/>
          <a:p>
            <a:pPr marL="266700" indent="-266700" fontAlgn="base">
              <a:spcBef>
                <a:spcPct val="0"/>
              </a:spcBef>
              <a:spcAft>
                <a:spcPct val="0"/>
              </a:spcAft>
            </a:pPr>
            <a:r>
              <a:rPr lang="zh-CN" altLang="en-US" sz="2000" b="1" smtClean="0">
                <a:solidFill>
                  <a:srgbClr val="000000"/>
                </a:solidFill>
                <a:latin typeface="华文中宋" panose="02010600040101010101" pitchFamily="2" charset="-122"/>
                <a:ea typeface="华文中宋" panose="02010600040101010101" pitchFamily="2" charset="-122"/>
                <a:cs typeface="华文中宋" panose="02010600040101010101" pitchFamily="2" charset="-122"/>
                <a:sym typeface="+mn-ea"/>
              </a:rPr>
              <a:t>高考</a:t>
            </a:r>
            <a:r>
              <a:rPr lang="en-US" sz="2000" b="1" smtClean="0">
                <a:solidFill>
                  <a:srgbClr val="000000"/>
                </a:solidFill>
                <a:latin typeface="华文中宋" panose="02010600040101010101" pitchFamily="2" charset="-122"/>
                <a:ea typeface="华文中宋" panose="02010600040101010101" pitchFamily="2" charset="-122"/>
                <a:cs typeface="华文中宋" panose="02010600040101010101" pitchFamily="2" charset="-122"/>
                <a:sym typeface="+mn-ea"/>
              </a:rPr>
              <a:t>-</a:t>
            </a:r>
            <a:r>
              <a:rPr lang="en-US" altLang="zh-CN" sz="2000" b="1" smtClean="0">
                <a:solidFill>
                  <a:srgbClr val="000000"/>
                </a:solidFill>
                <a:latin typeface="华文中宋" panose="02010600040101010101" pitchFamily="2" charset="-122"/>
                <a:ea typeface="华文中宋" panose="02010600040101010101" pitchFamily="2" charset="-122"/>
                <a:cs typeface="华文中宋" panose="02010600040101010101" pitchFamily="2" charset="-122"/>
                <a:sym typeface="+mn-ea"/>
              </a:rPr>
              <a:t>I</a:t>
            </a:r>
            <a:r>
              <a:rPr lang="zh-CN" altLang="en-US" sz="2000" b="1" smtClean="0">
                <a:solidFill>
                  <a:srgbClr val="000000"/>
                </a:solidFill>
                <a:latin typeface="华文中宋" panose="02010600040101010101" pitchFamily="2" charset="-122"/>
                <a:ea typeface="华文中宋" panose="02010600040101010101" pitchFamily="2" charset="-122"/>
                <a:cs typeface="华文中宋" panose="02010600040101010101" pitchFamily="2" charset="-122"/>
                <a:sym typeface="+mn-ea"/>
              </a:rPr>
              <a:t>、</a:t>
            </a:r>
            <a:r>
              <a:rPr lang="en-US" altLang="zh-CN" sz="2000" b="1" smtClean="0">
                <a:solidFill>
                  <a:srgbClr val="000000"/>
                </a:solidFill>
                <a:latin typeface="华文中宋" panose="02010600040101010101" pitchFamily="2" charset="-122"/>
                <a:ea typeface="华文中宋" panose="02010600040101010101" pitchFamily="2" charset="-122"/>
                <a:cs typeface="华文中宋" panose="02010600040101010101" pitchFamily="2" charset="-122"/>
                <a:sym typeface="+mn-ea"/>
              </a:rPr>
              <a:t>II- </a:t>
            </a:r>
            <a:r>
              <a:rPr lang="en-US" sz="2000" b="1" smtClean="0">
                <a:solidFill>
                  <a:srgbClr val="000000"/>
                </a:solidFill>
                <a:latin typeface="Times New Roman" panose="02020603050405020304" pitchFamily="18" charset="0"/>
              </a:rPr>
              <a:t>36</a:t>
            </a:r>
            <a:r>
              <a:rPr lang="zh-CN" altLang="en-US" sz="2000" b="1">
                <a:solidFill>
                  <a:srgbClr val="000000"/>
                </a:solidFill>
                <a:latin typeface="Times New Roman" panose="02020603050405020304" pitchFamily="18" charset="0"/>
              </a:rPr>
              <a:t>．</a:t>
            </a:r>
            <a:endParaRPr lang="zh-CN" altLang="en-US" sz="2000" b="1">
              <a:solidFill>
                <a:srgbClr val="000000"/>
              </a:solidFill>
              <a:latin typeface="Times New Roman" panose="02020603050405020304" pitchFamily="18" charset="0"/>
            </a:endParaRPr>
          </a:p>
          <a:p>
            <a:pPr fontAlgn="base">
              <a:spcBef>
                <a:spcPct val="0"/>
              </a:spcBef>
              <a:spcAft>
                <a:spcPct val="0"/>
              </a:spcAft>
            </a:pPr>
            <a:endParaRPr lang="en-US" altLang="zh-CN" sz="2000" b="1" smtClean="0">
              <a:solidFill>
                <a:srgbClr val="FF0000"/>
              </a:solidFill>
              <a:latin typeface="华文中宋" panose="02010600040101010101" pitchFamily="2" charset="-122"/>
              <a:ea typeface="华文中宋" panose="02010600040101010101" pitchFamily="2" charset="-122"/>
              <a:cs typeface="华文中宋" panose="02010600040101010101" pitchFamily="2" charset="-122"/>
              <a:sym typeface="+mn-ea"/>
            </a:endParaRPr>
          </a:p>
          <a:p>
            <a:pPr fontAlgn="base">
              <a:spcBef>
                <a:spcPct val="0"/>
              </a:spcBef>
              <a:spcAft>
                <a:spcPct val="0"/>
              </a:spcAft>
            </a:pPr>
            <a:r>
              <a:rPr lang="en-US" altLang="zh-CN" sz="2000" b="1" smtClean="0">
                <a:solidFill>
                  <a:srgbClr val="FF0000"/>
                </a:solidFill>
                <a:latin typeface="华文中宋" panose="02010600040101010101" pitchFamily="2" charset="-122"/>
                <a:ea typeface="华文中宋" panose="02010600040101010101" pitchFamily="2" charset="-122"/>
                <a:cs typeface="华文中宋" panose="02010600040101010101" pitchFamily="2" charset="-122"/>
                <a:sym typeface="+mn-ea"/>
              </a:rPr>
              <a:t>1</a:t>
            </a:r>
            <a:r>
              <a:rPr lang="en-US" altLang="zh-CN" sz="2000" b="1">
                <a:solidFill>
                  <a:srgbClr val="FF0000"/>
                </a:solidFill>
                <a:latin typeface="华文中宋" panose="02010600040101010101" pitchFamily="2" charset="-122"/>
                <a:ea typeface="华文中宋" panose="02010600040101010101" pitchFamily="2" charset="-122"/>
                <a:cs typeface="华文中宋" panose="02010600040101010101" pitchFamily="2" charset="-122"/>
                <a:sym typeface="+mn-ea"/>
              </a:rPr>
              <a:t>.</a:t>
            </a:r>
            <a:r>
              <a:rPr lang="zh-CN" altLang="en-US" sz="2000" b="1">
                <a:solidFill>
                  <a:srgbClr val="FF0000"/>
                </a:solidFill>
                <a:latin typeface="华文中宋" panose="02010600040101010101" pitchFamily="2" charset="-122"/>
                <a:ea typeface="华文中宋" panose="02010600040101010101" pitchFamily="2" charset="-122"/>
                <a:cs typeface="华文中宋" panose="02010600040101010101" pitchFamily="2" charset="-122"/>
                <a:sym typeface="+mn-ea"/>
              </a:rPr>
              <a:t>载体入口：</a:t>
            </a:r>
            <a:r>
              <a:rPr lang="zh-CN" altLang="en-US" sz="2000" b="1">
                <a:solidFill>
                  <a:srgbClr val="000000"/>
                </a:solidFill>
                <a:latin typeface="华文中宋" panose="02010600040101010101" pitchFamily="2" charset="-122"/>
                <a:ea typeface="华文中宋" panose="02010600040101010101" pitchFamily="2" charset="-122"/>
                <a:cs typeface="华文中宋" panose="02010600040101010101" pitchFamily="2" charset="-122"/>
                <a:sym typeface="+mn-ea"/>
              </a:rPr>
              <a:t>以</a:t>
            </a:r>
            <a:r>
              <a:rPr lang="en-US" altLang="zh-CN" sz="2000" b="1">
                <a:solidFill>
                  <a:srgbClr val="000000"/>
                </a:solidFill>
                <a:latin typeface="华文中宋" panose="02010600040101010101" pitchFamily="2" charset="-122"/>
                <a:ea typeface="华文中宋" panose="02010600040101010101" pitchFamily="2" charset="-122"/>
                <a:cs typeface="华文中宋" panose="02010600040101010101" pitchFamily="2" charset="-122"/>
                <a:sym typeface="+mn-ea"/>
              </a:rPr>
              <a:t>“</a:t>
            </a:r>
            <a:r>
              <a:rPr lang="zh-CN" altLang="en-US" sz="2000" b="1">
                <a:solidFill>
                  <a:srgbClr val="0000FF"/>
                </a:solidFill>
                <a:latin typeface="华文中宋" panose="02010600040101010101" pitchFamily="2" charset="-122"/>
                <a:ea typeface="华文中宋" panose="02010600040101010101" pitchFamily="2" charset="-122"/>
                <a:cs typeface="华文中宋" panose="02010600040101010101" pitchFamily="2" charset="-122"/>
                <a:sym typeface="+mn-ea"/>
              </a:rPr>
              <a:t>陌生物质</a:t>
            </a:r>
            <a:r>
              <a:rPr lang="en-US" altLang="zh-CN" sz="2000" b="1">
                <a:solidFill>
                  <a:srgbClr val="0000FF"/>
                </a:solidFill>
                <a:latin typeface="华文中宋" panose="02010600040101010101" pitchFamily="2" charset="-122"/>
                <a:ea typeface="华文中宋" panose="02010600040101010101" pitchFamily="2" charset="-122"/>
                <a:cs typeface="华文中宋" panose="02010600040101010101" pitchFamily="2" charset="-122"/>
                <a:sym typeface="+mn-ea"/>
              </a:rPr>
              <a:t>+</a:t>
            </a:r>
            <a:r>
              <a:rPr lang="zh-CN" altLang="en-US" sz="2000" b="1">
                <a:solidFill>
                  <a:srgbClr val="0000FF"/>
                </a:solidFill>
                <a:latin typeface="华文中宋" panose="02010600040101010101" pitchFamily="2" charset="-122"/>
                <a:ea typeface="华文中宋" panose="02010600040101010101" pitchFamily="2" charset="-122"/>
                <a:cs typeface="华文中宋" panose="02010600040101010101" pitchFamily="2" charset="-122"/>
                <a:sym typeface="+mn-ea"/>
              </a:rPr>
              <a:t>陌生合成流程图</a:t>
            </a:r>
            <a:r>
              <a:rPr lang="en-US" altLang="zh-CN" sz="2000" b="1">
                <a:solidFill>
                  <a:srgbClr val="000000"/>
                </a:solidFill>
                <a:latin typeface="华文中宋" panose="02010600040101010101" pitchFamily="2" charset="-122"/>
                <a:ea typeface="华文中宋" panose="02010600040101010101" pitchFamily="2" charset="-122"/>
                <a:cs typeface="华文中宋" panose="02010600040101010101" pitchFamily="2" charset="-122"/>
                <a:sym typeface="+mn-ea"/>
              </a:rPr>
              <a:t>”</a:t>
            </a:r>
            <a:r>
              <a:rPr lang="zh-CN" altLang="en-US" sz="2000" b="1">
                <a:solidFill>
                  <a:srgbClr val="000000"/>
                </a:solidFill>
                <a:latin typeface="华文中宋" panose="02010600040101010101" pitchFamily="2" charset="-122"/>
                <a:ea typeface="华文中宋" panose="02010600040101010101" pitchFamily="2" charset="-122"/>
                <a:cs typeface="华文中宋" panose="02010600040101010101" pitchFamily="2" charset="-122"/>
                <a:sym typeface="+mn-ea"/>
              </a:rPr>
              <a:t>为引入载体</a:t>
            </a:r>
            <a:r>
              <a:rPr lang="zh-CN" altLang="en-US" sz="2000" b="1" smtClean="0">
                <a:solidFill>
                  <a:srgbClr val="000000"/>
                </a:solidFill>
                <a:latin typeface="华文中宋" panose="02010600040101010101" pitchFamily="2" charset="-122"/>
                <a:ea typeface="华文中宋" panose="02010600040101010101" pitchFamily="2" charset="-122"/>
                <a:cs typeface="华文中宋" panose="02010600040101010101" pitchFamily="2" charset="-122"/>
                <a:sym typeface="+mn-ea"/>
              </a:rPr>
              <a:t>，</a:t>
            </a:r>
            <a:endParaRPr lang="en-US" altLang="zh-CN" sz="2000" b="1" smtClean="0">
              <a:solidFill>
                <a:srgbClr val="000000"/>
              </a:solidFill>
              <a:latin typeface="华文中宋" panose="02010600040101010101" pitchFamily="2" charset="-122"/>
              <a:ea typeface="华文中宋" panose="02010600040101010101" pitchFamily="2" charset="-122"/>
              <a:cs typeface="华文中宋" panose="02010600040101010101" pitchFamily="2" charset="-122"/>
              <a:sym typeface="+mn-ea"/>
            </a:endParaRPr>
          </a:p>
          <a:p>
            <a:pPr fontAlgn="base">
              <a:spcBef>
                <a:spcPct val="0"/>
              </a:spcBef>
              <a:spcAft>
                <a:spcPct val="0"/>
              </a:spcAft>
            </a:pPr>
            <a:r>
              <a:rPr lang="en-US" altLang="zh-CN" sz="2000" b="1" smtClean="0">
                <a:solidFill>
                  <a:srgbClr val="000000"/>
                </a:solidFill>
                <a:latin typeface="华文中宋" panose="02010600040101010101" pitchFamily="2" charset="-122"/>
                <a:ea typeface="华文中宋" panose="02010600040101010101" pitchFamily="2" charset="-122"/>
                <a:cs typeface="华文中宋" panose="02010600040101010101" pitchFamily="2" charset="-122"/>
                <a:sym typeface="+mn-ea"/>
              </a:rPr>
              <a:t>                  </a:t>
            </a:r>
            <a:r>
              <a:rPr lang="zh-CN" altLang="en-US" sz="2000" b="1" smtClean="0">
                <a:solidFill>
                  <a:srgbClr val="000000"/>
                </a:solidFill>
                <a:latin typeface="华文中宋" panose="02010600040101010101" pitchFamily="2" charset="-122"/>
                <a:ea typeface="华文中宋" panose="02010600040101010101" pitchFamily="2" charset="-122"/>
                <a:cs typeface="华文中宋" panose="02010600040101010101" pitchFamily="2" charset="-122"/>
                <a:sym typeface="+mn-ea"/>
              </a:rPr>
              <a:t>考查</a:t>
            </a:r>
            <a:r>
              <a:rPr lang="en-US" altLang="zh-CN" sz="2000" b="1">
                <a:solidFill>
                  <a:srgbClr val="000000"/>
                </a:solidFill>
                <a:latin typeface="华文中宋" panose="02010600040101010101" pitchFamily="2" charset="-122"/>
                <a:ea typeface="华文中宋" panose="02010600040101010101" pitchFamily="2" charset="-122"/>
                <a:cs typeface="华文中宋" panose="02010600040101010101" pitchFamily="2" charset="-122"/>
                <a:sym typeface="+mn-ea"/>
              </a:rPr>
              <a:t>“</a:t>
            </a:r>
            <a:r>
              <a:rPr lang="zh-CN" altLang="en-US" sz="2000" b="1">
                <a:solidFill>
                  <a:srgbClr val="0000FF"/>
                </a:solidFill>
                <a:latin typeface="华文中宋" panose="02010600040101010101" pitchFamily="2" charset="-122"/>
                <a:ea typeface="华文中宋" panose="02010600040101010101" pitchFamily="2" charset="-122"/>
                <a:cs typeface="华文中宋" panose="02010600040101010101" pitchFamily="2" charset="-122"/>
                <a:sym typeface="+mn-ea"/>
              </a:rPr>
              <a:t>有机化学基础</a:t>
            </a:r>
            <a:r>
              <a:rPr lang="en-US" altLang="zh-CN" sz="2000" b="1">
                <a:solidFill>
                  <a:srgbClr val="000000"/>
                </a:solidFill>
                <a:latin typeface="华文中宋" panose="02010600040101010101" pitchFamily="2" charset="-122"/>
                <a:ea typeface="华文中宋" panose="02010600040101010101" pitchFamily="2" charset="-122"/>
                <a:cs typeface="华文中宋" panose="02010600040101010101" pitchFamily="2" charset="-122"/>
                <a:sym typeface="+mn-ea"/>
              </a:rPr>
              <a:t>”</a:t>
            </a:r>
            <a:r>
              <a:rPr lang="zh-CN" altLang="en-US" sz="2000" b="1" smtClean="0">
                <a:solidFill>
                  <a:srgbClr val="000000"/>
                </a:solidFill>
                <a:latin typeface="华文中宋" panose="02010600040101010101" pitchFamily="2" charset="-122"/>
                <a:ea typeface="华文中宋" panose="02010600040101010101" pitchFamily="2" charset="-122"/>
                <a:cs typeface="华文中宋" panose="02010600040101010101" pitchFamily="2" charset="-122"/>
                <a:sym typeface="+mn-ea"/>
              </a:rPr>
              <a:t>；</a:t>
            </a:r>
            <a:endParaRPr lang="en-US" altLang="zh-CN" sz="2000" b="1" smtClean="0">
              <a:solidFill>
                <a:srgbClr val="000000"/>
              </a:solidFill>
              <a:latin typeface="华文中宋" panose="02010600040101010101" pitchFamily="2" charset="-122"/>
              <a:ea typeface="华文中宋" panose="02010600040101010101" pitchFamily="2" charset="-122"/>
              <a:cs typeface="华文中宋" panose="02010600040101010101" pitchFamily="2" charset="-122"/>
              <a:sym typeface="+mn-ea"/>
            </a:endParaRPr>
          </a:p>
          <a:p>
            <a:pPr fontAlgn="base">
              <a:spcBef>
                <a:spcPct val="0"/>
              </a:spcBef>
              <a:spcAft>
                <a:spcPct val="0"/>
              </a:spcAft>
            </a:pPr>
            <a:endParaRPr lang="zh-CN" altLang="en-US" sz="2000" b="1">
              <a:solidFill>
                <a:srgbClr val="000000"/>
              </a:solidFill>
              <a:latin typeface="华文中宋" panose="02010600040101010101" pitchFamily="2" charset="-122"/>
              <a:ea typeface="华文中宋" panose="02010600040101010101" pitchFamily="2" charset="-122"/>
              <a:cs typeface="华文中宋" panose="02010600040101010101" pitchFamily="2" charset="-122"/>
              <a:sym typeface="+mn-ea"/>
            </a:endParaRPr>
          </a:p>
          <a:p>
            <a:pPr fontAlgn="base">
              <a:spcBef>
                <a:spcPct val="0"/>
              </a:spcBef>
              <a:spcAft>
                <a:spcPct val="0"/>
              </a:spcAft>
            </a:pPr>
            <a:r>
              <a:rPr lang="en-US" altLang="zh-CN" sz="2000" b="1">
                <a:solidFill>
                  <a:srgbClr val="FF0000"/>
                </a:solidFill>
                <a:latin typeface="华文中宋" panose="02010600040101010101" pitchFamily="2" charset="-122"/>
                <a:ea typeface="华文中宋" panose="02010600040101010101" pitchFamily="2" charset="-122"/>
                <a:cs typeface="华文中宋" panose="02010600040101010101" pitchFamily="2" charset="-122"/>
                <a:sym typeface="+mn-ea"/>
              </a:rPr>
              <a:t>2.</a:t>
            </a:r>
            <a:r>
              <a:rPr lang="zh-CN" altLang="en-US" sz="2000" b="1">
                <a:solidFill>
                  <a:srgbClr val="FF0000"/>
                </a:solidFill>
                <a:latin typeface="华文中宋" panose="02010600040101010101" pitchFamily="2" charset="-122"/>
                <a:ea typeface="华文中宋" panose="02010600040101010101" pitchFamily="2" charset="-122"/>
                <a:cs typeface="华文中宋" panose="02010600040101010101" pitchFamily="2" charset="-122"/>
                <a:sym typeface="+mn-ea"/>
              </a:rPr>
              <a:t>能力考点：</a:t>
            </a:r>
            <a:r>
              <a:rPr lang="zh-CN" altLang="en-US" sz="2000" b="1">
                <a:solidFill>
                  <a:srgbClr val="000000"/>
                </a:solidFill>
                <a:latin typeface="华文中宋" panose="02010600040101010101" pitchFamily="2" charset="-122"/>
                <a:ea typeface="华文中宋" panose="02010600040101010101" pitchFamily="2" charset="-122"/>
                <a:cs typeface="华文中宋" panose="02010600040101010101" pitchFamily="2" charset="-122"/>
                <a:sym typeface="+mn-ea"/>
              </a:rPr>
              <a:t>信息借助</a:t>
            </a:r>
            <a:r>
              <a:rPr lang="en-US" altLang="zh-CN" sz="2000" b="1">
                <a:solidFill>
                  <a:srgbClr val="000000"/>
                </a:solidFill>
                <a:latin typeface="华文中宋" panose="02010600040101010101" pitchFamily="2" charset="-122"/>
                <a:ea typeface="华文中宋" panose="02010600040101010101" pitchFamily="2" charset="-122"/>
                <a:cs typeface="华文中宋" panose="02010600040101010101" pitchFamily="2" charset="-122"/>
                <a:sym typeface="+mn-ea"/>
              </a:rPr>
              <a:t>“</a:t>
            </a:r>
            <a:r>
              <a:rPr lang="zh-CN" altLang="en-US" sz="2000" b="1">
                <a:solidFill>
                  <a:srgbClr val="0000FF"/>
                </a:solidFill>
                <a:latin typeface="华文中宋" panose="02010600040101010101" pitchFamily="2" charset="-122"/>
                <a:ea typeface="华文中宋" panose="02010600040101010101" pitchFamily="2" charset="-122"/>
                <a:cs typeface="华文中宋" panose="02010600040101010101" pitchFamily="2" charset="-122"/>
                <a:sym typeface="+mn-ea"/>
              </a:rPr>
              <a:t>陌生物质合成流程图</a:t>
            </a:r>
            <a:r>
              <a:rPr lang="en-US" altLang="zh-CN" sz="2000" b="1">
                <a:solidFill>
                  <a:srgbClr val="000000"/>
                </a:solidFill>
                <a:latin typeface="华文中宋" panose="02010600040101010101" pitchFamily="2" charset="-122"/>
                <a:ea typeface="华文中宋" panose="02010600040101010101" pitchFamily="2" charset="-122"/>
                <a:cs typeface="华文中宋" panose="02010600040101010101" pitchFamily="2" charset="-122"/>
                <a:sym typeface="+mn-ea"/>
              </a:rPr>
              <a:t>”</a:t>
            </a:r>
            <a:r>
              <a:rPr lang="zh-CN" altLang="en-US" sz="2000" b="1">
                <a:solidFill>
                  <a:srgbClr val="000000"/>
                </a:solidFill>
                <a:latin typeface="华文中宋" panose="02010600040101010101" pitchFamily="2" charset="-122"/>
                <a:ea typeface="华文中宋" panose="02010600040101010101" pitchFamily="2" charset="-122"/>
                <a:cs typeface="华文中宋" panose="02010600040101010101" pitchFamily="2" charset="-122"/>
                <a:sym typeface="+mn-ea"/>
              </a:rPr>
              <a:t>给出</a:t>
            </a:r>
            <a:r>
              <a:rPr lang="zh-CN" altLang="en-US" sz="2000" b="1" smtClean="0">
                <a:solidFill>
                  <a:srgbClr val="000000"/>
                </a:solidFill>
                <a:latin typeface="华文中宋" panose="02010600040101010101" pitchFamily="2" charset="-122"/>
                <a:ea typeface="华文中宋" panose="02010600040101010101" pitchFamily="2" charset="-122"/>
                <a:cs typeface="华文中宋" panose="02010600040101010101" pitchFamily="2" charset="-122"/>
                <a:sym typeface="+mn-ea"/>
              </a:rPr>
              <a:t>，</a:t>
            </a:r>
            <a:endParaRPr lang="en-US" altLang="zh-CN" sz="2000" b="1" smtClean="0">
              <a:solidFill>
                <a:srgbClr val="000000"/>
              </a:solidFill>
              <a:latin typeface="华文中宋" panose="02010600040101010101" pitchFamily="2" charset="-122"/>
              <a:ea typeface="华文中宋" panose="02010600040101010101" pitchFamily="2" charset="-122"/>
              <a:cs typeface="华文中宋" panose="02010600040101010101" pitchFamily="2" charset="-122"/>
              <a:sym typeface="+mn-ea"/>
            </a:endParaRPr>
          </a:p>
          <a:p>
            <a:pPr fontAlgn="base">
              <a:spcBef>
                <a:spcPct val="0"/>
              </a:spcBef>
              <a:spcAft>
                <a:spcPct val="0"/>
              </a:spcAft>
            </a:pPr>
            <a:r>
              <a:rPr lang="en-US" altLang="zh-CN" sz="2000" b="1" smtClean="0">
                <a:solidFill>
                  <a:srgbClr val="000000"/>
                </a:solidFill>
                <a:latin typeface="华文中宋" panose="02010600040101010101" pitchFamily="2" charset="-122"/>
                <a:ea typeface="华文中宋" panose="02010600040101010101" pitchFamily="2" charset="-122"/>
                <a:cs typeface="华文中宋" panose="02010600040101010101" pitchFamily="2" charset="-122"/>
                <a:sym typeface="+mn-ea"/>
              </a:rPr>
              <a:t>                   </a:t>
            </a:r>
            <a:r>
              <a:rPr lang="zh-CN" altLang="en-US" sz="2000" b="1" smtClean="0">
                <a:solidFill>
                  <a:srgbClr val="000000"/>
                </a:solidFill>
                <a:latin typeface="华文中宋" panose="02010600040101010101" pitchFamily="2" charset="-122"/>
                <a:ea typeface="华文中宋" panose="02010600040101010101" pitchFamily="2" charset="-122"/>
                <a:cs typeface="华文中宋" panose="02010600040101010101" pitchFamily="2" charset="-122"/>
                <a:sym typeface="+mn-ea"/>
              </a:rPr>
              <a:t>完成</a:t>
            </a:r>
            <a:r>
              <a:rPr lang="zh-CN" altLang="en-US" sz="2000" b="1">
                <a:solidFill>
                  <a:srgbClr val="000000"/>
                </a:solidFill>
                <a:latin typeface="华文中宋" panose="02010600040101010101" pitchFamily="2" charset="-122"/>
                <a:ea typeface="华文中宋" panose="02010600040101010101" pitchFamily="2" charset="-122"/>
                <a:cs typeface="华文中宋" panose="02010600040101010101" pitchFamily="2" charset="-122"/>
                <a:sym typeface="+mn-ea"/>
              </a:rPr>
              <a:t>一个</a:t>
            </a:r>
            <a:r>
              <a:rPr lang="en-US" altLang="zh-CN" sz="2000" b="1">
                <a:solidFill>
                  <a:srgbClr val="000000"/>
                </a:solidFill>
                <a:latin typeface="华文中宋" panose="02010600040101010101" pitchFamily="2" charset="-122"/>
                <a:ea typeface="华文中宋" panose="02010600040101010101" pitchFamily="2" charset="-122"/>
                <a:cs typeface="华文中宋" panose="02010600040101010101" pitchFamily="2" charset="-122"/>
                <a:sym typeface="+mn-ea"/>
              </a:rPr>
              <a:t>“</a:t>
            </a:r>
            <a:r>
              <a:rPr lang="zh-CN" altLang="en-US" sz="2000" b="1">
                <a:solidFill>
                  <a:srgbClr val="FF0000"/>
                </a:solidFill>
                <a:latin typeface="华文中宋" panose="02010600040101010101" pitchFamily="2" charset="-122"/>
                <a:ea typeface="华文中宋" panose="02010600040101010101" pitchFamily="2" charset="-122"/>
                <a:cs typeface="华文中宋" panose="02010600040101010101" pitchFamily="2" charset="-122"/>
                <a:sym typeface="+mn-ea"/>
              </a:rPr>
              <a:t>完整有机</a:t>
            </a:r>
            <a:r>
              <a:rPr lang="zh-CN" altLang="en-US" sz="2000" b="1" smtClean="0">
                <a:solidFill>
                  <a:srgbClr val="FF0000"/>
                </a:solidFill>
                <a:latin typeface="华文中宋" panose="02010600040101010101" pitchFamily="2" charset="-122"/>
                <a:ea typeface="华文中宋" panose="02010600040101010101" pitchFamily="2" charset="-122"/>
                <a:cs typeface="华文中宋" panose="02010600040101010101" pitchFamily="2" charset="-122"/>
                <a:sym typeface="+mn-ea"/>
              </a:rPr>
              <a:t>分析考查</a:t>
            </a:r>
            <a:r>
              <a:rPr lang="en-US" altLang="zh-CN" sz="2000" b="1">
                <a:solidFill>
                  <a:srgbClr val="000000"/>
                </a:solidFill>
                <a:latin typeface="华文中宋" panose="02010600040101010101" pitchFamily="2" charset="-122"/>
                <a:ea typeface="华文中宋" panose="02010600040101010101" pitchFamily="2" charset="-122"/>
                <a:cs typeface="华文中宋" panose="02010600040101010101" pitchFamily="2" charset="-122"/>
                <a:sym typeface="+mn-ea"/>
              </a:rPr>
              <a:t>”</a:t>
            </a:r>
            <a:r>
              <a:rPr lang="zh-CN" altLang="en-US" sz="2000" b="1">
                <a:solidFill>
                  <a:srgbClr val="000000"/>
                </a:solidFill>
                <a:latin typeface="华文中宋" panose="02010600040101010101" pitchFamily="2" charset="-122"/>
                <a:ea typeface="华文中宋" panose="02010600040101010101" pitchFamily="2" charset="-122"/>
                <a:cs typeface="华文中宋" panose="02010600040101010101" pitchFamily="2" charset="-122"/>
                <a:sym typeface="+mn-ea"/>
              </a:rPr>
              <a:t>，形成</a:t>
            </a:r>
            <a:r>
              <a:rPr lang="zh-CN" altLang="en-US" sz="2000" b="1">
                <a:solidFill>
                  <a:srgbClr val="0000FF"/>
                </a:solidFill>
                <a:latin typeface="华文中宋" panose="02010600040101010101" pitchFamily="2" charset="-122"/>
                <a:ea typeface="华文中宋" panose="02010600040101010101" pitchFamily="2" charset="-122"/>
                <a:cs typeface="华文中宋" panose="02010600040101010101" pitchFamily="2" charset="-122"/>
                <a:sym typeface="+mn-ea"/>
              </a:rPr>
              <a:t>综合分析能力</a:t>
            </a:r>
            <a:r>
              <a:rPr lang="zh-CN" altLang="en-US" sz="2000" b="1">
                <a:solidFill>
                  <a:srgbClr val="000000"/>
                </a:solidFill>
                <a:latin typeface="华文中宋" panose="02010600040101010101" pitchFamily="2" charset="-122"/>
                <a:ea typeface="华文中宋" panose="02010600040101010101" pitchFamily="2" charset="-122"/>
                <a:cs typeface="华文中宋" panose="02010600040101010101" pitchFamily="2" charset="-122"/>
                <a:sym typeface="+mn-ea"/>
              </a:rPr>
              <a:t>；</a:t>
            </a:r>
            <a:endParaRPr lang="zh-CN" altLang="en-US" sz="2000" b="1">
              <a:solidFill>
                <a:srgbClr val="000000"/>
              </a:solidFill>
              <a:latin typeface="华文中宋" panose="02010600040101010101" pitchFamily="2" charset="-122"/>
              <a:ea typeface="华文中宋" panose="02010600040101010101" pitchFamily="2" charset="-122"/>
              <a:cs typeface="华文中宋" panose="02010600040101010101" pitchFamily="2" charset="-122"/>
              <a:sym typeface="+mn-ea"/>
            </a:endParaRPr>
          </a:p>
          <a:p>
            <a:pPr fontAlgn="base">
              <a:spcBef>
                <a:spcPct val="0"/>
              </a:spcBef>
              <a:spcAft>
                <a:spcPct val="0"/>
              </a:spcAft>
            </a:pPr>
            <a:r>
              <a:rPr lang="zh-CN" altLang="en-US" sz="2000" b="1" smtClean="0">
                <a:solidFill>
                  <a:srgbClr val="000000"/>
                </a:solidFill>
                <a:latin typeface="华文中宋" panose="02010600040101010101" pitchFamily="2" charset="-122"/>
                <a:ea typeface="华文中宋" panose="02010600040101010101" pitchFamily="2" charset="-122"/>
                <a:cs typeface="华文中宋" panose="02010600040101010101" pitchFamily="2" charset="-122"/>
                <a:sym typeface="+mn-ea"/>
              </a:rPr>
              <a:t>                   信息</a:t>
            </a:r>
            <a:r>
              <a:rPr lang="zh-CN" altLang="en-US" sz="2000" b="1">
                <a:solidFill>
                  <a:srgbClr val="000000"/>
                </a:solidFill>
                <a:latin typeface="华文中宋" panose="02010600040101010101" pitchFamily="2" charset="-122"/>
                <a:ea typeface="华文中宋" panose="02010600040101010101" pitchFamily="2" charset="-122"/>
                <a:cs typeface="华文中宋" panose="02010600040101010101" pitchFamily="2" charset="-122"/>
                <a:sym typeface="+mn-ea"/>
              </a:rPr>
              <a:t>借助</a:t>
            </a:r>
            <a:r>
              <a:rPr lang="en-US" altLang="zh-CN" sz="2000" b="1">
                <a:solidFill>
                  <a:srgbClr val="000000"/>
                </a:solidFill>
                <a:latin typeface="华文中宋" panose="02010600040101010101" pitchFamily="2" charset="-122"/>
                <a:ea typeface="华文中宋" panose="02010600040101010101" pitchFamily="2" charset="-122"/>
                <a:cs typeface="华文中宋" panose="02010600040101010101" pitchFamily="2" charset="-122"/>
                <a:sym typeface="+mn-ea"/>
              </a:rPr>
              <a:t>“</a:t>
            </a:r>
            <a:r>
              <a:rPr lang="zh-CN" altLang="en-US" sz="2000" b="1">
                <a:solidFill>
                  <a:srgbClr val="0000FF"/>
                </a:solidFill>
                <a:latin typeface="华文中宋" panose="02010600040101010101" pitchFamily="2" charset="-122"/>
                <a:ea typeface="华文中宋" panose="02010600040101010101" pitchFamily="2" charset="-122"/>
                <a:cs typeface="华文中宋" panose="02010600040101010101" pitchFamily="2" charset="-122"/>
                <a:sym typeface="+mn-ea"/>
              </a:rPr>
              <a:t>合成流程图</a:t>
            </a:r>
            <a:r>
              <a:rPr lang="en-US" sz="2000" b="1">
                <a:solidFill>
                  <a:srgbClr val="0000FF"/>
                </a:solidFill>
                <a:latin typeface="华文中宋" panose="02010600040101010101" pitchFamily="2" charset="-122"/>
                <a:ea typeface="华文中宋" panose="02010600040101010101" pitchFamily="2" charset="-122"/>
                <a:cs typeface="华文中宋" panose="02010600040101010101" pitchFamily="2" charset="-122"/>
                <a:sym typeface="+mn-ea"/>
              </a:rPr>
              <a:t>+</a:t>
            </a:r>
            <a:r>
              <a:rPr lang="zh-CN" altLang="en-US" sz="2000" b="1">
                <a:solidFill>
                  <a:srgbClr val="0000FF"/>
                </a:solidFill>
                <a:latin typeface="华文中宋" panose="02010600040101010101" pitchFamily="2" charset="-122"/>
                <a:ea typeface="华文中宋" panose="02010600040101010101" pitchFamily="2" charset="-122"/>
                <a:sym typeface="+mn-ea"/>
              </a:rPr>
              <a:t>核磁共振氢谱</a:t>
            </a:r>
            <a:r>
              <a:rPr lang="en-US" altLang="zh-CN" sz="2000" b="1">
                <a:solidFill>
                  <a:srgbClr val="000000"/>
                </a:solidFill>
                <a:latin typeface="华文中宋" panose="02010600040101010101" pitchFamily="2" charset="-122"/>
                <a:ea typeface="华文中宋" panose="02010600040101010101" pitchFamily="2" charset="-122"/>
                <a:cs typeface="华文中宋" panose="02010600040101010101" pitchFamily="2" charset="-122"/>
                <a:sym typeface="+mn-ea"/>
              </a:rPr>
              <a:t>”</a:t>
            </a:r>
            <a:r>
              <a:rPr lang="zh-CN" altLang="en-US" sz="2000" b="1">
                <a:solidFill>
                  <a:srgbClr val="000000"/>
                </a:solidFill>
                <a:latin typeface="华文中宋" panose="02010600040101010101" pitchFamily="2" charset="-122"/>
                <a:ea typeface="华文中宋" panose="02010600040101010101" pitchFamily="2" charset="-122"/>
                <a:cs typeface="华文中宋" panose="02010600040101010101" pitchFamily="2" charset="-122"/>
                <a:sym typeface="+mn-ea"/>
              </a:rPr>
              <a:t>给出</a:t>
            </a:r>
            <a:r>
              <a:rPr lang="zh-CN" altLang="en-US" sz="2000" b="1" smtClean="0">
                <a:solidFill>
                  <a:srgbClr val="000000"/>
                </a:solidFill>
                <a:latin typeface="华文中宋" panose="02010600040101010101" pitchFamily="2" charset="-122"/>
                <a:ea typeface="华文中宋" panose="02010600040101010101" pitchFamily="2" charset="-122"/>
                <a:cs typeface="华文中宋" panose="02010600040101010101" pitchFamily="2" charset="-122"/>
                <a:sym typeface="+mn-ea"/>
              </a:rPr>
              <a:t>，</a:t>
            </a:r>
            <a:endParaRPr lang="en-US" altLang="zh-CN" sz="2000" b="1" smtClean="0">
              <a:solidFill>
                <a:srgbClr val="000000"/>
              </a:solidFill>
              <a:latin typeface="华文中宋" panose="02010600040101010101" pitchFamily="2" charset="-122"/>
              <a:ea typeface="华文中宋" panose="02010600040101010101" pitchFamily="2" charset="-122"/>
              <a:cs typeface="华文中宋" panose="02010600040101010101" pitchFamily="2" charset="-122"/>
              <a:sym typeface="+mn-ea"/>
            </a:endParaRPr>
          </a:p>
          <a:p>
            <a:pPr fontAlgn="base">
              <a:spcBef>
                <a:spcPct val="0"/>
              </a:spcBef>
              <a:spcAft>
                <a:spcPct val="0"/>
              </a:spcAft>
            </a:pPr>
            <a:r>
              <a:rPr lang="en-US" altLang="zh-CN" sz="2000" b="1" smtClean="0">
                <a:solidFill>
                  <a:srgbClr val="000000"/>
                </a:solidFill>
                <a:latin typeface="华文中宋" panose="02010600040101010101" pitchFamily="2" charset="-122"/>
                <a:ea typeface="华文中宋" panose="02010600040101010101" pitchFamily="2" charset="-122"/>
                <a:cs typeface="华文中宋" panose="02010600040101010101" pitchFamily="2" charset="-122"/>
                <a:sym typeface="+mn-ea"/>
              </a:rPr>
              <a:t>                   </a:t>
            </a:r>
            <a:r>
              <a:rPr lang="zh-CN" altLang="en-US" sz="2000" b="1" smtClean="0">
                <a:solidFill>
                  <a:srgbClr val="000000"/>
                </a:solidFill>
                <a:latin typeface="华文中宋" panose="02010600040101010101" pitchFamily="2" charset="-122"/>
                <a:ea typeface="华文中宋" panose="02010600040101010101" pitchFamily="2" charset="-122"/>
                <a:cs typeface="华文中宋" panose="02010600040101010101" pitchFamily="2" charset="-122"/>
                <a:sym typeface="+mn-ea"/>
              </a:rPr>
              <a:t>需要</a:t>
            </a:r>
            <a:r>
              <a:rPr lang="zh-CN" altLang="en-US" sz="2000" b="1">
                <a:solidFill>
                  <a:srgbClr val="000000"/>
                </a:solidFill>
                <a:latin typeface="华文中宋" panose="02010600040101010101" pitchFamily="2" charset="-122"/>
                <a:ea typeface="华文中宋" panose="02010600040101010101" pitchFamily="2" charset="-122"/>
                <a:cs typeface="华文中宋" panose="02010600040101010101" pitchFamily="2" charset="-122"/>
                <a:sym typeface="+mn-ea"/>
              </a:rPr>
              <a:t>从</a:t>
            </a:r>
            <a:r>
              <a:rPr lang="en-US" altLang="zh-CN" sz="2000" b="1">
                <a:solidFill>
                  <a:srgbClr val="000000"/>
                </a:solidFill>
                <a:latin typeface="华文中宋" panose="02010600040101010101" pitchFamily="2" charset="-122"/>
                <a:ea typeface="华文中宋" panose="02010600040101010101" pitchFamily="2" charset="-122"/>
                <a:cs typeface="华文中宋" panose="02010600040101010101" pitchFamily="2" charset="-122"/>
                <a:sym typeface="+mn-ea"/>
              </a:rPr>
              <a:t>“</a:t>
            </a:r>
            <a:r>
              <a:rPr lang="zh-CN" altLang="en-US" sz="2000" b="1">
                <a:solidFill>
                  <a:srgbClr val="0000FF"/>
                </a:solidFill>
                <a:latin typeface="华文中宋" panose="02010600040101010101" pitchFamily="2" charset="-122"/>
                <a:ea typeface="华文中宋" panose="02010600040101010101" pitchFamily="2" charset="-122"/>
                <a:cs typeface="华文中宋" panose="02010600040101010101" pitchFamily="2" charset="-122"/>
                <a:sym typeface="+mn-ea"/>
              </a:rPr>
              <a:t>图表解读</a:t>
            </a:r>
            <a:r>
              <a:rPr lang="en-US" altLang="zh-CN" sz="2000" b="1">
                <a:solidFill>
                  <a:srgbClr val="0000FF"/>
                </a:solidFill>
                <a:latin typeface="华文中宋" panose="02010600040101010101" pitchFamily="2" charset="-122"/>
                <a:ea typeface="华文中宋" panose="02010600040101010101" pitchFamily="2" charset="-122"/>
                <a:cs typeface="华文中宋" panose="02010600040101010101" pitchFamily="2" charset="-122"/>
                <a:sym typeface="+mn-ea"/>
              </a:rPr>
              <a:t>+</a:t>
            </a:r>
            <a:r>
              <a:rPr lang="zh-CN" altLang="en-US" sz="2000" b="1">
                <a:solidFill>
                  <a:srgbClr val="0000FF"/>
                </a:solidFill>
                <a:latin typeface="华文中宋" panose="02010600040101010101" pitchFamily="2" charset="-122"/>
                <a:ea typeface="华文中宋" panose="02010600040101010101" pitchFamily="2" charset="-122"/>
                <a:cs typeface="华文中宋" panose="02010600040101010101" pitchFamily="2" charset="-122"/>
                <a:sym typeface="+mn-ea"/>
              </a:rPr>
              <a:t>普线分析</a:t>
            </a:r>
            <a:r>
              <a:rPr lang="en-US" altLang="zh-CN" sz="2000" b="1">
                <a:solidFill>
                  <a:srgbClr val="000000"/>
                </a:solidFill>
                <a:latin typeface="华文中宋" panose="02010600040101010101" pitchFamily="2" charset="-122"/>
                <a:ea typeface="华文中宋" panose="02010600040101010101" pitchFamily="2" charset="-122"/>
                <a:cs typeface="华文中宋" panose="02010600040101010101" pitchFamily="2" charset="-122"/>
                <a:sym typeface="+mn-ea"/>
              </a:rPr>
              <a:t>”</a:t>
            </a:r>
            <a:r>
              <a:rPr lang="zh-CN" altLang="en-US" sz="2000" b="1">
                <a:solidFill>
                  <a:srgbClr val="000000"/>
                </a:solidFill>
                <a:latin typeface="华文中宋" panose="02010600040101010101" pitchFamily="2" charset="-122"/>
                <a:ea typeface="华文中宋" panose="02010600040101010101" pitchFamily="2" charset="-122"/>
                <a:cs typeface="华文中宋" panose="02010600040101010101" pitchFamily="2" charset="-122"/>
                <a:sym typeface="+mn-ea"/>
              </a:rPr>
              <a:t>提取化学信息</a:t>
            </a:r>
            <a:r>
              <a:rPr lang="zh-CN" altLang="en-US" sz="2000" b="1" smtClean="0">
                <a:solidFill>
                  <a:srgbClr val="000000"/>
                </a:solidFill>
                <a:latin typeface="华文中宋" panose="02010600040101010101" pitchFamily="2" charset="-122"/>
                <a:ea typeface="华文中宋" panose="02010600040101010101" pitchFamily="2" charset="-122"/>
                <a:cs typeface="华文中宋" panose="02010600040101010101" pitchFamily="2" charset="-122"/>
                <a:sym typeface="+mn-ea"/>
              </a:rPr>
              <a:t>；</a:t>
            </a:r>
            <a:endParaRPr lang="en-US" altLang="zh-CN" sz="2000" b="1" smtClean="0">
              <a:solidFill>
                <a:srgbClr val="000000"/>
              </a:solidFill>
              <a:latin typeface="华文中宋" panose="02010600040101010101" pitchFamily="2" charset="-122"/>
              <a:ea typeface="华文中宋" panose="02010600040101010101" pitchFamily="2" charset="-122"/>
              <a:cs typeface="华文中宋" panose="02010600040101010101" pitchFamily="2" charset="-122"/>
              <a:sym typeface="+mn-ea"/>
            </a:endParaRPr>
          </a:p>
          <a:p>
            <a:pPr fontAlgn="base">
              <a:spcBef>
                <a:spcPct val="0"/>
              </a:spcBef>
              <a:spcAft>
                <a:spcPct val="0"/>
              </a:spcAft>
            </a:pPr>
            <a:endParaRPr lang="zh-CN" altLang="en-US" sz="2000" b="1">
              <a:solidFill>
                <a:srgbClr val="000000"/>
              </a:solidFill>
              <a:latin typeface="华文中宋" panose="02010600040101010101" pitchFamily="2" charset="-122"/>
              <a:ea typeface="华文中宋" panose="02010600040101010101" pitchFamily="2" charset="-122"/>
              <a:cs typeface="华文中宋" panose="02010600040101010101" pitchFamily="2" charset="-122"/>
              <a:sym typeface="+mn-ea"/>
            </a:endParaRPr>
          </a:p>
          <a:p>
            <a:pPr fontAlgn="base">
              <a:spcBef>
                <a:spcPct val="0"/>
              </a:spcBef>
              <a:spcAft>
                <a:spcPct val="0"/>
              </a:spcAft>
            </a:pPr>
            <a:r>
              <a:rPr lang="en-US" altLang="zh-CN" sz="2000" b="1">
                <a:solidFill>
                  <a:srgbClr val="FF0000"/>
                </a:solidFill>
                <a:latin typeface="华文中宋" panose="02010600040101010101" pitchFamily="2" charset="-122"/>
                <a:ea typeface="华文中宋" panose="02010600040101010101" pitchFamily="2" charset="-122"/>
                <a:cs typeface="华文中宋" panose="02010600040101010101" pitchFamily="2" charset="-122"/>
                <a:sym typeface="+mn-ea"/>
              </a:rPr>
              <a:t>3.</a:t>
            </a:r>
            <a:r>
              <a:rPr lang="zh-CN" altLang="en-US" sz="2000" b="1">
                <a:solidFill>
                  <a:srgbClr val="FF0000"/>
                </a:solidFill>
                <a:latin typeface="华文中宋" panose="02010600040101010101" pitchFamily="2" charset="-122"/>
                <a:ea typeface="华文中宋" panose="02010600040101010101" pitchFamily="2" charset="-122"/>
                <a:cs typeface="华文中宋" panose="02010600040101010101" pitchFamily="2" charset="-122"/>
                <a:sym typeface="+mn-ea"/>
              </a:rPr>
              <a:t>知识考点</a:t>
            </a:r>
            <a:r>
              <a:rPr lang="zh-CN" altLang="en-US" sz="2000" b="1" smtClean="0">
                <a:solidFill>
                  <a:srgbClr val="FF0000"/>
                </a:solidFill>
                <a:latin typeface="华文中宋" panose="02010600040101010101" pitchFamily="2" charset="-122"/>
                <a:ea typeface="华文中宋" panose="02010600040101010101" pitchFamily="2" charset="-122"/>
                <a:cs typeface="华文中宋" panose="02010600040101010101" pitchFamily="2" charset="-122"/>
                <a:sym typeface="+mn-ea"/>
              </a:rPr>
              <a:t>：</a:t>
            </a:r>
            <a:endParaRPr lang="en-US" altLang="zh-CN" sz="2000" b="1" smtClean="0">
              <a:solidFill>
                <a:srgbClr val="FF0000"/>
              </a:solidFill>
              <a:latin typeface="华文中宋" panose="02010600040101010101" pitchFamily="2" charset="-122"/>
              <a:ea typeface="华文中宋" panose="02010600040101010101" pitchFamily="2" charset="-122"/>
              <a:cs typeface="华文中宋" panose="02010600040101010101" pitchFamily="2" charset="-122"/>
              <a:sym typeface="+mn-ea"/>
            </a:endParaRPr>
          </a:p>
          <a:p>
            <a:pPr fontAlgn="base">
              <a:spcBef>
                <a:spcPct val="0"/>
              </a:spcBef>
              <a:spcAft>
                <a:spcPct val="0"/>
              </a:spcAft>
            </a:pPr>
            <a:r>
              <a:rPr lang="en-US" altLang="zh-CN" sz="2000" b="1" smtClean="0">
                <a:solidFill>
                  <a:srgbClr val="FF0000"/>
                </a:solidFill>
                <a:latin typeface="华文中宋" panose="02010600040101010101" pitchFamily="2" charset="-122"/>
                <a:ea typeface="华文中宋" panose="02010600040101010101" pitchFamily="2" charset="-122"/>
                <a:cs typeface="华文中宋" panose="02010600040101010101" pitchFamily="2" charset="-122"/>
                <a:sym typeface="+mn-ea"/>
              </a:rPr>
              <a:t>            </a:t>
            </a:r>
            <a:r>
              <a:rPr lang="en-US" altLang="zh-CN" sz="2000" b="1" smtClean="0">
                <a:solidFill>
                  <a:srgbClr val="0000FF"/>
                </a:solidFill>
                <a:latin typeface="华文中宋" panose="02010600040101010101" pitchFamily="2" charset="-122"/>
                <a:ea typeface="华文中宋" panose="02010600040101010101" pitchFamily="2" charset="-122"/>
                <a:cs typeface="华文中宋" panose="02010600040101010101" pitchFamily="2" charset="-122"/>
                <a:sym typeface="+mn-ea"/>
              </a:rPr>
              <a:t>1</a:t>
            </a:r>
            <a:r>
              <a:rPr lang="zh-CN" altLang="en-US" sz="2000" b="1">
                <a:solidFill>
                  <a:srgbClr val="0000FF"/>
                </a:solidFill>
                <a:latin typeface="华文中宋" panose="02010600040101010101" pitchFamily="2" charset="-122"/>
                <a:ea typeface="华文中宋" panose="02010600040101010101" pitchFamily="2" charset="-122"/>
                <a:cs typeface="华文中宋" panose="02010600040101010101" pitchFamily="2" charset="-122"/>
                <a:sym typeface="+mn-ea"/>
              </a:rPr>
              <a:t>有机基础</a:t>
            </a:r>
            <a:r>
              <a:rPr lang="en-US" altLang="zh-CN" sz="2000" b="1">
                <a:solidFill>
                  <a:srgbClr val="000000"/>
                </a:solidFill>
                <a:latin typeface="华文中宋" panose="02010600040101010101" pitchFamily="2" charset="-122"/>
                <a:ea typeface="华文中宋" panose="02010600040101010101" pitchFamily="2" charset="-122"/>
                <a:cs typeface="华文中宋" panose="02010600040101010101" pitchFamily="2" charset="-122"/>
                <a:sym typeface="+mn-ea"/>
              </a:rPr>
              <a:t>——</a:t>
            </a:r>
            <a:r>
              <a:rPr lang="zh-CN" altLang="en-US" sz="2000" b="1">
                <a:solidFill>
                  <a:srgbClr val="000000"/>
                </a:solidFill>
                <a:latin typeface="华文中宋" panose="02010600040101010101" pitchFamily="2" charset="-122"/>
                <a:ea typeface="华文中宋" panose="02010600040101010101" pitchFamily="2" charset="-122"/>
                <a:cs typeface="华文中宋" panose="02010600040101010101" pitchFamily="2" charset="-122"/>
                <a:sym typeface="+mn-ea"/>
              </a:rPr>
              <a:t>类别命名、四式一型</a:t>
            </a:r>
            <a:r>
              <a:rPr lang="zh-CN" altLang="en-US" sz="2000" b="1">
                <a:solidFill>
                  <a:srgbClr val="000000"/>
                </a:solidFill>
                <a:sym typeface="+mn-ea"/>
              </a:rPr>
              <a:t>；</a:t>
            </a:r>
            <a:endParaRPr lang="en-US" altLang="zh-CN" sz="2000" b="1">
              <a:solidFill>
                <a:srgbClr val="000000"/>
              </a:solidFill>
              <a:latin typeface="华文中宋" panose="02010600040101010101" pitchFamily="2" charset="-122"/>
              <a:ea typeface="华文中宋" panose="02010600040101010101" pitchFamily="2" charset="-122"/>
              <a:cs typeface="华文中宋" panose="02010600040101010101" pitchFamily="2" charset="-122"/>
              <a:sym typeface="+mn-ea"/>
            </a:endParaRPr>
          </a:p>
          <a:p>
            <a:pPr fontAlgn="base">
              <a:spcBef>
                <a:spcPct val="0"/>
              </a:spcBef>
              <a:spcAft>
                <a:spcPct val="0"/>
              </a:spcAft>
            </a:pPr>
            <a:r>
              <a:rPr lang="zh-CN" altLang="en-US" sz="2000" b="1" smtClean="0">
                <a:solidFill>
                  <a:srgbClr val="0000FF"/>
                </a:solidFill>
                <a:latin typeface="华文中宋" panose="02010600040101010101" pitchFamily="2" charset="-122"/>
                <a:ea typeface="华文中宋" panose="02010600040101010101" pitchFamily="2" charset="-122"/>
                <a:cs typeface="华文中宋" panose="02010600040101010101" pitchFamily="2" charset="-122"/>
                <a:sym typeface="+mn-ea"/>
              </a:rPr>
              <a:t>            </a:t>
            </a:r>
            <a:r>
              <a:rPr lang="en-US" altLang="zh-CN" sz="2000" b="1" smtClean="0">
                <a:solidFill>
                  <a:srgbClr val="0000FF"/>
                </a:solidFill>
                <a:latin typeface="华文中宋" panose="02010600040101010101" pitchFamily="2" charset="-122"/>
                <a:ea typeface="华文中宋" panose="02010600040101010101" pitchFamily="2" charset="-122"/>
                <a:cs typeface="华文中宋" panose="02010600040101010101" pitchFamily="2" charset="-122"/>
                <a:sym typeface="+mn-ea"/>
              </a:rPr>
              <a:t>2</a:t>
            </a:r>
            <a:r>
              <a:rPr lang="zh-CN" altLang="en-US" sz="2000" b="1" smtClean="0">
                <a:solidFill>
                  <a:srgbClr val="0000FF"/>
                </a:solidFill>
                <a:latin typeface="华文中宋" panose="02010600040101010101" pitchFamily="2" charset="-122"/>
                <a:ea typeface="华文中宋" panose="02010600040101010101" pitchFamily="2" charset="-122"/>
                <a:cs typeface="华文中宋" panose="02010600040101010101" pitchFamily="2" charset="-122"/>
                <a:sym typeface="+mn-ea"/>
              </a:rPr>
              <a:t>有机分析</a:t>
            </a:r>
            <a:r>
              <a:rPr lang="en-US" altLang="zh-CN" sz="2000" b="1" smtClean="0">
                <a:solidFill>
                  <a:srgbClr val="0000FF"/>
                </a:solidFill>
                <a:latin typeface="华文中宋" panose="02010600040101010101" pitchFamily="2" charset="-122"/>
                <a:ea typeface="华文中宋" panose="02010600040101010101" pitchFamily="2" charset="-122"/>
                <a:cs typeface="华文中宋" panose="02010600040101010101" pitchFamily="2" charset="-122"/>
                <a:sym typeface="+mn-ea"/>
              </a:rPr>
              <a:t>——</a:t>
            </a:r>
            <a:r>
              <a:rPr lang="zh-CN" altLang="zh-CN" sz="2000" b="1" smtClean="0">
                <a:solidFill>
                  <a:srgbClr val="000000"/>
                </a:solidFill>
                <a:sym typeface="+mn-ea"/>
              </a:rPr>
              <a:t>核磁共振</a:t>
            </a:r>
            <a:r>
              <a:rPr lang="zh-CN" altLang="zh-CN" sz="2000" b="1" smtClean="0">
                <a:solidFill>
                  <a:srgbClr val="FF0000"/>
                </a:solidFill>
                <a:sym typeface="+mn-ea"/>
              </a:rPr>
              <a:t>氢谱</a:t>
            </a:r>
            <a:r>
              <a:rPr lang="zh-CN" altLang="zh-CN" sz="2000" b="1" smtClean="0">
                <a:solidFill>
                  <a:srgbClr val="000000"/>
                </a:solidFill>
                <a:sym typeface="+mn-ea"/>
              </a:rPr>
              <a:t>、峰数，峰面积</a:t>
            </a:r>
            <a:endParaRPr lang="zh-CN" altLang="zh-CN" sz="2000" b="1" smtClean="0">
              <a:solidFill>
                <a:srgbClr val="000000"/>
              </a:solidFill>
              <a:sym typeface="+mn-ea"/>
            </a:endParaRPr>
          </a:p>
          <a:p>
            <a:pPr fontAlgn="base">
              <a:spcBef>
                <a:spcPct val="0"/>
              </a:spcBef>
              <a:spcAft>
                <a:spcPct val="0"/>
              </a:spcAft>
            </a:pPr>
            <a:r>
              <a:rPr lang="zh-CN" altLang="en-US" sz="2000" b="1" smtClean="0">
                <a:solidFill>
                  <a:srgbClr val="0000FF"/>
                </a:solidFill>
                <a:latin typeface="华文中宋" panose="02010600040101010101" pitchFamily="2" charset="-122"/>
                <a:ea typeface="华文中宋" panose="02010600040101010101" pitchFamily="2" charset="-122"/>
                <a:cs typeface="华文中宋" panose="02010600040101010101" pitchFamily="2" charset="-122"/>
                <a:sym typeface="+mn-ea"/>
              </a:rPr>
              <a:t>            </a:t>
            </a:r>
            <a:r>
              <a:rPr lang="en-US" sz="2000" b="1" smtClean="0">
                <a:solidFill>
                  <a:srgbClr val="0000FF"/>
                </a:solidFill>
                <a:latin typeface="华文中宋" panose="02010600040101010101" pitchFamily="2" charset="-122"/>
                <a:ea typeface="华文中宋" panose="02010600040101010101" pitchFamily="2" charset="-122"/>
                <a:cs typeface="华文中宋" panose="02010600040101010101" pitchFamily="2" charset="-122"/>
                <a:sym typeface="+mn-ea"/>
              </a:rPr>
              <a:t>3</a:t>
            </a:r>
            <a:r>
              <a:rPr lang="zh-CN" altLang="en-US" sz="2000" b="1">
                <a:solidFill>
                  <a:srgbClr val="0000FF"/>
                </a:solidFill>
                <a:latin typeface="华文中宋" panose="02010600040101010101" pitchFamily="2" charset="-122"/>
                <a:ea typeface="华文中宋" panose="02010600040101010101" pitchFamily="2" charset="-122"/>
                <a:cs typeface="华文中宋" panose="02010600040101010101" pitchFamily="2" charset="-122"/>
                <a:sym typeface="+mn-ea"/>
              </a:rPr>
              <a:t>有机结构</a:t>
            </a:r>
            <a:r>
              <a:rPr lang="en-US" altLang="zh-CN" sz="2000" b="1">
                <a:solidFill>
                  <a:srgbClr val="0000FF"/>
                </a:solidFill>
                <a:latin typeface="华文中宋" panose="02010600040101010101" pitchFamily="2" charset="-122"/>
                <a:ea typeface="华文中宋" panose="02010600040101010101" pitchFamily="2" charset="-122"/>
                <a:cs typeface="华文中宋" panose="02010600040101010101" pitchFamily="2" charset="-122"/>
                <a:sym typeface="+mn-ea"/>
              </a:rPr>
              <a:t>——</a:t>
            </a:r>
            <a:r>
              <a:rPr lang="zh-CN" altLang="en-US" sz="2000" b="1">
                <a:solidFill>
                  <a:srgbClr val="000000"/>
                </a:solidFill>
                <a:latin typeface="华文中宋" panose="02010600040101010101" pitchFamily="2" charset="-122"/>
                <a:ea typeface="华文中宋" panose="02010600040101010101" pitchFamily="2" charset="-122"/>
                <a:cs typeface="华文中宋" panose="02010600040101010101" pitchFamily="2" charset="-122"/>
                <a:sym typeface="+mn-ea"/>
              </a:rPr>
              <a:t>空间</a:t>
            </a:r>
            <a:r>
              <a:rPr lang="zh-CN" altLang="en-US" sz="2000" b="1">
                <a:solidFill>
                  <a:srgbClr val="000000"/>
                </a:solidFill>
                <a:sym typeface="+mn-ea"/>
              </a:rPr>
              <a:t>构型、共线共面、官能团、断键成键；</a:t>
            </a:r>
            <a:endParaRPr lang="zh-CN" altLang="en-US" sz="2000" b="1">
              <a:solidFill>
                <a:srgbClr val="000000"/>
              </a:solidFill>
              <a:sym typeface="+mn-ea"/>
            </a:endParaRPr>
          </a:p>
          <a:p>
            <a:pPr fontAlgn="base">
              <a:spcBef>
                <a:spcPct val="0"/>
              </a:spcBef>
              <a:spcAft>
                <a:spcPct val="0"/>
              </a:spcAft>
            </a:pPr>
            <a:r>
              <a:rPr lang="zh-CN" altLang="en-US" sz="2000" b="1">
                <a:solidFill>
                  <a:srgbClr val="000000"/>
                </a:solidFill>
                <a:sym typeface="+mn-ea"/>
              </a:rPr>
              <a:t>          </a:t>
            </a:r>
            <a:r>
              <a:rPr lang="zh-CN" altLang="en-US" sz="2000" b="1" smtClean="0">
                <a:solidFill>
                  <a:srgbClr val="000000"/>
                </a:solidFill>
                <a:sym typeface="+mn-ea"/>
              </a:rPr>
              <a:t>    </a:t>
            </a:r>
            <a:r>
              <a:rPr lang="en-US" altLang="zh-CN" sz="2000" b="1" smtClean="0">
                <a:solidFill>
                  <a:srgbClr val="000000"/>
                </a:solidFill>
                <a:sym typeface="+mn-ea"/>
              </a:rPr>
              <a:t>       </a:t>
            </a:r>
            <a:r>
              <a:rPr lang="zh-CN" altLang="en-US" sz="2000" b="1" smtClean="0">
                <a:solidFill>
                  <a:srgbClr val="000000"/>
                </a:solidFill>
                <a:sym typeface="+mn-ea"/>
              </a:rPr>
              <a:t> </a:t>
            </a:r>
            <a:r>
              <a:rPr lang="en-US" sz="2000" b="1">
                <a:solidFill>
                  <a:srgbClr val="0000FF"/>
                </a:solidFill>
                <a:sym typeface="+mn-ea"/>
              </a:rPr>
              <a:t>4</a:t>
            </a:r>
            <a:r>
              <a:rPr lang="zh-CN" altLang="en-US" sz="2000" b="1">
                <a:solidFill>
                  <a:srgbClr val="0000FF"/>
                </a:solidFill>
                <a:sym typeface="+mn-ea"/>
              </a:rPr>
              <a:t>有机性质</a:t>
            </a:r>
            <a:r>
              <a:rPr lang="en-US" altLang="zh-CN" sz="2000" b="1">
                <a:solidFill>
                  <a:srgbClr val="000000"/>
                </a:solidFill>
                <a:sym typeface="+mn-ea"/>
              </a:rPr>
              <a:t>——</a:t>
            </a:r>
            <a:r>
              <a:rPr lang="zh-CN" altLang="en-US" sz="2000" b="1">
                <a:solidFill>
                  <a:srgbClr val="000000"/>
                </a:solidFill>
                <a:sym typeface="+mn-ea"/>
              </a:rPr>
              <a:t>反应类型、反应方程式；</a:t>
            </a:r>
            <a:endParaRPr lang="zh-CN" altLang="en-US" sz="2000" b="1">
              <a:solidFill>
                <a:srgbClr val="000000"/>
              </a:solidFill>
              <a:sym typeface="+mn-ea"/>
            </a:endParaRPr>
          </a:p>
          <a:p>
            <a:pPr fontAlgn="base">
              <a:spcBef>
                <a:spcPct val="0"/>
              </a:spcBef>
              <a:spcAft>
                <a:spcPct val="0"/>
              </a:spcAft>
            </a:pPr>
            <a:r>
              <a:rPr lang="zh-CN" altLang="en-US" sz="2000" b="1" smtClean="0">
                <a:solidFill>
                  <a:srgbClr val="000000"/>
                </a:solidFill>
                <a:latin typeface="华文中宋" panose="02010600040101010101" pitchFamily="2" charset="-122"/>
                <a:ea typeface="华文中宋" panose="02010600040101010101" pitchFamily="2" charset="-122"/>
                <a:cs typeface="华文中宋" panose="02010600040101010101" pitchFamily="2" charset="-122"/>
                <a:sym typeface="+mn-ea"/>
              </a:rPr>
              <a:t>          </a:t>
            </a:r>
            <a:r>
              <a:rPr lang="zh-CN" altLang="en-US" sz="2000" b="1" smtClean="0">
                <a:solidFill>
                  <a:srgbClr val="0000FF"/>
                </a:solidFill>
                <a:latin typeface="华文中宋" panose="02010600040101010101" pitchFamily="2" charset="-122"/>
                <a:ea typeface="华文中宋" panose="02010600040101010101" pitchFamily="2" charset="-122"/>
                <a:cs typeface="华文中宋" panose="02010600040101010101" pitchFamily="2" charset="-122"/>
                <a:sym typeface="+mn-ea"/>
              </a:rPr>
              <a:t>  </a:t>
            </a:r>
            <a:r>
              <a:rPr lang="en-US" altLang="zh-CN" sz="2000" b="1" smtClean="0">
                <a:solidFill>
                  <a:srgbClr val="0000FF"/>
                </a:solidFill>
                <a:latin typeface="华文中宋" panose="02010600040101010101" pitchFamily="2" charset="-122"/>
                <a:ea typeface="华文中宋" panose="02010600040101010101" pitchFamily="2" charset="-122"/>
                <a:cs typeface="华文中宋" panose="02010600040101010101" pitchFamily="2" charset="-122"/>
                <a:sym typeface="+mn-ea"/>
              </a:rPr>
              <a:t>5</a:t>
            </a:r>
            <a:r>
              <a:rPr lang="zh-CN" altLang="en-US" sz="2000" b="1" smtClean="0">
                <a:solidFill>
                  <a:srgbClr val="0000FF"/>
                </a:solidFill>
                <a:latin typeface="华文中宋" panose="02010600040101010101" pitchFamily="2" charset="-122"/>
                <a:ea typeface="华文中宋" panose="02010600040101010101" pitchFamily="2" charset="-122"/>
                <a:cs typeface="华文中宋" panose="02010600040101010101" pitchFamily="2" charset="-122"/>
                <a:sym typeface="+mn-ea"/>
              </a:rPr>
              <a:t>同</a:t>
            </a:r>
            <a:r>
              <a:rPr lang="zh-CN" altLang="en-US" sz="2000" b="1">
                <a:solidFill>
                  <a:srgbClr val="0000FF"/>
                </a:solidFill>
                <a:latin typeface="华文中宋" panose="02010600040101010101" pitchFamily="2" charset="-122"/>
                <a:ea typeface="华文中宋" panose="02010600040101010101" pitchFamily="2" charset="-122"/>
                <a:cs typeface="华文中宋" panose="02010600040101010101" pitchFamily="2" charset="-122"/>
                <a:sym typeface="+mn-ea"/>
              </a:rPr>
              <a:t>分异构</a:t>
            </a:r>
            <a:r>
              <a:rPr lang="en-US" altLang="zh-CN" sz="2000" b="1">
                <a:solidFill>
                  <a:srgbClr val="0000FF"/>
                </a:solidFill>
                <a:latin typeface="华文中宋" panose="02010600040101010101" pitchFamily="2" charset="-122"/>
                <a:ea typeface="华文中宋" panose="02010600040101010101" pitchFamily="2" charset="-122"/>
                <a:cs typeface="华文中宋" panose="02010600040101010101" pitchFamily="2" charset="-122"/>
                <a:sym typeface="+mn-ea"/>
              </a:rPr>
              <a:t>—</a:t>
            </a:r>
            <a:r>
              <a:rPr lang="en-US" altLang="zh-CN" sz="2000" b="1">
                <a:solidFill>
                  <a:srgbClr val="000000"/>
                </a:solidFill>
                <a:latin typeface="华文中宋" panose="02010600040101010101" pitchFamily="2" charset="-122"/>
                <a:ea typeface="华文中宋" panose="02010600040101010101" pitchFamily="2" charset="-122"/>
                <a:cs typeface="华文中宋" panose="02010600040101010101" pitchFamily="2" charset="-122"/>
                <a:sym typeface="+mn-ea"/>
              </a:rPr>
              <a:t>—</a:t>
            </a:r>
            <a:r>
              <a:rPr lang="zh-CN" altLang="en-US" sz="2000" b="1">
                <a:solidFill>
                  <a:srgbClr val="000000"/>
                </a:solidFill>
                <a:latin typeface="华文中宋" panose="02010600040101010101" pitchFamily="2" charset="-122"/>
                <a:ea typeface="华文中宋" panose="02010600040101010101" pitchFamily="2" charset="-122"/>
                <a:cs typeface="华文中宋" panose="02010600040101010101" pitchFamily="2" charset="-122"/>
                <a:sym typeface="+mn-ea"/>
              </a:rPr>
              <a:t>限定条件的同分异构体种类（判断、写出</a:t>
            </a:r>
            <a:r>
              <a:rPr lang="zh-CN" altLang="en-US" sz="2000" b="1" smtClean="0">
                <a:solidFill>
                  <a:srgbClr val="000000"/>
                </a:solidFill>
                <a:latin typeface="华文中宋" panose="02010600040101010101" pitchFamily="2" charset="-122"/>
                <a:ea typeface="华文中宋" panose="02010600040101010101" pitchFamily="2" charset="-122"/>
                <a:cs typeface="华文中宋" panose="02010600040101010101" pitchFamily="2" charset="-122"/>
                <a:sym typeface="+mn-ea"/>
              </a:rPr>
              <a:t>）</a:t>
            </a:r>
            <a:endParaRPr lang="en-US" altLang="zh-CN" sz="2000" b="1" smtClean="0">
              <a:solidFill>
                <a:srgbClr val="000000"/>
              </a:solidFill>
              <a:latin typeface="华文中宋" panose="02010600040101010101" pitchFamily="2" charset="-122"/>
              <a:ea typeface="华文中宋" panose="02010600040101010101" pitchFamily="2" charset="-122"/>
              <a:cs typeface="华文中宋" panose="02010600040101010101" pitchFamily="2" charset="-122"/>
              <a:sym typeface="+mn-ea"/>
            </a:endParaRPr>
          </a:p>
          <a:p>
            <a:pPr fontAlgn="base">
              <a:spcBef>
                <a:spcPct val="0"/>
              </a:spcBef>
              <a:spcAft>
                <a:spcPct val="0"/>
              </a:spcAft>
            </a:pPr>
            <a:endParaRPr lang="zh-CN" altLang="en-US" sz="2000" b="1">
              <a:solidFill>
                <a:srgbClr val="000000"/>
              </a:solidFill>
              <a:latin typeface="华文中宋" panose="02010600040101010101" pitchFamily="2" charset="-122"/>
              <a:ea typeface="华文中宋" panose="02010600040101010101" pitchFamily="2" charset="-122"/>
              <a:cs typeface="华文中宋" panose="02010600040101010101" pitchFamily="2" charset="-122"/>
              <a:sym typeface="+mn-ea"/>
            </a:endParaRPr>
          </a:p>
        </p:txBody>
      </p:sp>
      <p:sp>
        <p:nvSpPr>
          <p:cNvPr id="13" name="矩形 12"/>
          <p:cNvSpPr/>
          <p:nvPr/>
        </p:nvSpPr>
        <p:spPr>
          <a:xfrm>
            <a:off x="285709" y="378739"/>
            <a:ext cx="11525331" cy="460375"/>
          </a:xfrm>
          <a:prstGeom prst="rect">
            <a:avLst/>
          </a:prstGeom>
        </p:spPr>
        <p:txBody>
          <a:bodyPr wrap="square">
            <a:spAutoFit/>
          </a:bodyPr>
          <a:lstStyle/>
          <a:p>
            <a:pPr fontAlgn="base">
              <a:spcBef>
                <a:spcPct val="0"/>
              </a:spcBef>
              <a:spcAft>
                <a:spcPct val="0"/>
              </a:spcAft>
            </a:pPr>
            <a:r>
              <a:rPr lang="zh-CN" altLang="en-US" sz="2400" b="1" smtClean="0">
                <a:solidFill>
                  <a:srgbClr val="FF0000"/>
                </a:solidFill>
                <a:latin typeface="黑体" panose="02010600030101010101" pitchFamily="49" charset="-122"/>
                <a:ea typeface="黑体" panose="02010600030101010101" pitchFamily="49" charset="-122"/>
                <a:sym typeface="+mn-ea"/>
              </a:rPr>
              <a:t>（</a:t>
            </a:r>
            <a:r>
              <a:rPr lang="en-US" altLang="zh-CN" sz="2400" b="1" smtClean="0">
                <a:solidFill>
                  <a:srgbClr val="FF0000"/>
                </a:solidFill>
                <a:latin typeface="黑体" panose="02010600030101010101" pitchFamily="49" charset="-122"/>
                <a:ea typeface="黑体" panose="02010600030101010101" pitchFamily="49" charset="-122"/>
                <a:sym typeface="+mn-ea"/>
              </a:rPr>
              <a:t>1</a:t>
            </a:r>
            <a:r>
              <a:rPr lang="zh-CN" altLang="en-US" sz="2400" b="1" smtClean="0">
                <a:solidFill>
                  <a:srgbClr val="FF0000"/>
                </a:solidFill>
                <a:latin typeface="黑体" panose="02010600030101010101" pitchFamily="49" charset="-122"/>
                <a:ea typeface="黑体" panose="02010600030101010101" pitchFamily="49" charset="-122"/>
                <a:sym typeface="+mn-ea"/>
              </a:rPr>
              <a:t>）有机化学基础</a:t>
            </a:r>
            <a:r>
              <a:rPr lang="en-US" altLang="zh-CN" sz="2400" b="1" smtClean="0">
                <a:solidFill>
                  <a:srgbClr val="000000"/>
                </a:solidFill>
                <a:latin typeface="黑体" panose="02010600030101010101" pitchFamily="49" charset="-122"/>
                <a:ea typeface="黑体" panose="02010600030101010101" pitchFamily="49" charset="-122"/>
                <a:sym typeface="+mn-ea"/>
              </a:rPr>
              <a:t>——</a:t>
            </a:r>
            <a:r>
              <a:rPr lang="zh-CN" altLang="en-US" sz="2400" b="1" smtClean="0">
                <a:solidFill>
                  <a:srgbClr val="000000"/>
                </a:solidFill>
                <a:latin typeface="黑体" panose="02010600030101010101" pitchFamily="49" charset="-122"/>
                <a:ea typeface="黑体" panose="02010600030101010101" pitchFamily="49" charset="-122"/>
                <a:sym typeface="+mn-ea"/>
              </a:rPr>
              <a:t>高考考查方式</a:t>
            </a:r>
            <a:endParaRPr lang="zh-CN" altLang="en-US" sz="2400" b="1">
              <a:solidFill>
                <a:srgbClr val="0000FF"/>
              </a:solidFill>
            </a:endParaRPr>
          </a:p>
        </p:txBody>
      </p:sp>
    </p:spTree>
  </p:cSld>
  <p:clrMapOvr>
    <a:masterClrMapping/>
  </p:clrMapOvr>
  <p:transition/>
</p:sld>
</file>

<file path=ppt/slides/slide19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
            <a:lum/>
          </a:blip>
          <a:stretch>
            <a:fillRect/>
          </a:stretch>
        </a:blipFill>
        <a:effectLst/>
      </p:bgPr>
    </p:bg>
    <p:spTree>
      <p:nvGrpSpPr>
        <p:cNvPr id="1" name=""/>
        <p:cNvGrpSpPr/>
        <p:nvPr/>
      </p:nvGrpSpPr>
      <p:grpSpPr>
        <a:xfrm>
          <a:off x="0" y="0"/>
          <a:ext cx="0" cy="0"/>
          <a:chOff x="0" y="0"/>
          <a:chExt cx="0" cy="0"/>
        </a:xfrm>
      </p:grpSpPr>
      <p:cxnSp>
        <p:nvCxnSpPr>
          <p:cNvPr id="2" name="直接连接符 1"/>
          <p:cNvCxnSpPr/>
          <p:nvPr/>
        </p:nvCxnSpPr>
        <p:spPr>
          <a:xfrm flipV="1">
            <a:off x="150709" y="855330"/>
            <a:ext cx="11891433" cy="1905"/>
          </a:xfrm>
          <a:prstGeom prst="line">
            <a:avLst/>
          </a:prstGeom>
          <a:ln w="57150">
            <a:solidFill>
              <a:srgbClr val="FF0000"/>
            </a:solidFill>
          </a:ln>
          <a:scene3d>
            <a:camera prst="obliqueTopRight"/>
            <a:lightRig rig="threePt" dir="t"/>
          </a:scene3d>
        </p:spPr>
        <p:style>
          <a:lnRef idx="1">
            <a:schemeClr val="accent1"/>
          </a:lnRef>
          <a:fillRef idx="0">
            <a:schemeClr val="accent1"/>
          </a:fillRef>
          <a:effectRef idx="0">
            <a:schemeClr val="accent1"/>
          </a:effectRef>
          <a:fontRef idx="minor">
            <a:schemeClr val="tx1"/>
          </a:fontRef>
        </p:style>
      </p:cxnSp>
      <p:sp>
        <p:nvSpPr>
          <p:cNvPr id="12" name="矩形 11"/>
          <p:cNvSpPr/>
          <p:nvPr/>
        </p:nvSpPr>
        <p:spPr>
          <a:xfrm>
            <a:off x="285709" y="393665"/>
            <a:ext cx="4381531" cy="460375"/>
          </a:xfrm>
          <a:prstGeom prst="rect">
            <a:avLst/>
          </a:prstGeom>
        </p:spPr>
        <p:txBody>
          <a:bodyPr wrap="square">
            <a:spAutoFit/>
          </a:bodyPr>
          <a:lstStyle/>
          <a:p>
            <a:pPr fontAlgn="base">
              <a:spcBef>
                <a:spcPct val="0"/>
              </a:spcBef>
              <a:spcAft>
                <a:spcPct val="0"/>
              </a:spcAft>
            </a:pPr>
            <a:r>
              <a:rPr lang="zh-CN" altLang="en-US" sz="2400" b="1" smtClean="0">
                <a:solidFill>
                  <a:srgbClr val="FF0000"/>
                </a:solidFill>
                <a:latin typeface="黑体" panose="02010600030101010101" pitchFamily="49" charset="-122"/>
                <a:ea typeface="黑体" panose="02010600030101010101" pitchFamily="49" charset="-122"/>
                <a:sym typeface="+mn-ea"/>
              </a:rPr>
              <a:t>（</a:t>
            </a:r>
            <a:r>
              <a:rPr lang="en-US" altLang="zh-CN" sz="2400" b="1" smtClean="0">
                <a:solidFill>
                  <a:srgbClr val="FF0000"/>
                </a:solidFill>
                <a:latin typeface="黑体" panose="02010600030101010101" pitchFamily="49" charset="-122"/>
                <a:ea typeface="黑体" panose="02010600030101010101" pitchFamily="49" charset="-122"/>
                <a:sym typeface="+mn-ea"/>
              </a:rPr>
              <a:t>2</a:t>
            </a:r>
            <a:r>
              <a:rPr lang="zh-CN" altLang="en-US" sz="2400" b="1" smtClean="0">
                <a:solidFill>
                  <a:srgbClr val="FF0000"/>
                </a:solidFill>
                <a:latin typeface="黑体" panose="02010600030101010101" pitchFamily="49" charset="-122"/>
                <a:ea typeface="黑体" panose="02010600030101010101" pitchFamily="49" charset="-122"/>
                <a:sym typeface="+mn-ea"/>
              </a:rPr>
              <a:t>）解题思路</a:t>
            </a:r>
            <a:endParaRPr lang="zh-CN" altLang="en-US" sz="2400" b="1">
              <a:solidFill>
                <a:srgbClr val="0000FF"/>
              </a:solidFill>
            </a:endParaRPr>
          </a:p>
        </p:txBody>
      </p:sp>
      <p:grpSp>
        <p:nvGrpSpPr>
          <p:cNvPr id="3" name="组合 28"/>
          <p:cNvGrpSpPr/>
          <p:nvPr/>
        </p:nvGrpSpPr>
        <p:grpSpPr>
          <a:xfrm>
            <a:off x="772832" y="1500174"/>
            <a:ext cx="10657206" cy="3298290"/>
            <a:chOff x="865376" y="1071546"/>
            <a:chExt cx="7992904" cy="3298290"/>
          </a:xfrm>
        </p:grpSpPr>
        <p:sp>
          <p:nvSpPr>
            <p:cNvPr id="6" name="矩形 5"/>
            <p:cNvSpPr/>
            <p:nvPr/>
          </p:nvSpPr>
          <p:spPr>
            <a:xfrm>
              <a:off x="865376" y="2214554"/>
              <a:ext cx="487153" cy="923330"/>
            </a:xfrm>
            <a:prstGeom prst="rect">
              <a:avLst/>
            </a:prstGeom>
            <a:ln w="38100">
              <a:solidFill>
                <a:srgbClr val="0000FF"/>
              </a:solidFill>
            </a:ln>
          </p:spPr>
          <p:txBody>
            <a:bodyPr wrap="none">
              <a:spAutoFit/>
            </a:bodyPr>
            <a:lstStyle/>
            <a:p>
              <a:pPr algn="ctr" fontAlgn="base">
                <a:spcBef>
                  <a:spcPct val="0"/>
                </a:spcBef>
                <a:spcAft>
                  <a:spcPct val="0"/>
                </a:spcAft>
              </a:pPr>
              <a:r>
                <a:rPr lang="zh-CN" altLang="en-US" b="1" smtClean="0">
                  <a:solidFill>
                    <a:srgbClr val="000000"/>
                  </a:solidFill>
                  <a:latin typeface="华文中宋" panose="02010600040101010101" pitchFamily="2" charset="-122"/>
                  <a:ea typeface="华文中宋" panose="02010600040101010101" pitchFamily="2" charset="-122"/>
                  <a:cs typeface="华文中宋" panose="02010600040101010101" pitchFamily="2" charset="-122"/>
                  <a:sym typeface="+mn-ea"/>
                </a:rPr>
                <a:t>抓</a:t>
              </a:r>
              <a:endParaRPr lang="en-US" altLang="zh-CN" b="1" smtClean="0">
                <a:solidFill>
                  <a:srgbClr val="000000"/>
                </a:solidFill>
                <a:latin typeface="华文中宋" panose="02010600040101010101" pitchFamily="2" charset="-122"/>
                <a:ea typeface="华文中宋" panose="02010600040101010101" pitchFamily="2" charset="-122"/>
                <a:cs typeface="华文中宋" panose="02010600040101010101" pitchFamily="2" charset="-122"/>
                <a:sym typeface="+mn-ea"/>
              </a:endParaRPr>
            </a:p>
            <a:p>
              <a:pPr algn="ctr" fontAlgn="base">
                <a:spcBef>
                  <a:spcPct val="0"/>
                </a:spcBef>
                <a:spcAft>
                  <a:spcPct val="0"/>
                </a:spcAft>
              </a:pPr>
              <a:r>
                <a:rPr lang="zh-CN" altLang="en-US" b="1" smtClean="0">
                  <a:solidFill>
                    <a:srgbClr val="FF0000"/>
                  </a:solidFill>
                  <a:latin typeface="华文中宋" panose="02010600040101010101" pitchFamily="2" charset="-122"/>
                  <a:ea typeface="华文中宋" panose="02010600040101010101" pitchFamily="2" charset="-122"/>
                  <a:cs typeface="华文中宋" panose="02010600040101010101" pitchFamily="2" charset="-122"/>
                  <a:sym typeface="+mn-ea"/>
                </a:rPr>
                <a:t>四类</a:t>
              </a:r>
              <a:endParaRPr lang="en-US" altLang="zh-CN" b="1" smtClean="0">
                <a:solidFill>
                  <a:srgbClr val="FF0000"/>
                </a:solidFill>
                <a:latin typeface="华文中宋" panose="02010600040101010101" pitchFamily="2" charset="-122"/>
                <a:ea typeface="华文中宋" panose="02010600040101010101" pitchFamily="2" charset="-122"/>
                <a:cs typeface="华文中宋" panose="02010600040101010101" pitchFamily="2" charset="-122"/>
                <a:sym typeface="+mn-ea"/>
              </a:endParaRPr>
            </a:p>
            <a:p>
              <a:pPr algn="ctr" fontAlgn="base">
                <a:spcBef>
                  <a:spcPct val="0"/>
                </a:spcBef>
                <a:spcAft>
                  <a:spcPct val="0"/>
                </a:spcAft>
              </a:pPr>
              <a:r>
                <a:rPr lang="zh-CN" altLang="en-US" b="1" smtClean="0">
                  <a:solidFill>
                    <a:srgbClr val="FF0000"/>
                  </a:solidFill>
                  <a:latin typeface="华文中宋" panose="02010600040101010101" pitchFamily="2" charset="-122"/>
                  <a:ea typeface="华文中宋" panose="02010600040101010101" pitchFamily="2" charset="-122"/>
                  <a:cs typeface="华文中宋" panose="02010600040101010101" pitchFamily="2" charset="-122"/>
                  <a:sym typeface="+mn-ea"/>
                </a:rPr>
                <a:t>信息</a:t>
              </a:r>
              <a:endParaRPr lang="zh-CN" altLang="en-US" b="1">
                <a:solidFill>
                  <a:srgbClr val="FF0000"/>
                </a:solidFill>
              </a:endParaRPr>
            </a:p>
          </p:txBody>
        </p:sp>
        <p:sp>
          <p:nvSpPr>
            <p:cNvPr id="7" name="左大括号 6"/>
            <p:cNvSpPr/>
            <p:nvPr/>
          </p:nvSpPr>
          <p:spPr>
            <a:xfrm>
              <a:off x="1500166" y="1214422"/>
              <a:ext cx="142876" cy="2928958"/>
            </a:xfrm>
            <a:prstGeom prst="leftBrace">
              <a:avLst/>
            </a:prstGeom>
            <a:solidFill>
              <a:schemeClr val="accent1"/>
            </a:solidFill>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fontAlgn="base">
                <a:spcBef>
                  <a:spcPct val="0"/>
                </a:spcBef>
                <a:spcAft>
                  <a:spcPct val="0"/>
                </a:spcAft>
              </a:pPr>
              <a:endParaRPr lang="zh-CN" altLang="en-US" b="1">
                <a:solidFill>
                  <a:srgbClr val="000000"/>
                </a:solidFill>
              </a:endParaRPr>
            </a:p>
          </p:txBody>
        </p:sp>
        <p:sp>
          <p:nvSpPr>
            <p:cNvPr id="8" name="矩形 7"/>
            <p:cNvSpPr/>
            <p:nvPr/>
          </p:nvSpPr>
          <p:spPr>
            <a:xfrm>
              <a:off x="1714480" y="1214422"/>
              <a:ext cx="1928826" cy="369332"/>
            </a:xfrm>
            <a:prstGeom prst="rect">
              <a:avLst/>
            </a:prstGeom>
            <a:ln>
              <a:solidFill>
                <a:srgbClr val="FF0000"/>
              </a:solidFill>
            </a:ln>
          </p:spPr>
          <p:txBody>
            <a:bodyPr wrap="square">
              <a:spAutoFit/>
            </a:bodyPr>
            <a:lstStyle/>
            <a:p>
              <a:pPr fontAlgn="base">
                <a:spcBef>
                  <a:spcPct val="0"/>
                </a:spcBef>
                <a:spcAft>
                  <a:spcPct val="0"/>
                </a:spcAft>
              </a:pPr>
              <a:r>
                <a:rPr lang="zh-CN" altLang="en-US" b="1" smtClean="0">
                  <a:solidFill>
                    <a:srgbClr val="000000"/>
                  </a:solidFill>
                  <a:latin typeface="华文中宋" panose="02010600040101010101" pitchFamily="2" charset="-122"/>
                  <a:ea typeface="华文中宋" panose="02010600040101010101" pitchFamily="2" charset="-122"/>
                  <a:cs typeface="华文中宋" panose="02010600040101010101" pitchFamily="2" charset="-122"/>
                  <a:sym typeface="+mn-ea"/>
                </a:rPr>
                <a:t>（</a:t>
              </a:r>
              <a:r>
                <a:rPr lang="en-US" altLang="zh-CN" b="1" smtClean="0">
                  <a:solidFill>
                    <a:srgbClr val="000000"/>
                  </a:solidFill>
                  <a:latin typeface="华文中宋" panose="02010600040101010101" pitchFamily="2" charset="-122"/>
                  <a:ea typeface="华文中宋" panose="02010600040101010101" pitchFamily="2" charset="-122"/>
                  <a:cs typeface="华文中宋" panose="02010600040101010101" pitchFamily="2" charset="-122"/>
                  <a:sym typeface="+mn-ea"/>
                </a:rPr>
                <a:t>1</a:t>
              </a:r>
              <a:r>
                <a:rPr lang="zh-CN" altLang="en-US" b="1" smtClean="0">
                  <a:solidFill>
                    <a:srgbClr val="000000"/>
                  </a:solidFill>
                  <a:latin typeface="华文中宋" panose="02010600040101010101" pitchFamily="2" charset="-122"/>
                  <a:ea typeface="华文中宋" panose="02010600040101010101" pitchFamily="2" charset="-122"/>
                  <a:cs typeface="华文中宋" panose="02010600040101010101" pitchFamily="2" charset="-122"/>
                  <a:sym typeface="+mn-ea"/>
                </a:rPr>
                <a:t>）题干信息</a:t>
              </a:r>
              <a:endParaRPr lang="zh-CN" altLang="en-US" b="1">
                <a:solidFill>
                  <a:srgbClr val="000000"/>
                </a:solidFill>
              </a:endParaRPr>
            </a:p>
          </p:txBody>
        </p:sp>
        <p:sp>
          <p:nvSpPr>
            <p:cNvPr id="9" name="左大括号 8"/>
            <p:cNvSpPr/>
            <p:nvPr/>
          </p:nvSpPr>
          <p:spPr>
            <a:xfrm>
              <a:off x="3643306" y="1142984"/>
              <a:ext cx="71438" cy="571504"/>
            </a:xfrm>
            <a:prstGeom prst="leftBrace">
              <a:avLst/>
            </a:prstGeom>
            <a:solidFill>
              <a:schemeClr val="accent1"/>
            </a:solidFill>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fontAlgn="base">
                <a:spcBef>
                  <a:spcPct val="0"/>
                </a:spcBef>
                <a:spcAft>
                  <a:spcPct val="0"/>
                </a:spcAft>
              </a:pPr>
              <a:endParaRPr lang="zh-CN" altLang="en-US" b="1">
                <a:solidFill>
                  <a:srgbClr val="000000"/>
                </a:solidFill>
              </a:endParaRPr>
            </a:p>
          </p:txBody>
        </p:sp>
        <p:sp>
          <p:nvSpPr>
            <p:cNvPr id="10" name="矩形 9"/>
            <p:cNvSpPr/>
            <p:nvPr/>
          </p:nvSpPr>
          <p:spPr>
            <a:xfrm>
              <a:off x="3714744" y="1071546"/>
              <a:ext cx="1707439" cy="369332"/>
            </a:xfrm>
            <a:prstGeom prst="rect">
              <a:avLst/>
            </a:prstGeom>
          </p:spPr>
          <p:txBody>
            <a:bodyPr wrap="none">
              <a:spAutoFit/>
            </a:bodyPr>
            <a:lstStyle/>
            <a:p>
              <a:pPr fontAlgn="base">
                <a:spcBef>
                  <a:spcPct val="0"/>
                </a:spcBef>
                <a:spcAft>
                  <a:spcPct val="0"/>
                </a:spcAft>
              </a:pPr>
              <a:r>
                <a:rPr lang="zh-CN" altLang="en-US" b="1" smtClean="0">
                  <a:solidFill>
                    <a:srgbClr val="000000"/>
                  </a:solidFill>
                  <a:latin typeface="华文中宋" panose="02010600040101010101" pitchFamily="2" charset="-122"/>
                  <a:ea typeface="华文中宋" panose="02010600040101010101" pitchFamily="2" charset="-122"/>
                  <a:cs typeface="华文中宋" panose="02010600040101010101" pitchFamily="2" charset="-122"/>
                  <a:sym typeface="+mn-ea"/>
                </a:rPr>
                <a:t>①陌生物质的官能团</a:t>
              </a:r>
              <a:endParaRPr lang="zh-CN" altLang="en-US" b="1">
                <a:solidFill>
                  <a:srgbClr val="000000"/>
                </a:solidFill>
              </a:endParaRPr>
            </a:p>
          </p:txBody>
        </p:sp>
        <p:sp>
          <p:nvSpPr>
            <p:cNvPr id="11" name="矩形 10"/>
            <p:cNvSpPr/>
            <p:nvPr/>
          </p:nvSpPr>
          <p:spPr>
            <a:xfrm>
              <a:off x="3714744" y="1428736"/>
              <a:ext cx="5143536" cy="369332"/>
            </a:xfrm>
            <a:prstGeom prst="rect">
              <a:avLst/>
            </a:prstGeom>
          </p:spPr>
          <p:txBody>
            <a:bodyPr wrap="square">
              <a:spAutoFit/>
            </a:bodyPr>
            <a:lstStyle/>
            <a:p>
              <a:pPr fontAlgn="base">
                <a:spcBef>
                  <a:spcPct val="0"/>
                </a:spcBef>
                <a:spcAft>
                  <a:spcPct val="0"/>
                </a:spcAft>
              </a:pPr>
              <a:r>
                <a:rPr lang="zh-CN" altLang="en-US" b="1" smtClean="0">
                  <a:solidFill>
                    <a:srgbClr val="000000"/>
                  </a:solidFill>
                  <a:latin typeface="华文中宋" panose="02010600040101010101" pitchFamily="2" charset="-122"/>
                  <a:ea typeface="华文中宋" panose="02010600040101010101" pitchFamily="2" charset="-122"/>
                  <a:sym typeface="+mn-ea"/>
                </a:rPr>
                <a:t>②式量、分子式、结构简式、小括号（）大作用</a:t>
              </a:r>
              <a:endParaRPr lang="zh-CN" altLang="en-US" b="1">
                <a:solidFill>
                  <a:srgbClr val="000000"/>
                </a:solidFill>
              </a:endParaRPr>
            </a:p>
          </p:txBody>
        </p:sp>
        <p:sp>
          <p:nvSpPr>
            <p:cNvPr id="13" name="矩形 12"/>
            <p:cNvSpPr/>
            <p:nvPr/>
          </p:nvSpPr>
          <p:spPr>
            <a:xfrm>
              <a:off x="1714480" y="2059536"/>
              <a:ext cx="2000264" cy="369332"/>
            </a:xfrm>
            <a:prstGeom prst="rect">
              <a:avLst/>
            </a:prstGeom>
            <a:ln>
              <a:solidFill>
                <a:srgbClr val="FF0000"/>
              </a:solidFill>
            </a:ln>
          </p:spPr>
          <p:txBody>
            <a:bodyPr wrap="square">
              <a:spAutoFit/>
            </a:bodyPr>
            <a:lstStyle/>
            <a:p>
              <a:pPr fontAlgn="base">
                <a:spcBef>
                  <a:spcPct val="0"/>
                </a:spcBef>
                <a:spcAft>
                  <a:spcPct val="0"/>
                </a:spcAft>
              </a:pPr>
              <a:r>
                <a:rPr lang="zh-CN" altLang="en-US" b="1" smtClean="0">
                  <a:solidFill>
                    <a:srgbClr val="000000"/>
                  </a:solidFill>
                  <a:latin typeface="华文中宋" panose="02010600040101010101" pitchFamily="2" charset="-122"/>
                  <a:ea typeface="华文中宋" panose="02010600040101010101" pitchFamily="2" charset="-122"/>
                  <a:cs typeface="华文中宋" panose="02010600040101010101" pitchFamily="2" charset="-122"/>
                  <a:sym typeface="+mn-ea"/>
                </a:rPr>
                <a:t>（</a:t>
              </a:r>
              <a:r>
                <a:rPr lang="en-US" altLang="zh-CN" b="1" smtClean="0">
                  <a:solidFill>
                    <a:srgbClr val="000000"/>
                  </a:solidFill>
                  <a:latin typeface="华文中宋" panose="02010600040101010101" pitchFamily="2" charset="-122"/>
                  <a:ea typeface="华文中宋" panose="02010600040101010101" pitchFamily="2" charset="-122"/>
                  <a:cs typeface="华文中宋" panose="02010600040101010101" pitchFamily="2" charset="-122"/>
                  <a:sym typeface="+mn-ea"/>
                </a:rPr>
                <a:t>2</a:t>
              </a:r>
              <a:r>
                <a:rPr lang="zh-CN" altLang="en-US" b="1" smtClean="0">
                  <a:solidFill>
                    <a:srgbClr val="000000"/>
                  </a:solidFill>
                  <a:latin typeface="华文中宋" panose="02010600040101010101" pitchFamily="2" charset="-122"/>
                  <a:ea typeface="华文中宋" panose="02010600040101010101" pitchFamily="2" charset="-122"/>
                  <a:cs typeface="华文中宋" panose="02010600040101010101" pitchFamily="2" charset="-122"/>
                  <a:sym typeface="+mn-ea"/>
                </a:rPr>
                <a:t>）流程图信息</a:t>
              </a:r>
              <a:endParaRPr lang="zh-CN" altLang="en-US" b="1">
                <a:solidFill>
                  <a:srgbClr val="000000"/>
                </a:solidFill>
              </a:endParaRPr>
            </a:p>
          </p:txBody>
        </p:sp>
        <p:sp>
          <p:nvSpPr>
            <p:cNvPr id="14" name="左大括号 13"/>
            <p:cNvSpPr/>
            <p:nvPr/>
          </p:nvSpPr>
          <p:spPr>
            <a:xfrm>
              <a:off x="3714744" y="1928802"/>
              <a:ext cx="71438" cy="571504"/>
            </a:xfrm>
            <a:prstGeom prst="leftBrace">
              <a:avLst/>
            </a:prstGeom>
            <a:solidFill>
              <a:schemeClr val="accent1"/>
            </a:solidFill>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fontAlgn="base">
                <a:spcBef>
                  <a:spcPct val="0"/>
                </a:spcBef>
                <a:spcAft>
                  <a:spcPct val="0"/>
                </a:spcAft>
              </a:pPr>
              <a:endParaRPr lang="zh-CN" altLang="en-US" b="1">
                <a:solidFill>
                  <a:srgbClr val="000000"/>
                </a:solidFill>
              </a:endParaRPr>
            </a:p>
          </p:txBody>
        </p:sp>
        <p:sp>
          <p:nvSpPr>
            <p:cNvPr id="15" name="矩形 14"/>
            <p:cNvSpPr/>
            <p:nvPr/>
          </p:nvSpPr>
          <p:spPr>
            <a:xfrm>
              <a:off x="3714744" y="1857364"/>
              <a:ext cx="3857652" cy="369332"/>
            </a:xfrm>
            <a:prstGeom prst="rect">
              <a:avLst/>
            </a:prstGeom>
          </p:spPr>
          <p:txBody>
            <a:bodyPr wrap="square">
              <a:spAutoFit/>
            </a:bodyPr>
            <a:lstStyle/>
            <a:p>
              <a:pPr fontAlgn="base">
                <a:spcBef>
                  <a:spcPct val="0"/>
                </a:spcBef>
                <a:spcAft>
                  <a:spcPct val="0"/>
                </a:spcAft>
              </a:pPr>
              <a:r>
                <a:rPr lang="zh-CN" altLang="en-US" b="1" smtClean="0">
                  <a:solidFill>
                    <a:srgbClr val="000000"/>
                  </a:solidFill>
                  <a:latin typeface="华文中宋" panose="02010600040101010101" pitchFamily="2" charset="-122"/>
                  <a:ea typeface="华文中宋" panose="02010600040101010101" pitchFamily="2" charset="-122"/>
                  <a:cs typeface="华文中宋" panose="02010600040101010101" pitchFamily="2" charset="-122"/>
                  <a:sym typeface="+mn-ea"/>
                </a:rPr>
                <a:t>① </a:t>
              </a:r>
              <a:r>
                <a:rPr lang="en-US" altLang="zh-CN" b="1" smtClean="0">
                  <a:solidFill>
                    <a:srgbClr val="FF0000"/>
                  </a:solidFill>
                  <a:latin typeface="华文中宋" panose="02010600040101010101" pitchFamily="2" charset="-122"/>
                  <a:ea typeface="华文中宋" panose="02010600040101010101" pitchFamily="2" charset="-122"/>
                  <a:cs typeface="华文中宋" panose="02010600040101010101" pitchFamily="2" charset="-122"/>
                  <a:sym typeface="+mn-ea"/>
                </a:rPr>
                <a:t>A</a:t>
              </a:r>
              <a:r>
                <a:rPr lang="en-US" altLang="zh-CN" b="1" smtClean="0">
                  <a:solidFill>
                    <a:srgbClr val="000000"/>
                  </a:solidFill>
                  <a:latin typeface="华文中宋" panose="02010600040101010101" pitchFamily="2" charset="-122"/>
                  <a:ea typeface="华文中宋" panose="02010600040101010101" pitchFamily="2" charset="-122"/>
                  <a:cs typeface="华文中宋" panose="02010600040101010101" pitchFamily="2" charset="-122"/>
                  <a:sym typeface="+mn-ea"/>
                </a:rPr>
                <a:t>————</a:t>
              </a:r>
              <a:r>
                <a:rPr lang="en-US" altLang="zh-CN" b="1" smtClean="0">
                  <a:solidFill>
                    <a:srgbClr val="FF0000"/>
                  </a:solidFill>
                  <a:latin typeface="华文中宋" panose="02010600040101010101" pitchFamily="2" charset="-122"/>
                  <a:ea typeface="华文中宋" panose="02010600040101010101" pitchFamily="2" charset="-122"/>
                  <a:cs typeface="华文中宋" panose="02010600040101010101" pitchFamily="2" charset="-122"/>
                  <a:sym typeface="+mn-ea"/>
                </a:rPr>
                <a:t>C  </a:t>
              </a:r>
              <a:r>
                <a:rPr lang="zh-CN" altLang="en-US" b="1" smtClean="0">
                  <a:solidFill>
                    <a:srgbClr val="000000"/>
                  </a:solidFill>
                  <a:latin typeface="华文中宋" panose="02010600040101010101" pitchFamily="2" charset="-122"/>
                  <a:ea typeface="华文中宋" panose="02010600040101010101" pitchFamily="2" charset="-122"/>
                  <a:cs typeface="华文中宋" panose="02010600040101010101" pitchFamily="2" charset="-122"/>
                  <a:sym typeface="+mn-ea"/>
                </a:rPr>
                <a:t>结构对照信息</a:t>
              </a:r>
              <a:endParaRPr lang="zh-CN" altLang="en-US" b="1" smtClean="0">
                <a:solidFill>
                  <a:srgbClr val="000000"/>
                </a:solidFill>
              </a:endParaRPr>
            </a:p>
          </p:txBody>
        </p:sp>
        <p:sp>
          <p:nvSpPr>
            <p:cNvPr id="16" name="矩形 15"/>
            <p:cNvSpPr/>
            <p:nvPr/>
          </p:nvSpPr>
          <p:spPr>
            <a:xfrm>
              <a:off x="3714744" y="2214554"/>
              <a:ext cx="5143536" cy="369332"/>
            </a:xfrm>
            <a:prstGeom prst="rect">
              <a:avLst/>
            </a:prstGeom>
          </p:spPr>
          <p:txBody>
            <a:bodyPr wrap="square">
              <a:spAutoFit/>
            </a:bodyPr>
            <a:lstStyle/>
            <a:p>
              <a:pPr fontAlgn="base">
                <a:spcBef>
                  <a:spcPct val="0"/>
                </a:spcBef>
                <a:spcAft>
                  <a:spcPct val="0"/>
                </a:spcAft>
              </a:pPr>
              <a:r>
                <a:rPr lang="zh-CN" altLang="en-US" b="1" smtClean="0">
                  <a:solidFill>
                    <a:srgbClr val="000000"/>
                  </a:solidFill>
                  <a:latin typeface="华文中宋" panose="02010600040101010101" pitchFamily="2" charset="-122"/>
                  <a:ea typeface="华文中宋" panose="02010600040101010101" pitchFamily="2" charset="-122"/>
                  <a:sym typeface="+mn-ea"/>
                </a:rPr>
                <a:t>②</a:t>
              </a:r>
              <a:r>
                <a:rPr lang="zh-CN" altLang="en-US" b="1" smtClean="0">
                  <a:solidFill>
                    <a:srgbClr val="FF0000"/>
                  </a:solidFill>
                  <a:latin typeface="华文中宋" panose="02010600040101010101" pitchFamily="2" charset="-122"/>
                  <a:ea typeface="华文中宋" panose="02010600040101010101" pitchFamily="2" charset="-122"/>
                  <a:cs typeface="华文中宋" panose="02010600040101010101" pitchFamily="2" charset="-122"/>
                  <a:sym typeface="+mn-ea"/>
                </a:rPr>
                <a:t>目标产物</a:t>
              </a:r>
              <a:r>
                <a:rPr lang="zh-CN" altLang="en-US" b="1" smtClean="0">
                  <a:solidFill>
                    <a:srgbClr val="000000"/>
                  </a:solidFill>
                  <a:latin typeface="华文中宋" panose="02010600040101010101" pitchFamily="2" charset="-122"/>
                  <a:ea typeface="华文中宋" panose="02010600040101010101" pitchFamily="2" charset="-122"/>
                  <a:cs typeface="华文中宋" panose="02010600040101010101" pitchFamily="2" charset="-122"/>
                  <a:sym typeface="+mn-ea"/>
                </a:rPr>
                <a:t>包含</a:t>
              </a:r>
              <a:r>
                <a:rPr lang="zh-CN" altLang="en-US" b="1" smtClean="0">
                  <a:solidFill>
                    <a:srgbClr val="0000FF"/>
                  </a:solidFill>
                  <a:latin typeface="华文中宋" panose="02010600040101010101" pitchFamily="2" charset="-122"/>
                  <a:ea typeface="华文中宋" panose="02010600040101010101" pitchFamily="2" charset="-122"/>
                  <a:cs typeface="华文中宋" panose="02010600040101010101" pitchFamily="2" charset="-122"/>
                  <a:sym typeface="+mn-ea"/>
                </a:rPr>
                <a:t>反应物的结构信息</a:t>
              </a:r>
              <a:r>
                <a:rPr lang="zh-CN" altLang="en-US" b="1" smtClean="0">
                  <a:solidFill>
                    <a:srgbClr val="000000"/>
                  </a:solidFill>
                  <a:latin typeface="华文中宋" panose="02010600040101010101" pitchFamily="2" charset="-122"/>
                  <a:ea typeface="华文中宋" panose="02010600040101010101" pitchFamily="2" charset="-122"/>
                  <a:cs typeface="华文中宋" panose="02010600040101010101" pitchFamily="2" charset="-122"/>
                  <a:sym typeface="+mn-ea"/>
                </a:rPr>
                <a:t>（</a:t>
              </a:r>
              <a:r>
                <a:rPr lang="zh-CN" altLang="en-US" b="1" smtClean="0">
                  <a:solidFill>
                    <a:srgbClr val="FF0000"/>
                  </a:solidFill>
                  <a:latin typeface="华文中宋" panose="02010600040101010101" pitchFamily="2" charset="-122"/>
                  <a:ea typeface="华文中宋" panose="02010600040101010101" pitchFamily="2" charset="-122"/>
                  <a:cs typeface="华文中宋" panose="02010600040101010101" pitchFamily="2" charset="-122"/>
                  <a:sym typeface="+mn-ea"/>
                </a:rPr>
                <a:t>基因片段</a:t>
              </a:r>
              <a:r>
                <a:rPr lang="zh-CN" altLang="en-US" b="1" smtClean="0">
                  <a:solidFill>
                    <a:srgbClr val="000000"/>
                  </a:solidFill>
                  <a:latin typeface="华文中宋" panose="02010600040101010101" pitchFamily="2" charset="-122"/>
                  <a:ea typeface="华文中宋" panose="02010600040101010101" pitchFamily="2" charset="-122"/>
                  <a:cs typeface="华文中宋" panose="02010600040101010101" pitchFamily="2" charset="-122"/>
                  <a:sym typeface="+mn-ea"/>
                </a:rPr>
                <a:t>）</a:t>
              </a:r>
              <a:endParaRPr lang="zh-CN" altLang="en-US" b="1">
                <a:solidFill>
                  <a:srgbClr val="000000"/>
                </a:solidFill>
              </a:endParaRPr>
            </a:p>
          </p:txBody>
        </p:sp>
        <p:sp>
          <p:nvSpPr>
            <p:cNvPr id="17" name="矩形 16"/>
            <p:cNvSpPr/>
            <p:nvPr/>
          </p:nvSpPr>
          <p:spPr>
            <a:xfrm>
              <a:off x="4500562" y="1773784"/>
              <a:ext cx="226264" cy="369332"/>
            </a:xfrm>
            <a:prstGeom prst="rect">
              <a:avLst/>
            </a:prstGeom>
          </p:spPr>
          <p:txBody>
            <a:bodyPr wrap="none">
              <a:spAutoFit/>
            </a:bodyPr>
            <a:lstStyle/>
            <a:p>
              <a:pPr fontAlgn="base">
                <a:spcBef>
                  <a:spcPct val="0"/>
                </a:spcBef>
                <a:spcAft>
                  <a:spcPct val="0"/>
                </a:spcAft>
              </a:pPr>
              <a:r>
                <a:rPr lang="en-US" altLang="zh-CN" b="1" smtClean="0">
                  <a:solidFill>
                    <a:srgbClr val="FF0000"/>
                  </a:solidFill>
                  <a:latin typeface="华文中宋" panose="02010600040101010101" pitchFamily="2" charset="-122"/>
                  <a:ea typeface="华文中宋" panose="02010600040101010101" pitchFamily="2" charset="-122"/>
                  <a:cs typeface="华文中宋" panose="02010600040101010101" pitchFamily="2" charset="-122"/>
                  <a:sym typeface="+mn-ea"/>
                </a:rPr>
                <a:t>B</a:t>
              </a:r>
              <a:endParaRPr lang="zh-CN" altLang="en-US" b="1">
                <a:solidFill>
                  <a:srgbClr val="000000"/>
                </a:solidFill>
              </a:endParaRPr>
            </a:p>
          </p:txBody>
        </p:sp>
        <p:sp>
          <p:nvSpPr>
            <p:cNvPr id="19" name="矩形 18"/>
            <p:cNvSpPr/>
            <p:nvPr/>
          </p:nvSpPr>
          <p:spPr>
            <a:xfrm>
              <a:off x="1714480" y="3000372"/>
              <a:ext cx="1928826" cy="369332"/>
            </a:xfrm>
            <a:prstGeom prst="rect">
              <a:avLst/>
            </a:prstGeom>
            <a:ln>
              <a:solidFill>
                <a:srgbClr val="FF0000"/>
              </a:solidFill>
            </a:ln>
          </p:spPr>
          <p:txBody>
            <a:bodyPr wrap="square">
              <a:spAutoFit/>
            </a:bodyPr>
            <a:lstStyle/>
            <a:p>
              <a:pPr fontAlgn="base">
                <a:spcBef>
                  <a:spcPct val="0"/>
                </a:spcBef>
                <a:spcAft>
                  <a:spcPct val="0"/>
                </a:spcAft>
              </a:pPr>
              <a:r>
                <a:rPr lang="zh-CN" altLang="en-US" b="1" smtClean="0">
                  <a:solidFill>
                    <a:srgbClr val="000000"/>
                  </a:solidFill>
                  <a:latin typeface="华文中宋" panose="02010600040101010101" pitchFamily="2" charset="-122"/>
                  <a:ea typeface="华文中宋" panose="02010600040101010101" pitchFamily="2" charset="-122"/>
                  <a:cs typeface="华文中宋" panose="02010600040101010101" pitchFamily="2" charset="-122"/>
                  <a:sym typeface="+mn-ea"/>
                </a:rPr>
                <a:t>（</a:t>
              </a:r>
              <a:r>
                <a:rPr lang="en-US" altLang="zh-CN" b="1" smtClean="0">
                  <a:solidFill>
                    <a:srgbClr val="000000"/>
                  </a:solidFill>
                  <a:latin typeface="华文中宋" panose="02010600040101010101" pitchFamily="2" charset="-122"/>
                  <a:ea typeface="华文中宋" panose="02010600040101010101" pitchFamily="2" charset="-122"/>
                  <a:cs typeface="华文中宋" panose="02010600040101010101" pitchFamily="2" charset="-122"/>
                  <a:sym typeface="+mn-ea"/>
                </a:rPr>
                <a:t>3</a:t>
              </a:r>
              <a:r>
                <a:rPr lang="zh-CN" altLang="en-US" b="1" smtClean="0">
                  <a:solidFill>
                    <a:srgbClr val="000000"/>
                  </a:solidFill>
                  <a:latin typeface="华文中宋" panose="02010600040101010101" pitchFamily="2" charset="-122"/>
                  <a:ea typeface="华文中宋" panose="02010600040101010101" pitchFamily="2" charset="-122"/>
                  <a:cs typeface="华文中宋" panose="02010600040101010101" pitchFamily="2" charset="-122"/>
                  <a:sym typeface="+mn-ea"/>
                </a:rPr>
                <a:t>）</a:t>
              </a:r>
              <a:r>
                <a:rPr lang="zh-CN" altLang="en-US" b="1" smtClean="0">
                  <a:solidFill>
                    <a:srgbClr val="000000"/>
                  </a:solidFill>
                  <a:latin typeface="华文中宋" panose="02010600040101010101" pitchFamily="2" charset="-122"/>
                  <a:ea typeface="华文中宋" panose="02010600040101010101" pitchFamily="2" charset="-122"/>
                  <a:sym typeface="+mn-ea"/>
                </a:rPr>
                <a:t>问题信息</a:t>
              </a:r>
              <a:endParaRPr lang="zh-CN" altLang="en-US" b="1">
                <a:solidFill>
                  <a:srgbClr val="000000"/>
                </a:solidFill>
              </a:endParaRPr>
            </a:p>
          </p:txBody>
        </p:sp>
        <p:sp>
          <p:nvSpPr>
            <p:cNvPr id="20" name="左大括号 19"/>
            <p:cNvSpPr/>
            <p:nvPr/>
          </p:nvSpPr>
          <p:spPr>
            <a:xfrm>
              <a:off x="3683257" y="2928934"/>
              <a:ext cx="71438" cy="571504"/>
            </a:xfrm>
            <a:prstGeom prst="leftBrace">
              <a:avLst/>
            </a:prstGeom>
            <a:solidFill>
              <a:schemeClr val="accent1"/>
            </a:solidFill>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fontAlgn="base">
                <a:spcBef>
                  <a:spcPct val="0"/>
                </a:spcBef>
                <a:spcAft>
                  <a:spcPct val="0"/>
                </a:spcAft>
              </a:pPr>
              <a:endParaRPr lang="zh-CN" altLang="en-US" b="1">
                <a:solidFill>
                  <a:srgbClr val="000000"/>
                </a:solidFill>
              </a:endParaRPr>
            </a:p>
          </p:txBody>
        </p:sp>
        <p:sp>
          <p:nvSpPr>
            <p:cNvPr id="22" name="矩形 21"/>
            <p:cNvSpPr/>
            <p:nvPr/>
          </p:nvSpPr>
          <p:spPr>
            <a:xfrm>
              <a:off x="3683257" y="2845354"/>
              <a:ext cx="3799357" cy="369332"/>
            </a:xfrm>
            <a:prstGeom prst="rect">
              <a:avLst/>
            </a:prstGeom>
          </p:spPr>
          <p:txBody>
            <a:bodyPr wrap="none">
              <a:spAutoFit/>
            </a:bodyPr>
            <a:lstStyle/>
            <a:p>
              <a:pPr fontAlgn="base">
                <a:spcBef>
                  <a:spcPct val="0"/>
                </a:spcBef>
                <a:spcAft>
                  <a:spcPct val="0"/>
                </a:spcAft>
              </a:pPr>
              <a:r>
                <a:rPr lang="zh-CN" altLang="en-US" b="1" smtClean="0">
                  <a:solidFill>
                    <a:srgbClr val="000000"/>
                  </a:solidFill>
                  <a:latin typeface="华文中宋" panose="02010600040101010101" pitchFamily="2" charset="-122"/>
                  <a:ea typeface="华文中宋" panose="02010600040101010101" pitchFamily="2" charset="-122"/>
                  <a:cs typeface="华文中宋" panose="02010600040101010101" pitchFamily="2" charset="-122"/>
                  <a:sym typeface="+mn-ea"/>
                </a:rPr>
                <a:t>①</a:t>
              </a:r>
              <a:r>
                <a:rPr lang="zh-CN" altLang="en-US" b="1" smtClean="0">
                  <a:solidFill>
                    <a:srgbClr val="000000"/>
                  </a:solidFill>
                  <a:latin typeface="华文中宋" panose="02010600040101010101" pitchFamily="2" charset="-122"/>
                  <a:ea typeface="华文中宋" panose="02010600040101010101" pitchFamily="2" charset="-122"/>
                  <a:sym typeface="+mn-ea"/>
                </a:rPr>
                <a:t>核磁共振</a:t>
              </a:r>
              <a:r>
                <a:rPr lang="zh-CN" altLang="en-US" b="1" smtClean="0">
                  <a:solidFill>
                    <a:srgbClr val="FF0000"/>
                  </a:solidFill>
                  <a:latin typeface="华文中宋" panose="02010600040101010101" pitchFamily="2" charset="-122"/>
                  <a:ea typeface="华文中宋" panose="02010600040101010101" pitchFamily="2" charset="-122"/>
                  <a:sym typeface="+mn-ea"/>
                </a:rPr>
                <a:t>氢谱</a:t>
              </a:r>
              <a:r>
                <a:rPr lang="zh-CN" altLang="en-US" b="1" smtClean="0">
                  <a:solidFill>
                    <a:srgbClr val="000000"/>
                  </a:solidFill>
                  <a:latin typeface="华文中宋" panose="02010600040101010101" pitchFamily="2" charset="-122"/>
                  <a:ea typeface="华文中宋" panose="02010600040101010101" pitchFamily="2" charset="-122"/>
                  <a:sym typeface="+mn-ea"/>
                </a:rPr>
                <a:t>是</a:t>
              </a:r>
              <a:r>
                <a:rPr lang="zh-CN" altLang="en-US" b="1" smtClean="0">
                  <a:solidFill>
                    <a:srgbClr val="FF0000"/>
                  </a:solidFill>
                  <a:latin typeface="华文中宋" panose="02010600040101010101" pitchFamily="2" charset="-122"/>
                  <a:ea typeface="华文中宋" panose="02010600040101010101" pitchFamily="2" charset="-122"/>
                  <a:sym typeface="+mn-ea"/>
                </a:rPr>
                <a:t>方法</a:t>
              </a:r>
              <a:r>
                <a:rPr lang="zh-CN" altLang="en-US" b="1" smtClean="0">
                  <a:solidFill>
                    <a:srgbClr val="000000"/>
                  </a:solidFill>
                  <a:latin typeface="华文中宋" panose="02010600040101010101" pitchFamily="2" charset="-122"/>
                  <a:ea typeface="华文中宋" panose="02010600040101010101" pitchFamily="2" charset="-122"/>
                  <a:sym typeface="+mn-ea"/>
                </a:rPr>
                <a:t>，关键是它测出的</a:t>
              </a:r>
              <a:r>
                <a:rPr lang="zh-CN" altLang="en-US" b="1" smtClean="0">
                  <a:solidFill>
                    <a:srgbClr val="FF0000"/>
                  </a:solidFill>
                  <a:latin typeface="华文中宋" panose="02010600040101010101" pitchFamily="2" charset="-122"/>
                  <a:ea typeface="华文中宋" panose="02010600040101010101" pitchFamily="2" charset="-122"/>
                  <a:sym typeface="+mn-ea"/>
                </a:rPr>
                <a:t>信息</a:t>
              </a:r>
              <a:r>
                <a:rPr lang="zh-CN" altLang="en-US" b="1" smtClean="0">
                  <a:solidFill>
                    <a:srgbClr val="000000"/>
                  </a:solidFill>
                  <a:latin typeface="华文中宋" panose="02010600040101010101" pitchFamily="2" charset="-122"/>
                  <a:ea typeface="华文中宋" panose="02010600040101010101" pitchFamily="2" charset="-122"/>
                  <a:sym typeface="+mn-ea"/>
                </a:rPr>
                <a:t>！</a:t>
              </a:r>
              <a:endParaRPr lang="zh-CN" altLang="en-US" b="1">
                <a:solidFill>
                  <a:srgbClr val="000000"/>
                </a:solidFill>
              </a:endParaRPr>
            </a:p>
          </p:txBody>
        </p:sp>
        <p:sp>
          <p:nvSpPr>
            <p:cNvPr id="24" name="矩形 23"/>
            <p:cNvSpPr/>
            <p:nvPr/>
          </p:nvSpPr>
          <p:spPr>
            <a:xfrm>
              <a:off x="3714744" y="3214686"/>
              <a:ext cx="5143536" cy="369332"/>
            </a:xfrm>
            <a:prstGeom prst="rect">
              <a:avLst/>
            </a:prstGeom>
          </p:spPr>
          <p:txBody>
            <a:bodyPr wrap="square">
              <a:spAutoFit/>
            </a:bodyPr>
            <a:lstStyle/>
            <a:p>
              <a:pPr fontAlgn="base">
                <a:spcBef>
                  <a:spcPct val="0"/>
                </a:spcBef>
                <a:spcAft>
                  <a:spcPct val="0"/>
                </a:spcAft>
              </a:pPr>
              <a:r>
                <a:rPr lang="zh-CN" altLang="en-US" b="1" smtClean="0">
                  <a:solidFill>
                    <a:srgbClr val="000000"/>
                  </a:solidFill>
                  <a:latin typeface="华文中宋" panose="02010600040101010101" pitchFamily="2" charset="-122"/>
                  <a:ea typeface="华文中宋" panose="02010600040101010101" pitchFamily="2" charset="-122"/>
                  <a:sym typeface="+mn-ea"/>
                </a:rPr>
                <a:t>②关键词：</a:t>
              </a:r>
              <a:r>
                <a:rPr lang="zh-CN" altLang="en-US" b="1" smtClean="0">
                  <a:solidFill>
                    <a:srgbClr val="000000"/>
                  </a:solidFill>
                  <a:latin typeface="华文中宋" panose="02010600040101010101" pitchFamily="2" charset="-122"/>
                  <a:ea typeface="华文中宋" panose="02010600040101010101" pitchFamily="2" charset="-122"/>
                  <a:cs typeface="华文中宋" panose="02010600040101010101" pitchFamily="2" charset="-122"/>
                  <a:sym typeface="+mn-ea"/>
                </a:rPr>
                <a:t>命名、</a:t>
              </a:r>
              <a:r>
                <a:rPr lang="zh-CN" altLang="en-US" b="1" smtClean="0">
                  <a:solidFill>
                    <a:srgbClr val="000000"/>
                  </a:solidFill>
                  <a:sym typeface="+mn-ea"/>
                </a:rPr>
                <a:t>反应类型、</a:t>
              </a:r>
              <a:r>
                <a:rPr lang="zh-CN" altLang="en-US" b="1" smtClean="0">
                  <a:solidFill>
                    <a:srgbClr val="000000"/>
                  </a:solidFill>
                  <a:latin typeface="华文中宋" panose="02010600040101010101" pitchFamily="2" charset="-122"/>
                  <a:ea typeface="华文中宋" panose="02010600040101010101" pitchFamily="2" charset="-122"/>
                  <a:cs typeface="华文中宋" panose="02010600040101010101" pitchFamily="2" charset="-122"/>
                  <a:sym typeface="+mn-ea"/>
                </a:rPr>
                <a:t>简式</a:t>
              </a:r>
              <a:r>
                <a:rPr lang="zh-CN" altLang="en-US" b="1" smtClean="0">
                  <a:solidFill>
                    <a:srgbClr val="000000"/>
                  </a:solidFill>
                  <a:sym typeface="+mn-ea"/>
                </a:rPr>
                <a:t>、方程式</a:t>
              </a:r>
              <a:r>
                <a:rPr lang="en-US" altLang="zh-CN" b="1" smtClean="0">
                  <a:solidFill>
                    <a:srgbClr val="000000"/>
                  </a:solidFill>
                  <a:sym typeface="+mn-ea"/>
                </a:rPr>
                <a:t>…</a:t>
              </a:r>
              <a:endParaRPr lang="zh-CN" altLang="en-US" b="1">
                <a:solidFill>
                  <a:srgbClr val="000000"/>
                </a:solidFill>
              </a:endParaRPr>
            </a:p>
          </p:txBody>
        </p:sp>
        <p:sp>
          <p:nvSpPr>
            <p:cNvPr id="25" name="矩形 24"/>
            <p:cNvSpPr/>
            <p:nvPr/>
          </p:nvSpPr>
          <p:spPr>
            <a:xfrm>
              <a:off x="1714480" y="3786190"/>
              <a:ext cx="1928826" cy="369332"/>
            </a:xfrm>
            <a:prstGeom prst="rect">
              <a:avLst/>
            </a:prstGeom>
            <a:ln>
              <a:solidFill>
                <a:srgbClr val="FF0000"/>
              </a:solidFill>
            </a:ln>
          </p:spPr>
          <p:txBody>
            <a:bodyPr wrap="square">
              <a:spAutoFit/>
            </a:bodyPr>
            <a:lstStyle/>
            <a:p>
              <a:pPr fontAlgn="base">
                <a:spcBef>
                  <a:spcPct val="0"/>
                </a:spcBef>
                <a:spcAft>
                  <a:spcPct val="0"/>
                </a:spcAft>
              </a:pPr>
              <a:r>
                <a:rPr lang="zh-CN" altLang="en-US" b="1" smtClean="0">
                  <a:solidFill>
                    <a:srgbClr val="000000"/>
                  </a:solidFill>
                  <a:latin typeface="华文中宋" panose="02010600040101010101" pitchFamily="2" charset="-122"/>
                  <a:ea typeface="华文中宋" panose="02010600040101010101" pitchFamily="2" charset="-122"/>
                  <a:cs typeface="华文中宋" panose="02010600040101010101" pitchFamily="2" charset="-122"/>
                  <a:sym typeface="+mn-ea"/>
                </a:rPr>
                <a:t>（</a:t>
              </a:r>
              <a:r>
                <a:rPr lang="en-US" altLang="zh-CN" b="1" smtClean="0">
                  <a:solidFill>
                    <a:srgbClr val="000000"/>
                  </a:solidFill>
                  <a:latin typeface="华文中宋" panose="02010600040101010101" pitchFamily="2" charset="-122"/>
                  <a:ea typeface="华文中宋" panose="02010600040101010101" pitchFamily="2" charset="-122"/>
                  <a:cs typeface="华文中宋" panose="02010600040101010101" pitchFamily="2" charset="-122"/>
                  <a:sym typeface="+mn-ea"/>
                </a:rPr>
                <a:t>4</a:t>
              </a:r>
              <a:r>
                <a:rPr lang="zh-CN" altLang="en-US" b="1" smtClean="0">
                  <a:solidFill>
                    <a:srgbClr val="000000"/>
                  </a:solidFill>
                  <a:latin typeface="华文中宋" panose="02010600040101010101" pitchFamily="2" charset="-122"/>
                  <a:ea typeface="华文中宋" panose="02010600040101010101" pitchFamily="2" charset="-122"/>
                  <a:cs typeface="华文中宋" panose="02010600040101010101" pitchFamily="2" charset="-122"/>
                  <a:sym typeface="+mn-ea"/>
                </a:rPr>
                <a:t>）结构</a:t>
              </a:r>
              <a:r>
                <a:rPr lang="zh-CN" altLang="en-US" b="1" smtClean="0">
                  <a:solidFill>
                    <a:srgbClr val="000000"/>
                  </a:solidFill>
                  <a:latin typeface="华文中宋" panose="02010600040101010101" pitchFamily="2" charset="-122"/>
                  <a:ea typeface="华文中宋" panose="02010600040101010101" pitchFamily="2" charset="-122"/>
                  <a:sym typeface="+mn-ea"/>
                </a:rPr>
                <a:t>信息</a:t>
              </a:r>
              <a:endParaRPr lang="zh-CN" altLang="en-US" b="1">
                <a:solidFill>
                  <a:srgbClr val="000000"/>
                </a:solidFill>
              </a:endParaRPr>
            </a:p>
          </p:txBody>
        </p:sp>
        <p:sp>
          <p:nvSpPr>
            <p:cNvPr id="26" name="左大括号 25"/>
            <p:cNvSpPr/>
            <p:nvPr/>
          </p:nvSpPr>
          <p:spPr>
            <a:xfrm>
              <a:off x="3683257" y="3714752"/>
              <a:ext cx="71438" cy="571504"/>
            </a:xfrm>
            <a:prstGeom prst="leftBrace">
              <a:avLst/>
            </a:prstGeom>
            <a:solidFill>
              <a:schemeClr val="accent1"/>
            </a:solidFill>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fontAlgn="base">
                <a:spcBef>
                  <a:spcPct val="0"/>
                </a:spcBef>
                <a:spcAft>
                  <a:spcPct val="0"/>
                </a:spcAft>
              </a:pPr>
              <a:endParaRPr lang="zh-CN" altLang="en-US" b="1">
                <a:solidFill>
                  <a:srgbClr val="000000"/>
                </a:solidFill>
              </a:endParaRPr>
            </a:p>
          </p:txBody>
        </p:sp>
        <p:sp>
          <p:nvSpPr>
            <p:cNvPr id="27" name="矩形 26"/>
            <p:cNvSpPr/>
            <p:nvPr/>
          </p:nvSpPr>
          <p:spPr>
            <a:xfrm>
              <a:off x="3683256" y="3631172"/>
              <a:ext cx="2889007" cy="369332"/>
            </a:xfrm>
            <a:prstGeom prst="rect">
              <a:avLst/>
            </a:prstGeom>
          </p:spPr>
          <p:txBody>
            <a:bodyPr wrap="square">
              <a:spAutoFit/>
            </a:bodyPr>
            <a:lstStyle/>
            <a:p>
              <a:pPr fontAlgn="base">
                <a:spcBef>
                  <a:spcPct val="0"/>
                </a:spcBef>
                <a:spcAft>
                  <a:spcPct val="0"/>
                </a:spcAft>
              </a:pPr>
              <a:r>
                <a:rPr lang="zh-CN" altLang="en-US" b="1" smtClean="0">
                  <a:solidFill>
                    <a:srgbClr val="000000"/>
                  </a:solidFill>
                  <a:latin typeface="华文中宋" panose="02010600040101010101" pitchFamily="2" charset="-122"/>
                  <a:ea typeface="华文中宋" panose="02010600040101010101" pitchFamily="2" charset="-122"/>
                  <a:cs typeface="华文中宋" panose="02010600040101010101" pitchFamily="2" charset="-122"/>
                  <a:sym typeface="+mn-ea"/>
                </a:rPr>
                <a:t>①如何合成？</a:t>
              </a:r>
              <a:endParaRPr lang="zh-CN" altLang="en-US" b="1">
                <a:solidFill>
                  <a:srgbClr val="000000"/>
                </a:solidFill>
              </a:endParaRPr>
            </a:p>
          </p:txBody>
        </p:sp>
        <p:sp>
          <p:nvSpPr>
            <p:cNvPr id="28" name="矩形 27"/>
            <p:cNvSpPr/>
            <p:nvPr/>
          </p:nvSpPr>
          <p:spPr>
            <a:xfrm>
              <a:off x="3714744" y="4000504"/>
              <a:ext cx="4214842" cy="369332"/>
            </a:xfrm>
            <a:prstGeom prst="rect">
              <a:avLst/>
            </a:prstGeom>
          </p:spPr>
          <p:txBody>
            <a:bodyPr wrap="square">
              <a:spAutoFit/>
            </a:bodyPr>
            <a:lstStyle/>
            <a:p>
              <a:pPr fontAlgn="base">
                <a:spcBef>
                  <a:spcPct val="0"/>
                </a:spcBef>
                <a:spcAft>
                  <a:spcPct val="0"/>
                </a:spcAft>
              </a:pPr>
              <a:r>
                <a:rPr lang="zh-CN" altLang="en-US" b="1" smtClean="0">
                  <a:solidFill>
                    <a:srgbClr val="000000"/>
                  </a:solidFill>
                  <a:latin typeface="华文中宋" panose="02010600040101010101" pitchFamily="2" charset="-122"/>
                  <a:ea typeface="华文中宋" panose="02010600040101010101" pitchFamily="2" charset="-122"/>
                  <a:sym typeface="+mn-ea"/>
                </a:rPr>
                <a:t>②如何断键？</a:t>
              </a:r>
              <a:endParaRPr lang="zh-CN" altLang="en-US" b="1">
                <a:solidFill>
                  <a:srgbClr val="000000"/>
                </a:solidFill>
              </a:endParaRPr>
            </a:p>
          </p:txBody>
        </p:sp>
      </p:grpSp>
    </p:spTree>
  </p:cSld>
  <p:clrMapOvr>
    <a:masterClrMapping/>
  </p:clrMapOvr>
  <p:transition/>
</p:sld>
</file>

<file path=ppt/slides/slide19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
            <a:lum/>
          </a:blip>
          <a:stretch>
            <a:fillRect/>
          </a:stretch>
        </a:blipFill>
        <a:effectLst/>
      </p:bgPr>
    </p:bg>
    <p:spTree>
      <p:nvGrpSpPr>
        <p:cNvPr id="1" name=""/>
        <p:cNvGrpSpPr/>
        <p:nvPr/>
      </p:nvGrpSpPr>
      <p:grpSpPr>
        <a:xfrm>
          <a:off x="0" y="0"/>
          <a:ext cx="0" cy="0"/>
          <a:chOff x="0" y="0"/>
          <a:chExt cx="0" cy="0"/>
        </a:xfrm>
      </p:grpSpPr>
      <p:sp>
        <p:nvSpPr>
          <p:cNvPr id="6145" name="Rectangle 2"/>
          <p:cNvSpPr>
            <a:spLocks noGrp="1"/>
          </p:cNvSpPr>
          <p:nvPr/>
        </p:nvSpPr>
        <p:spPr>
          <a:xfrm>
            <a:off x="579967" y="408940"/>
            <a:ext cx="6304280" cy="574040"/>
          </a:xfrm>
          <a:prstGeom prst="rect">
            <a:avLst/>
          </a:prstGeom>
          <a:noFill/>
          <a:ln w="9525">
            <a:noFill/>
          </a:ln>
        </p:spPr>
        <p:txBody>
          <a:bodyPr vert="horz" wrap="square" lIns="68580" tIns="34290" rIns="68580" bIns="34290" anchor="b"/>
          <a:lst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ahoma" panose="020B0604030504040204" pitchFamily="34" charset="0"/>
                <a:ea typeface="宋体" panose="02010600030101010101" pitchFamily="2" charset="-122"/>
                <a:cs typeface="Tahoma" panose="020B0604030504040204" pitchFamily="34" charset="0"/>
              </a:defRPr>
            </a:lvl2pPr>
            <a:lvl3pPr algn="l" rtl="0" eaLnBrk="0" fontAlgn="base" hangingPunct="0">
              <a:spcBef>
                <a:spcPct val="0"/>
              </a:spcBef>
              <a:spcAft>
                <a:spcPct val="0"/>
              </a:spcAft>
              <a:defRPr sz="4400">
                <a:solidFill>
                  <a:schemeClr val="tx2"/>
                </a:solidFill>
                <a:latin typeface="Tahoma" panose="020B0604030504040204" pitchFamily="34" charset="0"/>
                <a:ea typeface="宋体" panose="02010600030101010101" pitchFamily="2" charset="-122"/>
                <a:cs typeface="Tahoma" panose="020B0604030504040204" pitchFamily="34" charset="0"/>
              </a:defRPr>
            </a:lvl3pPr>
            <a:lvl4pPr algn="l" rtl="0" eaLnBrk="0" fontAlgn="base" hangingPunct="0">
              <a:spcBef>
                <a:spcPct val="0"/>
              </a:spcBef>
              <a:spcAft>
                <a:spcPct val="0"/>
              </a:spcAft>
              <a:defRPr sz="4400">
                <a:solidFill>
                  <a:schemeClr val="tx2"/>
                </a:solidFill>
                <a:latin typeface="Tahoma" panose="020B0604030504040204" pitchFamily="34" charset="0"/>
                <a:ea typeface="宋体" panose="02010600030101010101" pitchFamily="2" charset="-122"/>
                <a:cs typeface="Tahoma" panose="020B0604030504040204" pitchFamily="34" charset="0"/>
              </a:defRPr>
            </a:lvl4pPr>
            <a:lvl5pPr algn="l" rtl="0" eaLnBrk="0" fontAlgn="base" hangingPunct="0">
              <a:spcBef>
                <a:spcPct val="0"/>
              </a:spcBef>
              <a:spcAft>
                <a:spcPct val="0"/>
              </a:spcAft>
              <a:defRPr sz="4400">
                <a:solidFill>
                  <a:schemeClr val="tx2"/>
                </a:solidFill>
                <a:latin typeface="Tahoma" panose="020B0604030504040204" pitchFamily="34" charset="0"/>
                <a:ea typeface="宋体" panose="02010600030101010101" pitchFamily="2" charset="-122"/>
                <a:cs typeface="Tahoma" panose="020B0604030504040204" pitchFamily="34" charset="0"/>
              </a:defRPr>
            </a:lvl5pPr>
            <a:lvl6pPr marL="457200" algn="l" rtl="0" fontAlgn="base">
              <a:spcBef>
                <a:spcPct val="0"/>
              </a:spcBef>
              <a:spcAft>
                <a:spcPct val="0"/>
              </a:spcAft>
              <a:defRPr sz="4400">
                <a:solidFill>
                  <a:schemeClr val="tx2"/>
                </a:solidFill>
                <a:latin typeface="Tahoma" panose="020B0604030504040204" pitchFamily="34" charset="0"/>
                <a:ea typeface="宋体" panose="02010600030101010101" pitchFamily="2" charset="-122"/>
                <a:cs typeface="Tahoma" panose="020B0604030504040204" pitchFamily="34" charset="0"/>
              </a:defRPr>
            </a:lvl6pPr>
            <a:lvl7pPr marL="914400" algn="l" rtl="0" fontAlgn="base">
              <a:spcBef>
                <a:spcPct val="0"/>
              </a:spcBef>
              <a:spcAft>
                <a:spcPct val="0"/>
              </a:spcAft>
              <a:defRPr sz="4400">
                <a:solidFill>
                  <a:schemeClr val="tx2"/>
                </a:solidFill>
                <a:latin typeface="Tahoma" panose="020B0604030504040204" pitchFamily="34" charset="0"/>
                <a:ea typeface="宋体" panose="02010600030101010101" pitchFamily="2" charset="-122"/>
                <a:cs typeface="Tahoma" panose="020B0604030504040204" pitchFamily="34" charset="0"/>
              </a:defRPr>
            </a:lvl7pPr>
            <a:lvl8pPr marL="1371600" algn="l" rtl="0" fontAlgn="base">
              <a:spcBef>
                <a:spcPct val="0"/>
              </a:spcBef>
              <a:spcAft>
                <a:spcPct val="0"/>
              </a:spcAft>
              <a:defRPr sz="4400">
                <a:solidFill>
                  <a:schemeClr val="tx2"/>
                </a:solidFill>
                <a:latin typeface="Tahoma" panose="020B0604030504040204" pitchFamily="34" charset="0"/>
                <a:ea typeface="宋体" panose="02010600030101010101" pitchFamily="2" charset="-122"/>
                <a:cs typeface="Tahoma" panose="020B0604030504040204" pitchFamily="34" charset="0"/>
              </a:defRPr>
            </a:lvl8pPr>
            <a:lvl9pPr marL="1828800" algn="l" rtl="0" fontAlgn="base">
              <a:spcBef>
                <a:spcPct val="0"/>
              </a:spcBef>
              <a:spcAft>
                <a:spcPct val="0"/>
              </a:spcAft>
              <a:defRPr sz="4400">
                <a:solidFill>
                  <a:schemeClr val="tx2"/>
                </a:solidFill>
                <a:latin typeface="Tahoma" panose="020B0604030504040204" pitchFamily="34" charset="0"/>
                <a:ea typeface="宋体" panose="02010600030101010101" pitchFamily="2" charset="-122"/>
                <a:cs typeface="Tahoma" panose="020B0604030504040204" pitchFamily="34" charset="0"/>
              </a:defRPr>
            </a:lvl9pPr>
          </a:lstStyle>
          <a:p>
            <a:pPr algn="ctr" eaLnBrk="1" hangingPunct="1"/>
            <a:r>
              <a:rPr lang="en-US" altLang="zh-CN" sz="2800" b="1">
                <a:solidFill>
                  <a:srgbClr val="FF0000"/>
                </a:solidFill>
              </a:rPr>
              <a:t>4.</a:t>
            </a:r>
            <a:r>
              <a:rPr lang="zh-CN" altLang="en-US" sz="2800" b="1">
                <a:solidFill>
                  <a:srgbClr val="FF0000"/>
                </a:solidFill>
              </a:rPr>
              <a:t>《化学反应原理》专题</a:t>
            </a:r>
            <a:endParaRPr lang="zh-CN" altLang="en-US" sz="2800" b="1">
              <a:solidFill>
                <a:srgbClr val="FF0000"/>
              </a:solidFill>
            </a:endParaRPr>
          </a:p>
        </p:txBody>
      </p:sp>
      <p:sp>
        <p:nvSpPr>
          <p:cNvPr id="3" name="圆角矩形 2"/>
          <p:cNvSpPr/>
          <p:nvPr/>
        </p:nvSpPr>
        <p:spPr>
          <a:xfrm flipV="1">
            <a:off x="191348" y="1062990"/>
            <a:ext cx="11609493" cy="76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350" b="1" noProof="1">
              <a:solidFill>
                <a:srgbClr val="FFFFFF"/>
              </a:solidFill>
            </a:endParaRPr>
          </a:p>
        </p:txBody>
      </p:sp>
      <p:sp>
        <p:nvSpPr>
          <p:cNvPr id="15" name="文本框 14"/>
          <p:cNvSpPr txBox="1"/>
          <p:nvPr/>
        </p:nvSpPr>
        <p:spPr>
          <a:xfrm>
            <a:off x="417408" y="1560830"/>
            <a:ext cx="11357187" cy="1568450"/>
          </a:xfrm>
          <a:prstGeom prst="rect">
            <a:avLst/>
          </a:prstGeom>
          <a:solidFill>
            <a:schemeClr val="accent3">
              <a:lumMod val="95000"/>
            </a:schemeClr>
          </a:solidFill>
          <a:ln>
            <a:solidFill>
              <a:srgbClr val="FF0000"/>
            </a:solidFill>
          </a:ln>
        </p:spPr>
        <p:txBody>
          <a:bodyPr wrap="square" rtlCol="0">
            <a:spAutoFit/>
          </a:bodyPr>
          <a:lstStyle/>
          <a:p>
            <a:pPr fontAlgn="base">
              <a:spcBef>
                <a:spcPct val="0"/>
              </a:spcBef>
              <a:spcAft>
                <a:spcPct val="0"/>
              </a:spcAft>
            </a:pPr>
            <a:r>
              <a:rPr lang="en-US" sz="2400" b="1">
                <a:solidFill>
                  <a:srgbClr val="0000FF"/>
                </a:solidFill>
                <a:latin typeface="新宋体" panose="02010609030101010101" charset="-122"/>
                <a:ea typeface="新宋体" panose="02010609030101010101" charset="-122"/>
                <a:cs typeface="新宋体" panose="02010609030101010101" charset="-122"/>
                <a:sym typeface="+mn-ea"/>
              </a:rPr>
              <a:t>1.</a:t>
            </a:r>
            <a:r>
              <a:rPr lang="zh-CN" altLang="en-US" sz="2400" b="1">
                <a:solidFill>
                  <a:srgbClr val="0000FF"/>
                </a:solidFill>
                <a:latin typeface="新宋体" panose="02010609030101010101" charset="-122"/>
                <a:ea typeface="新宋体" panose="02010609030101010101" charset="-122"/>
                <a:cs typeface="新宋体" panose="02010609030101010101" charset="-122"/>
                <a:sym typeface="+mn-ea"/>
              </a:rPr>
              <a:t>反应方向：</a:t>
            </a:r>
            <a:r>
              <a:rPr lang="zh-CN" altLang="en-US" sz="2400" b="1">
                <a:solidFill>
                  <a:srgbClr val="000000"/>
                </a:solidFill>
                <a:latin typeface="新宋体" panose="02010609030101010101" charset="-122"/>
                <a:ea typeface="新宋体" panose="02010609030101010101" charset="-122"/>
                <a:cs typeface="新宋体" panose="02010609030101010101" charset="-122"/>
                <a:sym typeface="+mn-ea"/>
              </a:rPr>
              <a:t>能量、 ∆</a:t>
            </a:r>
            <a:r>
              <a:rPr lang="en-US" altLang="zh-CN" sz="2400" b="1">
                <a:solidFill>
                  <a:srgbClr val="000000"/>
                </a:solidFill>
                <a:latin typeface="新宋体" panose="02010609030101010101" charset="-122"/>
                <a:ea typeface="新宋体" panose="02010609030101010101" charset="-122"/>
                <a:cs typeface="新宋体" panose="02010609030101010101" charset="-122"/>
                <a:sym typeface="+mn-ea"/>
              </a:rPr>
              <a:t>H-T</a:t>
            </a:r>
            <a:r>
              <a:rPr lang="en-US" altLang="zh-CN" sz="2400" b="1" baseline="30000">
                <a:solidFill>
                  <a:srgbClr val="000000"/>
                </a:solidFill>
                <a:latin typeface="新宋体" panose="02010609030101010101" charset="-122"/>
                <a:ea typeface="新宋体" panose="02010609030101010101" charset="-122"/>
                <a:cs typeface="新宋体" panose="02010609030101010101" charset="-122"/>
                <a:sym typeface="+mn-ea"/>
              </a:rPr>
              <a:t>.</a:t>
            </a:r>
            <a:r>
              <a:rPr lang="zh-CN" altLang="en-US" sz="2400" b="1">
                <a:solidFill>
                  <a:srgbClr val="000000"/>
                </a:solidFill>
                <a:latin typeface="新宋体" panose="02010609030101010101" charset="-122"/>
                <a:ea typeface="新宋体" panose="02010609030101010101" charset="-122"/>
                <a:cs typeface="新宋体" panose="02010609030101010101" charset="-122"/>
                <a:sym typeface="+mn-ea"/>
              </a:rPr>
              <a:t>∆</a:t>
            </a:r>
            <a:r>
              <a:rPr lang="en-US" altLang="zh-CN" sz="2400" b="1">
                <a:solidFill>
                  <a:srgbClr val="000000"/>
                </a:solidFill>
                <a:latin typeface="新宋体" panose="02010609030101010101" charset="-122"/>
                <a:ea typeface="新宋体" panose="02010609030101010101" charset="-122"/>
                <a:cs typeface="新宋体" panose="02010609030101010101" charset="-122"/>
                <a:sym typeface="+mn-ea"/>
              </a:rPr>
              <a:t>S&lt;0  ——</a:t>
            </a:r>
            <a:r>
              <a:rPr lang="zh-CN" altLang="en-US" sz="2400" b="1">
                <a:solidFill>
                  <a:srgbClr val="FF0000"/>
                </a:solidFill>
                <a:latin typeface="新宋体" panose="02010609030101010101" charset="-122"/>
                <a:ea typeface="新宋体" panose="02010609030101010101" charset="-122"/>
                <a:cs typeface="新宋体" panose="02010609030101010101" charset="-122"/>
                <a:sym typeface="+mn-ea"/>
              </a:rPr>
              <a:t>方向问题、盖斯定律</a:t>
            </a:r>
            <a:r>
              <a:rPr lang="zh-CN" altLang="en-US" sz="2400" b="1">
                <a:solidFill>
                  <a:srgbClr val="000000"/>
                </a:solidFill>
                <a:latin typeface="新宋体" panose="02010609030101010101" charset="-122"/>
                <a:ea typeface="新宋体" panose="02010609030101010101" charset="-122"/>
                <a:cs typeface="新宋体" panose="02010609030101010101" charset="-122"/>
                <a:sym typeface="+mn-ea"/>
              </a:rPr>
              <a:t>；</a:t>
            </a:r>
            <a:endParaRPr lang="en-US" sz="2400" b="1">
              <a:solidFill>
                <a:srgbClr val="000000"/>
              </a:solidFill>
              <a:latin typeface="新宋体" panose="02010609030101010101" charset="-122"/>
              <a:ea typeface="新宋体" panose="02010609030101010101" charset="-122"/>
              <a:cs typeface="新宋体" panose="02010609030101010101" charset="-122"/>
              <a:sym typeface="+mn-ea"/>
            </a:endParaRPr>
          </a:p>
          <a:p>
            <a:pPr fontAlgn="base">
              <a:spcBef>
                <a:spcPct val="0"/>
              </a:spcBef>
              <a:spcAft>
                <a:spcPct val="0"/>
              </a:spcAft>
            </a:pPr>
            <a:r>
              <a:rPr lang="en-US" sz="2400" b="1">
                <a:solidFill>
                  <a:srgbClr val="0000FF"/>
                </a:solidFill>
                <a:latin typeface="新宋体" panose="02010609030101010101" charset="-122"/>
                <a:ea typeface="新宋体" panose="02010609030101010101" charset="-122"/>
                <a:cs typeface="新宋体" panose="02010609030101010101" charset="-122"/>
                <a:sym typeface="+mn-ea"/>
              </a:rPr>
              <a:t>2</a:t>
            </a:r>
            <a:r>
              <a:rPr lang="en-US" altLang="zh-CN" sz="2400" b="1">
                <a:solidFill>
                  <a:srgbClr val="0000FF"/>
                </a:solidFill>
                <a:latin typeface="新宋体" panose="02010609030101010101" charset="-122"/>
                <a:ea typeface="新宋体" panose="02010609030101010101" charset="-122"/>
                <a:cs typeface="新宋体" panose="02010609030101010101" charset="-122"/>
                <a:sym typeface="+mn-ea"/>
              </a:rPr>
              <a:t>.</a:t>
            </a:r>
            <a:r>
              <a:rPr lang="zh-CN" altLang="en-US" sz="2400" b="1">
                <a:solidFill>
                  <a:srgbClr val="0000FF"/>
                </a:solidFill>
                <a:latin typeface="新宋体" panose="02010609030101010101" charset="-122"/>
                <a:ea typeface="新宋体" panose="02010609030101010101" charset="-122"/>
                <a:cs typeface="新宋体" panose="02010609030101010101" charset="-122"/>
                <a:sym typeface="+mn-ea"/>
              </a:rPr>
              <a:t>反应速率：</a:t>
            </a:r>
            <a:r>
              <a:rPr lang="zh-CN" altLang="en-US" sz="2400" b="1">
                <a:solidFill>
                  <a:srgbClr val="000000"/>
                </a:solidFill>
                <a:latin typeface="新宋体" panose="02010609030101010101" charset="-122"/>
                <a:ea typeface="新宋体" panose="02010609030101010101" charset="-122"/>
                <a:cs typeface="新宋体" panose="02010609030101010101" charset="-122"/>
                <a:sym typeface="+mn-ea"/>
              </a:rPr>
              <a:t>影响因素、数据处理 </a:t>
            </a:r>
            <a:r>
              <a:rPr lang="en-US" altLang="zh-CN" sz="2400" b="1">
                <a:solidFill>
                  <a:srgbClr val="000000"/>
                </a:solidFill>
                <a:latin typeface="新宋体" panose="02010609030101010101" charset="-122"/>
                <a:ea typeface="新宋体" panose="02010609030101010101" charset="-122"/>
                <a:cs typeface="新宋体" panose="02010609030101010101" charset="-122"/>
                <a:sym typeface="+mn-ea"/>
              </a:rPr>
              <a:t>——</a:t>
            </a:r>
            <a:r>
              <a:rPr lang="zh-CN" altLang="en-US" sz="2400" b="1">
                <a:solidFill>
                  <a:srgbClr val="FF0000"/>
                </a:solidFill>
                <a:latin typeface="新宋体" panose="02010609030101010101" charset="-122"/>
                <a:ea typeface="新宋体" panose="02010609030101010101" charset="-122"/>
                <a:cs typeface="新宋体" panose="02010609030101010101" charset="-122"/>
                <a:sym typeface="+mn-ea"/>
              </a:rPr>
              <a:t>快慢问题、速率方程</a:t>
            </a:r>
            <a:r>
              <a:rPr lang="zh-CN" altLang="en-US" sz="2400" b="1">
                <a:solidFill>
                  <a:srgbClr val="000000"/>
                </a:solidFill>
                <a:latin typeface="新宋体" panose="02010609030101010101" charset="-122"/>
                <a:ea typeface="新宋体" panose="02010609030101010101" charset="-122"/>
                <a:cs typeface="新宋体" panose="02010609030101010101" charset="-122"/>
                <a:sym typeface="+mn-ea"/>
              </a:rPr>
              <a:t>；</a:t>
            </a:r>
            <a:endParaRPr lang="en-US" sz="2400" b="1">
              <a:solidFill>
                <a:srgbClr val="000000"/>
              </a:solidFill>
              <a:latin typeface="新宋体" panose="02010609030101010101" charset="-122"/>
              <a:ea typeface="新宋体" panose="02010609030101010101" charset="-122"/>
              <a:cs typeface="新宋体" panose="02010609030101010101" charset="-122"/>
              <a:sym typeface="+mn-ea"/>
            </a:endParaRPr>
          </a:p>
          <a:p>
            <a:pPr fontAlgn="base">
              <a:spcBef>
                <a:spcPct val="0"/>
              </a:spcBef>
              <a:spcAft>
                <a:spcPct val="0"/>
              </a:spcAft>
            </a:pPr>
            <a:r>
              <a:rPr lang="en-US" altLang="zh-CN" sz="2400" b="1">
                <a:solidFill>
                  <a:srgbClr val="0000FF"/>
                </a:solidFill>
                <a:latin typeface="新宋体" panose="02010609030101010101" charset="-122"/>
                <a:ea typeface="新宋体" panose="02010609030101010101" charset="-122"/>
                <a:cs typeface="新宋体" panose="02010609030101010101" charset="-122"/>
                <a:sym typeface="+mn-ea"/>
              </a:rPr>
              <a:t>3.</a:t>
            </a:r>
            <a:r>
              <a:rPr lang="zh-CN" altLang="en-US" sz="2400" b="1">
                <a:solidFill>
                  <a:srgbClr val="0000FF"/>
                </a:solidFill>
                <a:latin typeface="新宋体" panose="02010609030101010101" charset="-122"/>
                <a:ea typeface="新宋体" panose="02010609030101010101" charset="-122"/>
                <a:cs typeface="新宋体" panose="02010609030101010101" charset="-122"/>
                <a:sym typeface="+mn-ea"/>
              </a:rPr>
              <a:t>反应限度：</a:t>
            </a:r>
            <a:r>
              <a:rPr lang="zh-CN" altLang="en-US" sz="2400" b="1">
                <a:solidFill>
                  <a:srgbClr val="000000"/>
                </a:solidFill>
                <a:latin typeface="新宋体" panose="02010609030101010101" charset="-122"/>
                <a:ea typeface="新宋体" panose="02010609030101010101" charset="-122"/>
                <a:cs typeface="新宋体" panose="02010609030101010101" charset="-122"/>
                <a:sym typeface="+mn-ea"/>
              </a:rPr>
              <a:t>平衡建立、影响因素 </a:t>
            </a:r>
            <a:r>
              <a:rPr lang="en-US" altLang="zh-CN" sz="2400" b="1">
                <a:solidFill>
                  <a:srgbClr val="000000"/>
                </a:solidFill>
                <a:latin typeface="新宋体" panose="02010609030101010101" charset="-122"/>
                <a:ea typeface="新宋体" panose="02010609030101010101" charset="-122"/>
                <a:cs typeface="新宋体" panose="02010609030101010101" charset="-122"/>
                <a:sym typeface="+mn-ea"/>
              </a:rPr>
              <a:t>——</a:t>
            </a:r>
            <a:r>
              <a:rPr lang="zh-CN" altLang="en-US" sz="2400" b="1">
                <a:solidFill>
                  <a:srgbClr val="FF0000"/>
                </a:solidFill>
                <a:latin typeface="新宋体" panose="02010609030101010101" charset="-122"/>
                <a:ea typeface="新宋体" panose="02010609030101010101" charset="-122"/>
                <a:cs typeface="新宋体" panose="02010609030101010101" charset="-122"/>
                <a:sym typeface="+mn-ea"/>
              </a:rPr>
              <a:t>条件控制、反应机理</a:t>
            </a:r>
            <a:r>
              <a:rPr lang="zh-CN" altLang="en-US" sz="2400" b="1">
                <a:solidFill>
                  <a:srgbClr val="000000"/>
                </a:solidFill>
                <a:latin typeface="新宋体" panose="02010609030101010101" charset="-122"/>
                <a:ea typeface="新宋体" panose="02010609030101010101" charset="-122"/>
                <a:cs typeface="新宋体" panose="02010609030101010101" charset="-122"/>
                <a:sym typeface="+mn-ea"/>
              </a:rPr>
              <a:t>；</a:t>
            </a:r>
            <a:endParaRPr lang="en-US" altLang="zh-CN" sz="2400" b="1">
              <a:solidFill>
                <a:srgbClr val="000000"/>
              </a:solidFill>
              <a:latin typeface="新宋体" panose="02010609030101010101" charset="-122"/>
              <a:ea typeface="新宋体" panose="02010609030101010101" charset="-122"/>
              <a:cs typeface="新宋体" panose="02010609030101010101" charset="-122"/>
              <a:sym typeface="+mn-ea"/>
            </a:endParaRPr>
          </a:p>
          <a:p>
            <a:pPr fontAlgn="base">
              <a:spcBef>
                <a:spcPct val="0"/>
              </a:spcBef>
              <a:spcAft>
                <a:spcPct val="0"/>
              </a:spcAft>
            </a:pPr>
            <a:r>
              <a:rPr lang="en-US" altLang="zh-CN" sz="2400" b="1">
                <a:solidFill>
                  <a:srgbClr val="0000FF"/>
                </a:solidFill>
                <a:latin typeface="新宋体" panose="02010609030101010101" charset="-122"/>
                <a:ea typeface="新宋体" panose="02010609030101010101" charset="-122"/>
                <a:cs typeface="新宋体" panose="02010609030101010101" charset="-122"/>
                <a:sym typeface="+mn-ea"/>
              </a:rPr>
              <a:t>4.</a:t>
            </a:r>
            <a:r>
              <a:rPr lang="zh-CN" altLang="en-US" sz="2400" b="1">
                <a:solidFill>
                  <a:srgbClr val="0000FF"/>
                </a:solidFill>
                <a:latin typeface="新宋体" panose="02010609030101010101" charset="-122"/>
                <a:ea typeface="新宋体" panose="02010609030101010101" charset="-122"/>
                <a:cs typeface="新宋体" panose="02010609030101010101" charset="-122"/>
                <a:sym typeface="+mn-ea"/>
              </a:rPr>
              <a:t>有关计算：</a:t>
            </a:r>
            <a:r>
              <a:rPr lang="zh-CN" altLang="en-US" sz="2400" b="1">
                <a:solidFill>
                  <a:srgbClr val="000000"/>
                </a:solidFill>
                <a:latin typeface="新宋体" panose="02010609030101010101" charset="-122"/>
                <a:ea typeface="新宋体" panose="02010609030101010101" charset="-122"/>
                <a:cs typeface="新宋体" panose="02010609030101010101" charset="-122"/>
                <a:sym typeface="+mn-ea"/>
              </a:rPr>
              <a:t>平衡常数、转化率   </a:t>
            </a:r>
            <a:r>
              <a:rPr lang="en-US" altLang="zh-CN" sz="2400" b="1">
                <a:solidFill>
                  <a:srgbClr val="000000"/>
                </a:solidFill>
                <a:latin typeface="新宋体" panose="02010609030101010101" charset="-122"/>
                <a:ea typeface="新宋体" panose="02010609030101010101" charset="-122"/>
                <a:cs typeface="新宋体" panose="02010609030101010101" charset="-122"/>
                <a:sym typeface="+mn-ea"/>
              </a:rPr>
              <a:t>——</a:t>
            </a:r>
            <a:r>
              <a:rPr lang="zh-CN" altLang="en-US" sz="2400" b="1">
                <a:solidFill>
                  <a:srgbClr val="FF0000"/>
                </a:solidFill>
                <a:latin typeface="新宋体" panose="02010609030101010101" charset="-122"/>
                <a:ea typeface="新宋体" panose="02010609030101010101" charset="-122"/>
                <a:cs typeface="新宋体" panose="02010609030101010101" charset="-122"/>
                <a:sym typeface="+mn-ea"/>
              </a:rPr>
              <a:t>数据处理、问题讨论</a:t>
            </a:r>
            <a:r>
              <a:rPr lang="zh-CN" altLang="en-US" sz="2400" b="1">
                <a:solidFill>
                  <a:srgbClr val="000000"/>
                </a:solidFill>
                <a:latin typeface="新宋体" panose="02010609030101010101" charset="-122"/>
                <a:ea typeface="新宋体" panose="02010609030101010101" charset="-122"/>
                <a:cs typeface="新宋体" panose="02010609030101010101" charset="-122"/>
                <a:sym typeface="+mn-ea"/>
              </a:rPr>
              <a:t>；</a:t>
            </a:r>
            <a:endParaRPr lang="zh-CN" altLang="en-US" sz="2400" b="1">
              <a:solidFill>
                <a:srgbClr val="000000"/>
              </a:solidFill>
              <a:latin typeface="新宋体" panose="02010609030101010101" charset="-122"/>
              <a:ea typeface="新宋体" panose="02010609030101010101" charset="-122"/>
              <a:cs typeface="新宋体" panose="02010609030101010101" charset="-122"/>
            </a:endParaRPr>
          </a:p>
        </p:txBody>
      </p:sp>
      <p:sp>
        <p:nvSpPr>
          <p:cNvPr id="7" name="文本框 6"/>
          <p:cNvSpPr txBox="1"/>
          <p:nvPr/>
        </p:nvSpPr>
        <p:spPr>
          <a:xfrm>
            <a:off x="417409" y="3310890"/>
            <a:ext cx="11358033" cy="1938020"/>
          </a:xfrm>
          <a:prstGeom prst="rect">
            <a:avLst/>
          </a:prstGeom>
          <a:noFill/>
          <a:ln>
            <a:solidFill>
              <a:srgbClr val="FF0000"/>
            </a:solidFill>
          </a:ln>
        </p:spPr>
        <p:txBody>
          <a:bodyPr wrap="square" rtlCol="0">
            <a:spAutoFit/>
          </a:bodyPr>
          <a:lstStyle/>
          <a:p>
            <a:pPr fontAlgn="base">
              <a:spcBef>
                <a:spcPct val="0"/>
              </a:spcBef>
              <a:spcAft>
                <a:spcPct val="0"/>
              </a:spcAft>
            </a:pPr>
            <a:r>
              <a:rPr lang="en-US" altLang="zh-CN" sz="2400" b="1">
                <a:solidFill>
                  <a:srgbClr val="0000FF"/>
                </a:solidFill>
                <a:latin typeface="新宋体" panose="02010609030101010101" charset="-122"/>
                <a:ea typeface="新宋体" panose="02010609030101010101" charset="-122"/>
                <a:cs typeface="新宋体" panose="02010609030101010101" charset="-122"/>
                <a:sym typeface="+mn-ea"/>
              </a:rPr>
              <a:t>1.</a:t>
            </a:r>
            <a:r>
              <a:rPr lang="zh-CN" altLang="en-US" sz="2400" b="1">
                <a:solidFill>
                  <a:srgbClr val="0000FF"/>
                </a:solidFill>
                <a:latin typeface="新宋体" panose="02010609030101010101" charset="-122"/>
                <a:ea typeface="新宋体" panose="02010609030101010101" charset="-122"/>
                <a:cs typeface="新宋体" panose="02010609030101010101" charset="-122"/>
                <a:sym typeface="+mn-ea"/>
              </a:rPr>
              <a:t>载体：</a:t>
            </a:r>
            <a:r>
              <a:rPr lang="zh-CN" altLang="en-US" sz="2400" b="1">
                <a:solidFill>
                  <a:srgbClr val="000000"/>
                </a:solidFill>
                <a:latin typeface="新宋体" panose="02010609030101010101" charset="-122"/>
                <a:ea typeface="新宋体" panose="02010609030101010101" charset="-122"/>
                <a:cs typeface="新宋体" panose="02010609030101010101" charset="-122"/>
                <a:sym typeface="+mn-ea"/>
              </a:rPr>
              <a:t>生产实际：污水、废气、实际环境；</a:t>
            </a:r>
            <a:endParaRPr lang="zh-CN" altLang="en-US" sz="2400" b="1">
              <a:solidFill>
                <a:srgbClr val="000000"/>
              </a:solidFill>
              <a:latin typeface="新宋体" panose="02010609030101010101" charset="-122"/>
              <a:ea typeface="新宋体" panose="02010609030101010101" charset="-122"/>
              <a:cs typeface="新宋体" panose="02010609030101010101" charset="-122"/>
              <a:sym typeface="+mn-ea"/>
            </a:endParaRPr>
          </a:p>
          <a:p>
            <a:pPr fontAlgn="base">
              <a:spcBef>
                <a:spcPct val="0"/>
              </a:spcBef>
              <a:spcAft>
                <a:spcPct val="0"/>
              </a:spcAft>
            </a:pPr>
            <a:r>
              <a:rPr lang="en-US" altLang="zh-CN" sz="2400" b="1">
                <a:solidFill>
                  <a:srgbClr val="0000FF"/>
                </a:solidFill>
                <a:latin typeface="新宋体" panose="02010609030101010101" charset="-122"/>
                <a:ea typeface="新宋体" panose="02010609030101010101" charset="-122"/>
                <a:cs typeface="新宋体" panose="02010609030101010101" charset="-122"/>
                <a:sym typeface="+mn-ea"/>
              </a:rPr>
              <a:t>2.</a:t>
            </a:r>
            <a:r>
              <a:rPr lang="zh-CN" altLang="en-US" sz="2400" b="1">
                <a:solidFill>
                  <a:srgbClr val="0000FF"/>
                </a:solidFill>
                <a:latin typeface="新宋体" panose="02010609030101010101" charset="-122"/>
                <a:ea typeface="新宋体" panose="02010609030101010101" charset="-122"/>
                <a:cs typeface="新宋体" panose="02010609030101010101" charset="-122"/>
                <a:sym typeface="+mn-ea"/>
              </a:rPr>
              <a:t>技巧：</a:t>
            </a:r>
            <a:r>
              <a:rPr lang="zh-CN" altLang="en-US" sz="2400" b="1">
                <a:solidFill>
                  <a:srgbClr val="000000"/>
                </a:solidFill>
                <a:latin typeface="新宋体" panose="02010609030101010101" charset="-122"/>
                <a:ea typeface="新宋体" panose="02010609030101010101" charset="-122"/>
                <a:cs typeface="新宋体" panose="02010609030101010101" charset="-122"/>
                <a:sym typeface="+mn-ea"/>
              </a:rPr>
              <a:t>图像、图表</a:t>
            </a:r>
            <a:endParaRPr lang="zh-CN" altLang="en-US" sz="2400" b="1">
              <a:solidFill>
                <a:srgbClr val="000000"/>
              </a:solidFill>
              <a:latin typeface="新宋体" panose="02010609030101010101" charset="-122"/>
              <a:ea typeface="新宋体" panose="02010609030101010101" charset="-122"/>
              <a:cs typeface="新宋体" panose="02010609030101010101" charset="-122"/>
            </a:endParaRPr>
          </a:p>
          <a:p>
            <a:pPr fontAlgn="base">
              <a:spcBef>
                <a:spcPct val="0"/>
              </a:spcBef>
              <a:spcAft>
                <a:spcPct val="0"/>
              </a:spcAft>
            </a:pPr>
            <a:r>
              <a:rPr lang="en-US" altLang="zh-CN" sz="2400" b="1">
                <a:solidFill>
                  <a:srgbClr val="0000FF"/>
                </a:solidFill>
                <a:latin typeface="新宋体" panose="02010609030101010101" charset="-122"/>
                <a:ea typeface="新宋体" panose="02010609030101010101" charset="-122"/>
                <a:cs typeface="新宋体" panose="02010609030101010101" charset="-122"/>
                <a:sym typeface="+mn-ea"/>
              </a:rPr>
              <a:t>3.</a:t>
            </a:r>
            <a:r>
              <a:rPr lang="zh-CN" altLang="en-US" sz="2400" b="1">
                <a:solidFill>
                  <a:srgbClr val="0000FF"/>
                </a:solidFill>
                <a:latin typeface="新宋体" panose="02010609030101010101" charset="-122"/>
                <a:ea typeface="新宋体" panose="02010609030101010101" charset="-122"/>
                <a:cs typeface="新宋体" panose="02010609030101010101" charset="-122"/>
                <a:sym typeface="+mn-ea"/>
              </a:rPr>
              <a:t>关键：</a:t>
            </a:r>
            <a:r>
              <a:rPr lang="zh-CN" altLang="en-US" sz="2400" b="1">
                <a:solidFill>
                  <a:srgbClr val="000000"/>
                </a:solidFill>
                <a:latin typeface="新宋体" panose="02010609030101010101" charset="-122"/>
                <a:ea typeface="新宋体" panose="02010609030101010101" charset="-122"/>
                <a:cs typeface="新宋体" panose="02010609030101010101" charset="-122"/>
                <a:sym typeface="+mn-ea"/>
              </a:rPr>
              <a:t>反应特点、容器特点、关键条件</a:t>
            </a:r>
            <a:endParaRPr lang="zh-CN" altLang="en-US" sz="2400" b="1">
              <a:solidFill>
                <a:srgbClr val="000000"/>
              </a:solidFill>
              <a:latin typeface="新宋体" panose="02010609030101010101" charset="-122"/>
              <a:ea typeface="新宋体" panose="02010609030101010101" charset="-122"/>
              <a:cs typeface="新宋体" panose="02010609030101010101" charset="-122"/>
              <a:sym typeface="+mn-ea"/>
            </a:endParaRPr>
          </a:p>
          <a:p>
            <a:pPr fontAlgn="base">
              <a:spcBef>
                <a:spcPct val="0"/>
              </a:spcBef>
              <a:spcAft>
                <a:spcPct val="0"/>
              </a:spcAft>
            </a:pPr>
            <a:r>
              <a:rPr lang="en-US" altLang="zh-CN" sz="2400" b="1">
                <a:solidFill>
                  <a:srgbClr val="0000FF"/>
                </a:solidFill>
                <a:latin typeface="新宋体" panose="02010609030101010101" charset="-122"/>
                <a:ea typeface="新宋体" panose="02010609030101010101" charset="-122"/>
                <a:cs typeface="新宋体" panose="02010609030101010101" charset="-122"/>
                <a:sym typeface="+mn-ea"/>
              </a:rPr>
              <a:t>4.</a:t>
            </a:r>
            <a:r>
              <a:rPr lang="zh-CN" altLang="en-US" sz="2400" b="1">
                <a:solidFill>
                  <a:srgbClr val="0000FF"/>
                </a:solidFill>
                <a:latin typeface="新宋体" panose="02010609030101010101" charset="-122"/>
                <a:ea typeface="新宋体" panose="02010609030101010101" charset="-122"/>
                <a:cs typeface="新宋体" panose="02010609030101010101" charset="-122"/>
                <a:sym typeface="+mn-ea"/>
              </a:rPr>
              <a:t>能力：做这一类高考题，真正体现了</a:t>
            </a:r>
            <a:r>
              <a:rPr lang="en-US" altLang="zh-CN" sz="2400" b="1">
                <a:solidFill>
                  <a:srgbClr val="000000"/>
                </a:solidFill>
                <a:latin typeface="新宋体" panose="02010609030101010101" charset="-122"/>
                <a:ea typeface="新宋体" panose="02010609030101010101" charset="-122"/>
                <a:cs typeface="新宋体" panose="02010609030101010101" charset="-122"/>
                <a:sym typeface="+mn-ea"/>
              </a:rPr>
              <a:t>“</a:t>
            </a:r>
            <a:r>
              <a:rPr lang="zh-CN" altLang="en-US" sz="2400" b="1">
                <a:solidFill>
                  <a:srgbClr val="FF0000"/>
                </a:solidFill>
                <a:latin typeface="新宋体" panose="02010609030101010101" charset="-122"/>
                <a:ea typeface="新宋体" panose="02010609030101010101" charset="-122"/>
                <a:cs typeface="新宋体" panose="02010609030101010101" charset="-122"/>
                <a:sym typeface="+mn-ea"/>
              </a:rPr>
              <a:t>宏微观</a:t>
            </a:r>
            <a:r>
              <a:rPr lang="en-US" altLang="zh-CN" sz="2400" b="1">
                <a:solidFill>
                  <a:srgbClr val="FF0000"/>
                </a:solidFill>
                <a:latin typeface="新宋体" panose="02010609030101010101" charset="-122"/>
                <a:ea typeface="新宋体" panose="02010609030101010101" charset="-122"/>
                <a:cs typeface="新宋体" panose="02010609030101010101" charset="-122"/>
                <a:sym typeface="+mn-ea"/>
              </a:rPr>
              <a:t>+</a:t>
            </a:r>
            <a:r>
              <a:rPr lang="zh-CN" altLang="en-US" sz="2400" b="1">
                <a:solidFill>
                  <a:srgbClr val="FF0000"/>
                </a:solidFill>
                <a:latin typeface="新宋体" panose="02010609030101010101" charset="-122"/>
                <a:ea typeface="新宋体" panose="02010609030101010101" charset="-122"/>
                <a:cs typeface="新宋体" panose="02010609030101010101" charset="-122"/>
                <a:sym typeface="+mn-ea"/>
              </a:rPr>
              <a:t>平衡观</a:t>
            </a:r>
            <a:r>
              <a:rPr lang="en-US" altLang="zh-CN" sz="2400" b="1">
                <a:solidFill>
                  <a:srgbClr val="000000"/>
                </a:solidFill>
                <a:latin typeface="新宋体" panose="02010609030101010101" charset="-122"/>
                <a:ea typeface="新宋体" panose="02010609030101010101" charset="-122"/>
                <a:cs typeface="新宋体" panose="02010609030101010101" charset="-122"/>
                <a:sym typeface="+mn-ea"/>
              </a:rPr>
              <a:t>”</a:t>
            </a:r>
            <a:r>
              <a:rPr lang="zh-CN" altLang="en-US" sz="2400" b="1">
                <a:solidFill>
                  <a:srgbClr val="0000FF"/>
                </a:solidFill>
                <a:latin typeface="新宋体" panose="02010609030101010101" charset="-122"/>
                <a:ea typeface="新宋体" panose="02010609030101010101" charset="-122"/>
                <a:cs typeface="新宋体" panose="02010609030101010101" charset="-122"/>
                <a:sym typeface="+mn-ea"/>
              </a:rPr>
              <a:t>的</a:t>
            </a:r>
            <a:endParaRPr lang="zh-CN" altLang="en-US" sz="2400" b="1">
              <a:solidFill>
                <a:srgbClr val="0000FF"/>
              </a:solidFill>
              <a:latin typeface="新宋体" panose="02010609030101010101" charset="-122"/>
              <a:ea typeface="新宋体" panose="02010609030101010101" charset="-122"/>
              <a:cs typeface="新宋体" panose="02010609030101010101" charset="-122"/>
            </a:endParaRPr>
          </a:p>
          <a:p>
            <a:pPr fontAlgn="base">
              <a:spcBef>
                <a:spcPct val="0"/>
              </a:spcBef>
              <a:spcAft>
                <a:spcPct val="0"/>
              </a:spcAft>
            </a:pPr>
            <a:r>
              <a:rPr lang="zh-CN" altLang="en-US" sz="2400" b="1">
                <a:solidFill>
                  <a:srgbClr val="0000FF"/>
                </a:solidFill>
                <a:latin typeface="新宋体" panose="02010609030101010101" charset="-122"/>
                <a:ea typeface="新宋体" panose="02010609030101010101" charset="-122"/>
                <a:cs typeface="新宋体" panose="02010609030101010101" charset="-122"/>
                <a:sym typeface="+mn-ea"/>
              </a:rPr>
              <a:t>        理科</a:t>
            </a:r>
            <a:r>
              <a:rPr lang="en-US" altLang="zh-CN" sz="2400" b="1">
                <a:solidFill>
                  <a:srgbClr val="0000FF"/>
                </a:solidFill>
                <a:latin typeface="新宋体" panose="02010609030101010101" charset="-122"/>
                <a:ea typeface="新宋体" panose="02010609030101010101" charset="-122"/>
                <a:cs typeface="新宋体" panose="02010609030101010101" charset="-122"/>
                <a:sym typeface="+mn-ea"/>
              </a:rPr>
              <a:t>“</a:t>
            </a:r>
            <a:r>
              <a:rPr lang="zh-CN" altLang="en-US" sz="2400" b="1">
                <a:solidFill>
                  <a:srgbClr val="FF0000"/>
                </a:solidFill>
                <a:latin typeface="新宋体" panose="02010609030101010101" charset="-122"/>
                <a:ea typeface="新宋体" panose="02010609030101010101" charset="-122"/>
                <a:cs typeface="新宋体" panose="02010609030101010101" charset="-122"/>
                <a:sym typeface="+mn-ea"/>
              </a:rPr>
              <a:t>高阶思维</a:t>
            </a:r>
            <a:r>
              <a:rPr lang="en-US" altLang="zh-CN" sz="2400" b="1">
                <a:solidFill>
                  <a:srgbClr val="0000FF"/>
                </a:solidFill>
                <a:latin typeface="新宋体" panose="02010609030101010101" charset="-122"/>
                <a:ea typeface="新宋体" panose="02010609030101010101" charset="-122"/>
                <a:cs typeface="新宋体" panose="02010609030101010101" charset="-122"/>
                <a:sym typeface="+mn-ea"/>
              </a:rPr>
              <a:t>”</a:t>
            </a:r>
            <a:r>
              <a:rPr lang="zh-CN" altLang="en-US" sz="2400" b="1">
                <a:solidFill>
                  <a:srgbClr val="0000FF"/>
                </a:solidFill>
                <a:latin typeface="新宋体" panose="02010609030101010101" charset="-122"/>
                <a:ea typeface="新宋体" panose="02010609030101010101" charset="-122"/>
                <a:cs typeface="新宋体" panose="02010609030101010101" charset="-122"/>
                <a:sym typeface="+mn-ea"/>
              </a:rPr>
              <a:t>价值！</a:t>
            </a:r>
            <a:endParaRPr lang="zh-CN" altLang="en-US" sz="2400" b="1">
              <a:solidFill>
                <a:srgbClr val="0000FF"/>
              </a:solidFill>
              <a:latin typeface="新宋体" panose="02010609030101010101" charset="-122"/>
              <a:ea typeface="新宋体" panose="02010609030101010101" charset="-122"/>
              <a:cs typeface="新宋体" panose="02010609030101010101" charset="-122"/>
              <a:sym typeface="+mn-ea"/>
            </a:endParaRPr>
          </a:p>
        </p:txBody>
      </p:sp>
    </p:spTree>
    <p:custDataLst>
      <p:tags r:id="rId2"/>
    </p:custDataLst>
  </p:cSld>
  <p:clrMapOvr>
    <a:masterClrMapping/>
  </p:clrMapOvr>
  <p:transition spd="slow">
    <p:cover dir="lu"/>
  </p:transition>
</p:sld>
</file>

<file path=ppt/slides/slide19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
            <a:lum/>
          </a:blip>
          <a:stretch>
            <a:fillRect/>
          </a:stretch>
        </a:blipFill>
        <a:effectLst/>
      </p:bgPr>
    </p:bg>
    <p:spTree>
      <p:nvGrpSpPr>
        <p:cNvPr id="1" name=""/>
        <p:cNvGrpSpPr/>
        <p:nvPr/>
      </p:nvGrpSpPr>
      <p:grpSpPr>
        <a:xfrm>
          <a:off x="0" y="0"/>
          <a:ext cx="0" cy="0"/>
          <a:chOff x="0" y="0"/>
          <a:chExt cx="0" cy="0"/>
        </a:xfrm>
      </p:grpSpPr>
      <p:sp>
        <p:nvSpPr>
          <p:cNvPr id="7" name="文本框 6"/>
          <p:cNvSpPr txBox="1"/>
          <p:nvPr/>
        </p:nvSpPr>
        <p:spPr>
          <a:xfrm>
            <a:off x="453815" y="437518"/>
            <a:ext cx="5402580" cy="460375"/>
          </a:xfrm>
          <a:prstGeom prst="rect">
            <a:avLst/>
          </a:prstGeom>
          <a:noFill/>
        </p:spPr>
        <p:txBody>
          <a:bodyPr wrap="square" rtlCol="0">
            <a:spAutoFit/>
          </a:bodyPr>
          <a:lstStyle/>
          <a:p>
            <a:pPr fontAlgn="base">
              <a:spcBef>
                <a:spcPct val="0"/>
              </a:spcBef>
              <a:spcAft>
                <a:spcPct val="0"/>
              </a:spcAft>
            </a:pPr>
            <a:r>
              <a:rPr lang="en-US" altLang="zh-CN" sz="2400" b="1" smtClean="0">
                <a:solidFill>
                  <a:srgbClr val="000000"/>
                </a:solidFill>
                <a:latin typeface="黑体" panose="02010600030101010101" pitchFamily="49" charset="-122"/>
                <a:ea typeface="黑体" panose="02010600030101010101" pitchFamily="49" charset="-122"/>
              </a:rPr>
              <a:t>4.1.</a:t>
            </a:r>
            <a:r>
              <a:rPr lang="zh-CN" altLang="en-US" sz="2400" b="1" smtClean="0">
                <a:solidFill>
                  <a:srgbClr val="000000"/>
                </a:solidFill>
                <a:latin typeface="黑体" panose="02010600030101010101" pitchFamily="49" charset="-122"/>
                <a:ea typeface="黑体" panose="02010600030101010101" pitchFamily="49" charset="-122"/>
              </a:rPr>
              <a:t>高考</a:t>
            </a:r>
            <a:r>
              <a:rPr lang="zh-CN" altLang="en-US" sz="2400" b="1" smtClean="0">
                <a:solidFill>
                  <a:srgbClr val="000000"/>
                </a:solidFill>
                <a:latin typeface="黑体" panose="02010600030101010101" pitchFamily="49" charset="-122"/>
                <a:ea typeface="黑体" panose="02010600030101010101" pitchFamily="49" charset="-122"/>
                <a:sym typeface="+mn-ea"/>
              </a:rPr>
              <a:t>析</a:t>
            </a:r>
            <a:r>
              <a:rPr lang="zh-CN" altLang="en-US" sz="2400" b="1" smtClean="0">
                <a:solidFill>
                  <a:srgbClr val="000000"/>
                </a:solidFill>
                <a:latin typeface="黑体" panose="02010600030101010101" pitchFamily="49" charset="-122"/>
                <a:ea typeface="黑体" panose="02010600030101010101" pitchFamily="49" charset="-122"/>
              </a:rPr>
              <a:t>题</a:t>
            </a:r>
            <a:r>
              <a:rPr lang="en-US" altLang="zh-CN" sz="2400" b="1" smtClean="0">
                <a:solidFill>
                  <a:srgbClr val="000000"/>
                </a:solidFill>
                <a:latin typeface="黑体" panose="02010600030101010101" pitchFamily="49" charset="-122"/>
                <a:ea typeface="黑体" panose="02010600030101010101" pitchFamily="49" charset="-122"/>
              </a:rPr>
              <a:t>——</a:t>
            </a:r>
            <a:r>
              <a:rPr lang="zh-CN" altLang="en-US" sz="2400" b="1" smtClean="0">
                <a:solidFill>
                  <a:srgbClr val="FF0000"/>
                </a:solidFill>
                <a:latin typeface="黑体" panose="02010600030101010101" pitchFamily="49" charset="-122"/>
                <a:ea typeface="黑体" panose="02010600030101010101" pitchFamily="49" charset="-122"/>
              </a:rPr>
              <a:t>三原理</a:t>
            </a:r>
            <a:endParaRPr lang="zh-CN" altLang="en-US" sz="2400" b="1" smtClean="0">
              <a:solidFill>
                <a:srgbClr val="FF0000"/>
              </a:solidFill>
              <a:latin typeface="黑体" panose="02010600030101010101" pitchFamily="49" charset="-122"/>
              <a:ea typeface="黑体" panose="02010600030101010101" pitchFamily="49" charset="-122"/>
            </a:endParaRPr>
          </a:p>
        </p:txBody>
      </p:sp>
      <p:sp>
        <p:nvSpPr>
          <p:cNvPr id="8" name="圆角矩形 7"/>
          <p:cNvSpPr/>
          <p:nvPr/>
        </p:nvSpPr>
        <p:spPr>
          <a:xfrm flipV="1">
            <a:off x="96522" y="897890"/>
            <a:ext cx="11888047" cy="9017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350" b="1" noProof="1">
              <a:solidFill>
                <a:srgbClr val="FFFFFF"/>
              </a:solidFill>
            </a:endParaRPr>
          </a:p>
        </p:txBody>
      </p:sp>
      <p:sp>
        <p:nvSpPr>
          <p:cNvPr id="11" name="文本框 10"/>
          <p:cNvSpPr txBox="1"/>
          <p:nvPr/>
        </p:nvSpPr>
        <p:spPr>
          <a:xfrm>
            <a:off x="453816" y="1516383"/>
            <a:ext cx="11408833" cy="3046095"/>
          </a:xfrm>
          <a:prstGeom prst="rect">
            <a:avLst/>
          </a:prstGeom>
          <a:noFill/>
          <a:ln w="9525">
            <a:solidFill>
              <a:srgbClr val="008000"/>
            </a:solidFill>
          </a:ln>
        </p:spPr>
        <p:txBody>
          <a:bodyPr wrap="square">
            <a:spAutoFit/>
          </a:bodyPr>
          <a:lstStyle/>
          <a:p>
            <a:pPr fontAlgn="base">
              <a:spcBef>
                <a:spcPct val="0"/>
              </a:spcBef>
              <a:spcAft>
                <a:spcPct val="0"/>
              </a:spcAft>
            </a:pPr>
            <a:r>
              <a:rPr lang="zh-CN" altLang="en-US" sz="1600" b="1">
                <a:solidFill>
                  <a:srgbClr val="FF0000"/>
                </a:solidFill>
                <a:latin typeface="新宋体" panose="02010609030101010101" charset="-122"/>
                <a:ea typeface="新宋体" panose="02010609030101010101" charset="-122"/>
                <a:cs typeface="新宋体" panose="02010609030101010101" charset="-122"/>
              </a:rPr>
              <a:t>第</a:t>
            </a:r>
            <a:r>
              <a:rPr lang="en-US" altLang="zh-CN" sz="1600" b="1">
                <a:solidFill>
                  <a:srgbClr val="FF0000"/>
                </a:solidFill>
                <a:latin typeface="新宋体" panose="02010609030101010101" charset="-122"/>
                <a:ea typeface="新宋体" panose="02010609030101010101" charset="-122"/>
                <a:cs typeface="新宋体" panose="02010609030101010101" charset="-122"/>
              </a:rPr>
              <a:t>1</a:t>
            </a:r>
            <a:r>
              <a:rPr lang="zh-CN" altLang="en-US" sz="1600" b="1">
                <a:solidFill>
                  <a:srgbClr val="FF0000"/>
                </a:solidFill>
                <a:latin typeface="新宋体" panose="02010609030101010101" charset="-122"/>
                <a:ea typeface="新宋体" panose="02010609030101010101" charset="-122"/>
                <a:cs typeface="新宋体" panose="02010609030101010101" charset="-122"/>
              </a:rPr>
              <a:t>模块：</a:t>
            </a:r>
            <a:r>
              <a:rPr lang="zh-CN" altLang="en-US" sz="1600" b="1">
                <a:solidFill>
                  <a:srgbClr val="0000FF"/>
                </a:solidFill>
                <a:latin typeface="新宋体" panose="02010609030101010101" charset="-122"/>
                <a:ea typeface="新宋体" panose="02010609030101010101" charset="-122"/>
                <a:cs typeface="新宋体" panose="02010609030101010101" charset="-122"/>
              </a:rPr>
              <a:t>题头</a:t>
            </a:r>
            <a:r>
              <a:rPr lang="en-US" altLang="zh-CN" sz="1600" b="1">
                <a:solidFill>
                  <a:srgbClr val="FF0000"/>
                </a:solidFill>
                <a:latin typeface="新宋体" panose="02010609030101010101" charset="-122"/>
                <a:ea typeface="新宋体" panose="02010609030101010101" charset="-122"/>
                <a:cs typeface="新宋体" panose="02010609030101010101" charset="-122"/>
              </a:rPr>
              <a:t>——</a:t>
            </a:r>
            <a:r>
              <a:rPr lang="zh-CN" altLang="en-US" sz="1600" b="1">
                <a:solidFill>
                  <a:srgbClr val="FF0000"/>
                </a:solidFill>
                <a:latin typeface="新宋体" panose="02010609030101010101" charset="-122"/>
                <a:ea typeface="新宋体" panose="02010609030101010101" charset="-122"/>
                <a:cs typeface="新宋体" panose="02010609030101010101" charset="-122"/>
              </a:rPr>
              <a:t>元素化合物情境，找到关键的反应，抓住反</a:t>
            </a:r>
            <a:r>
              <a:rPr lang="zh-CN" altLang="en-US" sz="1600" b="1">
                <a:solidFill>
                  <a:srgbClr val="FF0000"/>
                </a:solidFill>
                <a:latin typeface="新宋体" panose="02010609030101010101" charset="-122"/>
                <a:ea typeface="新宋体" panose="02010609030101010101" charset="-122"/>
                <a:cs typeface="新宋体" panose="02010609030101010101" charset="-122"/>
                <a:sym typeface="+mn-ea"/>
              </a:rPr>
              <a:t>应</a:t>
            </a:r>
            <a:r>
              <a:rPr lang="zh-CN" altLang="en-US" sz="1600" b="1">
                <a:solidFill>
                  <a:srgbClr val="FF0000"/>
                </a:solidFill>
                <a:latin typeface="新宋体" panose="02010609030101010101" charset="-122"/>
                <a:ea typeface="新宋体" panose="02010609030101010101" charset="-122"/>
                <a:cs typeface="新宋体" panose="02010609030101010101" charset="-122"/>
              </a:rPr>
              <a:t>的特点！</a:t>
            </a:r>
            <a:endParaRPr lang="zh-CN" altLang="en-US" sz="1600" b="1">
              <a:solidFill>
                <a:srgbClr val="FF0000"/>
              </a:solidFill>
              <a:latin typeface="新宋体" panose="02010609030101010101" charset="-122"/>
              <a:ea typeface="新宋体" panose="02010609030101010101" charset="-122"/>
              <a:cs typeface="新宋体" panose="02010609030101010101" charset="-122"/>
            </a:endParaRPr>
          </a:p>
          <a:p>
            <a:pPr fontAlgn="base">
              <a:spcBef>
                <a:spcPct val="0"/>
              </a:spcBef>
              <a:spcAft>
                <a:spcPct val="0"/>
              </a:spcAft>
            </a:pPr>
            <a:r>
              <a:rPr lang="zh-CN" altLang="en-US" sz="1600" b="1">
                <a:solidFill>
                  <a:srgbClr val="FF0000"/>
                </a:solidFill>
                <a:latin typeface="新宋体" panose="02010609030101010101" charset="-122"/>
                <a:ea typeface="新宋体" panose="02010609030101010101" charset="-122"/>
                <a:cs typeface="新宋体" panose="02010609030101010101" charset="-122"/>
              </a:rPr>
              <a:t>    </a:t>
            </a:r>
            <a:r>
              <a:rPr lang="zh-CN" altLang="en-US" sz="1600" b="1">
                <a:solidFill>
                  <a:srgbClr val="0000FF"/>
                </a:solidFill>
                <a:latin typeface="新宋体" panose="02010609030101010101" charset="-122"/>
                <a:ea typeface="新宋体" panose="02010609030101010101" charset="-122"/>
                <a:cs typeface="新宋体" panose="02010609030101010101" charset="-122"/>
              </a:rPr>
              <a:t>例</a:t>
            </a:r>
            <a:r>
              <a:rPr lang="en-US" altLang="zh-CN" sz="1600" b="1">
                <a:solidFill>
                  <a:srgbClr val="0000FF"/>
                </a:solidFill>
                <a:latin typeface="新宋体" panose="02010609030101010101" charset="-122"/>
                <a:ea typeface="新宋体" panose="02010609030101010101" charset="-122"/>
                <a:cs typeface="新宋体" panose="02010609030101010101" charset="-122"/>
              </a:rPr>
              <a:t>1.</a:t>
            </a:r>
            <a:r>
              <a:rPr lang="zh-CN" altLang="en-US" sz="1600" b="1">
                <a:solidFill>
                  <a:srgbClr val="0000FF"/>
                </a:solidFill>
                <a:latin typeface="新宋体" panose="02010609030101010101" charset="-122"/>
                <a:ea typeface="新宋体" panose="02010609030101010101" charset="-122"/>
                <a:cs typeface="新宋体" panose="02010609030101010101" charset="-122"/>
              </a:rPr>
              <a:t>硫酸是一种重要的基本化工产品，接触法制硫酸生产中的关键工序是</a:t>
            </a:r>
            <a:r>
              <a:rPr lang="en-US" sz="1600" b="1">
                <a:solidFill>
                  <a:srgbClr val="0000FF"/>
                </a:solidFill>
                <a:latin typeface="新宋体" panose="02010609030101010101" charset="-122"/>
                <a:ea typeface="新宋体" panose="02010609030101010101" charset="-122"/>
                <a:cs typeface="新宋体" panose="02010609030101010101" charset="-122"/>
              </a:rPr>
              <a:t>SO</a:t>
            </a:r>
            <a:r>
              <a:rPr lang="en-US" sz="1600" b="1" baseline="-25000">
                <a:solidFill>
                  <a:srgbClr val="0000FF"/>
                </a:solidFill>
                <a:latin typeface="新宋体" panose="02010609030101010101" charset="-122"/>
                <a:ea typeface="新宋体" panose="02010609030101010101" charset="-122"/>
                <a:cs typeface="新宋体" panose="02010609030101010101" charset="-122"/>
              </a:rPr>
              <a:t>2</a:t>
            </a:r>
            <a:r>
              <a:rPr lang="zh-CN" altLang="en-US" sz="1600" b="1">
                <a:solidFill>
                  <a:srgbClr val="0000FF"/>
                </a:solidFill>
                <a:latin typeface="新宋体" panose="02010609030101010101" charset="-122"/>
                <a:ea typeface="新宋体" panose="02010609030101010101" charset="-122"/>
                <a:cs typeface="新宋体" panose="02010609030101010101" charset="-122"/>
              </a:rPr>
              <a:t>的催化氧化</a:t>
            </a:r>
            <a:r>
              <a:rPr lang="zh-CN" altLang="en-US" sz="1600" b="1">
                <a:solidFill>
                  <a:srgbClr val="000000"/>
                </a:solidFill>
                <a:latin typeface="新宋体" panose="02010609030101010101" charset="-122"/>
                <a:ea typeface="新宋体" panose="02010609030101010101" charset="-122"/>
                <a:cs typeface="新宋体" panose="02010609030101010101" charset="-122"/>
              </a:rPr>
              <a:t>：</a:t>
            </a:r>
            <a:endParaRPr lang="zh-CN" altLang="en-US" sz="1600" b="1">
              <a:solidFill>
                <a:srgbClr val="000000"/>
              </a:solidFill>
              <a:latin typeface="新宋体" panose="02010609030101010101" charset="-122"/>
              <a:ea typeface="新宋体" panose="02010609030101010101" charset="-122"/>
              <a:cs typeface="新宋体" panose="02010609030101010101" charset="-122"/>
            </a:endParaRPr>
          </a:p>
          <a:p>
            <a:pPr fontAlgn="base">
              <a:spcBef>
                <a:spcPct val="0"/>
              </a:spcBef>
              <a:spcAft>
                <a:spcPct val="0"/>
              </a:spcAft>
            </a:pPr>
            <a:r>
              <a:rPr lang="zh-CN" altLang="en-US" sz="1600" b="1">
                <a:solidFill>
                  <a:srgbClr val="000000"/>
                </a:solidFill>
                <a:sym typeface="+mn-ea"/>
              </a:rPr>
              <a:t>        </a:t>
            </a:r>
            <a:r>
              <a:rPr lang="zh-CN" altLang="en-US" sz="1600" b="1">
                <a:solidFill>
                  <a:srgbClr val="000000"/>
                </a:solidFill>
                <a:latin typeface="新宋体" panose="02010609030101010101" charset="-122"/>
                <a:ea typeface="新宋体" panose="02010609030101010101" charset="-122"/>
                <a:cs typeface="新宋体" panose="02010609030101010101" charset="-122"/>
                <a:sym typeface="+mn-ea"/>
              </a:rPr>
              <a:t>     </a:t>
            </a:r>
            <a:r>
              <a:rPr lang="en-US" sz="1600" b="1">
                <a:solidFill>
                  <a:srgbClr val="FF0000"/>
                </a:solidFill>
                <a:latin typeface="新宋体" panose="02010609030101010101" charset="-122"/>
                <a:ea typeface="新宋体" panose="02010609030101010101" charset="-122"/>
                <a:cs typeface="新宋体" panose="02010609030101010101" charset="-122"/>
                <a:sym typeface="+mn-ea"/>
              </a:rPr>
              <a:t>SO</a:t>
            </a:r>
            <a:r>
              <a:rPr lang="en-US" sz="1600" b="1" baseline="-25000">
                <a:solidFill>
                  <a:srgbClr val="FF0000"/>
                </a:solidFill>
                <a:latin typeface="新宋体" panose="02010609030101010101" charset="-122"/>
                <a:ea typeface="新宋体" panose="02010609030101010101" charset="-122"/>
                <a:cs typeface="新宋体" panose="02010609030101010101" charset="-122"/>
                <a:sym typeface="+mn-ea"/>
              </a:rPr>
              <a:t>2</a:t>
            </a:r>
            <a:r>
              <a:rPr lang="en-US" sz="1600" b="1">
                <a:solidFill>
                  <a:srgbClr val="FF0000"/>
                </a:solidFill>
                <a:latin typeface="新宋体" panose="02010609030101010101" charset="-122"/>
                <a:ea typeface="新宋体" panose="02010609030101010101" charset="-122"/>
                <a:cs typeface="新宋体" panose="02010609030101010101" charset="-122"/>
                <a:sym typeface="+mn-ea"/>
              </a:rPr>
              <a:t>(g)+</a:t>
            </a:r>
            <a:r>
              <a:rPr lang="en-US" sz="1600" b="1">
                <a:solidFill>
                  <a:srgbClr val="FF0000"/>
                </a:solidFill>
                <a:latin typeface="新宋体" panose="02010609030101010101" charset="-122"/>
                <a:ea typeface="新宋体" panose="02010609030101010101" charset="-122"/>
                <a:sym typeface="+mn-ea"/>
              </a:rPr>
              <a:t>O</a:t>
            </a:r>
            <a:r>
              <a:rPr lang="en-US" sz="1600" b="1" baseline="-25000">
                <a:solidFill>
                  <a:srgbClr val="FF0000"/>
                </a:solidFill>
                <a:latin typeface="新宋体" panose="02010609030101010101" charset="-122"/>
                <a:ea typeface="新宋体" panose="02010609030101010101" charset="-122"/>
                <a:sym typeface="+mn-ea"/>
              </a:rPr>
              <a:t>2</a:t>
            </a:r>
            <a:r>
              <a:rPr lang="en-US" sz="1600" b="1">
                <a:solidFill>
                  <a:srgbClr val="FF0000"/>
                </a:solidFill>
                <a:latin typeface="新宋体" panose="02010609030101010101" charset="-122"/>
                <a:ea typeface="新宋体" panose="02010609030101010101" charset="-122"/>
                <a:sym typeface="+mn-ea"/>
              </a:rPr>
              <a:t>(g) </a:t>
            </a:r>
            <a:r>
              <a:rPr lang="en-US" sz="1600" b="1">
                <a:solidFill>
                  <a:srgbClr val="FF0000"/>
                </a:solidFill>
                <a:latin typeface="微软雅黑" panose="020B0503020204020204" pitchFamily="34" charset="-122"/>
                <a:ea typeface="微软雅黑" panose="020B0503020204020204" pitchFamily="34" charset="-122"/>
                <a:sym typeface="+mn-ea"/>
              </a:rPr>
              <a:t>⇆</a:t>
            </a:r>
            <a:r>
              <a:rPr lang="en-US" sz="1600" b="1">
                <a:solidFill>
                  <a:srgbClr val="FF0000"/>
                </a:solidFill>
                <a:latin typeface="新宋体" panose="02010609030101010101" charset="-122"/>
                <a:ea typeface="新宋体" panose="02010609030101010101" charset="-122"/>
                <a:cs typeface="新宋体" panose="02010609030101010101" charset="-122"/>
                <a:sym typeface="+mn-ea"/>
              </a:rPr>
              <a:t>SO</a:t>
            </a:r>
            <a:r>
              <a:rPr lang="en-US" sz="1600" b="1" baseline="-25000">
                <a:solidFill>
                  <a:srgbClr val="FF0000"/>
                </a:solidFill>
                <a:latin typeface="新宋体" panose="02010609030101010101" charset="-122"/>
                <a:ea typeface="新宋体" panose="02010609030101010101" charset="-122"/>
                <a:cs typeface="新宋体" panose="02010609030101010101" charset="-122"/>
                <a:sym typeface="+mn-ea"/>
              </a:rPr>
              <a:t>3</a:t>
            </a:r>
            <a:r>
              <a:rPr lang="en-US" sz="1600" b="1">
                <a:solidFill>
                  <a:srgbClr val="FF0000"/>
                </a:solidFill>
                <a:latin typeface="新宋体" panose="02010609030101010101" charset="-122"/>
                <a:ea typeface="新宋体" panose="02010609030101010101" charset="-122"/>
                <a:cs typeface="新宋体" panose="02010609030101010101" charset="-122"/>
                <a:sym typeface="+mn-ea"/>
              </a:rPr>
              <a:t>(g)</a:t>
            </a:r>
            <a:endParaRPr lang="en-US" sz="1600" b="1">
              <a:solidFill>
                <a:srgbClr val="FF0000"/>
              </a:solidFill>
              <a:latin typeface="新宋体" panose="02010609030101010101" charset="-122"/>
              <a:ea typeface="新宋体" panose="02010609030101010101" charset="-122"/>
              <a:cs typeface="新宋体" panose="02010609030101010101" charset="-122"/>
              <a:sym typeface="+mn-ea"/>
            </a:endParaRPr>
          </a:p>
          <a:p>
            <a:pPr fontAlgn="base">
              <a:spcBef>
                <a:spcPct val="0"/>
              </a:spcBef>
              <a:spcAft>
                <a:spcPct val="0"/>
              </a:spcAft>
            </a:pPr>
            <a:r>
              <a:rPr lang="zh-CN" altLang="en-US" sz="1600" b="1">
                <a:solidFill>
                  <a:srgbClr val="000000"/>
                </a:solidFill>
                <a:sym typeface="+mn-ea"/>
              </a:rPr>
              <a:t>        </a:t>
            </a:r>
            <a:r>
              <a:rPr lang="zh-CN" altLang="en-US" sz="1600" b="1">
                <a:solidFill>
                  <a:srgbClr val="0000FF"/>
                </a:solidFill>
                <a:latin typeface="新宋体" panose="02010609030101010101" charset="-122"/>
                <a:ea typeface="新宋体" panose="02010609030101010101" charset="-122"/>
                <a:cs typeface="新宋体" panose="02010609030101010101" charset="-122"/>
                <a:sym typeface="+mn-ea"/>
              </a:rPr>
              <a:t>例</a:t>
            </a:r>
            <a:r>
              <a:rPr lang="en-US" altLang="zh-CN" sz="1600" b="1">
                <a:solidFill>
                  <a:srgbClr val="0000FF"/>
                </a:solidFill>
                <a:latin typeface="新宋体" panose="02010609030101010101" charset="-122"/>
                <a:ea typeface="新宋体" panose="02010609030101010101" charset="-122"/>
                <a:cs typeface="新宋体" panose="02010609030101010101" charset="-122"/>
                <a:sym typeface="+mn-ea"/>
              </a:rPr>
              <a:t>2.</a:t>
            </a:r>
            <a:r>
              <a:rPr lang="zh-CN" altLang="en-US" sz="1600" b="1">
                <a:solidFill>
                  <a:srgbClr val="0000FF"/>
                </a:solidFill>
                <a:sym typeface="+mn-ea"/>
              </a:rPr>
              <a:t>天然气的主要成分为</a:t>
            </a:r>
            <a:r>
              <a:rPr lang="en-US" sz="1600" b="1">
                <a:solidFill>
                  <a:srgbClr val="0000FF"/>
                </a:solidFill>
                <a:latin typeface="宋体" panose="02010600030101010101" pitchFamily="2" charset="-122"/>
                <a:sym typeface="+mn-ea"/>
              </a:rPr>
              <a:t>CH</a:t>
            </a:r>
            <a:r>
              <a:rPr lang="en-US" sz="1600" b="1" baseline="-25000">
                <a:solidFill>
                  <a:srgbClr val="0000FF"/>
                </a:solidFill>
                <a:latin typeface="宋体" panose="02010600030101010101" pitchFamily="2" charset="-122"/>
                <a:sym typeface="+mn-ea"/>
              </a:rPr>
              <a:t>4</a:t>
            </a:r>
            <a:r>
              <a:rPr lang="zh-CN" altLang="en-US" sz="1600" b="1">
                <a:solidFill>
                  <a:srgbClr val="0000FF"/>
                </a:solidFill>
                <a:sym typeface="+mn-ea"/>
              </a:rPr>
              <a:t>，一般还含有</a:t>
            </a:r>
            <a:r>
              <a:rPr lang="en-US" sz="1600" b="1">
                <a:solidFill>
                  <a:srgbClr val="0000FF"/>
                </a:solidFill>
                <a:latin typeface="宋体" panose="02010600030101010101" pitchFamily="2" charset="-122"/>
                <a:sym typeface="+mn-ea"/>
              </a:rPr>
              <a:t>C</a:t>
            </a:r>
            <a:r>
              <a:rPr lang="en-US" sz="1600" b="1" baseline="-25000">
                <a:solidFill>
                  <a:srgbClr val="0000FF"/>
                </a:solidFill>
                <a:latin typeface="宋体" panose="02010600030101010101" pitchFamily="2" charset="-122"/>
                <a:sym typeface="+mn-ea"/>
              </a:rPr>
              <a:t>2</a:t>
            </a:r>
            <a:r>
              <a:rPr lang="en-US" sz="1600" b="1">
                <a:solidFill>
                  <a:srgbClr val="0000FF"/>
                </a:solidFill>
                <a:latin typeface="宋体" panose="02010600030101010101" pitchFamily="2" charset="-122"/>
                <a:sym typeface="+mn-ea"/>
              </a:rPr>
              <a:t>H</a:t>
            </a:r>
            <a:r>
              <a:rPr lang="en-US" sz="1600" b="1" baseline="-25000">
                <a:solidFill>
                  <a:srgbClr val="0000FF"/>
                </a:solidFill>
                <a:latin typeface="宋体" panose="02010600030101010101" pitchFamily="2" charset="-122"/>
                <a:sym typeface="+mn-ea"/>
              </a:rPr>
              <a:t>6</a:t>
            </a:r>
            <a:r>
              <a:rPr lang="zh-CN" altLang="en-US" sz="1600" b="1">
                <a:solidFill>
                  <a:srgbClr val="0000FF"/>
                </a:solidFill>
                <a:sym typeface="+mn-ea"/>
              </a:rPr>
              <a:t>等烃类，是重要的燃料和化工原料。</a:t>
            </a:r>
            <a:endParaRPr lang="zh-CN" altLang="en-US" sz="1600" b="1">
              <a:solidFill>
                <a:srgbClr val="0000FF"/>
              </a:solidFill>
              <a:sym typeface="+mn-ea"/>
            </a:endParaRPr>
          </a:p>
          <a:p>
            <a:pPr fontAlgn="base">
              <a:spcBef>
                <a:spcPct val="0"/>
              </a:spcBef>
              <a:spcAft>
                <a:spcPct val="0"/>
              </a:spcAft>
            </a:pPr>
            <a:r>
              <a:rPr lang="zh-CN" altLang="en-US" sz="1600" b="1">
                <a:solidFill>
                  <a:srgbClr val="000000"/>
                </a:solidFill>
                <a:sym typeface="+mn-ea"/>
              </a:rPr>
              <a:t>                </a:t>
            </a:r>
            <a:r>
              <a:rPr lang="zh-CN" altLang="en-US" sz="1600" b="1">
                <a:solidFill>
                  <a:srgbClr val="FF0000"/>
                </a:solidFill>
                <a:sym typeface="+mn-ea"/>
              </a:rPr>
              <a:t> </a:t>
            </a:r>
            <a:r>
              <a:rPr lang="en-US" sz="1600" b="1">
                <a:solidFill>
                  <a:srgbClr val="FF0000"/>
                </a:solidFill>
                <a:latin typeface="MS Mincho" panose="02020609040205080304" pitchFamily="49" charset="-128"/>
                <a:sym typeface="+mn-ea"/>
              </a:rPr>
              <a:t>C</a:t>
            </a:r>
            <a:r>
              <a:rPr lang="en-US" sz="1600" b="1" baseline="-25000">
                <a:solidFill>
                  <a:srgbClr val="FF0000"/>
                </a:solidFill>
                <a:latin typeface="宋体" panose="02010600030101010101" pitchFamily="2" charset="-122"/>
                <a:sym typeface="+mn-ea"/>
              </a:rPr>
              <a:t>2</a:t>
            </a:r>
            <a:r>
              <a:rPr lang="en-US" sz="1600" b="1">
                <a:solidFill>
                  <a:srgbClr val="FF0000"/>
                </a:solidFill>
                <a:latin typeface="宋体" panose="02010600030101010101" pitchFamily="2" charset="-122"/>
                <a:sym typeface="+mn-ea"/>
              </a:rPr>
              <a:t>H</a:t>
            </a:r>
            <a:r>
              <a:rPr lang="en-US" sz="1600" b="1" baseline="-25000">
                <a:solidFill>
                  <a:srgbClr val="FF0000"/>
                </a:solidFill>
                <a:latin typeface="宋体" panose="02010600030101010101" pitchFamily="2" charset="-122"/>
                <a:sym typeface="+mn-ea"/>
              </a:rPr>
              <a:t>6</a:t>
            </a:r>
            <a:r>
              <a:rPr lang="en-US" sz="1600" b="1">
                <a:solidFill>
                  <a:srgbClr val="FF0000"/>
                </a:solidFill>
                <a:latin typeface="宋体" panose="02010600030101010101" pitchFamily="2" charset="-122"/>
                <a:sym typeface="+mn-ea"/>
              </a:rPr>
              <a:t>(g) </a:t>
            </a:r>
            <a:r>
              <a:rPr lang="en-US" sz="1600" b="1">
                <a:solidFill>
                  <a:srgbClr val="FF0000"/>
                </a:solidFill>
                <a:latin typeface="微软雅黑" panose="020B0503020204020204" pitchFamily="34" charset="-122"/>
                <a:ea typeface="微软雅黑" panose="020B0503020204020204" pitchFamily="34" charset="-122"/>
                <a:sym typeface="+mn-ea"/>
              </a:rPr>
              <a:t>⇆</a:t>
            </a:r>
            <a:r>
              <a:rPr lang="en-US" sz="1600" b="1">
                <a:solidFill>
                  <a:srgbClr val="FF0000"/>
                </a:solidFill>
                <a:latin typeface="宋体" panose="02010600030101010101" pitchFamily="2" charset="-122"/>
                <a:sym typeface="+mn-ea"/>
              </a:rPr>
              <a:t>C</a:t>
            </a:r>
            <a:r>
              <a:rPr lang="en-US" sz="1600" b="1" baseline="-25000">
                <a:solidFill>
                  <a:srgbClr val="FF0000"/>
                </a:solidFill>
                <a:latin typeface="宋体" panose="02010600030101010101" pitchFamily="2" charset="-122"/>
                <a:sym typeface="+mn-ea"/>
              </a:rPr>
              <a:t>2</a:t>
            </a:r>
            <a:r>
              <a:rPr lang="en-US" sz="1600" b="1">
                <a:solidFill>
                  <a:srgbClr val="FF0000"/>
                </a:solidFill>
                <a:latin typeface="宋体" panose="02010600030101010101" pitchFamily="2" charset="-122"/>
                <a:sym typeface="+mn-ea"/>
              </a:rPr>
              <a:t>H</a:t>
            </a:r>
            <a:r>
              <a:rPr lang="en-US" sz="1600" b="1" baseline="-25000">
                <a:solidFill>
                  <a:srgbClr val="FF0000"/>
                </a:solidFill>
                <a:latin typeface="宋体" panose="02010600030101010101" pitchFamily="2" charset="-122"/>
                <a:sym typeface="+mn-ea"/>
              </a:rPr>
              <a:t>4</a:t>
            </a:r>
            <a:r>
              <a:rPr lang="en-US" sz="1600" b="1">
                <a:solidFill>
                  <a:srgbClr val="FF0000"/>
                </a:solidFill>
                <a:latin typeface="宋体" panose="02010600030101010101" pitchFamily="2" charset="-122"/>
                <a:sym typeface="+mn-ea"/>
              </a:rPr>
              <a:t>(g)+H</a:t>
            </a:r>
            <a:r>
              <a:rPr lang="en-US" sz="1600" b="1" baseline="-25000">
                <a:solidFill>
                  <a:srgbClr val="FF0000"/>
                </a:solidFill>
                <a:latin typeface="宋体" panose="02010600030101010101" pitchFamily="2" charset="-122"/>
                <a:sym typeface="+mn-ea"/>
              </a:rPr>
              <a:t>2</a:t>
            </a:r>
            <a:r>
              <a:rPr lang="en-US" sz="1600" b="1">
                <a:solidFill>
                  <a:srgbClr val="FF0000"/>
                </a:solidFill>
                <a:latin typeface="宋体" panose="02010600030101010101" pitchFamily="2" charset="-122"/>
                <a:sym typeface="+mn-ea"/>
              </a:rPr>
              <a:t>(g) </a:t>
            </a:r>
            <a:endParaRPr lang="en-US" sz="1600" b="1">
              <a:solidFill>
                <a:srgbClr val="FF0000"/>
              </a:solidFill>
              <a:latin typeface="宋体" panose="02010600030101010101" pitchFamily="2" charset="-122"/>
              <a:sym typeface="+mn-ea"/>
            </a:endParaRPr>
          </a:p>
          <a:p>
            <a:pPr fontAlgn="base">
              <a:spcBef>
                <a:spcPct val="0"/>
              </a:spcBef>
              <a:spcAft>
                <a:spcPct val="0"/>
              </a:spcAft>
            </a:pPr>
            <a:r>
              <a:rPr lang="zh-CN" altLang="en-US" sz="1600">
                <a:solidFill>
                  <a:srgbClr val="000000"/>
                </a:solidFill>
                <a:latin typeface="新宋体" panose="02010609030101010101" charset="-122"/>
                <a:ea typeface="新宋体" panose="02010609030101010101" charset="-122"/>
                <a:cs typeface="新宋体" panose="02010609030101010101" charset="-122"/>
                <a:sym typeface="+mn-ea"/>
              </a:rPr>
              <a:t>    </a:t>
            </a:r>
            <a:r>
              <a:rPr lang="zh-CN" altLang="en-US" sz="1600" b="1">
                <a:solidFill>
                  <a:srgbClr val="0000FF"/>
                </a:solidFill>
                <a:latin typeface="新宋体" panose="02010609030101010101" charset="-122"/>
                <a:ea typeface="新宋体" panose="02010609030101010101" charset="-122"/>
                <a:cs typeface="新宋体" panose="02010609030101010101" charset="-122"/>
                <a:sym typeface="+mn-ea"/>
              </a:rPr>
              <a:t>例</a:t>
            </a:r>
            <a:r>
              <a:rPr lang="en-US" altLang="zh-CN" sz="1600" b="1">
                <a:solidFill>
                  <a:srgbClr val="0000FF"/>
                </a:solidFill>
                <a:latin typeface="新宋体" panose="02010609030101010101" charset="-122"/>
                <a:ea typeface="新宋体" panose="02010609030101010101" charset="-122"/>
                <a:cs typeface="新宋体" panose="02010609030101010101" charset="-122"/>
                <a:sym typeface="+mn-ea"/>
              </a:rPr>
              <a:t>3.</a:t>
            </a:r>
            <a:r>
              <a:rPr lang="zh-CN" altLang="en-US" sz="1600" b="1">
                <a:solidFill>
                  <a:srgbClr val="0000FF"/>
                </a:solidFill>
                <a:latin typeface="新宋体" panose="02010609030101010101" charset="-122"/>
                <a:ea typeface="新宋体" panose="02010609030101010101" charset="-122"/>
                <a:cs typeface="新宋体" panose="02010609030101010101" charset="-122"/>
                <a:sym typeface="+mn-ea"/>
              </a:rPr>
              <a:t>二氧化碳催化加氢合成乙烯是综合利用</a:t>
            </a:r>
            <a:r>
              <a:rPr lang="en-US" altLang="zh-CN" sz="1600" b="1">
                <a:solidFill>
                  <a:srgbClr val="0000FF"/>
                </a:solidFill>
                <a:latin typeface="新宋体" panose="02010609030101010101" charset="-122"/>
                <a:ea typeface="新宋体" panose="02010609030101010101" charset="-122"/>
                <a:cs typeface="新宋体" panose="02010609030101010101" charset="-122"/>
                <a:sym typeface="+mn-ea"/>
              </a:rPr>
              <a:t>C</a:t>
            </a:r>
            <a:r>
              <a:rPr lang="en-US" sz="1600" b="1">
                <a:solidFill>
                  <a:srgbClr val="0000FF"/>
                </a:solidFill>
                <a:latin typeface="新宋体" panose="02010609030101010101" charset="-122"/>
                <a:ea typeface="新宋体" panose="02010609030101010101" charset="-122"/>
                <a:cs typeface="新宋体" panose="02010609030101010101" charset="-122"/>
                <a:sym typeface="+mn-ea"/>
              </a:rPr>
              <a:t>O</a:t>
            </a:r>
            <a:r>
              <a:rPr lang="en-US" altLang="zh-CN" sz="1600" b="1" baseline="-25000">
                <a:solidFill>
                  <a:srgbClr val="0000FF"/>
                </a:solidFill>
                <a:latin typeface="新宋体" panose="02010609030101010101" charset="-122"/>
                <a:ea typeface="新宋体" panose="02010609030101010101" charset="-122"/>
                <a:cs typeface="新宋体" panose="02010609030101010101" charset="-122"/>
                <a:sym typeface="+mn-ea"/>
              </a:rPr>
              <a:t>2</a:t>
            </a:r>
            <a:r>
              <a:rPr lang="zh-CN" altLang="en-US" sz="1600" b="1">
                <a:solidFill>
                  <a:srgbClr val="0000FF"/>
                </a:solidFill>
                <a:latin typeface="新宋体" panose="02010609030101010101" charset="-122"/>
                <a:ea typeface="新宋体" panose="02010609030101010101" charset="-122"/>
                <a:cs typeface="新宋体" panose="02010609030101010101" charset="-122"/>
                <a:sym typeface="+mn-ea"/>
              </a:rPr>
              <a:t>的热点研究领域。</a:t>
            </a:r>
            <a:endParaRPr lang="zh-CN" altLang="en-US" sz="1600" b="1">
              <a:solidFill>
                <a:srgbClr val="0000FF"/>
              </a:solidFill>
              <a:latin typeface="新宋体" panose="02010609030101010101" charset="-122"/>
              <a:ea typeface="新宋体" panose="02010609030101010101" charset="-122"/>
              <a:cs typeface="新宋体" panose="02010609030101010101" charset="-122"/>
            </a:endParaRPr>
          </a:p>
          <a:p>
            <a:pPr fontAlgn="base">
              <a:spcBef>
                <a:spcPct val="0"/>
              </a:spcBef>
              <a:spcAft>
                <a:spcPct val="0"/>
              </a:spcAft>
            </a:pPr>
            <a:r>
              <a:rPr lang="en-US" sz="1600" b="1">
                <a:solidFill>
                  <a:srgbClr val="FF0000"/>
                </a:solidFill>
                <a:latin typeface="新宋体" panose="02010609030101010101" charset="-122"/>
                <a:ea typeface="新宋体" panose="02010609030101010101" charset="-122"/>
                <a:cs typeface="新宋体" panose="02010609030101010101" charset="-122"/>
                <a:sym typeface="+mn-ea"/>
              </a:rPr>
              <a:t>         </a:t>
            </a:r>
            <a:r>
              <a:rPr lang="en-US" sz="1600" b="1">
                <a:solidFill>
                  <a:srgbClr val="FF0000"/>
                </a:solidFill>
                <a:latin typeface="MS Mincho" panose="02020609040205080304" pitchFamily="49" charset="-128"/>
                <a:sym typeface="+mn-ea"/>
              </a:rPr>
              <a:t>C</a:t>
            </a:r>
            <a:r>
              <a:rPr lang="en-US" sz="1600" b="1">
                <a:solidFill>
                  <a:srgbClr val="FF0000"/>
                </a:solidFill>
                <a:latin typeface="新宋体" panose="02010609030101010101" charset="-122"/>
                <a:ea typeface="新宋体" panose="02010609030101010101" charset="-122"/>
                <a:cs typeface="新宋体" panose="02010609030101010101" charset="-122"/>
                <a:sym typeface="+mn-ea"/>
              </a:rPr>
              <a:t>O</a:t>
            </a:r>
            <a:r>
              <a:rPr lang="en-US" sz="1600" b="1" baseline="-25000">
                <a:solidFill>
                  <a:srgbClr val="FF0000"/>
                </a:solidFill>
                <a:latin typeface="新宋体" panose="02010609030101010101" charset="-122"/>
                <a:ea typeface="新宋体" panose="02010609030101010101" charset="-122"/>
                <a:cs typeface="新宋体" panose="02010609030101010101" charset="-122"/>
                <a:sym typeface="+mn-ea"/>
              </a:rPr>
              <a:t>2</a:t>
            </a:r>
            <a:r>
              <a:rPr lang="en-US" sz="1600" b="1">
                <a:solidFill>
                  <a:srgbClr val="FF0000"/>
                </a:solidFill>
                <a:latin typeface="新宋体" panose="02010609030101010101" charset="-122"/>
                <a:ea typeface="新宋体" panose="02010609030101010101" charset="-122"/>
                <a:cs typeface="新宋体" panose="02010609030101010101" charset="-122"/>
                <a:sym typeface="+mn-ea"/>
              </a:rPr>
              <a:t>(g)+4</a:t>
            </a:r>
            <a:r>
              <a:rPr lang="en-US" sz="1600" b="1">
                <a:solidFill>
                  <a:srgbClr val="FF0000"/>
                </a:solidFill>
                <a:latin typeface="宋体" panose="02010600030101010101" pitchFamily="2" charset="-122"/>
                <a:sym typeface="+mn-ea"/>
              </a:rPr>
              <a:t>H</a:t>
            </a:r>
            <a:r>
              <a:rPr lang="en-US" sz="1600" b="1" baseline="-25000">
                <a:solidFill>
                  <a:srgbClr val="FF0000"/>
                </a:solidFill>
                <a:latin typeface="宋体" panose="02010600030101010101" pitchFamily="2" charset="-122"/>
                <a:sym typeface="+mn-ea"/>
              </a:rPr>
              <a:t>2</a:t>
            </a:r>
            <a:r>
              <a:rPr lang="en-US" sz="1600" b="1">
                <a:solidFill>
                  <a:srgbClr val="FF0000"/>
                </a:solidFill>
                <a:latin typeface="宋体" panose="02010600030101010101" pitchFamily="2" charset="-122"/>
                <a:sym typeface="+mn-ea"/>
              </a:rPr>
              <a:t>(g)</a:t>
            </a:r>
            <a:r>
              <a:rPr lang="en-US" sz="1600" b="1">
                <a:solidFill>
                  <a:srgbClr val="FF0000"/>
                </a:solidFill>
                <a:latin typeface="新宋体" panose="02010609030101010101" charset="-122"/>
                <a:ea typeface="新宋体" panose="02010609030101010101" charset="-122"/>
                <a:sym typeface="+mn-ea"/>
              </a:rPr>
              <a:t> </a:t>
            </a:r>
            <a:r>
              <a:rPr lang="en-US" sz="1600" b="1">
                <a:solidFill>
                  <a:srgbClr val="FF0000"/>
                </a:solidFill>
                <a:latin typeface="微软雅黑" panose="020B0503020204020204" pitchFamily="34" charset="-122"/>
                <a:ea typeface="微软雅黑" panose="020B0503020204020204" pitchFamily="34" charset="-122"/>
                <a:sym typeface="+mn-ea"/>
              </a:rPr>
              <a:t>⇆</a:t>
            </a:r>
            <a:r>
              <a:rPr lang="en-US" sz="1600" b="1">
                <a:solidFill>
                  <a:srgbClr val="FF0000"/>
                </a:solidFill>
                <a:latin typeface="宋体" panose="02010600030101010101" pitchFamily="2" charset="-122"/>
                <a:sym typeface="+mn-ea"/>
              </a:rPr>
              <a:t>C</a:t>
            </a:r>
            <a:r>
              <a:rPr lang="en-US" sz="1600" b="1" baseline="-25000">
                <a:solidFill>
                  <a:srgbClr val="FF0000"/>
                </a:solidFill>
                <a:latin typeface="宋体" panose="02010600030101010101" pitchFamily="2" charset="-122"/>
                <a:sym typeface="+mn-ea"/>
              </a:rPr>
              <a:t>2</a:t>
            </a:r>
            <a:r>
              <a:rPr lang="en-US" sz="1600" b="1">
                <a:solidFill>
                  <a:srgbClr val="FF0000"/>
                </a:solidFill>
                <a:latin typeface="宋体" panose="02010600030101010101" pitchFamily="2" charset="-122"/>
                <a:sym typeface="+mn-ea"/>
              </a:rPr>
              <a:t>H</a:t>
            </a:r>
            <a:r>
              <a:rPr lang="en-US" sz="1600" b="1" baseline="-25000">
                <a:solidFill>
                  <a:srgbClr val="FF0000"/>
                </a:solidFill>
                <a:latin typeface="宋体" panose="02010600030101010101" pitchFamily="2" charset="-122"/>
                <a:sym typeface="+mn-ea"/>
              </a:rPr>
              <a:t>4</a:t>
            </a:r>
            <a:r>
              <a:rPr lang="en-US" sz="1600" b="1">
                <a:solidFill>
                  <a:srgbClr val="FF0000"/>
                </a:solidFill>
                <a:latin typeface="宋体" panose="02010600030101010101" pitchFamily="2" charset="-122"/>
                <a:sym typeface="+mn-ea"/>
              </a:rPr>
              <a:t>(g)</a:t>
            </a:r>
            <a:r>
              <a:rPr lang="en-US" sz="1600" b="1">
                <a:solidFill>
                  <a:srgbClr val="FF0000"/>
                </a:solidFill>
                <a:latin typeface="新宋体" panose="02010609030101010101" charset="-122"/>
                <a:ea typeface="新宋体" panose="02010609030101010101" charset="-122"/>
                <a:cs typeface="新宋体" panose="02010609030101010101" charset="-122"/>
                <a:sym typeface="+mn-ea"/>
              </a:rPr>
              <a:t>+2</a:t>
            </a:r>
            <a:r>
              <a:rPr lang="en-US" sz="1600" b="1">
                <a:solidFill>
                  <a:srgbClr val="FF0000"/>
                </a:solidFill>
                <a:latin typeface="宋体" panose="02010600030101010101" pitchFamily="2" charset="-122"/>
                <a:sym typeface="+mn-ea"/>
              </a:rPr>
              <a:t>H</a:t>
            </a:r>
            <a:r>
              <a:rPr lang="en-US" sz="1600" b="1" baseline="-25000">
                <a:solidFill>
                  <a:srgbClr val="FF0000"/>
                </a:solidFill>
                <a:latin typeface="宋体" panose="02010600030101010101" pitchFamily="2" charset="-122"/>
                <a:sym typeface="+mn-ea"/>
              </a:rPr>
              <a:t>2</a:t>
            </a:r>
            <a:r>
              <a:rPr lang="en-US" sz="1600" b="1">
                <a:solidFill>
                  <a:srgbClr val="FF0000"/>
                </a:solidFill>
                <a:latin typeface="新宋体" panose="02010609030101010101" charset="-122"/>
                <a:ea typeface="新宋体" panose="02010609030101010101" charset="-122"/>
                <a:sym typeface="+mn-ea"/>
              </a:rPr>
              <a:t>O(g)</a:t>
            </a:r>
            <a:endParaRPr lang="zh-CN" altLang="en-US" sz="1600" b="1">
              <a:solidFill>
                <a:srgbClr val="000000"/>
              </a:solidFill>
              <a:latin typeface="新宋体" panose="02010609030101010101" charset="-122"/>
              <a:ea typeface="新宋体" panose="02010609030101010101" charset="-122"/>
              <a:cs typeface="新宋体" panose="02010609030101010101" charset="-122"/>
            </a:endParaRPr>
          </a:p>
          <a:p>
            <a:pPr fontAlgn="base">
              <a:spcBef>
                <a:spcPct val="0"/>
              </a:spcBef>
              <a:spcAft>
                <a:spcPct val="0"/>
              </a:spcAft>
            </a:pPr>
            <a:endParaRPr lang="zh-CN" altLang="en-US" sz="1600" b="1">
              <a:solidFill>
                <a:srgbClr val="000000"/>
              </a:solidFill>
              <a:latin typeface="新宋体" panose="02010609030101010101" charset="-122"/>
              <a:ea typeface="新宋体" panose="02010609030101010101" charset="-122"/>
              <a:cs typeface="新宋体" panose="02010609030101010101" charset="-122"/>
            </a:endParaRPr>
          </a:p>
          <a:p>
            <a:pPr fontAlgn="base">
              <a:spcBef>
                <a:spcPct val="0"/>
              </a:spcBef>
              <a:spcAft>
                <a:spcPct val="0"/>
              </a:spcAft>
            </a:pPr>
            <a:r>
              <a:rPr lang="zh-CN" altLang="en-US" sz="1600" b="1">
                <a:solidFill>
                  <a:srgbClr val="000000"/>
                </a:solidFill>
                <a:latin typeface="新宋体" panose="02010609030101010101" charset="-122"/>
                <a:ea typeface="新宋体" panose="02010609030101010101" charset="-122"/>
                <a:cs typeface="新宋体" panose="02010609030101010101" charset="-122"/>
              </a:rPr>
              <a:t>  </a:t>
            </a:r>
            <a:endParaRPr lang="zh-CN" altLang="en-US" sz="1600" b="1">
              <a:solidFill>
                <a:srgbClr val="000000"/>
              </a:solidFill>
              <a:latin typeface="新宋体" panose="02010609030101010101" charset="-122"/>
              <a:ea typeface="新宋体" panose="02010609030101010101" charset="-122"/>
              <a:cs typeface="新宋体" panose="02010609030101010101" charset="-122"/>
            </a:endParaRPr>
          </a:p>
          <a:p>
            <a:pPr fontAlgn="base">
              <a:spcBef>
                <a:spcPct val="0"/>
              </a:spcBef>
              <a:spcAft>
                <a:spcPct val="0"/>
              </a:spcAft>
            </a:pPr>
            <a:r>
              <a:rPr lang="zh-CN" altLang="en-US" sz="1600" b="1">
                <a:solidFill>
                  <a:srgbClr val="FF0000"/>
                </a:solidFill>
                <a:latin typeface="新宋体" panose="02010609030101010101" charset="-122"/>
                <a:ea typeface="新宋体" panose="02010609030101010101" charset="-122"/>
                <a:cs typeface="新宋体" panose="02010609030101010101" charset="-122"/>
                <a:sym typeface="+mn-ea"/>
              </a:rPr>
              <a:t>第</a:t>
            </a:r>
            <a:r>
              <a:rPr lang="en-US" altLang="zh-CN" sz="1600" b="1">
                <a:solidFill>
                  <a:srgbClr val="FF0000"/>
                </a:solidFill>
                <a:latin typeface="新宋体" panose="02010609030101010101" charset="-122"/>
                <a:ea typeface="新宋体" panose="02010609030101010101" charset="-122"/>
                <a:cs typeface="新宋体" panose="02010609030101010101" charset="-122"/>
                <a:sym typeface="+mn-ea"/>
              </a:rPr>
              <a:t>2</a:t>
            </a:r>
            <a:r>
              <a:rPr lang="zh-CN" altLang="en-US" sz="1600" b="1">
                <a:solidFill>
                  <a:srgbClr val="FF0000"/>
                </a:solidFill>
                <a:latin typeface="新宋体" panose="02010609030101010101" charset="-122"/>
                <a:ea typeface="新宋体" panose="02010609030101010101" charset="-122"/>
                <a:cs typeface="新宋体" panose="02010609030101010101" charset="-122"/>
                <a:sym typeface="+mn-ea"/>
              </a:rPr>
              <a:t>模块：</a:t>
            </a:r>
            <a:r>
              <a:rPr lang="zh-CN" altLang="en-US" sz="1600" b="1">
                <a:solidFill>
                  <a:srgbClr val="0000FF"/>
                </a:solidFill>
                <a:latin typeface="新宋体" panose="02010609030101010101" charset="-122"/>
                <a:ea typeface="新宋体" panose="02010609030101010101" charset="-122"/>
                <a:cs typeface="新宋体" panose="02010609030101010101" charset="-122"/>
                <a:sym typeface="+mn-ea"/>
              </a:rPr>
              <a:t>原理</a:t>
            </a:r>
            <a:r>
              <a:rPr lang="en-US" altLang="zh-CN" sz="1600" b="1">
                <a:solidFill>
                  <a:srgbClr val="0000FF"/>
                </a:solidFill>
                <a:latin typeface="新宋体" panose="02010609030101010101" charset="-122"/>
                <a:ea typeface="新宋体" panose="02010609030101010101" charset="-122"/>
                <a:cs typeface="新宋体" panose="02010609030101010101" charset="-122"/>
                <a:sym typeface="+mn-ea"/>
              </a:rPr>
              <a:t>1</a:t>
            </a:r>
            <a:r>
              <a:rPr lang="en-US" altLang="zh-CN" sz="1600" b="1">
                <a:solidFill>
                  <a:srgbClr val="FF0000"/>
                </a:solidFill>
                <a:latin typeface="新宋体" panose="02010609030101010101" charset="-122"/>
                <a:ea typeface="新宋体" panose="02010609030101010101" charset="-122"/>
                <a:cs typeface="新宋体" panose="02010609030101010101" charset="-122"/>
                <a:sym typeface="+mn-ea"/>
              </a:rPr>
              <a:t>——</a:t>
            </a:r>
            <a:r>
              <a:rPr lang="zh-CN" altLang="en-US" sz="1600" b="1">
                <a:solidFill>
                  <a:srgbClr val="FF0000"/>
                </a:solidFill>
                <a:latin typeface="新宋体" panose="02010609030101010101" charset="-122"/>
                <a:ea typeface="新宋体" panose="02010609030101010101" charset="-122"/>
                <a:cs typeface="新宋体" panose="02010609030101010101" charset="-122"/>
                <a:sym typeface="+mn-ea"/>
              </a:rPr>
              <a:t>热化学：盖斯定律</a:t>
            </a:r>
            <a:endParaRPr lang="zh-CN" altLang="en-US" sz="1600" b="1" baseline="30000">
              <a:solidFill>
                <a:srgbClr val="000000"/>
              </a:solidFill>
              <a:latin typeface="新宋体" panose="02010609030101010101" charset="-122"/>
              <a:ea typeface="新宋体" panose="02010609030101010101" charset="-122"/>
              <a:cs typeface="新宋体" panose="02010609030101010101" charset="-122"/>
              <a:sym typeface="+mn-ea"/>
            </a:endParaRPr>
          </a:p>
          <a:p>
            <a:pPr fontAlgn="base">
              <a:spcBef>
                <a:spcPct val="0"/>
              </a:spcBef>
              <a:spcAft>
                <a:spcPct val="0"/>
              </a:spcAft>
            </a:pPr>
            <a:r>
              <a:rPr lang="zh-CN" altLang="en-US" sz="1600" b="1">
                <a:solidFill>
                  <a:srgbClr val="000000"/>
                </a:solidFill>
                <a:latin typeface="新宋体" panose="02010609030101010101" charset="-122"/>
                <a:ea typeface="新宋体" panose="02010609030101010101" charset="-122"/>
                <a:cs typeface="新宋体" panose="02010609030101010101" charset="-122"/>
                <a:sym typeface="+mn-ea"/>
              </a:rPr>
              <a:t>         </a:t>
            </a:r>
            <a:r>
              <a:rPr lang="zh-CN" altLang="en-US" sz="1600" b="1">
                <a:solidFill>
                  <a:srgbClr val="0000FF"/>
                </a:solidFill>
                <a:latin typeface="新宋体" panose="02010609030101010101" charset="-122"/>
                <a:ea typeface="新宋体" panose="02010609030101010101" charset="-122"/>
                <a:cs typeface="新宋体" panose="02010609030101010101" charset="-122"/>
                <a:sym typeface="+mn-ea"/>
              </a:rPr>
              <a:t>原理</a:t>
            </a:r>
            <a:r>
              <a:rPr lang="en-US" altLang="zh-CN" sz="1600" b="1">
                <a:solidFill>
                  <a:srgbClr val="0000FF"/>
                </a:solidFill>
                <a:latin typeface="新宋体" panose="02010609030101010101" charset="-122"/>
                <a:ea typeface="新宋体" panose="02010609030101010101" charset="-122"/>
                <a:cs typeface="新宋体" panose="02010609030101010101" charset="-122"/>
                <a:sym typeface="+mn-ea"/>
              </a:rPr>
              <a:t>2</a:t>
            </a:r>
            <a:r>
              <a:rPr lang="en-US" altLang="zh-CN" sz="1600" b="1">
                <a:solidFill>
                  <a:srgbClr val="FF0000"/>
                </a:solidFill>
                <a:latin typeface="新宋体" panose="02010609030101010101" charset="-122"/>
                <a:ea typeface="新宋体" panose="02010609030101010101" charset="-122"/>
                <a:cs typeface="新宋体" panose="02010609030101010101" charset="-122"/>
                <a:sym typeface="+mn-ea"/>
              </a:rPr>
              <a:t>——</a:t>
            </a:r>
            <a:r>
              <a:rPr lang="zh-CN" altLang="en-US" sz="1600" b="1">
                <a:solidFill>
                  <a:srgbClr val="FF0000"/>
                </a:solidFill>
                <a:latin typeface="新宋体" panose="02010609030101010101" charset="-122"/>
                <a:ea typeface="新宋体" panose="02010609030101010101" charset="-122"/>
                <a:cs typeface="新宋体" panose="02010609030101010101" charset="-122"/>
                <a:sym typeface="+mn-ea"/>
              </a:rPr>
              <a:t>动力学：速率、平衡、转化率、平衡常数、影响因素、条件选择</a:t>
            </a:r>
            <a:endParaRPr lang="zh-CN" altLang="en-US" sz="1600" b="1">
              <a:solidFill>
                <a:srgbClr val="FF0000"/>
              </a:solidFill>
              <a:latin typeface="新宋体" panose="02010609030101010101" charset="-122"/>
              <a:ea typeface="新宋体" panose="02010609030101010101" charset="-122"/>
              <a:cs typeface="新宋体" panose="02010609030101010101" charset="-122"/>
              <a:sym typeface="+mn-ea"/>
            </a:endParaRPr>
          </a:p>
          <a:p>
            <a:pPr fontAlgn="base">
              <a:spcBef>
                <a:spcPct val="0"/>
              </a:spcBef>
              <a:spcAft>
                <a:spcPct val="0"/>
              </a:spcAft>
            </a:pPr>
            <a:r>
              <a:rPr lang="zh-CN" altLang="en-US" sz="1600" b="1">
                <a:solidFill>
                  <a:srgbClr val="0000FF"/>
                </a:solidFill>
                <a:latin typeface="新宋体" panose="02010609030101010101" charset="-122"/>
                <a:ea typeface="新宋体" panose="02010609030101010101" charset="-122"/>
                <a:cs typeface="新宋体" panose="02010609030101010101" charset="-122"/>
                <a:sym typeface="+mn-ea"/>
              </a:rPr>
              <a:t>         原理</a:t>
            </a:r>
            <a:r>
              <a:rPr lang="en-US" altLang="zh-CN" sz="1600" b="1">
                <a:solidFill>
                  <a:srgbClr val="0000FF"/>
                </a:solidFill>
                <a:latin typeface="新宋体" panose="02010609030101010101" charset="-122"/>
                <a:ea typeface="新宋体" panose="02010609030101010101" charset="-122"/>
                <a:cs typeface="新宋体" panose="02010609030101010101" charset="-122"/>
                <a:sym typeface="+mn-ea"/>
              </a:rPr>
              <a:t>3</a:t>
            </a:r>
            <a:r>
              <a:rPr lang="en-US" altLang="zh-CN" sz="1600" b="1">
                <a:solidFill>
                  <a:srgbClr val="FF0000"/>
                </a:solidFill>
                <a:latin typeface="新宋体" panose="02010609030101010101" charset="-122"/>
                <a:ea typeface="新宋体" panose="02010609030101010101" charset="-122"/>
                <a:cs typeface="新宋体" panose="02010609030101010101" charset="-122"/>
                <a:sym typeface="+mn-ea"/>
              </a:rPr>
              <a:t>——</a:t>
            </a:r>
            <a:r>
              <a:rPr lang="zh-CN" altLang="en-US" sz="1600" b="1">
                <a:solidFill>
                  <a:srgbClr val="FF0000"/>
                </a:solidFill>
                <a:latin typeface="新宋体" panose="02010609030101010101" charset="-122"/>
                <a:ea typeface="新宋体" panose="02010609030101010101" charset="-122"/>
                <a:cs typeface="新宋体" panose="02010609030101010101" charset="-122"/>
                <a:sym typeface="+mn-ea"/>
              </a:rPr>
              <a:t>电化学：电解池</a:t>
            </a:r>
            <a:endParaRPr lang="zh-CN" altLang="en-US" sz="1600" b="1" baseline="30000">
              <a:solidFill>
                <a:srgbClr val="FF0000"/>
              </a:solidFill>
              <a:latin typeface="新宋体" panose="02010609030101010101" charset="-122"/>
              <a:ea typeface="新宋体" panose="02010609030101010101" charset="-122"/>
              <a:cs typeface="新宋体" panose="02010609030101010101" charset="-122"/>
              <a:sym typeface="+mn-ea"/>
            </a:endParaRPr>
          </a:p>
        </p:txBody>
      </p:sp>
    </p:spTree>
  </p:cSld>
  <p:clrMapOvr>
    <a:masterClrMapping/>
  </p:clrMapOvr>
  <p:transition/>
</p:sld>
</file>

<file path=ppt/slides/slide19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
            <a:lum/>
          </a:blip>
          <a:stretch>
            <a:fillRect/>
          </a:stretch>
        </a:blipFill>
        <a:effectLst/>
      </p:bgPr>
    </p:bg>
    <p:spTree>
      <p:nvGrpSpPr>
        <p:cNvPr id="1" name=""/>
        <p:cNvGrpSpPr/>
        <p:nvPr/>
      </p:nvGrpSpPr>
      <p:grpSpPr>
        <a:xfrm>
          <a:off x="0" y="0"/>
          <a:ext cx="0" cy="0"/>
          <a:chOff x="0" y="0"/>
          <a:chExt cx="0" cy="0"/>
        </a:xfrm>
      </p:grpSpPr>
      <p:sp>
        <p:nvSpPr>
          <p:cNvPr id="2" name="文本框 1"/>
          <p:cNvSpPr txBox="1"/>
          <p:nvPr/>
        </p:nvSpPr>
        <p:spPr>
          <a:xfrm>
            <a:off x="453814" y="437633"/>
            <a:ext cx="2972289" cy="461665"/>
          </a:xfrm>
          <a:prstGeom prst="rect">
            <a:avLst/>
          </a:prstGeom>
          <a:noFill/>
        </p:spPr>
        <p:txBody>
          <a:bodyPr wrap="none" rtlCol="0">
            <a:spAutoFit/>
          </a:bodyPr>
          <a:lstStyle/>
          <a:p>
            <a:pPr fontAlgn="base">
              <a:spcBef>
                <a:spcPct val="0"/>
              </a:spcBef>
              <a:spcAft>
                <a:spcPct val="0"/>
              </a:spcAft>
            </a:pPr>
            <a:r>
              <a:rPr lang="en-US" altLang="zh-CN" sz="2400" b="1" smtClean="0">
                <a:solidFill>
                  <a:srgbClr val="C00000"/>
                </a:solidFill>
                <a:latin typeface="黑体" panose="02010600030101010101" pitchFamily="49" charset="-122"/>
                <a:ea typeface="黑体" panose="02010600030101010101" pitchFamily="49" charset="-122"/>
              </a:rPr>
              <a:t>4.2.</a:t>
            </a:r>
            <a:r>
              <a:rPr lang="zh-CN" altLang="en-US" sz="2400" b="1" smtClean="0">
                <a:solidFill>
                  <a:srgbClr val="C00000"/>
                </a:solidFill>
                <a:latin typeface="黑体" panose="02010600030101010101" pitchFamily="49" charset="-122"/>
                <a:ea typeface="黑体" panose="02010600030101010101" pitchFamily="49" charset="-122"/>
              </a:rPr>
              <a:t>速率及影响因素</a:t>
            </a:r>
            <a:endParaRPr lang="zh-CN" altLang="en-US" sz="2400" b="1" smtClean="0">
              <a:solidFill>
                <a:srgbClr val="C00000"/>
              </a:solidFill>
              <a:latin typeface="黑体" panose="02010600030101010101" pitchFamily="49" charset="-122"/>
              <a:ea typeface="黑体" panose="02010600030101010101" pitchFamily="49" charset="-122"/>
            </a:endParaRPr>
          </a:p>
        </p:txBody>
      </p:sp>
      <p:sp>
        <p:nvSpPr>
          <p:cNvPr id="5" name="圆角矩形 4"/>
          <p:cNvSpPr/>
          <p:nvPr/>
        </p:nvSpPr>
        <p:spPr>
          <a:xfrm flipV="1">
            <a:off x="453813" y="911860"/>
            <a:ext cx="11435080" cy="76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350" b="1" noProof="1">
              <a:solidFill>
                <a:srgbClr val="FFFFFF"/>
              </a:solidFill>
            </a:endParaRPr>
          </a:p>
        </p:txBody>
      </p:sp>
      <p:sp>
        <p:nvSpPr>
          <p:cNvPr id="100" name="文本框 99"/>
          <p:cNvSpPr txBox="1"/>
          <p:nvPr/>
        </p:nvSpPr>
        <p:spPr>
          <a:xfrm>
            <a:off x="793327" y="1380493"/>
            <a:ext cx="10604500" cy="4523105"/>
          </a:xfrm>
          <a:prstGeom prst="rect">
            <a:avLst/>
          </a:prstGeom>
          <a:noFill/>
          <a:ln w="9525">
            <a:solidFill>
              <a:srgbClr val="FF0000"/>
            </a:solidFill>
          </a:ln>
        </p:spPr>
        <p:txBody>
          <a:bodyPr wrap="square">
            <a:spAutoFit/>
          </a:bodyPr>
          <a:lstStyle/>
          <a:p>
            <a:pPr fontAlgn="base">
              <a:spcBef>
                <a:spcPct val="0"/>
              </a:spcBef>
              <a:spcAft>
                <a:spcPct val="0"/>
              </a:spcAft>
            </a:pPr>
            <a:r>
              <a:rPr lang="en-US" altLang="zh-CN" b="1">
                <a:solidFill>
                  <a:srgbClr val="0000FF"/>
                </a:solidFill>
                <a:latin typeface="Times New Roman" panose="02020603050405020304" pitchFamily="18" charset="0"/>
                <a:ea typeface="黑体" panose="02010600030101010101" pitchFamily="49" charset="-122"/>
              </a:rPr>
              <a:t>4.2.1. </a:t>
            </a:r>
            <a:r>
              <a:rPr lang="zh-CN" altLang="en-US" b="1">
                <a:solidFill>
                  <a:srgbClr val="0000FF"/>
                </a:solidFill>
                <a:latin typeface="Times New Roman" panose="02020603050405020304" pitchFamily="18" charset="0"/>
                <a:ea typeface="黑体" panose="02010600030101010101" pitchFamily="49" charset="-122"/>
              </a:rPr>
              <a:t>主干知识</a:t>
            </a:r>
            <a:endParaRPr lang="zh-CN" altLang="en-US" b="1">
              <a:solidFill>
                <a:srgbClr val="0000FF"/>
              </a:solidFill>
              <a:latin typeface="Times New Roman" panose="02020603050405020304" pitchFamily="18" charset="0"/>
              <a:ea typeface="黑体" panose="02010600030101010101" pitchFamily="49" charset="-122"/>
            </a:endParaRPr>
          </a:p>
          <a:p>
            <a:pPr fontAlgn="base">
              <a:spcBef>
                <a:spcPct val="0"/>
              </a:spcBef>
              <a:spcAft>
                <a:spcPct val="0"/>
              </a:spcAft>
            </a:pPr>
            <a:r>
              <a:rPr lang="en-US" b="1">
                <a:solidFill>
                  <a:srgbClr val="FF0000"/>
                </a:solidFill>
                <a:latin typeface="新宋体" panose="02010609030101010101" charset="-122"/>
                <a:ea typeface="新宋体" panose="02010609030101010101" charset="-122"/>
                <a:cs typeface="新宋体" panose="02010609030101010101" charset="-122"/>
              </a:rPr>
              <a:t>1</a:t>
            </a:r>
            <a:r>
              <a:rPr lang="zh-CN" altLang="en-US" b="1">
                <a:solidFill>
                  <a:srgbClr val="FF0000"/>
                </a:solidFill>
                <a:latin typeface="新宋体" panose="02010609030101010101" charset="-122"/>
                <a:ea typeface="新宋体" panose="02010609030101010101" charset="-122"/>
                <a:cs typeface="新宋体" panose="02010609030101010101" charset="-122"/>
              </a:rPr>
              <a:t>速率公</a:t>
            </a:r>
            <a:r>
              <a:rPr lang="zh-CN" altLang="en-US" b="1">
                <a:solidFill>
                  <a:srgbClr val="FF0000"/>
                </a:solidFill>
                <a:latin typeface="新宋体" panose="02010609030101010101" charset="-122"/>
                <a:ea typeface="新宋体" panose="02010609030101010101" charset="-122"/>
                <a:cs typeface="新宋体" panose="02010609030101010101" charset="-122"/>
                <a:sym typeface="+mn-ea"/>
              </a:rPr>
              <a:t>式</a:t>
            </a:r>
            <a:r>
              <a:rPr lang="zh-CN" altLang="en-US" b="1">
                <a:solidFill>
                  <a:srgbClr val="FF0000"/>
                </a:solidFill>
                <a:latin typeface="新宋体" panose="02010609030101010101" charset="-122"/>
                <a:ea typeface="新宋体" panose="02010609030101010101" charset="-122"/>
                <a:cs typeface="新宋体" panose="02010609030101010101" charset="-122"/>
              </a:rPr>
              <a:t>的剖析与应用</a:t>
            </a:r>
            <a:r>
              <a:rPr lang="zh-CN" altLang="en-US" b="1">
                <a:solidFill>
                  <a:srgbClr val="000000"/>
                </a:solidFill>
                <a:latin typeface="新宋体" panose="02010609030101010101" charset="-122"/>
                <a:ea typeface="新宋体" panose="02010609030101010101" charset="-122"/>
                <a:cs typeface="新宋体" panose="02010609030101010101" charset="-122"/>
              </a:rPr>
              <a:t>  </a:t>
            </a:r>
            <a:r>
              <a:rPr lang="en-US" b="1" i="1">
                <a:solidFill>
                  <a:srgbClr val="FF0000"/>
                </a:solidFill>
                <a:latin typeface="新宋体" panose="02010609030101010101" charset="-122"/>
                <a:ea typeface="新宋体" panose="02010609030101010101" charset="-122"/>
                <a:cs typeface="新宋体" panose="02010609030101010101" charset="-122"/>
                <a:sym typeface="+mn-ea"/>
              </a:rPr>
              <a:t>v</a:t>
            </a:r>
            <a:r>
              <a:rPr lang="en-US" b="1">
                <a:solidFill>
                  <a:srgbClr val="FF0000"/>
                </a:solidFill>
                <a:latin typeface="新宋体" panose="02010609030101010101" charset="-122"/>
                <a:ea typeface="新宋体" panose="02010609030101010101" charset="-122"/>
                <a:cs typeface="新宋体" panose="02010609030101010101" charset="-122"/>
                <a:sym typeface="+mn-ea"/>
              </a:rPr>
              <a:t>(B)</a:t>
            </a:r>
            <a:r>
              <a:rPr lang="zh-CN" altLang="en-US" b="1">
                <a:solidFill>
                  <a:srgbClr val="FF0000"/>
                </a:solidFill>
                <a:latin typeface="新宋体" panose="02010609030101010101" charset="-122"/>
                <a:ea typeface="新宋体" panose="02010609030101010101" charset="-122"/>
                <a:cs typeface="新宋体" panose="02010609030101010101" charset="-122"/>
                <a:sym typeface="+mn-ea"/>
              </a:rPr>
              <a:t>＝</a:t>
            </a:r>
            <a:r>
              <a:rPr lang="en-US" b="1">
                <a:solidFill>
                  <a:srgbClr val="FF0000"/>
                </a:solidFill>
                <a:latin typeface="新宋体" panose="02010609030101010101" charset="-122"/>
                <a:ea typeface="新宋体" panose="02010609030101010101" charset="-122"/>
                <a:cs typeface="新宋体" panose="02010609030101010101" charset="-122"/>
                <a:sym typeface="+mn-ea"/>
              </a:rPr>
              <a:t>Δc(B)/Δt</a:t>
            </a:r>
            <a:endParaRPr lang="en-US" b="1">
              <a:solidFill>
                <a:srgbClr val="FF0000"/>
              </a:solidFill>
              <a:latin typeface="新宋体" panose="02010609030101010101" charset="-122"/>
              <a:ea typeface="新宋体" panose="02010609030101010101" charset="-122"/>
              <a:cs typeface="新宋体" panose="02010609030101010101" charset="-122"/>
              <a:sym typeface="+mn-ea"/>
            </a:endParaRPr>
          </a:p>
          <a:p>
            <a:pPr fontAlgn="base">
              <a:spcBef>
                <a:spcPct val="0"/>
              </a:spcBef>
              <a:spcAft>
                <a:spcPct val="0"/>
              </a:spcAft>
            </a:pPr>
            <a:r>
              <a:rPr lang="zh-CN" altLang="en-US" b="1">
                <a:solidFill>
                  <a:srgbClr val="000000"/>
                </a:solidFill>
                <a:latin typeface="新宋体" panose="02010609030101010101" charset="-122"/>
                <a:ea typeface="新宋体" panose="02010609030101010101" charset="-122"/>
                <a:cs typeface="新宋体" panose="02010609030101010101" charset="-122"/>
              </a:rPr>
              <a:t>   注意：</a:t>
            </a:r>
            <a:r>
              <a:rPr lang="en-US" b="1">
                <a:solidFill>
                  <a:srgbClr val="000000"/>
                </a:solidFill>
                <a:latin typeface="新宋体" panose="02010609030101010101" charset="-122"/>
                <a:ea typeface="新宋体" panose="02010609030101010101" charset="-122"/>
                <a:cs typeface="新宋体" panose="02010609030101010101" charset="-122"/>
              </a:rPr>
              <a:t>(1)</a:t>
            </a:r>
            <a:r>
              <a:rPr lang="zh-CN" altLang="en-US" b="1">
                <a:solidFill>
                  <a:srgbClr val="000000"/>
                </a:solidFill>
                <a:latin typeface="新宋体" panose="02010609030101010101" charset="-122"/>
                <a:ea typeface="新宋体" panose="02010609030101010101" charset="-122"/>
                <a:cs typeface="新宋体" panose="02010609030101010101" charset="-122"/>
              </a:rPr>
              <a:t>浓度适于气体和溶液；</a:t>
            </a:r>
            <a:endParaRPr lang="zh-CN" altLang="en-US" b="1">
              <a:solidFill>
                <a:srgbClr val="000000"/>
              </a:solidFill>
              <a:latin typeface="新宋体" panose="02010609030101010101" charset="-122"/>
              <a:ea typeface="新宋体" panose="02010609030101010101" charset="-122"/>
              <a:cs typeface="新宋体" panose="02010609030101010101" charset="-122"/>
            </a:endParaRPr>
          </a:p>
          <a:p>
            <a:pPr fontAlgn="base">
              <a:spcBef>
                <a:spcPct val="0"/>
              </a:spcBef>
              <a:spcAft>
                <a:spcPct val="0"/>
              </a:spcAft>
            </a:pPr>
            <a:r>
              <a:rPr lang="zh-CN" altLang="en-US" b="1">
                <a:solidFill>
                  <a:srgbClr val="000000"/>
                </a:solidFill>
                <a:latin typeface="新宋体" panose="02010609030101010101" charset="-122"/>
                <a:ea typeface="新宋体" panose="02010609030101010101" charset="-122"/>
                <a:cs typeface="新宋体" panose="02010609030101010101" charset="-122"/>
              </a:rPr>
              <a:t>         </a:t>
            </a:r>
            <a:r>
              <a:rPr lang="en-US" altLang="zh-CN" b="1">
                <a:solidFill>
                  <a:srgbClr val="000000"/>
                </a:solidFill>
                <a:latin typeface="新宋体" panose="02010609030101010101" charset="-122"/>
                <a:ea typeface="新宋体" panose="02010609030101010101" charset="-122"/>
                <a:cs typeface="新宋体" panose="02010609030101010101" charset="-122"/>
              </a:rPr>
              <a:t>(2)</a:t>
            </a:r>
            <a:r>
              <a:rPr lang="zh-CN" altLang="en-US" b="1">
                <a:solidFill>
                  <a:srgbClr val="000000"/>
                </a:solidFill>
                <a:latin typeface="新宋体" panose="02010609030101010101" charset="-122"/>
                <a:ea typeface="新宋体" panose="02010609030101010101" charset="-122"/>
                <a:cs typeface="新宋体" panose="02010609030101010101" charset="-122"/>
              </a:rPr>
              <a:t>平均反应速率，取正值；</a:t>
            </a:r>
            <a:endParaRPr lang="zh-CN" altLang="en-US" b="1">
              <a:solidFill>
                <a:srgbClr val="000000"/>
              </a:solidFill>
              <a:latin typeface="新宋体" panose="02010609030101010101" charset="-122"/>
              <a:ea typeface="新宋体" panose="02010609030101010101" charset="-122"/>
              <a:cs typeface="新宋体" panose="02010609030101010101" charset="-122"/>
            </a:endParaRPr>
          </a:p>
          <a:p>
            <a:pPr fontAlgn="base">
              <a:spcBef>
                <a:spcPct val="0"/>
              </a:spcBef>
              <a:spcAft>
                <a:spcPct val="0"/>
              </a:spcAft>
            </a:pPr>
            <a:r>
              <a:rPr lang="zh-CN" altLang="en-US" b="1">
                <a:solidFill>
                  <a:srgbClr val="000000"/>
                </a:solidFill>
                <a:latin typeface="新宋体" panose="02010609030101010101" charset="-122"/>
                <a:ea typeface="新宋体" panose="02010609030101010101" charset="-122"/>
                <a:cs typeface="新宋体" panose="02010609030101010101" charset="-122"/>
              </a:rPr>
              <a:t>         (3)同一反应、不同物质表示速率，数值可能不同，但意义相同；</a:t>
            </a:r>
            <a:endParaRPr lang="zh-CN" altLang="en-US" b="1">
              <a:solidFill>
                <a:srgbClr val="000000"/>
              </a:solidFill>
              <a:latin typeface="新宋体" panose="02010609030101010101" charset="-122"/>
              <a:ea typeface="新宋体" panose="02010609030101010101" charset="-122"/>
              <a:cs typeface="新宋体" panose="02010609030101010101" charset="-122"/>
            </a:endParaRPr>
          </a:p>
          <a:p>
            <a:pPr fontAlgn="base">
              <a:spcBef>
                <a:spcPct val="0"/>
              </a:spcBef>
              <a:spcAft>
                <a:spcPct val="0"/>
              </a:spcAft>
            </a:pPr>
            <a:r>
              <a:rPr lang="zh-CN" altLang="en-US" b="1">
                <a:solidFill>
                  <a:srgbClr val="000000"/>
                </a:solidFill>
                <a:latin typeface="新宋体" panose="02010609030101010101" charset="-122"/>
                <a:ea typeface="新宋体" panose="02010609030101010101" charset="-122"/>
                <a:cs typeface="新宋体" panose="02010609030101010101" charset="-122"/>
              </a:rPr>
              <a:t>         </a:t>
            </a:r>
            <a:r>
              <a:rPr lang="zh-CN" altLang="en-US" b="1">
                <a:solidFill>
                  <a:srgbClr val="000000"/>
                </a:solidFill>
                <a:latin typeface="新宋体" panose="02010609030101010101" charset="-122"/>
                <a:ea typeface="新宋体" panose="02010609030101010101" charset="-122"/>
                <a:cs typeface="新宋体" panose="02010609030101010101" charset="-122"/>
                <a:sym typeface="+mn-ea"/>
              </a:rPr>
              <a:t>(4)</a:t>
            </a:r>
            <a:r>
              <a:rPr lang="zh-CN" altLang="en-US" b="1">
                <a:solidFill>
                  <a:srgbClr val="000000"/>
                </a:solidFill>
                <a:latin typeface="新宋体" panose="02010609030101010101" charset="-122"/>
                <a:ea typeface="新宋体" panose="02010609030101010101" charset="-122"/>
                <a:cs typeface="新宋体" panose="02010609030101010101" charset="-122"/>
              </a:rPr>
              <a:t>反应速率之比等于其化学计量数之比；</a:t>
            </a:r>
            <a:endParaRPr lang="zh-CN" altLang="en-US" b="1">
              <a:solidFill>
                <a:srgbClr val="000000"/>
              </a:solidFill>
              <a:latin typeface="新宋体" panose="02010609030101010101" charset="-122"/>
              <a:ea typeface="新宋体" panose="02010609030101010101" charset="-122"/>
              <a:cs typeface="新宋体" panose="02010609030101010101" charset="-122"/>
            </a:endParaRPr>
          </a:p>
          <a:p>
            <a:pPr fontAlgn="base">
              <a:spcBef>
                <a:spcPct val="0"/>
              </a:spcBef>
              <a:spcAft>
                <a:spcPct val="0"/>
              </a:spcAft>
            </a:pPr>
            <a:r>
              <a:rPr lang="zh-CN" altLang="en-US" b="1">
                <a:solidFill>
                  <a:srgbClr val="FF0000"/>
                </a:solidFill>
                <a:latin typeface="新宋体" panose="02010609030101010101" charset="-122"/>
                <a:ea typeface="新宋体" panose="02010609030101010101" charset="-122"/>
                <a:cs typeface="新宋体" panose="02010609030101010101" charset="-122"/>
              </a:rPr>
              <a:t>2</a:t>
            </a:r>
            <a:r>
              <a:rPr lang="en-US" altLang="zh-CN" b="1">
                <a:solidFill>
                  <a:srgbClr val="FF0000"/>
                </a:solidFill>
                <a:latin typeface="新宋体" panose="02010609030101010101" charset="-122"/>
                <a:ea typeface="新宋体" panose="02010609030101010101" charset="-122"/>
                <a:cs typeface="新宋体" panose="02010609030101010101" charset="-122"/>
              </a:rPr>
              <a:t>.</a:t>
            </a:r>
            <a:r>
              <a:rPr lang="zh-CN" altLang="en-US" b="1">
                <a:solidFill>
                  <a:srgbClr val="FF0000"/>
                </a:solidFill>
                <a:latin typeface="新宋体" panose="02010609030101010101" charset="-122"/>
                <a:ea typeface="新宋体" panose="02010609030101010101" charset="-122"/>
                <a:cs typeface="新宋体" panose="02010609030101010101" charset="-122"/>
              </a:rPr>
              <a:t>外界条件对反应速率影响</a:t>
            </a:r>
            <a:endParaRPr lang="zh-CN" altLang="en-US" b="1">
              <a:solidFill>
                <a:srgbClr val="FF0000"/>
              </a:solidFill>
              <a:latin typeface="新宋体" panose="02010609030101010101" charset="-122"/>
              <a:ea typeface="新宋体" panose="02010609030101010101" charset="-122"/>
              <a:cs typeface="新宋体" panose="02010609030101010101" charset="-122"/>
            </a:endParaRPr>
          </a:p>
          <a:p>
            <a:pPr fontAlgn="base">
              <a:spcBef>
                <a:spcPct val="0"/>
              </a:spcBef>
              <a:spcAft>
                <a:spcPct val="0"/>
              </a:spcAft>
            </a:pPr>
            <a:r>
              <a:rPr lang="zh-CN" altLang="en-US" b="1">
                <a:solidFill>
                  <a:srgbClr val="000000"/>
                </a:solidFill>
                <a:latin typeface="新宋体" panose="02010609030101010101" charset="-122"/>
                <a:ea typeface="新宋体" panose="02010609030101010101" charset="-122"/>
                <a:cs typeface="新宋体" panose="02010609030101010101" charset="-122"/>
              </a:rPr>
              <a:t>         (1)纯液体、固体浓度视为常数，但固体颗粒大小影响反应速率；</a:t>
            </a:r>
            <a:endParaRPr lang="zh-CN" altLang="en-US" b="1">
              <a:solidFill>
                <a:srgbClr val="000000"/>
              </a:solidFill>
              <a:latin typeface="新宋体" panose="02010609030101010101" charset="-122"/>
              <a:ea typeface="新宋体" panose="02010609030101010101" charset="-122"/>
              <a:cs typeface="新宋体" panose="02010609030101010101" charset="-122"/>
            </a:endParaRPr>
          </a:p>
          <a:p>
            <a:pPr fontAlgn="base">
              <a:spcBef>
                <a:spcPct val="0"/>
              </a:spcBef>
              <a:spcAft>
                <a:spcPct val="0"/>
              </a:spcAft>
            </a:pPr>
            <a:r>
              <a:rPr lang="zh-CN" altLang="en-US" b="1">
                <a:solidFill>
                  <a:srgbClr val="000000"/>
                </a:solidFill>
                <a:latin typeface="新宋体" panose="02010609030101010101" charset="-122"/>
                <a:ea typeface="新宋体" panose="02010609030101010101" charset="-122"/>
                <a:cs typeface="新宋体" panose="02010609030101010101" charset="-122"/>
              </a:rPr>
              <a:t>         (2)压强对无气体参加的化学反应的速率无影响；</a:t>
            </a:r>
            <a:endParaRPr lang="zh-CN" altLang="en-US" b="1">
              <a:solidFill>
                <a:srgbClr val="000000"/>
              </a:solidFill>
              <a:latin typeface="新宋体" panose="02010609030101010101" charset="-122"/>
              <a:ea typeface="新宋体" panose="02010609030101010101" charset="-122"/>
              <a:cs typeface="新宋体" panose="02010609030101010101" charset="-122"/>
            </a:endParaRPr>
          </a:p>
          <a:p>
            <a:pPr fontAlgn="base">
              <a:spcBef>
                <a:spcPct val="0"/>
              </a:spcBef>
              <a:spcAft>
                <a:spcPct val="0"/>
              </a:spcAft>
            </a:pPr>
            <a:r>
              <a:rPr lang="zh-CN" altLang="en-US" b="1">
                <a:solidFill>
                  <a:srgbClr val="000000"/>
                </a:solidFill>
                <a:latin typeface="新宋体" panose="02010609030101010101" charset="-122"/>
                <a:ea typeface="新宋体" panose="02010609030101010101" charset="-122"/>
                <a:cs typeface="新宋体" panose="02010609030101010101" charset="-122"/>
              </a:rPr>
              <a:t>         (3)升温，不论吸热、放热、正反应、逆反应，速率都增大；</a:t>
            </a:r>
            <a:endParaRPr lang="zh-CN" altLang="en-US" b="1">
              <a:solidFill>
                <a:srgbClr val="000000"/>
              </a:solidFill>
              <a:latin typeface="新宋体" panose="02010609030101010101" charset="-122"/>
              <a:ea typeface="新宋体" panose="02010609030101010101" charset="-122"/>
              <a:cs typeface="新宋体" panose="02010609030101010101" charset="-122"/>
            </a:endParaRPr>
          </a:p>
          <a:p>
            <a:pPr fontAlgn="base">
              <a:spcBef>
                <a:spcPct val="0"/>
              </a:spcBef>
              <a:spcAft>
                <a:spcPct val="0"/>
              </a:spcAft>
            </a:pPr>
            <a:r>
              <a:rPr lang="zh-CN" altLang="en-US" b="1">
                <a:solidFill>
                  <a:srgbClr val="000000"/>
                </a:solidFill>
                <a:latin typeface="新宋体" panose="02010609030101010101" charset="-122"/>
                <a:ea typeface="新宋体" panose="02010609030101010101" charset="-122"/>
                <a:cs typeface="新宋体" panose="02010609030101010101" charset="-122"/>
              </a:rPr>
              <a:t>         (4)温度选择还需考虑催化剂的活性温度范围；</a:t>
            </a:r>
            <a:endParaRPr lang="zh-CN" altLang="en-US" b="1">
              <a:solidFill>
                <a:srgbClr val="000000"/>
              </a:solidFill>
              <a:latin typeface="新宋体" panose="02010609030101010101" charset="-122"/>
              <a:ea typeface="新宋体" panose="02010609030101010101" charset="-122"/>
              <a:cs typeface="新宋体" panose="02010609030101010101" charset="-122"/>
            </a:endParaRPr>
          </a:p>
          <a:p>
            <a:pPr fontAlgn="base">
              <a:spcBef>
                <a:spcPct val="0"/>
              </a:spcBef>
              <a:spcAft>
                <a:spcPct val="0"/>
              </a:spcAft>
            </a:pPr>
            <a:r>
              <a:rPr lang="zh-CN" altLang="en-US" b="1">
                <a:solidFill>
                  <a:srgbClr val="000000"/>
                </a:solidFill>
                <a:latin typeface="新宋体" panose="02010609030101010101" charset="-122"/>
                <a:ea typeface="新宋体" panose="02010609030101010101" charset="-122"/>
                <a:cs typeface="新宋体" panose="02010609030101010101" charset="-122"/>
              </a:rPr>
              <a:t>         (5)气体反应，要考虑</a:t>
            </a:r>
            <a:r>
              <a:rPr lang="en-US" altLang="zh-CN" b="1">
                <a:solidFill>
                  <a:srgbClr val="000000"/>
                </a:solidFill>
                <a:latin typeface="新宋体" panose="02010609030101010101" charset="-122"/>
                <a:ea typeface="新宋体" panose="02010609030101010101" charset="-122"/>
                <a:cs typeface="新宋体" panose="02010609030101010101" charset="-122"/>
              </a:rPr>
              <a:t>T</a:t>
            </a:r>
            <a:r>
              <a:rPr lang="zh-CN" altLang="en-US" b="1">
                <a:solidFill>
                  <a:srgbClr val="000000"/>
                </a:solidFill>
                <a:latin typeface="新宋体" panose="02010609030101010101" charset="-122"/>
                <a:ea typeface="新宋体" panose="02010609030101010101" charset="-122"/>
                <a:cs typeface="新宋体" panose="02010609030101010101" charset="-122"/>
              </a:rPr>
              <a:t>、</a:t>
            </a:r>
            <a:r>
              <a:rPr lang="en-US" altLang="zh-CN" b="1">
                <a:solidFill>
                  <a:srgbClr val="000000"/>
                </a:solidFill>
                <a:latin typeface="新宋体" panose="02010609030101010101" charset="-122"/>
                <a:ea typeface="新宋体" panose="02010609030101010101" charset="-122"/>
                <a:cs typeface="新宋体" panose="02010609030101010101" charset="-122"/>
              </a:rPr>
              <a:t>P</a:t>
            </a:r>
            <a:r>
              <a:rPr lang="zh-CN" altLang="en-US" b="1">
                <a:solidFill>
                  <a:srgbClr val="000000"/>
                </a:solidFill>
                <a:latin typeface="新宋体" panose="02010609030101010101" charset="-122"/>
                <a:ea typeface="新宋体" panose="02010609030101010101" charset="-122"/>
                <a:cs typeface="新宋体" panose="02010609030101010101" charset="-122"/>
              </a:rPr>
              <a:t>是否造成浓度改变，在判断速率变化；</a:t>
            </a:r>
            <a:endParaRPr lang="zh-CN" altLang="en-US" b="1">
              <a:solidFill>
                <a:srgbClr val="000000"/>
              </a:solidFill>
              <a:latin typeface="新宋体" panose="02010609030101010101" charset="-122"/>
              <a:ea typeface="新宋体" panose="02010609030101010101" charset="-122"/>
              <a:cs typeface="新宋体" panose="02010609030101010101" charset="-122"/>
            </a:endParaRPr>
          </a:p>
          <a:p>
            <a:pPr fontAlgn="base">
              <a:spcBef>
                <a:spcPct val="0"/>
              </a:spcBef>
              <a:spcAft>
                <a:spcPct val="0"/>
              </a:spcAft>
            </a:pPr>
            <a:r>
              <a:rPr lang="en-US" altLang="zh-CN" b="1">
                <a:solidFill>
                  <a:srgbClr val="FF0000"/>
                </a:solidFill>
                <a:latin typeface="新宋体" panose="02010609030101010101" charset="-122"/>
                <a:ea typeface="新宋体" panose="02010609030101010101" charset="-122"/>
                <a:cs typeface="新宋体" panose="02010609030101010101" charset="-122"/>
              </a:rPr>
              <a:t>3.</a:t>
            </a:r>
            <a:r>
              <a:rPr lang="zh-CN" altLang="zh-CN" b="1">
                <a:solidFill>
                  <a:srgbClr val="FF0000"/>
                </a:solidFill>
                <a:latin typeface="新宋体" panose="02010609030101010101" charset="-122"/>
                <a:ea typeface="新宋体" panose="02010609030101010101" charset="-122"/>
                <a:cs typeface="新宋体" panose="02010609030101010101" charset="-122"/>
              </a:rPr>
              <a:t>常见</a:t>
            </a:r>
            <a:r>
              <a:rPr lang="en-US" altLang="zh-CN" b="1">
                <a:solidFill>
                  <a:srgbClr val="FF0000"/>
                </a:solidFill>
                <a:latin typeface="新宋体" panose="02010609030101010101" charset="-122"/>
                <a:ea typeface="新宋体" panose="02010609030101010101" charset="-122"/>
                <a:cs typeface="新宋体" panose="02010609030101010101" charset="-122"/>
              </a:rPr>
              <a:t>失误</a:t>
            </a:r>
            <a:endParaRPr lang="en-US" altLang="zh-CN" b="1">
              <a:solidFill>
                <a:srgbClr val="FF0000"/>
              </a:solidFill>
              <a:latin typeface="新宋体" panose="02010609030101010101" charset="-122"/>
              <a:ea typeface="新宋体" panose="02010609030101010101" charset="-122"/>
              <a:cs typeface="新宋体" panose="02010609030101010101" charset="-122"/>
            </a:endParaRPr>
          </a:p>
          <a:p>
            <a:pPr fontAlgn="base">
              <a:spcBef>
                <a:spcPct val="0"/>
              </a:spcBef>
              <a:spcAft>
                <a:spcPct val="0"/>
              </a:spcAft>
            </a:pPr>
            <a:r>
              <a:rPr lang="en-US" altLang="zh-CN" b="1">
                <a:solidFill>
                  <a:srgbClr val="000000"/>
                </a:solidFill>
                <a:latin typeface="新宋体" panose="02010609030101010101" charset="-122"/>
                <a:ea typeface="新宋体" panose="02010609030101010101" charset="-122"/>
                <a:cs typeface="新宋体" panose="02010609030101010101" charset="-122"/>
              </a:rPr>
              <a:t>         (1)不注意容器的体积；</a:t>
            </a:r>
            <a:endParaRPr lang="en-US" altLang="zh-CN" b="1">
              <a:solidFill>
                <a:srgbClr val="000000"/>
              </a:solidFill>
              <a:latin typeface="新宋体" panose="02010609030101010101" charset="-122"/>
              <a:ea typeface="新宋体" panose="02010609030101010101" charset="-122"/>
              <a:cs typeface="新宋体" panose="02010609030101010101" charset="-122"/>
            </a:endParaRPr>
          </a:p>
          <a:p>
            <a:pPr fontAlgn="base">
              <a:spcBef>
                <a:spcPct val="0"/>
              </a:spcBef>
              <a:spcAft>
                <a:spcPct val="0"/>
              </a:spcAft>
            </a:pPr>
            <a:r>
              <a:rPr lang="en-US" altLang="zh-CN" b="1">
                <a:solidFill>
                  <a:srgbClr val="000000"/>
                </a:solidFill>
                <a:latin typeface="新宋体" panose="02010609030101010101" charset="-122"/>
                <a:ea typeface="新宋体" panose="02010609030101010101" charset="-122"/>
                <a:cs typeface="新宋体" panose="02010609030101010101" charset="-122"/>
              </a:rPr>
              <a:t>         (2)漏写单位或单位写错；</a:t>
            </a:r>
            <a:endParaRPr lang="en-US" altLang="zh-CN" b="1">
              <a:solidFill>
                <a:srgbClr val="000000"/>
              </a:solidFill>
              <a:latin typeface="新宋体" panose="02010609030101010101" charset="-122"/>
              <a:ea typeface="新宋体" panose="02010609030101010101" charset="-122"/>
              <a:cs typeface="新宋体" panose="02010609030101010101" charset="-122"/>
            </a:endParaRPr>
          </a:p>
          <a:p>
            <a:pPr fontAlgn="base">
              <a:spcBef>
                <a:spcPct val="0"/>
              </a:spcBef>
              <a:spcAft>
                <a:spcPct val="0"/>
              </a:spcAft>
            </a:pPr>
            <a:r>
              <a:rPr lang="en-US" altLang="zh-CN" b="1">
                <a:solidFill>
                  <a:srgbClr val="000000"/>
                </a:solidFill>
                <a:latin typeface="新宋体" panose="02010609030101010101" charset="-122"/>
                <a:ea typeface="新宋体" panose="02010609030101010101" charset="-122"/>
                <a:cs typeface="新宋体" panose="02010609030101010101" charset="-122"/>
              </a:rPr>
              <a:t>         (3)忽略有效数字。</a:t>
            </a:r>
            <a:endParaRPr lang="en-US" altLang="zh-CN" b="1">
              <a:solidFill>
                <a:srgbClr val="000000"/>
              </a:solidFill>
              <a:latin typeface="新宋体" panose="02010609030101010101" charset="-122"/>
              <a:ea typeface="新宋体" panose="02010609030101010101" charset="-122"/>
              <a:cs typeface="新宋体" panose="02010609030101010101" charset="-122"/>
            </a:endParaRPr>
          </a:p>
        </p:txBody>
      </p:sp>
    </p:spTree>
  </p:cSld>
  <p:clrMapOvr>
    <a:masterClrMapping/>
  </p:clrMapOvr>
  <p:transition>
    <p:random/>
  </p:transition>
</p:sld>
</file>

<file path=ppt/slides/slide19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
            <a:lum/>
          </a:blip>
          <a:stretch>
            <a:fillRect/>
          </a:stretch>
        </a:blipFill>
        <a:effectLst/>
      </p:bgPr>
    </p:bg>
    <p:spTree>
      <p:nvGrpSpPr>
        <p:cNvPr id="1" name=""/>
        <p:cNvGrpSpPr/>
        <p:nvPr/>
      </p:nvGrpSpPr>
      <p:grpSpPr>
        <a:xfrm>
          <a:off x="0" y="0"/>
          <a:ext cx="0" cy="0"/>
          <a:chOff x="0" y="0"/>
          <a:chExt cx="0" cy="0"/>
        </a:xfrm>
      </p:grpSpPr>
      <p:sp>
        <p:nvSpPr>
          <p:cNvPr id="2" name="文本框 1"/>
          <p:cNvSpPr txBox="1"/>
          <p:nvPr/>
        </p:nvSpPr>
        <p:spPr>
          <a:xfrm>
            <a:off x="453816" y="437633"/>
            <a:ext cx="2816797" cy="461665"/>
          </a:xfrm>
          <a:prstGeom prst="rect">
            <a:avLst/>
          </a:prstGeom>
          <a:noFill/>
        </p:spPr>
        <p:txBody>
          <a:bodyPr wrap="none" rtlCol="0">
            <a:spAutoFit/>
          </a:bodyPr>
          <a:lstStyle/>
          <a:p>
            <a:pPr fontAlgn="base">
              <a:spcBef>
                <a:spcPct val="0"/>
              </a:spcBef>
              <a:spcAft>
                <a:spcPct val="0"/>
              </a:spcAft>
            </a:pPr>
            <a:r>
              <a:rPr lang="en-US" altLang="zh-CN" sz="2400" b="1" smtClean="0">
                <a:solidFill>
                  <a:srgbClr val="C00000"/>
                </a:solidFill>
                <a:latin typeface="黑体" panose="02010600030101010101" pitchFamily="49" charset="-122"/>
                <a:ea typeface="黑体" panose="02010600030101010101" pitchFamily="49" charset="-122"/>
              </a:rPr>
              <a:t>(1)</a:t>
            </a:r>
            <a:r>
              <a:rPr lang="zh-CN" altLang="en-US" sz="2400" b="1" smtClean="0">
                <a:solidFill>
                  <a:srgbClr val="C00000"/>
                </a:solidFill>
                <a:latin typeface="黑体" panose="02010600030101010101" pitchFamily="49" charset="-122"/>
                <a:ea typeface="黑体" panose="02010600030101010101" pitchFamily="49" charset="-122"/>
              </a:rPr>
              <a:t>速率及影响因素</a:t>
            </a:r>
            <a:endParaRPr lang="zh-CN" altLang="en-US" sz="2400" b="1" smtClean="0">
              <a:solidFill>
                <a:srgbClr val="C00000"/>
              </a:solidFill>
              <a:latin typeface="黑体" panose="02010600030101010101" pitchFamily="49" charset="-122"/>
              <a:ea typeface="黑体" panose="02010600030101010101" pitchFamily="49" charset="-122"/>
            </a:endParaRPr>
          </a:p>
        </p:txBody>
      </p:sp>
      <p:sp>
        <p:nvSpPr>
          <p:cNvPr id="5" name="圆角矩形 4"/>
          <p:cNvSpPr/>
          <p:nvPr/>
        </p:nvSpPr>
        <p:spPr>
          <a:xfrm flipV="1">
            <a:off x="453813" y="911860"/>
            <a:ext cx="11435080" cy="76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350" b="1" noProof="1">
              <a:solidFill>
                <a:srgbClr val="FFFFFF"/>
              </a:solidFill>
            </a:endParaRPr>
          </a:p>
        </p:txBody>
      </p:sp>
      <p:sp>
        <p:nvSpPr>
          <p:cNvPr id="50" name="文本框 49"/>
          <p:cNvSpPr txBox="1"/>
          <p:nvPr/>
        </p:nvSpPr>
        <p:spPr>
          <a:xfrm>
            <a:off x="1573107" y="3321051"/>
            <a:ext cx="7162800" cy="460375"/>
          </a:xfrm>
          <a:prstGeom prst="rect">
            <a:avLst/>
          </a:prstGeom>
          <a:noFill/>
        </p:spPr>
        <p:txBody>
          <a:bodyPr wrap="square" rtlCol="0">
            <a:spAutoFit/>
          </a:bodyPr>
          <a:lstStyle/>
          <a:p>
            <a:pPr fontAlgn="base">
              <a:spcBef>
                <a:spcPct val="0"/>
              </a:spcBef>
              <a:spcAft>
                <a:spcPct val="0"/>
              </a:spcAft>
            </a:pPr>
            <a:r>
              <a:rPr lang="zh-CN" altLang="en-US" sz="2400" b="1" smtClean="0">
                <a:solidFill>
                  <a:srgbClr val="0000FF"/>
                </a:solidFill>
                <a:latin typeface="黑体" panose="02010600030101010101" pitchFamily="49" charset="-122"/>
                <a:ea typeface="黑体" panose="02010600030101010101" pitchFamily="49" charset="-122"/>
              </a:rPr>
              <a:t>考点</a:t>
            </a:r>
            <a:r>
              <a:rPr lang="en-US" altLang="zh-CN" sz="2400" b="1" smtClean="0">
                <a:solidFill>
                  <a:srgbClr val="0000FF"/>
                </a:solidFill>
                <a:latin typeface="黑体" panose="02010600030101010101" pitchFamily="49" charset="-122"/>
                <a:ea typeface="黑体" panose="02010600030101010101" pitchFamily="49" charset="-122"/>
              </a:rPr>
              <a:t>2</a:t>
            </a:r>
            <a:r>
              <a:rPr lang="en-US" altLang="zh-CN" sz="2400" b="1" smtClean="0">
                <a:solidFill>
                  <a:srgbClr val="000000"/>
                </a:solidFill>
                <a:latin typeface="黑体" panose="02010600030101010101" pitchFamily="49" charset="-122"/>
                <a:ea typeface="黑体" panose="02010600030101010101" pitchFamily="49" charset="-122"/>
              </a:rPr>
              <a:t>——</a:t>
            </a:r>
            <a:r>
              <a:rPr lang="zh-CN" altLang="en-US" sz="2400" b="1" smtClean="0">
                <a:solidFill>
                  <a:srgbClr val="000000"/>
                </a:solidFill>
                <a:latin typeface="黑体" panose="02010600030101010101" pitchFamily="49" charset="-122"/>
                <a:ea typeface="黑体" panose="02010600030101010101" pitchFamily="49" charset="-122"/>
              </a:rPr>
              <a:t>速率及影响因素的</a:t>
            </a:r>
            <a:r>
              <a:rPr lang="zh-CN" altLang="en-US" sz="2400" b="1" smtClean="0">
                <a:solidFill>
                  <a:srgbClr val="0000FF"/>
                </a:solidFill>
                <a:latin typeface="黑体" panose="02010600030101010101" pitchFamily="49" charset="-122"/>
                <a:ea typeface="黑体" panose="02010600030101010101" pitchFamily="49" charset="-122"/>
              </a:rPr>
              <a:t>概念考查</a:t>
            </a:r>
            <a:endParaRPr lang="zh-CN" altLang="en-US" sz="2400" b="1" smtClean="0">
              <a:solidFill>
                <a:srgbClr val="0000FF"/>
              </a:solidFill>
              <a:latin typeface="黑体" panose="02010600030101010101" pitchFamily="49" charset="-122"/>
              <a:ea typeface="黑体" panose="02010600030101010101" pitchFamily="49" charset="-122"/>
            </a:endParaRPr>
          </a:p>
        </p:txBody>
      </p:sp>
      <p:sp>
        <p:nvSpPr>
          <p:cNvPr id="51" name="文本框 50"/>
          <p:cNvSpPr txBox="1"/>
          <p:nvPr/>
        </p:nvSpPr>
        <p:spPr>
          <a:xfrm>
            <a:off x="1573109" y="4901568"/>
            <a:ext cx="5290231" cy="461665"/>
          </a:xfrm>
          <a:prstGeom prst="rect">
            <a:avLst/>
          </a:prstGeom>
          <a:noFill/>
        </p:spPr>
        <p:txBody>
          <a:bodyPr wrap="none" rtlCol="0">
            <a:spAutoFit/>
          </a:bodyPr>
          <a:lstStyle/>
          <a:p>
            <a:pPr fontAlgn="base">
              <a:spcBef>
                <a:spcPct val="0"/>
              </a:spcBef>
              <a:spcAft>
                <a:spcPct val="0"/>
              </a:spcAft>
            </a:pPr>
            <a:r>
              <a:rPr lang="zh-CN" altLang="en-US" sz="2400" b="1" smtClean="0">
                <a:solidFill>
                  <a:srgbClr val="0000FF"/>
                </a:solidFill>
                <a:latin typeface="黑体" panose="02010600030101010101" pitchFamily="49" charset="-122"/>
                <a:ea typeface="黑体" panose="02010600030101010101" pitchFamily="49" charset="-122"/>
                <a:sym typeface="+mn-ea"/>
              </a:rPr>
              <a:t>考点</a:t>
            </a:r>
            <a:r>
              <a:rPr lang="en-US" altLang="zh-CN" sz="2400" b="1" smtClean="0">
                <a:solidFill>
                  <a:srgbClr val="0000FF"/>
                </a:solidFill>
                <a:latin typeface="黑体" panose="02010600030101010101" pitchFamily="49" charset="-122"/>
                <a:ea typeface="黑体" panose="02010600030101010101" pitchFamily="49" charset="-122"/>
                <a:sym typeface="+mn-ea"/>
              </a:rPr>
              <a:t>3</a:t>
            </a:r>
            <a:r>
              <a:rPr lang="en-US" altLang="zh-CN" sz="2400" b="1" smtClean="0">
                <a:solidFill>
                  <a:srgbClr val="000000"/>
                </a:solidFill>
                <a:latin typeface="黑体" panose="02010600030101010101" pitchFamily="49" charset="-122"/>
                <a:ea typeface="黑体" panose="02010600030101010101" pitchFamily="49" charset="-122"/>
                <a:sym typeface="+mn-ea"/>
              </a:rPr>
              <a:t>——</a:t>
            </a:r>
            <a:r>
              <a:rPr lang="zh-CN" altLang="en-US" sz="2400" b="1" smtClean="0">
                <a:solidFill>
                  <a:srgbClr val="000000"/>
                </a:solidFill>
                <a:latin typeface="黑体" panose="02010600030101010101" pitchFamily="49" charset="-122"/>
                <a:ea typeface="黑体" panose="02010600030101010101" pitchFamily="49" charset="-122"/>
                <a:sym typeface="+mn-ea"/>
              </a:rPr>
              <a:t>速率及影响因素的</a:t>
            </a:r>
            <a:r>
              <a:rPr lang="zh-CN" altLang="en-US" sz="2400" b="1" smtClean="0">
                <a:solidFill>
                  <a:srgbClr val="0000FF"/>
                </a:solidFill>
                <a:latin typeface="黑体" panose="02010600030101010101" pitchFamily="49" charset="-122"/>
                <a:ea typeface="黑体" panose="02010600030101010101" pitchFamily="49" charset="-122"/>
                <a:sym typeface="+mn-ea"/>
              </a:rPr>
              <a:t>实验探究</a:t>
            </a:r>
            <a:endParaRPr lang="zh-CN" altLang="en-US" sz="2400" b="1" smtClean="0">
              <a:solidFill>
                <a:srgbClr val="0000FF"/>
              </a:solidFill>
              <a:latin typeface="黑体" panose="02010600030101010101" pitchFamily="49" charset="-122"/>
              <a:ea typeface="黑体" panose="02010600030101010101" pitchFamily="49" charset="-122"/>
            </a:endParaRPr>
          </a:p>
        </p:txBody>
      </p:sp>
      <p:sp>
        <p:nvSpPr>
          <p:cNvPr id="52" name="文本框 51"/>
          <p:cNvSpPr txBox="1"/>
          <p:nvPr/>
        </p:nvSpPr>
        <p:spPr>
          <a:xfrm>
            <a:off x="8831582" y="2755900"/>
            <a:ext cx="1436793" cy="1568450"/>
          </a:xfrm>
          <a:prstGeom prst="rect">
            <a:avLst/>
          </a:prstGeom>
          <a:noFill/>
        </p:spPr>
        <p:txBody>
          <a:bodyPr wrap="square" rtlCol="0">
            <a:spAutoFit/>
          </a:bodyPr>
          <a:lstStyle/>
          <a:p>
            <a:pPr fontAlgn="base">
              <a:spcBef>
                <a:spcPct val="0"/>
              </a:spcBef>
              <a:spcAft>
                <a:spcPct val="0"/>
              </a:spcAft>
            </a:pPr>
            <a:r>
              <a:rPr lang="en-US" sz="2400" b="1" smtClean="0">
                <a:solidFill>
                  <a:srgbClr val="FF0000"/>
                </a:solidFill>
                <a:latin typeface="黑体" panose="02010600030101010101" pitchFamily="49" charset="-122"/>
                <a:ea typeface="黑体" panose="02010600030101010101" pitchFamily="49" charset="-122"/>
              </a:rPr>
              <a:t>2</a:t>
            </a:r>
            <a:r>
              <a:rPr lang="zh-CN" altLang="en-US" sz="2400" b="1" smtClean="0">
                <a:solidFill>
                  <a:srgbClr val="0000FF"/>
                </a:solidFill>
                <a:latin typeface="黑体" panose="02010600030101010101" pitchFamily="49" charset="-122"/>
                <a:ea typeface="黑体" panose="02010600030101010101" pitchFamily="49" charset="-122"/>
              </a:rPr>
              <a:t>公式</a:t>
            </a:r>
            <a:endParaRPr lang="zh-CN" altLang="en-US" sz="2400" b="1" smtClean="0">
              <a:solidFill>
                <a:srgbClr val="0000FF"/>
              </a:solidFill>
              <a:latin typeface="黑体" panose="02010600030101010101" pitchFamily="49" charset="-122"/>
              <a:ea typeface="黑体" panose="02010600030101010101" pitchFamily="49" charset="-122"/>
            </a:endParaRPr>
          </a:p>
          <a:p>
            <a:pPr fontAlgn="base">
              <a:spcBef>
                <a:spcPct val="0"/>
              </a:spcBef>
              <a:spcAft>
                <a:spcPct val="0"/>
              </a:spcAft>
            </a:pPr>
            <a:r>
              <a:rPr lang="en-US" altLang="zh-CN" sz="2400" b="1" smtClean="0">
                <a:solidFill>
                  <a:srgbClr val="FF0000"/>
                </a:solidFill>
                <a:latin typeface="黑体" panose="02010600030101010101" pitchFamily="49" charset="-122"/>
                <a:ea typeface="黑体" panose="02010600030101010101" pitchFamily="49" charset="-122"/>
              </a:rPr>
              <a:t>4</a:t>
            </a:r>
            <a:r>
              <a:rPr lang="zh-CN" altLang="en-US" sz="2400" b="1" smtClean="0">
                <a:solidFill>
                  <a:srgbClr val="0000FF"/>
                </a:solidFill>
                <a:latin typeface="黑体" panose="02010600030101010101" pitchFamily="49" charset="-122"/>
                <a:ea typeface="黑体" panose="02010600030101010101" pitchFamily="49" charset="-122"/>
              </a:rPr>
              <a:t>因素</a:t>
            </a:r>
            <a:endParaRPr lang="zh-CN" altLang="en-US" sz="2400" b="1" smtClean="0">
              <a:solidFill>
                <a:srgbClr val="0000FF"/>
              </a:solidFill>
              <a:latin typeface="黑体" panose="02010600030101010101" pitchFamily="49" charset="-122"/>
              <a:ea typeface="黑体" panose="02010600030101010101" pitchFamily="49" charset="-122"/>
            </a:endParaRPr>
          </a:p>
          <a:p>
            <a:pPr fontAlgn="base">
              <a:spcBef>
                <a:spcPct val="0"/>
              </a:spcBef>
              <a:spcAft>
                <a:spcPct val="0"/>
              </a:spcAft>
            </a:pPr>
            <a:r>
              <a:rPr lang="en-US" altLang="zh-CN" sz="2400" b="1" smtClean="0">
                <a:solidFill>
                  <a:srgbClr val="FF0000"/>
                </a:solidFill>
                <a:latin typeface="黑体" panose="02010600030101010101" pitchFamily="49" charset="-122"/>
                <a:ea typeface="黑体" panose="02010600030101010101" pitchFamily="49" charset="-122"/>
              </a:rPr>
              <a:t>2</a:t>
            </a:r>
            <a:r>
              <a:rPr lang="zh-CN" altLang="en-US" sz="2400" b="1" smtClean="0">
                <a:solidFill>
                  <a:srgbClr val="0000FF"/>
                </a:solidFill>
                <a:latin typeface="黑体" panose="02010600030101010101" pitchFamily="49" charset="-122"/>
                <a:ea typeface="黑体" panose="02010600030101010101" pitchFamily="49" charset="-122"/>
              </a:rPr>
              <a:t>解释</a:t>
            </a:r>
            <a:endParaRPr lang="zh-CN" altLang="en-US" sz="2400" b="1" smtClean="0">
              <a:solidFill>
                <a:srgbClr val="0000FF"/>
              </a:solidFill>
              <a:latin typeface="黑体" panose="02010600030101010101" pitchFamily="49" charset="-122"/>
              <a:ea typeface="黑体" panose="02010600030101010101" pitchFamily="49" charset="-122"/>
            </a:endParaRPr>
          </a:p>
          <a:p>
            <a:pPr fontAlgn="base">
              <a:spcBef>
                <a:spcPct val="0"/>
              </a:spcBef>
              <a:spcAft>
                <a:spcPct val="0"/>
              </a:spcAft>
            </a:pPr>
            <a:r>
              <a:rPr lang="en-US" altLang="zh-CN" sz="2400" b="1" smtClean="0">
                <a:solidFill>
                  <a:srgbClr val="FF0000"/>
                </a:solidFill>
                <a:latin typeface="黑体" panose="02010600030101010101" pitchFamily="49" charset="-122"/>
                <a:ea typeface="黑体" panose="02010600030101010101" pitchFamily="49" charset="-122"/>
              </a:rPr>
              <a:t>4</a:t>
            </a:r>
            <a:r>
              <a:rPr lang="zh-CN" altLang="en-US" sz="2400" b="1" smtClean="0">
                <a:solidFill>
                  <a:srgbClr val="0000FF"/>
                </a:solidFill>
                <a:latin typeface="黑体" panose="02010600030101010101" pitchFamily="49" charset="-122"/>
                <a:ea typeface="黑体" panose="02010600030101010101" pitchFamily="49" charset="-122"/>
              </a:rPr>
              <a:t>误区</a:t>
            </a:r>
            <a:endParaRPr lang="zh-CN" altLang="en-US" sz="2400" b="1" smtClean="0">
              <a:solidFill>
                <a:srgbClr val="0000FF"/>
              </a:solidFill>
              <a:latin typeface="黑体" panose="02010600030101010101" pitchFamily="49" charset="-122"/>
              <a:ea typeface="黑体" panose="02010600030101010101" pitchFamily="49" charset="-122"/>
            </a:endParaRPr>
          </a:p>
        </p:txBody>
      </p:sp>
      <p:sp>
        <p:nvSpPr>
          <p:cNvPr id="53" name="左大括号 52"/>
          <p:cNvSpPr/>
          <p:nvPr/>
        </p:nvSpPr>
        <p:spPr>
          <a:xfrm>
            <a:off x="8631768" y="2898140"/>
            <a:ext cx="206587" cy="1341120"/>
          </a:xfrm>
          <a:prstGeom prst="leftBrace">
            <a:avLst/>
          </a:prstGeom>
          <a:solidFill>
            <a:schemeClr val="accent1"/>
          </a:solidFill>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fontAlgn="base">
              <a:spcBef>
                <a:spcPct val="0"/>
              </a:spcBef>
              <a:spcAft>
                <a:spcPct val="0"/>
              </a:spcAft>
            </a:pPr>
            <a:endParaRPr lang="zh-CN" altLang="en-US" b="1">
              <a:solidFill>
                <a:srgbClr val="000000"/>
              </a:solidFill>
            </a:endParaRPr>
          </a:p>
        </p:txBody>
      </p:sp>
      <p:sp>
        <p:nvSpPr>
          <p:cNvPr id="54" name="文本框 53"/>
          <p:cNvSpPr txBox="1"/>
          <p:nvPr/>
        </p:nvSpPr>
        <p:spPr>
          <a:xfrm>
            <a:off x="8805335" y="4757420"/>
            <a:ext cx="1114408" cy="369332"/>
          </a:xfrm>
          <a:prstGeom prst="rect">
            <a:avLst/>
          </a:prstGeom>
          <a:noFill/>
        </p:spPr>
        <p:txBody>
          <a:bodyPr wrap="none" rtlCol="0" anchor="t">
            <a:spAutoFit/>
          </a:bodyPr>
          <a:lstStyle/>
          <a:p>
            <a:pPr fontAlgn="base">
              <a:spcBef>
                <a:spcPct val="0"/>
              </a:spcBef>
              <a:spcAft>
                <a:spcPct val="0"/>
              </a:spcAft>
            </a:pPr>
            <a:r>
              <a:rPr lang="zh-CN" altLang="en-US" b="1">
                <a:solidFill>
                  <a:srgbClr val="0000FF"/>
                </a:solidFill>
                <a:latin typeface="黑体" panose="02010600030101010101" pitchFamily="49" charset="-122"/>
                <a:ea typeface="黑体" panose="02010600030101010101" pitchFamily="49" charset="-122"/>
                <a:cs typeface="仿宋_GB2312" panose="02010609030101010101" pitchFamily="49" charset="-122"/>
                <a:sym typeface="+mn-ea"/>
              </a:rPr>
              <a:t>确定变量</a:t>
            </a:r>
            <a:endParaRPr lang="zh-CN" altLang="en-US" b="1">
              <a:solidFill>
                <a:srgbClr val="0000FF"/>
              </a:solidFill>
              <a:latin typeface="黑体" panose="02010600030101010101" pitchFamily="49" charset="-122"/>
              <a:ea typeface="黑体" panose="02010600030101010101" pitchFamily="49" charset="-122"/>
              <a:cs typeface="仿宋_GB2312" panose="02010609030101010101" pitchFamily="49" charset="-122"/>
              <a:sym typeface="+mn-ea"/>
            </a:endParaRPr>
          </a:p>
        </p:txBody>
      </p:sp>
      <p:sp>
        <p:nvSpPr>
          <p:cNvPr id="55" name="左大括号 54"/>
          <p:cNvSpPr/>
          <p:nvPr/>
        </p:nvSpPr>
        <p:spPr>
          <a:xfrm>
            <a:off x="8624993" y="4757420"/>
            <a:ext cx="206587" cy="795020"/>
          </a:xfrm>
          <a:prstGeom prst="leftBrace">
            <a:avLst/>
          </a:prstGeom>
          <a:solidFill>
            <a:schemeClr val="accent1"/>
          </a:solidFill>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fontAlgn="base">
              <a:spcBef>
                <a:spcPct val="0"/>
              </a:spcBef>
              <a:spcAft>
                <a:spcPct val="0"/>
              </a:spcAft>
            </a:pPr>
            <a:endParaRPr lang="zh-CN" altLang="en-US" b="1">
              <a:solidFill>
                <a:srgbClr val="000000"/>
              </a:solidFill>
            </a:endParaRPr>
          </a:p>
        </p:txBody>
      </p:sp>
      <p:sp>
        <p:nvSpPr>
          <p:cNvPr id="56" name="文本框 55"/>
          <p:cNvSpPr txBox="1"/>
          <p:nvPr/>
        </p:nvSpPr>
        <p:spPr>
          <a:xfrm>
            <a:off x="8818880" y="5184140"/>
            <a:ext cx="1114408" cy="369332"/>
          </a:xfrm>
          <a:prstGeom prst="rect">
            <a:avLst/>
          </a:prstGeom>
          <a:noFill/>
        </p:spPr>
        <p:txBody>
          <a:bodyPr wrap="none" rtlCol="0" anchor="t">
            <a:spAutoFit/>
          </a:bodyPr>
          <a:lstStyle/>
          <a:p>
            <a:pPr fontAlgn="base">
              <a:spcBef>
                <a:spcPct val="0"/>
              </a:spcBef>
              <a:spcAft>
                <a:spcPct val="0"/>
              </a:spcAft>
            </a:pPr>
            <a:r>
              <a:rPr lang="zh-CN" altLang="en-US" b="1">
                <a:solidFill>
                  <a:srgbClr val="0000FF"/>
                </a:solidFill>
                <a:latin typeface="黑体" panose="02010600030101010101" pitchFamily="49" charset="-122"/>
                <a:ea typeface="黑体" panose="02010600030101010101" pitchFamily="49" charset="-122"/>
                <a:cs typeface="仿宋_GB2312" panose="02010609030101010101" pitchFamily="49" charset="-122"/>
                <a:sym typeface="+mn-ea"/>
              </a:rPr>
              <a:t>定多变一</a:t>
            </a:r>
            <a:endParaRPr lang="zh-CN" altLang="en-US" b="1">
              <a:solidFill>
                <a:srgbClr val="0000FF"/>
              </a:solidFill>
              <a:latin typeface="黑体" panose="02010600030101010101" pitchFamily="49" charset="-122"/>
              <a:ea typeface="黑体" panose="02010600030101010101" pitchFamily="49" charset="-122"/>
              <a:cs typeface="仿宋_GB2312" panose="02010609030101010101" pitchFamily="49" charset="-122"/>
              <a:sym typeface="+mn-ea"/>
            </a:endParaRPr>
          </a:p>
        </p:txBody>
      </p:sp>
      <p:sp>
        <p:nvSpPr>
          <p:cNvPr id="3" name="文本框 2"/>
          <p:cNvSpPr txBox="1"/>
          <p:nvPr/>
        </p:nvSpPr>
        <p:spPr>
          <a:xfrm>
            <a:off x="1573107" y="1924053"/>
            <a:ext cx="3743332" cy="461665"/>
          </a:xfrm>
          <a:prstGeom prst="rect">
            <a:avLst/>
          </a:prstGeom>
          <a:noFill/>
        </p:spPr>
        <p:txBody>
          <a:bodyPr wrap="none" rtlCol="0">
            <a:spAutoFit/>
          </a:bodyPr>
          <a:lstStyle/>
          <a:p>
            <a:pPr fontAlgn="base">
              <a:spcBef>
                <a:spcPct val="0"/>
              </a:spcBef>
              <a:spcAft>
                <a:spcPct val="0"/>
              </a:spcAft>
            </a:pPr>
            <a:r>
              <a:rPr lang="zh-CN" altLang="en-US" sz="2400" b="1" smtClean="0">
                <a:solidFill>
                  <a:srgbClr val="0000FF"/>
                </a:solidFill>
                <a:latin typeface="黑体" panose="02010600030101010101" pitchFamily="49" charset="-122"/>
                <a:ea typeface="黑体" panose="02010600030101010101" pitchFamily="49" charset="-122"/>
                <a:sym typeface="+mn-ea"/>
              </a:rPr>
              <a:t>考点</a:t>
            </a:r>
            <a:r>
              <a:rPr lang="en-US" altLang="zh-CN" sz="2400" b="1" smtClean="0">
                <a:solidFill>
                  <a:srgbClr val="0000FF"/>
                </a:solidFill>
                <a:latin typeface="黑体" panose="02010600030101010101" pitchFamily="49" charset="-122"/>
                <a:ea typeface="黑体" panose="02010600030101010101" pitchFamily="49" charset="-122"/>
                <a:sym typeface="+mn-ea"/>
              </a:rPr>
              <a:t>1</a:t>
            </a:r>
            <a:r>
              <a:rPr lang="en-US" altLang="zh-CN" sz="2400" b="1" smtClean="0">
                <a:solidFill>
                  <a:srgbClr val="000000"/>
                </a:solidFill>
                <a:latin typeface="黑体" panose="02010600030101010101" pitchFamily="49" charset="-122"/>
                <a:ea typeface="黑体" panose="02010600030101010101" pitchFamily="49" charset="-122"/>
                <a:sym typeface="+mn-ea"/>
              </a:rPr>
              <a:t>——</a:t>
            </a:r>
            <a:r>
              <a:rPr lang="zh-CN" altLang="en-US" sz="2400" b="1" smtClean="0">
                <a:solidFill>
                  <a:srgbClr val="000000"/>
                </a:solidFill>
                <a:latin typeface="黑体" panose="02010600030101010101" pitchFamily="49" charset="-122"/>
                <a:ea typeface="黑体" panose="02010600030101010101" pitchFamily="49" charset="-122"/>
                <a:sym typeface="+mn-ea"/>
              </a:rPr>
              <a:t>速率的基本计算</a:t>
            </a:r>
            <a:endParaRPr lang="zh-CN" altLang="en-US" sz="2400" b="1" smtClean="0">
              <a:solidFill>
                <a:srgbClr val="0000FF"/>
              </a:solidFill>
              <a:latin typeface="黑体" panose="02010600030101010101" pitchFamily="49" charset="-122"/>
              <a:ea typeface="黑体" panose="02010600030101010101" pitchFamily="49" charset="-122"/>
            </a:endParaRPr>
          </a:p>
        </p:txBody>
      </p:sp>
    </p:spTree>
  </p:cSld>
  <p:clrMapOvr>
    <a:masterClrMapping/>
  </p:clrMapOvr>
  <p:transition>
    <p:random/>
  </p:transition>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tretch>
            <a:fillRect/>
          </a:stretch>
        </a:blipFill>
        <a:effectLst/>
      </p:bgPr>
    </p:bg>
    <p:spTree>
      <p:nvGrpSpPr>
        <p:cNvPr id="1" name=""/>
        <p:cNvGrpSpPr/>
        <p:nvPr/>
      </p:nvGrpSpPr>
      <p:grpSpPr>
        <a:xfrm>
          <a:off x="0" y="0"/>
          <a:ext cx="0" cy="0"/>
          <a:chOff x="0" y="0"/>
          <a:chExt cx="0" cy="0"/>
        </a:xfrm>
      </p:grpSpPr>
      <p:sp>
        <p:nvSpPr>
          <p:cNvPr id="15" name="矩形: 圆角 14"/>
          <p:cNvSpPr/>
          <p:nvPr/>
        </p:nvSpPr>
        <p:spPr>
          <a:xfrm>
            <a:off x="8180636" y="4488872"/>
            <a:ext cx="2201042" cy="1392488"/>
          </a:xfrm>
          <a:prstGeom prst="roundRect">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a:solidFill>
                  <a:srgbClr val="0000FF"/>
                </a:solidFill>
              </a:rPr>
              <a:t>设计探究方案</a:t>
            </a:r>
            <a:endParaRPr lang="en-US" altLang="zh-CN" sz="2000" b="1">
              <a:solidFill>
                <a:srgbClr val="0000FF"/>
              </a:solidFill>
            </a:endParaRPr>
          </a:p>
          <a:p>
            <a:pPr algn="ctr"/>
            <a:r>
              <a:rPr lang="zh-CN" altLang="en-US" sz="2000" b="1">
                <a:solidFill>
                  <a:srgbClr val="0000FF"/>
                </a:solidFill>
              </a:rPr>
              <a:t>描述实验现象</a:t>
            </a:r>
            <a:endParaRPr lang="en-US" altLang="zh-CN" sz="2000" b="1">
              <a:solidFill>
                <a:srgbClr val="0000FF"/>
              </a:solidFill>
            </a:endParaRPr>
          </a:p>
          <a:p>
            <a:pPr algn="ctr"/>
            <a:r>
              <a:rPr lang="zh-CN" altLang="en-US" sz="2000" b="1">
                <a:solidFill>
                  <a:srgbClr val="0000FF"/>
                </a:solidFill>
              </a:rPr>
              <a:t>分析实验数据</a:t>
            </a:r>
            <a:endParaRPr lang="en-US" altLang="zh-CN" sz="2000" b="1">
              <a:solidFill>
                <a:srgbClr val="0000FF"/>
              </a:solidFill>
            </a:endParaRPr>
          </a:p>
          <a:p>
            <a:pPr algn="ctr"/>
            <a:r>
              <a:rPr lang="zh-CN" altLang="en-US" sz="2000" b="1">
                <a:solidFill>
                  <a:srgbClr val="0000FF"/>
                </a:solidFill>
              </a:rPr>
              <a:t>评价探究方案</a:t>
            </a:r>
            <a:endParaRPr lang="zh-CN" altLang="en-US" sz="2000" b="1">
              <a:solidFill>
                <a:srgbClr val="0000FF"/>
              </a:solidFill>
            </a:endParaRPr>
          </a:p>
        </p:txBody>
      </p:sp>
      <p:sp>
        <p:nvSpPr>
          <p:cNvPr id="14" name="矩形: 圆角 13"/>
          <p:cNvSpPr/>
          <p:nvPr/>
        </p:nvSpPr>
        <p:spPr>
          <a:xfrm>
            <a:off x="2176091" y="4286992"/>
            <a:ext cx="2538413" cy="1504444"/>
          </a:xfrm>
          <a:prstGeom prst="roundRect">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a:solidFill>
                  <a:srgbClr val="0000FF"/>
                </a:solidFill>
              </a:rPr>
              <a:t>识别有效证据</a:t>
            </a:r>
            <a:endParaRPr lang="en-US" altLang="zh-CN" sz="2000" b="1">
              <a:solidFill>
                <a:srgbClr val="0000FF"/>
              </a:solidFill>
            </a:endParaRPr>
          </a:p>
          <a:p>
            <a:pPr algn="ctr"/>
            <a:r>
              <a:rPr lang="zh-CN" altLang="en-US" sz="2000" b="1">
                <a:solidFill>
                  <a:srgbClr val="0000FF"/>
                </a:solidFill>
              </a:rPr>
              <a:t>科学推理论证</a:t>
            </a:r>
            <a:endParaRPr lang="en-US" altLang="zh-CN" sz="2000" b="1">
              <a:solidFill>
                <a:srgbClr val="0000FF"/>
              </a:solidFill>
            </a:endParaRPr>
          </a:p>
          <a:p>
            <a:pPr algn="ctr"/>
            <a:r>
              <a:rPr lang="zh-CN" altLang="en-US" sz="2000" b="1">
                <a:solidFill>
                  <a:srgbClr val="0000FF"/>
                </a:solidFill>
              </a:rPr>
              <a:t>处理转化数据</a:t>
            </a:r>
            <a:endParaRPr lang="en-US" altLang="zh-CN" sz="2000" b="1">
              <a:solidFill>
                <a:srgbClr val="0000FF"/>
              </a:solidFill>
            </a:endParaRPr>
          </a:p>
          <a:p>
            <a:pPr algn="ctr"/>
            <a:r>
              <a:rPr lang="zh-CN" altLang="en-US" sz="2000" b="1">
                <a:solidFill>
                  <a:srgbClr val="0000FF"/>
                </a:solidFill>
              </a:rPr>
              <a:t>归纳总结规律</a:t>
            </a:r>
            <a:endParaRPr lang="zh-CN" altLang="en-US" sz="2000" b="1">
              <a:solidFill>
                <a:srgbClr val="0000FF"/>
              </a:solidFill>
            </a:endParaRPr>
          </a:p>
        </p:txBody>
      </p:sp>
      <p:sp>
        <p:nvSpPr>
          <p:cNvPr id="13" name="矩形: 圆角 12"/>
          <p:cNvSpPr/>
          <p:nvPr/>
        </p:nvSpPr>
        <p:spPr>
          <a:xfrm>
            <a:off x="8142130" y="1392529"/>
            <a:ext cx="2201042" cy="1374422"/>
          </a:xfrm>
          <a:prstGeom prst="roundRect">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a:solidFill>
                  <a:srgbClr val="0000FF"/>
                </a:solidFill>
              </a:rPr>
              <a:t>判断物质结构</a:t>
            </a:r>
            <a:endParaRPr lang="en-US" altLang="zh-CN" sz="2000" b="1">
              <a:solidFill>
                <a:srgbClr val="0000FF"/>
              </a:solidFill>
            </a:endParaRPr>
          </a:p>
          <a:p>
            <a:pPr algn="ctr"/>
            <a:r>
              <a:rPr lang="zh-CN" altLang="en-US" sz="2000" b="1">
                <a:solidFill>
                  <a:srgbClr val="0000FF"/>
                </a:solidFill>
              </a:rPr>
              <a:t>分析物质性质</a:t>
            </a:r>
            <a:endParaRPr lang="en-US" altLang="zh-CN" sz="2000" b="1">
              <a:solidFill>
                <a:srgbClr val="0000FF"/>
              </a:solidFill>
            </a:endParaRPr>
          </a:p>
          <a:p>
            <a:pPr algn="ctr"/>
            <a:r>
              <a:rPr lang="zh-CN" altLang="en-US" sz="2000" b="1">
                <a:solidFill>
                  <a:srgbClr val="0000FF"/>
                </a:solidFill>
              </a:rPr>
              <a:t>预测反应现象</a:t>
            </a:r>
            <a:endParaRPr lang="en-US" altLang="zh-CN" sz="2000" b="1">
              <a:solidFill>
                <a:srgbClr val="0000FF"/>
              </a:solidFill>
            </a:endParaRPr>
          </a:p>
          <a:p>
            <a:pPr algn="ctr"/>
            <a:r>
              <a:rPr lang="zh-CN" altLang="en-US" sz="2000" b="1">
                <a:solidFill>
                  <a:srgbClr val="0000FF"/>
                </a:solidFill>
              </a:rPr>
              <a:t>推断反应结果</a:t>
            </a:r>
            <a:endParaRPr lang="zh-CN" altLang="en-US" sz="2000" b="1">
              <a:solidFill>
                <a:srgbClr val="0000FF"/>
              </a:solidFill>
            </a:endParaRPr>
          </a:p>
        </p:txBody>
      </p:sp>
      <p:sp>
        <p:nvSpPr>
          <p:cNvPr id="12" name="矩形: 圆角 11"/>
          <p:cNvSpPr/>
          <p:nvPr/>
        </p:nvSpPr>
        <p:spPr>
          <a:xfrm>
            <a:off x="2229790" y="1500249"/>
            <a:ext cx="2318459" cy="1361704"/>
          </a:xfrm>
          <a:prstGeom prst="roundRect">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a:solidFill>
                  <a:srgbClr val="0000FF"/>
                </a:solidFill>
              </a:rPr>
              <a:t>掌握基础知识</a:t>
            </a:r>
            <a:endParaRPr lang="en-US" altLang="zh-CN" sz="2000" b="1">
              <a:solidFill>
                <a:srgbClr val="0000FF"/>
              </a:solidFill>
            </a:endParaRPr>
          </a:p>
          <a:p>
            <a:pPr algn="ctr"/>
            <a:r>
              <a:rPr lang="zh-CN" altLang="en-US" sz="2000" b="1">
                <a:solidFill>
                  <a:srgbClr val="0000FF"/>
                </a:solidFill>
              </a:rPr>
              <a:t>辨析基本概念</a:t>
            </a:r>
            <a:endParaRPr lang="en-US" altLang="zh-CN" sz="2000" b="1">
              <a:solidFill>
                <a:srgbClr val="0000FF"/>
              </a:solidFill>
            </a:endParaRPr>
          </a:p>
          <a:p>
            <a:pPr algn="ctr"/>
            <a:r>
              <a:rPr lang="zh-CN" altLang="en-US" sz="2000" b="1">
                <a:solidFill>
                  <a:srgbClr val="0000FF"/>
                </a:solidFill>
              </a:rPr>
              <a:t>获取有关知识</a:t>
            </a:r>
            <a:endParaRPr lang="zh-CN" altLang="en-US" sz="2000" b="1">
              <a:solidFill>
                <a:srgbClr val="0000FF"/>
              </a:solidFill>
            </a:endParaRPr>
          </a:p>
        </p:txBody>
      </p:sp>
      <p:sp>
        <p:nvSpPr>
          <p:cNvPr id="3" name="椭圆 2"/>
          <p:cNvSpPr/>
          <p:nvPr/>
        </p:nvSpPr>
        <p:spPr>
          <a:xfrm>
            <a:off x="4548250" y="1793174"/>
            <a:ext cx="3621974" cy="3277590"/>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p:cNvSpPr txBox="1"/>
          <p:nvPr/>
        </p:nvSpPr>
        <p:spPr>
          <a:xfrm>
            <a:off x="5329647" y="2612569"/>
            <a:ext cx="968828" cy="707886"/>
          </a:xfrm>
          <a:prstGeom prst="rect">
            <a:avLst/>
          </a:prstGeom>
          <a:noFill/>
        </p:spPr>
        <p:txBody>
          <a:bodyPr wrap="square" rtlCol="0">
            <a:spAutoFit/>
          </a:bodyPr>
          <a:lstStyle/>
          <a:p>
            <a:r>
              <a:rPr lang="zh-CN" altLang="en-US" sz="2000" b="1"/>
              <a:t>理解与辨析</a:t>
            </a:r>
            <a:endParaRPr lang="zh-CN" altLang="en-US" sz="2000" b="1"/>
          </a:p>
        </p:txBody>
      </p:sp>
      <p:sp>
        <p:nvSpPr>
          <p:cNvPr id="5" name="文本框 4"/>
          <p:cNvSpPr txBox="1"/>
          <p:nvPr/>
        </p:nvSpPr>
        <p:spPr>
          <a:xfrm>
            <a:off x="6581505" y="2612569"/>
            <a:ext cx="968828" cy="707886"/>
          </a:xfrm>
          <a:prstGeom prst="rect">
            <a:avLst/>
          </a:prstGeom>
          <a:noFill/>
        </p:spPr>
        <p:txBody>
          <a:bodyPr wrap="square" rtlCol="0">
            <a:spAutoFit/>
          </a:bodyPr>
          <a:lstStyle/>
          <a:p>
            <a:r>
              <a:rPr lang="zh-CN" altLang="en-US" sz="2000" b="1"/>
              <a:t>分析与推测</a:t>
            </a:r>
            <a:endParaRPr lang="zh-CN" altLang="en-US" sz="2000" b="1"/>
          </a:p>
        </p:txBody>
      </p:sp>
      <p:sp>
        <p:nvSpPr>
          <p:cNvPr id="6" name="文本框 5"/>
          <p:cNvSpPr txBox="1"/>
          <p:nvPr/>
        </p:nvSpPr>
        <p:spPr>
          <a:xfrm>
            <a:off x="5400403" y="3608767"/>
            <a:ext cx="968828" cy="707886"/>
          </a:xfrm>
          <a:prstGeom prst="rect">
            <a:avLst/>
          </a:prstGeom>
          <a:noFill/>
        </p:spPr>
        <p:txBody>
          <a:bodyPr wrap="square" rtlCol="0">
            <a:spAutoFit/>
          </a:bodyPr>
          <a:lstStyle/>
          <a:p>
            <a:r>
              <a:rPr lang="zh-CN" altLang="en-US" sz="2000" b="1"/>
              <a:t>归纳与论证</a:t>
            </a:r>
            <a:endParaRPr lang="zh-CN" altLang="en-US" sz="2000" b="1"/>
          </a:p>
        </p:txBody>
      </p:sp>
      <p:sp>
        <p:nvSpPr>
          <p:cNvPr id="7" name="文本框 6"/>
          <p:cNvSpPr txBox="1"/>
          <p:nvPr/>
        </p:nvSpPr>
        <p:spPr>
          <a:xfrm>
            <a:off x="6598173" y="3554027"/>
            <a:ext cx="968828" cy="707886"/>
          </a:xfrm>
          <a:prstGeom prst="rect">
            <a:avLst/>
          </a:prstGeom>
          <a:noFill/>
        </p:spPr>
        <p:txBody>
          <a:bodyPr wrap="square" rtlCol="0">
            <a:spAutoFit/>
          </a:bodyPr>
          <a:lstStyle/>
          <a:p>
            <a:r>
              <a:rPr lang="zh-CN" altLang="en-US" sz="2000" b="1"/>
              <a:t>探究与创新</a:t>
            </a:r>
            <a:endParaRPr lang="zh-CN" altLang="en-US" sz="2000" b="1"/>
          </a:p>
        </p:txBody>
      </p:sp>
      <p:sp>
        <p:nvSpPr>
          <p:cNvPr id="8" name="矩形 7"/>
          <p:cNvSpPr/>
          <p:nvPr/>
        </p:nvSpPr>
        <p:spPr>
          <a:xfrm flipH="1">
            <a:off x="6331812" y="1970314"/>
            <a:ext cx="64638" cy="26887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rot="5400000" flipH="1">
            <a:off x="6359367" y="2068284"/>
            <a:ext cx="64638" cy="26887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灯片编号占位符 1"/>
          <p:cNvSpPr>
            <a:spLocks noGrp="1"/>
          </p:cNvSpPr>
          <p:nvPr>
            <p:ph type="sldNum" sz="quarter" idx="12"/>
          </p:nvPr>
        </p:nvSpPr>
        <p:spPr/>
        <p:txBody>
          <a:bodyPr/>
          <a:lstStyle/>
          <a:p>
            <a:fld id="{8CD793AA-DD8F-4188-BA02-A20ADE0B92F3}" type="slidenum">
              <a:rPr lang="zh-CN" altLang="en-US" smtClean="0"/>
            </a:fld>
            <a:endParaRPr lang="zh-CN" altLang="en-US"/>
          </a:p>
        </p:txBody>
      </p:sp>
      <p:sp>
        <p:nvSpPr>
          <p:cNvPr id="17" name="椭圆 16"/>
          <p:cNvSpPr/>
          <p:nvPr/>
        </p:nvSpPr>
        <p:spPr>
          <a:xfrm>
            <a:off x="240119" y="1028735"/>
            <a:ext cx="1725084" cy="1329267"/>
          </a:xfrm>
          <a:prstGeom prst="ellipse">
            <a:avLst/>
          </a:prstGeom>
          <a:solidFill>
            <a:srgbClr val="F1FBE9"/>
          </a:solidFill>
        </p:spPr>
        <p:style>
          <a:lnRef idx="2">
            <a:schemeClr val="accent1">
              <a:shade val="50000"/>
            </a:schemeClr>
          </a:lnRef>
          <a:fillRef idx="1">
            <a:schemeClr val="accent1"/>
          </a:fillRef>
          <a:effectRef idx="0">
            <a:schemeClr val="accent1"/>
          </a:effectRef>
          <a:fontRef idx="minor">
            <a:schemeClr val="lt1"/>
          </a:fontRef>
        </p:style>
        <p:txBody>
          <a:bodyPr lIns="121912" tIns="60956" rIns="121912" bIns="60956" rtlCol="0" anchor="ctr"/>
          <a:lstStyle/>
          <a:p>
            <a:pPr algn="ctr" defTabSz="1219200" fontAlgn="base">
              <a:spcBef>
                <a:spcPct val="0"/>
              </a:spcBef>
              <a:spcAft>
                <a:spcPct val="0"/>
              </a:spcAft>
              <a:defRPr/>
            </a:pPr>
            <a:r>
              <a:rPr lang="zh-CN" altLang="en-US" sz="2100" b="1" noProof="1">
                <a:solidFill>
                  <a:prstClr val="black"/>
                </a:solidFill>
                <a:latin typeface="黑体" panose="02010600030101010101" pitchFamily="49" charset="-122"/>
                <a:ea typeface="黑体" panose="02010600030101010101" pitchFamily="49" charset="-122"/>
              </a:rPr>
              <a:t>知识获取能力</a:t>
            </a:r>
            <a:endParaRPr lang="zh-CN" altLang="en-US" sz="2100" b="1" noProof="1">
              <a:solidFill>
                <a:prstClr val="black"/>
              </a:solidFill>
              <a:latin typeface="黑体" panose="02010600030101010101" pitchFamily="49" charset="-122"/>
              <a:ea typeface="黑体" panose="02010600030101010101" pitchFamily="49" charset="-122"/>
            </a:endParaRPr>
          </a:p>
        </p:txBody>
      </p:sp>
      <p:sp>
        <p:nvSpPr>
          <p:cNvPr id="18" name="椭圆 17"/>
          <p:cNvSpPr/>
          <p:nvPr/>
        </p:nvSpPr>
        <p:spPr>
          <a:xfrm>
            <a:off x="10416485" y="825907"/>
            <a:ext cx="1716617" cy="1329267"/>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lIns="121912" tIns="60956" rIns="121912" bIns="60956" rtlCol="0" anchor="ctr"/>
          <a:lstStyle/>
          <a:p>
            <a:pPr algn="ctr" defTabSz="1219200" fontAlgn="base">
              <a:spcBef>
                <a:spcPct val="0"/>
              </a:spcBef>
              <a:spcAft>
                <a:spcPct val="0"/>
              </a:spcAft>
              <a:defRPr/>
            </a:pPr>
            <a:r>
              <a:rPr lang="zh-CN" altLang="en-US" sz="2000" b="1" noProof="1">
                <a:solidFill>
                  <a:prstClr val="black">
                    <a:lumMod val="50000"/>
                  </a:prstClr>
                </a:solidFill>
                <a:latin typeface="黑体" panose="02010600030101010101" pitchFamily="49" charset="-122"/>
                <a:ea typeface="黑体" panose="02010600030101010101" pitchFamily="49" charset="-122"/>
              </a:rPr>
              <a:t>思维认知能力</a:t>
            </a:r>
            <a:endParaRPr lang="zh-CN" altLang="en-US" sz="2000" b="1" noProof="1">
              <a:solidFill>
                <a:prstClr val="black">
                  <a:lumMod val="50000"/>
                </a:prstClr>
              </a:solidFill>
              <a:latin typeface="黑体" panose="02010600030101010101" pitchFamily="49" charset="-122"/>
              <a:ea typeface="黑体" panose="02010600030101010101" pitchFamily="49" charset="-122"/>
            </a:endParaRPr>
          </a:p>
        </p:txBody>
      </p:sp>
      <p:sp>
        <p:nvSpPr>
          <p:cNvPr id="19" name="椭圆 18"/>
          <p:cNvSpPr/>
          <p:nvPr/>
        </p:nvSpPr>
        <p:spPr>
          <a:xfrm>
            <a:off x="177652" y="5355688"/>
            <a:ext cx="1748367" cy="1331384"/>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lIns="121912" tIns="60956" rIns="121912" bIns="60956" rtlCol="0" anchor="ctr"/>
          <a:lstStyle/>
          <a:p>
            <a:pPr algn="ctr" defTabSz="1219200" fontAlgn="base">
              <a:spcBef>
                <a:spcPct val="0"/>
              </a:spcBef>
              <a:spcAft>
                <a:spcPct val="0"/>
              </a:spcAft>
              <a:defRPr/>
            </a:pPr>
            <a:r>
              <a:rPr lang="zh-CN" altLang="en-US" sz="2000" b="1" noProof="1">
                <a:solidFill>
                  <a:prstClr val="black">
                    <a:lumMod val="50000"/>
                  </a:prstClr>
                </a:solidFill>
                <a:latin typeface="黑体" panose="02010600030101010101" pitchFamily="49" charset="-122"/>
                <a:ea typeface="黑体" panose="02010600030101010101" pitchFamily="49" charset="-122"/>
              </a:rPr>
              <a:t>思维认知能力</a:t>
            </a:r>
            <a:endParaRPr lang="zh-CN" altLang="en-US" sz="2000" b="1" noProof="1">
              <a:solidFill>
                <a:prstClr val="black">
                  <a:lumMod val="50000"/>
                </a:prstClr>
              </a:solidFill>
              <a:latin typeface="黑体" panose="02010600030101010101" pitchFamily="49" charset="-122"/>
              <a:ea typeface="黑体" panose="02010600030101010101" pitchFamily="49" charset="-122"/>
            </a:endParaRPr>
          </a:p>
        </p:txBody>
      </p:sp>
      <p:sp>
        <p:nvSpPr>
          <p:cNvPr id="20" name="椭圆 19"/>
          <p:cNvSpPr/>
          <p:nvPr/>
        </p:nvSpPr>
        <p:spPr>
          <a:xfrm>
            <a:off x="10416483" y="5402236"/>
            <a:ext cx="1716617" cy="1331384"/>
          </a:xfrm>
          <a:prstGeom prst="ellipse">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121912" tIns="60956" rIns="121912" bIns="60956" rtlCol="0" anchor="ctr"/>
          <a:lstStyle/>
          <a:p>
            <a:pPr algn="ctr" defTabSz="1219200" fontAlgn="base">
              <a:spcBef>
                <a:spcPct val="0"/>
              </a:spcBef>
              <a:spcAft>
                <a:spcPct val="0"/>
              </a:spcAft>
              <a:defRPr/>
            </a:pPr>
            <a:r>
              <a:rPr lang="zh-CN" altLang="en-US" sz="2000" b="1" noProof="1">
                <a:solidFill>
                  <a:prstClr val="black">
                    <a:lumMod val="50000"/>
                  </a:prstClr>
                </a:solidFill>
                <a:latin typeface="黑体" panose="02010600030101010101" pitchFamily="49" charset="-122"/>
                <a:ea typeface="黑体" panose="02010600030101010101" pitchFamily="49" charset="-122"/>
              </a:rPr>
              <a:t>实践操作能力</a:t>
            </a:r>
            <a:endParaRPr lang="zh-CN" altLang="en-US" sz="2000" b="1" noProof="1">
              <a:solidFill>
                <a:prstClr val="black">
                  <a:lumMod val="50000"/>
                </a:prstClr>
              </a:solidFill>
              <a:latin typeface="黑体" panose="02010600030101010101" pitchFamily="49" charset="-122"/>
              <a:ea typeface="黑体" panose="02010600030101010101" pitchFamily="49" charset="-122"/>
            </a:endParaRPr>
          </a:p>
        </p:txBody>
      </p:sp>
      <p:sp>
        <p:nvSpPr>
          <p:cNvPr id="21" name="文本框 4"/>
          <p:cNvSpPr txBox="1"/>
          <p:nvPr/>
        </p:nvSpPr>
        <p:spPr>
          <a:xfrm>
            <a:off x="449582" y="170185"/>
            <a:ext cx="10133527" cy="615545"/>
          </a:xfrm>
          <a:prstGeom prst="rect">
            <a:avLst/>
          </a:prstGeom>
          <a:noFill/>
        </p:spPr>
        <p:txBody>
          <a:bodyPr wrap="none" lIns="121912" tIns="60956" rIns="121912" bIns="60956" rtlCol="0" anchor="t">
            <a:spAutoFit/>
          </a:bodyPr>
          <a:lstStyle/>
          <a:p>
            <a:pPr defTabSz="1219200" fontAlgn="base">
              <a:spcBef>
                <a:spcPct val="0"/>
              </a:spcBef>
              <a:spcAft>
                <a:spcPct val="0"/>
              </a:spcAft>
              <a:defRPr/>
            </a:pPr>
            <a:r>
              <a:rPr lang="zh-CN" altLang="en-US" sz="3200" b="1">
                <a:solidFill>
                  <a:srgbClr val="002060"/>
                </a:solidFill>
                <a:latin typeface="黑体" panose="02010600030101010101" pitchFamily="49" charset="-122"/>
                <a:ea typeface="黑体" panose="02010600030101010101" pitchFamily="49" charset="-122"/>
                <a:sym typeface="+mn-ea"/>
              </a:rPr>
              <a:t>四层：“必备知识、</a:t>
            </a:r>
            <a:r>
              <a:rPr lang="zh-CN" altLang="en-US" sz="3200" b="1">
                <a:solidFill>
                  <a:srgbClr val="FF0000"/>
                </a:solidFill>
                <a:latin typeface="黑体" panose="02010600030101010101" pitchFamily="49" charset="-122"/>
                <a:ea typeface="黑体" panose="02010600030101010101" pitchFamily="49" charset="-122"/>
                <a:sym typeface="+mn-ea"/>
              </a:rPr>
              <a:t>关键能力</a:t>
            </a:r>
            <a:r>
              <a:rPr lang="zh-CN" altLang="en-US" sz="3200" b="1">
                <a:solidFill>
                  <a:srgbClr val="002060"/>
                </a:solidFill>
                <a:latin typeface="黑体" panose="02010600030101010101" pitchFamily="49" charset="-122"/>
                <a:ea typeface="黑体" panose="02010600030101010101" pitchFamily="49" charset="-122"/>
                <a:sym typeface="+mn-ea"/>
              </a:rPr>
              <a:t>、学科素养、核心价值”</a:t>
            </a:r>
            <a:endParaRPr lang="zh-CN" altLang="en-US" sz="3200">
              <a:solidFill>
                <a:prstClr val="black"/>
              </a:solidFill>
              <a:latin typeface="Arial" panose="020B0604020202020204" pitchFamily="34"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wipe(down)">
                                      <p:cBhvr>
                                        <p:cTn id="14" dur="500"/>
                                        <p:tgtEl>
                                          <p:spTgt spid="18"/>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down)">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1000"/>
                                        <p:tgtEl>
                                          <p:spTgt spid="20"/>
                                        </p:tgtEl>
                                      </p:cBhvr>
                                    </p:animEffect>
                                    <p:anim calcmode="lin" valueType="num">
                                      <p:cBhvr>
                                        <p:cTn id="23" dur="1000" fill="hold"/>
                                        <p:tgtEl>
                                          <p:spTgt spid="20"/>
                                        </p:tgtEl>
                                        <p:attrNameLst>
                                          <p:attrName>ppt_x</p:attrName>
                                        </p:attrNameLst>
                                      </p:cBhvr>
                                      <p:tavLst>
                                        <p:tav tm="0">
                                          <p:val>
                                            <p:strVal val="#ppt_x"/>
                                          </p:val>
                                        </p:tav>
                                        <p:tav tm="100000">
                                          <p:val>
                                            <p:strVal val="#ppt_x"/>
                                          </p:val>
                                        </p:tav>
                                      </p:tavLst>
                                    </p:anim>
                                    <p:anim calcmode="lin" valueType="num">
                                      <p:cBhvr>
                                        <p:cTn id="2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tretch>
            <a:fillRect/>
          </a:stretch>
        </a:blipFill>
        <a:effectLst/>
      </p:bgPr>
    </p:bg>
    <p:spTree>
      <p:nvGrpSpPr>
        <p:cNvPr id="1" name=""/>
        <p:cNvGrpSpPr/>
        <p:nvPr/>
      </p:nvGrpSpPr>
      <p:grpSpPr>
        <a:xfrm>
          <a:off x="0" y="0"/>
          <a:ext cx="0" cy="0"/>
          <a:chOff x="0" y="0"/>
          <a:chExt cx="0" cy="0"/>
        </a:xfrm>
      </p:grpSpPr>
      <p:sp>
        <p:nvSpPr>
          <p:cNvPr id="60" name="任意多边形: 形状 59"/>
          <p:cNvSpPr/>
          <p:nvPr/>
        </p:nvSpPr>
        <p:spPr>
          <a:xfrm>
            <a:off x="4377401" y="2"/>
            <a:ext cx="7814601" cy="5135337"/>
          </a:xfrm>
          <a:custGeom>
            <a:avLst/>
            <a:gdLst>
              <a:gd name="connsiteX0" fmla="*/ 0 w 5860951"/>
              <a:gd name="connsiteY0" fmla="*/ 0 h 3951578"/>
              <a:gd name="connsiteX1" fmla="*/ 4478398 w 5860951"/>
              <a:gd name="connsiteY1" fmla="*/ 0 h 3951578"/>
              <a:gd name="connsiteX2" fmla="*/ 4568940 w 5860951"/>
              <a:gd name="connsiteY2" fmla="*/ 0 h 3951578"/>
              <a:gd name="connsiteX3" fmla="*/ 5860951 w 5860951"/>
              <a:gd name="connsiteY3" fmla="*/ 0 h 3951578"/>
              <a:gd name="connsiteX4" fmla="*/ 5860951 w 5860951"/>
              <a:gd name="connsiteY4" fmla="*/ 3951578 h 3951578"/>
              <a:gd name="connsiteX5" fmla="*/ 4568940 w 5860951"/>
              <a:gd name="connsiteY5" fmla="*/ 3951578 h 3951578"/>
              <a:gd name="connsiteX6" fmla="*/ 4478398 w 5860951"/>
              <a:gd name="connsiteY6" fmla="*/ 3951578 h 3951578"/>
              <a:gd name="connsiteX7" fmla="*/ 2208961 w 5860951"/>
              <a:gd name="connsiteY7" fmla="*/ 3951578 h 3951578"/>
              <a:gd name="connsiteX8" fmla="*/ 2127873 w 5860951"/>
              <a:gd name="connsiteY8" fmla="*/ 3951578 h 3951578"/>
              <a:gd name="connsiteX9" fmla="*/ 2127501 w 5860951"/>
              <a:gd name="connsiteY9" fmla="*/ 3947886 h 3951578"/>
              <a:gd name="connsiteX10" fmla="*/ 2075824 w 5860951"/>
              <a:gd name="connsiteY10" fmla="*/ 3945542 h 3951578"/>
              <a:gd name="connsiteX11" fmla="*/ 1009144 w 5860951"/>
              <a:gd name="connsiteY11" fmla="*/ 3237494 h 3951578"/>
              <a:gd name="connsiteX12" fmla="*/ 984186 w 5860951"/>
              <a:gd name="connsiteY12" fmla="*/ 3165304 h 3951578"/>
              <a:gd name="connsiteX13" fmla="*/ 979913 w 5860951"/>
              <a:gd name="connsiteY13" fmla="*/ 3166630 h 3951578"/>
              <a:gd name="connsiteX14" fmla="*/ 939548 w 5860951"/>
              <a:gd name="connsiteY14" fmla="*/ 3036185 h 3951578"/>
              <a:gd name="connsiteX15" fmla="*/ 933270 w 5860951"/>
              <a:gd name="connsiteY15" fmla="*/ 3018027 h 3951578"/>
              <a:gd name="connsiteX16" fmla="*/ 932894 w 5860951"/>
              <a:gd name="connsiteY16" fmla="*/ 3014686 h 3951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860951" h="3951578">
                <a:moveTo>
                  <a:pt x="0" y="0"/>
                </a:moveTo>
                <a:lnTo>
                  <a:pt x="4478398" y="0"/>
                </a:lnTo>
                <a:lnTo>
                  <a:pt x="4568940" y="0"/>
                </a:lnTo>
                <a:lnTo>
                  <a:pt x="5860951" y="0"/>
                </a:lnTo>
                <a:lnTo>
                  <a:pt x="5860951" y="3951578"/>
                </a:lnTo>
                <a:lnTo>
                  <a:pt x="4568940" y="3951578"/>
                </a:lnTo>
                <a:lnTo>
                  <a:pt x="4478398" y="3951578"/>
                </a:lnTo>
                <a:lnTo>
                  <a:pt x="2208961" y="3951578"/>
                </a:lnTo>
                <a:lnTo>
                  <a:pt x="2127873" y="3951578"/>
                </a:lnTo>
                <a:lnTo>
                  <a:pt x="2127501" y="3947886"/>
                </a:lnTo>
                <a:lnTo>
                  <a:pt x="2075824" y="3945542"/>
                </a:lnTo>
                <a:cubicBezTo>
                  <a:pt x="1594307" y="3901635"/>
                  <a:pt x="1190348" y="3622161"/>
                  <a:pt x="1009144" y="3237494"/>
                </a:cubicBezTo>
                <a:lnTo>
                  <a:pt x="984186" y="3165304"/>
                </a:lnTo>
                <a:lnTo>
                  <a:pt x="979913" y="3166630"/>
                </a:lnTo>
                <a:lnTo>
                  <a:pt x="939548" y="3036185"/>
                </a:lnTo>
                <a:lnTo>
                  <a:pt x="933270" y="3018027"/>
                </a:lnTo>
                <a:lnTo>
                  <a:pt x="932894" y="3014686"/>
                </a:lnTo>
                <a:close/>
              </a:path>
            </a:pathLst>
          </a:custGeom>
          <a:blipFill dpi="0" rotWithShape="1">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sp>
        <p:nvSpPr>
          <p:cNvPr id="27" name="任意多边形: 形状 26"/>
          <p:cNvSpPr/>
          <p:nvPr/>
        </p:nvSpPr>
        <p:spPr>
          <a:xfrm>
            <a:off x="4377401" y="-21513"/>
            <a:ext cx="7814601" cy="5135337"/>
          </a:xfrm>
          <a:custGeom>
            <a:avLst/>
            <a:gdLst>
              <a:gd name="connsiteX0" fmla="*/ 0 w 5860951"/>
              <a:gd name="connsiteY0" fmla="*/ 0 h 3951578"/>
              <a:gd name="connsiteX1" fmla="*/ 4478398 w 5860951"/>
              <a:gd name="connsiteY1" fmla="*/ 0 h 3951578"/>
              <a:gd name="connsiteX2" fmla="*/ 4568940 w 5860951"/>
              <a:gd name="connsiteY2" fmla="*/ 0 h 3951578"/>
              <a:gd name="connsiteX3" fmla="*/ 5860951 w 5860951"/>
              <a:gd name="connsiteY3" fmla="*/ 0 h 3951578"/>
              <a:gd name="connsiteX4" fmla="*/ 5860951 w 5860951"/>
              <a:gd name="connsiteY4" fmla="*/ 3951578 h 3951578"/>
              <a:gd name="connsiteX5" fmla="*/ 4568940 w 5860951"/>
              <a:gd name="connsiteY5" fmla="*/ 3951578 h 3951578"/>
              <a:gd name="connsiteX6" fmla="*/ 4478398 w 5860951"/>
              <a:gd name="connsiteY6" fmla="*/ 3951578 h 3951578"/>
              <a:gd name="connsiteX7" fmla="*/ 2208961 w 5860951"/>
              <a:gd name="connsiteY7" fmla="*/ 3951578 h 3951578"/>
              <a:gd name="connsiteX8" fmla="*/ 2127873 w 5860951"/>
              <a:gd name="connsiteY8" fmla="*/ 3951578 h 3951578"/>
              <a:gd name="connsiteX9" fmla="*/ 2127501 w 5860951"/>
              <a:gd name="connsiteY9" fmla="*/ 3947886 h 3951578"/>
              <a:gd name="connsiteX10" fmla="*/ 2075824 w 5860951"/>
              <a:gd name="connsiteY10" fmla="*/ 3945542 h 3951578"/>
              <a:gd name="connsiteX11" fmla="*/ 1009144 w 5860951"/>
              <a:gd name="connsiteY11" fmla="*/ 3237494 h 3951578"/>
              <a:gd name="connsiteX12" fmla="*/ 984186 w 5860951"/>
              <a:gd name="connsiteY12" fmla="*/ 3165304 h 3951578"/>
              <a:gd name="connsiteX13" fmla="*/ 979913 w 5860951"/>
              <a:gd name="connsiteY13" fmla="*/ 3166630 h 3951578"/>
              <a:gd name="connsiteX14" fmla="*/ 939548 w 5860951"/>
              <a:gd name="connsiteY14" fmla="*/ 3036185 h 3951578"/>
              <a:gd name="connsiteX15" fmla="*/ 933270 w 5860951"/>
              <a:gd name="connsiteY15" fmla="*/ 3018027 h 3951578"/>
              <a:gd name="connsiteX16" fmla="*/ 932894 w 5860951"/>
              <a:gd name="connsiteY16" fmla="*/ 3014686 h 3951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860951" h="3951578">
                <a:moveTo>
                  <a:pt x="0" y="0"/>
                </a:moveTo>
                <a:lnTo>
                  <a:pt x="4478398" y="0"/>
                </a:lnTo>
                <a:lnTo>
                  <a:pt x="4568940" y="0"/>
                </a:lnTo>
                <a:lnTo>
                  <a:pt x="5860951" y="0"/>
                </a:lnTo>
                <a:lnTo>
                  <a:pt x="5860951" y="3951578"/>
                </a:lnTo>
                <a:lnTo>
                  <a:pt x="4568940" y="3951578"/>
                </a:lnTo>
                <a:lnTo>
                  <a:pt x="4478398" y="3951578"/>
                </a:lnTo>
                <a:lnTo>
                  <a:pt x="2208961" y="3951578"/>
                </a:lnTo>
                <a:lnTo>
                  <a:pt x="2127873" y="3951578"/>
                </a:lnTo>
                <a:lnTo>
                  <a:pt x="2127501" y="3947886"/>
                </a:lnTo>
                <a:lnTo>
                  <a:pt x="2075824" y="3945542"/>
                </a:lnTo>
                <a:cubicBezTo>
                  <a:pt x="1594307" y="3901635"/>
                  <a:pt x="1190348" y="3622161"/>
                  <a:pt x="1009144" y="3237494"/>
                </a:cubicBezTo>
                <a:lnTo>
                  <a:pt x="984186" y="3165304"/>
                </a:lnTo>
                <a:lnTo>
                  <a:pt x="979913" y="3166630"/>
                </a:lnTo>
                <a:lnTo>
                  <a:pt x="939548" y="3036185"/>
                </a:lnTo>
                <a:lnTo>
                  <a:pt x="933270" y="3018027"/>
                </a:lnTo>
                <a:lnTo>
                  <a:pt x="932894" y="3014686"/>
                </a:lnTo>
                <a:close/>
              </a:path>
            </a:pathLst>
          </a:custGeom>
          <a:solidFill>
            <a:srgbClr val="0070C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8" name="任意多边形: 形状 27"/>
          <p:cNvSpPr/>
          <p:nvPr/>
        </p:nvSpPr>
        <p:spPr>
          <a:xfrm>
            <a:off x="0" y="2017127"/>
            <a:ext cx="7190944" cy="2213287"/>
          </a:xfrm>
          <a:custGeom>
            <a:avLst/>
            <a:gdLst>
              <a:gd name="connsiteX0" fmla="*/ 0 w 7190944"/>
              <a:gd name="connsiteY0" fmla="*/ 0 h 2213287"/>
              <a:gd name="connsiteX1" fmla="*/ 1307550 w 7190944"/>
              <a:gd name="connsiteY1" fmla="*/ 0 h 2213287"/>
              <a:gd name="connsiteX2" fmla="*/ 1358263 w 7190944"/>
              <a:gd name="connsiteY2" fmla="*/ 0 h 2213287"/>
              <a:gd name="connsiteX3" fmla="*/ 2123510 w 7190944"/>
              <a:gd name="connsiteY3" fmla="*/ 0 h 2213287"/>
              <a:gd name="connsiteX4" fmla="*/ 2629380 w 7190944"/>
              <a:gd name="connsiteY4" fmla="*/ 0 h 2213287"/>
              <a:gd name="connsiteX5" fmla="*/ 2674798 w 7190944"/>
              <a:gd name="connsiteY5" fmla="*/ 0 h 2213287"/>
              <a:gd name="connsiteX6" fmla="*/ 4631871 w 7190944"/>
              <a:gd name="connsiteY6" fmla="*/ 0 h 2213287"/>
              <a:gd name="connsiteX7" fmla="*/ 4682583 w 7190944"/>
              <a:gd name="connsiteY7" fmla="*/ 0 h 2213287"/>
              <a:gd name="connsiteX8" fmla="*/ 5953700 w 7190944"/>
              <a:gd name="connsiteY8" fmla="*/ 0 h 2213287"/>
              <a:gd name="connsiteX9" fmla="*/ 5999119 w 7190944"/>
              <a:gd name="connsiteY9" fmla="*/ 0 h 2213287"/>
              <a:gd name="connsiteX10" fmla="*/ 5999327 w 7190944"/>
              <a:gd name="connsiteY10" fmla="*/ 2068 h 2213287"/>
              <a:gd name="connsiteX11" fmla="*/ 6028270 w 7190944"/>
              <a:gd name="connsiteY11" fmla="*/ 3381 h 2213287"/>
              <a:gd name="connsiteX12" fmla="*/ 6625720 w 7190944"/>
              <a:gd name="connsiteY12" fmla="*/ 399960 h 2213287"/>
              <a:gd name="connsiteX13" fmla="*/ 6639700 w 7190944"/>
              <a:gd name="connsiteY13" fmla="*/ 440394 h 2213287"/>
              <a:gd name="connsiteX14" fmla="*/ 6642093 w 7190944"/>
              <a:gd name="connsiteY14" fmla="*/ 439651 h 2213287"/>
              <a:gd name="connsiteX15" fmla="*/ 6664702 w 7190944"/>
              <a:gd name="connsiteY15" fmla="*/ 512714 h 2213287"/>
              <a:gd name="connsiteX16" fmla="*/ 6668217 w 7190944"/>
              <a:gd name="connsiteY16" fmla="*/ 522885 h 2213287"/>
              <a:gd name="connsiteX17" fmla="*/ 6668429 w 7190944"/>
              <a:gd name="connsiteY17" fmla="*/ 524755 h 2213287"/>
              <a:gd name="connsiteX18" fmla="*/ 7190944 w 7190944"/>
              <a:gd name="connsiteY18" fmla="*/ 2213287 h 2213287"/>
              <a:gd name="connsiteX19" fmla="*/ 4682583 w 7190944"/>
              <a:gd name="connsiteY19" fmla="*/ 2213287 h 2213287"/>
              <a:gd name="connsiteX20" fmla="*/ 4631871 w 7190944"/>
              <a:gd name="connsiteY20" fmla="*/ 2213287 h 2213287"/>
              <a:gd name="connsiteX21" fmla="*/ 3866624 w 7190944"/>
              <a:gd name="connsiteY21" fmla="*/ 2213287 h 2213287"/>
              <a:gd name="connsiteX22" fmla="*/ 3360753 w 7190944"/>
              <a:gd name="connsiteY22" fmla="*/ 2213287 h 2213287"/>
              <a:gd name="connsiteX23" fmla="*/ 3315337 w 7190944"/>
              <a:gd name="connsiteY23" fmla="*/ 2213287 h 2213287"/>
              <a:gd name="connsiteX24" fmla="*/ 1358263 w 7190944"/>
              <a:gd name="connsiteY24" fmla="*/ 2213287 h 2213287"/>
              <a:gd name="connsiteX25" fmla="*/ 1307550 w 7190944"/>
              <a:gd name="connsiteY25" fmla="*/ 2213287 h 2213287"/>
              <a:gd name="connsiteX26" fmla="*/ 36433 w 7190944"/>
              <a:gd name="connsiteY26" fmla="*/ 2213287 h 2213287"/>
              <a:gd name="connsiteX27" fmla="*/ 0 w 7190944"/>
              <a:gd name="connsiteY27" fmla="*/ 2213287 h 2213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190944" h="2213287">
                <a:moveTo>
                  <a:pt x="0" y="0"/>
                </a:moveTo>
                <a:lnTo>
                  <a:pt x="1307550" y="0"/>
                </a:lnTo>
                <a:lnTo>
                  <a:pt x="1358263" y="0"/>
                </a:lnTo>
                <a:lnTo>
                  <a:pt x="2123510" y="0"/>
                </a:lnTo>
                <a:lnTo>
                  <a:pt x="2629380" y="0"/>
                </a:lnTo>
                <a:lnTo>
                  <a:pt x="2674798" y="0"/>
                </a:lnTo>
                <a:lnTo>
                  <a:pt x="4631871" y="0"/>
                </a:lnTo>
                <a:lnTo>
                  <a:pt x="4682583" y="0"/>
                </a:lnTo>
                <a:lnTo>
                  <a:pt x="5953700" y="0"/>
                </a:lnTo>
                <a:lnTo>
                  <a:pt x="5999119" y="0"/>
                </a:lnTo>
                <a:lnTo>
                  <a:pt x="5999327" y="2068"/>
                </a:lnTo>
                <a:lnTo>
                  <a:pt x="6028270" y="3381"/>
                </a:lnTo>
                <a:cubicBezTo>
                  <a:pt x="6297970" y="27973"/>
                  <a:pt x="6524228" y="184508"/>
                  <a:pt x="6625720" y="399960"/>
                </a:cubicBezTo>
                <a:lnTo>
                  <a:pt x="6639700" y="440394"/>
                </a:lnTo>
                <a:lnTo>
                  <a:pt x="6642093" y="439651"/>
                </a:lnTo>
                <a:lnTo>
                  <a:pt x="6664702" y="512714"/>
                </a:lnTo>
                <a:lnTo>
                  <a:pt x="6668217" y="522885"/>
                </a:lnTo>
                <a:lnTo>
                  <a:pt x="6668429" y="524755"/>
                </a:lnTo>
                <a:lnTo>
                  <a:pt x="7190944" y="2213287"/>
                </a:lnTo>
                <a:lnTo>
                  <a:pt x="4682583" y="2213287"/>
                </a:lnTo>
                <a:lnTo>
                  <a:pt x="4631871" y="2213287"/>
                </a:lnTo>
                <a:lnTo>
                  <a:pt x="3866624" y="2213287"/>
                </a:lnTo>
                <a:lnTo>
                  <a:pt x="3360753" y="2213287"/>
                </a:lnTo>
                <a:lnTo>
                  <a:pt x="3315337" y="2213287"/>
                </a:lnTo>
                <a:lnTo>
                  <a:pt x="1358263" y="2213287"/>
                </a:lnTo>
                <a:lnTo>
                  <a:pt x="1307550" y="2213287"/>
                </a:lnTo>
                <a:lnTo>
                  <a:pt x="36433" y="2213287"/>
                </a:lnTo>
                <a:lnTo>
                  <a:pt x="0" y="2213287"/>
                </a:ln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2400">
              <a:solidFill>
                <a:prstClr val="white"/>
              </a:solidFill>
            </a:endParaRPr>
          </a:p>
        </p:txBody>
      </p:sp>
      <p:sp>
        <p:nvSpPr>
          <p:cNvPr id="29" name="文本框 28"/>
          <p:cNvSpPr txBox="1"/>
          <p:nvPr/>
        </p:nvSpPr>
        <p:spPr>
          <a:xfrm>
            <a:off x="399626" y="2843040"/>
            <a:ext cx="5925725" cy="646331"/>
          </a:xfrm>
          <a:prstGeom prst="rect">
            <a:avLst/>
          </a:prstGeom>
          <a:noFill/>
        </p:spPr>
        <p:txBody>
          <a:bodyPr wrap="square" rtlCol="0">
            <a:spAutoFit/>
          </a:bodyPr>
          <a:lstStyle/>
          <a:p>
            <a:r>
              <a:rPr kumimoji="1" lang="en-US" altLang="zh-CN" sz="3600" b="1" smtClean="0">
                <a:solidFill>
                  <a:srgbClr val="3289CA"/>
                </a:solidFill>
                <a:latin typeface="Arial" panose="020B0604020202020204" pitchFamily="34" charset="0"/>
                <a:ea typeface="思源黑体 CN Medium" panose="020B0600000000000000" pitchFamily="34" charset="-122"/>
                <a:cs typeface="Arial" panose="020B0604020202020204" pitchFamily="34" charset="0"/>
                <a:sym typeface="Arial" panose="020B0604020202020204" pitchFamily="34" charset="0"/>
              </a:rPr>
              <a:t>2021</a:t>
            </a:r>
            <a:r>
              <a:rPr kumimoji="1" lang="zh-CN" altLang="en-US" sz="3600" b="1" smtClean="0">
                <a:solidFill>
                  <a:srgbClr val="3289CA"/>
                </a:solidFill>
                <a:latin typeface="Arial" panose="020B0604020202020204" pitchFamily="34" charset="0"/>
                <a:ea typeface="思源黑体 CN Medium" panose="020B0600000000000000" pitchFamily="34" charset="-122"/>
                <a:cs typeface="Arial" panose="020B0604020202020204" pitchFamily="34" charset="0"/>
                <a:sym typeface="Arial" panose="020B0604020202020204" pitchFamily="34" charset="0"/>
              </a:rPr>
              <a:t>年高考化学试卷分析</a:t>
            </a:r>
            <a:endParaRPr kumimoji="1" lang="zh-CN" altLang="en-US" sz="3600" b="1">
              <a:solidFill>
                <a:srgbClr val="3289CA"/>
              </a:solidFill>
              <a:latin typeface="Arial" panose="020B0604020202020204" pitchFamily="34" charset="0"/>
              <a:ea typeface="思源黑体 CN Medium" panose="020B0600000000000000" pitchFamily="34" charset="-122"/>
              <a:cs typeface="Arial" panose="020B0604020202020204" pitchFamily="34" charset="0"/>
              <a:sym typeface="Arial" panose="020B0604020202020204" pitchFamily="34" charset="0"/>
            </a:endParaRPr>
          </a:p>
        </p:txBody>
      </p:sp>
      <p:sp>
        <p:nvSpPr>
          <p:cNvPr id="30" name="文本框 29"/>
          <p:cNvSpPr txBox="1"/>
          <p:nvPr/>
        </p:nvSpPr>
        <p:spPr>
          <a:xfrm>
            <a:off x="484544" y="1533896"/>
            <a:ext cx="4572000" cy="398780"/>
          </a:xfrm>
          <a:prstGeom prst="rect">
            <a:avLst/>
          </a:prstGeom>
          <a:noFill/>
        </p:spPr>
        <p:txBody>
          <a:bodyPr wrap="square" rtlCol="0">
            <a:spAutoFit/>
          </a:bodyPr>
          <a:lstStyle/>
          <a:p>
            <a:r>
              <a:rPr lang="en-US" altLang="zh-CN" sz="2000" b="1" spc="300" smtClean="0">
                <a:solidFill>
                  <a:srgbClr val="3289CA"/>
                </a:solidFill>
                <a:latin typeface="微软雅黑" panose="020B0503020204020204" pitchFamily="34" charset="-122"/>
                <a:ea typeface="微软雅黑" panose="020B0503020204020204" pitchFamily="34" charset="-122"/>
              </a:rPr>
              <a:t>2022【</a:t>
            </a:r>
            <a:r>
              <a:rPr lang="zh-CN" altLang="en-US" sz="2000" b="1" spc="300" smtClean="0">
                <a:solidFill>
                  <a:srgbClr val="3289CA"/>
                </a:solidFill>
                <a:latin typeface="微软雅黑" panose="020B0503020204020204" pitchFamily="34" charset="-122"/>
                <a:ea typeface="微软雅黑" panose="020B0503020204020204" pitchFamily="34" charset="-122"/>
              </a:rPr>
              <a:t>一轮</a:t>
            </a:r>
            <a:r>
              <a:rPr lang="zh-CN" altLang="en-US" sz="2000" b="1" spc="300">
                <a:solidFill>
                  <a:srgbClr val="3289CA"/>
                </a:solidFill>
                <a:latin typeface="微软雅黑" panose="020B0503020204020204" pitchFamily="34" charset="-122"/>
                <a:ea typeface="微软雅黑" panose="020B0503020204020204" pitchFamily="34" charset="-122"/>
              </a:rPr>
              <a:t>备考</a:t>
            </a:r>
            <a:r>
              <a:rPr lang="en-US" altLang="zh-CN" sz="2000" b="1" spc="300">
                <a:solidFill>
                  <a:srgbClr val="3289CA"/>
                </a:solidFill>
                <a:latin typeface="微软雅黑" panose="020B0503020204020204" pitchFamily="34" charset="-122"/>
                <a:ea typeface="微软雅黑" panose="020B0503020204020204" pitchFamily="34" charset="-122"/>
              </a:rPr>
              <a:t>】</a:t>
            </a:r>
            <a:endParaRPr lang="zh-CN" altLang="en-US" sz="2000" b="1" spc="300">
              <a:solidFill>
                <a:srgbClr val="3289CA"/>
              </a:solidFill>
              <a:latin typeface="微软雅黑" panose="020B0503020204020204" pitchFamily="34" charset="-122"/>
              <a:ea typeface="微软雅黑" panose="020B0503020204020204" pitchFamily="34" charset="-122"/>
            </a:endParaRPr>
          </a:p>
        </p:txBody>
      </p:sp>
      <p:grpSp>
        <p:nvGrpSpPr>
          <p:cNvPr id="2" name="组合 1"/>
          <p:cNvGrpSpPr/>
          <p:nvPr/>
        </p:nvGrpSpPr>
        <p:grpSpPr>
          <a:xfrm>
            <a:off x="436532" y="5620798"/>
            <a:ext cx="4548444" cy="528279"/>
            <a:chOff x="1422923" y="5794595"/>
            <a:chExt cx="4548444" cy="528279"/>
          </a:xfrm>
        </p:grpSpPr>
        <p:grpSp>
          <p:nvGrpSpPr>
            <p:cNvPr id="3" name="组合 33"/>
            <p:cNvGrpSpPr/>
            <p:nvPr/>
          </p:nvGrpSpPr>
          <p:grpSpPr>
            <a:xfrm>
              <a:off x="1422923" y="5794595"/>
              <a:ext cx="528281" cy="528279"/>
              <a:chOff x="5255470" y="5300968"/>
              <a:chExt cx="703592" cy="703590"/>
            </a:xfrm>
          </p:grpSpPr>
          <p:sp>
            <p:nvSpPr>
              <p:cNvPr id="35" name="椭圆 34"/>
              <p:cNvSpPr/>
              <p:nvPr/>
            </p:nvSpPr>
            <p:spPr>
              <a:xfrm>
                <a:off x="5255470" y="5300968"/>
                <a:ext cx="703592" cy="703590"/>
              </a:xfrm>
              <a:prstGeom prst="ellipse">
                <a:avLst/>
              </a:prstGeom>
              <a:solidFill>
                <a:srgbClr val="328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图形 18"/>
              <p:cNvGrpSpPr/>
              <p:nvPr/>
            </p:nvGrpSpPr>
            <p:grpSpPr>
              <a:xfrm>
                <a:off x="5449096" y="5472389"/>
                <a:ext cx="370127" cy="370126"/>
                <a:chOff x="5143500" y="3667124"/>
                <a:chExt cx="714375" cy="714375"/>
              </a:xfrm>
              <a:solidFill>
                <a:schemeClr val="bg1"/>
              </a:solidFill>
            </p:grpSpPr>
            <p:sp>
              <p:nvSpPr>
                <p:cNvPr id="37" name="任意多边形: 形状 36"/>
                <p:cNvSpPr/>
                <p:nvPr/>
              </p:nvSpPr>
              <p:spPr>
                <a:xfrm>
                  <a:off x="5414887" y="3791976"/>
                  <a:ext cx="307873" cy="307874"/>
                </a:xfrm>
                <a:custGeom>
                  <a:avLst/>
                  <a:gdLst>
                    <a:gd name="connsiteX0" fmla="*/ 5136 w 307873"/>
                    <a:gd name="connsiteY0" fmla="*/ 29931 h 307874"/>
                    <a:gd name="connsiteX1" fmla="*/ 79475 w 307873"/>
                    <a:gd name="connsiteY1" fmla="*/ 104269 h 307874"/>
                    <a:gd name="connsiteX2" fmla="*/ 104269 w 307873"/>
                    <a:gd name="connsiteY2" fmla="*/ 104269 h 307874"/>
                    <a:gd name="connsiteX3" fmla="*/ 104269 w 307873"/>
                    <a:gd name="connsiteY3" fmla="*/ 79475 h 307874"/>
                    <a:gd name="connsiteX4" fmla="*/ 29931 w 307873"/>
                    <a:gd name="connsiteY4" fmla="*/ 5135 h 307874"/>
                    <a:gd name="connsiteX5" fmla="*/ 5136 w 307873"/>
                    <a:gd name="connsiteY5" fmla="*/ 5135 h 307874"/>
                    <a:gd name="connsiteX6" fmla="*/ 5136 w 307873"/>
                    <a:gd name="connsiteY6" fmla="*/ 29931 h 307874"/>
                    <a:gd name="connsiteX7" fmla="*/ 203606 w 307873"/>
                    <a:gd name="connsiteY7" fmla="*/ 228401 h 307874"/>
                    <a:gd name="connsiteX8" fmla="*/ 277944 w 307873"/>
                    <a:gd name="connsiteY8" fmla="*/ 302740 h 307874"/>
                    <a:gd name="connsiteX9" fmla="*/ 302739 w 307873"/>
                    <a:gd name="connsiteY9" fmla="*/ 302740 h 307874"/>
                    <a:gd name="connsiteX10" fmla="*/ 302739 w 307873"/>
                    <a:gd name="connsiteY10" fmla="*/ 277945 h 307874"/>
                    <a:gd name="connsiteX11" fmla="*/ 228401 w 307873"/>
                    <a:gd name="connsiteY11" fmla="*/ 203605 h 307874"/>
                    <a:gd name="connsiteX12" fmla="*/ 203606 w 307873"/>
                    <a:gd name="connsiteY12" fmla="*/ 203605 h 307874"/>
                    <a:gd name="connsiteX13" fmla="*/ 203606 w 307873"/>
                    <a:gd name="connsiteY13" fmla="*/ 228401 h 307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07873" h="307874">
                      <a:moveTo>
                        <a:pt x="5136" y="29931"/>
                      </a:moveTo>
                      <a:lnTo>
                        <a:pt x="79475" y="104269"/>
                      </a:lnTo>
                      <a:cubicBezTo>
                        <a:pt x="86321" y="111116"/>
                        <a:pt x="97423" y="111116"/>
                        <a:pt x="104269" y="104269"/>
                      </a:cubicBezTo>
                      <a:cubicBezTo>
                        <a:pt x="111116" y="97421"/>
                        <a:pt x="111116" y="86321"/>
                        <a:pt x="104269" y="79475"/>
                      </a:cubicBezTo>
                      <a:lnTo>
                        <a:pt x="29931" y="5135"/>
                      </a:lnTo>
                      <a:cubicBezTo>
                        <a:pt x="23083" y="-1712"/>
                        <a:pt x="11983" y="-1712"/>
                        <a:pt x="5136" y="5135"/>
                      </a:cubicBezTo>
                      <a:cubicBezTo>
                        <a:pt x="-1712" y="11983"/>
                        <a:pt x="-1712" y="23083"/>
                        <a:pt x="5136" y="29931"/>
                      </a:cubicBezTo>
                      <a:moveTo>
                        <a:pt x="203606" y="228401"/>
                      </a:moveTo>
                      <a:lnTo>
                        <a:pt x="277944" y="302740"/>
                      </a:lnTo>
                      <a:cubicBezTo>
                        <a:pt x="284791" y="309586"/>
                        <a:pt x="295892" y="309586"/>
                        <a:pt x="302739" y="302740"/>
                      </a:cubicBezTo>
                      <a:cubicBezTo>
                        <a:pt x="309585" y="295892"/>
                        <a:pt x="309585" y="284792"/>
                        <a:pt x="302739" y="277945"/>
                      </a:cubicBezTo>
                      <a:lnTo>
                        <a:pt x="228401" y="203605"/>
                      </a:lnTo>
                      <a:cubicBezTo>
                        <a:pt x="221553" y="196758"/>
                        <a:pt x="210453" y="196758"/>
                        <a:pt x="203606" y="203605"/>
                      </a:cubicBezTo>
                      <a:cubicBezTo>
                        <a:pt x="196758" y="210453"/>
                        <a:pt x="196758" y="221553"/>
                        <a:pt x="203606" y="228401"/>
                      </a:cubicBezTo>
                    </a:path>
                  </a:pathLst>
                </a:custGeom>
                <a:grpFill/>
                <a:ln w="698" cap="flat">
                  <a:noFill/>
                  <a:prstDash val="solid"/>
                  <a:miter/>
                </a:ln>
              </p:spPr>
              <p:txBody>
                <a:bodyPr rtlCol="0" anchor="ctr"/>
                <a:lstStyle/>
                <a:p>
                  <a:endParaRPr lang="zh-CN" altLang="en-US">
                    <a:solidFill>
                      <a:prstClr val="black"/>
                    </a:solidFill>
                  </a:endParaRPr>
                </a:p>
              </p:txBody>
            </p:sp>
            <p:sp>
              <p:nvSpPr>
                <p:cNvPr id="38" name="任意多边形: 形状 37"/>
                <p:cNvSpPr/>
                <p:nvPr/>
              </p:nvSpPr>
              <p:spPr>
                <a:xfrm>
                  <a:off x="5238153" y="4015220"/>
                  <a:ext cx="217354" cy="269380"/>
                </a:xfrm>
                <a:custGeom>
                  <a:avLst/>
                  <a:gdLst>
                    <a:gd name="connsiteX0" fmla="*/ 217355 w 217354"/>
                    <a:gd name="connsiteY0" fmla="*/ 269372 h 269380"/>
                    <a:gd name="connsiteX1" fmla="*/ 217306 w 217354"/>
                    <a:gd name="connsiteY1" fmla="*/ 269375 h 269380"/>
                    <a:gd name="connsiteX2" fmla="*/ 217257 w 217354"/>
                    <a:gd name="connsiteY2" fmla="*/ 269380 h 269380"/>
                    <a:gd name="connsiteX3" fmla="*/ 217355 w 217354"/>
                    <a:gd name="connsiteY3" fmla="*/ 269372 h 269380"/>
                    <a:gd name="connsiteX4" fmla="*/ 52871 w 217354"/>
                    <a:gd name="connsiteY4" fmla="*/ 208576 h 269380"/>
                    <a:gd name="connsiteX5" fmla="*/ 52826 w 217354"/>
                    <a:gd name="connsiteY5" fmla="*/ 208527 h 269380"/>
                    <a:gd name="connsiteX6" fmla="*/ 52777 w 217354"/>
                    <a:gd name="connsiteY6" fmla="*/ 208482 h 269380"/>
                    <a:gd name="connsiteX7" fmla="*/ 52871 w 217354"/>
                    <a:gd name="connsiteY7" fmla="*/ 208576 h 269380"/>
                    <a:gd name="connsiteX8" fmla="*/ 0 w 217354"/>
                    <a:gd name="connsiteY8" fmla="*/ 137 h 269380"/>
                    <a:gd name="connsiteX9" fmla="*/ 20 w 217354"/>
                    <a:gd name="connsiteY9" fmla="*/ 86 h 269380"/>
                    <a:gd name="connsiteX10" fmla="*/ 43 w 217354"/>
                    <a:gd name="connsiteY10" fmla="*/ 0 h 269380"/>
                    <a:gd name="connsiteX11" fmla="*/ 0 w 217354"/>
                    <a:gd name="connsiteY11" fmla="*/ 137 h 269380"/>
                    <a:gd name="connsiteX12" fmla="*/ 211740 w 217354"/>
                    <a:gd name="connsiteY12" fmla="*/ 164497 h 269380"/>
                    <a:gd name="connsiteX13" fmla="*/ 211656 w 217354"/>
                    <a:gd name="connsiteY13" fmla="*/ 164500 h 269380"/>
                    <a:gd name="connsiteX14" fmla="*/ 211607 w 217354"/>
                    <a:gd name="connsiteY14" fmla="*/ 164509 h 269380"/>
                    <a:gd name="connsiteX15" fmla="*/ 211740 w 217354"/>
                    <a:gd name="connsiteY15" fmla="*/ 164497 h 269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7354" h="269380">
                      <a:moveTo>
                        <a:pt x="217355" y="269372"/>
                      </a:moveTo>
                      <a:cubicBezTo>
                        <a:pt x="217339" y="269372"/>
                        <a:pt x="217321" y="269372"/>
                        <a:pt x="217306" y="269375"/>
                      </a:cubicBezTo>
                      <a:lnTo>
                        <a:pt x="217257" y="269380"/>
                      </a:lnTo>
                      <a:lnTo>
                        <a:pt x="217355" y="269372"/>
                      </a:lnTo>
                      <a:close/>
                      <a:moveTo>
                        <a:pt x="52871" y="208576"/>
                      </a:moveTo>
                      <a:cubicBezTo>
                        <a:pt x="52855" y="208560"/>
                        <a:pt x="52844" y="208542"/>
                        <a:pt x="52826" y="208527"/>
                      </a:cubicBezTo>
                      <a:cubicBezTo>
                        <a:pt x="52810" y="208511"/>
                        <a:pt x="52793" y="208497"/>
                        <a:pt x="52777" y="208482"/>
                      </a:cubicBezTo>
                      <a:lnTo>
                        <a:pt x="52871" y="208576"/>
                      </a:lnTo>
                      <a:close/>
                      <a:moveTo>
                        <a:pt x="0" y="137"/>
                      </a:moveTo>
                      <a:cubicBezTo>
                        <a:pt x="6" y="121"/>
                        <a:pt x="14" y="103"/>
                        <a:pt x="20" y="86"/>
                      </a:cubicBezTo>
                      <a:cubicBezTo>
                        <a:pt x="29" y="58"/>
                        <a:pt x="33" y="28"/>
                        <a:pt x="43" y="0"/>
                      </a:cubicBezTo>
                      <a:lnTo>
                        <a:pt x="0" y="137"/>
                      </a:lnTo>
                      <a:close/>
                      <a:moveTo>
                        <a:pt x="211740" y="164497"/>
                      </a:moveTo>
                      <a:cubicBezTo>
                        <a:pt x="211712" y="164500"/>
                        <a:pt x="211685" y="164497"/>
                        <a:pt x="211656" y="164500"/>
                      </a:cubicBezTo>
                      <a:cubicBezTo>
                        <a:pt x="211638" y="164502"/>
                        <a:pt x="211622" y="164509"/>
                        <a:pt x="211607" y="164509"/>
                      </a:cubicBezTo>
                      <a:lnTo>
                        <a:pt x="211740" y="164497"/>
                      </a:lnTo>
                      <a:close/>
                    </a:path>
                  </a:pathLst>
                </a:custGeom>
                <a:grpFill/>
                <a:ln w="698" cap="flat">
                  <a:noFill/>
                  <a:prstDash val="solid"/>
                  <a:miter/>
                </a:ln>
              </p:spPr>
              <p:txBody>
                <a:bodyPr rtlCol="0" anchor="ctr"/>
                <a:lstStyle/>
                <a:p>
                  <a:endParaRPr lang="zh-CN" altLang="en-US">
                    <a:solidFill>
                      <a:prstClr val="black"/>
                    </a:solidFill>
                  </a:endParaRPr>
                </a:p>
              </p:txBody>
            </p:sp>
            <p:sp>
              <p:nvSpPr>
                <p:cNvPr id="39" name="任意多边形: 形状 38"/>
                <p:cNvSpPr/>
                <p:nvPr/>
              </p:nvSpPr>
              <p:spPr>
                <a:xfrm>
                  <a:off x="5229371" y="3710374"/>
                  <a:ext cx="574990" cy="574851"/>
                </a:xfrm>
                <a:custGeom>
                  <a:avLst/>
                  <a:gdLst>
                    <a:gd name="connsiteX0" fmla="*/ 475858 w 574990"/>
                    <a:gd name="connsiteY0" fmla="*/ 198472 h 574851"/>
                    <a:gd name="connsiteX1" fmla="*/ 389122 w 574990"/>
                    <a:gd name="connsiteY1" fmla="*/ 285207 h 574851"/>
                    <a:gd name="connsiteX2" fmla="*/ 260081 w 574990"/>
                    <a:gd name="connsiteY2" fmla="*/ 414247 h 574851"/>
                    <a:gd name="connsiteX3" fmla="*/ 217268 w 574990"/>
                    <a:gd name="connsiteY3" fmla="*/ 434429 h 574851"/>
                    <a:gd name="connsiteX4" fmla="*/ 217133 w 574990"/>
                    <a:gd name="connsiteY4" fmla="*/ 434441 h 574851"/>
                    <a:gd name="connsiteX5" fmla="*/ 210282 w 574990"/>
                    <a:gd name="connsiteY5" fmla="*/ 434774 h 574851"/>
                    <a:gd name="connsiteX6" fmla="*/ 160745 w 574990"/>
                    <a:gd name="connsiteY6" fmla="*/ 414247 h 574851"/>
                    <a:gd name="connsiteX7" fmla="*/ 140218 w 574990"/>
                    <a:gd name="connsiteY7" fmla="*/ 363986 h 574851"/>
                    <a:gd name="connsiteX8" fmla="*/ 143054 w 574990"/>
                    <a:gd name="connsiteY8" fmla="*/ 344728 h 574851"/>
                    <a:gd name="connsiteX9" fmla="*/ 160745 w 574990"/>
                    <a:gd name="connsiteY9" fmla="*/ 314912 h 574851"/>
                    <a:gd name="connsiteX10" fmla="*/ 289785 w 574990"/>
                    <a:gd name="connsiteY10" fmla="*/ 185871 h 574851"/>
                    <a:gd name="connsiteX11" fmla="*/ 376521 w 574990"/>
                    <a:gd name="connsiteY11" fmla="*/ 99133 h 574851"/>
                    <a:gd name="connsiteX12" fmla="*/ 277388 w 574990"/>
                    <a:gd name="connsiteY12" fmla="*/ 0 h 574851"/>
                    <a:gd name="connsiteX13" fmla="*/ 190650 w 574990"/>
                    <a:gd name="connsiteY13" fmla="*/ 86737 h 574851"/>
                    <a:gd name="connsiteX14" fmla="*/ 61611 w 574990"/>
                    <a:gd name="connsiteY14" fmla="*/ 215777 h 574851"/>
                    <a:gd name="connsiteX15" fmla="*/ 8801 w 574990"/>
                    <a:gd name="connsiteY15" fmla="*/ 304932 h 574851"/>
                    <a:gd name="connsiteX16" fmla="*/ 0 w 574990"/>
                    <a:gd name="connsiteY16" fmla="*/ 365141 h 574851"/>
                    <a:gd name="connsiteX17" fmla="*/ 61608 w 574990"/>
                    <a:gd name="connsiteY17" fmla="*/ 513373 h 574851"/>
                    <a:gd name="connsiteX18" fmla="*/ 209722 w 574990"/>
                    <a:gd name="connsiteY18" fmla="*/ 574851 h 574851"/>
                    <a:gd name="connsiteX19" fmla="*/ 226087 w 574990"/>
                    <a:gd name="connsiteY19" fmla="*/ 574220 h 574851"/>
                    <a:gd name="connsiteX20" fmla="*/ 359215 w 574990"/>
                    <a:gd name="connsiteY20" fmla="*/ 513382 h 574851"/>
                    <a:gd name="connsiteX21" fmla="*/ 488255 w 574990"/>
                    <a:gd name="connsiteY21" fmla="*/ 384341 h 574851"/>
                    <a:gd name="connsiteX22" fmla="*/ 574991 w 574990"/>
                    <a:gd name="connsiteY22" fmla="*/ 297603 h 574851"/>
                    <a:gd name="connsiteX23" fmla="*/ 475858 w 574990"/>
                    <a:gd name="connsiteY23" fmla="*/ 198472 h 574851"/>
                    <a:gd name="connsiteX24" fmla="*/ 463461 w 574990"/>
                    <a:gd name="connsiteY24" fmla="*/ 359545 h 574851"/>
                    <a:gd name="connsiteX25" fmla="*/ 334420 w 574990"/>
                    <a:gd name="connsiteY25" fmla="*/ 488585 h 574851"/>
                    <a:gd name="connsiteX26" fmla="*/ 223542 w 574990"/>
                    <a:gd name="connsiteY26" fmla="*/ 539249 h 574851"/>
                    <a:gd name="connsiteX27" fmla="*/ 223435 w 574990"/>
                    <a:gd name="connsiteY27" fmla="*/ 539256 h 574851"/>
                    <a:gd name="connsiteX28" fmla="*/ 209723 w 574990"/>
                    <a:gd name="connsiteY28" fmla="*/ 539787 h 574851"/>
                    <a:gd name="connsiteX29" fmla="*/ 86459 w 574990"/>
                    <a:gd name="connsiteY29" fmla="*/ 488639 h 574851"/>
                    <a:gd name="connsiteX30" fmla="*/ 86385 w 574990"/>
                    <a:gd name="connsiteY30" fmla="*/ 488563 h 574851"/>
                    <a:gd name="connsiteX31" fmla="*/ 86364 w 574990"/>
                    <a:gd name="connsiteY31" fmla="*/ 488543 h 574851"/>
                    <a:gd name="connsiteX32" fmla="*/ 35065 w 574990"/>
                    <a:gd name="connsiteY32" fmla="*/ 365141 h 574851"/>
                    <a:gd name="connsiteX33" fmla="*/ 42415 w 574990"/>
                    <a:gd name="connsiteY33" fmla="*/ 314908 h 574851"/>
                    <a:gd name="connsiteX34" fmla="*/ 42434 w 574990"/>
                    <a:gd name="connsiteY34" fmla="*/ 314843 h 574851"/>
                    <a:gd name="connsiteX35" fmla="*/ 42455 w 574990"/>
                    <a:gd name="connsiteY35" fmla="*/ 314771 h 574851"/>
                    <a:gd name="connsiteX36" fmla="*/ 86406 w 574990"/>
                    <a:gd name="connsiteY36" fmla="*/ 240573 h 574851"/>
                    <a:gd name="connsiteX37" fmla="*/ 215446 w 574990"/>
                    <a:gd name="connsiteY37" fmla="*/ 111530 h 574851"/>
                    <a:gd name="connsiteX38" fmla="*/ 277388 w 574990"/>
                    <a:gd name="connsiteY38" fmla="*/ 49589 h 574851"/>
                    <a:gd name="connsiteX39" fmla="*/ 326930 w 574990"/>
                    <a:gd name="connsiteY39" fmla="*/ 99133 h 574851"/>
                    <a:gd name="connsiteX40" fmla="*/ 264991 w 574990"/>
                    <a:gd name="connsiteY40" fmla="*/ 161074 h 574851"/>
                    <a:gd name="connsiteX41" fmla="*/ 135950 w 574990"/>
                    <a:gd name="connsiteY41" fmla="*/ 290115 h 574851"/>
                    <a:gd name="connsiteX42" fmla="*/ 109499 w 574990"/>
                    <a:gd name="connsiteY42" fmla="*/ 334526 h 574851"/>
                    <a:gd name="connsiteX43" fmla="*/ 109475 w 574990"/>
                    <a:gd name="connsiteY43" fmla="*/ 334610 h 574851"/>
                    <a:gd name="connsiteX44" fmla="*/ 109438 w 574990"/>
                    <a:gd name="connsiteY44" fmla="*/ 334733 h 574851"/>
                    <a:gd name="connsiteX45" fmla="*/ 105153 w 574990"/>
                    <a:gd name="connsiteY45" fmla="*/ 363986 h 574851"/>
                    <a:gd name="connsiteX46" fmla="*/ 135950 w 574990"/>
                    <a:gd name="connsiteY46" fmla="*/ 439043 h 574851"/>
                    <a:gd name="connsiteX47" fmla="*/ 210282 w 574990"/>
                    <a:gd name="connsiteY47" fmla="*/ 469838 h 574851"/>
                    <a:gd name="connsiteX48" fmla="*/ 220438 w 574990"/>
                    <a:gd name="connsiteY48" fmla="*/ 469347 h 574851"/>
                    <a:gd name="connsiteX49" fmla="*/ 284877 w 574990"/>
                    <a:gd name="connsiteY49" fmla="*/ 439043 h 574851"/>
                    <a:gd name="connsiteX50" fmla="*/ 413917 w 574990"/>
                    <a:gd name="connsiteY50" fmla="*/ 310000 h 574851"/>
                    <a:gd name="connsiteX51" fmla="*/ 475858 w 574990"/>
                    <a:gd name="connsiteY51" fmla="*/ 248059 h 574851"/>
                    <a:gd name="connsiteX52" fmla="*/ 525401 w 574990"/>
                    <a:gd name="connsiteY52" fmla="*/ 297603 h 574851"/>
                    <a:gd name="connsiteX53" fmla="*/ 463461 w 574990"/>
                    <a:gd name="connsiteY53" fmla="*/ 359545 h 574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574990" h="574851">
                      <a:moveTo>
                        <a:pt x="475858" y="198472"/>
                      </a:moveTo>
                      <a:lnTo>
                        <a:pt x="389122" y="285207"/>
                      </a:lnTo>
                      <a:lnTo>
                        <a:pt x="260081" y="414247"/>
                      </a:lnTo>
                      <a:cubicBezTo>
                        <a:pt x="247887" y="426409"/>
                        <a:pt x="232958" y="433001"/>
                        <a:pt x="217268" y="434429"/>
                      </a:cubicBezTo>
                      <a:lnTo>
                        <a:pt x="217133" y="434441"/>
                      </a:lnTo>
                      <a:lnTo>
                        <a:pt x="210282" y="434774"/>
                      </a:lnTo>
                      <a:cubicBezTo>
                        <a:pt x="192240" y="434747"/>
                        <a:pt x="174499" y="427980"/>
                        <a:pt x="160745" y="414247"/>
                      </a:cubicBezTo>
                      <a:cubicBezTo>
                        <a:pt x="146975" y="400470"/>
                        <a:pt x="140239" y="382365"/>
                        <a:pt x="140218" y="363986"/>
                      </a:cubicBezTo>
                      <a:cubicBezTo>
                        <a:pt x="140216" y="357591"/>
                        <a:pt x="141192" y="351094"/>
                        <a:pt x="143054" y="344728"/>
                      </a:cubicBezTo>
                      <a:cubicBezTo>
                        <a:pt x="146577" y="333425"/>
                        <a:pt x="152071" y="323618"/>
                        <a:pt x="160745" y="314912"/>
                      </a:cubicBezTo>
                      <a:lnTo>
                        <a:pt x="289785" y="185871"/>
                      </a:lnTo>
                      <a:lnTo>
                        <a:pt x="376521" y="99133"/>
                      </a:lnTo>
                      <a:lnTo>
                        <a:pt x="277388" y="0"/>
                      </a:lnTo>
                      <a:lnTo>
                        <a:pt x="190650" y="86737"/>
                      </a:lnTo>
                      <a:lnTo>
                        <a:pt x="61611" y="215777"/>
                      </a:lnTo>
                      <a:cubicBezTo>
                        <a:pt x="36022" y="241353"/>
                        <a:pt x="18357" y="272060"/>
                        <a:pt x="8801" y="304932"/>
                      </a:cubicBezTo>
                      <a:cubicBezTo>
                        <a:pt x="2962" y="324469"/>
                        <a:pt x="-3" y="344751"/>
                        <a:pt x="0" y="365141"/>
                      </a:cubicBezTo>
                      <a:cubicBezTo>
                        <a:pt x="-20" y="418793"/>
                        <a:pt x="20566" y="472592"/>
                        <a:pt x="61608" y="513373"/>
                      </a:cubicBezTo>
                      <a:cubicBezTo>
                        <a:pt x="102238" y="554340"/>
                        <a:pt x="155942" y="574877"/>
                        <a:pt x="209722" y="574851"/>
                      </a:cubicBezTo>
                      <a:cubicBezTo>
                        <a:pt x="215182" y="574851"/>
                        <a:pt x="220641" y="574639"/>
                        <a:pt x="226087" y="574220"/>
                      </a:cubicBezTo>
                      <a:cubicBezTo>
                        <a:pt x="274283" y="570773"/>
                        <a:pt x="322119" y="550474"/>
                        <a:pt x="359215" y="513382"/>
                      </a:cubicBezTo>
                      <a:lnTo>
                        <a:pt x="488255" y="384341"/>
                      </a:lnTo>
                      <a:lnTo>
                        <a:pt x="574991" y="297603"/>
                      </a:lnTo>
                      <a:lnTo>
                        <a:pt x="475858" y="198472"/>
                      </a:lnTo>
                      <a:close/>
                      <a:moveTo>
                        <a:pt x="463461" y="359545"/>
                      </a:moveTo>
                      <a:lnTo>
                        <a:pt x="334420" y="488585"/>
                      </a:lnTo>
                      <a:cubicBezTo>
                        <a:pt x="303501" y="519506"/>
                        <a:pt x="263694" y="536374"/>
                        <a:pt x="223542" y="539249"/>
                      </a:cubicBezTo>
                      <a:lnTo>
                        <a:pt x="223435" y="539256"/>
                      </a:lnTo>
                      <a:cubicBezTo>
                        <a:pt x="218863" y="539608"/>
                        <a:pt x="214290" y="539786"/>
                        <a:pt x="209723" y="539787"/>
                      </a:cubicBezTo>
                      <a:cubicBezTo>
                        <a:pt x="164743" y="539763"/>
                        <a:pt x="120305" y="522756"/>
                        <a:pt x="86459" y="488639"/>
                      </a:cubicBezTo>
                      <a:lnTo>
                        <a:pt x="86385" y="488563"/>
                      </a:lnTo>
                      <a:lnTo>
                        <a:pt x="86364" y="488543"/>
                      </a:lnTo>
                      <a:cubicBezTo>
                        <a:pt x="52138" y="454534"/>
                        <a:pt x="35086" y="409940"/>
                        <a:pt x="35065" y="365141"/>
                      </a:cubicBezTo>
                      <a:cubicBezTo>
                        <a:pt x="35065" y="348202"/>
                        <a:pt x="37518" y="331259"/>
                        <a:pt x="42415" y="314908"/>
                      </a:cubicBezTo>
                      <a:lnTo>
                        <a:pt x="42434" y="314843"/>
                      </a:lnTo>
                      <a:lnTo>
                        <a:pt x="42455" y="314771"/>
                      </a:lnTo>
                      <a:cubicBezTo>
                        <a:pt x="50436" y="287350"/>
                        <a:pt x="65021" y="261969"/>
                        <a:pt x="86406" y="240573"/>
                      </a:cubicBezTo>
                      <a:lnTo>
                        <a:pt x="215446" y="111530"/>
                      </a:lnTo>
                      <a:lnTo>
                        <a:pt x="277388" y="49589"/>
                      </a:lnTo>
                      <a:lnTo>
                        <a:pt x="326930" y="99133"/>
                      </a:lnTo>
                      <a:lnTo>
                        <a:pt x="264991" y="161074"/>
                      </a:lnTo>
                      <a:lnTo>
                        <a:pt x="135950" y="290115"/>
                      </a:lnTo>
                      <a:cubicBezTo>
                        <a:pt x="122913" y="303118"/>
                        <a:pt x="114394" y="318528"/>
                        <a:pt x="109499" y="334526"/>
                      </a:cubicBezTo>
                      <a:lnTo>
                        <a:pt x="109475" y="334610"/>
                      </a:lnTo>
                      <a:lnTo>
                        <a:pt x="109438" y="334733"/>
                      </a:lnTo>
                      <a:cubicBezTo>
                        <a:pt x="106660" y="344169"/>
                        <a:pt x="105153" y="354015"/>
                        <a:pt x="105153" y="363986"/>
                      </a:cubicBezTo>
                      <a:cubicBezTo>
                        <a:pt x="105130" y="390942"/>
                        <a:pt x="115215" y="418315"/>
                        <a:pt x="135950" y="439043"/>
                      </a:cubicBezTo>
                      <a:cubicBezTo>
                        <a:pt x="156422" y="459534"/>
                        <a:pt x="183399" y="469864"/>
                        <a:pt x="210282" y="469838"/>
                      </a:cubicBezTo>
                      <a:cubicBezTo>
                        <a:pt x="213669" y="469838"/>
                        <a:pt x="217060" y="469671"/>
                        <a:pt x="220438" y="469347"/>
                      </a:cubicBezTo>
                      <a:cubicBezTo>
                        <a:pt x="244002" y="467255"/>
                        <a:pt x="266927" y="457023"/>
                        <a:pt x="284877" y="439043"/>
                      </a:cubicBezTo>
                      <a:lnTo>
                        <a:pt x="413917" y="310000"/>
                      </a:lnTo>
                      <a:lnTo>
                        <a:pt x="475858" y="248059"/>
                      </a:lnTo>
                      <a:lnTo>
                        <a:pt x="525401" y="297603"/>
                      </a:lnTo>
                      <a:lnTo>
                        <a:pt x="463461" y="359545"/>
                      </a:lnTo>
                      <a:close/>
                    </a:path>
                  </a:pathLst>
                </a:custGeom>
                <a:grpFill/>
                <a:ln w="698" cap="flat">
                  <a:noFill/>
                  <a:prstDash val="solid"/>
                  <a:miter/>
                </a:ln>
              </p:spPr>
              <p:txBody>
                <a:bodyPr rtlCol="0" anchor="ctr"/>
                <a:lstStyle/>
                <a:p>
                  <a:endParaRPr lang="zh-CN" altLang="en-US">
                    <a:solidFill>
                      <a:prstClr val="black"/>
                    </a:solidFill>
                  </a:endParaRPr>
                </a:p>
              </p:txBody>
            </p:sp>
          </p:grpSp>
        </p:grpSp>
        <p:grpSp>
          <p:nvGrpSpPr>
            <p:cNvPr id="5" name="组合 39"/>
            <p:cNvGrpSpPr/>
            <p:nvPr/>
          </p:nvGrpSpPr>
          <p:grpSpPr>
            <a:xfrm>
              <a:off x="2226956" y="5794595"/>
              <a:ext cx="528281" cy="528279"/>
              <a:chOff x="6232939" y="5300968"/>
              <a:chExt cx="703592" cy="703590"/>
            </a:xfrm>
          </p:grpSpPr>
          <p:sp>
            <p:nvSpPr>
              <p:cNvPr id="41" name="椭圆 40"/>
              <p:cNvSpPr/>
              <p:nvPr/>
            </p:nvSpPr>
            <p:spPr>
              <a:xfrm>
                <a:off x="6232939" y="5300968"/>
                <a:ext cx="703592" cy="703590"/>
              </a:xfrm>
              <a:prstGeom prst="ellipse">
                <a:avLst/>
              </a:prstGeom>
              <a:solidFill>
                <a:srgbClr val="328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7" name="图形 71"/>
              <p:cNvGrpSpPr/>
              <p:nvPr/>
            </p:nvGrpSpPr>
            <p:grpSpPr>
              <a:xfrm>
                <a:off x="6433669" y="5501676"/>
                <a:ext cx="302131" cy="302131"/>
                <a:chOff x="5143500" y="2476500"/>
                <a:chExt cx="1905000" cy="1905000"/>
              </a:xfrm>
              <a:solidFill>
                <a:schemeClr val="bg1"/>
              </a:solidFill>
            </p:grpSpPr>
            <p:sp>
              <p:nvSpPr>
                <p:cNvPr id="44" name="任意多边形: 形状 43"/>
                <p:cNvSpPr/>
                <p:nvPr/>
              </p:nvSpPr>
              <p:spPr>
                <a:xfrm>
                  <a:off x="5258729" y="2591842"/>
                  <a:ext cx="1674486" cy="1674315"/>
                </a:xfrm>
                <a:custGeom>
                  <a:avLst/>
                  <a:gdLst>
                    <a:gd name="connsiteX0" fmla="*/ 1652234 w 1674486"/>
                    <a:gd name="connsiteY0" fmla="*/ 1396260 h 1674315"/>
                    <a:gd name="connsiteX1" fmla="*/ 1653915 w 1674486"/>
                    <a:gd name="connsiteY1" fmla="*/ 1393828 h 1674315"/>
                    <a:gd name="connsiteX2" fmla="*/ 1151737 w 1674486"/>
                    <a:gd name="connsiteY2" fmla="*/ 521649 h 1674315"/>
                    <a:gd name="connsiteX3" fmla="*/ 1151737 w 1674486"/>
                    <a:gd name="connsiteY3" fmla="*/ 118723 h 1674315"/>
                    <a:gd name="connsiteX4" fmla="*/ 1186908 w 1674486"/>
                    <a:gd name="connsiteY4" fmla="*/ 118723 h 1674315"/>
                    <a:gd name="connsiteX5" fmla="*/ 1256280 w 1674486"/>
                    <a:gd name="connsiteY5" fmla="*/ 63108 h 1674315"/>
                    <a:gd name="connsiteX6" fmla="*/ 1186902 w 1674486"/>
                    <a:gd name="connsiteY6" fmla="*/ 12 h 1674315"/>
                    <a:gd name="connsiteX7" fmla="*/ 488909 w 1674486"/>
                    <a:gd name="connsiteY7" fmla="*/ 12 h 1674315"/>
                    <a:gd name="connsiteX8" fmla="*/ 419518 w 1674486"/>
                    <a:gd name="connsiteY8" fmla="*/ 63110 h 1674315"/>
                    <a:gd name="connsiteX9" fmla="*/ 488909 w 1674486"/>
                    <a:gd name="connsiteY9" fmla="*/ 118725 h 1674315"/>
                    <a:gd name="connsiteX10" fmla="*/ 524061 w 1674486"/>
                    <a:gd name="connsiteY10" fmla="*/ 118725 h 1674315"/>
                    <a:gd name="connsiteX11" fmla="*/ 524061 w 1674486"/>
                    <a:gd name="connsiteY11" fmla="*/ 522527 h 1674315"/>
                    <a:gd name="connsiteX12" fmla="*/ 30294 w 1674486"/>
                    <a:gd name="connsiteY12" fmla="*/ 1382022 h 1674315"/>
                    <a:gd name="connsiteX13" fmla="*/ 31042 w 1674486"/>
                    <a:gd name="connsiteY13" fmla="*/ 1383706 h 1674315"/>
                    <a:gd name="connsiteX14" fmla="*/ 0 w 1674486"/>
                    <a:gd name="connsiteY14" fmla="*/ 1485041 h 1674315"/>
                    <a:gd name="connsiteX15" fmla="*/ 171504 w 1674486"/>
                    <a:gd name="connsiteY15" fmla="*/ 1674315 h 1674315"/>
                    <a:gd name="connsiteX16" fmla="*/ 1521238 w 1674486"/>
                    <a:gd name="connsiteY16" fmla="*/ 1674315 h 1674315"/>
                    <a:gd name="connsiteX17" fmla="*/ 1674484 w 1674486"/>
                    <a:gd name="connsiteY17" fmla="*/ 1485041 h 1674315"/>
                    <a:gd name="connsiteX18" fmla="*/ 1652226 w 1674486"/>
                    <a:gd name="connsiteY18" fmla="*/ 1396260 h 1674315"/>
                    <a:gd name="connsiteX19" fmla="*/ 633109 w 1674486"/>
                    <a:gd name="connsiteY19" fmla="*/ 574399 h 1674315"/>
                    <a:gd name="connsiteX20" fmla="*/ 647312 w 1674486"/>
                    <a:gd name="connsiteY20" fmla="*/ 522525 h 1674315"/>
                    <a:gd name="connsiteX21" fmla="*/ 647312 w 1674486"/>
                    <a:gd name="connsiteY21" fmla="*/ 118723 h 1674315"/>
                    <a:gd name="connsiteX22" fmla="*/ 1028295 w 1674486"/>
                    <a:gd name="connsiteY22" fmla="*/ 118723 h 1674315"/>
                    <a:gd name="connsiteX23" fmla="*/ 1028295 w 1674486"/>
                    <a:gd name="connsiteY23" fmla="*/ 521775 h 1674315"/>
                    <a:gd name="connsiteX24" fmla="*/ 1042516 w 1674486"/>
                    <a:gd name="connsiteY24" fmla="*/ 573631 h 1674315"/>
                    <a:gd name="connsiteX25" fmla="*/ 1133791 w 1674486"/>
                    <a:gd name="connsiteY25" fmla="*/ 718926 h 1674315"/>
                    <a:gd name="connsiteX26" fmla="*/ 837523 w 1674486"/>
                    <a:gd name="connsiteY26" fmla="*/ 718926 h 1674315"/>
                    <a:gd name="connsiteX27" fmla="*/ 543516 w 1674486"/>
                    <a:gd name="connsiteY27" fmla="*/ 718926 h 1674315"/>
                    <a:gd name="connsiteX28" fmla="*/ 1493449 w 1674486"/>
                    <a:gd name="connsiteY28" fmla="*/ 1556501 h 1674315"/>
                    <a:gd name="connsiteX29" fmla="*/ 188753 w 1674486"/>
                    <a:gd name="connsiteY29" fmla="*/ 1556501 h 1674315"/>
                    <a:gd name="connsiteX30" fmla="*/ 122727 w 1674486"/>
                    <a:gd name="connsiteY30" fmla="*/ 1471872 h 1674315"/>
                    <a:gd name="connsiteX31" fmla="*/ 138630 w 1674486"/>
                    <a:gd name="connsiteY31" fmla="*/ 1424133 h 1674315"/>
                    <a:gd name="connsiteX32" fmla="*/ 147040 w 1674486"/>
                    <a:gd name="connsiteY32" fmla="*/ 1406549 h 1674315"/>
                    <a:gd name="connsiteX33" fmla="*/ 470351 w 1674486"/>
                    <a:gd name="connsiteY33" fmla="*/ 855936 h 1674315"/>
                    <a:gd name="connsiteX34" fmla="*/ 755012 w 1674486"/>
                    <a:gd name="connsiteY34" fmla="*/ 836480 h 1674315"/>
                    <a:gd name="connsiteX35" fmla="*/ 1191538 w 1674486"/>
                    <a:gd name="connsiteY35" fmla="*/ 836480 h 1674315"/>
                    <a:gd name="connsiteX36" fmla="*/ 1531406 w 1674486"/>
                    <a:gd name="connsiteY36" fmla="*/ 1414798 h 1674315"/>
                    <a:gd name="connsiteX37" fmla="*/ 1537199 w 1674486"/>
                    <a:gd name="connsiteY37" fmla="*/ 1429969 h 1674315"/>
                    <a:gd name="connsiteX38" fmla="*/ 1548992 w 1674486"/>
                    <a:gd name="connsiteY38" fmla="*/ 1471891 h 1674315"/>
                    <a:gd name="connsiteX39" fmla="*/ 1493449 w 1674486"/>
                    <a:gd name="connsiteY39" fmla="*/ 1556520 h 1674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674486" h="1674314">
                      <a:moveTo>
                        <a:pt x="1652234" y="1396260"/>
                      </a:moveTo>
                      <a:lnTo>
                        <a:pt x="1653915" y="1393828"/>
                      </a:lnTo>
                      <a:lnTo>
                        <a:pt x="1151737" y="521649"/>
                      </a:lnTo>
                      <a:lnTo>
                        <a:pt x="1151737" y="118723"/>
                      </a:lnTo>
                      <a:lnTo>
                        <a:pt x="1186908" y="118723"/>
                      </a:lnTo>
                      <a:cubicBezTo>
                        <a:pt x="1225426" y="118723"/>
                        <a:pt x="1256280" y="91560"/>
                        <a:pt x="1256280" y="63108"/>
                      </a:cubicBezTo>
                      <a:cubicBezTo>
                        <a:pt x="1256280" y="34655"/>
                        <a:pt x="1225231" y="12"/>
                        <a:pt x="1186902" y="12"/>
                      </a:cubicBezTo>
                      <a:lnTo>
                        <a:pt x="488909" y="12"/>
                      </a:lnTo>
                      <a:cubicBezTo>
                        <a:pt x="450374" y="-736"/>
                        <a:pt x="419518" y="33908"/>
                        <a:pt x="419518" y="63110"/>
                      </a:cubicBezTo>
                      <a:cubicBezTo>
                        <a:pt x="419518" y="91562"/>
                        <a:pt x="450559" y="118725"/>
                        <a:pt x="488909" y="118725"/>
                      </a:cubicBezTo>
                      <a:lnTo>
                        <a:pt x="524061" y="118725"/>
                      </a:lnTo>
                      <a:lnTo>
                        <a:pt x="524061" y="522527"/>
                      </a:lnTo>
                      <a:lnTo>
                        <a:pt x="30294" y="1382022"/>
                      </a:lnTo>
                      <a:lnTo>
                        <a:pt x="31042" y="1383706"/>
                      </a:lnTo>
                      <a:cubicBezTo>
                        <a:pt x="13474" y="1413096"/>
                        <a:pt x="0" y="1447366"/>
                        <a:pt x="0" y="1485041"/>
                      </a:cubicBezTo>
                      <a:cubicBezTo>
                        <a:pt x="748" y="1589686"/>
                        <a:pt x="77053" y="1674315"/>
                        <a:pt x="171504" y="1674315"/>
                      </a:cubicBezTo>
                      <a:lnTo>
                        <a:pt x="1521238" y="1674315"/>
                      </a:lnTo>
                      <a:cubicBezTo>
                        <a:pt x="1606513" y="1664195"/>
                        <a:pt x="1674484" y="1582952"/>
                        <a:pt x="1674484" y="1485041"/>
                      </a:cubicBezTo>
                      <a:cubicBezTo>
                        <a:pt x="1674670" y="1452230"/>
                        <a:pt x="1665494" y="1423028"/>
                        <a:pt x="1652226" y="1396260"/>
                      </a:cubicBezTo>
                      <a:close/>
                      <a:moveTo>
                        <a:pt x="633109" y="574399"/>
                      </a:moveTo>
                      <a:cubicBezTo>
                        <a:pt x="642329" y="558664"/>
                        <a:pt x="647228" y="540768"/>
                        <a:pt x="647312" y="522525"/>
                      </a:cubicBezTo>
                      <a:lnTo>
                        <a:pt x="647312" y="118723"/>
                      </a:lnTo>
                      <a:lnTo>
                        <a:pt x="1028295" y="118723"/>
                      </a:lnTo>
                      <a:lnTo>
                        <a:pt x="1028295" y="521775"/>
                      </a:lnTo>
                      <a:cubicBezTo>
                        <a:pt x="1028375" y="540014"/>
                        <a:pt x="1033281" y="557907"/>
                        <a:pt x="1042516" y="573631"/>
                      </a:cubicBezTo>
                      <a:lnTo>
                        <a:pt x="1133791" y="718926"/>
                      </a:lnTo>
                      <a:cubicBezTo>
                        <a:pt x="1133791" y="718926"/>
                        <a:pt x="990338" y="782003"/>
                        <a:pt x="837523" y="718926"/>
                      </a:cubicBezTo>
                      <a:cubicBezTo>
                        <a:pt x="684709" y="655847"/>
                        <a:pt x="543516" y="718926"/>
                        <a:pt x="543516" y="718926"/>
                      </a:cubicBezTo>
                      <a:close/>
                      <a:moveTo>
                        <a:pt x="1493449" y="1556501"/>
                      </a:moveTo>
                      <a:lnTo>
                        <a:pt x="188753" y="1556501"/>
                      </a:lnTo>
                      <a:cubicBezTo>
                        <a:pt x="152833" y="1556501"/>
                        <a:pt x="122727" y="1517929"/>
                        <a:pt x="122727" y="1471872"/>
                      </a:cubicBezTo>
                      <a:cubicBezTo>
                        <a:pt x="122727" y="1457655"/>
                        <a:pt x="127773" y="1441736"/>
                        <a:pt x="138630" y="1424133"/>
                      </a:cubicBezTo>
                      <a:cubicBezTo>
                        <a:pt x="141732" y="1418418"/>
                        <a:pt x="144540" y="1412551"/>
                        <a:pt x="147040" y="1406549"/>
                      </a:cubicBezTo>
                      <a:lnTo>
                        <a:pt x="470351" y="855936"/>
                      </a:lnTo>
                      <a:cubicBezTo>
                        <a:pt x="470351" y="855936"/>
                        <a:pt x="662842" y="789153"/>
                        <a:pt x="755012" y="836480"/>
                      </a:cubicBezTo>
                      <a:cubicBezTo>
                        <a:pt x="924648" y="923729"/>
                        <a:pt x="1191538" y="836480"/>
                        <a:pt x="1191538" y="836480"/>
                      </a:cubicBezTo>
                      <a:lnTo>
                        <a:pt x="1531406" y="1414798"/>
                      </a:lnTo>
                      <a:cubicBezTo>
                        <a:pt x="1533012" y="1419974"/>
                        <a:pt x="1534947" y="1425041"/>
                        <a:pt x="1537199" y="1429969"/>
                      </a:cubicBezTo>
                      <a:cubicBezTo>
                        <a:pt x="1544674" y="1445870"/>
                        <a:pt x="1548992" y="1459357"/>
                        <a:pt x="1548992" y="1471891"/>
                      </a:cubicBezTo>
                      <a:cubicBezTo>
                        <a:pt x="1549553" y="1517947"/>
                        <a:pt x="1521127" y="1549767"/>
                        <a:pt x="1493449" y="1556520"/>
                      </a:cubicBezTo>
                      <a:close/>
                    </a:path>
                  </a:pathLst>
                </a:custGeom>
                <a:grpFill/>
                <a:ln w="1859" cap="flat">
                  <a:noFill/>
                  <a:prstDash val="solid"/>
                  <a:miter/>
                </a:ln>
              </p:spPr>
              <p:txBody>
                <a:bodyPr rtlCol="0" anchor="ctr"/>
                <a:lstStyle/>
                <a:p>
                  <a:endParaRPr lang="zh-CN" altLang="en-US">
                    <a:solidFill>
                      <a:prstClr val="black"/>
                    </a:solidFill>
                  </a:endParaRPr>
                </a:p>
              </p:txBody>
            </p:sp>
            <p:sp>
              <p:nvSpPr>
                <p:cNvPr id="45" name="任意多边形: 形状 44"/>
                <p:cNvSpPr/>
                <p:nvPr/>
              </p:nvSpPr>
              <p:spPr>
                <a:xfrm>
                  <a:off x="5613810" y="3665337"/>
                  <a:ext cx="353211" cy="353556"/>
                </a:xfrm>
                <a:custGeom>
                  <a:avLst/>
                  <a:gdLst>
                    <a:gd name="connsiteX0" fmla="*/ 176606 w 353211"/>
                    <a:gd name="connsiteY0" fmla="*/ 0 h 353556"/>
                    <a:gd name="connsiteX1" fmla="*/ 0 w 353211"/>
                    <a:gd name="connsiteY1" fmla="*/ 176778 h 353556"/>
                    <a:gd name="connsiteX2" fmla="*/ 176606 w 353211"/>
                    <a:gd name="connsiteY2" fmla="*/ 353556 h 353556"/>
                    <a:gd name="connsiteX3" fmla="*/ 353211 w 353211"/>
                    <a:gd name="connsiteY3" fmla="*/ 176778 h 353556"/>
                    <a:gd name="connsiteX4" fmla="*/ 176606 w 353211"/>
                    <a:gd name="connsiteY4" fmla="*/ 0 h 353556"/>
                    <a:gd name="connsiteX5" fmla="*/ 176606 w 353211"/>
                    <a:gd name="connsiteY5" fmla="*/ 233833 h 353556"/>
                    <a:gd name="connsiteX6" fmla="*/ 119606 w 353211"/>
                    <a:gd name="connsiteY6" fmla="*/ 176778 h 353556"/>
                    <a:gd name="connsiteX7" fmla="*/ 176606 w 353211"/>
                    <a:gd name="connsiteY7" fmla="*/ 119723 h 353556"/>
                    <a:gd name="connsiteX8" fmla="*/ 233605 w 353211"/>
                    <a:gd name="connsiteY8" fmla="*/ 176778 h 353556"/>
                    <a:gd name="connsiteX9" fmla="*/ 176606 w 353211"/>
                    <a:gd name="connsiteY9" fmla="*/ 233833 h 353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3211" h="353556">
                      <a:moveTo>
                        <a:pt x="176606" y="0"/>
                      </a:moveTo>
                      <a:cubicBezTo>
                        <a:pt x="79070" y="0"/>
                        <a:pt x="0" y="79147"/>
                        <a:pt x="0" y="176778"/>
                      </a:cubicBezTo>
                      <a:cubicBezTo>
                        <a:pt x="0" y="274409"/>
                        <a:pt x="79070" y="353556"/>
                        <a:pt x="176606" y="353556"/>
                      </a:cubicBezTo>
                      <a:cubicBezTo>
                        <a:pt x="274142" y="353556"/>
                        <a:pt x="353211" y="274409"/>
                        <a:pt x="353211" y="176778"/>
                      </a:cubicBezTo>
                      <a:cubicBezTo>
                        <a:pt x="353107" y="79190"/>
                        <a:pt x="274099" y="104"/>
                        <a:pt x="176606" y="0"/>
                      </a:cubicBezTo>
                      <a:close/>
                      <a:moveTo>
                        <a:pt x="176606" y="233833"/>
                      </a:moveTo>
                      <a:cubicBezTo>
                        <a:pt x="145126" y="233833"/>
                        <a:pt x="119606" y="208289"/>
                        <a:pt x="119606" y="176778"/>
                      </a:cubicBezTo>
                      <a:cubicBezTo>
                        <a:pt x="119606" y="145267"/>
                        <a:pt x="145126" y="119723"/>
                        <a:pt x="176606" y="119723"/>
                      </a:cubicBezTo>
                      <a:cubicBezTo>
                        <a:pt x="208085" y="119723"/>
                        <a:pt x="233605" y="145267"/>
                        <a:pt x="233605" y="176778"/>
                      </a:cubicBezTo>
                      <a:cubicBezTo>
                        <a:pt x="233575" y="208276"/>
                        <a:pt x="208072" y="233802"/>
                        <a:pt x="176606" y="233833"/>
                      </a:cubicBezTo>
                      <a:close/>
                    </a:path>
                  </a:pathLst>
                </a:custGeom>
                <a:grpFill/>
                <a:ln w="1859" cap="flat">
                  <a:noFill/>
                  <a:prstDash val="solid"/>
                  <a:miter/>
                </a:ln>
              </p:spPr>
              <p:txBody>
                <a:bodyPr rtlCol="0" anchor="ctr"/>
                <a:lstStyle/>
                <a:p>
                  <a:endParaRPr lang="zh-CN" altLang="en-US">
                    <a:solidFill>
                      <a:prstClr val="black"/>
                    </a:solidFill>
                  </a:endParaRPr>
                </a:p>
              </p:txBody>
            </p:sp>
            <p:sp>
              <p:nvSpPr>
                <p:cNvPr id="46" name="任意多边形: 形状 45"/>
                <p:cNvSpPr/>
                <p:nvPr/>
              </p:nvSpPr>
              <p:spPr>
                <a:xfrm>
                  <a:off x="6137084" y="3549355"/>
                  <a:ext cx="142033" cy="142171"/>
                </a:xfrm>
                <a:custGeom>
                  <a:avLst/>
                  <a:gdLst>
                    <a:gd name="connsiteX0" fmla="*/ 0 w 142033"/>
                    <a:gd name="connsiteY0" fmla="*/ 71086 h 142171"/>
                    <a:gd name="connsiteX1" fmla="*/ 71017 w 142033"/>
                    <a:gd name="connsiteY1" fmla="*/ 142172 h 142171"/>
                    <a:gd name="connsiteX2" fmla="*/ 142033 w 142033"/>
                    <a:gd name="connsiteY2" fmla="*/ 71086 h 142171"/>
                    <a:gd name="connsiteX3" fmla="*/ 71017 w 142033"/>
                    <a:gd name="connsiteY3" fmla="*/ 0 h 142171"/>
                    <a:gd name="connsiteX4" fmla="*/ 0 w 142033"/>
                    <a:gd name="connsiteY4" fmla="*/ 71086 h 1421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033" h="142171">
                      <a:moveTo>
                        <a:pt x="0" y="71086"/>
                      </a:moveTo>
                      <a:cubicBezTo>
                        <a:pt x="0" y="110345"/>
                        <a:pt x="31796" y="142172"/>
                        <a:pt x="71017" y="142172"/>
                      </a:cubicBezTo>
                      <a:cubicBezTo>
                        <a:pt x="110237" y="142172"/>
                        <a:pt x="142033" y="110345"/>
                        <a:pt x="142033" y="71086"/>
                      </a:cubicBezTo>
                      <a:cubicBezTo>
                        <a:pt x="142033" y="31827"/>
                        <a:pt x="110237" y="0"/>
                        <a:pt x="71017" y="0"/>
                      </a:cubicBezTo>
                      <a:cubicBezTo>
                        <a:pt x="31796" y="0"/>
                        <a:pt x="0" y="31827"/>
                        <a:pt x="0" y="71086"/>
                      </a:cubicBezTo>
                      <a:close/>
                    </a:path>
                  </a:pathLst>
                </a:custGeom>
                <a:grpFill/>
                <a:ln w="1859" cap="flat">
                  <a:noFill/>
                  <a:prstDash val="solid"/>
                  <a:miter/>
                </a:ln>
              </p:spPr>
              <p:txBody>
                <a:bodyPr rtlCol="0" anchor="ctr"/>
                <a:lstStyle/>
                <a:p>
                  <a:endParaRPr lang="zh-CN" altLang="en-US">
                    <a:solidFill>
                      <a:prstClr val="black"/>
                    </a:solidFill>
                  </a:endParaRPr>
                </a:p>
              </p:txBody>
            </p:sp>
            <p:sp>
              <p:nvSpPr>
                <p:cNvPr id="47" name="任意多边形: 形状 46"/>
                <p:cNvSpPr/>
                <p:nvPr/>
              </p:nvSpPr>
              <p:spPr>
                <a:xfrm>
                  <a:off x="6252955" y="3734549"/>
                  <a:ext cx="308359" cy="308660"/>
                </a:xfrm>
                <a:custGeom>
                  <a:avLst/>
                  <a:gdLst>
                    <a:gd name="connsiteX0" fmla="*/ 154179 w 308359"/>
                    <a:gd name="connsiteY0" fmla="*/ 0 h 308660"/>
                    <a:gd name="connsiteX1" fmla="*/ 0 w 308359"/>
                    <a:gd name="connsiteY1" fmla="*/ 154331 h 308660"/>
                    <a:gd name="connsiteX2" fmla="*/ 154179 w 308359"/>
                    <a:gd name="connsiteY2" fmla="*/ 308660 h 308660"/>
                    <a:gd name="connsiteX3" fmla="*/ 308359 w 308359"/>
                    <a:gd name="connsiteY3" fmla="*/ 154331 h 308660"/>
                    <a:gd name="connsiteX4" fmla="*/ 154179 w 308359"/>
                    <a:gd name="connsiteY4" fmla="*/ 0 h 308660"/>
                    <a:gd name="connsiteX5" fmla="*/ 154179 w 308359"/>
                    <a:gd name="connsiteY5" fmla="*/ 188937 h 308660"/>
                    <a:gd name="connsiteX6" fmla="*/ 119604 w 308359"/>
                    <a:gd name="connsiteY6" fmla="*/ 154329 h 308660"/>
                    <a:gd name="connsiteX7" fmla="*/ 154179 w 308359"/>
                    <a:gd name="connsiteY7" fmla="*/ 119723 h 308660"/>
                    <a:gd name="connsiteX8" fmla="*/ 188753 w 308359"/>
                    <a:gd name="connsiteY8" fmla="*/ 154329 h 308660"/>
                    <a:gd name="connsiteX9" fmla="*/ 154179 w 308359"/>
                    <a:gd name="connsiteY9" fmla="*/ 188937 h 308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8359" h="308660">
                      <a:moveTo>
                        <a:pt x="154179" y="0"/>
                      </a:moveTo>
                      <a:cubicBezTo>
                        <a:pt x="69028" y="0"/>
                        <a:pt x="0" y="69095"/>
                        <a:pt x="0" y="154331"/>
                      </a:cubicBezTo>
                      <a:cubicBezTo>
                        <a:pt x="0" y="239565"/>
                        <a:pt x="69028" y="308660"/>
                        <a:pt x="154179" y="308660"/>
                      </a:cubicBezTo>
                      <a:cubicBezTo>
                        <a:pt x="239329" y="308660"/>
                        <a:pt x="308359" y="239565"/>
                        <a:pt x="308359" y="154331"/>
                      </a:cubicBezTo>
                      <a:cubicBezTo>
                        <a:pt x="308266" y="69134"/>
                        <a:pt x="239290" y="93"/>
                        <a:pt x="154179" y="0"/>
                      </a:cubicBezTo>
                      <a:close/>
                      <a:moveTo>
                        <a:pt x="154179" y="188937"/>
                      </a:moveTo>
                      <a:cubicBezTo>
                        <a:pt x="135084" y="188937"/>
                        <a:pt x="119604" y="173442"/>
                        <a:pt x="119604" y="154329"/>
                      </a:cubicBezTo>
                      <a:cubicBezTo>
                        <a:pt x="119604" y="135216"/>
                        <a:pt x="135084" y="119723"/>
                        <a:pt x="154179" y="119723"/>
                      </a:cubicBezTo>
                      <a:cubicBezTo>
                        <a:pt x="173273" y="119723"/>
                        <a:pt x="188753" y="135216"/>
                        <a:pt x="188753" y="154329"/>
                      </a:cubicBezTo>
                      <a:cubicBezTo>
                        <a:pt x="188733" y="173435"/>
                        <a:pt x="173264" y="188917"/>
                        <a:pt x="154179" y="188937"/>
                      </a:cubicBezTo>
                      <a:close/>
                    </a:path>
                  </a:pathLst>
                </a:custGeom>
                <a:grpFill/>
                <a:ln w="1859" cap="flat">
                  <a:noFill/>
                  <a:prstDash val="solid"/>
                  <a:miter/>
                </a:ln>
              </p:spPr>
              <p:txBody>
                <a:bodyPr rtlCol="0" anchor="ctr"/>
                <a:lstStyle/>
                <a:p>
                  <a:endParaRPr lang="zh-CN" altLang="en-US">
                    <a:solidFill>
                      <a:prstClr val="black"/>
                    </a:solidFill>
                  </a:endParaRPr>
                </a:p>
              </p:txBody>
            </p:sp>
          </p:grpSp>
        </p:grpSp>
        <p:grpSp>
          <p:nvGrpSpPr>
            <p:cNvPr id="8" name="组合 47"/>
            <p:cNvGrpSpPr/>
            <p:nvPr/>
          </p:nvGrpSpPr>
          <p:grpSpPr>
            <a:xfrm>
              <a:off x="5443086" y="5794595"/>
              <a:ext cx="528281" cy="528279"/>
              <a:chOff x="9165345" y="5148568"/>
              <a:chExt cx="703592" cy="703590"/>
            </a:xfrm>
          </p:grpSpPr>
          <p:sp>
            <p:nvSpPr>
              <p:cNvPr id="49" name="椭圆 48"/>
              <p:cNvSpPr/>
              <p:nvPr/>
            </p:nvSpPr>
            <p:spPr>
              <a:xfrm>
                <a:off x="9165345" y="5148568"/>
                <a:ext cx="703592" cy="703590"/>
              </a:xfrm>
              <a:prstGeom prst="ellipse">
                <a:avLst/>
              </a:prstGeom>
              <a:solidFill>
                <a:srgbClr val="328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9" name="图形 87"/>
              <p:cNvGrpSpPr/>
              <p:nvPr/>
            </p:nvGrpSpPr>
            <p:grpSpPr>
              <a:xfrm>
                <a:off x="9351013" y="5315718"/>
                <a:ext cx="369250" cy="369248"/>
                <a:chOff x="5143500" y="2476500"/>
                <a:chExt cx="1905000" cy="1905000"/>
              </a:xfrm>
              <a:solidFill>
                <a:schemeClr val="bg1"/>
              </a:solidFill>
            </p:grpSpPr>
            <p:sp>
              <p:nvSpPr>
                <p:cNvPr id="51" name="任意多边形: 形状 50"/>
                <p:cNvSpPr/>
                <p:nvPr/>
              </p:nvSpPr>
              <p:spPr>
                <a:xfrm>
                  <a:off x="5539816" y="2667625"/>
                  <a:ext cx="1032037" cy="1032037"/>
                </a:xfrm>
                <a:custGeom>
                  <a:avLst/>
                  <a:gdLst>
                    <a:gd name="connsiteX0" fmla="*/ 516019 w 1032037"/>
                    <a:gd name="connsiteY0" fmla="*/ 1032037 h 1032037"/>
                    <a:gd name="connsiteX1" fmla="*/ 0 w 1032037"/>
                    <a:gd name="connsiteY1" fmla="*/ 516019 h 1032037"/>
                    <a:gd name="connsiteX2" fmla="*/ 516019 w 1032037"/>
                    <a:gd name="connsiteY2" fmla="*/ 0 h 1032037"/>
                    <a:gd name="connsiteX3" fmla="*/ 1032037 w 1032037"/>
                    <a:gd name="connsiteY3" fmla="*/ 516019 h 1032037"/>
                    <a:gd name="connsiteX4" fmla="*/ 516019 w 1032037"/>
                    <a:gd name="connsiteY4" fmla="*/ 1032037 h 1032037"/>
                    <a:gd name="connsiteX5" fmla="*/ 516019 w 1032037"/>
                    <a:gd name="connsiteY5" fmla="*/ 50970 h 1032037"/>
                    <a:gd name="connsiteX6" fmla="*/ 50970 w 1032037"/>
                    <a:gd name="connsiteY6" fmla="*/ 516019 h 1032037"/>
                    <a:gd name="connsiteX7" fmla="*/ 516019 w 1032037"/>
                    <a:gd name="connsiteY7" fmla="*/ 981068 h 1032037"/>
                    <a:gd name="connsiteX8" fmla="*/ 981068 w 1032037"/>
                    <a:gd name="connsiteY8" fmla="*/ 516019 h 1032037"/>
                    <a:gd name="connsiteX9" fmla="*/ 516019 w 1032037"/>
                    <a:gd name="connsiteY9" fmla="*/ 50970 h 1032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32037" h="1032037">
                      <a:moveTo>
                        <a:pt x="516019" y="1032037"/>
                      </a:moveTo>
                      <a:cubicBezTo>
                        <a:pt x="231480" y="1032037"/>
                        <a:pt x="0" y="800541"/>
                        <a:pt x="0" y="516019"/>
                      </a:cubicBezTo>
                      <a:cubicBezTo>
                        <a:pt x="0" y="231495"/>
                        <a:pt x="231487" y="0"/>
                        <a:pt x="516019" y="0"/>
                      </a:cubicBezTo>
                      <a:cubicBezTo>
                        <a:pt x="800550" y="0"/>
                        <a:pt x="1032037" y="231495"/>
                        <a:pt x="1032037" y="516019"/>
                      </a:cubicBezTo>
                      <a:cubicBezTo>
                        <a:pt x="1032037" y="800541"/>
                        <a:pt x="800558" y="1032037"/>
                        <a:pt x="516019" y="1032037"/>
                      </a:cubicBezTo>
                      <a:close/>
                      <a:moveTo>
                        <a:pt x="516019" y="50970"/>
                      </a:moveTo>
                      <a:cubicBezTo>
                        <a:pt x="259590" y="50970"/>
                        <a:pt x="50970" y="259582"/>
                        <a:pt x="50970" y="516019"/>
                      </a:cubicBezTo>
                      <a:cubicBezTo>
                        <a:pt x="50970" y="772455"/>
                        <a:pt x="259590" y="981068"/>
                        <a:pt x="516019" y="981068"/>
                      </a:cubicBezTo>
                      <a:cubicBezTo>
                        <a:pt x="772448" y="981068"/>
                        <a:pt x="981068" y="772455"/>
                        <a:pt x="981068" y="516019"/>
                      </a:cubicBezTo>
                      <a:cubicBezTo>
                        <a:pt x="981068" y="259582"/>
                        <a:pt x="772448" y="50970"/>
                        <a:pt x="516019" y="50970"/>
                      </a:cubicBezTo>
                      <a:close/>
                    </a:path>
                  </a:pathLst>
                </a:custGeom>
                <a:grpFill/>
                <a:ln w="1860" cap="flat">
                  <a:noFill/>
                  <a:prstDash val="solid"/>
                  <a:miter/>
                </a:ln>
              </p:spPr>
              <p:txBody>
                <a:bodyPr rtlCol="0" anchor="ctr"/>
                <a:lstStyle/>
                <a:p>
                  <a:endParaRPr lang="zh-CN" altLang="en-US">
                    <a:solidFill>
                      <a:prstClr val="black"/>
                    </a:solidFill>
                  </a:endParaRPr>
                </a:p>
              </p:txBody>
            </p:sp>
            <p:sp>
              <p:nvSpPr>
                <p:cNvPr id="54" name="任意多边形: 形状 53"/>
                <p:cNvSpPr/>
                <p:nvPr/>
              </p:nvSpPr>
              <p:spPr>
                <a:xfrm>
                  <a:off x="5709284" y="2843670"/>
                  <a:ext cx="737067" cy="737463"/>
                </a:xfrm>
                <a:custGeom>
                  <a:avLst/>
                  <a:gdLst>
                    <a:gd name="connsiteX0" fmla="*/ 194507 w 737067"/>
                    <a:gd name="connsiteY0" fmla="*/ 737464 h 737463"/>
                    <a:gd name="connsiteX1" fmla="*/ 0 w 737067"/>
                    <a:gd name="connsiteY1" fmla="*/ 701557 h 737463"/>
                    <a:gd name="connsiteX2" fmla="*/ 12176 w 737067"/>
                    <a:gd name="connsiteY2" fmla="*/ 669829 h 737463"/>
                    <a:gd name="connsiteX3" fmla="*/ 194507 w 737067"/>
                    <a:gd name="connsiteY3" fmla="*/ 703477 h 737463"/>
                    <a:gd name="connsiteX4" fmla="*/ 703090 w 737067"/>
                    <a:gd name="connsiteY4" fmla="*/ 194903 h 737463"/>
                    <a:gd name="connsiteX5" fmla="*/ 669295 w 737067"/>
                    <a:gd name="connsiteY5" fmla="*/ 12215 h 737463"/>
                    <a:gd name="connsiteX6" fmla="*/ 701003 w 737067"/>
                    <a:gd name="connsiteY6" fmla="*/ 0 h 737463"/>
                    <a:gd name="connsiteX7" fmla="*/ 737068 w 737067"/>
                    <a:gd name="connsiteY7" fmla="*/ 194903 h 737463"/>
                    <a:gd name="connsiteX8" fmla="*/ 194507 w 737067"/>
                    <a:gd name="connsiteY8" fmla="*/ 737464 h 737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7067" h="737463">
                      <a:moveTo>
                        <a:pt x="194507" y="737464"/>
                      </a:moveTo>
                      <a:cubicBezTo>
                        <a:pt x="127468" y="737464"/>
                        <a:pt x="62035" y="725385"/>
                        <a:pt x="0" y="701557"/>
                      </a:cubicBezTo>
                      <a:lnTo>
                        <a:pt x="12176" y="669829"/>
                      </a:lnTo>
                      <a:cubicBezTo>
                        <a:pt x="70310" y="692162"/>
                        <a:pt x="131652" y="703477"/>
                        <a:pt x="194507" y="703477"/>
                      </a:cubicBezTo>
                      <a:cubicBezTo>
                        <a:pt x="474938" y="703477"/>
                        <a:pt x="703090" y="475335"/>
                        <a:pt x="703090" y="194903"/>
                      </a:cubicBezTo>
                      <a:cubicBezTo>
                        <a:pt x="703090" y="131918"/>
                        <a:pt x="691722" y="70453"/>
                        <a:pt x="669295" y="12215"/>
                      </a:cubicBezTo>
                      <a:lnTo>
                        <a:pt x="701003" y="0"/>
                      </a:lnTo>
                      <a:cubicBezTo>
                        <a:pt x="724936" y="62156"/>
                        <a:pt x="737068" y="127734"/>
                        <a:pt x="737068" y="194903"/>
                      </a:cubicBezTo>
                      <a:cubicBezTo>
                        <a:pt x="737068" y="494072"/>
                        <a:pt x="493678" y="737464"/>
                        <a:pt x="194507" y="737464"/>
                      </a:cubicBezTo>
                      <a:close/>
                    </a:path>
                  </a:pathLst>
                </a:custGeom>
                <a:grpFill/>
                <a:ln w="1860" cap="flat">
                  <a:noFill/>
                  <a:prstDash val="solid"/>
                  <a:miter/>
                </a:ln>
              </p:spPr>
              <p:txBody>
                <a:bodyPr rtlCol="0" anchor="ctr"/>
                <a:lstStyle/>
                <a:p>
                  <a:endParaRPr lang="zh-CN" altLang="en-US">
                    <a:solidFill>
                      <a:prstClr val="black"/>
                    </a:solidFill>
                  </a:endParaRPr>
                </a:p>
              </p:txBody>
            </p:sp>
            <p:sp>
              <p:nvSpPr>
                <p:cNvPr id="58" name="任意多边形: 形状 57"/>
                <p:cNvSpPr/>
                <p:nvPr/>
              </p:nvSpPr>
              <p:spPr>
                <a:xfrm>
                  <a:off x="5646862" y="2774662"/>
                  <a:ext cx="793492" cy="764256"/>
                </a:xfrm>
                <a:custGeom>
                  <a:avLst/>
                  <a:gdLst>
                    <a:gd name="connsiteX0" fmla="*/ 47212 w 793492"/>
                    <a:gd name="connsiteY0" fmla="*/ 764257 h 764256"/>
                    <a:gd name="connsiteX1" fmla="*/ 0 w 793492"/>
                    <a:gd name="connsiteY1" fmla="*/ 542568 h 764256"/>
                    <a:gd name="connsiteX2" fmla="*/ 542558 w 793492"/>
                    <a:gd name="connsiteY2" fmla="*/ 0 h 764256"/>
                    <a:gd name="connsiteX3" fmla="*/ 793492 w 793492"/>
                    <a:gd name="connsiteY3" fmla="*/ 61395 h 764256"/>
                    <a:gd name="connsiteX4" fmla="*/ 777765 w 793492"/>
                    <a:gd name="connsiteY4" fmla="*/ 91533 h 764256"/>
                    <a:gd name="connsiteX5" fmla="*/ 542558 w 793492"/>
                    <a:gd name="connsiteY5" fmla="*/ 33987 h 764256"/>
                    <a:gd name="connsiteX6" fmla="*/ 33977 w 793492"/>
                    <a:gd name="connsiteY6" fmla="*/ 542575 h 764256"/>
                    <a:gd name="connsiteX7" fmla="*/ 78226 w 793492"/>
                    <a:gd name="connsiteY7" fmla="*/ 750358 h 764256"/>
                    <a:gd name="connsiteX8" fmla="*/ 47212 w 793492"/>
                    <a:gd name="connsiteY8" fmla="*/ 764257 h 764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3492" h="764256">
                      <a:moveTo>
                        <a:pt x="47212" y="764257"/>
                      </a:moveTo>
                      <a:cubicBezTo>
                        <a:pt x="15887" y="694350"/>
                        <a:pt x="0" y="619782"/>
                        <a:pt x="0" y="542568"/>
                      </a:cubicBezTo>
                      <a:cubicBezTo>
                        <a:pt x="0" y="243392"/>
                        <a:pt x="243390" y="0"/>
                        <a:pt x="542558" y="0"/>
                      </a:cubicBezTo>
                      <a:cubicBezTo>
                        <a:pt x="629839" y="0"/>
                        <a:pt x="716615" y="21238"/>
                        <a:pt x="793492" y="61395"/>
                      </a:cubicBezTo>
                      <a:lnTo>
                        <a:pt x="777765" y="91533"/>
                      </a:lnTo>
                      <a:cubicBezTo>
                        <a:pt x="705719" y="53881"/>
                        <a:pt x="624382" y="33987"/>
                        <a:pt x="542558" y="33987"/>
                      </a:cubicBezTo>
                      <a:cubicBezTo>
                        <a:pt x="262127" y="33987"/>
                        <a:pt x="33977" y="262144"/>
                        <a:pt x="33977" y="542575"/>
                      </a:cubicBezTo>
                      <a:cubicBezTo>
                        <a:pt x="33977" y="614958"/>
                        <a:pt x="48858" y="684864"/>
                        <a:pt x="78226" y="750358"/>
                      </a:cubicBezTo>
                      <a:lnTo>
                        <a:pt x="47212" y="764257"/>
                      </a:lnTo>
                      <a:close/>
                    </a:path>
                  </a:pathLst>
                </a:custGeom>
                <a:grpFill/>
                <a:ln w="1860" cap="flat">
                  <a:noFill/>
                  <a:prstDash val="solid"/>
                  <a:miter/>
                </a:ln>
              </p:spPr>
              <p:txBody>
                <a:bodyPr rtlCol="0" anchor="ctr"/>
                <a:lstStyle/>
                <a:p>
                  <a:endParaRPr lang="zh-CN" altLang="en-US">
                    <a:solidFill>
                      <a:prstClr val="black"/>
                    </a:solidFill>
                  </a:endParaRPr>
                </a:p>
              </p:txBody>
            </p:sp>
            <p:sp>
              <p:nvSpPr>
                <p:cNvPr id="59" name="任意多边形: 形状 58"/>
                <p:cNvSpPr/>
                <p:nvPr/>
              </p:nvSpPr>
              <p:spPr>
                <a:xfrm>
                  <a:off x="5470131" y="2613141"/>
                  <a:ext cx="1270344" cy="1255142"/>
                </a:xfrm>
                <a:custGeom>
                  <a:avLst/>
                  <a:gdLst>
                    <a:gd name="connsiteX0" fmla="*/ 585704 w 1270344"/>
                    <a:gd name="connsiteY0" fmla="*/ 1255143 h 1255142"/>
                    <a:gd name="connsiteX1" fmla="*/ 0 w 1270344"/>
                    <a:gd name="connsiteY1" fmla="*/ 925197 h 1255142"/>
                    <a:gd name="connsiteX2" fmla="*/ 43571 w 1270344"/>
                    <a:gd name="connsiteY2" fmla="*/ 898748 h 1255142"/>
                    <a:gd name="connsiteX3" fmla="*/ 585704 w 1270344"/>
                    <a:gd name="connsiteY3" fmla="*/ 1204166 h 1255142"/>
                    <a:gd name="connsiteX4" fmla="*/ 1219375 w 1270344"/>
                    <a:gd name="connsiteY4" fmla="*/ 570495 h 1255142"/>
                    <a:gd name="connsiteX5" fmla="*/ 936118 w 1270344"/>
                    <a:gd name="connsiteY5" fmla="*/ 42443 h 1255142"/>
                    <a:gd name="connsiteX6" fmla="*/ 964341 w 1270344"/>
                    <a:gd name="connsiteY6" fmla="*/ 0 h 1255142"/>
                    <a:gd name="connsiteX7" fmla="*/ 1270345 w 1270344"/>
                    <a:gd name="connsiteY7" fmla="*/ 570495 h 1255142"/>
                    <a:gd name="connsiteX8" fmla="*/ 585704 w 1270344"/>
                    <a:gd name="connsiteY8" fmla="*/ 1255143 h 1255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70344" h="1255142">
                      <a:moveTo>
                        <a:pt x="585704" y="1255143"/>
                      </a:moveTo>
                      <a:cubicBezTo>
                        <a:pt x="344318" y="1255143"/>
                        <a:pt x="125373" y="1131805"/>
                        <a:pt x="0" y="925197"/>
                      </a:cubicBezTo>
                      <a:lnTo>
                        <a:pt x="43571" y="898748"/>
                      </a:lnTo>
                      <a:cubicBezTo>
                        <a:pt x="159624" y="1089988"/>
                        <a:pt x="362285" y="1204166"/>
                        <a:pt x="585704" y="1204166"/>
                      </a:cubicBezTo>
                      <a:cubicBezTo>
                        <a:pt x="935111" y="1204166"/>
                        <a:pt x="1219375" y="919902"/>
                        <a:pt x="1219375" y="570495"/>
                      </a:cubicBezTo>
                      <a:cubicBezTo>
                        <a:pt x="1219375" y="357797"/>
                        <a:pt x="1113487" y="160386"/>
                        <a:pt x="936118" y="42443"/>
                      </a:cubicBezTo>
                      <a:lnTo>
                        <a:pt x="964341" y="0"/>
                      </a:lnTo>
                      <a:cubicBezTo>
                        <a:pt x="1155954" y="127422"/>
                        <a:pt x="1270345" y="340698"/>
                        <a:pt x="1270345" y="570495"/>
                      </a:cubicBezTo>
                      <a:cubicBezTo>
                        <a:pt x="1270352" y="948012"/>
                        <a:pt x="963221" y="1255143"/>
                        <a:pt x="585704" y="1255143"/>
                      </a:cubicBezTo>
                      <a:close/>
                    </a:path>
                  </a:pathLst>
                </a:custGeom>
                <a:grpFill/>
                <a:ln w="1860" cap="flat">
                  <a:noFill/>
                  <a:prstDash val="solid"/>
                  <a:miter/>
                </a:ln>
              </p:spPr>
              <p:txBody>
                <a:bodyPr rtlCol="0" anchor="ctr"/>
                <a:lstStyle/>
                <a:p>
                  <a:endParaRPr lang="zh-CN" altLang="en-US">
                    <a:solidFill>
                      <a:prstClr val="black"/>
                    </a:solidFill>
                  </a:endParaRPr>
                </a:p>
              </p:txBody>
            </p:sp>
            <p:sp>
              <p:nvSpPr>
                <p:cNvPr id="61" name="任意多边形: 形状 60"/>
                <p:cNvSpPr/>
                <p:nvPr/>
              </p:nvSpPr>
              <p:spPr>
                <a:xfrm>
                  <a:off x="5509641" y="2654571"/>
                  <a:ext cx="1078815" cy="1086801"/>
                </a:xfrm>
                <a:custGeom>
                  <a:avLst/>
                  <a:gdLst>
                    <a:gd name="connsiteX0" fmla="*/ 1042628 w 1078815"/>
                    <a:gd name="connsiteY0" fmla="*/ 0 h 1086801"/>
                    <a:gd name="connsiteX1" fmla="*/ 1078816 w 1078815"/>
                    <a:gd name="connsiteY1" fmla="*/ 35906 h 1086801"/>
                    <a:gd name="connsiteX2" fmla="*/ 36195 w 1078815"/>
                    <a:gd name="connsiteY2" fmla="*/ 1086802 h 1086801"/>
                    <a:gd name="connsiteX3" fmla="*/ 0 w 1078815"/>
                    <a:gd name="connsiteY3" fmla="*/ 1050904 h 1086801"/>
                  </a:gdLst>
                  <a:ahLst/>
                  <a:cxnLst>
                    <a:cxn ang="0">
                      <a:pos x="connsiteX0" y="connsiteY0"/>
                    </a:cxn>
                    <a:cxn ang="0">
                      <a:pos x="connsiteX1" y="connsiteY1"/>
                    </a:cxn>
                    <a:cxn ang="0">
                      <a:pos x="connsiteX2" y="connsiteY2"/>
                    </a:cxn>
                    <a:cxn ang="0">
                      <a:pos x="connsiteX3" y="connsiteY3"/>
                    </a:cxn>
                  </a:cxnLst>
                  <a:rect l="l" t="t" r="r" b="b"/>
                  <a:pathLst>
                    <a:path w="1078815" h="1086801">
                      <a:moveTo>
                        <a:pt x="1042628" y="0"/>
                      </a:moveTo>
                      <a:lnTo>
                        <a:pt x="1078816" y="35906"/>
                      </a:lnTo>
                      <a:lnTo>
                        <a:pt x="36195" y="1086802"/>
                      </a:lnTo>
                      <a:lnTo>
                        <a:pt x="0" y="1050904"/>
                      </a:lnTo>
                      <a:close/>
                    </a:path>
                  </a:pathLst>
                </a:custGeom>
                <a:grpFill/>
                <a:ln w="1860" cap="flat">
                  <a:noFill/>
                  <a:prstDash val="solid"/>
                  <a:miter/>
                </a:ln>
              </p:spPr>
              <p:txBody>
                <a:bodyPr rtlCol="0" anchor="ctr"/>
                <a:lstStyle/>
                <a:p>
                  <a:endParaRPr lang="zh-CN" altLang="en-US">
                    <a:solidFill>
                      <a:prstClr val="black"/>
                    </a:solidFill>
                  </a:endParaRPr>
                </a:p>
              </p:txBody>
            </p:sp>
            <p:sp>
              <p:nvSpPr>
                <p:cNvPr id="62" name="任意多边形: 形状 61"/>
                <p:cNvSpPr/>
                <p:nvPr/>
              </p:nvSpPr>
              <p:spPr>
                <a:xfrm>
                  <a:off x="5701534" y="2820413"/>
                  <a:ext cx="711457" cy="1182638"/>
                </a:xfrm>
                <a:custGeom>
                  <a:avLst/>
                  <a:gdLst>
                    <a:gd name="connsiteX0" fmla="*/ 24240 w 711457"/>
                    <a:gd name="connsiteY0" fmla="*/ 0 h 1182638"/>
                    <a:gd name="connsiteX1" fmla="*/ 711458 w 711457"/>
                    <a:gd name="connsiteY1" fmla="*/ 699972 h 1182638"/>
                    <a:gd name="connsiteX2" fmla="*/ 687218 w 711457"/>
                    <a:gd name="connsiteY2" fmla="*/ 723770 h 1182638"/>
                    <a:gd name="connsiteX3" fmla="*/ 0 w 711457"/>
                    <a:gd name="connsiteY3" fmla="*/ 23798 h 1182638"/>
                    <a:gd name="connsiteX4" fmla="*/ 430699 w 711457"/>
                    <a:gd name="connsiteY4" fmla="*/ 1182639 h 1182638"/>
                    <a:gd name="connsiteX5" fmla="*/ 281551 w 711457"/>
                    <a:gd name="connsiteY5" fmla="*/ 1182639 h 1182638"/>
                    <a:gd name="connsiteX6" fmla="*/ 281551 w 711457"/>
                    <a:gd name="connsiteY6" fmla="*/ 994920 h 1182638"/>
                    <a:gd name="connsiteX7" fmla="*/ 430699 w 711457"/>
                    <a:gd name="connsiteY7" fmla="*/ 994920 h 1182638"/>
                    <a:gd name="connsiteX8" fmla="*/ 430699 w 711457"/>
                    <a:gd name="connsiteY8" fmla="*/ 1182639 h 1182638"/>
                    <a:gd name="connsiteX9" fmla="*/ 332523 w 711457"/>
                    <a:gd name="connsiteY9" fmla="*/ 1131669 h 1182638"/>
                    <a:gd name="connsiteX10" fmla="*/ 379720 w 711457"/>
                    <a:gd name="connsiteY10" fmla="*/ 1131669 h 1182638"/>
                    <a:gd name="connsiteX11" fmla="*/ 379720 w 711457"/>
                    <a:gd name="connsiteY11" fmla="*/ 1045897 h 1182638"/>
                    <a:gd name="connsiteX12" fmla="*/ 332523 w 711457"/>
                    <a:gd name="connsiteY12" fmla="*/ 1045897 h 1182638"/>
                    <a:gd name="connsiteX13" fmla="*/ 332523 w 711457"/>
                    <a:gd name="connsiteY13" fmla="*/ 1131669 h 1182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11457" h="1182638">
                      <a:moveTo>
                        <a:pt x="24240" y="0"/>
                      </a:moveTo>
                      <a:lnTo>
                        <a:pt x="711458" y="699972"/>
                      </a:lnTo>
                      <a:lnTo>
                        <a:pt x="687218" y="723770"/>
                      </a:lnTo>
                      <a:lnTo>
                        <a:pt x="0" y="23798"/>
                      </a:lnTo>
                      <a:close/>
                      <a:moveTo>
                        <a:pt x="430699" y="1182639"/>
                      </a:moveTo>
                      <a:lnTo>
                        <a:pt x="281551" y="1182639"/>
                      </a:lnTo>
                      <a:lnTo>
                        <a:pt x="281551" y="994920"/>
                      </a:lnTo>
                      <a:lnTo>
                        <a:pt x="430699" y="994920"/>
                      </a:lnTo>
                      <a:lnTo>
                        <a:pt x="430699" y="1182639"/>
                      </a:lnTo>
                      <a:close/>
                      <a:moveTo>
                        <a:pt x="332523" y="1131669"/>
                      </a:moveTo>
                      <a:lnTo>
                        <a:pt x="379720" y="1131669"/>
                      </a:lnTo>
                      <a:lnTo>
                        <a:pt x="379720" y="1045897"/>
                      </a:lnTo>
                      <a:lnTo>
                        <a:pt x="332523" y="1045897"/>
                      </a:lnTo>
                      <a:lnTo>
                        <a:pt x="332523" y="1131669"/>
                      </a:lnTo>
                      <a:close/>
                    </a:path>
                  </a:pathLst>
                </a:custGeom>
                <a:grpFill/>
                <a:ln w="1860" cap="flat">
                  <a:noFill/>
                  <a:prstDash val="solid"/>
                  <a:miter/>
                </a:ln>
              </p:spPr>
              <p:txBody>
                <a:bodyPr rtlCol="0" anchor="ctr"/>
                <a:lstStyle/>
                <a:p>
                  <a:endParaRPr lang="zh-CN" altLang="en-US">
                    <a:solidFill>
                      <a:prstClr val="black"/>
                    </a:solidFill>
                  </a:endParaRPr>
                </a:p>
              </p:txBody>
            </p:sp>
            <p:sp>
              <p:nvSpPr>
                <p:cNvPr id="63" name="任意多边形: 形状 62"/>
                <p:cNvSpPr/>
                <p:nvPr/>
              </p:nvSpPr>
              <p:spPr>
                <a:xfrm>
                  <a:off x="5707074" y="3952089"/>
                  <a:ext cx="701162" cy="293729"/>
                </a:xfrm>
                <a:custGeom>
                  <a:avLst/>
                  <a:gdLst>
                    <a:gd name="connsiteX0" fmla="*/ 701163 w 701162"/>
                    <a:gd name="connsiteY0" fmla="*/ 293729 h 293729"/>
                    <a:gd name="connsiteX1" fmla="*/ 0 w 701162"/>
                    <a:gd name="connsiteY1" fmla="*/ 293729 h 293729"/>
                    <a:gd name="connsiteX2" fmla="*/ 0 w 701162"/>
                    <a:gd name="connsiteY2" fmla="*/ 139264 h 293729"/>
                    <a:gd name="connsiteX3" fmla="*/ 7667 w 701162"/>
                    <a:gd name="connsiteY3" fmla="*/ 131765 h 293729"/>
                    <a:gd name="connsiteX4" fmla="*/ 350574 w 701162"/>
                    <a:gd name="connsiteY4" fmla="*/ 0 h 293729"/>
                    <a:gd name="connsiteX5" fmla="*/ 693489 w 701162"/>
                    <a:gd name="connsiteY5" fmla="*/ 131765 h 293729"/>
                    <a:gd name="connsiteX6" fmla="*/ 701155 w 701162"/>
                    <a:gd name="connsiteY6" fmla="*/ 139264 h 293729"/>
                    <a:gd name="connsiteX7" fmla="*/ 701155 w 701162"/>
                    <a:gd name="connsiteY7" fmla="*/ 293729 h 293729"/>
                    <a:gd name="connsiteX8" fmla="*/ 50977 w 701162"/>
                    <a:gd name="connsiteY8" fmla="*/ 242750 h 293729"/>
                    <a:gd name="connsiteX9" fmla="*/ 650193 w 701162"/>
                    <a:gd name="connsiteY9" fmla="*/ 242750 h 293729"/>
                    <a:gd name="connsiteX10" fmla="*/ 650193 w 701162"/>
                    <a:gd name="connsiteY10" fmla="*/ 160928 h 293729"/>
                    <a:gd name="connsiteX11" fmla="*/ 350581 w 701162"/>
                    <a:gd name="connsiteY11" fmla="*/ 50963 h 293729"/>
                    <a:gd name="connsiteX12" fmla="*/ 50977 w 701162"/>
                    <a:gd name="connsiteY12" fmla="*/ 160911 h 293729"/>
                    <a:gd name="connsiteX13" fmla="*/ 50977 w 701162"/>
                    <a:gd name="connsiteY13" fmla="*/ 242750 h 29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01162" h="293729">
                      <a:moveTo>
                        <a:pt x="701163" y="293729"/>
                      </a:moveTo>
                      <a:lnTo>
                        <a:pt x="0" y="293729"/>
                      </a:lnTo>
                      <a:lnTo>
                        <a:pt x="0" y="139264"/>
                      </a:lnTo>
                      <a:lnTo>
                        <a:pt x="7667" y="131765"/>
                      </a:lnTo>
                      <a:cubicBezTo>
                        <a:pt x="93308" y="48021"/>
                        <a:pt x="218290" y="0"/>
                        <a:pt x="350574" y="0"/>
                      </a:cubicBezTo>
                      <a:cubicBezTo>
                        <a:pt x="482856" y="0"/>
                        <a:pt x="607848" y="48021"/>
                        <a:pt x="693489" y="131765"/>
                      </a:cubicBezTo>
                      <a:lnTo>
                        <a:pt x="701155" y="139264"/>
                      </a:lnTo>
                      <a:lnTo>
                        <a:pt x="701155" y="293729"/>
                      </a:lnTo>
                      <a:close/>
                      <a:moveTo>
                        <a:pt x="50977" y="242750"/>
                      </a:moveTo>
                      <a:lnTo>
                        <a:pt x="650193" y="242750"/>
                      </a:lnTo>
                      <a:lnTo>
                        <a:pt x="650193" y="160928"/>
                      </a:lnTo>
                      <a:cubicBezTo>
                        <a:pt x="574252" y="90923"/>
                        <a:pt x="465728" y="50963"/>
                        <a:pt x="350581" y="50963"/>
                      </a:cubicBezTo>
                      <a:cubicBezTo>
                        <a:pt x="235427" y="50963"/>
                        <a:pt x="126911" y="90923"/>
                        <a:pt x="50977" y="160911"/>
                      </a:cubicBezTo>
                      <a:lnTo>
                        <a:pt x="50977" y="242750"/>
                      </a:lnTo>
                      <a:close/>
                    </a:path>
                  </a:pathLst>
                </a:custGeom>
                <a:grpFill/>
                <a:ln w="1860" cap="flat">
                  <a:noFill/>
                  <a:prstDash val="solid"/>
                  <a:miter/>
                </a:ln>
              </p:spPr>
              <p:txBody>
                <a:bodyPr rtlCol="0" anchor="ctr"/>
                <a:lstStyle/>
                <a:p>
                  <a:endParaRPr lang="zh-CN" altLang="en-US">
                    <a:solidFill>
                      <a:prstClr val="black"/>
                    </a:solidFill>
                  </a:endParaRPr>
                </a:p>
              </p:txBody>
            </p:sp>
            <p:sp>
              <p:nvSpPr>
                <p:cNvPr id="64" name="任意多边形: 形状 63"/>
                <p:cNvSpPr/>
                <p:nvPr/>
              </p:nvSpPr>
              <p:spPr>
                <a:xfrm>
                  <a:off x="5732563" y="4096825"/>
                  <a:ext cx="640407" cy="33984"/>
                </a:xfrm>
                <a:custGeom>
                  <a:avLst/>
                  <a:gdLst>
                    <a:gd name="connsiteX0" fmla="*/ 0 w 640407"/>
                    <a:gd name="connsiteY0" fmla="*/ 0 h 33984"/>
                    <a:gd name="connsiteX1" fmla="*/ 640407 w 640407"/>
                    <a:gd name="connsiteY1" fmla="*/ 0 h 33984"/>
                    <a:gd name="connsiteX2" fmla="*/ 640407 w 640407"/>
                    <a:gd name="connsiteY2" fmla="*/ 33985 h 33984"/>
                    <a:gd name="connsiteX3" fmla="*/ 0 w 640407"/>
                    <a:gd name="connsiteY3" fmla="*/ 33985 h 33984"/>
                  </a:gdLst>
                  <a:ahLst/>
                  <a:cxnLst>
                    <a:cxn ang="0">
                      <a:pos x="connsiteX0" y="connsiteY0"/>
                    </a:cxn>
                    <a:cxn ang="0">
                      <a:pos x="connsiteX1" y="connsiteY1"/>
                    </a:cxn>
                    <a:cxn ang="0">
                      <a:pos x="connsiteX2" y="connsiteY2"/>
                    </a:cxn>
                    <a:cxn ang="0">
                      <a:pos x="connsiteX3" y="connsiteY3"/>
                    </a:cxn>
                  </a:cxnLst>
                  <a:rect l="l" t="t" r="r" b="b"/>
                  <a:pathLst>
                    <a:path w="640407" h="33984">
                      <a:moveTo>
                        <a:pt x="0" y="0"/>
                      </a:moveTo>
                      <a:lnTo>
                        <a:pt x="640407" y="0"/>
                      </a:lnTo>
                      <a:lnTo>
                        <a:pt x="640407" y="33985"/>
                      </a:lnTo>
                      <a:lnTo>
                        <a:pt x="0" y="33985"/>
                      </a:lnTo>
                      <a:close/>
                    </a:path>
                  </a:pathLst>
                </a:custGeom>
                <a:grpFill/>
                <a:ln w="1860" cap="flat">
                  <a:noFill/>
                  <a:prstDash val="solid"/>
                  <a:miter/>
                </a:ln>
              </p:spPr>
              <p:txBody>
                <a:bodyPr rtlCol="0" anchor="ctr"/>
                <a:lstStyle/>
                <a:p>
                  <a:endParaRPr lang="zh-CN" altLang="en-US">
                    <a:solidFill>
                      <a:prstClr val="black"/>
                    </a:solidFill>
                  </a:endParaRPr>
                </a:p>
              </p:txBody>
            </p:sp>
          </p:grpSp>
        </p:grpSp>
        <p:grpSp>
          <p:nvGrpSpPr>
            <p:cNvPr id="10" name="组合 80"/>
            <p:cNvGrpSpPr/>
            <p:nvPr/>
          </p:nvGrpSpPr>
          <p:grpSpPr>
            <a:xfrm>
              <a:off x="3835022" y="5794595"/>
              <a:ext cx="528281" cy="528279"/>
              <a:chOff x="7210408" y="5300968"/>
              <a:chExt cx="703592" cy="703590"/>
            </a:xfrm>
          </p:grpSpPr>
          <p:sp>
            <p:nvSpPr>
              <p:cNvPr id="82" name="椭圆 81"/>
              <p:cNvSpPr/>
              <p:nvPr/>
            </p:nvSpPr>
            <p:spPr>
              <a:xfrm>
                <a:off x="7210408" y="5300968"/>
                <a:ext cx="703592" cy="703590"/>
              </a:xfrm>
              <a:prstGeom prst="ellipse">
                <a:avLst/>
              </a:prstGeom>
              <a:solidFill>
                <a:srgbClr val="328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83" name="图形 105"/>
              <p:cNvSpPr/>
              <p:nvPr/>
            </p:nvSpPr>
            <p:spPr>
              <a:xfrm>
                <a:off x="7429933" y="5512517"/>
                <a:ext cx="278756" cy="261665"/>
              </a:xfrm>
              <a:custGeom>
                <a:avLst/>
                <a:gdLst>
                  <a:gd name="connsiteX0" fmla="*/ 1963344 w 2029513"/>
                  <a:gd name="connsiteY0" fmla="*/ 785013 h 1905082"/>
                  <a:gd name="connsiteX1" fmla="*/ 2029514 w 2029513"/>
                  <a:gd name="connsiteY1" fmla="*/ 718867 h 1905082"/>
                  <a:gd name="connsiteX2" fmla="*/ 2029514 w 2029513"/>
                  <a:gd name="connsiteY2" fmla="*/ 493971 h 1905082"/>
                  <a:gd name="connsiteX3" fmla="*/ 1990687 w 2029513"/>
                  <a:gd name="connsiteY3" fmla="*/ 433558 h 1905082"/>
                  <a:gd name="connsiteX4" fmla="*/ 1042112 w 2029513"/>
                  <a:gd name="connsiteY4" fmla="*/ 5815 h 1905082"/>
                  <a:gd name="connsiteX5" fmla="*/ 987844 w 2029513"/>
                  <a:gd name="connsiteY5" fmla="*/ 5815 h 1905082"/>
                  <a:gd name="connsiteX6" fmla="*/ 38826 w 2029513"/>
                  <a:gd name="connsiteY6" fmla="*/ 433558 h 1905082"/>
                  <a:gd name="connsiteX7" fmla="*/ 0 w 2029513"/>
                  <a:gd name="connsiteY7" fmla="*/ 493971 h 1905082"/>
                  <a:gd name="connsiteX8" fmla="*/ 0 w 2029513"/>
                  <a:gd name="connsiteY8" fmla="*/ 718867 h 1905082"/>
                  <a:gd name="connsiteX9" fmla="*/ 66180 w 2029513"/>
                  <a:gd name="connsiteY9" fmla="*/ 785013 h 1905082"/>
                  <a:gd name="connsiteX10" fmla="*/ 211776 w 2029513"/>
                  <a:gd name="connsiteY10" fmla="*/ 785013 h 1905082"/>
                  <a:gd name="connsiteX11" fmla="*/ 211776 w 2029513"/>
                  <a:gd name="connsiteY11" fmla="*/ 1455290 h 1905082"/>
                  <a:gd name="connsiteX12" fmla="*/ 66180 w 2029513"/>
                  <a:gd name="connsiteY12" fmla="*/ 1455290 h 1905082"/>
                  <a:gd name="connsiteX13" fmla="*/ 0 w 2029513"/>
                  <a:gd name="connsiteY13" fmla="*/ 1521437 h 1905082"/>
                  <a:gd name="connsiteX14" fmla="*/ 0 w 2029513"/>
                  <a:gd name="connsiteY14" fmla="*/ 1838936 h 1905082"/>
                  <a:gd name="connsiteX15" fmla="*/ 66180 w 2029513"/>
                  <a:gd name="connsiteY15" fmla="*/ 1905083 h 1905082"/>
                  <a:gd name="connsiteX16" fmla="*/ 1963344 w 2029513"/>
                  <a:gd name="connsiteY16" fmla="*/ 1905083 h 1905082"/>
                  <a:gd name="connsiteX17" fmla="*/ 2029514 w 2029513"/>
                  <a:gd name="connsiteY17" fmla="*/ 1838936 h 1905082"/>
                  <a:gd name="connsiteX18" fmla="*/ 2029514 w 2029513"/>
                  <a:gd name="connsiteY18" fmla="*/ 1521437 h 1905082"/>
                  <a:gd name="connsiteX19" fmla="*/ 1963344 w 2029513"/>
                  <a:gd name="connsiteY19" fmla="*/ 1455290 h 1905082"/>
                  <a:gd name="connsiteX20" fmla="*/ 1817740 w 2029513"/>
                  <a:gd name="connsiteY20" fmla="*/ 1455290 h 1905082"/>
                  <a:gd name="connsiteX21" fmla="*/ 1817740 w 2029513"/>
                  <a:gd name="connsiteY21" fmla="*/ 785013 h 1905082"/>
                  <a:gd name="connsiteX22" fmla="*/ 132360 w 2029513"/>
                  <a:gd name="connsiteY22" fmla="*/ 536746 h 1905082"/>
                  <a:gd name="connsiteX23" fmla="*/ 1014757 w 2029513"/>
                  <a:gd name="connsiteY23" fmla="*/ 139871 h 1905082"/>
                  <a:gd name="connsiteX24" fmla="*/ 1897156 w 2029513"/>
                  <a:gd name="connsiteY24" fmla="*/ 536746 h 1905082"/>
                  <a:gd name="connsiteX25" fmla="*/ 1897156 w 2029513"/>
                  <a:gd name="connsiteY25" fmla="*/ 652722 h 1905082"/>
                  <a:gd name="connsiteX26" fmla="*/ 132360 w 2029513"/>
                  <a:gd name="connsiteY26" fmla="*/ 652722 h 1905082"/>
                  <a:gd name="connsiteX27" fmla="*/ 1080937 w 2029513"/>
                  <a:gd name="connsiteY27" fmla="*/ 1455290 h 1905082"/>
                  <a:gd name="connsiteX28" fmla="*/ 1080937 w 2029513"/>
                  <a:gd name="connsiteY28" fmla="*/ 785013 h 1905082"/>
                  <a:gd name="connsiteX29" fmla="*/ 1319185 w 2029513"/>
                  <a:gd name="connsiteY29" fmla="*/ 785013 h 1905082"/>
                  <a:gd name="connsiteX30" fmla="*/ 1319185 w 2029513"/>
                  <a:gd name="connsiteY30" fmla="*/ 1455290 h 1905082"/>
                  <a:gd name="connsiteX31" fmla="*/ 948578 w 2029513"/>
                  <a:gd name="connsiteY31" fmla="*/ 785013 h 1905082"/>
                  <a:gd name="connsiteX32" fmla="*/ 948578 w 2029513"/>
                  <a:gd name="connsiteY32" fmla="*/ 1455290 h 1905082"/>
                  <a:gd name="connsiteX33" fmla="*/ 710331 w 2029513"/>
                  <a:gd name="connsiteY33" fmla="*/ 1455290 h 1905082"/>
                  <a:gd name="connsiteX34" fmla="*/ 710331 w 2029513"/>
                  <a:gd name="connsiteY34" fmla="*/ 785013 h 1905082"/>
                  <a:gd name="connsiteX35" fmla="*/ 344135 w 2029513"/>
                  <a:gd name="connsiteY35" fmla="*/ 785013 h 1905082"/>
                  <a:gd name="connsiteX36" fmla="*/ 577971 w 2029513"/>
                  <a:gd name="connsiteY36" fmla="*/ 785013 h 1905082"/>
                  <a:gd name="connsiteX37" fmla="*/ 577971 w 2029513"/>
                  <a:gd name="connsiteY37" fmla="*/ 1455290 h 1905082"/>
                  <a:gd name="connsiteX38" fmla="*/ 344135 w 2029513"/>
                  <a:gd name="connsiteY38" fmla="*/ 1455290 h 1905082"/>
                  <a:gd name="connsiteX39" fmla="*/ 1897156 w 2029513"/>
                  <a:gd name="connsiteY39" fmla="*/ 1772791 h 1905082"/>
                  <a:gd name="connsiteX40" fmla="*/ 132360 w 2029513"/>
                  <a:gd name="connsiteY40" fmla="*/ 1772791 h 1905082"/>
                  <a:gd name="connsiteX41" fmla="*/ 132360 w 2029513"/>
                  <a:gd name="connsiteY41" fmla="*/ 1587582 h 1905082"/>
                  <a:gd name="connsiteX42" fmla="*/ 1897156 w 2029513"/>
                  <a:gd name="connsiteY42" fmla="*/ 1587582 h 1905082"/>
                  <a:gd name="connsiteX43" fmla="*/ 1685380 w 2029513"/>
                  <a:gd name="connsiteY43" fmla="*/ 1455290 h 1905082"/>
                  <a:gd name="connsiteX44" fmla="*/ 1451544 w 2029513"/>
                  <a:gd name="connsiteY44" fmla="*/ 1455290 h 1905082"/>
                  <a:gd name="connsiteX45" fmla="*/ 1451544 w 2029513"/>
                  <a:gd name="connsiteY45" fmla="*/ 785013 h 1905082"/>
                  <a:gd name="connsiteX46" fmla="*/ 1685380 w 2029513"/>
                  <a:gd name="connsiteY46" fmla="*/ 785013 h 1905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029513" h="1905082">
                    <a:moveTo>
                      <a:pt x="1963344" y="785013"/>
                    </a:moveTo>
                    <a:cubicBezTo>
                      <a:pt x="1999881" y="785013"/>
                      <a:pt x="2029514" y="755398"/>
                      <a:pt x="2029514" y="718867"/>
                    </a:cubicBezTo>
                    <a:lnTo>
                      <a:pt x="2029514" y="493971"/>
                    </a:lnTo>
                    <a:cubicBezTo>
                      <a:pt x="2029588" y="467955"/>
                      <a:pt x="2014400" y="444312"/>
                      <a:pt x="1990687" y="433558"/>
                    </a:cubicBezTo>
                    <a:lnTo>
                      <a:pt x="1042112" y="5815"/>
                    </a:lnTo>
                    <a:cubicBezTo>
                      <a:pt x="1024854" y="-1938"/>
                      <a:pt x="1005102" y="-1938"/>
                      <a:pt x="987844" y="5815"/>
                    </a:cubicBezTo>
                    <a:lnTo>
                      <a:pt x="38826" y="433558"/>
                    </a:lnTo>
                    <a:cubicBezTo>
                      <a:pt x="15123" y="444312"/>
                      <a:pt x="-71" y="467955"/>
                      <a:pt x="0" y="493971"/>
                    </a:cubicBezTo>
                    <a:lnTo>
                      <a:pt x="0" y="718867"/>
                    </a:lnTo>
                    <a:cubicBezTo>
                      <a:pt x="0" y="755398"/>
                      <a:pt x="29630" y="785013"/>
                      <a:pt x="66180" y="785013"/>
                    </a:cubicBezTo>
                    <a:lnTo>
                      <a:pt x="211776" y="785013"/>
                    </a:lnTo>
                    <a:lnTo>
                      <a:pt x="211776" y="1455290"/>
                    </a:lnTo>
                    <a:lnTo>
                      <a:pt x="66180" y="1455290"/>
                    </a:lnTo>
                    <a:cubicBezTo>
                      <a:pt x="29630" y="1455290"/>
                      <a:pt x="0" y="1484905"/>
                      <a:pt x="0" y="1521437"/>
                    </a:cubicBezTo>
                    <a:lnTo>
                      <a:pt x="0" y="1838936"/>
                    </a:lnTo>
                    <a:cubicBezTo>
                      <a:pt x="0" y="1875466"/>
                      <a:pt x="29630" y="1905083"/>
                      <a:pt x="66180" y="1905083"/>
                    </a:cubicBezTo>
                    <a:lnTo>
                      <a:pt x="1963344" y="1905083"/>
                    </a:lnTo>
                    <a:cubicBezTo>
                      <a:pt x="1999881" y="1905083"/>
                      <a:pt x="2029514" y="1875466"/>
                      <a:pt x="2029514" y="1838936"/>
                    </a:cubicBezTo>
                    <a:lnTo>
                      <a:pt x="2029514" y="1521437"/>
                    </a:lnTo>
                    <a:cubicBezTo>
                      <a:pt x="2029514" y="1484905"/>
                      <a:pt x="1999881" y="1455290"/>
                      <a:pt x="1963344" y="1455290"/>
                    </a:cubicBezTo>
                    <a:lnTo>
                      <a:pt x="1817740" y="1455290"/>
                    </a:lnTo>
                    <a:lnTo>
                      <a:pt x="1817740" y="785013"/>
                    </a:lnTo>
                    <a:close/>
                    <a:moveTo>
                      <a:pt x="132360" y="536746"/>
                    </a:moveTo>
                    <a:lnTo>
                      <a:pt x="1014757" y="139871"/>
                    </a:lnTo>
                    <a:lnTo>
                      <a:pt x="1897156" y="536746"/>
                    </a:lnTo>
                    <a:lnTo>
                      <a:pt x="1897156" y="652722"/>
                    </a:lnTo>
                    <a:lnTo>
                      <a:pt x="132360" y="652722"/>
                    </a:lnTo>
                    <a:close/>
                    <a:moveTo>
                      <a:pt x="1080937" y="1455290"/>
                    </a:moveTo>
                    <a:lnTo>
                      <a:pt x="1080937" y="785013"/>
                    </a:lnTo>
                    <a:lnTo>
                      <a:pt x="1319185" y="785013"/>
                    </a:lnTo>
                    <a:lnTo>
                      <a:pt x="1319185" y="1455290"/>
                    </a:lnTo>
                    <a:close/>
                    <a:moveTo>
                      <a:pt x="948578" y="785013"/>
                    </a:moveTo>
                    <a:lnTo>
                      <a:pt x="948578" y="1455290"/>
                    </a:lnTo>
                    <a:lnTo>
                      <a:pt x="710331" y="1455290"/>
                    </a:lnTo>
                    <a:lnTo>
                      <a:pt x="710331" y="785013"/>
                    </a:lnTo>
                    <a:close/>
                    <a:moveTo>
                      <a:pt x="344135" y="785013"/>
                    </a:moveTo>
                    <a:lnTo>
                      <a:pt x="577971" y="785013"/>
                    </a:lnTo>
                    <a:lnTo>
                      <a:pt x="577971" y="1455290"/>
                    </a:lnTo>
                    <a:lnTo>
                      <a:pt x="344135" y="1455290"/>
                    </a:lnTo>
                    <a:close/>
                    <a:moveTo>
                      <a:pt x="1897156" y="1772791"/>
                    </a:moveTo>
                    <a:lnTo>
                      <a:pt x="132360" y="1772791"/>
                    </a:lnTo>
                    <a:lnTo>
                      <a:pt x="132360" y="1587582"/>
                    </a:lnTo>
                    <a:lnTo>
                      <a:pt x="1897156" y="1587582"/>
                    </a:lnTo>
                    <a:close/>
                    <a:moveTo>
                      <a:pt x="1685380" y="1455290"/>
                    </a:moveTo>
                    <a:lnTo>
                      <a:pt x="1451544" y="1455290"/>
                    </a:lnTo>
                    <a:lnTo>
                      <a:pt x="1451544" y="785013"/>
                    </a:lnTo>
                    <a:lnTo>
                      <a:pt x="1685380" y="785013"/>
                    </a:lnTo>
                    <a:close/>
                  </a:path>
                </a:pathLst>
              </a:custGeom>
              <a:solidFill>
                <a:schemeClr val="bg1"/>
              </a:solidFill>
              <a:ln w="1861" cap="flat">
                <a:noFill/>
                <a:prstDash val="solid"/>
                <a:miter/>
              </a:ln>
            </p:spPr>
            <p:txBody>
              <a:bodyPr rtlCol="0" anchor="ctr"/>
              <a:lstStyle/>
              <a:p>
                <a:endParaRPr lang="zh-CN" altLang="en-US">
                  <a:solidFill>
                    <a:prstClr val="black"/>
                  </a:solidFill>
                </a:endParaRPr>
              </a:p>
            </p:txBody>
          </p:sp>
        </p:grpSp>
        <p:grpSp>
          <p:nvGrpSpPr>
            <p:cNvPr id="11" name="组合 83"/>
            <p:cNvGrpSpPr/>
            <p:nvPr/>
          </p:nvGrpSpPr>
          <p:grpSpPr>
            <a:xfrm>
              <a:off x="4639055" y="5794595"/>
              <a:ext cx="528281" cy="528279"/>
              <a:chOff x="8187877" y="5300968"/>
              <a:chExt cx="703592" cy="703590"/>
            </a:xfrm>
          </p:grpSpPr>
          <p:sp>
            <p:nvSpPr>
              <p:cNvPr id="85" name="椭圆 84"/>
              <p:cNvSpPr/>
              <p:nvPr/>
            </p:nvSpPr>
            <p:spPr>
              <a:xfrm>
                <a:off x="8187877" y="5300968"/>
                <a:ext cx="703592" cy="703590"/>
              </a:xfrm>
              <a:prstGeom prst="ellipse">
                <a:avLst/>
              </a:prstGeom>
              <a:solidFill>
                <a:srgbClr val="328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12" name="图形 122"/>
              <p:cNvGrpSpPr/>
              <p:nvPr/>
            </p:nvGrpSpPr>
            <p:grpSpPr>
              <a:xfrm>
                <a:off x="8392274" y="5521530"/>
                <a:ext cx="294797" cy="294797"/>
                <a:chOff x="5143500" y="2476500"/>
                <a:chExt cx="1905000" cy="1905000"/>
              </a:xfrm>
              <a:solidFill>
                <a:schemeClr val="bg1"/>
              </a:solidFill>
            </p:grpSpPr>
            <p:sp>
              <p:nvSpPr>
                <p:cNvPr id="87" name="任意多边形: 形状 86"/>
                <p:cNvSpPr/>
                <p:nvPr/>
              </p:nvSpPr>
              <p:spPr>
                <a:xfrm>
                  <a:off x="5417581" y="3146345"/>
                  <a:ext cx="1356598" cy="170497"/>
                </a:xfrm>
                <a:custGeom>
                  <a:avLst/>
                  <a:gdLst>
                    <a:gd name="connsiteX0" fmla="*/ 0 w 1356598"/>
                    <a:gd name="connsiteY0" fmla="*/ 0 h 170497"/>
                    <a:gd name="connsiteX1" fmla="*/ 1356598 w 1356598"/>
                    <a:gd name="connsiteY1" fmla="*/ 0 h 170497"/>
                    <a:gd name="connsiteX2" fmla="*/ 1356598 w 1356598"/>
                    <a:gd name="connsiteY2" fmla="*/ 170498 h 170497"/>
                    <a:gd name="connsiteX3" fmla="*/ 0 w 1356598"/>
                    <a:gd name="connsiteY3" fmla="*/ 170498 h 170497"/>
                  </a:gdLst>
                  <a:ahLst/>
                  <a:cxnLst>
                    <a:cxn ang="0">
                      <a:pos x="connsiteX0" y="connsiteY0"/>
                    </a:cxn>
                    <a:cxn ang="0">
                      <a:pos x="connsiteX1" y="connsiteY1"/>
                    </a:cxn>
                    <a:cxn ang="0">
                      <a:pos x="connsiteX2" y="connsiteY2"/>
                    </a:cxn>
                    <a:cxn ang="0">
                      <a:pos x="connsiteX3" y="connsiteY3"/>
                    </a:cxn>
                  </a:cxnLst>
                  <a:rect l="l" t="t" r="r" b="b"/>
                  <a:pathLst>
                    <a:path w="1356598" h="170497">
                      <a:moveTo>
                        <a:pt x="0" y="0"/>
                      </a:moveTo>
                      <a:lnTo>
                        <a:pt x="1356598" y="0"/>
                      </a:lnTo>
                      <a:lnTo>
                        <a:pt x="1356598" y="170498"/>
                      </a:lnTo>
                      <a:lnTo>
                        <a:pt x="0" y="170498"/>
                      </a:lnTo>
                      <a:close/>
                    </a:path>
                  </a:pathLst>
                </a:custGeom>
                <a:grpFill/>
                <a:ln w="1860" cap="flat">
                  <a:noFill/>
                  <a:prstDash val="solid"/>
                  <a:miter/>
                </a:ln>
              </p:spPr>
              <p:txBody>
                <a:bodyPr rtlCol="0" anchor="ctr"/>
                <a:lstStyle/>
                <a:p>
                  <a:endParaRPr lang="zh-CN" altLang="en-US">
                    <a:solidFill>
                      <a:prstClr val="black"/>
                    </a:solidFill>
                  </a:endParaRPr>
                </a:p>
              </p:txBody>
            </p:sp>
            <p:sp>
              <p:nvSpPr>
                <p:cNvPr id="88" name="任意多边形: 形状 87"/>
                <p:cNvSpPr/>
                <p:nvPr/>
              </p:nvSpPr>
              <p:spPr>
                <a:xfrm>
                  <a:off x="5243274" y="2478643"/>
                  <a:ext cx="1705689" cy="1900717"/>
                </a:xfrm>
                <a:custGeom>
                  <a:avLst/>
                  <a:gdLst>
                    <a:gd name="connsiteX0" fmla="*/ 1635681 w 1705689"/>
                    <a:gd name="connsiteY0" fmla="*/ 329327 h 1900717"/>
                    <a:gd name="connsiteX1" fmla="*/ 1635681 w 1705689"/>
                    <a:gd name="connsiteY1" fmla="*/ 54769 h 1900717"/>
                    <a:gd name="connsiteX2" fmla="*/ 1580912 w 1705689"/>
                    <a:gd name="connsiteY2" fmla="*/ 0 h 1900717"/>
                    <a:gd name="connsiteX3" fmla="*/ 1540431 w 1705689"/>
                    <a:gd name="connsiteY3" fmla="*/ 0 h 1900717"/>
                    <a:gd name="connsiteX4" fmla="*/ 1485662 w 1705689"/>
                    <a:gd name="connsiteY4" fmla="*/ 54769 h 1900717"/>
                    <a:gd name="connsiteX5" fmla="*/ 1485662 w 1705689"/>
                    <a:gd name="connsiteY5" fmla="*/ 328136 h 1900717"/>
                    <a:gd name="connsiteX6" fmla="*/ 219789 w 1705689"/>
                    <a:gd name="connsiteY6" fmla="*/ 328136 h 1900717"/>
                    <a:gd name="connsiteX7" fmla="*/ 219789 w 1705689"/>
                    <a:gd name="connsiteY7" fmla="*/ 54769 h 1900717"/>
                    <a:gd name="connsiteX8" fmla="*/ 165021 w 1705689"/>
                    <a:gd name="connsiteY8" fmla="*/ 0 h 1900717"/>
                    <a:gd name="connsiteX9" fmla="*/ 124539 w 1705689"/>
                    <a:gd name="connsiteY9" fmla="*/ 0 h 1900717"/>
                    <a:gd name="connsiteX10" fmla="*/ 69771 w 1705689"/>
                    <a:gd name="connsiteY10" fmla="*/ 54769 h 1900717"/>
                    <a:gd name="connsiteX11" fmla="*/ 69771 w 1705689"/>
                    <a:gd name="connsiteY11" fmla="*/ 329327 h 1900717"/>
                    <a:gd name="connsiteX12" fmla="*/ 0 w 1705689"/>
                    <a:gd name="connsiteY12" fmla="*/ 411956 h 1900717"/>
                    <a:gd name="connsiteX13" fmla="*/ 83820 w 1705689"/>
                    <a:gd name="connsiteY13" fmla="*/ 495776 h 1900717"/>
                    <a:gd name="connsiteX14" fmla="*/ 130731 w 1705689"/>
                    <a:gd name="connsiteY14" fmla="*/ 495776 h 1900717"/>
                    <a:gd name="connsiteX15" fmla="*/ 155258 w 1705689"/>
                    <a:gd name="connsiteY15" fmla="*/ 520303 h 1900717"/>
                    <a:gd name="connsiteX16" fmla="*/ 155258 w 1705689"/>
                    <a:gd name="connsiteY16" fmla="*/ 862727 h 1900717"/>
                    <a:gd name="connsiteX17" fmla="*/ 343614 w 1705689"/>
                    <a:gd name="connsiteY17" fmla="*/ 1205151 h 1900717"/>
                    <a:gd name="connsiteX18" fmla="*/ 309086 w 1705689"/>
                    <a:gd name="connsiteY18" fmla="*/ 1856661 h 1900717"/>
                    <a:gd name="connsiteX19" fmla="*/ 320993 w 1705689"/>
                    <a:gd name="connsiteY19" fmla="*/ 1888086 h 1900717"/>
                    <a:gd name="connsiteX20" fmla="*/ 347663 w 1705689"/>
                    <a:gd name="connsiteY20" fmla="*/ 1899043 h 1900717"/>
                    <a:gd name="connsiteX21" fmla="*/ 349568 w 1705689"/>
                    <a:gd name="connsiteY21" fmla="*/ 1899043 h 1900717"/>
                    <a:gd name="connsiteX22" fmla="*/ 446723 w 1705689"/>
                    <a:gd name="connsiteY22" fmla="*/ 1898801 h 1900717"/>
                    <a:gd name="connsiteX23" fmla="*/ 447913 w 1705689"/>
                    <a:gd name="connsiteY23" fmla="*/ 1898801 h 1900717"/>
                    <a:gd name="connsiteX24" fmla="*/ 490538 w 1705689"/>
                    <a:gd name="connsiteY24" fmla="*/ 1857851 h 1900717"/>
                    <a:gd name="connsiteX25" fmla="*/ 579834 w 1705689"/>
                    <a:gd name="connsiteY25" fmla="*/ 1268492 h 1900717"/>
                    <a:gd name="connsiteX26" fmla="*/ 771763 w 1705689"/>
                    <a:gd name="connsiteY26" fmla="*/ 1268492 h 1900717"/>
                    <a:gd name="connsiteX27" fmla="*/ 771763 w 1705689"/>
                    <a:gd name="connsiteY27" fmla="*/ 1845945 h 1900717"/>
                    <a:gd name="connsiteX28" fmla="*/ 826532 w 1705689"/>
                    <a:gd name="connsiteY28" fmla="*/ 1900717 h 1900717"/>
                    <a:gd name="connsiteX29" fmla="*/ 879158 w 1705689"/>
                    <a:gd name="connsiteY29" fmla="*/ 1900717 h 1900717"/>
                    <a:gd name="connsiteX30" fmla="*/ 933926 w 1705689"/>
                    <a:gd name="connsiteY30" fmla="*/ 1845945 h 1900717"/>
                    <a:gd name="connsiteX31" fmla="*/ 933926 w 1705689"/>
                    <a:gd name="connsiteY31" fmla="*/ 1268492 h 1900717"/>
                    <a:gd name="connsiteX32" fmla="*/ 1125855 w 1705689"/>
                    <a:gd name="connsiteY32" fmla="*/ 1268492 h 1900717"/>
                    <a:gd name="connsiteX33" fmla="*/ 1215152 w 1705689"/>
                    <a:gd name="connsiteY33" fmla="*/ 1857851 h 1900717"/>
                    <a:gd name="connsiteX34" fmla="*/ 1257776 w 1705689"/>
                    <a:gd name="connsiteY34" fmla="*/ 1899043 h 1900717"/>
                    <a:gd name="connsiteX35" fmla="*/ 1258967 w 1705689"/>
                    <a:gd name="connsiteY35" fmla="*/ 1899043 h 1900717"/>
                    <a:gd name="connsiteX36" fmla="*/ 1356122 w 1705689"/>
                    <a:gd name="connsiteY36" fmla="*/ 1899285 h 1900717"/>
                    <a:gd name="connsiteX37" fmla="*/ 1358027 w 1705689"/>
                    <a:gd name="connsiteY37" fmla="*/ 1899285 h 1900717"/>
                    <a:gd name="connsiteX38" fmla="*/ 1384697 w 1705689"/>
                    <a:gd name="connsiteY38" fmla="*/ 1888328 h 1900717"/>
                    <a:gd name="connsiteX39" fmla="*/ 1396603 w 1705689"/>
                    <a:gd name="connsiteY39" fmla="*/ 1856899 h 1900717"/>
                    <a:gd name="connsiteX40" fmla="*/ 1362075 w 1705689"/>
                    <a:gd name="connsiteY40" fmla="*/ 1205389 h 1900717"/>
                    <a:gd name="connsiteX41" fmla="*/ 1550432 w 1705689"/>
                    <a:gd name="connsiteY41" fmla="*/ 862965 h 1900717"/>
                    <a:gd name="connsiteX42" fmla="*/ 1550432 w 1705689"/>
                    <a:gd name="connsiteY42" fmla="*/ 520541 h 1900717"/>
                    <a:gd name="connsiteX43" fmla="*/ 1574959 w 1705689"/>
                    <a:gd name="connsiteY43" fmla="*/ 496014 h 1900717"/>
                    <a:gd name="connsiteX44" fmla="*/ 1621869 w 1705689"/>
                    <a:gd name="connsiteY44" fmla="*/ 496014 h 1900717"/>
                    <a:gd name="connsiteX45" fmla="*/ 1705689 w 1705689"/>
                    <a:gd name="connsiteY45" fmla="*/ 412194 h 1900717"/>
                    <a:gd name="connsiteX46" fmla="*/ 1635681 w 1705689"/>
                    <a:gd name="connsiteY46" fmla="*/ 329327 h 1900717"/>
                    <a:gd name="connsiteX47" fmla="*/ 1524000 w 1705689"/>
                    <a:gd name="connsiteY47" fmla="*/ 54769 h 1900717"/>
                    <a:gd name="connsiteX48" fmla="*/ 1540193 w 1705689"/>
                    <a:gd name="connsiteY48" fmla="*/ 38576 h 1900717"/>
                    <a:gd name="connsiteX49" fmla="*/ 1580674 w 1705689"/>
                    <a:gd name="connsiteY49" fmla="*/ 38576 h 1900717"/>
                    <a:gd name="connsiteX50" fmla="*/ 1596866 w 1705689"/>
                    <a:gd name="connsiteY50" fmla="*/ 54769 h 1900717"/>
                    <a:gd name="connsiteX51" fmla="*/ 1596866 w 1705689"/>
                    <a:gd name="connsiteY51" fmla="*/ 328136 h 1900717"/>
                    <a:gd name="connsiteX52" fmla="*/ 1523762 w 1705689"/>
                    <a:gd name="connsiteY52" fmla="*/ 328136 h 1900717"/>
                    <a:gd name="connsiteX53" fmla="*/ 1523762 w 1705689"/>
                    <a:gd name="connsiteY53" fmla="*/ 54769 h 1900717"/>
                    <a:gd name="connsiteX54" fmla="*/ 108347 w 1705689"/>
                    <a:gd name="connsiteY54" fmla="*/ 54769 h 1900717"/>
                    <a:gd name="connsiteX55" fmla="*/ 124539 w 1705689"/>
                    <a:gd name="connsiteY55" fmla="*/ 38576 h 1900717"/>
                    <a:gd name="connsiteX56" fmla="*/ 165021 w 1705689"/>
                    <a:gd name="connsiteY56" fmla="*/ 38576 h 1900717"/>
                    <a:gd name="connsiteX57" fmla="*/ 181213 w 1705689"/>
                    <a:gd name="connsiteY57" fmla="*/ 54769 h 1900717"/>
                    <a:gd name="connsiteX58" fmla="*/ 181213 w 1705689"/>
                    <a:gd name="connsiteY58" fmla="*/ 328136 h 1900717"/>
                    <a:gd name="connsiteX59" fmla="*/ 108347 w 1705689"/>
                    <a:gd name="connsiteY59" fmla="*/ 328136 h 1900717"/>
                    <a:gd name="connsiteX60" fmla="*/ 108347 w 1705689"/>
                    <a:gd name="connsiteY60" fmla="*/ 54769 h 1900717"/>
                    <a:gd name="connsiteX61" fmla="*/ 1511856 w 1705689"/>
                    <a:gd name="connsiteY61" fmla="*/ 812483 h 1900717"/>
                    <a:gd name="connsiteX62" fmla="*/ 193596 w 1705689"/>
                    <a:gd name="connsiteY62" fmla="*/ 812483 h 1900717"/>
                    <a:gd name="connsiteX63" fmla="*/ 193596 w 1705689"/>
                    <a:gd name="connsiteY63" fmla="*/ 611743 h 1900717"/>
                    <a:gd name="connsiteX64" fmla="*/ 1511618 w 1705689"/>
                    <a:gd name="connsiteY64" fmla="*/ 611743 h 1900717"/>
                    <a:gd name="connsiteX65" fmla="*/ 1511618 w 1705689"/>
                    <a:gd name="connsiteY65" fmla="*/ 812483 h 1900717"/>
                    <a:gd name="connsiteX66" fmla="*/ 452199 w 1705689"/>
                    <a:gd name="connsiteY66" fmla="*/ 1852374 h 1900717"/>
                    <a:gd name="connsiteX67" fmla="*/ 445532 w 1705689"/>
                    <a:gd name="connsiteY67" fmla="*/ 1860701 h 1900717"/>
                    <a:gd name="connsiteX68" fmla="*/ 348853 w 1705689"/>
                    <a:gd name="connsiteY68" fmla="*/ 1860943 h 1900717"/>
                    <a:gd name="connsiteX69" fmla="*/ 347901 w 1705689"/>
                    <a:gd name="connsiteY69" fmla="*/ 1860943 h 1900717"/>
                    <a:gd name="connsiteX70" fmla="*/ 347663 w 1705689"/>
                    <a:gd name="connsiteY70" fmla="*/ 1859046 h 1900717"/>
                    <a:gd name="connsiteX71" fmla="*/ 381238 w 1705689"/>
                    <a:gd name="connsiteY71" fmla="*/ 1226582 h 1900717"/>
                    <a:gd name="connsiteX72" fmla="*/ 541020 w 1705689"/>
                    <a:gd name="connsiteY72" fmla="*/ 1268254 h 1900717"/>
                    <a:gd name="connsiteX73" fmla="*/ 452199 w 1705689"/>
                    <a:gd name="connsiteY73" fmla="*/ 1852374 h 1900717"/>
                    <a:gd name="connsiteX74" fmla="*/ 895350 w 1705689"/>
                    <a:gd name="connsiteY74" fmla="*/ 1845945 h 1900717"/>
                    <a:gd name="connsiteX75" fmla="*/ 879158 w 1705689"/>
                    <a:gd name="connsiteY75" fmla="*/ 1862134 h 1900717"/>
                    <a:gd name="connsiteX76" fmla="*/ 826532 w 1705689"/>
                    <a:gd name="connsiteY76" fmla="*/ 1862134 h 1900717"/>
                    <a:gd name="connsiteX77" fmla="*/ 810339 w 1705689"/>
                    <a:gd name="connsiteY77" fmla="*/ 1845945 h 1900717"/>
                    <a:gd name="connsiteX78" fmla="*/ 810339 w 1705689"/>
                    <a:gd name="connsiteY78" fmla="*/ 1268492 h 1900717"/>
                    <a:gd name="connsiteX79" fmla="*/ 895588 w 1705689"/>
                    <a:gd name="connsiteY79" fmla="*/ 1268492 h 1900717"/>
                    <a:gd name="connsiteX80" fmla="*/ 895588 w 1705689"/>
                    <a:gd name="connsiteY80" fmla="*/ 1845945 h 1900717"/>
                    <a:gd name="connsiteX81" fmla="*/ 1358027 w 1705689"/>
                    <a:gd name="connsiteY81" fmla="*/ 1858804 h 1900717"/>
                    <a:gd name="connsiteX82" fmla="*/ 1357789 w 1705689"/>
                    <a:gd name="connsiteY82" fmla="*/ 1860701 h 1900717"/>
                    <a:gd name="connsiteX83" fmla="*/ 1356836 w 1705689"/>
                    <a:gd name="connsiteY83" fmla="*/ 1860701 h 1900717"/>
                    <a:gd name="connsiteX84" fmla="*/ 1260158 w 1705689"/>
                    <a:gd name="connsiteY84" fmla="*/ 1860478 h 1900717"/>
                    <a:gd name="connsiteX85" fmla="*/ 1253490 w 1705689"/>
                    <a:gd name="connsiteY85" fmla="*/ 1852136 h 1900717"/>
                    <a:gd name="connsiteX86" fmla="*/ 1164669 w 1705689"/>
                    <a:gd name="connsiteY86" fmla="*/ 1268016 h 1900717"/>
                    <a:gd name="connsiteX87" fmla="*/ 1324451 w 1705689"/>
                    <a:gd name="connsiteY87" fmla="*/ 1226344 h 1900717"/>
                    <a:gd name="connsiteX88" fmla="*/ 1358027 w 1705689"/>
                    <a:gd name="connsiteY88" fmla="*/ 1858804 h 1900717"/>
                    <a:gd name="connsiteX89" fmla="*/ 1334691 w 1705689"/>
                    <a:gd name="connsiteY89" fmla="*/ 1176814 h 1900717"/>
                    <a:gd name="connsiteX90" fmla="*/ 1329928 w 1705689"/>
                    <a:gd name="connsiteY90" fmla="*/ 1179671 h 1900717"/>
                    <a:gd name="connsiteX91" fmla="*/ 1144429 w 1705689"/>
                    <a:gd name="connsiteY91" fmla="*/ 1230154 h 1900717"/>
                    <a:gd name="connsiteX92" fmla="*/ 561023 w 1705689"/>
                    <a:gd name="connsiteY92" fmla="*/ 1230154 h 1900717"/>
                    <a:gd name="connsiteX93" fmla="*/ 375523 w 1705689"/>
                    <a:gd name="connsiteY93" fmla="*/ 1179671 h 1900717"/>
                    <a:gd name="connsiteX94" fmla="*/ 370761 w 1705689"/>
                    <a:gd name="connsiteY94" fmla="*/ 1176814 h 1900717"/>
                    <a:gd name="connsiteX95" fmla="*/ 193834 w 1705689"/>
                    <a:gd name="connsiteY95" fmla="*/ 862727 h 1900717"/>
                    <a:gd name="connsiteX96" fmla="*/ 193834 w 1705689"/>
                    <a:gd name="connsiteY96" fmla="*/ 850821 h 1900717"/>
                    <a:gd name="connsiteX97" fmla="*/ 1511856 w 1705689"/>
                    <a:gd name="connsiteY97" fmla="*/ 850821 h 1900717"/>
                    <a:gd name="connsiteX98" fmla="*/ 1511856 w 1705689"/>
                    <a:gd name="connsiteY98" fmla="*/ 862727 h 1900717"/>
                    <a:gd name="connsiteX99" fmla="*/ 1334691 w 1705689"/>
                    <a:gd name="connsiteY99" fmla="*/ 1176814 h 1900717"/>
                    <a:gd name="connsiteX100" fmla="*/ 1511856 w 1705689"/>
                    <a:gd name="connsiteY100" fmla="*/ 518398 h 1900717"/>
                    <a:gd name="connsiteX101" fmla="*/ 1511856 w 1705689"/>
                    <a:gd name="connsiteY101" fmla="*/ 573167 h 1900717"/>
                    <a:gd name="connsiteX102" fmla="*/ 193596 w 1705689"/>
                    <a:gd name="connsiteY102" fmla="*/ 573167 h 1900717"/>
                    <a:gd name="connsiteX103" fmla="*/ 193596 w 1705689"/>
                    <a:gd name="connsiteY103" fmla="*/ 520303 h 1900717"/>
                    <a:gd name="connsiteX104" fmla="*/ 193596 w 1705689"/>
                    <a:gd name="connsiteY104" fmla="*/ 518398 h 1900717"/>
                    <a:gd name="connsiteX105" fmla="*/ 188595 w 1705689"/>
                    <a:gd name="connsiteY105" fmla="*/ 495776 h 1900717"/>
                    <a:gd name="connsiteX106" fmla="*/ 1516618 w 1705689"/>
                    <a:gd name="connsiteY106" fmla="*/ 495776 h 1900717"/>
                    <a:gd name="connsiteX107" fmla="*/ 1511856 w 1705689"/>
                    <a:gd name="connsiteY107" fmla="*/ 518398 h 1900717"/>
                    <a:gd name="connsiteX108" fmla="*/ 1621631 w 1705689"/>
                    <a:gd name="connsiteY108" fmla="*/ 457200 h 1900717"/>
                    <a:gd name="connsiteX109" fmla="*/ 83820 w 1705689"/>
                    <a:gd name="connsiteY109" fmla="*/ 457200 h 1900717"/>
                    <a:gd name="connsiteX110" fmla="*/ 38576 w 1705689"/>
                    <a:gd name="connsiteY110" fmla="*/ 411956 h 1900717"/>
                    <a:gd name="connsiteX111" fmla="*/ 83820 w 1705689"/>
                    <a:gd name="connsiteY111" fmla="*/ 366713 h 1900717"/>
                    <a:gd name="connsiteX112" fmla="*/ 1621393 w 1705689"/>
                    <a:gd name="connsiteY112" fmla="*/ 366713 h 1900717"/>
                    <a:gd name="connsiteX113" fmla="*/ 1666637 w 1705689"/>
                    <a:gd name="connsiteY113" fmla="*/ 411956 h 1900717"/>
                    <a:gd name="connsiteX114" fmla="*/ 1621631 w 1705689"/>
                    <a:gd name="connsiteY114" fmla="*/ 457200 h 1900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1705689" h="1900716">
                      <a:moveTo>
                        <a:pt x="1635681" y="329327"/>
                      </a:moveTo>
                      <a:lnTo>
                        <a:pt x="1635681" y="54769"/>
                      </a:lnTo>
                      <a:cubicBezTo>
                        <a:pt x="1635681" y="24527"/>
                        <a:pt x="1611154" y="0"/>
                        <a:pt x="1580912" y="0"/>
                      </a:cubicBezTo>
                      <a:lnTo>
                        <a:pt x="1540431" y="0"/>
                      </a:lnTo>
                      <a:cubicBezTo>
                        <a:pt x="1510189" y="0"/>
                        <a:pt x="1485662" y="24527"/>
                        <a:pt x="1485662" y="54769"/>
                      </a:cubicBezTo>
                      <a:lnTo>
                        <a:pt x="1485662" y="328136"/>
                      </a:lnTo>
                      <a:lnTo>
                        <a:pt x="219789" y="328136"/>
                      </a:lnTo>
                      <a:lnTo>
                        <a:pt x="219789" y="54769"/>
                      </a:lnTo>
                      <a:cubicBezTo>
                        <a:pt x="219789" y="24527"/>
                        <a:pt x="195262" y="0"/>
                        <a:pt x="165021" y="0"/>
                      </a:cubicBezTo>
                      <a:lnTo>
                        <a:pt x="124539" y="0"/>
                      </a:lnTo>
                      <a:cubicBezTo>
                        <a:pt x="94298" y="0"/>
                        <a:pt x="69771" y="24527"/>
                        <a:pt x="69771" y="54769"/>
                      </a:cubicBezTo>
                      <a:lnTo>
                        <a:pt x="69771" y="329327"/>
                      </a:lnTo>
                      <a:cubicBezTo>
                        <a:pt x="30242" y="335994"/>
                        <a:pt x="0" y="370523"/>
                        <a:pt x="0" y="411956"/>
                      </a:cubicBezTo>
                      <a:cubicBezTo>
                        <a:pt x="0" y="458153"/>
                        <a:pt x="37624" y="495776"/>
                        <a:pt x="83820" y="495776"/>
                      </a:cubicBezTo>
                      <a:lnTo>
                        <a:pt x="130731" y="495776"/>
                      </a:lnTo>
                      <a:cubicBezTo>
                        <a:pt x="144304" y="495776"/>
                        <a:pt x="155258" y="506730"/>
                        <a:pt x="155258" y="520303"/>
                      </a:cubicBezTo>
                      <a:lnTo>
                        <a:pt x="155258" y="862727"/>
                      </a:lnTo>
                      <a:cubicBezTo>
                        <a:pt x="155258" y="1006554"/>
                        <a:pt x="230505" y="1132999"/>
                        <a:pt x="343614" y="1205151"/>
                      </a:cubicBezTo>
                      <a:lnTo>
                        <a:pt x="309086" y="1856661"/>
                      </a:lnTo>
                      <a:cubicBezTo>
                        <a:pt x="308372" y="1868571"/>
                        <a:pt x="312896" y="1880235"/>
                        <a:pt x="320993" y="1888086"/>
                      </a:cubicBezTo>
                      <a:cubicBezTo>
                        <a:pt x="328136" y="1895230"/>
                        <a:pt x="337661" y="1899043"/>
                        <a:pt x="347663" y="1899043"/>
                      </a:cubicBezTo>
                      <a:lnTo>
                        <a:pt x="349568" y="1899043"/>
                      </a:lnTo>
                      <a:lnTo>
                        <a:pt x="446723" y="1898801"/>
                      </a:lnTo>
                      <a:lnTo>
                        <a:pt x="447913" y="1898801"/>
                      </a:lnTo>
                      <a:cubicBezTo>
                        <a:pt x="468868" y="1897387"/>
                        <a:pt x="487204" y="1879751"/>
                        <a:pt x="490538" y="1857851"/>
                      </a:cubicBezTo>
                      <a:lnTo>
                        <a:pt x="579834" y="1268492"/>
                      </a:lnTo>
                      <a:lnTo>
                        <a:pt x="771763" y="1268492"/>
                      </a:lnTo>
                      <a:lnTo>
                        <a:pt x="771763" y="1845945"/>
                      </a:lnTo>
                      <a:cubicBezTo>
                        <a:pt x="771763" y="1876179"/>
                        <a:pt x="796290" y="1900717"/>
                        <a:pt x="826532" y="1900717"/>
                      </a:cubicBezTo>
                      <a:lnTo>
                        <a:pt x="879158" y="1900717"/>
                      </a:lnTo>
                      <a:cubicBezTo>
                        <a:pt x="909399" y="1900717"/>
                        <a:pt x="933926" y="1876179"/>
                        <a:pt x="933926" y="1845945"/>
                      </a:cubicBezTo>
                      <a:lnTo>
                        <a:pt x="933926" y="1268492"/>
                      </a:lnTo>
                      <a:lnTo>
                        <a:pt x="1125855" y="1268492"/>
                      </a:lnTo>
                      <a:lnTo>
                        <a:pt x="1215152" y="1857851"/>
                      </a:lnTo>
                      <a:cubicBezTo>
                        <a:pt x="1218486" y="1879993"/>
                        <a:pt x="1236821" y="1897611"/>
                        <a:pt x="1257776" y="1899043"/>
                      </a:cubicBezTo>
                      <a:lnTo>
                        <a:pt x="1258967" y="1899043"/>
                      </a:lnTo>
                      <a:lnTo>
                        <a:pt x="1356122" y="1899285"/>
                      </a:lnTo>
                      <a:lnTo>
                        <a:pt x="1358027" y="1899285"/>
                      </a:lnTo>
                      <a:cubicBezTo>
                        <a:pt x="1368028" y="1899285"/>
                        <a:pt x="1377553" y="1895471"/>
                        <a:pt x="1384697" y="1888328"/>
                      </a:cubicBezTo>
                      <a:cubicBezTo>
                        <a:pt x="1392793" y="1880235"/>
                        <a:pt x="1397079" y="1868813"/>
                        <a:pt x="1396603" y="1856899"/>
                      </a:cubicBezTo>
                      <a:lnTo>
                        <a:pt x="1362075" y="1205389"/>
                      </a:lnTo>
                      <a:cubicBezTo>
                        <a:pt x="1475184" y="1133237"/>
                        <a:pt x="1550432" y="1006793"/>
                        <a:pt x="1550432" y="862965"/>
                      </a:cubicBezTo>
                      <a:lnTo>
                        <a:pt x="1550432" y="520541"/>
                      </a:lnTo>
                      <a:cubicBezTo>
                        <a:pt x="1550432" y="506968"/>
                        <a:pt x="1561386" y="496014"/>
                        <a:pt x="1574959" y="496014"/>
                      </a:cubicBezTo>
                      <a:lnTo>
                        <a:pt x="1621869" y="496014"/>
                      </a:lnTo>
                      <a:cubicBezTo>
                        <a:pt x="1668066" y="496014"/>
                        <a:pt x="1705689" y="458391"/>
                        <a:pt x="1705689" y="412194"/>
                      </a:cubicBezTo>
                      <a:cubicBezTo>
                        <a:pt x="1705451" y="370523"/>
                        <a:pt x="1675209" y="335994"/>
                        <a:pt x="1635681" y="329327"/>
                      </a:cubicBezTo>
                      <a:close/>
                      <a:moveTo>
                        <a:pt x="1524000" y="54769"/>
                      </a:moveTo>
                      <a:cubicBezTo>
                        <a:pt x="1524000" y="45720"/>
                        <a:pt x="1531382" y="38576"/>
                        <a:pt x="1540193" y="38576"/>
                      </a:cubicBezTo>
                      <a:lnTo>
                        <a:pt x="1580674" y="38576"/>
                      </a:lnTo>
                      <a:cubicBezTo>
                        <a:pt x="1589723" y="38576"/>
                        <a:pt x="1596866" y="45958"/>
                        <a:pt x="1596866" y="54769"/>
                      </a:cubicBezTo>
                      <a:lnTo>
                        <a:pt x="1596866" y="328136"/>
                      </a:lnTo>
                      <a:lnTo>
                        <a:pt x="1523762" y="328136"/>
                      </a:lnTo>
                      <a:lnTo>
                        <a:pt x="1523762" y="54769"/>
                      </a:lnTo>
                      <a:close/>
                      <a:moveTo>
                        <a:pt x="108347" y="54769"/>
                      </a:moveTo>
                      <a:cubicBezTo>
                        <a:pt x="108347" y="45720"/>
                        <a:pt x="115729" y="38576"/>
                        <a:pt x="124539" y="38576"/>
                      </a:cubicBezTo>
                      <a:lnTo>
                        <a:pt x="165021" y="38576"/>
                      </a:lnTo>
                      <a:cubicBezTo>
                        <a:pt x="174069" y="38576"/>
                        <a:pt x="181213" y="45958"/>
                        <a:pt x="181213" y="54769"/>
                      </a:cubicBezTo>
                      <a:lnTo>
                        <a:pt x="181213" y="328136"/>
                      </a:lnTo>
                      <a:lnTo>
                        <a:pt x="108347" y="328136"/>
                      </a:lnTo>
                      <a:lnTo>
                        <a:pt x="108347" y="54769"/>
                      </a:lnTo>
                      <a:close/>
                      <a:moveTo>
                        <a:pt x="1511856" y="812483"/>
                      </a:moveTo>
                      <a:lnTo>
                        <a:pt x="193596" y="812483"/>
                      </a:lnTo>
                      <a:lnTo>
                        <a:pt x="193596" y="611743"/>
                      </a:lnTo>
                      <a:lnTo>
                        <a:pt x="1511618" y="611743"/>
                      </a:lnTo>
                      <a:lnTo>
                        <a:pt x="1511618" y="812483"/>
                      </a:lnTo>
                      <a:close/>
                      <a:moveTo>
                        <a:pt x="452199" y="1852374"/>
                      </a:moveTo>
                      <a:cubicBezTo>
                        <a:pt x="451485" y="1856661"/>
                        <a:pt x="447437" y="1860236"/>
                        <a:pt x="445532" y="1860701"/>
                      </a:cubicBezTo>
                      <a:lnTo>
                        <a:pt x="348853" y="1860943"/>
                      </a:lnTo>
                      <a:lnTo>
                        <a:pt x="347901" y="1860943"/>
                      </a:lnTo>
                      <a:cubicBezTo>
                        <a:pt x="347663" y="1860701"/>
                        <a:pt x="347424" y="1859994"/>
                        <a:pt x="347663" y="1859046"/>
                      </a:cubicBezTo>
                      <a:lnTo>
                        <a:pt x="381238" y="1226582"/>
                      </a:lnTo>
                      <a:cubicBezTo>
                        <a:pt x="429816" y="1250633"/>
                        <a:pt x="483870" y="1265396"/>
                        <a:pt x="541020" y="1268254"/>
                      </a:cubicBezTo>
                      <a:lnTo>
                        <a:pt x="452199" y="1852374"/>
                      </a:lnTo>
                      <a:close/>
                      <a:moveTo>
                        <a:pt x="895350" y="1845945"/>
                      </a:moveTo>
                      <a:cubicBezTo>
                        <a:pt x="895350" y="1854994"/>
                        <a:pt x="887968" y="1862134"/>
                        <a:pt x="879158" y="1862134"/>
                      </a:cubicBezTo>
                      <a:lnTo>
                        <a:pt x="826532" y="1862134"/>
                      </a:lnTo>
                      <a:cubicBezTo>
                        <a:pt x="817483" y="1862134"/>
                        <a:pt x="810339" y="1854756"/>
                        <a:pt x="810339" y="1845945"/>
                      </a:cubicBezTo>
                      <a:lnTo>
                        <a:pt x="810339" y="1268492"/>
                      </a:lnTo>
                      <a:lnTo>
                        <a:pt x="895588" y="1268492"/>
                      </a:lnTo>
                      <a:lnTo>
                        <a:pt x="895588" y="1845945"/>
                      </a:lnTo>
                      <a:close/>
                      <a:moveTo>
                        <a:pt x="1358027" y="1858804"/>
                      </a:moveTo>
                      <a:cubicBezTo>
                        <a:pt x="1358027" y="1859753"/>
                        <a:pt x="1357789" y="1860478"/>
                        <a:pt x="1357789" y="1860701"/>
                      </a:cubicBezTo>
                      <a:lnTo>
                        <a:pt x="1356836" y="1860701"/>
                      </a:lnTo>
                      <a:lnTo>
                        <a:pt x="1260158" y="1860478"/>
                      </a:lnTo>
                      <a:cubicBezTo>
                        <a:pt x="1258014" y="1859994"/>
                        <a:pt x="1253966" y="1856661"/>
                        <a:pt x="1253490" y="1852136"/>
                      </a:cubicBezTo>
                      <a:lnTo>
                        <a:pt x="1164669" y="1268016"/>
                      </a:lnTo>
                      <a:cubicBezTo>
                        <a:pt x="1221819" y="1265158"/>
                        <a:pt x="1275874" y="1250633"/>
                        <a:pt x="1324451" y="1226344"/>
                      </a:cubicBezTo>
                      <a:lnTo>
                        <a:pt x="1358027" y="1858804"/>
                      </a:lnTo>
                      <a:close/>
                      <a:moveTo>
                        <a:pt x="1334691" y="1176814"/>
                      </a:moveTo>
                      <a:cubicBezTo>
                        <a:pt x="1333024" y="1177528"/>
                        <a:pt x="1331357" y="1178481"/>
                        <a:pt x="1329928" y="1179671"/>
                      </a:cubicBezTo>
                      <a:cubicBezTo>
                        <a:pt x="1275398" y="1211580"/>
                        <a:pt x="1212056" y="1230154"/>
                        <a:pt x="1144429" y="1230154"/>
                      </a:cubicBezTo>
                      <a:lnTo>
                        <a:pt x="561023" y="1230154"/>
                      </a:lnTo>
                      <a:cubicBezTo>
                        <a:pt x="493395" y="1230154"/>
                        <a:pt x="430054" y="1211818"/>
                        <a:pt x="375523" y="1179671"/>
                      </a:cubicBezTo>
                      <a:cubicBezTo>
                        <a:pt x="374094" y="1178481"/>
                        <a:pt x="372428" y="1177528"/>
                        <a:pt x="370761" y="1176814"/>
                      </a:cubicBezTo>
                      <a:cubicBezTo>
                        <a:pt x="264795" y="1112282"/>
                        <a:pt x="193834" y="995839"/>
                        <a:pt x="193834" y="862727"/>
                      </a:cubicBezTo>
                      <a:lnTo>
                        <a:pt x="193834" y="850821"/>
                      </a:lnTo>
                      <a:lnTo>
                        <a:pt x="1511856" y="850821"/>
                      </a:lnTo>
                      <a:lnTo>
                        <a:pt x="1511856" y="862727"/>
                      </a:lnTo>
                      <a:cubicBezTo>
                        <a:pt x="1511856" y="995839"/>
                        <a:pt x="1440894" y="1112520"/>
                        <a:pt x="1334691" y="1176814"/>
                      </a:cubicBezTo>
                      <a:close/>
                      <a:moveTo>
                        <a:pt x="1511856" y="518398"/>
                      </a:moveTo>
                      <a:lnTo>
                        <a:pt x="1511856" y="573167"/>
                      </a:lnTo>
                      <a:lnTo>
                        <a:pt x="193596" y="573167"/>
                      </a:lnTo>
                      <a:lnTo>
                        <a:pt x="193596" y="520303"/>
                      </a:lnTo>
                      <a:lnTo>
                        <a:pt x="193596" y="518398"/>
                      </a:lnTo>
                      <a:cubicBezTo>
                        <a:pt x="193357" y="510302"/>
                        <a:pt x="191691" y="502682"/>
                        <a:pt x="188595" y="495776"/>
                      </a:cubicBezTo>
                      <a:lnTo>
                        <a:pt x="1516618" y="495776"/>
                      </a:lnTo>
                      <a:cubicBezTo>
                        <a:pt x="1513761" y="502682"/>
                        <a:pt x="1512094" y="510302"/>
                        <a:pt x="1511856" y="518398"/>
                      </a:cubicBezTo>
                      <a:close/>
                      <a:moveTo>
                        <a:pt x="1621631" y="457200"/>
                      </a:moveTo>
                      <a:lnTo>
                        <a:pt x="83820" y="457200"/>
                      </a:lnTo>
                      <a:cubicBezTo>
                        <a:pt x="58817" y="457200"/>
                        <a:pt x="38576" y="436959"/>
                        <a:pt x="38576" y="411956"/>
                      </a:cubicBezTo>
                      <a:cubicBezTo>
                        <a:pt x="38576" y="386953"/>
                        <a:pt x="58817" y="366713"/>
                        <a:pt x="83820" y="366713"/>
                      </a:cubicBezTo>
                      <a:lnTo>
                        <a:pt x="1621393" y="366713"/>
                      </a:lnTo>
                      <a:cubicBezTo>
                        <a:pt x="1646396" y="366713"/>
                        <a:pt x="1666637" y="386953"/>
                        <a:pt x="1666637" y="411956"/>
                      </a:cubicBezTo>
                      <a:cubicBezTo>
                        <a:pt x="1666637" y="436959"/>
                        <a:pt x="1646634" y="457200"/>
                        <a:pt x="1621631" y="457200"/>
                      </a:cubicBezTo>
                      <a:close/>
                    </a:path>
                  </a:pathLst>
                </a:custGeom>
                <a:grpFill/>
                <a:ln w="1860" cap="flat">
                  <a:noFill/>
                  <a:prstDash val="solid"/>
                  <a:miter/>
                </a:ln>
              </p:spPr>
              <p:txBody>
                <a:bodyPr rtlCol="0" anchor="ctr"/>
                <a:lstStyle/>
                <a:p>
                  <a:endParaRPr lang="zh-CN" altLang="en-US">
                    <a:solidFill>
                      <a:prstClr val="black"/>
                    </a:solidFill>
                  </a:endParaRPr>
                </a:p>
              </p:txBody>
            </p:sp>
          </p:grpSp>
        </p:grpSp>
        <p:grpSp>
          <p:nvGrpSpPr>
            <p:cNvPr id="13" name="组合 88"/>
            <p:cNvGrpSpPr/>
            <p:nvPr/>
          </p:nvGrpSpPr>
          <p:grpSpPr>
            <a:xfrm>
              <a:off x="3030989" y="5794595"/>
              <a:ext cx="528281" cy="528279"/>
              <a:chOff x="7221294" y="5148568"/>
              <a:chExt cx="703592" cy="703590"/>
            </a:xfrm>
          </p:grpSpPr>
          <p:sp>
            <p:nvSpPr>
              <p:cNvPr id="90" name="椭圆 89"/>
              <p:cNvSpPr/>
              <p:nvPr/>
            </p:nvSpPr>
            <p:spPr>
              <a:xfrm>
                <a:off x="7221294" y="5148568"/>
                <a:ext cx="703592" cy="703590"/>
              </a:xfrm>
              <a:prstGeom prst="ellipse">
                <a:avLst/>
              </a:prstGeom>
              <a:solidFill>
                <a:srgbClr val="328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1" name="图形 149"/>
              <p:cNvSpPr/>
              <p:nvPr/>
            </p:nvSpPr>
            <p:spPr>
              <a:xfrm rot="1361489">
                <a:off x="7518099" y="5313095"/>
                <a:ext cx="127814" cy="372154"/>
              </a:xfrm>
              <a:custGeom>
                <a:avLst/>
                <a:gdLst>
                  <a:gd name="connsiteX0" fmla="*/ 379452 w 606683"/>
                  <a:gd name="connsiteY0" fmla="*/ 475317 h 1766460"/>
                  <a:gd name="connsiteX1" fmla="*/ 418356 w 606683"/>
                  <a:gd name="connsiteY1" fmla="*/ 23118 h 1766460"/>
                  <a:gd name="connsiteX2" fmla="*/ 344121 w 606683"/>
                  <a:gd name="connsiteY2" fmla="*/ 9425 h 1766460"/>
                  <a:gd name="connsiteX3" fmla="*/ 330399 w 606683"/>
                  <a:gd name="connsiteY3" fmla="*/ 83631 h 1766460"/>
                  <a:gd name="connsiteX4" fmla="*/ 303342 w 606683"/>
                  <a:gd name="connsiteY4" fmla="*/ 400159 h 1766460"/>
                  <a:gd name="connsiteX5" fmla="*/ 276404 w 606683"/>
                  <a:gd name="connsiteY5" fmla="*/ 83453 h 1766460"/>
                  <a:gd name="connsiteX6" fmla="*/ 262533 w 606683"/>
                  <a:gd name="connsiteY6" fmla="*/ 9425 h 1766460"/>
                  <a:gd name="connsiteX7" fmla="*/ 188268 w 606683"/>
                  <a:gd name="connsiteY7" fmla="*/ 23118 h 1766460"/>
                  <a:gd name="connsiteX8" fmla="*/ 227171 w 606683"/>
                  <a:gd name="connsiteY8" fmla="*/ 475317 h 1766460"/>
                  <a:gd name="connsiteX9" fmla="*/ 0 w 606683"/>
                  <a:gd name="connsiteY9" fmla="*/ 901501 h 1766460"/>
                  <a:gd name="connsiteX10" fmla="*/ 227350 w 606683"/>
                  <a:gd name="connsiteY10" fmla="*/ 1356975 h 1766460"/>
                  <a:gd name="connsiteX11" fmla="*/ 83969 w 606683"/>
                  <a:gd name="connsiteY11" fmla="*/ 1727438 h 1766460"/>
                  <a:gd name="connsiteX12" fmla="*/ 135106 w 606683"/>
                  <a:gd name="connsiteY12" fmla="*/ 1766193 h 1766460"/>
                  <a:gd name="connsiteX13" fmla="*/ 149007 w 606683"/>
                  <a:gd name="connsiteY13" fmla="*/ 1764347 h 1766460"/>
                  <a:gd name="connsiteX14" fmla="*/ 186988 w 606683"/>
                  <a:gd name="connsiteY14" fmla="*/ 1699369 h 1766460"/>
                  <a:gd name="connsiteX15" fmla="*/ 303342 w 606683"/>
                  <a:gd name="connsiteY15" fmla="*/ 1431835 h 1766460"/>
                  <a:gd name="connsiteX16" fmla="*/ 419844 w 606683"/>
                  <a:gd name="connsiteY16" fmla="*/ 1698744 h 1766460"/>
                  <a:gd name="connsiteX17" fmla="*/ 456902 w 606683"/>
                  <a:gd name="connsiteY17" fmla="*/ 1764496 h 1766460"/>
                  <a:gd name="connsiteX18" fmla="*/ 471309 w 606683"/>
                  <a:gd name="connsiteY18" fmla="*/ 1766461 h 1766460"/>
                  <a:gd name="connsiteX19" fmla="*/ 522714 w 606683"/>
                  <a:gd name="connsiteY19" fmla="*/ 1727408 h 1766460"/>
                  <a:gd name="connsiteX20" fmla="*/ 379363 w 606683"/>
                  <a:gd name="connsiteY20" fmla="*/ 1356945 h 1766460"/>
                  <a:gd name="connsiteX21" fmla="*/ 606683 w 606683"/>
                  <a:gd name="connsiteY21" fmla="*/ 901412 h 1766460"/>
                  <a:gd name="connsiteX22" fmla="*/ 379452 w 606683"/>
                  <a:gd name="connsiteY22" fmla="*/ 475317 h 1766460"/>
                  <a:gd name="connsiteX23" fmla="*/ 303282 w 606683"/>
                  <a:gd name="connsiteY23" fmla="*/ 550088 h 1766460"/>
                  <a:gd name="connsiteX24" fmla="*/ 432167 w 606683"/>
                  <a:gd name="connsiteY24" fmla="*/ 698887 h 1766460"/>
                  <a:gd name="connsiteX25" fmla="*/ 174397 w 606683"/>
                  <a:gd name="connsiteY25" fmla="*/ 698887 h 1766460"/>
                  <a:gd name="connsiteX26" fmla="*/ 303282 w 606683"/>
                  <a:gd name="connsiteY26" fmla="*/ 550088 h 1766460"/>
                  <a:gd name="connsiteX27" fmla="*/ 127903 w 606683"/>
                  <a:gd name="connsiteY27" fmla="*/ 788183 h 1766460"/>
                  <a:gd name="connsiteX28" fmla="*/ 478602 w 606683"/>
                  <a:gd name="connsiteY28" fmla="*/ 788183 h 1766460"/>
                  <a:gd name="connsiteX29" fmla="*/ 498366 w 606683"/>
                  <a:gd name="connsiteY29" fmla="*/ 872509 h 1766460"/>
                  <a:gd name="connsiteX30" fmla="*/ 108168 w 606683"/>
                  <a:gd name="connsiteY30" fmla="*/ 872509 h 1766460"/>
                  <a:gd name="connsiteX31" fmla="*/ 127903 w 606683"/>
                  <a:gd name="connsiteY31" fmla="*/ 788183 h 1766460"/>
                  <a:gd name="connsiteX32" fmla="*/ 303282 w 606683"/>
                  <a:gd name="connsiteY32" fmla="*/ 1281757 h 1766460"/>
                  <a:gd name="connsiteX33" fmla="*/ 186750 w 606683"/>
                  <a:gd name="connsiteY33" fmla="*/ 1135429 h 1766460"/>
                  <a:gd name="connsiteX34" fmla="*/ 419815 w 606683"/>
                  <a:gd name="connsiteY34" fmla="*/ 1135429 h 1766460"/>
                  <a:gd name="connsiteX35" fmla="*/ 303282 w 606683"/>
                  <a:gd name="connsiteY35" fmla="*/ 1281757 h 1766460"/>
                  <a:gd name="connsiteX36" fmla="*/ 467321 w 606683"/>
                  <a:gd name="connsiteY36" fmla="*/ 1046132 h 1766460"/>
                  <a:gd name="connsiteX37" fmla="*/ 139244 w 606683"/>
                  <a:gd name="connsiteY37" fmla="*/ 1046132 h 1766460"/>
                  <a:gd name="connsiteX38" fmla="*/ 113318 w 606683"/>
                  <a:gd name="connsiteY38" fmla="*/ 961806 h 1766460"/>
                  <a:gd name="connsiteX39" fmla="*/ 493246 w 606683"/>
                  <a:gd name="connsiteY39" fmla="*/ 961806 h 1766460"/>
                  <a:gd name="connsiteX40" fmla="*/ 467321 w 606683"/>
                  <a:gd name="connsiteY40" fmla="*/ 1046132 h 1766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606683" h="1766460">
                    <a:moveTo>
                      <a:pt x="379452" y="475317"/>
                    </a:moveTo>
                    <a:cubicBezTo>
                      <a:pt x="534204" y="300503"/>
                      <a:pt x="475357" y="106015"/>
                      <a:pt x="418356" y="23118"/>
                    </a:cubicBezTo>
                    <a:cubicBezTo>
                      <a:pt x="401687" y="-1171"/>
                      <a:pt x="368350" y="-7303"/>
                      <a:pt x="344121" y="9425"/>
                    </a:cubicBezTo>
                    <a:cubicBezTo>
                      <a:pt x="319862" y="26094"/>
                      <a:pt x="313670" y="59372"/>
                      <a:pt x="330399" y="83631"/>
                    </a:cubicBezTo>
                    <a:cubicBezTo>
                      <a:pt x="335131" y="90537"/>
                      <a:pt x="437555" y="243800"/>
                      <a:pt x="303342" y="400159"/>
                    </a:cubicBezTo>
                    <a:cubicBezTo>
                      <a:pt x="170974" y="245229"/>
                      <a:pt x="271492" y="90805"/>
                      <a:pt x="276404" y="83453"/>
                    </a:cubicBezTo>
                    <a:cubicBezTo>
                      <a:pt x="292953" y="59164"/>
                      <a:pt x="286762" y="26035"/>
                      <a:pt x="262533" y="9425"/>
                    </a:cubicBezTo>
                    <a:cubicBezTo>
                      <a:pt x="238274" y="-7303"/>
                      <a:pt x="204996" y="-1141"/>
                      <a:pt x="188268" y="23118"/>
                    </a:cubicBezTo>
                    <a:cubicBezTo>
                      <a:pt x="131326" y="105985"/>
                      <a:pt x="72390" y="300533"/>
                      <a:pt x="227171" y="475317"/>
                    </a:cubicBezTo>
                    <a:cubicBezTo>
                      <a:pt x="110222" y="589349"/>
                      <a:pt x="-149" y="725170"/>
                      <a:pt x="0" y="901501"/>
                    </a:cubicBezTo>
                    <a:cubicBezTo>
                      <a:pt x="89" y="1047025"/>
                      <a:pt x="74771" y="1196717"/>
                      <a:pt x="227350" y="1356975"/>
                    </a:cubicBezTo>
                    <a:cubicBezTo>
                      <a:pt x="34439" y="1538932"/>
                      <a:pt x="81826" y="1719788"/>
                      <a:pt x="83969" y="1727438"/>
                    </a:cubicBezTo>
                    <a:cubicBezTo>
                      <a:pt x="90517" y="1750982"/>
                      <a:pt x="111800" y="1766193"/>
                      <a:pt x="135106" y="1766193"/>
                    </a:cubicBezTo>
                    <a:cubicBezTo>
                      <a:pt x="139690" y="1766193"/>
                      <a:pt x="144334" y="1765597"/>
                      <a:pt x="149007" y="1764347"/>
                    </a:cubicBezTo>
                    <a:cubicBezTo>
                      <a:pt x="177225" y="1756876"/>
                      <a:pt x="194132" y="1727706"/>
                      <a:pt x="186988" y="1699369"/>
                    </a:cubicBezTo>
                    <a:cubicBezTo>
                      <a:pt x="185678" y="1694100"/>
                      <a:pt x="156180" y="1568519"/>
                      <a:pt x="303342" y="1431835"/>
                    </a:cubicBezTo>
                    <a:cubicBezTo>
                      <a:pt x="450533" y="1568549"/>
                      <a:pt x="421005" y="1694071"/>
                      <a:pt x="419844" y="1698744"/>
                    </a:cubicBezTo>
                    <a:cubicBezTo>
                      <a:pt x="411956" y="1727140"/>
                      <a:pt x="428536" y="1756549"/>
                      <a:pt x="456902" y="1764496"/>
                    </a:cubicBezTo>
                    <a:cubicBezTo>
                      <a:pt x="461754" y="1765865"/>
                      <a:pt x="466547" y="1766461"/>
                      <a:pt x="471309" y="1766461"/>
                    </a:cubicBezTo>
                    <a:cubicBezTo>
                      <a:pt x="494645" y="1766461"/>
                      <a:pt x="516106" y="1751012"/>
                      <a:pt x="522714" y="1727408"/>
                    </a:cubicBezTo>
                    <a:cubicBezTo>
                      <a:pt x="524828" y="1719729"/>
                      <a:pt x="572274" y="1538873"/>
                      <a:pt x="379363" y="1356945"/>
                    </a:cubicBezTo>
                    <a:cubicBezTo>
                      <a:pt x="531912" y="1196657"/>
                      <a:pt x="606594" y="1046996"/>
                      <a:pt x="606683" y="901412"/>
                    </a:cubicBezTo>
                    <a:cubicBezTo>
                      <a:pt x="606743" y="725229"/>
                      <a:pt x="496372" y="589349"/>
                      <a:pt x="379452" y="475317"/>
                    </a:cubicBezTo>
                    <a:close/>
                    <a:moveTo>
                      <a:pt x="303282" y="550088"/>
                    </a:moveTo>
                    <a:cubicBezTo>
                      <a:pt x="351592" y="596969"/>
                      <a:pt x="397044" y="646112"/>
                      <a:pt x="432167" y="698887"/>
                    </a:cubicBezTo>
                    <a:lnTo>
                      <a:pt x="174397" y="698887"/>
                    </a:lnTo>
                    <a:cubicBezTo>
                      <a:pt x="209491" y="646112"/>
                      <a:pt x="254973" y="596969"/>
                      <a:pt x="303282" y="550088"/>
                    </a:cubicBezTo>
                    <a:close/>
                    <a:moveTo>
                      <a:pt x="127903" y="788183"/>
                    </a:moveTo>
                    <a:lnTo>
                      <a:pt x="478602" y="788183"/>
                    </a:lnTo>
                    <a:cubicBezTo>
                      <a:pt x="488722" y="815211"/>
                      <a:pt x="495628" y="843280"/>
                      <a:pt x="498366" y="872509"/>
                    </a:cubicBezTo>
                    <a:lnTo>
                      <a:pt x="108168" y="872509"/>
                    </a:lnTo>
                    <a:cubicBezTo>
                      <a:pt x="110907" y="843280"/>
                      <a:pt x="117812" y="815211"/>
                      <a:pt x="127903" y="788183"/>
                    </a:cubicBezTo>
                    <a:close/>
                    <a:moveTo>
                      <a:pt x="303282" y="1281757"/>
                    </a:moveTo>
                    <a:cubicBezTo>
                      <a:pt x="255806" y="1231632"/>
                      <a:pt x="217081" y="1182816"/>
                      <a:pt x="186750" y="1135429"/>
                    </a:cubicBezTo>
                    <a:lnTo>
                      <a:pt x="419815" y="1135429"/>
                    </a:lnTo>
                    <a:cubicBezTo>
                      <a:pt x="389483" y="1182816"/>
                      <a:pt x="350758" y="1231572"/>
                      <a:pt x="303282" y="1281757"/>
                    </a:cubicBezTo>
                    <a:close/>
                    <a:moveTo>
                      <a:pt x="467321" y="1046132"/>
                    </a:moveTo>
                    <a:lnTo>
                      <a:pt x="139244" y="1046132"/>
                    </a:lnTo>
                    <a:cubicBezTo>
                      <a:pt x="127070" y="1017379"/>
                      <a:pt x="118557" y="989310"/>
                      <a:pt x="113318" y="961806"/>
                    </a:cubicBezTo>
                    <a:lnTo>
                      <a:pt x="493246" y="961806"/>
                    </a:lnTo>
                    <a:cubicBezTo>
                      <a:pt x="488008" y="989310"/>
                      <a:pt x="479495" y="1017379"/>
                      <a:pt x="467321" y="1046132"/>
                    </a:cubicBezTo>
                    <a:close/>
                  </a:path>
                </a:pathLst>
              </a:custGeom>
              <a:solidFill>
                <a:schemeClr val="bg1"/>
              </a:solidFill>
              <a:ln w="1860" cap="flat">
                <a:noFill/>
                <a:prstDash val="solid"/>
                <a:miter/>
              </a:ln>
            </p:spPr>
            <p:txBody>
              <a:bodyPr rtlCol="0" anchor="ctr"/>
              <a:lstStyle/>
              <a:p>
                <a:endParaRPr lang="zh-CN" altLang="en-US">
                  <a:solidFill>
                    <a:prstClr val="black"/>
                  </a:solidFill>
                </a:endParaRPr>
              </a:p>
            </p:txBody>
          </p:sp>
        </p:grpSp>
      </p:grpSp>
      <p:sp>
        <p:nvSpPr>
          <p:cNvPr id="6" name="矩形 5"/>
          <p:cNvSpPr/>
          <p:nvPr/>
        </p:nvSpPr>
        <p:spPr>
          <a:xfrm>
            <a:off x="436533" y="1583530"/>
            <a:ext cx="67811" cy="290514"/>
          </a:xfrm>
          <a:prstGeom prst="rect">
            <a:avLst/>
          </a:prstGeom>
          <a:solidFill>
            <a:srgbClr val="328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cSld>
  <p:clrMapOvr>
    <a:masterClrMapping/>
  </p:clrMapOvr>
  <mc:AlternateContent xmlns:mc="http://schemas.openxmlformats.org/markup-compatibility/2006">
    <mc:Choice xmlns:p14="http://schemas.microsoft.com/office/powerpoint/2010/main" Requires="p14">
      <p:transition spd="med" p14:dur="700" advTm="3000">
        <p:fade/>
      </p:transition>
    </mc:Choice>
    <mc:Fallback>
      <p:transition spd="med" advTm="3000">
        <p:fade/>
      </p:transition>
    </mc:Fallback>
  </mc:AlternateContent>
</p:sld>
</file>

<file path=ppt/slides/slide20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
            <a:lum/>
          </a:blip>
          <a:stretch>
            <a:fillRect/>
          </a:stretch>
        </a:blipFill>
        <a:effectLst/>
      </p:bgPr>
    </p:bg>
    <p:spTree>
      <p:nvGrpSpPr>
        <p:cNvPr id="1" name=""/>
        <p:cNvGrpSpPr/>
        <p:nvPr/>
      </p:nvGrpSpPr>
      <p:grpSpPr>
        <a:xfrm>
          <a:off x="0" y="0"/>
          <a:ext cx="0" cy="0"/>
          <a:chOff x="0" y="0"/>
          <a:chExt cx="0" cy="0"/>
        </a:xfrm>
      </p:grpSpPr>
      <p:sp>
        <p:nvSpPr>
          <p:cNvPr id="3075" name="Rectangle 4"/>
          <p:cNvSpPr>
            <a:spLocks noRot="1"/>
          </p:cNvSpPr>
          <p:nvPr/>
        </p:nvSpPr>
        <p:spPr>
          <a:xfrm>
            <a:off x="442808" y="1386205"/>
            <a:ext cx="10893213" cy="1466850"/>
          </a:xfrm>
          <a:prstGeom prst="rect">
            <a:avLst/>
          </a:prstGeom>
          <a:noFill/>
          <a:ln w="9525">
            <a:noFill/>
          </a:ln>
        </p:spPr>
        <p:txBody>
          <a:bodyPr anchor="ctr"/>
          <a:lstStyle/>
          <a:p>
            <a:pPr fontAlgn="base">
              <a:lnSpc>
                <a:spcPct val="120000"/>
              </a:lnSpc>
              <a:spcBef>
                <a:spcPct val="0"/>
              </a:spcBef>
              <a:spcAft>
                <a:spcPct val="0"/>
              </a:spcAft>
            </a:pPr>
            <a:r>
              <a:rPr lang="zh-CN" altLang="en-US" sz="2000" b="1">
                <a:solidFill>
                  <a:srgbClr val="FF5050"/>
                </a:solidFill>
                <a:latin typeface="新宋体" panose="02010609030101010101" charset="-122"/>
                <a:ea typeface="新宋体" panose="02010609030101010101" charset="-122"/>
                <a:cs typeface="新宋体" panose="02010609030101010101" charset="-122"/>
              </a:rPr>
              <a:t>    </a:t>
            </a:r>
            <a:r>
              <a:rPr lang="en-US" altLang="zh-CN" sz="2000" b="1">
                <a:solidFill>
                  <a:srgbClr val="333399"/>
                </a:solidFill>
                <a:latin typeface="新宋体" panose="02010609030101010101" charset="-122"/>
                <a:ea typeface="新宋体" panose="02010609030101010101" charset="-122"/>
                <a:cs typeface="新宋体" panose="02010609030101010101" charset="-122"/>
              </a:rPr>
              <a:t>过渡状态理论认为：化学反应不只是通过反应物分子之间简单碰撞就能完成的，而是在碰撞后先要经过一个中间的过渡状态，即首先形成一种活性集团(活化配合物) </a:t>
            </a:r>
            <a:endParaRPr lang="en-US" altLang="zh-CN" sz="2000" b="1">
              <a:solidFill>
                <a:srgbClr val="FF0000"/>
              </a:solidFill>
              <a:latin typeface="新宋体" panose="02010609030101010101" charset="-122"/>
              <a:ea typeface="新宋体" panose="02010609030101010101" charset="-122"/>
              <a:cs typeface="新宋体" panose="02010609030101010101" charset="-122"/>
            </a:endParaRPr>
          </a:p>
        </p:txBody>
      </p:sp>
      <p:grpSp>
        <p:nvGrpSpPr>
          <p:cNvPr id="2" name="Group 5"/>
          <p:cNvGrpSpPr/>
          <p:nvPr/>
        </p:nvGrpSpPr>
        <p:grpSpPr>
          <a:xfrm>
            <a:off x="1665817" y="2852741"/>
            <a:ext cx="8847667" cy="1235075"/>
            <a:chOff x="1013" y="811"/>
            <a:chExt cx="4180" cy="778"/>
          </a:xfrm>
        </p:grpSpPr>
        <p:sp>
          <p:nvSpPr>
            <p:cNvPr id="3078" name="Text Box 6"/>
            <p:cNvSpPr txBox="1"/>
            <p:nvPr/>
          </p:nvSpPr>
          <p:spPr>
            <a:xfrm>
              <a:off x="1013" y="916"/>
              <a:ext cx="4180" cy="673"/>
            </a:xfrm>
            <a:prstGeom prst="rect">
              <a:avLst/>
            </a:prstGeom>
            <a:noFill/>
            <a:ln w="9525">
              <a:noFill/>
            </a:ln>
          </p:spPr>
          <p:txBody>
            <a:bodyPr>
              <a:spAutoFit/>
            </a:bodyPr>
            <a:lstStyle/>
            <a:p>
              <a:pPr fontAlgn="base">
                <a:spcBef>
                  <a:spcPct val="50000"/>
                </a:spcBef>
                <a:spcAft>
                  <a:spcPct val="0"/>
                </a:spcAft>
              </a:pPr>
              <a:r>
                <a:rPr lang="en-US" altLang="zh-CN" sz="3200" b="1">
                  <a:solidFill>
                    <a:srgbClr val="000000"/>
                  </a:solidFill>
                  <a:latin typeface="Times New Roman" panose="02020603050405020304" pitchFamily="18" charset="0"/>
                </a:rPr>
                <a:t>A + B-C        [A···B···C]  </a:t>
              </a:r>
              <a:r>
                <a:rPr lang="zh-CN" altLang="en-US" sz="3200" b="1">
                  <a:solidFill>
                    <a:srgbClr val="000000"/>
                  </a:solidFill>
                  <a:latin typeface="Times New Roman" panose="02020603050405020304" pitchFamily="18" charset="0"/>
                </a:rPr>
                <a:t>　  </a:t>
              </a:r>
              <a:r>
                <a:rPr lang="en-US" altLang="zh-CN" sz="3200" b="1">
                  <a:solidFill>
                    <a:srgbClr val="000000"/>
                  </a:solidFill>
                  <a:latin typeface="Times New Roman" panose="02020603050405020304" pitchFamily="18" charset="0"/>
                </a:rPr>
                <a:t>A-B + C</a:t>
              </a:r>
              <a:endParaRPr lang="en-US" altLang="zh-CN" sz="3200" b="1">
                <a:solidFill>
                  <a:srgbClr val="000000"/>
                </a:solidFill>
                <a:latin typeface="Times New Roman" panose="02020603050405020304" pitchFamily="18" charset="0"/>
              </a:endParaRPr>
            </a:p>
            <a:p>
              <a:pPr fontAlgn="base">
                <a:lnSpc>
                  <a:spcPct val="50000"/>
                </a:lnSpc>
                <a:spcBef>
                  <a:spcPct val="50000"/>
                </a:spcBef>
                <a:spcAft>
                  <a:spcPct val="0"/>
                </a:spcAft>
              </a:pPr>
              <a:r>
                <a:rPr lang="en-US" altLang="zh-CN" sz="3200" b="1">
                  <a:solidFill>
                    <a:srgbClr val="000000"/>
                  </a:solidFill>
                  <a:latin typeface="Times New Roman" panose="02020603050405020304" pitchFamily="18" charset="0"/>
                </a:rPr>
                <a:t>                    </a:t>
              </a:r>
              <a:r>
                <a:rPr lang="zh-CN" altLang="en-US" sz="3200" b="1">
                  <a:solidFill>
                    <a:srgbClr val="FF0000"/>
                  </a:solidFill>
                  <a:latin typeface="Times New Roman" panose="02020603050405020304" pitchFamily="18" charset="0"/>
                  <a:ea typeface="黑体" panose="02010600030101010101" pitchFamily="49" charset="-122"/>
                </a:rPr>
                <a:t>活化络合物</a:t>
              </a:r>
              <a:endParaRPr lang="zh-CN" altLang="en-US" sz="3200" b="1">
                <a:solidFill>
                  <a:srgbClr val="FF0000"/>
                </a:solidFill>
                <a:latin typeface="Times New Roman" panose="02020603050405020304" pitchFamily="18" charset="0"/>
                <a:ea typeface="黑体" panose="02010600030101010101" pitchFamily="49" charset="-122"/>
              </a:endParaRPr>
            </a:p>
          </p:txBody>
        </p:sp>
        <p:graphicFrame>
          <p:nvGraphicFramePr>
            <p:cNvPr id="3074" name="Object 7"/>
            <p:cNvGraphicFramePr>
              <a:graphicFrameLocks noChangeAspect="1"/>
            </p:cNvGraphicFramePr>
            <p:nvPr/>
          </p:nvGraphicFramePr>
          <p:xfrm>
            <a:off x="1973" y="1071"/>
            <a:ext cx="544" cy="136"/>
          </p:xfrm>
          <a:graphic>
            <a:graphicData uri="http://schemas.openxmlformats.org/presentationml/2006/ole">
              <mc:AlternateContent xmlns:mc="http://schemas.openxmlformats.org/markup-compatibility/2006">
                <mc:Choice xmlns:v="urn:schemas-microsoft-com:vml" Requires="v">
                  <p:oleObj spid="_x0000_s1055" name="" r:id="rId2" imgW="733425" imgH="228600" progId="">
                    <p:embed/>
                  </p:oleObj>
                </mc:Choice>
                <mc:Fallback>
                  <p:oleObj name="" r:id="rId2" imgW="733425" imgH="228600" progId="">
                    <p:embed/>
                    <p:pic>
                      <p:nvPicPr>
                        <p:cNvPr id="0" name="OLE substitute image"/>
                        <p:cNvPicPr/>
                        <p:nvPr/>
                      </p:nvPicPr>
                      <p:blipFill>
                        <a:blip r:embed="rId3"/>
                        <a:stretch>
                          <a:fillRect/>
                        </a:stretch>
                      </p:blipFill>
                      <p:spPr>
                        <a:xfrm>
                          <a:off x="1973" y="1071"/>
                          <a:ext cx="544" cy="136"/>
                        </a:xfrm>
                        <a:prstGeom prst="rect">
                          <a:avLst/>
                        </a:prstGeom>
                        <a:noFill/>
                        <a:ln w="9525">
                          <a:noFill/>
                        </a:ln>
                      </p:spPr>
                    </p:pic>
                  </p:oleObj>
                </mc:Fallback>
              </mc:AlternateContent>
            </a:graphicData>
          </a:graphic>
        </p:graphicFrame>
        <p:sp>
          <p:nvSpPr>
            <p:cNvPr id="3079" name="Text Box 8"/>
            <p:cNvSpPr txBox="1"/>
            <p:nvPr/>
          </p:nvSpPr>
          <p:spPr>
            <a:xfrm>
              <a:off x="2042" y="811"/>
              <a:ext cx="317" cy="327"/>
            </a:xfrm>
            <a:prstGeom prst="rect">
              <a:avLst/>
            </a:prstGeom>
            <a:noFill/>
            <a:ln w="9525">
              <a:noFill/>
            </a:ln>
          </p:spPr>
          <p:txBody>
            <a:bodyPr>
              <a:spAutoFit/>
            </a:bodyPr>
            <a:lstStyle/>
            <a:p>
              <a:pPr fontAlgn="base">
                <a:spcBef>
                  <a:spcPct val="50000"/>
                </a:spcBef>
                <a:spcAft>
                  <a:spcPct val="0"/>
                </a:spcAft>
              </a:pPr>
              <a:r>
                <a:rPr lang="zh-CN" altLang="en-US" sz="2800" b="1">
                  <a:solidFill>
                    <a:srgbClr val="000000"/>
                  </a:solidFill>
                  <a:latin typeface="Tahoma" panose="020B0604030504040204" pitchFamily="34" charset="0"/>
                </a:rPr>
                <a:t>快</a:t>
              </a:r>
              <a:endParaRPr lang="zh-CN" altLang="en-US" sz="2800" b="1">
                <a:solidFill>
                  <a:srgbClr val="000000"/>
                </a:solidFill>
                <a:latin typeface="Tahoma" panose="020B0604030504040204" pitchFamily="34" charset="0"/>
              </a:endParaRPr>
            </a:p>
          </p:txBody>
        </p:sp>
        <p:sp>
          <p:nvSpPr>
            <p:cNvPr id="3080" name="Text Box 9"/>
            <p:cNvSpPr txBox="1"/>
            <p:nvPr/>
          </p:nvSpPr>
          <p:spPr>
            <a:xfrm>
              <a:off x="3651" y="823"/>
              <a:ext cx="398" cy="327"/>
            </a:xfrm>
            <a:prstGeom prst="rect">
              <a:avLst/>
            </a:prstGeom>
            <a:noFill/>
            <a:ln w="9525">
              <a:noFill/>
            </a:ln>
          </p:spPr>
          <p:txBody>
            <a:bodyPr>
              <a:spAutoFit/>
            </a:bodyPr>
            <a:lstStyle/>
            <a:p>
              <a:pPr fontAlgn="base">
                <a:spcBef>
                  <a:spcPct val="50000"/>
                </a:spcBef>
                <a:spcAft>
                  <a:spcPct val="0"/>
                </a:spcAft>
              </a:pPr>
              <a:r>
                <a:rPr lang="zh-CN" altLang="en-US" sz="2800" b="1">
                  <a:solidFill>
                    <a:srgbClr val="000000"/>
                  </a:solidFill>
                  <a:latin typeface="Tahoma" panose="020B0604030504040204" pitchFamily="34" charset="0"/>
                </a:rPr>
                <a:t>慢</a:t>
              </a:r>
              <a:endParaRPr lang="zh-CN" altLang="en-US" sz="2800" b="1">
                <a:solidFill>
                  <a:srgbClr val="000000"/>
                </a:solidFill>
                <a:latin typeface="Tahoma" panose="020B0604030504040204" pitchFamily="34" charset="0"/>
              </a:endParaRPr>
            </a:p>
          </p:txBody>
        </p:sp>
        <p:sp>
          <p:nvSpPr>
            <p:cNvPr id="3081" name="Line 10"/>
            <p:cNvSpPr/>
            <p:nvPr/>
          </p:nvSpPr>
          <p:spPr>
            <a:xfrm>
              <a:off x="3634" y="1147"/>
              <a:ext cx="454" cy="0"/>
            </a:xfrm>
            <a:prstGeom prst="line">
              <a:avLst/>
            </a:prstGeom>
            <a:ln w="12700" cap="flat" cmpd="sng">
              <a:solidFill>
                <a:schemeClr val="tx1"/>
              </a:solidFill>
              <a:prstDash val="solid"/>
              <a:headEnd type="none" w="med" len="med"/>
              <a:tailEnd type="triangle" w="med" len="med"/>
            </a:ln>
          </p:spPr>
          <p:txBody>
            <a:bodyPr/>
            <a:lstStyle/>
            <a:p>
              <a:pPr fontAlgn="base">
                <a:spcBef>
                  <a:spcPct val="0"/>
                </a:spcBef>
                <a:spcAft>
                  <a:spcPct val="0"/>
                </a:spcAft>
              </a:pPr>
              <a:endParaRPr b="1">
                <a:solidFill>
                  <a:srgbClr val="000000"/>
                </a:solidFill>
              </a:endParaRPr>
            </a:p>
          </p:txBody>
        </p:sp>
      </p:grpSp>
      <p:sp>
        <p:nvSpPr>
          <p:cNvPr id="24660" name="Text Box 84"/>
          <p:cNvSpPr txBox="1">
            <a:spLocks noChangeArrowheads="1"/>
          </p:cNvSpPr>
          <p:nvPr/>
        </p:nvSpPr>
        <p:spPr bwMode="auto">
          <a:xfrm>
            <a:off x="565575" y="4380868"/>
            <a:ext cx="10770447" cy="1529715"/>
          </a:xfrm>
          <a:prstGeom prst="rect">
            <a:avLst/>
          </a:prstGeom>
          <a:solidFill>
            <a:srgbClr val="CCFFFF"/>
          </a:solidFill>
          <a:ln w="9525">
            <a:solidFill>
              <a:schemeClr val="accent1"/>
            </a:solidFill>
            <a:miter lim="800000"/>
          </a:ln>
          <a:effectLst>
            <a:outerShdw dist="107763" dir="2700000" algn="ctr" rotWithShape="0">
              <a:schemeClr val="bg2">
                <a:alpha val="50000"/>
              </a:schemeClr>
            </a:outerShdw>
          </a:effectLst>
        </p:spPr>
        <p:txBody>
          <a:bodyPr wrap="square">
            <a:spAutoFit/>
          </a:bodyPr>
          <a:lstStyle/>
          <a:p>
            <a:pPr fontAlgn="base">
              <a:lnSpc>
                <a:spcPct val="130000"/>
              </a:lnSpc>
              <a:spcBef>
                <a:spcPct val="0"/>
              </a:spcBef>
              <a:spcAft>
                <a:spcPct val="0"/>
              </a:spcAft>
              <a:buClr>
                <a:srgbClr val="808080"/>
              </a:buClr>
              <a:buFont typeface="Monotype Sorts"/>
              <a:buNone/>
              <a:defRPr/>
            </a:pPr>
            <a:r>
              <a:rPr lang="zh-CN" altLang="en-US" sz="2400" b="1" smtClean="0">
                <a:solidFill>
                  <a:srgbClr val="A50021"/>
                </a:solidFill>
                <a:latin typeface="新宋体" panose="02010609030101010101" charset="-122"/>
                <a:ea typeface="新宋体" panose="02010609030101010101" charset="-122"/>
              </a:rPr>
              <a:t>活化络合物不稳定，或是恢复为反应物，或是变成产物。若产物分子能量比一般反应物分子低，多余能量便以热的形式释放出来，就是放热反应；反之，即是吸热反应</a:t>
            </a:r>
            <a:endParaRPr lang="zh-CN" altLang="en-US" sz="2400" b="1" smtClean="0">
              <a:solidFill>
                <a:srgbClr val="A50021"/>
              </a:solidFill>
              <a:latin typeface="新宋体" panose="02010609030101010101" charset="-122"/>
              <a:ea typeface="新宋体" panose="02010609030101010101" charset="-122"/>
            </a:endParaRPr>
          </a:p>
        </p:txBody>
      </p:sp>
      <p:sp>
        <p:nvSpPr>
          <p:cNvPr id="4" name="文本框 3"/>
          <p:cNvSpPr txBox="1"/>
          <p:nvPr/>
        </p:nvSpPr>
        <p:spPr>
          <a:xfrm>
            <a:off x="741680" y="591823"/>
            <a:ext cx="2815194" cy="461665"/>
          </a:xfrm>
          <a:prstGeom prst="rect">
            <a:avLst/>
          </a:prstGeom>
          <a:noFill/>
        </p:spPr>
        <p:txBody>
          <a:bodyPr wrap="none" rtlCol="0">
            <a:spAutoFit/>
          </a:bodyPr>
          <a:lstStyle/>
          <a:p>
            <a:pPr fontAlgn="base">
              <a:spcBef>
                <a:spcPct val="0"/>
              </a:spcBef>
              <a:spcAft>
                <a:spcPct val="0"/>
              </a:spcAft>
            </a:pPr>
            <a:r>
              <a:rPr lang="zh-CN" altLang="en-US" sz="2400" b="1">
                <a:solidFill>
                  <a:srgbClr val="FF0000"/>
                </a:solidFill>
                <a:latin typeface="新宋体" panose="02010609030101010101" charset="-122"/>
                <a:ea typeface="新宋体" panose="02010609030101010101" charset="-122"/>
                <a:cs typeface="新宋体" panose="02010609030101010101" charset="-122"/>
                <a:sym typeface="+mn-ea"/>
              </a:rPr>
              <a:t>（</a:t>
            </a:r>
            <a:r>
              <a:rPr lang="en-US" altLang="zh-CN" sz="2400" b="1">
                <a:solidFill>
                  <a:srgbClr val="FF0000"/>
                </a:solidFill>
                <a:latin typeface="新宋体" panose="02010609030101010101" charset="-122"/>
                <a:ea typeface="新宋体" panose="02010609030101010101" charset="-122"/>
                <a:cs typeface="新宋体" panose="02010609030101010101" charset="-122"/>
                <a:sym typeface="+mn-ea"/>
              </a:rPr>
              <a:t>2</a:t>
            </a:r>
            <a:r>
              <a:rPr lang="zh-CN" altLang="en-US" sz="2400" b="1">
                <a:solidFill>
                  <a:srgbClr val="FF0000"/>
                </a:solidFill>
                <a:latin typeface="新宋体" panose="02010609030101010101" charset="-122"/>
                <a:ea typeface="新宋体" panose="02010609030101010101" charset="-122"/>
                <a:cs typeface="新宋体" panose="02010609030101010101" charset="-122"/>
                <a:sym typeface="+mn-ea"/>
              </a:rPr>
              <a:t>）过渡状态理论</a:t>
            </a:r>
            <a:endParaRPr lang="en-US" altLang="zh-CN" sz="2000" b="1">
              <a:solidFill>
                <a:srgbClr val="FF0000"/>
              </a:solidFill>
              <a:latin typeface="新宋体" panose="02010609030101010101" charset="-122"/>
              <a:ea typeface="新宋体" panose="02010609030101010101" charset="-122"/>
              <a:cs typeface="新宋体" panose="02010609030101010101" charset="-122"/>
            </a:endParaRPr>
          </a:p>
        </p:txBody>
      </p:sp>
      <p:sp>
        <p:nvSpPr>
          <p:cNvPr id="5" name="圆角矩形 4"/>
          <p:cNvSpPr/>
          <p:nvPr/>
        </p:nvSpPr>
        <p:spPr>
          <a:xfrm flipV="1">
            <a:off x="127848" y="1052195"/>
            <a:ext cx="11936307" cy="76200"/>
          </a:xfrm>
          <a:prstGeom prst="roundRect">
            <a:avLst>
              <a:gd name="adj"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350" b="1" noProof="1">
              <a:solidFill>
                <a:srgbClr val="FFFFFF"/>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24660"/>
                                        </p:tgtEl>
                                        <p:attrNameLst>
                                          <p:attrName>style.visibility</p:attrName>
                                        </p:attrNameLst>
                                      </p:cBhvr>
                                      <p:to>
                                        <p:strVal val="visible"/>
                                      </p:to>
                                    </p:set>
                                    <p:animEffect transition="in" filter="slide(fromBottom)">
                                      <p:cBhvr>
                                        <p:cTn id="12" dur="500"/>
                                        <p:tgtEl>
                                          <p:spTgt spid="246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660" grpId="0"/>
    </p:bldLst>
  </p:timing>
</p:sld>
</file>

<file path=ppt/slides/slide20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
            <a:lum/>
          </a:blip>
          <a:stretch>
            <a:fillRect/>
          </a:stretch>
        </a:blipFill>
        <a:effectLst/>
      </p:bgPr>
    </p:bg>
    <p:spTree>
      <p:nvGrpSpPr>
        <p:cNvPr id="1" name=""/>
        <p:cNvGrpSpPr/>
        <p:nvPr/>
      </p:nvGrpSpPr>
      <p:grpSpPr>
        <a:xfrm>
          <a:off x="0" y="0"/>
          <a:ext cx="0" cy="0"/>
          <a:chOff x="0" y="0"/>
          <a:chExt cx="0" cy="0"/>
        </a:xfrm>
      </p:grpSpPr>
      <p:sp>
        <p:nvSpPr>
          <p:cNvPr id="45058" name="Freeform 2"/>
          <p:cNvSpPr/>
          <p:nvPr/>
        </p:nvSpPr>
        <p:spPr>
          <a:xfrm>
            <a:off x="3454400" y="2514600"/>
            <a:ext cx="5080000" cy="2438400"/>
          </a:xfrm>
          <a:custGeom>
            <a:avLst/>
            <a:gdLst>
              <a:gd name="txL" fmla="*/ 0 w 2304"/>
              <a:gd name="txT" fmla="*/ 0 h 1272"/>
              <a:gd name="txR" fmla="*/ 2304 w 2304"/>
              <a:gd name="txB" fmla="*/ 1272 h 1272"/>
            </a:gdLst>
            <a:ahLst/>
            <a:cxnLst>
              <a:cxn ang="0">
                <a:pos x="0" y="680"/>
              </a:cxn>
              <a:cxn ang="0">
                <a:pos x="480" y="680"/>
              </a:cxn>
              <a:cxn ang="0">
                <a:pos x="624" y="488"/>
              </a:cxn>
              <a:cxn ang="0">
                <a:pos x="816" y="152"/>
              </a:cxn>
              <a:cxn ang="0">
                <a:pos x="960" y="8"/>
              </a:cxn>
              <a:cxn ang="0">
                <a:pos x="1104" y="104"/>
              </a:cxn>
              <a:cxn ang="0">
                <a:pos x="1248" y="344"/>
              </a:cxn>
              <a:cxn ang="0">
                <a:pos x="1440" y="920"/>
              </a:cxn>
              <a:cxn ang="0">
                <a:pos x="1584" y="1160"/>
              </a:cxn>
              <a:cxn ang="0">
                <a:pos x="1728" y="1256"/>
              </a:cxn>
              <a:cxn ang="0">
                <a:pos x="2304" y="1256"/>
              </a:cxn>
            </a:cxnLst>
            <a:rect l="txL" t="txT" r="txR" b="txB"/>
            <a:pathLst>
              <a:path w="2304" h="1272">
                <a:moveTo>
                  <a:pt x="0" y="680"/>
                </a:moveTo>
                <a:cubicBezTo>
                  <a:pt x="188" y="696"/>
                  <a:pt x="376" y="712"/>
                  <a:pt x="480" y="680"/>
                </a:cubicBezTo>
                <a:cubicBezTo>
                  <a:pt x="584" y="648"/>
                  <a:pt x="568" y="576"/>
                  <a:pt x="624" y="488"/>
                </a:cubicBezTo>
                <a:cubicBezTo>
                  <a:pt x="680" y="400"/>
                  <a:pt x="760" y="232"/>
                  <a:pt x="816" y="152"/>
                </a:cubicBezTo>
                <a:cubicBezTo>
                  <a:pt x="872" y="72"/>
                  <a:pt x="912" y="16"/>
                  <a:pt x="960" y="8"/>
                </a:cubicBezTo>
                <a:cubicBezTo>
                  <a:pt x="1008" y="0"/>
                  <a:pt x="1056" y="48"/>
                  <a:pt x="1104" y="104"/>
                </a:cubicBezTo>
                <a:cubicBezTo>
                  <a:pt x="1152" y="160"/>
                  <a:pt x="1192" y="208"/>
                  <a:pt x="1248" y="344"/>
                </a:cubicBezTo>
                <a:cubicBezTo>
                  <a:pt x="1304" y="480"/>
                  <a:pt x="1384" y="784"/>
                  <a:pt x="1440" y="920"/>
                </a:cubicBezTo>
                <a:cubicBezTo>
                  <a:pt x="1496" y="1056"/>
                  <a:pt x="1536" y="1104"/>
                  <a:pt x="1584" y="1160"/>
                </a:cubicBezTo>
                <a:cubicBezTo>
                  <a:pt x="1632" y="1216"/>
                  <a:pt x="1608" y="1240"/>
                  <a:pt x="1728" y="1256"/>
                </a:cubicBezTo>
                <a:cubicBezTo>
                  <a:pt x="1848" y="1272"/>
                  <a:pt x="2208" y="1256"/>
                  <a:pt x="2304" y="1256"/>
                </a:cubicBezTo>
              </a:path>
            </a:pathLst>
          </a:custGeom>
          <a:noFill/>
          <a:ln w="28575" cap="flat" cmpd="sng">
            <a:solidFill>
              <a:schemeClr val="hlink">
                <a:alpha val="100000"/>
              </a:schemeClr>
            </a:solidFill>
            <a:prstDash val="solid"/>
            <a:round/>
            <a:headEnd type="none" w="med" len="med"/>
            <a:tailEnd type="none" w="med" len="med"/>
          </a:ln>
        </p:spPr>
        <p:txBody>
          <a:bodyPr/>
          <a:lstStyle/>
          <a:p>
            <a:pPr fontAlgn="base">
              <a:spcBef>
                <a:spcPct val="0"/>
              </a:spcBef>
              <a:spcAft>
                <a:spcPct val="0"/>
              </a:spcAft>
            </a:pPr>
            <a:endParaRPr lang="zh-CN" altLang="en-US" b="1">
              <a:solidFill>
                <a:srgbClr val="000000"/>
              </a:solidFill>
            </a:endParaRPr>
          </a:p>
        </p:txBody>
      </p:sp>
      <p:grpSp>
        <p:nvGrpSpPr>
          <p:cNvPr id="2" name="Group 3"/>
          <p:cNvGrpSpPr/>
          <p:nvPr/>
        </p:nvGrpSpPr>
        <p:grpSpPr>
          <a:xfrm>
            <a:off x="3352800" y="5410200"/>
            <a:ext cx="5816600" cy="457200"/>
            <a:chOff x="1776" y="3696"/>
            <a:chExt cx="2640" cy="288"/>
          </a:xfrm>
        </p:grpSpPr>
        <p:sp>
          <p:nvSpPr>
            <p:cNvPr id="45090" name="Line 4"/>
            <p:cNvSpPr/>
            <p:nvPr/>
          </p:nvSpPr>
          <p:spPr>
            <a:xfrm>
              <a:off x="1776" y="3696"/>
              <a:ext cx="2640" cy="0"/>
            </a:xfrm>
            <a:prstGeom prst="line">
              <a:avLst/>
            </a:prstGeom>
            <a:ln w="28575" cap="flat" cmpd="sng">
              <a:solidFill>
                <a:schemeClr val="hlink"/>
              </a:solidFill>
              <a:prstDash val="solid"/>
              <a:headEnd type="none" w="med" len="med"/>
              <a:tailEnd type="none" w="med" len="med"/>
            </a:ln>
          </p:spPr>
          <p:txBody>
            <a:bodyPr/>
            <a:lstStyle/>
            <a:p>
              <a:pPr fontAlgn="base">
                <a:spcBef>
                  <a:spcPct val="0"/>
                </a:spcBef>
                <a:spcAft>
                  <a:spcPct val="0"/>
                </a:spcAft>
              </a:pPr>
              <a:endParaRPr b="1">
                <a:solidFill>
                  <a:srgbClr val="000000"/>
                </a:solidFill>
              </a:endParaRPr>
            </a:p>
          </p:txBody>
        </p:sp>
        <p:grpSp>
          <p:nvGrpSpPr>
            <p:cNvPr id="3" name="Group 5"/>
            <p:cNvGrpSpPr/>
            <p:nvPr/>
          </p:nvGrpSpPr>
          <p:grpSpPr>
            <a:xfrm>
              <a:off x="2434" y="3696"/>
              <a:ext cx="1406" cy="288"/>
              <a:chOff x="1810" y="3504"/>
              <a:chExt cx="1406" cy="288"/>
            </a:xfrm>
          </p:grpSpPr>
          <p:sp>
            <p:nvSpPr>
              <p:cNvPr id="45092" name="Text Box 6"/>
              <p:cNvSpPr txBox="1"/>
              <p:nvPr/>
            </p:nvSpPr>
            <p:spPr>
              <a:xfrm>
                <a:off x="1810" y="3504"/>
                <a:ext cx="892" cy="288"/>
              </a:xfrm>
              <a:prstGeom prst="rect">
                <a:avLst/>
              </a:prstGeom>
              <a:noFill/>
              <a:ln w="9525">
                <a:noFill/>
              </a:ln>
            </p:spPr>
            <p:txBody>
              <a:bodyPr anchor="ctr">
                <a:spAutoFit/>
              </a:bodyPr>
              <a:lstStyle/>
              <a:p>
                <a:pPr algn="ctr" fontAlgn="base">
                  <a:spcBef>
                    <a:spcPct val="20000"/>
                  </a:spcBef>
                  <a:spcAft>
                    <a:spcPct val="0"/>
                  </a:spcAft>
                  <a:buClr>
                    <a:srgbClr val="808080"/>
                  </a:buClr>
                  <a:buFont typeface="Monotype Sorts"/>
                  <a:buNone/>
                </a:pPr>
                <a:r>
                  <a:rPr lang="zh-CN" altLang="en-US" sz="2400" b="1">
                    <a:solidFill>
                      <a:srgbClr val="009999"/>
                    </a:solidFill>
                    <a:latin typeface="Times New Roman" panose="02020603050405020304" pitchFamily="18" charset="0"/>
                  </a:rPr>
                  <a:t>反应进程</a:t>
                </a:r>
                <a:endParaRPr lang="zh-CN" altLang="en-US" sz="2400" b="1">
                  <a:solidFill>
                    <a:srgbClr val="333399"/>
                  </a:solidFill>
                  <a:latin typeface="Times New Roman" panose="02020603050405020304" pitchFamily="18" charset="0"/>
                </a:endParaRPr>
              </a:p>
            </p:txBody>
          </p:sp>
          <p:sp>
            <p:nvSpPr>
              <p:cNvPr id="45093" name="Line 7"/>
              <p:cNvSpPr/>
              <p:nvPr/>
            </p:nvSpPr>
            <p:spPr>
              <a:xfrm>
                <a:off x="2688" y="3696"/>
                <a:ext cx="528" cy="0"/>
              </a:xfrm>
              <a:prstGeom prst="line">
                <a:avLst/>
              </a:prstGeom>
              <a:ln w="28575" cap="flat" cmpd="sng">
                <a:solidFill>
                  <a:schemeClr val="hlink"/>
                </a:solidFill>
                <a:prstDash val="solid"/>
                <a:headEnd type="none" w="med" len="med"/>
                <a:tailEnd type="triangle" w="med" len="med"/>
              </a:ln>
            </p:spPr>
            <p:txBody>
              <a:bodyPr/>
              <a:lstStyle/>
              <a:p>
                <a:pPr fontAlgn="base">
                  <a:spcBef>
                    <a:spcPct val="0"/>
                  </a:spcBef>
                  <a:spcAft>
                    <a:spcPct val="0"/>
                  </a:spcAft>
                </a:pPr>
                <a:endParaRPr b="1">
                  <a:solidFill>
                    <a:srgbClr val="000000"/>
                  </a:solidFill>
                </a:endParaRPr>
              </a:p>
            </p:txBody>
          </p:sp>
        </p:grpSp>
      </p:grpSp>
      <p:grpSp>
        <p:nvGrpSpPr>
          <p:cNvPr id="4" name="Group 8"/>
          <p:cNvGrpSpPr/>
          <p:nvPr/>
        </p:nvGrpSpPr>
        <p:grpSpPr>
          <a:xfrm>
            <a:off x="2512485" y="1773238"/>
            <a:ext cx="840318" cy="3636962"/>
            <a:chOff x="1379" y="912"/>
            <a:chExt cx="397" cy="2208"/>
          </a:xfrm>
        </p:grpSpPr>
        <p:sp>
          <p:nvSpPr>
            <p:cNvPr id="45086" name="Line 9"/>
            <p:cNvSpPr/>
            <p:nvPr/>
          </p:nvSpPr>
          <p:spPr>
            <a:xfrm flipH="1">
              <a:off x="1776" y="912"/>
              <a:ext cx="0" cy="2208"/>
            </a:xfrm>
            <a:prstGeom prst="line">
              <a:avLst/>
            </a:prstGeom>
            <a:ln w="28575" cap="flat" cmpd="sng">
              <a:solidFill>
                <a:schemeClr val="hlink"/>
              </a:solidFill>
              <a:prstDash val="solid"/>
              <a:headEnd type="none" w="med" len="med"/>
              <a:tailEnd type="none" w="med" len="med"/>
            </a:ln>
          </p:spPr>
          <p:txBody>
            <a:bodyPr/>
            <a:lstStyle/>
            <a:p>
              <a:pPr fontAlgn="base">
                <a:spcBef>
                  <a:spcPct val="0"/>
                </a:spcBef>
                <a:spcAft>
                  <a:spcPct val="0"/>
                </a:spcAft>
              </a:pPr>
              <a:endParaRPr b="1">
                <a:solidFill>
                  <a:srgbClr val="000000"/>
                </a:solidFill>
              </a:endParaRPr>
            </a:p>
          </p:txBody>
        </p:sp>
        <p:grpSp>
          <p:nvGrpSpPr>
            <p:cNvPr id="6" name="Group 10"/>
            <p:cNvGrpSpPr/>
            <p:nvPr/>
          </p:nvGrpSpPr>
          <p:grpSpPr>
            <a:xfrm>
              <a:off x="1379" y="1344"/>
              <a:ext cx="218" cy="1032"/>
              <a:chOff x="1331" y="1680"/>
              <a:chExt cx="218" cy="1032"/>
            </a:xfrm>
          </p:grpSpPr>
          <p:sp>
            <p:nvSpPr>
              <p:cNvPr id="45088" name="Text Box 11"/>
              <p:cNvSpPr txBox="1"/>
              <p:nvPr/>
            </p:nvSpPr>
            <p:spPr>
              <a:xfrm rot="16200000">
                <a:off x="1188" y="2351"/>
                <a:ext cx="504" cy="218"/>
              </a:xfrm>
              <a:prstGeom prst="rect">
                <a:avLst/>
              </a:prstGeom>
              <a:noFill/>
              <a:ln w="9525">
                <a:noFill/>
              </a:ln>
            </p:spPr>
            <p:txBody>
              <a:bodyPr anchor="ctr">
                <a:spAutoFit/>
              </a:bodyPr>
              <a:lstStyle/>
              <a:p>
                <a:pPr algn="ctr" fontAlgn="base">
                  <a:spcBef>
                    <a:spcPct val="20000"/>
                  </a:spcBef>
                  <a:spcAft>
                    <a:spcPct val="0"/>
                  </a:spcAft>
                  <a:buClr>
                    <a:srgbClr val="808080"/>
                  </a:buClr>
                  <a:buFont typeface="Monotype Sorts"/>
                  <a:buNone/>
                </a:pPr>
                <a:r>
                  <a:rPr lang="zh-CN" altLang="en-US" sz="2400" b="1">
                    <a:solidFill>
                      <a:srgbClr val="009999"/>
                    </a:solidFill>
                    <a:latin typeface="Times New Roman" panose="02020603050405020304" pitchFamily="18" charset="0"/>
                  </a:rPr>
                  <a:t>势能</a:t>
                </a:r>
                <a:endParaRPr lang="zh-CN" altLang="en-US" sz="2400" b="1">
                  <a:solidFill>
                    <a:srgbClr val="000000"/>
                  </a:solidFill>
                  <a:latin typeface="Times New Roman" panose="02020603050405020304" pitchFamily="18" charset="0"/>
                </a:endParaRPr>
              </a:p>
            </p:txBody>
          </p:sp>
          <p:sp>
            <p:nvSpPr>
              <p:cNvPr id="45089" name="Line 12"/>
              <p:cNvSpPr/>
              <p:nvPr/>
            </p:nvSpPr>
            <p:spPr>
              <a:xfrm flipH="1" flipV="1">
                <a:off x="1488" y="1680"/>
                <a:ext cx="0" cy="576"/>
              </a:xfrm>
              <a:prstGeom prst="line">
                <a:avLst/>
              </a:prstGeom>
              <a:ln w="28575" cap="flat" cmpd="sng">
                <a:solidFill>
                  <a:schemeClr val="hlink"/>
                </a:solidFill>
                <a:prstDash val="solid"/>
                <a:headEnd type="none" w="med" len="med"/>
                <a:tailEnd type="triangle" w="med" len="med"/>
              </a:ln>
            </p:spPr>
            <p:txBody>
              <a:bodyPr/>
              <a:lstStyle/>
              <a:p>
                <a:pPr fontAlgn="base">
                  <a:spcBef>
                    <a:spcPct val="0"/>
                  </a:spcBef>
                  <a:spcAft>
                    <a:spcPct val="0"/>
                  </a:spcAft>
                </a:pPr>
                <a:endParaRPr b="1">
                  <a:solidFill>
                    <a:srgbClr val="000000"/>
                  </a:solidFill>
                </a:endParaRPr>
              </a:p>
            </p:txBody>
          </p:sp>
        </p:grpSp>
      </p:grpSp>
      <p:sp>
        <p:nvSpPr>
          <p:cNvPr id="45061" name="Text Box 13"/>
          <p:cNvSpPr txBox="1"/>
          <p:nvPr/>
        </p:nvSpPr>
        <p:spPr>
          <a:xfrm>
            <a:off x="1127612" y="345592"/>
            <a:ext cx="3433953" cy="461665"/>
          </a:xfrm>
          <a:prstGeom prst="rect">
            <a:avLst/>
          </a:prstGeom>
          <a:noFill/>
          <a:ln w="9525">
            <a:noFill/>
          </a:ln>
          <a:extLst>
            <a:ext uri="{909E8E84-426E-40DD-AFC4-6F175D3DCCD1}">
              <a14:hiddenFill xmlns:a14="http://schemas.microsoft.com/office/drawing/2010/main">
                <a:solidFill>
                  <a:schemeClr val="accent1"/>
                </a:solidFill>
              </a14:hiddenFill>
            </a:ext>
          </a:extLst>
        </p:spPr>
        <p:txBody>
          <a:bodyPr wrap="none" anchor="ctr">
            <a:spAutoFit/>
          </a:bodyPr>
          <a:lstStyle/>
          <a:p>
            <a:pPr algn="ctr" fontAlgn="base">
              <a:spcBef>
                <a:spcPct val="20000"/>
              </a:spcBef>
              <a:spcAft>
                <a:spcPct val="0"/>
              </a:spcAft>
              <a:buClr>
                <a:srgbClr val="808080"/>
              </a:buClr>
              <a:buFont typeface="Monotype Sorts"/>
              <a:buNone/>
            </a:pPr>
            <a:r>
              <a:rPr lang="zh-CN" altLang="en-US" sz="2400" b="1">
                <a:solidFill>
                  <a:srgbClr val="000000"/>
                </a:solidFill>
                <a:latin typeface="黑体" panose="02010600030101010101" pitchFamily="49" charset="-122"/>
                <a:ea typeface="黑体" panose="02010600030101010101" pitchFamily="49" charset="-122"/>
              </a:rPr>
              <a:t>反应热与活化能的关系</a:t>
            </a:r>
            <a:r>
              <a:rPr lang="en-US" altLang="zh-CN" sz="2400" b="1">
                <a:solidFill>
                  <a:srgbClr val="000000"/>
                </a:solidFill>
                <a:latin typeface="黑体" panose="02010600030101010101" pitchFamily="49" charset="-122"/>
                <a:ea typeface="黑体" panose="02010600030101010101" pitchFamily="49" charset="-122"/>
              </a:rPr>
              <a:t>:</a:t>
            </a:r>
            <a:endParaRPr lang="en-US" altLang="zh-CN" sz="2400" b="1">
              <a:solidFill>
                <a:srgbClr val="000000"/>
              </a:solidFill>
              <a:latin typeface="黑体" panose="02010600030101010101" pitchFamily="49" charset="-122"/>
              <a:ea typeface="黑体" panose="02010600030101010101" pitchFamily="49" charset="-122"/>
            </a:endParaRPr>
          </a:p>
        </p:txBody>
      </p:sp>
      <p:sp>
        <p:nvSpPr>
          <p:cNvPr id="45062" name="Rectangle 14"/>
          <p:cNvSpPr/>
          <p:nvPr/>
        </p:nvSpPr>
        <p:spPr>
          <a:xfrm>
            <a:off x="3812824" y="988548"/>
            <a:ext cx="4640436" cy="523220"/>
          </a:xfrm>
          <a:prstGeom prst="rect">
            <a:avLst/>
          </a:prstGeom>
          <a:noFill/>
          <a:ln w="9525">
            <a:noFill/>
          </a:ln>
        </p:spPr>
        <p:txBody>
          <a:bodyPr wrap="none" anchor="ctr">
            <a:spAutoFit/>
          </a:bodyPr>
          <a:lstStyle/>
          <a:p>
            <a:pPr algn="ctr" fontAlgn="base">
              <a:spcBef>
                <a:spcPct val="20000"/>
              </a:spcBef>
              <a:spcAft>
                <a:spcPct val="0"/>
              </a:spcAft>
              <a:buClr>
                <a:srgbClr val="808080"/>
              </a:buClr>
              <a:buFont typeface="Monotype Sorts"/>
              <a:buNone/>
            </a:pPr>
            <a:r>
              <a:rPr lang="en-US" altLang="zh-CN" sz="2800" b="1">
                <a:solidFill>
                  <a:srgbClr val="000000"/>
                </a:solidFill>
                <a:latin typeface="Times New Roman" panose="02020603050405020304" pitchFamily="18" charset="0"/>
              </a:rPr>
              <a:t>A</a:t>
            </a:r>
            <a:r>
              <a:rPr lang="en-US" altLang="zh-CN" sz="2800" b="1" baseline="-25000">
                <a:solidFill>
                  <a:srgbClr val="000000"/>
                </a:solidFill>
                <a:latin typeface="Times New Roman" panose="02020603050405020304" pitchFamily="18" charset="0"/>
              </a:rPr>
              <a:t>2 </a:t>
            </a:r>
            <a:r>
              <a:rPr lang="en-US" altLang="zh-CN" sz="2800" b="1">
                <a:solidFill>
                  <a:srgbClr val="000000"/>
                </a:solidFill>
                <a:latin typeface="Times New Roman" panose="02020603050405020304" pitchFamily="18" charset="0"/>
              </a:rPr>
              <a:t>+ B</a:t>
            </a:r>
            <a:r>
              <a:rPr lang="en-US" altLang="zh-CN" sz="2800" b="1" baseline="-25000">
                <a:solidFill>
                  <a:srgbClr val="000000"/>
                </a:solidFill>
                <a:latin typeface="Times New Roman" panose="02020603050405020304" pitchFamily="18" charset="0"/>
              </a:rPr>
              <a:t>2</a:t>
            </a:r>
            <a:r>
              <a:rPr lang="en-US" altLang="zh-CN" sz="2800" b="1">
                <a:solidFill>
                  <a:srgbClr val="CC0000"/>
                </a:solidFill>
                <a:latin typeface="Times New Roman" panose="02020603050405020304" pitchFamily="18" charset="0"/>
              </a:rPr>
              <a:t>    </a:t>
            </a:r>
            <a:r>
              <a:rPr lang="en-US" altLang="zh-CN" sz="2800" b="1">
                <a:solidFill>
                  <a:srgbClr val="000000"/>
                </a:solidFill>
                <a:latin typeface="Times New Roman" panose="02020603050405020304" pitchFamily="18" charset="0"/>
                <a:sym typeface="Symbol" panose="05050102010706020507" pitchFamily="18" charset="2"/>
              </a:rPr>
              <a:t></a:t>
            </a:r>
            <a:r>
              <a:rPr lang="en-US" altLang="zh-CN" sz="2800" b="1">
                <a:solidFill>
                  <a:srgbClr val="000000"/>
                </a:solidFill>
                <a:latin typeface="Times New Roman" panose="02020603050405020304" pitchFamily="18" charset="0"/>
              </a:rPr>
              <a:t>    A</a:t>
            </a:r>
            <a:r>
              <a:rPr lang="en-US" altLang="zh-CN" sz="2800" b="1" baseline="-25000">
                <a:solidFill>
                  <a:srgbClr val="000000"/>
                </a:solidFill>
                <a:latin typeface="Times New Roman" panose="02020603050405020304" pitchFamily="18" charset="0"/>
              </a:rPr>
              <a:t>2</a:t>
            </a:r>
            <a:r>
              <a:rPr lang="en-US" altLang="zh-CN" sz="2800" b="1">
                <a:solidFill>
                  <a:srgbClr val="000000"/>
                </a:solidFill>
                <a:latin typeface="Times New Roman" panose="02020603050405020304" pitchFamily="18" charset="0"/>
              </a:rPr>
              <a:t>B</a:t>
            </a:r>
            <a:r>
              <a:rPr lang="en-US" altLang="zh-CN" sz="2800" b="1" baseline="-25000">
                <a:solidFill>
                  <a:srgbClr val="000000"/>
                </a:solidFill>
                <a:latin typeface="Times New Roman" panose="02020603050405020304" pitchFamily="18" charset="0"/>
              </a:rPr>
              <a:t>2</a:t>
            </a:r>
            <a:r>
              <a:rPr lang="en-US" altLang="zh-CN" sz="2800" b="1">
                <a:solidFill>
                  <a:srgbClr val="000000"/>
                </a:solidFill>
                <a:latin typeface="Times New Roman" panose="02020603050405020304" pitchFamily="18" charset="0"/>
              </a:rPr>
              <a:t>   </a:t>
            </a:r>
            <a:r>
              <a:rPr lang="en-US" altLang="zh-CN" sz="2800" b="1">
                <a:solidFill>
                  <a:srgbClr val="000000"/>
                </a:solidFill>
                <a:latin typeface="Times New Roman" panose="02020603050405020304" pitchFamily="18" charset="0"/>
                <a:sym typeface="Symbol" panose="05050102010706020507" pitchFamily="18" charset="2"/>
              </a:rPr>
              <a:t></a:t>
            </a:r>
            <a:r>
              <a:rPr lang="en-US" altLang="zh-CN" sz="2800" b="1">
                <a:solidFill>
                  <a:srgbClr val="CC0000"/>
                </a:solidFill>
                <a:latin typeface="Times New Roman" panose="02020603050405020304" pitchFamily="18" charset="0"/>
                <a:sym typeface="Symbol" panose="05050102010706020507" pitchFamily="18" charset="2"/>
              </a:rPr>
              <a:t> </a:t>
            </a:r>
            <a:r>
              <a:rPr lang="en-US" altLang="zh-CN" sz="2800" b="1">
                <a:solidFill>
                  <a:srgbClr val="CC0000"/>
                </a:solidFill>
                <a:latin typeface="Times New Roman" panose="02020603050405020304" pitchFamily="18" charset="0"/>
              </a:rPr>
              <a:t>  </a:t>
            </a:r>
            <a:r>
              <a:rPr lang="en-US" altLang="zh-CN" sz="2800" b="1">
                <a:solidFill>
                  <a:srgbClr val="000000"/>
                </a:solidFill>
                <a:latin typeface="Times New Roman" panose="02020603050405020304" pitchFamily="18" charset="0"/>
              </a:rPr>
              <a:t>2AB</a:t>
            </a:r>
            <a:endParaRPr lang="en-US" altLang="zh-CN" sz="2400" b="1">
              <a:solidFill>
                <a:srgbClr val="000000"/>
              </a:solidFill>
              <a:latin typeface="Times New Roman" panose="02020603050405020304" pitchFamily="18" charset="0"/>
            </a:endParaRPr>
          </a:p>
        </p:txBody>
      </p:sp>
      <p:sp>
        <p:nvSpPr>
          <p:cNvPr id="25615" name="Rectangle 15"/>
          <p:cNvSpPr/>
          <p:nvPr/>
        </p:nvSpPr>
        <p:spPr>
          <a:xfrm>
            <a:off x="3251200" y="6049966"/>
            <a:ext cx="4978400" cy="579437"/>
          </a:xfrm>
          <a:prstGeom prst="rect">
            <a:avLst/>
          </a:prstGeom>
          <a:solidFill>
            <a:srgbClr val="FFFFCC"/>
          </a:solidFill>
          <a:ln w="9525">
            <a:noFill/>
          </a:ln>
        </p:spPr>
        <p:txBody>
          <a:bodyPr>
            <a:spAutoFit/>
          </a:bodyPr>
          <a:lstStyle/>
          <a:p>
            <a:pPr fontAlgn="base">
              <a:spcBef>
                <a:spcPct val="20000"/>
              </a:spcBef>
              <a:spcAft>
                <a:spcPct val="0"/>
              </a:spcAft>
              <a:buClr>
                <a:srgbClr val="808080"/>
              </a:buClr>
              <a:buFont typeface="Monotype Sorts"/>
              <a:buNone/>
            </a:pPr>
            <a:r>
              <a:rPr lang="zh-CN" altLang="zh-CN" sz="3200" b="1">
                <a:solidFill>
                  <a:srgbClr val="CC0000"/>
                </a:solidFill>
                <a:latin typeface="Times New Roman" panose="02020603050405020304" pitchFamily="18" charset="0"/>
                <a:sym typeface="Symbol" panose="05050102010706020507" pitchFamily="18" charset="2"/>
              </a:rPr>
              <a:t></a:t>
            </a:r>
            <a:r>
              <a:rPr lang="en-US" altLang="zh-CN" sz="3200" b="1" baseline="-25000">
                <a:solidFill>
                  <a:srgbClr val="CC0000"/>
                </a:solidFill>
                <a:latin typeface="Times New Roman" panose="02020603050405020304" pitchFamily="18" charset="0"/>
              </a:rPr>
              <a:t>r</a:t>
            </a:r>
            <a:r>
              <a:rPr lang="en-US" altLang="zh-CN" sz="3200" b="1" i="1">
                <a:solidFill>
                  <a:srgbClr val="CC0000"/>
                </a:solidFill>
                <a:latin typeface="Times New Roman" panose="02020603050405020304" pitchFamily="18" charset="0"/>
              </a:rPr>
              <a:t>H</a:t>
            </a:r>
            <a:r>
              <a:rPr lang="en-US" altLang="zh-CN" sz="3200" b="1" baseline="-25000">
                <a:solidFill>
                  <a:srgbClr val="CC0000"/>
                </a:solidFill>
                <a:latin typeface="Times New Roman" panose="02020603050405020304" pitchFamily="18" charset="0"/>
              </a:rPr>
              <a:t>m</a:t>
            </a:r>
            <a:r>
              <a:rPr lang="en-US" altLang="zh-CN" sz="3200" b="1">
                <a:solidFill>
                  <a:srgbClr val="CC0000"/>
                </a:solidFill>
                <a:latin typeface="Times New Roman" panose="02020603050405020304" pitchFamily="18" charset="0"/>
              </a:rPr>
              <a:t>°= </a:t>
            </a:r>
            <a:r>
              <a:rPr lang="en-US" altLang="zh-CN" sz="3200" b="1" i="1">
                <a:solidFill>
                  <a:srgbClr val="CC0000"/>
                </a:solidFill>
                <a:latin typeface="Times New Roman" panose="02020603050405020304" pitchFamily="18" charset="0"/>
              </a:rPr>
              <a:t>E</a:t>
            </a:r>
            <a:r>
              <a:rPr lang="en-US" altLang="zh-CN" sz="3200" b="1">
                <a:solidFill>
                  <a:srgbClr val="CC0000"/>
                </a:solidFill>
                <a:latin typeface="Times New Roman" panose="02020603050405020304" pitchFamily="18" charset="0"/>
              </a:rPr>
              <a:t>a  -- </a:t>
            </a:r>
            <a:r>
              <a:rPr lang="en-US" altLang="zh-CN" sz="3200" b="1" i="1">
                <a:solidFill>
                  <a:srgbClr val="CC0000"/>
                </a:solidFill>
                <a:latin typeface="Times New Roman" panose="02020603050405020304" pitchFamily="18" charset="0"/>
              </a:rPr>
              <a:t>E</a:t>
            </a:r>
            <a:r>
              <a:rPr lang="en-US" altLang="zh-CN" sz="3200" b="1">
                <a:solidFill>
                  <a:srgbClr val="CC0000"/>
                </a:solidFill>
                <a:latin typeface="Times New Roman" panose="02020603050405020304" pitchFamily="18" charset="0"/>
              </a:rPr>
              <a:t>a’</a:t>
            </a:r>
            <a:r>
              <a:rPr lang="en-US" altLang="zh-CN" sz="2400" b="1">
                <a:solidFill>
                  <a:srgbClr val="000000"/>
                </a:solidFill>
                <a:latin typeface="Times New Roman" panose="02020603050405020304" pitchFamily="18" charset="0"/>
              </a:rPr>
              <a:t>     </a:t>
            </a:r>
            <a:endParaRPr lang="en-US" altLang="zh-CN" sz="2400" b="1">
              <a:solidFill>
                <a:srgbClr val="000000"/>
              </a:solidFill>
              <a:latin typeface="Times New Roman" panose="02020603050405020304" pitchFamily="18" charset="0"/>
            </a:endParaRPr>
          </a:p>
        </p:txBody>
      </p:sp>
      <p:sp>
        <p:nvSpPr>
          <p:cNvPr id="25616" name="Line 16"/>
          <p:cNvSpPr/>
          <p:nvPr/>
        </p:nvSpPr>
        <p:spPr>
          <a:xfrm>
            <a:off x="3556000" y="3827463"/>
            <a:ext cx="5080000" cy="0"/>
          </a:xfrm>
          <a:prstGeom prst="line">
            <a:avLst/>
          </a:prstGeom>
          <a:ln w="9525" cap="flat" cmpd="sng">
            <a:solidFill>
              <a:schemeClr val="hlink"/>
            </a:solidFill>
            <a:prstDash val="sysDot"/>
            <a:headEnd type="none" w="med" len="med"/>
            <a:tailEnd type="none" w="med" len="med"/>
          </a:ln>
        </p:spPr>
        <p:txBody>
          <a:bodyPr/>
          <a:lstStyle/>
          <a:p>
            <a:pPr fontAlgn="base">
              <a:spcBef>
                <a:spcPct val="0"/>
              </a:spcBef>
              <a:spcAft>
                <a:spcPct val="0"/>
              </a:spcAft>
            </a:pPr>
            <a:endParaRPr b="1">
              <a:solidFill>
                <a:srgbClr val="000000"/>
              </a:solidFill>
            </a:endParaRPr>
          </a:p>
        </p:txBody>
      </p:sp>
      <p:sp>
        <p:nvSpPr>
          <p:cNvPr id="25617" name="Line 17"/>
          <p:cNvSpPr/>
          <p:nvPr/>
        </p:nvSpPr>
        <p:spPr>
          <a:xfrm>
            <a:off x="5486400" y="2514600"/>
            <a:ext cx="2438400" cy="0"/>
          </a:xfrm>
          <a:prstGeom prst="line">
            <a:avLst/>
          </a:prstGeom>
          <a:ln w="9525" cap="flat" cmpd="sng">
            <a:solidFill>
              <a:schemeClr val="hlink"/>
            </a:solidFill>
            <a:prstDash val="sysDot"/>
            <a:headEnd type="none" w="med" len="med"/>
            <a:tailEnd type="none" w="med" len="med"/>
          </a:ln>
        </p:spPr>
        <p:txBody>
          <a:bodyPr/>
          <a:lstStyle/>
          <a:p>
            <a:pPr fontAlgn="base">
              <a:spcBef>
                <a:spcPct val="0"/>
              </a:spcBef>
              <a:spcAft>
                <a:spcPct val="0"/>
              </a:spcAft>
            </a:pPr>
            <a:endParaRPr b="1">
              <a:solidFill>
                <a:srgbClr val="000000"/>
              </a:solidFill>
            </a:endParaRPr>
          </a:p>
        </p:txBody>
      </p:sp>
      <p:sp>
        <p:nvSpPr>
          <p:cNvPr id="25618" name="Rectangle 18"/>
          <p:cNvSpPr/>
          <p:nvPr/>
        </p:nvSpPr>
        <p:spPr>
          <a:xfrm>
            <a:off x="3512677" y="3731570"/>
            <a:ext cx="992579" cy="461665"/>
          </a:xfrm>
          <a:prstGeom prst="rect">
            <a:avLst/>
          </a:prstGeom>
          <a:noFill/>
          <a:ln w="9525">
            <a:noFill/>
          </a:ln>
        </p:spPr>
        <p:txBody>
          <a:bodyPr wrap="none" anchor="ctr">
            <a:spAutoFit/>
          </a:bodyPr>
          <a:lstStyle/>
          <a:p>
            <a:pPr algn="ctr" fontAlgn="base">
              <a:spcBef>
                <a:spcPct val="20000"/>
              </a:spcBef>
              <a:spcAft>
                <a:spcPct val="0"/>
              </a:spcAft>
              <a:buClr>
                <a:srgbClr val="808080"/>
              </a:buClr>
              <a:buFont typeface="Monotype Sorts"/>
              <a:buNone/>
            </a:pPr>
            <a:r>
              <a:rPr lang="en-US" altLang="zh-CN" sz="2400" b="1">
                <a:solidFill>
                  <a:srgbClr val="000000"/>
                </a:solidFill>
                <a:latin typeface="Times New Roman" panose="02020603050405020304" pitchFamily="18" charset="0"/>
              </a:rPr>
              <a:t>A</a:t>
            </a:r>
            <a:r>
              <a:rPr lang="en-US" altLang="zh-CN" sz="2400" b="1" baseline="-25000">
                <a:solidFill>
                  <a:srgbClr val="000000"/>
                </a:solidFill>
                <a:latin typeface="Times New Roman" panose="02020603050405020304" pitchFamily="18" charset="0"/>
              </a:rPr>
              <a:t>2</a:t>
            </a:r>
            <a:r>
              <a:rPr lang="en-US" altLang="zh-CN" sz="2400" b="1">
                <a:solidFill>
                  <a:srgbClr val="000000"/>
                </a:solidFill>
                <a:latin typeface="Times New Roman" panose="02020603050405020304" pitchFamily="18" charset="0"/>
              </a:rPr>
              <a:t>+B</a:t>
            </a:r>
            <a:r>
              <a:rPr lang="en-US" altLang="zh-CN" sz="2400" b="1" baseline="-25000">
                <a:solidFill>
                  <a:srgbClr val="000000"/>
                </a:solidFill>
                <a:latin typeface="Times New Roman" panose="02020603050405020304" pitchFamily="18" charset="0"/>
              </a:rPr>
              <a:t>2</a:t>
            </a:r>
            <a:endParaRPr lang="en-US" altLang="zh-CN" sz="2400" b="1" baseline="-25000">
              <a:solidFill>
                <a:srgbClr val="CC0000"/>
              </a:solidFill>
              <a:latin typeface="Times New Roman" panose="02020603050405020304" pitchFamily="18" charset="0"/>
            </a:endParaRPr>
          </a:p>
        </p:txBody>
      </p:sp>
      <p:sp>
        <p:nvSpPr>
          <p:cNvPr id="25619" name="Rectangle 19"/>
          <p:cNvSpPr/>
          <p:nvPr/>
        </p:nvSpPr>
        <p:spPr>
          <a:xfrm>
            <a:off x="7438865" y="4874570"/>
            <a:ext cx="766557" cy="461665"/>
          </a:xfrm>
          <a:prstGeom prst="rect">
            <a:avLst/>
          </a:prstGeom>
          <a:noFill/>
          <a:ln w="9525">
            <a:noFill/>
          </a:ln>
        </p:spPr>
        <p:txBody>
          <a:bodyPr wrap="none" anchor="ctr">
            <a:spAutoFit/>
          </a:bodyPr>
          <a:lstStyle/>
          <a:p>
            <a:pPr algn="ctr" fontAlgn="base">
              <a:spcBef>
                <a:spcPct val="20000"/>
              </a:spcBef>
              <a:spcAft>
                <a:spcPct val="0"/>
              </a:spcAft>
              <a:buClr>
                <a:srgbClr val="808080"/>
              </a:buClr>
              <a:buFont typeface="Monotype Sorts"/>
              <a:buNone/>
            </a:pPr>
            <a:r>
              <a:rPr lang="zh-CN" altLang="zh-CN" sz="2400" b="1">
                <a:solidFill>
                  <a:srgbClr val="000000"/>
                </a:solidFill>
                <a:latin typeface="Times New Roman" panose="02020603050405020304" pitchFamily="18" charset="0"/>
              </a:rPr>
              <a:t>2</a:t>
            </a:r>
            <a:r>
              <a:rPr lang="en-US" altLang="zh-CN" sz="2400" b="1">
                <a:solidFill>
                  <a:srgbClr val="000000"/>
                </a:solidFill>
                <a:latin typeface="Times New Roman" panose="02020603050405020304" pitchFamily="18" charset="0"/>
              </a:rPr>
              <a:t>AB</a:t>
            </a:r>
            <a:endParaRPr lang="en-US" altLang="zh-CN" sz="2400" b="1">
              <a:solidFill>
                <a:srgbClr val="CC0000"/>
              </a:solidFill>
              <a:latin typeface="Times New Roman" panose="02020603050405020304" pitchFamily="18" charset="0"/>
            </a:endParaRPr>
          </a:p>
        </p:txBody>
      </p:sp>
      <p:grpSp>
        <p:nvGrpSpPr>
          <p:cNvPr id="7" name="Group 20"/>
          <p:cNvGrpSpPr/>
          <p:nvPr/>
        </p:nvGrpSpPr>
        <p:grpSpPr>
          <a:xfrm>
            <a:off x="5228162" y="1595439"/>
            <a:ext cx="853017" cy="1016000"/>
            <a:chOff x="2470" y="1005"/>
            <a:chExt cx="403" cy="640"/>
          </a:xfrm>
        </p:grpSpPr>
        <p:sp>
          <p:nvSpPr>
            <p:cNvPr id="45081" name="Rectangle 21"/>
            <p:cNvSpPr/>
            <p:nvPr/>
          </p:nvSpPr>
          <p:spPr>
            <a:xfrm>
              <a:off x="2470" y="1005"/>
              <a:ext cx="403" cy="640"/>
            </a:xfrm>
            <a:prstGeom prst="rect">
              <a:avLst/>
            </a:prstGeom>
            <a:noFill/>
            <a:ln w="9525">
              <a:noFill/>
            </a:ln>
          </p:spPr>
          <p:txBody>
            <a:bodyPr wrap="none" anchor="ctr">
              <a:spAutoFit/>
            </a:bodyPr>
            <a:lstStyle/>
            <a:p>
              <a:pPr algn="ctr" fontAlgn="base">
                <a:lnSpc>
                  <a:spcPct val="115000"/>
                </a:lnSpc>
                <a:spcBef>
                  <a:spcPct val="20000"/>
                </a:spcBef>
                <a:spcAft>
                  <a:spcPct val="0"/>
                </a:spcAft>
                <a:buClr>
                  <a:srgbClr val="808080"/>
                </a:buClr>
                <a:buFont typeface="Monotype Sorts"/>
                <a:buNone/>
              </a:pPr>
              <a:r>
                <a:rPr lang="en-US" altLang="zh-CN" sz="2400" b="1">
                  <a:solidFill>
                    <a:srgbClr val="000000"/>
                  </a:solidFill>
                  <a:latin typeface="Times New Roman" panose="02020603050405020304" pitchFamily="18" charset="0"/>
                </a:rPr>
                <a:t>A</a:t>
              </a:r>
              <a:r>
                <a:rPr lang="en-US" altLang="zh-CN" sz="2400" b="1" baseline="-25000">
                  <a:solidFill>
                    <a:srgbClr val="000000"/>
                  </a:solidFill>
                  <a:latin typeface="Times New Roman" panose="02020603050405020304" pitchFamily="18" charset="0"/>
                </a:rPr>
                <a:t>     </a:t>
              </a:r>
              <a:r>
                <a:rPr lang="en-US" altLang="zh-CN" sz="2400" b="1">
                  <a:solidFill>
                    <a:srgbClr val="000000"/>
                  </a:solidFill>
                  <a:latin typeface="Times New Roman" panose="02020603050405020304" pitchFamily="18" charset="0"/>
                </a:rPr>
                <a:t>B</a:t>
              </a:r>
              <a:endParaRPr lang="en-US" altLang="zh-CN" sz="2400" b="1">
                <a:solidFill>
                  <a:srgbClr val="000000"/>
                </a:solidFill>
                <a:latin typeface="Times New Roman" panose="02020603050405020304" pitchFamily="18" charset="0"/>
              </a:endParaRPr>
            </a:p>
            <a:p>
              <a:pPr algn="ctr" fontAlgn="base">
                <a:lnSpc>
                  <a:spcPct val="115000"/>
                </a:lnSpc>
                <a:spcBef>
                  <a:spcPct val="20000"/>
                </a:spcBef>
                <a:spcAft>
                  <a:spcPct val="0"/>
                </a:spcAft>
                <a:buClr>
                  <a:srgbClr val="808080"/>
                </a:buClr>
                <a:buFont typeface="Monotype Sorts"/>
                <a:buNone/>
              </a:pPr>
              <a:r>
                <a:rPr lang="en-US" altLang="zh-CN" sz="2400" b="1">
                  <a:solidFill>
                    <a:srgbClr val="000000"/>
                  </a:solidFill>
                  <a:latin typeface="Times New Roman" panose="02020603050405020304" pitchFamily="18" charset="0"/>
                </a:rPr>
                <a:t>A</a:t>
              </a:r>
              <a:r>
                <a:rPr lang="en-US" altLang="zh-CN" sz="2400" b="1" baseline="-25000">
                  <a:solidFill>
                    <a:srgbClr val="000000"/>
                  </a:solidFill>
                  <a:latin typeface="Times New Roman" panose="02020603050405020304" pitchFamily="18" charset="0"/>
                </a:rPr>
                <a:t>     </a:t>
              </a:r>
              <a:r>
                <a:rPr lang="en-US" altLang="zh-CN" sz="2400" b="1">
                  <a:solidFill>
                    <a:srgbClr val="000000"/>
                  </a:solidFill>
                  <a:latin typeface="Times New Roman" panose="02020603050405020304" pitchFamily="18" charset="0"/>
                </a:rPr>
                <a:t>B</a:t>
              </a:r>
              <a:endParaRPr lang="en-US" altLang="zh-CN" sz="2400" b="1">
                <a:solidFill>
                  <a:srgbClr val="000000"/>
                </a:solidFill>
                <a:latin typeface="Times New Roman" panose="02020603050405020304" pitchFamily="18" charset="0"/>
              </a:endParaRPr>
            </a:p>
          </p:txBody>
        </p:sp>
        <p:sp>
          <p:nvSpPr>
            <p:cNvPr id="45082" name="Line 22"/>
            <p:cNvSpPr/>
            <p:nvPr/>
          </p:nvSpPr>
          <p:spPr>
            <a:xfrm flipH="1">
              <a:off x="2521" y="1277"/>
              <a:ext cx="0" cy="144"/>
            </a:xfrm>
            <a:prstGeom prst="line">
              <a:avLst/>
            </a:prstGeom>
            <a:ln w="9525" cap="rnd" cmpd="sng">
              <a:solidFill>
                <a:schemeClr val="tx2"/>
              </a:solidFill>
              <a:prstDash val="sysDot"/>
              <a:headEnd type="none" w="med" len="med"/>
              <a:tailEnd type="none" w="med" len="med"/>
            </a:ln>
          </p:spPr>
          <p:txBody>
            <a:bodyPr/>
            <a:lstStyle/>
            <a:p>
              <a:pPr fontAlgn="base">
                <a:spcBef>
                  <a:spcPct val="0"/>
                </a:spcBef>
                <a:spcAft>
                  <a:spcPct val="0"/>
                </a:spcAft>
              </a:pPr>
              <a:endParaRPr b="1">
                <a:solidFill>
                  <a:srgbClr val="000000"/>
                </a:solidFill>
              </a:endParaRPr>
            </a:p>
          </p:txBody>
        </p:sp>
        <p:sp>
          <p:nvSpPr>
            <p:cNvPr id="45083" name="Line 23"/>
            <p:cNvSpPr/>
            <p:nvPr/>
          </p:nvSpPr>
          <p:spPr>
            <a:xfrm flipH="1">
              <a:off x="2809" y="1277"/>
              <a:ext cx="0" cy="144"/>
            </a:xfrm>
            <a:prstGeom prst="line">
              <a:avLst/>
            </a:prstGeom>
            <a:ln w="9525" cap="rnd" cmpd="sng">
              <a:solidFill>
                <a:schemeClr val="tx2"/>
              </a:solidFill>
              <a:prstDash val="sysDot"/>
              <a:headEnd type="none" w="med" len="med"/>
              <a:tailEnd type="none" w="med" len="med"/>
            </a:ln>
          </p:spPr>
          <p:txBody>
            <a:bodyPr/>
            <a:lstStyle/>
            <a:p>
              <a:pPr fontAlgn="base">
                <a:spcBef>
                  <a:spcPct val="0"/>
                </a:spcBef>
                <a:spcAft>
                  <a:spcPct val="0"/>
                </a:spcAft>
              </a:pPr>
              <a:endParaRPr b="1">
                <a:solidFill>
                  <a:srgbClr val="000000"/>
                </a:solidFill>
              </a:endParaRPr>
            </a:p>
          </p:txBody>
        </p:sp>
        <p:sp>
          <p:nvSpPr>
            <p:cNvPr id="45084" name="Line 24"/>
            <p:cNvSpPr/>
            <p:nvPr/>
          </p:nvSpPr>
          <p:spPr>
            <a:xfrm>
              <a:off x="2569" y="1181"/>
              <a:ext cx="192" cy="0"/>
            </a:xfrm>
            <a:prstGeom prst="line">
              <a:avLst/>
            </a:prstGeom>
            <a:ln w="9525" cap="rnd" cmpd="sng">
              <a:solidFill>
                <a:schemeClr val="tx2"/>
              </a:solidFill>
              <a:prstDash val="sysDot"/>
              <a:headEnd type="none" w="med" len="med"/>
              <a:tailEnd type="none" w="med" len="med"/>
            </a:ln>
          </p:spPr>
          <p:txBody>
            <a:bodyPr/>
            <a:lstStyle/>
            <a:p>
              <a:pPr fontAlgn="base">
                <a:spcBef>
                  <a:spcPct val="0"/>
                </a:spcBef>
                <a:spcAft>
                  <a:spcPct val="0"/>
                </a:spcAft>
              </a:pPr>
              <a:endParaRPr b="1">
                <a:solidFill>
                  <a:srgbClr val="000000"/>
                </a:solidFill>
              </a:endParaRPr>
            </a:p>
          </p:txBody>
        </p:sp>
        <p:sp>
          <p:nvSpPr>
            <p:cNvPr id="45085" name="Line 25"/>
            <p:cNvSpPr/>
            <p:nvPr/>
          </p:nvSpPr>
          <p:spPr>
            <a:xfrm>
              <a:off x="2569" y="1506"/>
              <a:ext cx="192" cy="0"/>
            </a:xfrm>
            <a:prstGeom prst="line">
              <a:avLst/>
            </a:prstGeom>
            <a:ln w="9525" cap="rnd" cmpd="sng">
              <a:solidFill>
                <a:schemeClr val="tx2"/>
              </a:solidFill>
              <a:prstDash val="sysDot"/>
              <a:headEnd type="none" w="med" len="med"/>
              <a:tailEnd type="none" w="med" len="med"/>
            </a:ln>
          </p:spPr>
          <p:txBody>
            <a:bodyPr/>
            <a:lstStyle/>
            <a:p>
              <a:pPr fontAlgn="base">
                <a:spcBef>
                  <a:spcPct val="0"/>
                </a:spcBef>
                <a:spcAft>
                  <a:spcPct val="0"/>
                </a:spcAft>
              </a:pPr>
              <a:endParaRPr b="1">
                <a:solidFill>
                  <a:srgbClr val="000000"/>
                </a:solidFill>
              </a:endParaRPr>
            </a:p>
          </p:txBody>
        </p:sp>
      </p:grpSp>
      <p:grpSp>
        <p:nvGrpSpPr>
          <p:cNvPr id="8" name="Group 26"/>
          <p:cNvGrpSpPr/>
          <p:nvPr/>
        </p:nvGrpSpPr>
        <p:grpSpPr>
          <a:xfrm>
            <a:off x="5094810" y="2497141"/>
            <a:ext cx="493182" cy="1330325"/>
            <a:chOff x="4471" y="1728"/>
            <a:chExt cx="233" cy="816"/>
          </a:xfrm>
        </p:grpSpPr>
        <p:sp>
          <p:nvSpPr>
            <p:cNvPr id="45079" name="Line 27"/>
            <p:cNvSpPr/>
            <p:nvPr/>
          </p:nvSpPr>
          <p:spPr>
            <a:xfrm flipH="1">
              <a:off x="4704" y="1728"/>
              <a:ext cx="0" cy="816"/>
            </a:xfrm>
            <a:prstGeom prst="line">
              <a:avLst/>
            </a:prstGeom>
            <a:ln w="19050" cap="flat" cmpd="sng">
              <a:solidFill>
                <a:srgbClr val="CC0000"/>
              </a:solidFill>
              <a:prstDash val="solid"/>
              <a:headEnd type="triangle" w="med" len="med"/>
              <a:tailEnd type="triangle" w="med" len="med"/>
            </a:ln>
          </p:spPr>
          <p:txBody>
            <a:bodyPr/>
            <a:lstStyle/>
            <a:p>
              <a:pPr fontAlgn="base">
                <a:spcBef>
                  <a:spcPct val="0"/>
                </a:spcBef>
                <a:spcAft>
                  <a:spcPct val="0"/>
                </a:spcAft>
              </a:pPr>
              <a:endParaRPr b="1">
                <a:solidFill>
                  <a:srgbClr val="000000"/>
                </a:solidFill>
              </a:endParaRPr>
            </a:p>
          </p:txBody>
        </p:sp>
        <p:sp>
          <p:nvSpPr>
            <p:cNvPr id="45080" name="Text Box 28"/>
            <p:cNvSpPr txBox="1"/>
            <p:nvPr/>
          </p:nvSpPr>
          <p:spPr>
            <a:xfrm>
              <a:off x="4471" y="1934"/>
              <a:ext cx="233" cy="283"/>
            </a:xfrm>
            <a:prstGeom prst="rect">
              <a:avLst/>
            </a:prstGeom>
            <a:noFill/>
            <a:ln w="9525">
              <a:noFill/>
            </a:ln>
          </p:spPr>
          <p:txBody>
            <a:bodyPr wrap="none" anchor="ctr">
              <a:spAutoFit/>
            </a:bodyPr>
            <a:lstStyle/>
            <a:p>
              <a:pPr algn="ctr" fontAlgn="base">
                <a:spcBef>
                  <a:spcPct val="20000"/>
                </a:spcBef>
                <a:spcAft>
                  <a:spcPct val="0"/>
                </a:spcAft>
                <a:buClr>
                  <a:srgbClr val="808080"/>
                </a:buClr>
                <a:buFont typeface="Monotype Sorts"/>
                <a:buNone/>
              </a:pPr>
              <a:r>
                <a:rPr lang="en-US" altLang="zh-CN" sz="2400" b="1" i="1">
                  <a:solidFill>
                    <a:srgbClr val="CC0000"/>
                  </a:solidFill>
                  <a:latin typeface="Times New Roman" panose="02020603050405020304" pitchFamily="18" charset="0"/>
                </a:rPr>
                <a:t>E</a:t>
              </a:r>
              <a:r>
                <a:rPr lang="en-US" altLang="zh-CN" sz="2400" b="1" baseline="-25000">
                  <a:solidFill>
                    <a:srgbClr val="CC0000"/>
                  </a:solidFill>
                  <a:latin typeface="Times New Roman" panose="02020603050405020304" pitchFamily="18" charset="0"/>
                </a:rPr>
                <a:t>a</a:t>
              </a:r>
              <a:endParaRPr lang="en-US" altLang="zh-CN" sz="2400" b="1">
                <a:solidFill>
                  <a:srgbClr val="000000"/>
                </a:solidFill>
                <a:latin typeface="Times New Roman" panose="02020603050405020304" pitchFamily="18" charset="0"/>
              </a:endParaRPr>
            </a:p>
          </p:txBody>
        </p:sp>
      </p:grpSp>
      <p:grpSp>
        <p:nvGrpSpPr>
          <p:cNvPr id="9" name="Group 29"/>
          <p:cNvGrpSpPr/>
          <p:nvPr/>
        </p:nvGrpSpPr>
        <p:grpSpPr>
          <a:xfrm>
            <a:off x="7213599" y="2514600"/>
            <a:ext cx="781051" cy="2438400"/>
            <a:chOff x="3408" y="1584"/>
            <a:chExt cx="369" cy="1536"/>
          </a:xfrm>
        </p:grpSpPr>
        <p:sp>
          <p:nvSpPr>
            <p:cNvPr id="45077" name="Line 30"/>
            <p:cNvSpPr/>
            <p:nvPr/>
          </p:nvSpPr>
          <p:spPr>
            <a:xfrm flipH="1">
              <a:off x="3408" y="1584"/>
              <a:ext cx="0" cy="1536"/>
            </a:xfrm>
            <a:prstGeom prst="line">
              <a:avLst/>
            </a:prstGeom>
            <a:ln w="9525" cap="flat" cmpd="sng">
              <a:solidFill>
                <a:srgbClr val="CC0000"/>
              </a:solidFill>
              <a:prstDash val="solid"/>
              <a:headEnd type="triangle" w="med" len="med"/>
              <a:tailEnd type="triangle" w="med" len="med"/>
            </a:ln>
          </p:spPr>
          <p:txBody>
            <a:bodyPr/>
            <a:lstStyle/>
            <a:p>
              <a:pPr fontAlgn="base">
                <a:spcBef>
                  <a:spcPct val="0"/>
                </a:spcBef>
                <a:spcAft>
                  <a:spcPct val="0"/>
                </a:spcAft>
              </a:pPr>
              <a:endParaRPr b="1">
                <a:solidFill>
                  <a:srgbClr val="000000"/>
                </a:solidFill>
              </a:endParaRPr>
            </a:p>
          </p:txBody>
        </p:sp>
        <p:sp>
          <p:nvSpPr>
            <p:cNvPr id="45078" name="Rectangle 31"/>
            <p:cNvSpPr/>
            <p:nvPr/>
          </p:nvSpPr>
          <p:spPr>
            <a:xfrm>
              <a:off x="3496" y="1823"/>
              <a:ext cx="281" cy="291"/>
            </a:xfrm>
            <a:prstGeom prst="rect">
              <a:avLst/>
            </a:prstGeom>
            <a:noFill/>
            <a:ln w="9525">
              <a:noFill/>
            </a:ln>
          </p:spPr>
          <p:txBody>
            <a:bodyPr wrap="none" anchor="ctr">
              <a:spAutoFit/>
            </a:bodyPr>
            <a:lstStyle/>
            <a:p>
              <a:pPr algn="ctr" fontAlgn="base">
                <a:spcBef>
                  <a:spcPct val="20000"/>
                </a:spcBef>
                <a:spcAft>
                  <a:spcPct val="0"/>
                </a:spcAft>
                <a:buClr>
                  <a:srgbClr val="808080"/>
                </a:buClr>
                <a:buFont typeface="Monotype Sorts"/>
                <a:buNone/>
              </a:pPr>
              <a:r>
                <a:rPr lang="en-US" altLang="zh-CN" sz="2400" b="1" i="1">
                  <a:solidFill>
                    <a:srgbClr val="CC0000"/>
                  </a:solidFill>
                  <a:latin typeface="Times New Roman" panose="02020603050405020304" pitchFamily="18" charset="0"/>
                </a:rPr>
                <a:t>E</a:t>
              </a:r>
              <a:r>
                <a:rPr lang="en-US" altLang="zh-CN" sz="2400" b="1" baseline="-25000">
                  <a:solidFill>
                    <a:srgbClr val="CC0000"/>
                  </a:solidFill>
                  <a:latin typeface="Times New Roman" panose="02020603050405020304" pitchFamily="18" charset="0"/>
                </a:rPr>
                <a:t>a</a:t>
              </a:r>
              <a:r>
                <a:rPr lang="en-US" altLang="zh-CN" sz="2400" b="1">
                  <a:solidFill>
                    <a:srgbClr val="CC0000"/>
                  </a:solidFill>
                  <a:latin typeface="Times New Roman" panose="02020603050405020304" pitchFamily="18" charset="0"/>
                </a:rPr>
                <a:t>’</a:t>
              </a:r>
              <a:endParaRPr lang="en-US" altLang="zh-CN" sz="2400" b="1" baseline="-25000">
                <a:solidFill>
                  <a:srgbClr val="CC0000"/>
                </a:solidFill>
                <a:latin typeface="Times New Roman" panose="02020603050405020304" pitchFamily="18" charset="0"/>
              </a:endParaRPr>
            </a:p>
          </p:txBody>
        </p:sp>
      </p:grpSp>
      <p:grpSp>
        <p:nvGrpSpPr>
          <p:cNvPr id="10" name="Group 32"/>
          <p:cNvGrpSpPr/>
          <p:nvPr/>
        </p:nvGrpSpPr>
        <p:grpSpPr>
          <a:xfrm>
            <a:off x="7924801" y="3810000"/>
            <a:ext cx="793751" cy="1143000"/>
            <a:chOff x="3744" y="2400"/>
            <a:chExt cx="375" cy="720"/>
          </a:xfrm>
        </p:grpSpPr>
        <p:sp>
          <p:nvSpPr>
            <p:cNvPr id="45075" name="Line 33"/>
            <p:cNvSpPr/>
            <p:nvPr/>
          </p:nvSpPr>
          <p:spPr>
            <a:xfrm flipH="1">
              <a:off x="3744" y="2400"/>
              <a:ext cx="0" cy="720"/>
            </a:xfrm>
            <a:prstGeom prst="line">
              <a:avLst/>
            </a:prstGeom>
            <a:ln w="28575" cap="flat" cmpd="sng">
              <a:solidFill>
                <a:srgbClr val="660066"/>
              </a:solidFill>
              <a:prstDash val="solid"/>
              <a:headEnd type="triangle" w="med" len="med"/>
              <a:tailEnd type="triangle" w="med" len="med"/>
            </a:ln>
          </p:spPr>
          <p:txBody>
            <a:bodyPr/>
            <a:lstStyle/>
            <a:p>
              <a:pPr fontAlgn="base">
                <a:spcBef>
                  <a:spcPct val="0"/>
                </a:spcBef>
                <a:spcAft>
                  <a:spcPct val="0"/>
                </a:spcAft>
              </a:pPr>
              <a:endParaRPr b="1">
                <a:solidFill>
                  <a:srgbClr val="000000"/>
                </a:solidFill>
              </a:endParaRPr>
            </a:p>
          </p:txBody>
        </p:sp>
        <p:sp>
          <p:nvSpPr>
            <p:cNvPr id="45076" name="Rectangle 34"/>
            <p:cNvSpPr/>
            <p:nvPr/>
          </p:nvSpPr>
          <p:spPr>
            <a:xfrm>
              <a:off x="3796" y="2639"/>
              <a:ext cx="323" cy="330"/>
            </a:xfrm>
            <a:prstGeom prst="rect">
              <a:avLst/>
            </a:prstGeom>
            <a:noFill/>
            <a:ln w="9525">
              <a:noFill/>
            </a:ln>
          </p:spPr>
          <p:txBody>
            <a:bodyPr wrap="none" anchor="ctr">
              <a:spAutoFit/>
            </a:bodyPr>
            <a:lstStyle/>
            <a:p>
              <a:pPr algn="ctr" fontAlgn="base">
                <a:spcBef>
                  <a:spcPct val="20000"/>
                </a:spcBef>
                <a:spcAft>
                  <a:spcPct val="0"/>
                </a:spcAft>
                <a:buClr>
                  <a:srgbClr val="808080"/>
                </a:buClr>
                <a:buFont typeface="Monotype Sorts"/>
                <a:buNone/>
              </a:pPr>
              <a:r>
                <a:rPr lang="zh-CN" altLang="zh-CN" sz="2800" b="1">
                  <a:solidFill>
                    <a:srgbClr val="660066"/>
                  </a:solidFill>
                  <a:latin typeface="Times New Roman" panose="02020603050405020304" pitchFamily="18" charset="0"/>
                  <a:sym typeface="Symbol" panose="05050102010706020507" pitchFamily="18" charset="2"/>
                </a:rPr>
                <a:t></a:t>
              </a:r>
              <a:r>
                <a:rPr lang="en-US" altLang="zh-CN" sz="2800" b="1" i="1">
                  <a:solidFill>
                    <a:srgbClr val="660066"/>
                  </a:solidFill>
                  <a:latin typeface="Times New Roman" panose="02020603050405020304" pitchFamily="18" charset="0"/>
                </a:rPr>
                <a:t>H</a:t>
              </a:r>
              <a:endParaRPr lang="en-US" altLang="zh-CN" sz="2800" b="1" baseline="-25000">
                <a:solidFill>
                  <a:srgbClr val="660066"/>
                </a:solidFill>
                <a:latin typeface="Times New Roman" panose="02020603050405020304" pitchFamily="18" charset="0"/>
              </a:endParaRPr>
            </a:p>
          </p:txBody>
        </p:sp>
      </p:grpSp>
      <p:sp>
        <p:nvSpPr>
          <p:cNvPr id="25635" name="AutoShape 35"/>
          <p:cNvSpPr/>
          <p:nvPr/>
        </p:nvSpPr>
        <p:spPr>
          <a:xfrm>
            <a:off x="838221" y="2000288"/>
            <a:ext cx="1267843" cy="834952"/>
          </a:xfrm>
          <a:prstGeom prst="wedgeRoundRectCallout">
            <a:avLst>
              <a:gd name="adj1" fmla="val 216917"/>
              <a:gd name="adj2" fmla="val 79806"/>
              <a:gd name="adj3" fmla="val 16667"/>
            </a:avLst>
          </a:prstGeom>
          <a:solidFill>
            <a:srgbClr val="FFFFFF"/>
          </a:solidFill>
          <a:ln w="9525" cap="flat" cmpd="sng">
            <a:solidFill>
              <a:srgbClr val="000000"/>
            </a:solidFill>
            <a:prstDash val="solid"/>
            <a:miter/>
            <a:headEnd type="none" w="med" len="med"/>
            <a:tailEnd type="none" w="med" len="med"/>
          </a:ln>
        </p:spPr>
        <p:txBody>
          <a:bodyPr wrap="none" lIns="76810" tIns="38405" rIns="76810" bIns="38405" anchor="ctr">
            <a:spAutoFit/>
          </a:bodyPr>
          <a:lstStyle/>
          <a:p>
            <a:pPr algn="ctr" fontAlgn="base">
              <a:spcBef>
                <a:spcPct val="20000"/>
              </a:spcBef>
              <a:spcAft>
                <a:spcPct val="0"/>
              </a:spcAft>
              <a:buClr>
                <a:srgbClr val="808080"/>
              </a:buClr>
              <a:buFont typeface="Monotype Sorts"/>
              <a:buNone/>
            </a:pPr>
            <a:r>
              <a:rPr lang="zh-CN" altLang="en-US" sz="2000" b="1">
                <a:solidFill>
                  <a:srgbClr val="CC0000"/>
                </a:solidFill>
                <a:latin typeface="Times New Roman" panose="02020603050405020304" pitchFamily="18" charset="0"/>
              </a:rPr>
              <a:t>正反应的</a:t>
            </a:r>
            <a:endParaRPr lang="zh-CN" altLang="en-US" sz="2000" b="1">
              <a:solidFill>
                <a:srgbClr val="CC0000"/>
              </a:solidFill>
              <a:latin typeface="Times New Roman" panose="02020603050405020304" pitchFamily="18" charset="0"/>
            </a:endParaRPr>
          </a:p>
          <a:p>
            <a:pPr algn="ctr" fontAlgn="base">
              <a:spcBef>
                <a:spcPct val="20000"/>
              </a:spcBef>
              <a:spcAft>
                <a:spcPct val="0"/>
              </a:spcAft>
              <a:buClr>
                <a:srgbClr val="808080"/>
              </a:buClr>
              <a:buFont typeface="Monotype Sorts"/>
              <a:buNone/>
            </a:pPr>
            <a:r>
              <a:rPr lang="zh-CN" altLang="en-US" sz="2000" b="1">
                <a:solidFill>
                  <a:srgbClr val="CC0000"/>
                </a:solidFill>
                <a:latin typeface="Times New Roman" panose="02020603050405020304" pitchFamily="18" charset="0"/>
              </a:rPr>
              <a:t>活化能</a:t>
            </a:r>
            <a:endParaRPr lang="zh-CN" altLang="en-US" sz="2000" b="1">
              <a:solidFill>
                <a:srgbClr val="CC0000"/>
              </a:solidFill>
              <a:latin typeface="Times New Roman" panose="02020603050405020304" pitchFamily="18" charset="0"/>
            </a:endParaRPr>
          </a:p>
        </p:txBody>
      </p:sp>
      <p:sp>
        <p:nvSpPr>
          <p:cNvPr id="25636" name="AutoShape 36"/>
          <p:cNvSpPr/>
          <p:nvPr/>
        </p:nvSpPr>
        <p:spPr>
          <a:xfrm>
            <a:off x="10005505" y="2152688"/>
            <a:ext cx="1267843" cy="834952"/>
          </a:xfrm>
          <a:prstGeom prst="wedgeRoundRectCallout">
            <a:avLst>
              <a:gd name="adj1" fmla="val -156287"/>
              <a:gd name="adj2" fmla="val 64509"/>
              <a:gd name="adj3" fmla="val 16667"/>
            </a:avLst>
          </a:prstGeom>
          <a:solidFill>
            <a:srgbClr val="FFFFFF"/>
          </a:solidFill>
          <a:ln w="9525" cap="flat" cmpd="sng">
            <a:solidFill>
              <a:srgbClr val="000000"/>
            </a:solidFill>
            <a:prstDash val="solid"/>
            <a:miter/>
            <a:headEnd type="none" w="med" len="med"/>
            <a:tailEnd type="none" w="med" len="med"/>
          </a:ln>
        </p:spPr>
        <p:txBody>
          <a:bodyPr wrap="none" lIns="76810" tIns="38405" rIns="76810" bIns="38405" anchor="ctr">
            <a:spAutoFit/>
          </a:bodyPr>
          <a:lstStyle/>
          <a:p>
            <a:pPr algn="ctr" fontAlgn="base">
              <a:spcBef>
                <a:spcPct val="20000"/>
              </a:spcBef>
              <a:spcAft>
                <a:spcPct val="0"/>
              </a:spcAft>
              <a:buClr>
                <a:srgbClr val="808080"/>
              </a:buClr>
              <a:buFont typeface="Monotype Sorts"/>
              <a:buNone/>
            </a:pPr>
            <a:r>
              <a:rPr lang="zh-CN" altLang="en-US" sz="2000" b="1">
                <a:solidFill>
                  <a:srgbClr val="CC0000"/>
                </a:solidFill>
                <a:latin typeface="Times New Roman" panose="02020603050405020304" pitchFamily="18" charset="0"/>
              </a:rPr>
              <a:t>逆反应的</a:t>
            </a:r>
            <a:endParaRPr lang="zh-CN" altLang="en-US" sz="2000" b="1">
              <a:solidFill>
                <a:srgbClr val="CC0000"/>
              </a:solidFill>
              <a:latin typeface="Times New Roman" panose="02020603050405020304" pitchFamily="18" charset="0"/>
            </a:endParaRPr>
          </a:p>
          <a:p>
            <a:pPr algn="ctr" fontAlgn="base">
              <a:spcBef>
                <a:spcPct val="20000"/>
              </a:spcBef>
              <a:spcAft>
                <a:spcPct val="0"/>
              </a:spcAft>
              <a:buClr>
                <a:srgbClr val="808080"/>
              </a:buClr>
              <a:buFont typeface="Monotype Sorts"/>
              <a:buNone/>
            </a:pPr>
            <a:r>
              <a:rPr lang="zh-CN" altLang="en-US" sz="2000" b="1">
                <a:solidFill>
                  <a:srgbClr val="CC0000"/>
                </a:solidFill>
                <a:latin typeface="Times New Roman" panose="02020603050405020304" pitchFamily="18" charset="0"/>
              </a:rPr>
              <a:t>活化能</a:t>
            </a:r>
            <a:endParaRPr lang="zh-CN" altLang="en-US" sz="2000" b="1">
              <a:solidFill>
                <a:srgbClr val="CC0000"/>
              </a:solidFill>
              <a:latin typeface="Times New Roman" panose="02020603050405020304" pitchFamily="18" charset="0"/>
            </a:endParaRPr>
          </a:p>
        </p:txBody>
      </p:sp>
      <p:sp>
        <p:nvSpPr>
          <p:cNvPr id="25637" name="AutoShape 37"/>
          <p:cNvSpPr/>
          <p:nvPr/>
        </p:nvSpPr>
        <p:spPr>
          <a:xfrm>
            <a:off x="10342033" y="4453371"/>
            <a:ext cx="1610784" cy="494434"/>
          </a:xfrm>
          <a:prstGeom prst="wedgeRoundRectCallout">
            <a:avLst>
              <a:gd name="adj1" fmla="val -137120"/>
              <a:gd name="adj2" fmla="val -52301"/>
              <a:gd name="adj3" fmla="val 16667"/>
            </a:avLst>
          </a:prstGeom>
          <a:solidFill>
            <a:srgbClr val="FFFFFF"/>
          </a:solidFill>
          <a:ln w="9525" cap="flat" cmpd="sng">
            <a:solidFill>
              <a:srgbClr val="000000"/>
            </a:solidFill>
            <a:prstDash val="solid"/>
            <a:miter/>
            <a:headEnd type="none" w="med" len="med"/>
            <a:tailEnd type="none" w="med" len="med"/>
          </a:ln>
        </p:spPr>
        <p:txBody>
          <a:bodyPr lIns="76810" tIns="38405" rIns="76810" bIns="38405" anchor="ctr">
            <a:spAutoFit/>
          </a:bodyPr>
          <a:lstStyle/>
          <a:p>
            <a:pPr algn="ctr" fontAlgn="base">
              <a:spcBef>
                <a:spcPct val="20000"/>
              </a:spcBef>
              <a:spcAft>
                <a:spcPct val="0"/>
              </a:spcAft>
              <a:buClr>
                <a:srgbClr val="808080"/>
              </a:buClr>
              <a:buFont typeface="Monotype Sorts"/>
              <a:buNone/>
            </a:pPr>
            <a:r>
              <a:rPr lang="zh-CN" altLang="en-US" sz="2400" b="1">
                <a:solidFill>
                  <a:srgbClr val="CC0000"/>
                </a:solidFill>
                <a:latin typeface="Times New Roman" panose="02020603050405020304" pitchFamily="18" charset="0"/>
              </a:rPr>
              <a:t>反应热</a:t>
            </a:r>
            <a:endParaRPr lang="zh-CN" altLang="en-US" sz="2400" b="1">
              <a:solidFill>
                <a:srgbClr val="CC0000"/>
              </a:solidFill>
              <a:latin typeface="Times New Roman" panose="02020603050405020304" pitchFamily="18" charset="0"/>
            </a:endParaRPr>
          </a:p>
        </p:txBody>
      </p:sp>
      <p:sp>
        <p:nvSpPr>
          <p:cNvPr id="5" name="圆角矩形 4"/>
          <p:cNvSpPr/>
          <p:nvPr/>
        </p:nvSpPr>
        <p:spPr>
          <a:xfrm flipV="1">
            <a:off x="128693" y="897890"/>
            <a:ext cx="11936307" cy="76200"/>
          </a:xfrm>
          <a:prstGeom prst="roundRect">
            <a:avLst>
              <a:gd name="adj"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350" b="1" noProof="1">
              <a:solidFill>
                <a:srgbClr val="FFFFFF"/>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25618">
                                            <p:txEl>
                                              <p:pRg st="0" end="0"/>
                                            </p:txEl>
                                          </p:spTgt>
                                        </p:tgtEl>
                                        <p:attrNameLst>
                                          <p:attrName>style.visibility</p:attrName>
                                        </p:attrNameLst>
                                      </p:cBhvr>
                                      <p:to>
                                        <p:strVal val="visible"/>
                                      </p:to>
                                    </p:set>
                                    <p:animEffect transition="in" filter="box(out)">
                                      <p:cBhvr>
                                        <p:cTn id="7" dur="500"/>
                                        <p:tgtEl>
                                          <p:spTgt spid="2561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ox(ou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25619">
                                            <p:txEl>
                                              <p:pRg st="0" end="0"/>
                                            </p:txEl>
                                          </p:spTgt>
                                        </p:tgtEl>
                                        <p:attrNameLst>
                                          <p:attrName>style.visibility</p:attrName>
                                        </p:attrNameLst>
                                      </p:cBhvr>
                                      <p:to>
                                        <p:strVal val="visible"/>
                                      </p:to>
                                    </p:set>
                                    <p:animEffect transition="in" filter="box(out)">
                                      <p:cBhvr>
                                        <p:cTn id="17" dur="500"/>
                                        <p:tgtEl>
                                          <p:spTgt spid="25619">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32" fill="hold" nodeType="clickEffect">
                                  <p:stCondLst>
                                    <p:cond delay="0"/>
                                  </p:stCondLst>
                                  <p:childTnLst>
                                    <p:set>
                                      <p:cBhvr>
                                        <p:cTn id="21" dur="1" fill="hold">
                                          <p:stCondLst>
                                            <p:cond delay="0"/>
                                          </p:stCondLst>
                                        </p:cTn>
                                        <p:tgtEl>
                                          <p:spTgt spid="25616"/>
                                        </p:tgtEl>
                                        <p:attrNameLst>
                                          <p:attrName>style.visibility</p:attrName>
                                        </p:attrNameLst>
                                      </p:cBhvr>
                                      <p:to>
                                        <p:strVal val="visible"/>
                                      </p:to>
                                    </p:set>
                                    <p:animEffect transition="in" filter="box(out)">
                                      <p:cBhvr>
                                        <p:cTn id="22" dur="500"/>
                                        <p:tgtEl>
                                          <p:spTgt spid="25616"/>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32" fill="hold" nodeType="clickEffect">
                                  <p:stCondLst>
                                    <p:cond delay="0"/>
                                  </p:stCondLst>
                                  <p:childTnLst>
                                    <p:set>
                                      <p:cBhvr>
                                        <p:cTn id="26" dur="1" fill="hold">
                                          <p:stCondLst>
                                            <p:cond delay="0"/>
                                          </p:stCondLst>
                                        </p:cTn>
                                        <p:tgtEl>
                                          <p:spTgt spid="25617"/>
                                        </p:tgtEl>
                                        <p:attrNameLst>
                                          <p:attrName>style.visibility</p:attrName>
                                        </p:attrNameLst>
                                      </p:cBhvr>
                                      <p:to>
                                        <p:strVal val="visible"/>
                                      </p:to>
                                    </p:set>
                                    <p:animEffect transition="in" filter="box(out)">
                                      <p:cBhvr>
                                        <p:cTn id="27" dur="500"/>
                                        <p:tgtEl>
                                          <p:spTgt spid="25617"/>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32"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box(out)">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32" fill="hold" grpId="0" nodeType="clickEffect">
                                  <p:stCondLst>
                                    <p:cond delay="0"/>
                                  </p:stCondLst>
                                  <p:childTnLst>
                                    <p:set>
                                      <p:cBhvr>
                                        <p:cTn id="36" dur="1" fill="hold">
                                          <p:stCondLst>
                                            <p:cond delay="0"/>
                                          </p:stCondLst>
                                        </p:cTn>
                                        <p:tgtEl>
                                          <p:spTgt spid="25635"/>
                                        </p:tgtEl>
                                        <p:attrNameLst>
                                          <p:attrName>style.visibility</p:attrName>
                                        </p:attrNameLst>
                                      </p:cBhvr>
                                      <p:to>
                                        <p:strVal val="visible"/>
                                      </p:to>
                                    </p:set>
                                    <p:animEffect transition="in" filter="box(out)">
                                      <p:cBhvr>
                                        <p:cTn id="37" dur="500"/>
                                        <p:tgtEl>
                                          <p:spTgt spid="25635"/>
                                        </p:tgtEl>
                                      </p:cBhvr>
                                    </p:animEffect>
                                  </p:childTnLst>
                                </p:cTn>
                              </p:par>
                            </p:childTnLst>
                          </p:cTn>
                        </p:par>
                      </p:childTnLst>
                    </p:cTn>
                  </p:par>
                  <p:par>
                    <p:cTn id="38" fill="hold">
                      <p:stCondLst>
                        <p:cond delay="indefinite"/>
                      </p:stCondLst>
                      <p:childTnLst>
                        <p:par>
                          <p:cTn id="39" fill="hold">
                            <p:stCondLst>
                              <p:cond delay="0"/>
                            </p:stCondLst>
                            <p:childTnLst>
                              <p:par>
                                <p:cTn id="40" presetID="4" presetClass="entr" presetSubtype="32" fill="hold"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box(out)">
                                      <p:cBhvr>
                                        <p:cTn id="42" dur="5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4" presetClass="entr" presetSubtype="32" fill="hold" grpId="0" nodeType="clickEffect">
                                  <p:stCondLst>
                                    <p:cond delay="0"/>
                                  </p:stCondLst>
                                  <p:childTnLst>
                                    <p:set>
                                      <p:cBhvr>
                                        <p:cTn id="46" dur="1" fill="hold">
                                          <p:stCondLst>
                                            <p:cond delay="0"/>
                                          </p:stCondLst>
                                        </p:cTn>
                                        <p:tgtEl>
                                          <p:spTgt spid="25636"/>
                                        </p:tgtEl>
                                        <p:attrNameLst>
                                          <p:attrName>style.visibility</p:attrName>
                                        </p:attrNameLst>
                                      </p:cBhvr>
                                      <p:to>
                                        <p:strVal val="visible"/>
                                      </p:to>
                                    </p:set>
                                    <p:animEffect transition="in" filter="box(out)">
                                      <p:cBhvr>
                                        <p:cTn id="47" dur="500"/>
                                        <p:tgtEl>
                                          <p:spTgt spid="25636"/>
                                        </p:tgtEl>
                                      </p:cBhvr>
                                    </p:animEffect>
                                  </p:childTnLst>
                                </p:cTn>
                              </p:par>
                            </p:childTnLst>
                          </p:cTn>
                        </p:par>
                      </p:childTnLst>
                    </p:cTn>
                  </p:par>
                  <p:par>
                    <p:cTn id="48" fill="hold">
                      <p:stCondLst>
                        <p:cond delay="indefinite"/>
                      </p:stCondLst>
                      <p:childTnLst>
                        <p:par>
                          <p:cTn id="49" fill="hold">
                            <p:stCondLst>
                              <p:cond delay="0"/>
                            </p:stCondLst>
                            <p:childTnLst>
                              <p:par>
                                <p:cTn id="50" presetID="4" presetClass="entr" presetSubtype="32" fill="hold" nodeType="click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box(out)">
                                      <p:cBhvr>
                                        <p:cTn id="52" dur="500"/>
                                        <p:tgtEl>
                                          <p:spTgt spid="10"/>
                                        </p:tgtEl>
                                      </p:cBhvr>
                                    </p:animEffect>
                                  </p:childTnLst>
                                </p:cTn>
                              </p:par>
                            </p:childTnLst>
                          </p:cTn>
                        </p:par>
                      </p:childTnLst>
                    </p:cTn>
                  </p:par>
                  <p:par>
                    <p:cTn id="53" fill="hold">
                      <p:stCondLst>
                        <p:cond delay="indefinite"/>
                      </p:stCondLst>
                      <p:childTnLst>
                        <p:par>
                          <p:cTn id="54" fill="hold">
                            <p:stCondLst>
                              <p:cond delay="0"/>
                            </p:stCondLst>
                            <p:childTnLst>
                              <p:par>
                                <p:cTn id="55" presetID="4" presetClass="entr" presetSubtype="32" fill="hold" grpId="0" nodeType="clickEffect">
                                  <p:stCondLst>
                                    <p:cond delay="0"/>
                                  </p:stCondLst>
                                  <p:childTnLst>
                                    <p:set>
                                      <p:cBhvr>
                                        <p:cTn id="56" dur="1" fill="hold">
                                          <p:stCondLst>
                                            <p:cond delay="0"/>
                                          </p:stCondLst>
                                        </p:cTn>
                                        <p:tgtEl>
                                          <p:spTgt spid="25637"/>
                                        </p:tgtEl>
                                        <p:attrNameLst>
                                          <p:attrName>style.visibility</p:attrName>
                                        </p:attrNameLst>
                                      </p:cBhvr>
                                      <p:to>
                                        <p:strVal val="visible"/>
                                      </p:to>
                                    </p:set>
                                    <p:animEffect transition="in" filter="box(out)">
                                      <p:cBhvr>
                                        <p:cTn id="57" dur="500"/>
                                        <p:tgtEl>
                                          <p:spTgt spid="25637"/>
                                        </p:tgtEl>
                                      </p:cBhvr>
                                    </p:animEffect>
                                  </p:childTnLst>
                                </p:cTn>
                              </p:par>
                            </p:childTnLst>
                          </p:cTn>
                        </p:par>
                      </p:childTnLst>
                    </p:cTn>
                  </p:par>
                  <p:par>
                    <p:cTn id="58" fill="hold">
                      <p:stCondLst>
                        <p:cond delay="indefinite"/>
                      </p:stCondLst>
                      <p:childTnLst>
                        <p:par>
                          <p:cTn id="59" fill="hold">
                            <p:stCondLst>
                              <p:cond delay="0"/>
                            </p:stCondLst>
                            <p:childTnLst>
                              <p:par>
                                <p:cTn id="60" presetID="4" presetClass="entr" presetSubtype="32" fill="hold" grpId="0" nodeType="clickEffect">
                                  <p:stCondLst>
                                    <p:cond delay="0"/>
                                  </p:stCondLst>
                                  <p:childTnLst>
                                    <p:set>
                                      <p:cBhvr>
                                        <p:cTn id="61" dur="1" fill="hold">
                                          <p:stCondLst>
                                            <p:cond delay="0"/>
                                          </p:stCondLst>
                                        </p:cTn>
                                        <p:tgtEl>
                                          <p:spTgt spid="25615"/>
                                        </p:tgtEl>
                                        <p:attrNameLst>
                                          <p:attrName>style.visibility</p:attrName>
                                        </p:attrNameLst>
                                      </p:cBhvr>
                                      <p:to>
                                        <p:strVal val="visible"/>
                                      </p:to>
                                    </p:set>
                                    <p:animEffect transition="in" filter="box(out)">
                                      <p:cBhvr>
                                        <p:cTn id="62" dur="500"/>
                                        <p:tgtEl>
                                          <p:spTgt spid="256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15" grpId="0"/>
      <p:bldP spid="25618" grpId="0" build="p"/>
      <p:bldP spid="25619" grpId="0" build="p"/>
      <p:bldP spid="25635" grpId="0"/>
      <p:bldP spid="25636" grpId="0"/>
      <p:bldP spid="25637" grpId="0"/>
    </p:bldLst>
  </p:timing>
</p:sld>
</file>

<file path=ppt/slides/slide20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
            <a:lum/>
          </a:blip>
          <a:stretch>
            <a:fillRect/>
          </a:stretch>
        </a:blipFill>
        <a:effectLst/>
      </p:bgPr>
    </p:bg>
    <p:spTree>
      <p:nvGrpSpPr>
        <p:cNvPr id="1" name=""/>
        <p:cNvGrpSpPr/>
        <p:nvPr/>
      </p:nvGrpSpPr>
      <p:grpSpPr>
        <a:xfrm>
          <a:off x="0" y="0"/>
          <a:ext cx="0" cy="0"/>
          <a:chOff x="0" y="0"/>
          <a:chExt cx="0" cy="0"/>
        </a:xfrm>
      </p:grpSpPr>
      <p:sp>
        <p:nvSpPr>
          <p:cNvPr id="27651" name="Rectangle 3"/>
          <p:cNvSpPr>
            <a:spLocks noChangeArrowheads="1"/>
          </p:cNvSpPr>
          <p:nvPr/>
        </p:nvSpPr>
        <p:spPr bwMode="auto">
          <a:xfrm>
            <a:off x="406402" y="679450"/>
            <a:ext cx="3236807" cy="521970"/>
          </a:xfrm>
          <a:prstGeom prst="rect">
            <a:avLst/>
          </a:prstGeom>
          <a:ln>
            <a:noFill/>
          </a:ln>
          <a:extLst>
            <a:ext uri="{909E8E84-426E-40DD-AFC4-6F175D3DCCD1}">
              <a14:hiddenFill xmlns:a14="http://schemas.microsoft.com/office/drawing/2010/main">
                <a:solidFill>
                  <a:schemeClr val="accent1"/>
                </a:solidFill>
              </a14:hiddenFill>
            </a:ext>
          </a:extLst>
        </p:spPr>
        <p:style>
          <a:lnRef idx="2">
            <a:schemeClr val="accent3">
              <a:shade val="50000"/>
            </a:schemeClr>
          </a:lnRef>
          <a:fillRef idx="1">
            <a:schemeClr val="accent3"/>
          </a:fillRef>
          <a:effectRef idx="0">
            <a:schemeClr val="accent3"/>
          </a:effectRef>
          <a:fontRef idx="minor">
            <a:schemeClr val="lt1"/>
          </a:fontRef>
        </p:style>
        <p:txBody>
          <a:bodyPr wrap="square">
            <a:spAutoFit/>
          </a:bodyPr>
          <a:lstStyle/>
          <a:p>
            <a:pPr fontAlgn="base">
              <a:spcBef>
                <a:spcPct val="20000"/>
              </a:spcBef>
              <a:spcAft>
                <a:spcPct val="0"/>
              </a:spcAft>
              <a:buClr>
                <a:srgbClr val="808080"/>
              </a:buClr>
              <a:buFont typeface="Monotype Sorts"/>
              <a:buNone/>
              <a:defRPr/>
            </a:pPr>
            <a:r>
              <a:rPr lang="zh-CN" altLang="en-US" sz="2800" b="1" smtClean="0">
                <a:solidFill>
                  <a:srgbClr val="000000"/>
                </a:solidFill>
                <a:latin typeface="Times New Roman" panose="02020603050405020304" pitchFamily="18" charset="0"/>
                <a:ea typeface="黑体" panose="02010600030101010101" pitchFamily="49" charset="-122"/>
              </a:rPr>
              <a:t>活化能的特征</a:t>
            </a:r>
            <a:endParaRPr lang="zh-CN" altLang="en-US" sz="2800" b="1" smtClean="0">
              <a:solidFill>
                <a:srgbClr val="000000"/>
              </a:solidFill>
              <a:latin typeface="Times New Roman" panose="02020603050405020304" pitchFamily="18" charset="0"/>
              <a:ea typeface="黑体" panose="02010600030101010101" pitchFamily="49" charset="-122"/>
            </a:endParaRPr>
          </a:p>
        </p:txBody>
      </p:sp>
      <p:sp>
        <p:nvSpPr>
          <p:cNvPr id="27653" name="Rectangle 5"/>
          <p:cNvSpPr/>
          <p:nvPr/>
        </p:nvSpPr>
        <p:spPr>
          <a:xfrm>
            <a:off x="406400" y="1557655"/>
            <a:ext cx="11277600" cy="2861310"/>
          </a:xfrm>
          <a:prstGeom prst="rect">
            <a:avLst/>
          </a:prstGeom>
          <a:noFill/>
          <a:ln w="9525">
            <a:solidFill>
              <a:srgbClr val="008000"/>
            </a:solidFill>
          </a:ln>
        </p:spPr>
        <p:txBody>
          <a:bodyPr>
            <a:spAutoFit/>
          </a:bodyPr>
          <a:lstStyle/>
          <a:p>
            <a:pPr fontAlgn="base">
              <a:lnSpc>
                <a:spcPct val="125000"/>
              </a:lnSpc>
              <a:spcBef>
                <a:spcPct val="0"/>
              </a:spcBef>
              <a:spcAft>
                <a:spcPct val="0"/>
              </a:spcAft>
              <a:buClr>
                <a:srgbClr val="808080"/>
              </a:buClr>
              <a:buFont typeface="Monotype Sorts"/>
              <a:buNone/>
            </a:pPr>
            <a:r>
              <a:rPr lang="en-US" altLang="zh-CN" sz="2400" b="1">
                <a:solidFill>
                  <a:srgbClr val="000000"/>
                </a:solidFill>
                <a:latin typeface="新宋体" panose="02010609030101010101" charset="-122"/>
                <a:ea typeface="新宋体" panose="02010609030101010101" charset="-122"/>
                <a:cs typeface="新宋体" panose="02010609030101010101" charset="-122"/>
                <a:sym typeface="+mn-ea"/>
              </a:rPr>
              <a:t>1.</a:t>
            </a:r>
            <a:r>
              <a:rPr lang="zh-CN" altLang="en-US" sz="2400" b="1">
                <a:solidFill>
                  <a:srgbClr val="000000"/>
                </a:solidFill>
                <a:latin typeface="新宋体" panose="02010609030101010101" charset="-122"/>
                <a:ea typeface="新宋体" panose="02010609030101010101" charset="-122"/>
                <a:cs typeface="新宋体" panose="02010609030101010101" charset="-122"/>
                <a:sym typeface="+mn-ea"/>
              </a:rPr>
              <a:t>均为正值，一般在：</a:t>
            </a:r>
            <a:r>
              <a:rPr lang="en-US" altLang="zh-CN" sz="2400" b="1">
                <a:solidFill>
                  <a:srgbClr val="000000"/>
                </a:solidFill>
                <a:latin typeface="新宋体" panose="02010609030101010101" charset="-122"/>
                <a:ea typeface="新宋体" panose="02010609030101010101" charset="-122"/>
                <a:cs typeface="新宋体" panose="02010609030101010101" charset="-122"/>
                <a:sym typeface="+mn-ea"/>
              </a:rPr>
              <a:t>40—400</a:t>
            </a:r>
            <a:r>
              <a:rPr lang="en-US" altLang="zh-CN" sz="2400" b="1">
                <a:solidFill>
                  <a:srgbClr val="000000"/>
                </a:solidFill>
                <a:latin typeface="Times New Roman" panose="02020603050405020304" pitchFamily="18" charset="0"/>
                <a:ea typeface="黑体" panose="02010600030101010101" pitchFamily="49" charset="-122"/>
                <a:sym typeface="+mn-ea"/>
              </a:rPr>
              <a:t>kJ·mol</a:t>
            </a:r>
            <a:r>
              <a:rPr lang="en-US" altLang="zh-CN" sz="2400" b="1" baseline="30000">
                <a:solidFill>
                  <a:srgbClr val="000000"/>
                </a:solidFill>
                <a:latin typeface="Times New Roman" panose="02020603050405020304" pitchFamily="18" charset="0"/>
                <a:ea typeface="黑体" panose="02010600030101010101" pitchFamily="49" charset="-122"/>
                <a:sym typeface="+mn-ea"/>
              </a:rPr>
              <a:t>-1</a:t>
            </a:r>
            <a:r>
              <a:rPr lang="zh-CN" altLang="en-US" sz="2400" b="1">
                <a:solidFill>
                  <a:srgbClr val="000000"/>
                </a:solidFill>
                <a:latin typeface="新宋体" panose="02010609030101010101" charset="-122"/>
                <a:ea typeface="新宋体" panose="02010609030101010101" charset="-122"/>
                <a:cs typeface="新宋体" panose="02010609030101010101" charset="-122"/>
                <a:sym typeface="+mn-ea"/>
              </a:rPr>
              <a:t>，</a:t>
            </a:r>
            <a:endParaRPr lang="zh-CN" altLang="en-US" sz="2400" b="1">
              <a:solidFill>
                <a:srgbClr val="000000"/>
              </a:solidFill>
              <a:latin typeface="新宋体" panose="02010609030101010101" charset="-122"/>
              <a:ea typeface="新宋体" panose="02010609030101010101" charset="-122"/>
              <a:cs typeface="新宋体" panose="02010609030101010101" charset="-122"/>
              <a:sym typeface="+mn-ea"/>
            </a:endParaRPr>
          </a:p>
          <a:p>
            <a:pPr fontAlgn="base">
              <a:lnSpc>
                <a:spcPct val="125000"/>
              </a:lnSpc>
              <a:spcBef>
                <a:spcPct val="0"/>
              </a:spcBef>
              <a:spcAft>
                <a:spcPct val="0"/>
              </a:spcAft>
              <a:buClr>
                <a:srgbClr val="808080"/>
              </a:buClr>
              <a:buFont typeface="Monotype Sorts"/>
              <a:buNone/>
            </a:pPr>
            <a:r>
              <a:rPr lang="zh-CN" altLang="en-US" sz="2400" b="1">
                <a:solidFill>
                  <a:srgbClr val="000000"/>
                </a:solidFill>
                <a:latin typeface="新宋体" panose="02010609030101010101" charset="-122"/>
                <a:ea typeface="新宋体" panose="02010609030101010101" charset="-122"/>
                <a:cs typeface="新宋体" panose="02010609030101010101" charset="-122"/>
                <a:sym typeface="+mn-ea"/>
              </a:rPr>
              <a:t>  </a:t>
            </a:r>
            <a:r>
              <a:rPr lang="en-US" altLang="zh-CN" sz="2400" b="1">
                <a:solidFill>
                  <a:srgbClr val="333399"/>
                </a:solidFill>
                <a:latin typeface="新宋体" panose="02010609030101010101" charset="-122"/>
                <a:ea typeface="新宋体" panose="02010609030101010101" charset="-122"/>
                <a:cs typeface="新宋体" panose="02010609030101010101" charset="-122"/>
                <a:sym typeface="+mn-ea"/>
              </a:rPr>
              <a:t>Ea</a:t>
            </a:r>
            <a:r>
              <a:rPr lang="en-US" altLang="zh-CN" sz="2400" b="1">
                <a:solidFill>
                  <a:srgbClr val="FF0000"/>
                </a:solidFill>
                <a:latin typeface="Times New Roman" panose="02020603050405020304" pitchFamily="18" charset="0"/>
                <a:sym typeface="+mn-ea"/>
              </a:rPr>
              <a:t>&lt;40,</a:t>
            </a:r>
            <a:r>
              <a:rPr lang="zh-CN" altLang="en-US" sz="2400" b="1">
                <a:solidFill>
                  <a:srgbClr val="FF0000"/>
                </a:solidFill>
                <a:latin typeface="Times New Roman" panose="02020603050405020304" pitchFamily="18" charset="0"/>
                <a:sym typeface="+mn-ea"/>
              </a:rPr>
              <a:t>反应十分快，</a:t>
            </a:r>
            <a:r>
              <a:rPr lang="en-US" altLang="zh-CN" sz="2400" b="1">
                <a:solidFill>
                  <a:srgbClr val="333399"/>
                </a:solidFill>
                <a:latin typeface="新宋体" panose="02010609030101010101" charset="-122"/>
                <a:ea typeface="新宋体" panose="02010609030101010101" charset="-122"/>
                <a:cs typeface="新宋体" panose="02010609030101010101" charset="-122"/>
                <a:sym typeface="+mn-ea"/>
              </a:rPr>
              <a:t>Ea</a:t>
            </a:r>
            <a:r>
              <a:rPr lang="en-US" altLang="zh-CN" sz="2400" b="1">
                <a:solidFill>
                  <a:srgbClr val="FF0000"/>
                </a:solidFill>
                <a:latin typeface="Times New Roman" panose="02020603050405020304" pitchFamily="18" charset="0"/>
                <a:sym typeface="+mn-ea"/>
              </a:rPr>
              <a:t>&gt;400,</a:t>
            </a:r>
            <a:r>
              <a:rPr lang="zh-CN" altLang="en-US" sz="2400" b="1">
                <a:solidFill>
                  <a:srgbClr val="FF0000"/>
                </a:solidFill>
                <a:latin typeface="Times New Roman" panose="02020603050405020304" pitchFamily="18" charset="0"/>
                <a:sym typeface="+mn-ea"/>
              </a:rPr>
              <a:t>慢得难以觉察。</a:t>
            </a:r>
            <a:endParaRPr lang="en-US" altLang="zh-CN" sz="2400" b="1">
              <a:solidFill>
                <a:srgbClr val="000000"/>
              </a:solidFill>
              <a:latin typeface="Times New Roman" panose="02020603050405020304" pitchFamily="18" charset="0"/>
              <a:ea typeface="黑体" panose="02010600030101010101" pitchFamily="49" charset="-122"/>
            </a:endParaRPr>
          </a:p>
          <a:p>
            <a:pPr fontAlgn="base">
              <a:lnSpc>
                <a:spcPct val="125000"/>
              </a:lnSpc>
              <a:spcBef>
                <a:spcPct val="0"/>
              </a:spcBef>
              <a:spcAft>
                <a:spcPct val="0"/>
              </a:spcAft>
              <a:buClr>
                <a:srgbClr val="808080"/>
              </a:buClr>
              <a:buFont typeface="Monotype Sorts"/>
              <a:buNone/>
            </a:pPr>
            <a:r>
              <a:rPr lang="en-US" altLang="zh-CN" sz="2400" b="1">
                <a:solidFill>
                  <a:srgbClr val="000000"/>
                </a:solidFill>
                <a:latin typeface="新宋体" panose="02010609030101010101" charset="-122"/>
                <a:ea typeface="新宋体" panose="02010609030101010101" charset="-122"/>
                <a:cs typeface="新宋体" panose="02010609030101010101" charset="-122"/>
              </a:rPr>
              <a:t>2.</a:t>
            </a:r>
            <a:r>
              <a:rPr lang="zh-CN" altLang="en-US" sz="2400" b="1">
                <a:solidFill>
                  <a:srgbClr val="000000"/>
                </a:solidFill>
                <a:latin typeface="新宋体" panose="02010609030101010101" charset="-122"/>
                <a:ea typeface="新宋体" panose="02010609030101010101" charset="-122"/>
                <a:cs typeface="新宋体" panose="02010609030101010101" charset="-122"/>
              </a:rPr>
              <a:t>活化能的大小仅由反应物本性及反应的途径决定，</a:t>
            </a:r>
            <a:endParaRPr lang="zh-CN" altLang="en-US" sz="2400" b="1">
              <a:solidFill>
                <a:srgbClr val="000000"/>
              </a:solidFill>
              <a:latin typeface="新宋体" panose="02010609030101010101" charset="-122"/>
              <a:ea typeface="新宋体" panose="02010609030101010101" charset="-122"/>
              <a:cs typeface="新宋体" panose="02010609030101010101" charset="-122"/>
            </a:endParaRPr>
          </a:p>
          <a:p>
            <a:pPr fontAlgn="base">
              <a:lnSpc>
                <a:spcPct val="125000"/>
              </a:lnSpc>
              <a:spcBef>
                <a:spcPct val="0"/>
              </a:spcBef>
              <a:spcAft>
                <a:spcPct val="0"/>
              </a:spcAft>
              <a:buClr>
                <a:srgbClr val="808080"/>
              </a:buClr>
              <a:buFont typeface="Monotype Sorts"/>
              <a:buNone/>
            </a:pPr>
            <a:r>
              <a:rPr lang="zh-CN" altLang="en-US" sz="2400" b="1">
                <a:solidFill>
                  <a:srgbClr val="000000"/>
                </a:solidFill>
                <a:latin typeface="新宋体" panose="02010609030101010101" charset="-122"/>
                <a:ea typeface="新宋体" panose="02010609030101010101" charset="-122"/>
                <a:cs typeface="新宋体" panose="02010609030101010101" charset="-122"/>
              </a:rPr>
              <a:t>  与反应物的浓度无关，在温度变化不大时，也与温度无关</a:t>
            </a:r>
            <a:endParaRPr lang="zh-CN" altLang="en-US" sz="2400" b="1">
              <a:solidFill>
                <a:srgbClr val="000000"/>
              </a:solidFill>
              <a:latin typeface="新宋体" panose="02010609030101010101" charset="-122"/>
              <a:ea typeface="新宋体" panose="02010609030101010101" charset="-122"/>
              <a:cs typeface="新宋体" panose="02010609030101010101" charset="-122"/>
            </a:endParaRPr>
          </a:p>
          <a:p>
            <a:pPr fontAlgn="base">
              <a:lnSpc>
                <a:spcPct val="125000"/>
              </a:lnSpc>
              <a:spcBef>
                <a:spcPct val="0"/>
              </a:spcBef>
              <a:spcAft>
                <a:spcPct val="0"/>
              </a:spcAft>
              <a:buClr>
                <a:srgbClr val="808080"/>
              </a:buClr>
              <a:buFont typeface="Monotype Sorts"/>
              <a:buNone/>
            </a:pPr>
            <a:r>
              <a:rPr lang="en-US" altLang="zh-CN" sz="2400" b="1">
                <a:solidFill>
                  <a:srgbClr val="000000"/>
                </a:solidFill>
                <a:latin typeface="新宋体" panose="02010609030101010101" charset="-122"/>
                <a:ea typeface="新宋体" panose="02010609030101010101" charset="-122"/>
                <a:cs typeface="新宋体" panose="02010609030101010101" charset="-122"/>
                <a:sym typeface="+mn-ea"/>
              </a:rPr>
              <a:t>3.</a:t>
            </a:r>
            <a:r>
              <a:rPr lang="zh-CN" altLang="en-US" sz="2400" b="1">
                <a:solidFill>
                  <a:srgbClr val="000000"/>
                </a:solidFill>
                <a:latin typeface="新宋体" panose="02010609030101010101" charset="-122"/>
                <a:ea typeface="新宋体" panose="02010609030101010101" charset="-122"/>
                <a:cs typeface="新宋体" panose="02010609030101010101" charset="-122"/>
                <a:sym typeface="+mn-ea"/>
              </a:rPr>
              <a:t>一般地，</a:t>
            </a:r>
            <a:r>
              <a:rPr lang="en-US" altLang="zh-CN" sz="2400" b="1" i="1">
                <a:solidFill>
                  <a:srgbClr val="000000"/>
                </a:solidFill>
                <a:latin typeface="新宋体" panose="02010609030101010101" charset="-122"/>
                <a:ea typeface="新宋体" panose="02010609030101010101" charset="-122"/>
                <a:cs typeface="新宋体" panose="02010609030101010101" charset="-122"/>
                <a:sym typeface="+mn-ea"/>
              </a:rPr>
              <a:t>E</a:t>
            </a:r>
            <a:r>
              <a:rPr lang="en-US" altLang="zh-CN" sz="2400" b="1">
                <a:solidFill>
                  <a:srgbClr val="000000"/>
                </a:solidFill>
                <a:latin typeface="新宋体" panose="02010609030101010101" charset="-122"/>
                <a:ea typeface="新宋体" panose="02010609030101010101" charset="-122"/>
                <a:cs typeface="新宋体" panose="02010609030101010101" charset="-122"/>
                <a:sym typeface="+mn-ea"/>
              </a:rPr>
              <a:t>a</a:t>
            </a:r>
            <a:r>
              <a:rPr lang="zh-CN" altLang="en-US" sz="2400" b="1">
                <a:solidFill>
                  <a:srgbClr val="000000"/>
                </a:solidFill>
                <a:latin typeface="新宋体" panose="02010609030101010101" charset="-122"/>
                <a:ea typeface="新宋体" panose="02010609030101010101" charset="-122"/>
                <a:cs typeface="新宋体" panose="02010609030101010101" charset="-122"/>
                <a:sym typeface="+mn-ea"/>
              </a:rPr>
              <a:t>愈小，活化分子数愈多，</a:t>
            </a:r>
            <a:endParaRPr lang="zh-CN" altLang="en-US" sz="2400" b="1">
              <a:solidFill>
                <a:srgbClr val="000000"/>
              </a:solidFill>
              <a:latin typeface="新宋体" panose="02010609030101010101" charset="-122"/>
              <a:ea typeface="新宋体" panose="02010609030101010101" charset="-122"/>
              <a:cs typeface="新宋体" panose="02010609030101010101" charset="-122"/>
              <a:sym typeface="+mn-ea"/>
            </a:endParaRPr>
          </a:p>
          <a:p>
            <a:pPr fontAlgn="base">
              <a:lnSpc>
                <a:spcPct val="125000"/>
              </a:lnSpc>
              <a:spcBef>
                <a:spcPct val="0"/>
              </a:spcBef>
              <a:spcAft>
                <a:spcPct val="0"/>
              </a:spcAft>
              <a:buClr>
                <a:srgbClr val="808080"/>
              </a:buClr>
              <a:buFont typeface="Monotype Sorts"/>
              <a:buNone/>
            </a:pPr>
            <a:r>
              <a:rPr lang="zh-CN" altLang="en-US" sz="2400" b="1">
                <a:solidFill>
                  <a:srgbClr val="000000"/>
                </a:solidFill>
                <a:latin typeface="新宋体" panose="02010609030101010101" charset="-122"/>
                <a:ea typeface="新宋体" panose="02010609030101010101" charset="-122"/>
                <a:cs typeface="新宋体" panose="02010609030101010101" charset="-122"/>
                <a:sym typeface="+mn-ea"/>
              </a:rPr>
              <a:t>  单位体积内碰撞次数愈多，其反应速率愈大</a:t>
            </a:r>
            <a:endParaRPr lang="zh-CN" altLang="en-US" sz="2400" b="1">
              <a:solidFill>
                <a:srgbClr val="000000"/>
              </a:solidFill>
              <a:latin typeface="新宋体" panose="02010609030101010101" charset="-122"/>
              <a:ea typeface="新宋体" panose="02010609030101010101" charset="-122"/>
              <a:cs typeface="新宋体" panose="02010609030101010101" charset="-122"/>
            </a:endParaRPr>
          </a:p>
        </p:txBody>
      </p:sp>
      <p:sp>
        <p:nvSpPr>
          <p:cNvPr id="27654" name="Rectangle 6"/>
          <p:cNvSpPr/>
          <p:nvPr/>
        </p:nvSpPr>
        <p:spPr>
          <a:xfrm>
            <a:off x="406400" y="3124203"/>
            <a:ext cx="11379200" cy="553085"/>
          </a:xfrm>
          <a:prstGeom prst="rect">
            <a:avLst/>
          </a:prstGeom>
          <a:noFill/>
          <a:ln w="9525">
            <a:noFill/>
          </a:ln>
        </p:spPr>
        <p:txBody>
          <a:bodyPr>
            <a:spAutoFit/>
          </a:bodyPr>
          <a:lstStyle/>
          <a:p>
            <a:pPr fontAlgn="base">
              <a:lnSpc>
                <a:spcPct val="125000"/>
              </a:lnSpc>
              <a:spcBef>
                <a:spcPct val="0"/>
              </a:spcBef>
              <a:spcAft>
                <a:spcPct val="0"/>
              </a:spcAft>
              <a:buClr>
                <a:srgbClr val="808080"/>
              </a:buClr>
              <a:buFont typeface="Monotype Sorts"/>
              <a:buNone/>
            </a:pPr>
            <a:r>
              <a:rPr lang="en-US" altLang="zh-CN" sz="2400" b="1">
                <a:solidFill>
                  <a:srgbClr val="000000"/>
                </a:solidFill>
                <a:latin typeface="新宋体" panose="02010609030101010101" charset="-122"/>
                <a:ea typeface="新宋体" panose="02010609030101010101" charset="-122"/>
                <a:cs typeface="新宋体" panose="02010609030101010101" charset="-122"/>
              </a:rPr>
              <a:t>       </a:t>
            </a:r>
            <a:endParaRPr lang="zh-CN" altLang="en-US" sz="2400" b="1">
              <a:solidFill>
                <a:srgbClr val="000000"/>
              </a:solidFill>
              <a:latin typeface="新宋体" panose="02010609030101010101" charset="-122"/>
              <a:ea typeface="新宋体" panose="02010609030101010101" charset="-122"/>
              <a:cs typeface="新宋体" panose="02010609030101010101" charset="-122"/>
            </a:endParaRPr>
          </a:p>
        </p:txBody>
      </p:sp>
      <p:sp>
        <p:nvSpPr>
          <p:cNvPr id="5" name="圆角矩形 4"/>
          <p:cNvSpPr/>
          <p:nvPr/>
        </p:nvSpPr>
        <p:spPr>
          <a:xfrm flipV="1">
            <a:off x="127848" y="1201420"/>
            <a:ext cx="11936307" cy="76200"/>
          </a:xfrm>
          <a:prstGeom prst="roundRect">
            <a:avLst>
              <a:gd name="adj"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350" b="1" noProof="1">
              <a:solidFill>
                <a:srgbClr val="FFFFFF"/>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7653"/>
                                        </p:tgtEl>
                                        <p:attrNameLst>
                                          <p:attrName>style.visibility</p:attrName>
                                        </p:attrNameLst>
                                      </p:cBhvr>
                                      <p:to>
                                        <p:strVal val="visible"/>
                                      </p:to>
                                    </p:set>
                                    <p:animEffect transition="in" filter="circle(in)">
                                      <p:cBhvr>
                                        <p:cTn id="7" dur="2000"/>
                                        <p:tgtEl>
                                          <p:spTgt spid="27653"/>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27654"/>
                                        </p:tgtEl>
                                        <p:attrNameLst>
                                          <p:attrName>style.visibility</p:attrName>
                                        </p:attrNameLst>
                                      </p:cBhvr>
                                      <p:to>
                                        <p:strVal val="visible"/>
                                      </p:to>
                                    </p:set>
                                    <p:animEffect transition="in" filter="slide(fromBottom)">
                                      <p:cBhvr>
                                        <p:cTn id="12" dur="500"/>
                                        <p:tgtEl>
                                          <p:spTgt spid="276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3" grpId="0"/>
      <p:bldP spid="27654" grpId="0"/>
    </p:bldLst>
  </p:timing>
</p:sld>
</file>

<file path=ppt/slides/slide20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
            <a:lum/>
          </a:blip>
          <a:stretch>
            <a:fillRect/>
          </a:stretch>
        </a:blipFill>
        <a:effectLst/>
      </p:bgPr>
    </p:bg>
    <p:spTree>
      <p:nvGrpSpPr>
        <p:cNvPr id="1" name=""/>
        <p:cNvGrpSpPr/>
        <p:nvPr/>
      </p:nvGrpSpPr>
      <p:grpSpPr>
        <a:xfrm>
          <a:off x="0" y="0"/>
          <a:ext cx="0" cy="0"/>
          <a:chOff x="0" y="0"/>
          <a:chExt cx="0" cy="0"/>
        </a:xfrm>
      </p:grpSpPr>
      <p:sp>
        <p:nvSpPr>
          <p:cNvPr id="4112" name="Text Box 2"/>
          <p:cNvSpPr txBox="1"/>
          <p:nvPr/>
        </p:nvSpPr>
        <p:spPr>
          <a:xfrm>
            <a:off x="1930400" y="663575"/>
            <a:ext cx="4673600" cy="579438"/>
          </a:xfrm>
          <a:prstGeom prst="rect">
            <a:avLst/>
          </a:prstGeom>
          <a:noFill/>
          <a:ln w="9525">
            <a:noFill/>
          </a:ln>
        </p:spPr>
        <p:txBody>
          <a:bodyPr>
            <a:spAutoFit/>
          </a:bodyPr>
          <a:lstStyle/>
          <a:p>
            <a:pPr fontAlgn="base">
              <a:spcBef>
                <a:spcPct val="50000"/>
              </a:spcBef>
              <a:spcAft>
                <a:spcPct val="0"/>
              </a:spcAft>
            </a:pPr>
            <a:endParaRPr lang="zh-CN" altLang="zh-CN" sz="3200" b="1">
              <a:solidFill>
                <a:srgbClr val="000000"/>
              </a:solidFill>
              <a:latin typeface="Times New Roman" panose="02020603050405020304" pitchFamily="18" charset="0"/>
            </a:endParaRPr>
          </a:p>
        </p:txBody>
      </p:sp>
      <p:sp>
        <p:nvSpPr>
          <p:cNvPr id="4113" name="Text Box 3"/>
          <p:cNvSpPr txBox="1"/>
          <p:nvPr/>
        </p:nvSpPr>
        <p:spPr>
          <a:xfrm>
            <a:off x="1096435" y="1533525"/>
            <a:ext cx="9156700" cy="398780"/>
          </a:xfrm>
          <a:prstGeom prst="rect">
            <a:avLst/>
          </a:prstGeom>
          <a:noFill/>
          <a:ln w="9525">
            <a:noFill/>
          </a:ln>
        </p:spPr>
        <p:txBody>
          <a:bodyPr wrap="square">
            <a:spAutoFit/>
          </a:bodyPr>
          <a:lstStyle/>
          <a:p>
            <a:pPr fontAlgn="base">
              <a:spcBef>
                <a:spcPct val="50000"/>
              </a:spcBef>
              <a:spcAft>
                <a:spcPct val="0"/>
              </a:spcAft>
            </a:pPr>
            <a:r>
              <a:rPr lang="en-US" altLang="zh-CN" sz="2000" b="1">
                <a:solidFill>
                  <a:srgbClr val="000000"/>
                </a:solidFill>
                <a:latin typeface="Times New Roman" panose="02020603050405020304" pitchFamily="18" charset="0"/>
                <a:ea typeface="黑体" panose="02010600030101010101" pitchFamily="49" charset="-122"/>
              </a:rPr>
              <a:t>40℃</a:t>
            </a:r>
            <a:r>
              <a:rPr lang="zh-CN" altLang="en-US" sz="2000" b="1">
                <a:solidFill>
                  <a:srgbClr val="000000"/>
                </a:solidFill>
                <a:latin typeface="Times New Roman" panose="02020603050405020304" pitchFamily="18" charset="0"/>
                <a:ea typeface="黑体" panose="02010600030101010101" pitchFamily="49" charset="-122"/>
              </a:rPr>
              <a:t>，</a:t>
            </a:r>
            <a:r>
              <a:rPr lang="en-US" altLang="zh-CN" sz="2000" b="1">
                <a:solidFill>
                  <a:srgbClr val="000000"/>
                </a:solidFill>
                <a:latin typeface="Times New Roman" panose="02020603050405020304" pitchFamily="18" charset="0"/>
                <a:ea typeface="黑体" panose="02010600030101010101" pitchFamily="49" charset="-122"/>
              </a:rPr>
              <a:t>CCl</a:t>
            </a:r>
            <a:r>
              <a:rPr lang="en-US" altLang="zh-CN" sz="2000" b="1" baseline="-25000">
                <a:solidFill>
                  <a:srgbClr val="000000"/>
                </a:solidFill>
                <a:latin typeface="Times New Roman" panose="02020603050405020304" pitchFamily="18" charset="0"/>
                <a:ea typeface="黑体" panose="02010600030101010101" pitchFamily="49" charset="-122"/>
              </a:rPr>
              <a:t>4</a:t>
            </a:r>
            <a:r>
              <a:rPr lang="zh-CN" altLang="en-US" sz="2000" b="1">
                <a:solidFill>
                  <a:srgbClr val="000000"/>
                </a:solidFill>
                <a:latin typeface="Times New Roman" panose="02020603050405020304" pitchFamily="18" charset="0"/>
                <a:ea typeface="黑体" panose="02010600030101010101" pitchFamily="49" charset="-122"/>
              </a:rPr>
              <a:t>中</a:t>
            </a:r>
            <a:r>
              <a:rPr lang="en-US" altLang="zh-CN" sz="2000" b="1">
                <a:solidFill>
                  <a:srgbClr val="000000"/>
                </a:solidFill>
                <a:latin typeface="Times New Roman" panose="02020603050405020304" pitchFamily="18" charset="0"/>
                <a:ea typeface="黑体" panose="02010600030101010101" pitchFamily="49" charset="-122"/>
              </a:rPr>
              <a:t>N</a:t>
            </a:r>
            <a:r>
              <a:rPr lang="en-US" altLang="zh-CN" sz="2000" b="1" baseline="-25000">
                <a:solidFill>
                  <a:srgbClr val="000000"/>
                </a:solidFill>
                <a:latin typeface="Times New Roman" panose="02020603050405020304" pitchFamily="18" charset="0"/>
                <a:ea typeface="黑体" panose="02010600030101010101" pitchFamily="49" charset="-122"/>
              </a:rPr>
              <a:t>2</a:t>
            </a:r>
            <a:r>
              <a:rPr lang="en-US" altLang="zh-CN" sz="2000" b="1">
                <a:solidFill>
                  <a:srgbClr val="000000"/>
                </a:solidFill>
                <a:latin typeface="Times New Roman" panose="02020603050405020304" pitchFamily="18" charset="0"/>
                <a:ea typeface="黑体" panose="02010600030101010101" pitchFamily="49" charset="-122"/>
              </a:rPr>
              <a:t>O</a:t>
            </a:r>
            <a:r>
              <a:rPr lang="en-US" altLang="zh-CN" sz="2000" b="1" baseline="-25000">
                <a:solidFill>
                  <a:srgbClr val="000000"/>
                </a:solidFill>
                <a:latin typeface="Times New Roman" panose="02020603050405020304" pitchFamily="18" charset="0"/>
                <a:ea typeface="黑体" panose="02010600030101010101" pitchFamily="49" charset="-122"/>
              </a:rPr>
              <a:t>5</a:t>
            </a:r>
            <a:r>
              <a:rPr lang="zh-CN" altLang="en-US" sz="2000" b="1">
                <a:solidFill>
                  <a:srgbClr val="000000"/>
                </a:solidFill>
                <a:latin typeface="Times New Roman" panose="02020603050405020304" pitchFamily="18" charset="0"/>
                <a:ea typeface="黑体" panose="02010600030101010101" pitchFamily="49" charset="-122"/>
              </a:rPr>
              <a:t>分解反应的  </a:t>
            </a:r>
            <a:r>
              <a:rPr lang="en-US" altLang="zh-CN" sz="2000" b="1" i="1">
                <a:solidFill>
                  <a:srgbClr val="000000"/>
                </a:solidFill>
                <a:latin typeface="Times New Roman" panose="02020603050405020304" pitchFamily="18" charset="0"/>
                <a:ea typeface="黑体" panose="02010600030101010101" pitchFamily="49" charset="-122"/>
              </a:rPr>
              <a:t>υ</a:t>
            </a:r>
            <a:r>
              <a:rPr lang="zh-CN" altLang="en-US" sz="2000" b="1">
                <a:solidFill>
                  <a:srgbClr val="000000"/>
                </a:solidFill>
                <a:latin typeface="Times New Roman" panose="02020603050405020304" pitchFamily="18" charset="0"/>
                <a:ea typeface="黑体" panose="02010600030101010101" pitchFamily="49" charset="-122"/>
              </a:rPr>
              <a:t>：</a:t>
            </a:r>
            <a:r>
              <a:rPr lang="en-US" altLang="zh-CN" sz="2000" b="1" i="1">
                <a:solidFill>
                  <a:srgbClr val="000000"/>
                </a:solidFill>
                <a:latin typeface="Times New Roman" panose="02020603050405020304" pitchFamily="18" charset="0"/>
                <a:ea typeface="黑体" panose="02010600030101010101" pitchFamily="49" charset="-122"/>
              </a:rPr>
              <a:t>c</a:t>
            </a:r>
            <a:r>
              <a:rPr lang="en-US" altLang="zh-CN" sz="2000" b="1">
                <a:solidFill>
                  <a:srgbClr val="000000"/>
                </a:solidFill>
                <a:latin typeface="Times New Roman" panose="02020603050405020304" pitchFamily="18" charset="0"/>
                <a:ea typeface="黑体" panose="02010600030101010101" pitchFamily="49" charset="-122"/>
              </a:rPr>
              <a:t>( N</a:t>
            </a:r>
            <a:r>
              <a:rPr lang="en-US" altLang="zh-CN" sz="2000" b="1" baseline="-25000">
                <a:solidFill>
                  <a:srgbClr val="000000"/>
                </a:solidFill>
                <a:latin typeface="Times New Roman" panose="02020603050405020304" pitchFamily="18" charset="0"/>
                <a:ea typeface="黑体" panose="02010600030101010101" pitchFamily="49" charset="-122"/>
              </a:rPr>
              <a:t>2</a:t>
            </a:r>
            <a:r>
              <a:rPr lang="en-US" altLang="zh-CN" sz="2000" b="1">
                <a:solidFill>
                  <a:srgbClr val="000000"/>
                </a:solidFill>
                <a:latin typeface="Times New Roman" panose="02020603050405020304" pitchFamily="18" charset="0"/>
                <a:ea typeface="黑体" panose="02010600030101010101" pitchFamily="49" charset="-122"/>
              </a:rPr>
              <a:t>O</a:t>
            </a:r>
            <a:r>
              <a:rPr lang="en-US" altLang="zh-CN" sz="2000" b="1" baseline="-25000">
                <a:solidFill>
                  <a:srgbClr val="000000"/>
                </a:solidFill>
                <a:latin typeface="Times New Roman" panose="02020603050405020304" pitchFamily="18" charset="0"/>
                <a:ea typeface="黑体" panose="02010600030101010101" pitchFamily="49" charset="-122"/>
              </a:rPr>
              <a:t>5</a:t>
            </a:r>
            <a:r>
              <a:rPr lang="en-US" altLang="zh-CN" sz="2000" b="1">
                <a:solidFill>
                  <a:srgbClr val="000000"/>
                </a:solidFill>
                <a:latin typeface="Times New Roman" panose="02020603050405020304" pitchFamily="18" charset="0"/>
                <a:ea typeface="黑体" panose="02010600030101010101" pitchFamily="49" charset="-122"/>
              </a:rPr>
              <a:t> )</a:t>
            </a:r>
            <a:endParaRPr lang="en-US" altLang="zh-CN" sz="2000" b="1">
              <a:solidFill>
                <a:srgbClr val="000000"/>
              </a:solidFill>
              <a:latin typeface="Times New Roman" panose="02020603050405020304" pitchFamily="18" charset="0"/>
              <a:ea typeface="黑体" panose="02010600030101010101" pitchFamily="49" charset="-122"/>
            </a:endParaRPr>
          </a:p>
        </p:txBody>
      </p:sp>
      <p:grpSp>
        <p:nvGrpSpPr>
          <p:cNvPr id="2" name="Group 4"/>
          <p:cNvGrpSpPr/>
          <p:nvPr/>
        </p:nvGrpSpPr>
        <p:grpSpPr>
          <a:xfrm>
            <a:off x="1096433" y="2025650"/>
            <a:ext cx="9284547" cy="2608580"/>
            <a:chOff x="528" y="1200"/>
            <a:chExt cx="4752" cy="2016"/>
          </a:xfrm>
        </p:grpSpPr>
        <p:graphicFrame>
          <p:nvGraphicFramePr>
            <p:cNvPr id="4099" name="Object 5"/>
            <p:cNvGraphicFramePr>
              <a:graphicFrameLocks noChangeAspect="1"/>
            </p:cNvGraphicFramePr>
            <p:nvPr/>
          </p:nvGraphicFramePr>
          <p:xfrm>
            <a:off x="528" y="1200"/>
            <a:ext cx="4752" cy="2016"/>
          </p:xfrm>
          <a:graphic>
            <a:graphicData uri="http://schemas.openxmlformats.org/presentationml/2006/ole">
              <mc:AlternateContent xmlns:mc="http://schemas.openxmlformats.org/markup-compatibility/2006">
                <mc:Choice xmlns:v="urn:schemas-microsoft-com:vml" Requires="v">
                  <p:oleObj spid="_x0000_s1056" name="" r:id="rId2" imgW="3362325" imgH="1219200" progId="">
                    <p:embed/>
                  </p:oleObj>
                </mc:Choice>
                <mc:Fallback>
                  <p:oleObj name="" r:id="rId2" imgW="3362325" imgH="1219200" progId="">
                    <p:embed/>
                    <p:pic>
                      <p:nvPicPr>
                        <p:cNvPr id="0" name="OLE substitute image"/>
                        <p:cNvPicPr/>
                        <p:nvPr/>
                      </p:nvPicPr>
                      <p:blipFill>
                        <a:blip r:embed="rId3"/>
                        <a:stretch>
                          <a:fillRect/>
                        </a:stretch>
                      </p:blipFill>
                      <p:spPr>
                        <a:xfrm>
                          <a:off x="528" y="1200"/>
                          <a:ext cx="4752" cy="2016"/>
                        </a:xfrm>
                        <a:prstGeom prst="rect">
                          <a:avLst/>
                        </a:prstGeom>
                        <a:noFill/>
                        <a:ln w="9525">
                          <a:noFill/>
                        </a:ln>
                      </p:spPr>
                    </p:pic>
                  </p:oleObj>
                </mc:Fallback>
              </mc:AlternateContent>
            </a:graphicData>
          </a:graphic>
        </p:graphicFrame>
        <p:grpSp>
          <p:nvGrpSpPr>
            <p:cNvPr id="3" name="Group 6"/>
            <p:cNvGrpSpPr/>
            <p:nvPr/>
          </p:nvGrpSpPr>
          <p:grpSpPr>
            <a:xfrm>
              <a:off x="1545" y="1200"/>
              <a:ext cx="1263" cy="1986"/>
              <a:chOff x="1353" y="1248"/>
              <a:chExt cx="1373" cy="2479"/>
            </a:xfrm>
          </p:grpSpPr>
          <p:graphicFrame>
            <p:nvGraphicFramePr>
              <p:cNvPr id="4106" name="Object 7"/>
              <p:cNvGraphicFramePr>
                <a:graphicFrameLocks noChangeAspect="1"/>
              </p:cNvGraphicFramePr>
              <p:nvPr/>
            </p:nvGraphicFramePr>
            <p:xfrm>
              <a:off x="1353" y="1248"/>
              <a:ext cx="1373" cy="393"/>
            </p:xfrm>
            <a:graphic>
              <a:graphicData uri="http://schemas.openxmlformats.org/presentationml/2006/ole">
                <mc:AlternateContent xmlns:mc="http://schemas.openxmlformats.org/markup-compatibility/2006">
                  <mc:Choice xmlns:v="urn:schemas-microsoft-com:vml" Requires="v">
                    <p:oleObj spid="_x0000_s1057" name="" r:id="rId4" imgW="23164800" imgH="6096000" progId="">
                      <p:embed/>
                    </p:oleObj>
                  </mc:Choice>
                  <mc:Fallback>
                    <p:oleObj name="" r:id="rId4" imgW="23164800" imgH="6096000" progId="">
                      <p:embed/>
                      <p:pic>
                        <p:nvPicPr>
                          <p:cNvPr id="0" name="OLE substitute image"/>
                          <p:cNvPicPr/>
                          <p:nvPr/>
                        </p:nvPicPr>
                        <p:blipFill>
                          <a:blip r:embed="rId5"/>
                          <a:stretch>
                            <a:fillRect/>
                          </a:stretch>
                        </p:blipFill>
                        <p:spPr>
                          <a:xfrm>
                            <a:off x="1353" y="1248"/>
                            <a:ext cx="1373" cy="393"/>
                          </a:xfrm>
                          <a:prstGeom prst="rect">
                            <a:avLst/>
                          </a:prstGeom>
                          <a:noFill/>
                          <a:ln w="9525">
                            <a:noFill/>
                          </a:ln>
                        </p:spPr>
                      </p:pic>
                    </p:oleObj>
                  </mc:Fallback>
                </mc:AlternateContent>
              </a:graphicData>
            </a:graphic>
          </p:graphicFrame>
          <p:graphicFrame>
            <p:nvGraphicFramePr>
              <p:cNvPr id="4107" name="Object 8"/>
              <p:cNvGraphicFramePr>
                <a:graphicFrameLocks noChangeAspect="1"/>
              </p:cNvGraphicFramePr>
              <p:nvPr/>
            </p:nvGraphicFramePr>
            <p:xfrm>
              <a:off x="1392" y="1728"/>
              <a:ext cx="1200" cy="367"/>
            </p:xfrm>
            <a:graphic>
              <a:graphicData uri="http://schemas.openxmlformats.org/presentationml/2006/ole">
                <mc:AlternateContent xmlns:mc="http://schemas.openxmlformats.org/markup-compatibility/2006">
                  <mc:Choice xmlns:v="urn:schemas-microsoft-com:vml" Requires="v">
                    <p:oleObj spid="_x0000_s1058" name="" r:id="rId6" imgW="15849600" imgH="4876800" progId="">
                      <p:embed/>
                    </p:oleObj>
                  </mc:Choice>
                  <mc:Fallback>
                    <p:oleObj name="" r:id="rId6" imgW="15849600" imgH="4876800" progId="">
                      <p:embed/>
                      <p:pic>
                        <p:nvPicPr>
                          <p:cNvPr id="0" name="OLE substitute image"/>
                          <p:cNvPicPr/>
                          <p:nvPr/>
                        </p:nvPicPr>
                        <p:blipFill>
                          <a:blip r:embed="rId7"/>
                          <a:stretch>
                            <a:fillRect/>
                          </a:stretch>
                        </p:blipFill>
                        <p:spPr>
                          <a:xfrm>
                            <a:off x="1392" y="1728"/>
                            <a:ext cx="1200" cy="367"/>
                          </a:xfrm>
                          <a:prstGeom prst="rect">
                            <a:avLst/>
                          </a:prstGeom>
                          <a:noFill/>
                          <a:ln w="9525">
                            <a:noFill/>
                          </a:ln>
                        </p:spPr>
                      </p:pic>
                    </p:oleObj>
                  </mc:Fallback>
                </mc:AlternateContent>
              </a:graphicData>
            </a:graphic>
          </p:graphicFrame>
          <p:graphicFrame>
            <p:nvGraphicFramePr>
              <p:cNvPr id="4108" name="Object 9"/>
              <p:cNvGraphicFramePr>
                <a:graphicFrameLocks noChangeAspect="1"/>
              </p:cNvGraphicFramePr>
              <p:nvPr/>
            </p:nvGraphicFramePr>
            <p:xfrm>
              <a:off x="1392" y="2544"/>
              <a:ext cx="1200" cy="367"/>
            </p:xfrm>
            <a:graphic>
              <a:graphicData uri="http://schemas.openxmlformats.org/presentationml/2006/ole">
                <mc:AlternateContent xmlns:mc="http://schemas.openxmlformats.org/markup-compatibility/2006">
                  <mc:Choice xmlns:v="urn:schemas-microsoft-com:vml" Requires="v">
                    <p:oleObj spid="_x0000_s1059" name="" r:id="rId8" imgW="15849600" imgH="4876800" progId="">
                      <p:embed/>
                    </p:oleObj>
                  </mc:Choice>
                  <mc:Fallback>
                    <p:oleObj name="" r:id="rId8" imgW="15849600" imgH="4876800" progId="">
                      <p:embed/>
                      <p:pic>
                        <p:nvPicPr>
                          <p:cNvPr id="0" name="OLE substitute image"/>
                          <p:cNvPicPr/>
                          <p:nvPr/>
                        </p:nvPicPr>
                        <p:blipFill>
                          <a:blip r:embed="rId9"/>
                          <a:stretch>
                            <a:fillRect/>
                          </a:stretch>
                        </p:blipFill>
                        <p:spPr>
                          <a:xfrm>
                            <a:off x="1392" y="2544"/>
                            <a:ext cx="1200" cy="367"/>
                          </a:xfrm>
                          <a:prstGeom prst="rect">
                            <a:avLst/>
                          </a:prstGeom>
                          <a:noFill/>
                          <a:ln w="9525">
                            <a:noFill/>
                          </a:ln>
                        </p:spPr>
                      </p:pic>
                    </p:oleObj>
                  </mc:Fallback>
                </mc:AlternateContent>
              </a:graphicData>
            </a:graphic>
          </p:graphicFrame>
          <p:graphicFrame>
            <p:nvGraphicFramePr>
              <p:cNvPr id="4109" name="Object 10"/>
              <p:cNvGraphicFramePr>
                <a:graphicFrameLocks noChangeAspect="1"/>
              </p:cNvGraphicFramePr>
              <p:nvPr/>
            </p:nvGraphicFramePr>
            <p:xfrm>
              <a:off x="1392" y="2976"/>
              <a:ext cx="1200" cy="367"/>
            </p:xfrm>
            <a:graphic>
              <a:graphicData uri="http://schemas.openxmlformats.org/presentationml/2006/ole">
                <mc:AlternateContent xmlns:mc="http://schemas.openxmlformats.org/markup-compatibility/2006">
                  <mc:Choice xmlns:v="urn:schemas-microsoft-com:vml" Requires="v">
                    <p:oleObj spid="_x0000_s1060" name="" r:id="rId10" imgW="15849600" imgH="4876800" progId="">
                      <p:embed/>
                    </p:oleObj>
                  </mc:Choice>
                  <mc:Fallback>
                    <p:oleObj name="" r:id="rId10" imgW="15849600" imgH="4876800" progId="">
                      <p:embed/>
                      <p:pic>
                        <p:nvPicPr>
                          <p:cNvPr id="0" name="OLE substitute image"/>
                          <p:cNvPicPr/>
                          <p:nvPr/>
                        </p:nvPicPr>
                        <p:blipFill>
                          <a:blip r:embed="rId11"/>
                          <a:stretch>
                            <a:fillRect/>
                          </a:stretch>
                        </p:blipFill>
                        <p:spPr>
                          <a:xfrm>
                            <a:off x="1392" y="2976"/>
                            <a:ext cx="1200" cy="367"/>
                          </a:xfrm>
                          <a:prstGeom prst="rect">
                            <a:avLst/>
                          </a:prstGeom>
                          <a:noFill/>
                          <a:ln w="9525">
                            <a:noFill/>
                          </a:ln>
                        </p:spPr>
                      </p:pic>
                    </p:oleObj>
                  </mc:Fallback>
                </mc:AlternateContent>
              </a:graphicData>
            </a:graphic>
          </p:graphicFrame>
          <p:graphicFrame>
            <p:nvGraphicFramePr>
              <p:cNvPr id="4110" name="Object 11"/>
              <p:cNvGraphicFramePr>
                <a:graphicFrameLocks noChangeAspect="1"/>
              </p:cNvGraphicFramePr>
              <p:nvPr/>
            </p:nvGraphicFramePr>
            <p:xfrm>
              <a:off x="1392" y="3360"/>
              <a:ext cx="1177" cy="367"/>
            </p:xfrm>
            <a:graphic>
              <a:graphicData uri="http://schemas.openxmlformats.org/presentationml/2006/ole">
                <mc:AlternateContent xmlns:mc="http://schemas.openxmlformats.org/markup-compatibility/2006">
                  <mc:Choice xmlns:v="urn:schemas-microsoft-com:vml" Requires="v">
                    <p:oleObj spid="_x0000_s1061" name="" r:id="rId12" imgW="15544800" imgH="4876800" progId="">
                      <p:embed/>
                    </p:oleObj>
                  </mc:Choice>
                  <mc:Fallback>
                    <p:oleObj name="" r:id="rId12" imgW="15544800" imgH="4876800" progId="">
                      <p:embed/>
                      <p:pic>
                        <p:nvPicPr>
                          <p:cNvPr id="0" name="OLE substitute image"/>
                          <p:cNvPicPr/>
                          <p:nvPr/>
                        </p:nvPicPr>
                        <p:blipFill>
                          <a:blip r:embed="rId13"/>
                          <a:stretch>
                            <a:fillRect/>
                          </a:stretch>
                        </p:blipFill>
                        <p:spPr>
                          <a:xfrm>
                            <a:off x="1392" y="3360"/>
                            <a:ext cx="1177" cy="367"/>
                          </a:xfrm>
                          <a:prstGeom prst="rect">
                            <a:avLst/>
                          </a:prstGeom>
                          <a:noFill/>
                          <a:ln w="9525">
                            <a:noFill/>
                          </a:ln>
                        </p:spPr>
                      </p:pic>
                    </p:oleObj>
                  </mc:Fallback>
                </mc:AlternateContent>
              </a:graphicData>
            </a:graphic>
          </p:graphicFrame>
          <p:graphicFrame>
            <p:nvGraphicFramePr>
              <p:cNvPr id="4111" name="Object 12"/>
              <p:cNvGraphicFramePr>
                <a:graphicFrameLocks noChangeAspect="1"/>
              </p:cNvGraphicFramePr>
              <p:nvPr/>
            </p:nvGraphicFramePr>
            <p:xfrm>
              <a:off x="1392" y="2160"/>
              <a:ext cx="1200" cy="367"/>
            </p:xfrm>
            <a:graphic>
              <a:graphicData uri="http://schemas.openxmlformats.org/presentationml/2006/ole">
                <mc:AlternateContent xmlns:mc="http://schemas.openxmlformats.org/markup-compatibility/2006">
                  <mc:Choice xmlns:v="urn:schemas-microsoft-com:vml" Requires="v">
                    <p:oleObj spid="_x0000_s1062" name="" r:id="rId14" imgW="15849600" imgH="4876800" progId="">
                      <p:embed/>
                    </p:oleObj>
                  </mc:Choice>
                  <mc:Fallback>
                    <p:oleObj name="" r:id="rId14" imgW="15849600" imgH="4876800" progId="">
                      <p:embed/>
                      <p:pic>
                        <p:nvPicPr>
                          <p:cNvPr id="0" name="OLE substitute image"/>
                          <p:cNvPicPr/>
                          <p:nvPr/>
                        </p:nvPicPr>
                        <p:blipFill>
                          <a:blip r:embed="rId15"/>
                          <a:stretch>
                            <a:fillRect/>
                          </a:stretch>
                        </p:blipFill>
                        <p:spPr>
                          <a:xfrm>
                            <a:off x="1392" y="2160"/>
                            <a:ext cx="1200" cy="367"/>
                          </a:xfrm>
                          <a:prstGeom prst="rect">
                            <a:avLst/>
                          </a:prstGeom>
                          <a:noFill/>
                          <a:ln w="9525">
                            <a:noFill/>
                          </a:ln>
                        </p:spPr>
                      </p:pic>
                    </p:oleObj>
                  </mc:Fallback>
                </mc:AlternateContent>
              </a:graphicData>
            </a:graphic>
          </p:graphicFrame>
        </p:grpSp>
        <p:graphicFrame>
          <p:nvGraphicFramePr>
            <p:cNvPr id="4100" name="Object 13"/>
            <p:cNvGraphicFramePr>
              <a:graphicFrameLocks noChangeAspect="1"/>
            </p:cNvGraphicFramePr>
            <p:nvPr/>
          </p:nvGraphicFramePr>
          <p:xfrm>
            <a:off x="4128" y="2217"/>
            <a:ext cx="912" cy="279"/>
          </p:xfrm>
          <a:graphic>
            <a:graphicData uri="http://schemas.openxmlformats.org/presentationml/2006/ole">
              <mc:AlternateContent xmlns:mc="http://schemas.openxmlformats.org/markup-compatibility/2006">
                <mc:Choice xmlns:v="urn:schemas-microsoft-com:vml" Requires="v">
                  <p:oleObj spid="_x0000_s1063" name="" r:id="rId16" imgW="15849600" imgH="4876800" progId="">
                    <p:embed/>
                  </p:oleObj>
                </mc:Choice>
                <mc:Fallback>
                  <p:oleObj name="" r:id="rId16" imgW="15849600" imgH="4876800" progId="">
                    <p:embed/>
                    <p:pic>
                      <p:nvPicPr>
                        <p:cNvPr id="0" name="OLE substitute image"/>
                        <p:cNvPicPr/>
                        <p:nvPr/>
                      </p:nvPicPr>
                      <p:blipFill>
                        <a:blip r:embed="rId17"/>
                        <a:stretch>
                          <a:fillRect/>
                        </a:stretch>
                      </p:blipFill>
                      <p:spPr>
                        <a:xfrm>
                          <a:off x="4128" y="2217"/>
                          <a:ext cx="912" cy="279"/>
                        </a:xfrm>
                        <a:prstGeom prst="rect">
                          <a:avLst/>
                        </a:prstGeom>
                        <a:noFill/>
                        <a:ln w="9525">
                          <a:noFill/>
                        </a:ln>
                      </p:spPr>
                    </p:pic>
                  </p:oleObj>
                </mc:Fallback>
              </mc:AlternateContent>
            </a:graphicData>
          </a:graphic>
        </p:graphicFrame>
        <p:graphicFrame>
          <p:nvGraphicFramePr>
            <p:cNvPr id="4101" name="Object 14"/>
            <p:cNvGraphicFramePr>
              <a:graphicFrameLocks noChangeAspect="1"/>
            </p:cNvGraphicFramePr>
            <p:nvPr/>
          </p:nvGraphicFramePr>
          <p:xfrm>
            <a:off x="4128" y="1881"/>
            <a:ext cx="912" cy="279"/>
          </p:xfrm>
          <a:graphic>
            <a:graphicData uri="http://schemas.openxmlformats.org/presentationml/2006/ole">
              <mc:AlternateContent xmlns:mc="http://schemas.openxmlformats.org/markup-compatibility/2006">
                <mc:Choice xmlns:v="urn:schemas-microsoft-com:vml" Requires="v">
                  <p:oleObj spid="_x0000_s1064" name="" r:id="rId18" imgW="15849600" imgH="4876800" progId="">
                    <p:embed/>
                  </p:oleObj>
                </mc:Choice>
                <mc:Fallback>
                  <p:oleObj name="" r:id="rId18" imgW="15849600" imgH="4876800" progId="">
                    <p:embed/>
                    <p:pic>
                      <p:nvPicPr>
                        <p:cNvPr id="0" name="OLE substitute image"/>
                        <p:cNvPicPr/>
                        <p:nvPr/>
                      </p:nvPicPr>
                      <p:blipFill>
                        <a:blip r:embed="rId11"/>
                        <a:stretch>
                          <a:fillRect/>
                        </a:stretch>
                      </p:blipFill>
                      <p:spPr>
                        <a:xfrm>
                          <a:off x="4128" y="1881"/>
                          <a:ext cx="912" cy="279"/>
                        </a:xfrm>
                        <a:prstGeom prst="rect">
                          <a:avLst/>
                        </a:prstGeom>
                        <a:noFill/>
                        <a:ln w="9525">
                          <a:noFill/>
                        </a:ln>
                      </p:spPr>
                    </p:pic>
                  </p:oleObj>
                </mc:Fallback>
              </mc:AlternateContent>
            </a:graphicData>
          </a:graphic>
        </p:graphicFrame>
        <p:graphicFrame>
          <p:nvGraphicFramePr>
            <p:cNvPr id="4102" name="Object 15"/>
            <p:cNvGraphicFramePr>
              <a:graphicFrameLocks noChangeAspect="1"/>
            </p:cNvGraphicFramePr>
            <p:nvPr/>
          </p:nvGraphicFramePr>
          <p:xfrm>
            <a:off x="4128" y="1545"/>
            <a:ext cx="912" cy="279"/>
          </p:xfrm>
          <a:graphic>
            <a:graphicData uri="http://schemas.openxmlformats.org/presentationml/2006/ole">
              <mc:AlternateContent xmlns:mc="http://schemas.openxmlformats.org/markup-compatibility/2006">
                <mc:Choice xmlns:v="urn:schemas-microsoft-com:vml" Requires="v">
                  <p:oleObj spid="_x0000_s1065" name="" r:id="rId19" imgW="15849600" imgH="4876800" progId="">
                    <p:embed/>
                  </p:oleObj>
                </mc:Choice>
                <mc:Fallback>
                  <p:oleObj name="" r:id="rId19" imgW="15849600" imgH="4876800" progId="">
                    <p:embed/>
                    <p:pic>
                      <p:nvPicPr>
                        <p:cNvPr id="0" name="OLE substitute image"/>
                        <p:cNvPicPr/>
                        <p:nvPr/>
                      </p:nvPicPr>
                      <p:blipFill>
                        <a:blip r:embed="rId20"/>
                        <a:stretch>
                          <a:fillRect/>
                        </a:stretch>
                      </p:blipFill>
                      <p:spPr>
                        <a:xfrm>
                          <a:off x="4128" y="1545"/>
                          <a:ext cx="912" cy="279"/>
                        </a:xfrm>
                        <a:prstGeom prst="rect">
                          <a:avLst/>
                        </a:prstGeom>
                        <a:noFill/>
                        <a:ln w="9525">
                          <a:noFill/>
                        </a:ln>
                      </p:spPr>
                    </p:pic>
                  </p:oleObj>
                </mc:Fallback>
              </mc:AlternateContent>
            </a:graphicData>
          </a:graphic>
        </p:graphicFrame>
        <p:graphicFrame>
          <p:nvGraphicFramePr>
            <p:cNvPr id="4103" name="Object 16"/>
            <p:cNvGraphicFramePr>
              <a:graphicFrameLocks noChangeAspect="1"/>
            </p:cNvGraphicFramePr>
            <p:nvPr/>
          </p:nvGraphicFramePr>
          <p:xfrm>
            <a:off x="4128" y="2880"/>
            <a:ext cx="912" cy="279"/>
          </p:xfrm>
          <a:graphic>
            <a:graphicData uri="http://schemas.openxmlformats.org/presentationml/2006/ole">
              <mc:AlternateContent xmlns:mc="http://schemas.openxmlformats.org/markup-compatibility/2006">
                <mc:Choice xmlns:v="urn:schemas-microsoft-com:vml" Requires="v">
                  <p:oleObj spid="_x0000_s1066" name="" r:id="rId21" imgW="15849600" imgH="4876800" progId="">
                    <p:embed/>
                  </p:oleObj>
                </mc:Choice>
                <mc:Fallback>
                  <p:oleObj name="" r:id="rId21" imgW="15849600" imgH="4876800" progId="">
                    <p:embed/>
                    <p:pic>
                      <p:nvPicPr>
                        <p:cNvPr id="0" name="OLE substitute image"/>
                        <p:cNvPicPr/>
                        <p:nvPr/>
                      </p:nvPicPr>
                      <p:blipFill>
                        <a:blip r:embed="rId22"/>
                        <a:stretch>
                          <a:fillRect/>
                        </a:stretch>
                      </p:blipFill>
                      <p:spPr>
                        <a:xfrm>
                          <a:off x="4128" y="2880"/>
                          <a:ext cx="912" cy="279"/>
                        </a:xfrm>
                        <a:prstGeom prst="rect">
                          <a:avLst/>
                        </a:prstGeom>
                        <a:noFill/>
                        <a:ln w="9525">
                          <a:noFill/>
                        </a:ln>
                      </p:spPr>
                    </p:pic>
                  </p:oleObj>
                </mc:Fallback>
              </mc:AlternateContent>
            </a:graphicData>
          </a:graphic>
        </p:graphicFrame>
        <p:graphicFrame>
          <p:nvGraphicFramePr>
            <p:cNvPr id="4104" name="Object 17"/>
            <p:cNvGraphicFramePr>
              <a:graphicFrameLocks noChangeAspect="1"/>
            </p:cNvGraphicFramePr>
            <p:nvPr/>
          </p:nvGraphicFramePr>
          <p:xfrm>
            <a:off x="4128" y="2553"/>
            <a:ext cx="895" cy="279"/>
          </p:xfrm>
          <a:graphic>
            <a:graphicData uri="http://schemas.openxmlformats.org/presentationml/2006/ole">
              <mc:AlternateContent xmlns:mc="http://schemas.openxmlformats.org/markup-compatibility/2006">
                <mc:Choice xmlns:v="urn:schemas-microsoft-com:vml" Requires="v">
                  <p:oleObj spid="_x0000_s1067" name="" r:id="rId23" imgW="15544800" imgH="4876800" progId="">
                    <p:embed/>
                  </p:oleObj>
                </mc:Choice>
                <mc:Fallback>
                  <p:oleObj name="" r:id="rId23" imgW="15544800" imgH="4876800" progId="">
                    <p:embed/>
                    <p:pic>
                      <p:nvPicPr>
                        <p:cNvPr id="0" name="OLE substitute image"/>
                        <p:cNvPicPr/>
                        <p:nvPr/>
                      </p:nvPicPr>
                      <p:blipFill>
                        <a:blip r:embed="rId13"/>
                        <a:stretch>
                          <a:fillRect/>
                        </a:stretch>
                      </p:blipFill>
                      <p:spPr>
                        <a:xfrm>
                          <a:off x="4128" y="2553"/>
                          <a:ext cx="895" cy="279"/>
                        </a:xfrm>
                        <a:prstGeom prst="rect">
                          <a:avLst/>
                        </a:prstGeom>
                        <a:noFill/>
                        <a:ln w="9525">
                          <a:noFill/>
                        </a:ln>
                      </p:spPr>
                    </p:pic>
                  </p:oleObj>
                </mc:Fallback>
              </mc:AlternateContent>
            </a:graphicData>
          </a:graphic>
        </p:graphicFrame>
        <p:graphicFrame>
          <p:nvGraphicFramePr>
            <p:cNvPr id="4105" name="Object 18"/>
            <p:cNvGraphicFramePr>
              <a:graphicFrameLocks noChangeAspect="1"/>
            </p:cNvGraphicFramePr>
            <p:nvPr/>
          </p:nvGraphicFramePr>
          <p:xfrm>
            <a:off x="4080" y="1239"/>
            <a:ext cx="1134" cy="325"/>
          </p:xfrm>
          <a:graphic>
            <a:graphicData uri="http://schemas.openxmlformats.org/presentationml/2006/ole">
              <mc:AlternateContent xmlns:mc="http://schemas.openxmlformats.org/markup-compatibility/2006">
                <mc:Choice xmlns:v="urn:schemas-microsoft-com:vml" Requires="v">
                  <p:oleObj spid="_x0000_s1068" name="" r:id="rId24" imgW="23164800" imgH="6096000" progId="">
                    <p:embed/>
                  </p:oleObj>
                </mc:Choice>
                <mc:Fallback>
                  <p:oleObj name="" r:id="rId24" imgW="23164800" imgH="6096000" progId="">
                    <p:embed/>
                    <p:pic>
                      <p:nvPicPr>
                        <p:cNvPr id="0" name="OLE substitute image"/>
                        <p:cNvPicPr/>
                        <p:nvPr/>
                      </p:nvPicPr>
                      <p:blipFill>
                        <a:blip r:embed="rId5"/>
                        <a:stretch>
                          <a:fillRect/>
                        </a:stretch>
                      </p:blipFill>
                      <p:spPr>
                        <a:xfrm>
                          <a:off x="4080" y="1239"/>
                          <a:ext cx="1134" cy="325"/>
                        </a:xfrm>
                        <a:prstGeom prst="rect">
                          <a:avLst/>
                        </a:prstGeom>
                        <a:noFill/>
                        <a:ln w="9525">
                          <a:noFill/>
                        </a:ln>
                      </p:spPr>
                    </p:pic>
                  </p:oleObj>
                </mc:Fallback>
              </mc:AlternateContent>
            </a:graphicData>
          </a:graphic>
        </p:graphicFrame>
      </p:grpSp>
      <p:sp>
        <p:nvSpPr>
          <p:cNvPr id="4115" name="Rectangle 19"/>
          <p:cNvSpPr>
            <a:spLocks noGrp="1"/>
          </p:cNvSpPr>
          <p:nvPr>
            <p:ph type="title"/>
          </p:nvPr>
        </p:nvSpPr>
        <p:spPr>
          <a:xfrm>
            <a:off x="431802" y="557530"/>
            <a:ext cx="4330700" cy="685800"/>
          </a:xfrm>
        </p:spPr>
        <p:txBody>
          <a:bodyPr vert="horz" wrap="square" lIns="91440" tIns="45720" rIns="91440" bIns="45720" anchor="ctr"/>
          <a:lstStyle/>
          <a:p>
            <a:pPr algn="l" eaLnBrk="1" hangingPunct="1"/>
            <a:r>
              <a:rPr lang="zh-CN" altLang="en-US" sz="2800" b="1">
                <a:solidFill>
                  <a:schemeClr val="tx1"/>
                </a:solidFill>
                <a:latin typeface="新宋体" panose="02010609030101010101" charset="-122"/>
                <a:ea typeface="新宋体" panose="02010609030101010101" charset="-122"/>
              </a:rPr>
              <a:t>化学反应速率方程</a:t>
            </a:r>
            <a:endParaRPr lang="zh-CN" altLang="en-US" sz="2800" b="1">
              <a:solidFill>
                <a:schemeClr val="tx1"/>
              </a:solidFill>
              <a:latin typeface="新宋体" panose="02010609030101010101" charset="-122"/>
              <a:ea typeface="新宋体" panose="02010609030101010101" charset="-122"/>
            </a:endParaRPr>
          </a:p>
        </p:txBody>
      </p:sp>
      <p:grpSp>
        <p:nvGrpSpPr>
          <p:cNvPr id="4" name="组合 1"/>
          <p:cNvGrpSpPr/>
          <p:nvPr/>
        </p:nvGrpSpPr>
        <p:grpSpPr>
          <a:xfrm>
            <a:off x="1267461" y="5184143"/>
            <a:ext cx="7227147" cy="860425"/>
            <a:chOff x="1497" y="8164"/>
            <a:chExt cx="8536" cy="1355"/>
          </a:xfrm>
        </p:grpSpPr>
        <p:sp>
          <p:nvSpPr>
            <p:cNvPr id="30740" name="Text Box 20"/>
            <p:cNvSpPr txBox="1"/>
            <p:nvPr/>
          </p:nvSpPr>
          <p:spPr>
            <a:xfrm>
              <a:off x="1497" y="8164"/>
              <a:ext cx="8537" cy="1355"/>
            </a:xfrm>
            <a:prstGeom prst="rect">
              <a:avLst/>
            </a:prstGeom>
            <a:noFill/>
            <a:ln w="9525">
              <a:solidFill>
                <a:srgbClr val="FF0000"/>
              </a:solidFill>
            </a:ln>
          </p:spPr>
          <p:txBody>
            <a:bodyPr wrap="square">
              <a:spAutoFit/>
            </a:bodyPr>
            <a:lstStyle/>
            <a:p>
              <a:pPr fontAlgn="base">
                <a:spcBef>
                  <a:spcPct val="50000"/>
                </a:spcBef>
                <a:spcAft>
                  <a:spcPct val="0"/>
                </a:spcAft>
              </a:pPr>
              <a:r>
                <a:rPr lang="en-US" altLang="zh-CN" sz="2000" b="1">
                  <a:solidFill>
                    <a:srgbClr val="000000"/>
                  </a:solidFill>
                  <a:latin typeface="Times New Roman" panose="02020603050405020304" pitchFamily="18" charset="0"/>
                  <a:ea typeface="黑体" panose="02010600030101010101" pitchFamily="49" charset="-122"/>
                </a:rPr>
                <a:t>N</a:t>
              </a:r>
              <a:r>
                <a:rPr lang="en-US" altLang="zh-CN" sz="2000" b="1" baseline="-25000">
                  <a:solidFill>
                    <a:srgbClr val="000000"/>
                  </a:solidFill>
                  <a:latin typeface="Times New Roman" panose="02020603050405020304" pitchFamily="18" charset="0"/>
                  <a:ea typeface="黑体" panose="02010600030101010101" pitchFamily="49" charset="-122"/>
                </a:rPr>
                <a:t>2</a:t>
              </a:r>
              <a:r>
                <a:rPr lang="en-US" altLang="zh-CN" sz="2000" b="1">
                  <a:solidFill>
                    <a:srgbClr val="000000"/>
                  </a:solidFill>
                  <a:latin typeface="Times New Roman" panose="02020603050405020304" pitchFamily="18" charset="0"/>
                  <a:ea typeface="黑体" panose="02010600030101010101" pitchFamily="49" charset="-122"/>
                </a:rPr>
                <a:t>O</a:t>
              </a:r>
              <a:r>
                <a:rPr lang="en-US" altLang="zh-CN" sz="2000" b="1" baseline="-25000">
                  <a:solidFill>
                    <a:srgbClr val="000000"/>
                  </a:solidFill>
                  <a:latin typeface="Times New Roman" panose="02020603050405020304" pitchFamily="18" charset="0"/>
                  <a:ea typeface="黑体" panose="02010600030101010101" pitchFamily="49" charset="-122"/>
                </a:rPr>
                <a:t>5</a:t>
              </a:r>
              <a:r>
                <a:rPr lang="zh-CN" altLang="en-US" sz="2000" b="1">
                  <a:solidFill>
                    <a:srgbClr val="000000"/>
                  </a:solidFill>
                  <a:latin typeface="Times New Roman" panose="02020603050405020304" pitchFamily="18" charset="0"/>
                  <a:ea typeface="黑体" panose="02010600030101010101" pitchFamily="49" charset="-122"/>
                </a:rPr>
                <a:t>的分解速率与</a:t>
              </a:r>
              <a:r>
                <a:rPr lang="en-US" altLang="zh-CN" sz="2000" b="1">
                  <a:solidFill>
                    <a:srgbClr val="000000"/>
                  </a:solidFill>
                  <a:latin typeface="Times New Roman" panose="02020603050405020304" pitchFamily="18" charset="0"/>
                  <a:ea typeface="黑体" panose="02010600030101010101" pitchFamily="49" charset="-122"/>
                </a:rPr>
                <a:t>N</a:t>
              </a:r>
              <a:r>
                <a:rPr lang="en-US" altLang="zh-CN" sz="2000" b="1" baseline="-25000">
                  <a:solidFill>
                    <a:srgbClr val="000000"/>
                  </a:solidFill>
                  <a:latin typeface="Times New Roman" panose="02020603050405020304" pitchFamily="18" charset="0"/>
                  <a:ea typeface="黑体" panose="02010600030101010101" pitchFamily="49" charset="-122"/>
                </a:rPr>
                <a:t>2</a:t>
              </a:r>
              <a:r>
                <a:rPr lang="en-US" altLang="zh-CN" sz="2000" b="1">
                  <a:solidFill>
                    <a:srgbClr val="000000"/>
                  </a:solidFill>
                  <a:latin typeface="Times New Roman" panose="02020603050405020304" pitchFamily="18" charset="0"/>
                  <a:ea typeface="黑体" panose="02010600030101010101" pitchFamily="49" charset="-122"/>
                </a:rPr>
                <a:t>O</a:t>
              </a:r>
              <a:r>
                <a:rPr lang="en-US" altLang="zh-CN" sz="2000" b="1" baseline="-25000">
                  <a:solidFill>
                    <a:srgbClr val="000000"/>
                  </a:solidFill>
                  <a:latin typeface="Times New Roman" panose="02020603050405020304" pitchFamily="18" charset="0"/>
                  <a:ea typeface="黑体" panose="02010600030101010101" pitchFamily="49" charset="-122"/>
                </a:rPr>
                <a:t>5</a:t>
              </a:r>
              <a:r>
                <a:rPr lang="zh-CN" altLang="en-US" sz="2000" b="1">
                  <a:solidFill>
                    <a:srgbClr val="000000"/>
                  </a:solidFill>
                  <a:latin typeface="Times New Roman" panose="02020603050405020304" pitchFamily="18" charset="0"/>
                  <a:ea typeface="黑体" panose="02010600030101010101" pitchFamily="49" charset="-122"/>
                </a:rPr>
                <a:t>浓度的比值是恒定的，</a:t>
              </a:r>
              <a:endParaRPr lang="zh-CN" altLang="en-US" sz="2000" b="1">
                <a:solidFill>
                  <a:srgbClr val="000000"/>
                </a:solidFill>
                <a:latin typeface="Times New Roman" panose="02020603050405020304" pitchFamily="18" charset="0"/>
                <a:ea typeface="黑体" panose="02010600030101010101" pitchFamily="49" charset="-122"/>
              </a:endParaRPr>
            </a:p>
            <a:p>
              <a:pPr fontAlgn="base">
                <a:spcBef>
                  <a:spcPct val="50000"/>
                </a:spcBef>
                <a:spcAft>
                  <a:spcPct val="0"/>
                </a:spcAft>
              </a:pPr>
              <a:r>
                <a:rPr lang="zh-CN" altLang="en-US" sz="2000" b="1">
                  <a:solidFill>
                    <a:srgbClr val="000000"/>
                  </a:solidFill>
                  <a:latin typeface="Times New Roman" panose="02020603050405020304" pitchFamily="18" charset="0"/>
                  <a:ea typeface="黑体" panose="02010600030101010101" pitchFamily="49" charset="-122"/>
                </a:rPr>
                <a:t>即反应速率</a:t>
              </a:r>
              <a:r>
                <a:rPr lang="en-US" altLang="zh-CN" sz="2000" b="1" i="1">
                  <a:solidFill>
                    <a:srgbClr val="000000"/>
                  </a:solidFill>
                  <a:latin typeface="Times New Roman" panose="02020603050405020304" pitchFamily="18" charset="0"/>
                  <a:ea typeface="黑体" panose="02010600030101010101" pitchFamily="49" charset="-122"/>
                </a:rPr>
                <a:t>υ</a:t>
              </a:r>
              <a:r>
                <a:rPr lang="zh-CN" altLang="en-US" sz="2000" b="1">
                  <a:solidFill>
                    <a:srgbClr val="000000"/>
                  </a:solidFill>
                  <a:latin typeface="Times New Roman" panose="02020603050405020304" pitchFamily="18" charset="0"/>
                  <a:ea typeface="黑体" panose="02010600030101010101" pitchFamily="49" charset="-122"/>
                </a:rPr>
                <a:t>与</a:t>
              </a:r>
              <a:r>
                <a:rPr lang="en-US" altLang="zh-CN" sz="2000" b="1" i="1">
                  <a:solidFill>
                    <a:srgbClr val="000000"/>
                  </a:solidFill>
                  <a:latin typeface="Times New Roman" panose="02020603050405020304" pitchFamily="18" charset="0"/>
                  <a:ea typeface="黑体" panose="02010600030101010101" pitchFamily="49" charset="-122"/>
                </a:rPr>
                <a:t>c</a:t>
              </a:r>
              <a:r>
                <a:rPr lang="en-US" altLang="zh-CN" sz="2000" b="1">
                  <a:solidFill>
                    <a:srgbClr val="000000"/>
                  </a:solidFill>
                  <a:latin typeface="Times New Roman" panose="02020603050405020304" pitchFamily="18" charset="0"/>
                  <a:ea typeface="黑体" panose="02010600030101010101" pitchFamily="49" charset="-122"/>
                </a:rPr>
                <a:t>(N</a:t>
              </a:r>
              <a:r>
                <a:rPr lang="en-US" altLang="zh-CN" sz="2000" b="1" baseline="-25000">
                  <a:solidFill>
                    <a:srgbClr val="000000"/>
                  </a:solidFill>
                  <a:latin typeface="Times New Roman" panose="02020603050405020304" pitchFamily="18" charset="0"/>
                  <a:ea typeface="黑体" panose="02010600030101010101" pitchFamily="49" charset="-122"/>
                </a:rPr>
                <a:t>2</a:t>
              </a:r>
              <a:r>
                <a:rPr lang="en-US" altLang="zh-CN" sz="2000" b="1">
                  <a:solidFill>
                    <a:srgbClr val="000000"/>
                  </a:solidFill>
                  <a:latin typeface="Times New Roman" panose="02020603050405020304" pitchFamily="18" charset="0"/>
                  <a:ea typeface="黑体" panose="02010600030101010101" pitchFamily="49" charset="-122"/>
                </a:rPr>
                <a:t>O</a:t>
              </a:r>
              <a:r>
                <a:rPr lang="en-US" altLang="zh-CN" sz="2000" b="1" baseline="-25000">
                  <a:solidFill>
                    <a:srgbClr val="000000"/>
                  </a:solidFill>
                  <a:latin typeface="Times New Roman" panose="02020603050405020304" pitchFamily="18" charset="0"/>
                  <a:ea typeface="黑体" panose="02010600030101010101" pitchFamily="49" charset="-122"/>
                </a:rPr>
                <a:t>5</a:t>
              </a:r>
              <a:r>
                <a:rPr lang="en-US" altLang="zh-CN" sz="2000" b="1">
                  <a:solidFill>
                    <a:srgbClr val="000000"/>
                  </a:solidFill>
                  <a:latin typeface="Times New Roman" panose="02020603050405020304" pitchFamily="18" charset="0"/>
                  <a:ea typeface="黑体" panose="02010600030101010101" pitchFamily="49" charset="-122"/>
                </a:rPr>
                <a:t>)</a:t>
              </a:r>
              <a:r>
                <a:rPr lang="zh-CN" altLang="en-US" sz="2000" b="1">
                  <a:solidFill>
                    <a:srgbClr val="000000"/>
                  </a:solidFill>
                  <a:latin typeface="Times New Roman" panose="02020603050405020304" pitchFamily="18" charset="0"/>
                  <a:ea typeface="黑体" panose="02010600030101010101" pitchFamily="49" charset="-122"/>
                </a:rPr>
                <a:t>成正比。</a:t>
              </a:r>
              <a:endParaRPr lang="zh-CN" altLang="en-US" sz="2000" b="1">
                <a:solidFill>
                  <a:srgbClr val="000000"/>
                </a:solidFill>
                <a:latin typeface="Times New Roman" panose="02020603050405020304" pitchFamily="18" charset="0"/>
                <a:ea typeface="黑体" panose="02010600030101010101" pitchFamily="49" charset="-122"/>
              </a:endParaRPr>
            </a:p>
          </p:txBody>
        </p:sp>
        <p:graphicFrame>
          <p:nvGraphicFramePr>
            <p:cNvPr id="30742" name="Object 22"/>
            <p:cNvGraphicFramePr>
              <a:graphicFrameLocks noChangeAspect="1"/>
            </p:cNvGraphicFramePr>
            <p:nvPr/>
          </p:nvGraphicFramePr>
          <p:xfrm>
            <a:off x="7198" y="8833"/>
            <a:ext cx="2435" cy="686"/>
          </p:xfrm>
          <a:graphic>
            <a:graphicData uri="http://schemas.openxmlformats.org/presentationml/2006/ole">
              <mc:AlternateContent xmlns:mc="http://schemas.openxmlformats.org/markup-compatibility/2006">
                <mc:Choice xmlns:v="urn:schemas-microsoft-com:vml" Requires="v">
                  <p:oleObj spid="_x0000_s1069" name="" r:id="rId25" imgW="20726400" imgH="5486400" progId="">
                    <p:embed/>
                  </p:oleObj>
                </mc:Choice>
                <mc:Fallback>
                  <p:oleObj name="" r:id="rId25" imgW="20726400" imgH="5486400" progId="">
                    <p:embed/>
                    <p:pic>
                      <p:nvPicPr>
                        <p:cNvPr id="0" name="OLE substitute image"/>
                        <p:cNvPicPr/>
                        <p:nvPr/>
                      </p:nvPicPr>
                      <p:blipFill>
                        <a:blip r:embed="rId26"/>
                        <a:stretch>
                          <a:fillRect/>
                        </a:stretch>
                      </p:blipFill>
                      <p:spPr>
                        <a:xfrm>
                          <a:off x="7198" y="8833"/>
                          <a:ext cx="2435" cy="686"/>
                        </a:xfrm>
                        <a:prstGeom prst="rect">
                          <a:avLst/>
                        </a:prstGeom>
                        <a:noFill/>
                        <a:ln w="9525">
                          <a:noFill/>
                        </a:ln>
                      </p:spPr>
                    </p:pic>
                  </p:oleObj>
                </mc:Fallback>
              </mc:AlternateContent>
            </a:graphicData>
          </a:graphic>
        </p:graphicFrame>
      </p:grpSp>
      <p:sp>
        <p:nvSpPr>
          <p:cNvPr id="5" name="圆角矩形 4"/>
          <p:cNvSpPr/>
          <p:nvPr/>
        </p:nvSpPr>
        <p:spPr>
          <a:xfrm flipV="1">
            <a:off x="255693" y="1167130"/>
            <a:ext cx="11936307" cy="76200"/>
          </a:xfrm>
          <a:prstGeom prst="roundRect">
            <a:avLst>
              <a:gd name="adj"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350" b="1" noProof="1">
              <a:solidFill>
                <a:srgbClr val="FFFFFF"/>
              </a:solidFill>
            </a:endParaRPr>
          </a:p>
        </p:txBody>
      </p:sp>
    </p:spTree>
  </p:cSld>
  <p:clrMapOvr>
    <a:masterClrMapping/>
  </p:clrMapOvr>
  <p:transition/>
</p:sld>
</file>

<file path=ppt/slides/slide20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
            <a:lum/>
          </a:blip>
          <a:stretch>
            <a:fillRect/>
          </a:stretch>
        </a:blipFill>
        <a:effectLst/>
      </p:bgPr>
    </p:bg>
    <p:spTree>
      <p:nvGrpSpPr>
        <p:cNvPr id="1" name=""/>
        <p:cNvGrpSpPr/>
        <p:nvPr/>
      </p:nvGrpSpPr>
      <p:grpSpPr>
        <a:xfrm>
          <a:off x="0" y="0"/>
          <a:ext cx="0" cy="0"/>
          <a:chOff x="0" y="0"/>
          <a:chExt cx="0" cy="0"/>
        </a:xfrm>
      </p:grpSpPr>
      <p:grpSp>
        <p:nvGrpSpPr>
          <p:cNvPr id="3" name="组合 3"/>
          <p:cNvGrpSpPr/>
          <p:nvPr/>
        </p:nvGrpSpPr>
        <p:grpSpPr>
          <a:xfrm>
            <a:off x="489373" y="607060"/>
            <a:ext cx="10325947" cy="4866640"/>
            <a:chOff x="578" y="956"/>
            <a:chExt cx="12196" cy="7664"/>
          </a:xfrm>
        </p:grpSpPr>
        <p:sp>
          <p:nvSpPr>
            <p:cNvPr id="48130" name="Rectangle 2"/>
            <p:cNvSpPr/>
            <p:nvPr/>
          </p:nvSpPr>
          <p:spPr>
            <a:xfrm>
              <a:off x="578" y="956"/>
              <a:ext cx="6690" cy="725"/>
            </a:xfrm>
            <a:prstGeom prst="rect">
              <a:avLst/>
            </a:prstGeom>
            <a:noFill/>
            <a:ln w="12700">
              <a:noFill/>
            </a:ln>
          </p:spPr>
          <p:txBody>
            <a:bodyPr>
              <a:spAutoFit/>
            </a:bodyPr>
            <a:lstStyle/>
            <a:p>
              <a:pPr eaLnBrk="0" fontAlgn="base" hangingPunct="0">
                <a:spcBef>
                  <a:spcPct val="0"/>
                </a:spcBef>
                <a:spcAft>
                  <a:spcPct val="0"/>
                </a:spcAft>
              </a:pPr>
              <a:r>
                <a:rPr lang="en-US" altLang="zh-CN" sz="2400" b="1">
                  <a:solidFill>
                    <a:srgbClr val="000000"/>
                  </a:solidFill>
                  <a:latin typeface="新宋体" panose="02010609030101010101" charset="-122"/>
                  <a:ea typeface="新宋体" panose="02010609030101010101" charset="-122"/>
                  <a:cs typeface="新宋体" panose="02010609030101010101" charset="-122"/>
                </a:rPr>
                <a:t>(1) </a:t>
              </a:r>
              <a:r>
                <a:rPr lang="zh-CN" altLang="en-US" sz="2400" b="1">
                  <a:solidFill>
                    <a:srgbClr val="000000"/>
                  </a:solidFill>
                  <a:latin typeface="新宋体" panose="02010609030101010101" charset="-122"/>
                  <a:ea typeface="新宋体" panose="02010609030101010101" charset="-122"/>
                  <a:cs typeface="新宋体" panose="02010609030101010101" charset="-122"/>
                </a:rPr>
                <a:t>基元反应的速率方程</a:t>
              </a:r>
              <a:endParaRPr lang="zh-CN" altLang="en-US" sz="2400" b="1">
                <a:solidFill>
                  <a:srgbClr val="000000"/>
                </a:solidFill>
                <a:latin typeface="新宋体" panose="02010609030101010101" charset="-122"/>
                <a:ea typeface="新宋体" panose="02010609030101010101" charset="-122"/>
                <a:cs typeface="新宋体" panose="02010609030101010101" charset="-122"/>
              </a:endParaRPr>
            </a:p>
          </p:txBody>
        </p:sp>
        <p:sp>
          <p:nvSpPr>
            <p:cNvPr id="48131" name="Rectangle 3"/>
            <p:cNvSpPr/>
            <p:nvPr/>
          </p:nvSpPr>
          <p:spPr>
            <a:xfrm>
              <a:off x="1400" y="1832"/>
              <a:ext cx="11374" cy="1146"/>
            </a:xfrm>
            <a:prstGeom prst="rect">
              <a:avLst/>
            </a:prstGeom>
            <a:noFill/>
            <a:ln w="12700">
              <a:noFill/>
            </a:ln>
          </p:spPr>
          <p:txBody>
            <a:bodyPr wrap="square">
              <a:spAutoFit/>
            </a:bodyPr>
            <a:lstStyle/>
            <a:p>
              <a:pPr marL="457200" indent="-457200" eaLnBrk="0" fontAlgn="base" hangingPunct="0">
                <a:spcBef>
                  <a:spcPct val="30000"/>
                </a:spcBef>
                <a:spcAft>
                  <a:spcPct val="0"/>
                </a:spcAft>
              </a:pPr>
              <a:r>
                <a:rPr lang="en-US" altLang="zh-CN" b="1">
                  <a:solidFill>
                    <a:srgbClr val="000000"/>
                  </a:solidFill>
                  <a:latin typeface="新宋体" panose="02010609030101010101" charset="-122"/>
                  <a:ea typeface="新宋体" panose="02010609030101010101" charset="-122"/>
                  <a:cs typeface="新宋体" panose="02010609030101010101" charset="-122"/>
                </a:rPr>
                <a:t> </a:t>
              </a:r>
              <a:r>
                <a:rPr lang="zh-CN" altLang="en-US" b="1">
                  <a:solidFill>
                    <a:srgbClr val="000000"/>
                  </a:solidFill>
                  <a:latin typeface="新宋体" panose="02010609030101010101" charset="-122"/>
                  <a:ea typeface="新宋体" panose="02010609030101010101" charset="-122"/>
                  <a:cs typeface="新宋体" panose="02010609030101010101" charset="-122"/>
                </a:rPr>
                <a:t>反应物分子在有效碰撞中一步直接转化为产物的反应称为基元反应。</a:t>
              </a:r>
              <a:endParaRPr lang="zh-CN" altLang="en-US" b="1">
                <a:solidFill>
                  <a:srgbClr val="000000"/>
                </a:solidFill>
                <a:latin typeface="新宋体" panose="02010609030101010101" charset="-122"/>
                <a:ea typeface="新宋体" panose="02010609030101010101" charset="-122"/>
                <a:cs typeface="新宋体" panose="02010609030101010101" charset="-122"/>
              </a:endParaRPr>
            </a:p>
            <a:p>
              <a:pPr marL="457200" indent="-457200" eaLnBrk="0" fontAlgn="base" hangingPunct="0">
                <a:spcBef>
                  <a:spcPct val="30000"/>
                </a:spcBef>
                <a:spcAft>
                  <a:spcPct val="0"/>
                </a:spcAft>
              </a:pPr>
              <a:r>
                <a:rPr lang="zh-CN" altLang="en-US" b="1">
                  <a:solidFill>
                    <a:srgbClr val="000000"/>
                  </a:solidFill>
                  <a:latin typeface="新宋体" panose="02010609030101010101" charset="-122"/>
                  <a:ea typeface="新宋体" panose="02010609030101010101" charset="-122"/>
                  <a:cs typeface="新宋体" panose="02010609030101010101" charset="-122"/>
                </a:rPr>
                <a:t>（由一个基元反应构成的化学反应称为简单反应）。</a:t>
              </a:r>
              <a:endParaRPr lang="zh-CN" altLang="en-US" b="1">
                <a:solidFill>
                  <a:srgbClr val="000000"/>
                </a:solidFill>
                <a:latin typeface="新宋体" panose="02010609030101010101" charset="-122"/>
                <a:ea typeface="新宋体" panose="02010609030101010101" charset="-122"/>
                <a:cs typeface="新宋体" panose="02010609030101010101" charset="-122"/>
              </a:endParaRPr>
            </a:p>
          </p:txBody>
        </p:sp>
        <p:sp>
          <p:nvSpPr>
            <p:cNvPr id="48137" name="Rectangle 9"/>
            <p:cNvSpPr/>
            <p:nvPr/>
          </p:nvSpPr>
          <p:spPr>
            <a:xfrm>
              <a:off x="1596" y="3107"/>
              <a:ext cx="8347" cy="1113"/>
            </a:xfrm>
            <a:prstGeom prst="rect">
              <a:avLst/>
            </a:prstGeom>
            <a:noFill/>
            <a:ln w="12700">
              <a:noFill/>
            </a:ln>
          </p:spPr>
          <p:txBody>
            <a:bodyPr wrap="square">
              <a:spAutoFit/>
            </a:bodyPr>
            <a:lstStyle/>
            <a:p>
              <a:pPr eaLnBrk="0" fontAlgn="base" hangingPunct="0">
                <a:spcBef>
                  <a:spcPct val="0"/>
                </a:spcBef>
                <a:spcAft>
                  <a:spcPct val="0"/>
                </a:spcAft>
              </a:pPr>
              <a:r>
                <a:rPr lang="zh-CN" altLang="en-US" sz="2000" b="1">
                  <a:solidFill>
                    <a:srgbClr val="000000"/>
                  </a:solidFill>
                  <a:latin typeface="新宋体" panose="02010609030101010101" charset="-122"/>
                  <a:ea typeface="新宋体" panose="02010609030101010101" charset="-122"/>
                  <a:cs typeface="新宋体" panose="02010609030101010101" charset="-122"/>
                </a:rPr>
                <a:t>对一般基元反应，则  </a:t>
              </a:r>
              <a:r>
                <a:rPr lang="en-US" altLang="zh-CN" sz="2000" b="1" i="1">
                  <a:solidFill>
                    <a:srgbClr val="000000"/>
                  </a:solidFill>
                  <a:latin typeface="新宋体" panose="02010609030101010101" charset="-122"/>
                  <a:ea typeface="新宋体" panose="02010609030101010101" charset="-122"/>
                  <a:cs typeface="新宋体" panose="02010609030101010101" charset="-122"/>
                </a:rPr>
                <a:t>v</a:t>
              </a:r>
              <a:r>
                <a:rPr lang="en-US" altLang="zh-CN" sz="2000" b="1">
                  <a:solidFill>
                    <a:srgbClr val="000000"/>
                  </a:solidFill>
                  <a:latin typeface="新宋体" panose="02010609030101010101" charset="-122"/>
                  <a:ea typeface="新宋体" panose="02010609030101010101" charset="-122"/>
                  <a:cs typeface="新宋体" panose="02010609030101010101" charset="-122"/>
                </a:rPr>
                <a:t> = </a:t>
              </a:r>
              <a:r>
                <a:rPr lang="en-US" altLang="zh-CN" sz="2000" b="1" i="1">
                  <a:solidFill>
                    <a:srgbClr val="000000"/>
                  </a:solidFill>
                  <a:latin typeface="新宋体" panose="02010609030101010101" charset="-122"/>
                  <a:ea typeface="新宋体" panose="02010609030101010101" charset="-122"/>
                  <a:cs typeface="新宋体" panose="02010609030101010101" charset="-122"/>
                </a:rPr>
                <a:t>kc</a:t>
              </a:r>
              <a:r>
                <a:rPr lang="en-US" altLang="zh-CN" sz="2000" b="1" baseline="30000">
                  <a:solidFill>
                    <a:srgbClr val="000000"/>
                  </a:solidFill>
                  <a:latin typeface="新宋体" panose="02010609030101010101" charset="-122"/>
                  <a:ea typeface="新宋体" panose="02010609030101010101" charset="-122"/>
                  <a:cs typeface="新宋体" panose="02010609030101010101" charset="-122"/>
                </a:rPr>
                <a:t>a</a:t>
              </a:r>
              <a:r>
                <a:rPr lang="en-US" altLang="zh-CN" sz="2000" b="1">
                  <a:solidFill>
                    <a:srgbClr val="000000"/>
                  </a:solidFill>
                  <a:latin typeface="新宋体" panose="02010609030101010101" charset="-122"/>
                  <a:ea typeface="新宋体" panose="02010609030101010101" charset="-122"/>
                  <a:cs typeface="新宋体" panose="02010609030101010101" charset="-122"/>
                </a:rPr>
                <a:t>(A)</a:t>
              </a:r>
              <a:r>
                <a:rPr lang="en-US" altLang="zh-CN" sz="2000" b="1" i="1">
                  <a:solidFill>
                    <a:srgbClr val="000000"/>
                  </a:solidFill>
                  <a:latin typeface="新宋体" panose="02010609030101010101" charset="-122"/>
                  <a:ea typeface="新宋体" panose="02010609030101010101" charset="-122"/>
                  <a:cs typeface="新宋体" panose="02010609030101010101" charset="-122"/>
                </a:rPr>
                <a:t>c</a:t>
              </a:r>
              <a:r>
                <a:rPr lang="en-US" altLang="zh-CN" sz="2000" b="1" baseline="30000">
                  <a:solidFill>
                    <a:srgbClr val="000000"/>
                  </a:solidFill>
                  <a:latin typeface="新宋体" panose="02010609030101010101" charset="-122"/>
                  <a:ea typeface="新宋体" panose="02010609030101010101" charset="-122"/>
                  <a:cs typeface="新宋体" panose="02010609030101010101" charset="-122"/>
                </a:rPr>
                <a:t>b</a:t>
              </a:r>
              <a:r>
                <a:rPr lang="en-US" altLang="zh-CN" sz="2000" b="1">
                  <a:solidFill>
                    <a:srgbClr val="000000"/>
                  </a:solidFill>
                  <a:latin typeface="新宋体" panose="02010609030101010101" charset="-122"/>
                  <a:ea typeface="新宋体" panose="02010609030101010101" charset="-122"/>
                  <a:cs typeface="新宋体" panose="02010609030101010101" charset="-122"/>
                </a:rPr>
                <a:t>(B)... </a:t>
              </a:r>
              <a:endParaRPr lang="en-US" altLang="zh-CN" sz="2000" b="1">
                <a:solidFill>
                  <a:srgbClr val="000000"/>
                </a:solidFill>
                <a:latin typeface="新宋体" panose="02010609030101010101" charset="-122"/>
                <a:ea typeface="新宋体" panose="02010609030101010101" charset="-122"/>
                <a:cs typeface="新宋体" panose="02010609030101010101" charset="-122"/>
              </a:endParaRPr>
            </a:p>
            <a:p>
              <a:pPr eaLnBrk="0" fontAlgn="base" hangingPunct="0">
                <a:spcBef>
                  <a:spcPct val="0"/>
                </a:spcBef>
                <a:spcAft>
                  <a:spcPct val="0"/>
                </a:spcAft>
              </a:pPr>
              <a:r>
                <a:rPr lang="en-US" altLang="zh-CN" sz="2000" b="1">
                  <a:solidFill>
                    <a:srgbClr val="000000"/>
                  </a:solidFill>
                  <a:latin typeface="新宋体" panose="02010609030101010101" charset="-122"/>
                  <a:ea typeface="新宋体" panose="02010609030101010101" charset="-122"/>
                  <a:cs typeface="新宋体" panose="02010609030101010101" charset="-122"/>
                </a:rPr>
                <a:t>                    (</a:t>
              </a:r>
              <a:r>
                <a:rPr lang="zh-CN" altLang="en-US" sz="2000" b="1">
                  <a:solidFill>
                    <a:srgbClr val="000000"/>
                  </a:solidFill>
                  <a:latin typeface="新宋体" panose="02010609030101010101" charset="-122"/>
                  <a:ea typeface="新宋体" panose="02010609030101010101" charset="-122"/>
                  <a:cs typeface="新宋体" panose="02010609030101010101" charset="-122"/>
                </a:rPr>
                <a:t>质量作用定律）</a:t>
              </a:r>
              <a:endParaRPr lang="zh-CN" altLang="en-US" sz="2000" b="1">
                <a:solidFill>
                  <a:srgbClr val="000000"/>
                </a:solidFill>
                <a:latin typeface="新宋体" panose="02010609030101010101" charset="-122"/>
                <a:ea typeface="新宋体" panose="02010609030101010101" charset="-122"/>
                <a:cs typeface="新宋体" panose="02010609030101010101" charset="-122"/>
              </a:endParaRPr>
            </a:p>
          </p:txBody>
        </p:sp>
        <p:sp>
          <p:nvSpPr>
            <p:cNvPr id="48138" name="Rectangle 10"/>
            <p:cNvSpPr/>
            <p:nvPr/>
          </p:nvSpPr>
          <p:spPr>
            <a:xfrm>
              <a:off x="1596" y="4488"/>
              <a:ext cx="6740" cy="725"/>
            </a:xfrm>
            <a:prstGeom prst="rect">
              <a:avLst/>
            </a:prstGeom>
            <a:noFill/>
            <a:ln w="12700">
              <a:noFill/>
            </a:ln>
          </p:spPr>
          <p:txBody>
            <a:bodyPr>
              <a:spAutoFit/>
            </a:bodyPr>
            <a:lstStyle/>
            <a:p>
              <a:pPr eaLnBrk="0" fontAlgn="base" hangingPunct="0">
                <a:spcBef>
                  <a:spcPct val="0"/>
                </a:spcBef>
                <a:spcAft>
                  <a:spcPct val="0"/>
                </a:spcAft>
              </a:pPr>
              <a:r>
                <a:rPr lang="en-US" altLang="zh-CN" sz="2400" b="1" i="1">
                  <a:solidFill>
                    <a:srgbClr val="000000"/>
                  </a:solidFill>
                  <a:latin typeface="新宋体" panose="02010609030101010101" charset="-122"/>
                  <a:ea typeface="新宋体" panose="02010609030101010101" charset="-122"/>
                  <a:cs typeface="新宋体" panose="02010609030101010101" charset="-122"/>
                </a:rPr>
                <a:t>k  </a:t>
              </a:r>
              <a:r>
                <a:rPr lang="zh-CN" altLang="en-US" sz="2400" b="1">
                  <a:solidFill>
                    <a:srgbClr val="000000"/>
                  </a:solidFill>
                  <a:latin typeface="新宋体" panose="02010609030101010101" charset="-122"/>
                  <a:ea typeface="新宋体" panose="02010609030101010101" charset="-122"/>
                  <a:cs typeface="新宋体" panose="02010609030101010101" charset="-122"/>
                </a:rPr>
                <a:t>为速率常数 ：</a:t>
              </a:r>
              <a:endParaRPr lang="zh-CN" altLang="en-US" sz="2400" b="1">
                <a:solidFill>
                  <a:srgbClr val="000000"/>
                </a:solidFill>
                <a:latin typeface="新宋体" panose="02010609030101010101" charset="-122"/>
                <a:ea typeface="新宋体" panose="02010609030101010101" charset="-122"/>
                <a:cs typeface="新宋体" panose="02010609030101010101" charset="-122"/>
              </a:endParaRPr>
            </a:p>
          </p:txBody>
        </p:sp>
        <p:sp>
          <p:nvSpPr>
            <p:cNvPr id="48139" name="Rectangle 11"/>
            <p:cNvSpPr/>
            <p:nvPr/>
          </p:nvSpPr>
          <p:spPr>
            <a:xfrm>
              <a:off x="5786" y="4342"/>
              <a:ext cx="5144" cy="1598"/>
            </a:xfrm>
            <a:prstGeom prst="rect">
              <a:avLst/>
            </a:prstGeom>
            <a:noFill/>
            <a:ln w="12700">
              <a:noFill/>
            </a:ln>
          </p:spPr>
          <p:txBody>
            <a:bodyPr wrap="square">
              <a:spAutoFit/>
            </a:bodyPr>
            <a:lstStyle/>
            <a:p>
              <a:pPr eaLnBrk="0" fontAlgn="base" hangingPunct="0">
                <a:lnSpc>
                  <a:spcPct val="125000"/>
                </a:lnSpc>
                <a:spcBef>
                  <a:spcPct val="0"/>
                </a:spcBef>
                <a:spcAft>
                  <a:spcPct val="0"/>
                </a:spcAft>
              </a:pPr>
              <a:r>
                <a:rPr lang="zh-CN" altLang="en-US" sz="2400" b="1">
                  <a:solidFill>
                    <a:srgbClr val="000000"/>
                  </a:solidFill>
                  <a:latin typeface="新宋体" panose="02010609030101010101" charset="-122"/>
                  <a:ea typeface="新宋体" panose="02010609030101010101" charset="-122"/>
                  <a:cs typeface="新宋体" panose="02010609030101010101" charset="-122"/>
                </a:rPr>
                <a:t>与</a:t>
              </a:r>
              <a:r>
                <a:rPr lang="en-US" altLang="zh-CN" sz="2400" b="1" i="1">
                  <a:solidFill>
                    <a:srgbClr val="000000"/>
                  </a:solidFill>
                  <a:latin typeface="新宋体" panose="02010609030101010101" charset="-122"/>
                  <a:ea typeface="新宋体" panose="02010609030101010101" charset="-122"/>
                  <a:cs typeface="新宋体" panose="02010609030101010101" charset="-122"/>
                </a:rPr>
                <a:t>T </a:t>
              </a:r>
              <a:r>
                <a:rPr lang="zh-CN" altLang="en-US" sz="2400" b="1">
                  <a:solidFill>
                    <a:srgbClr val="000000"/>
                  </a:solidFill>
                  <a:latin typeface="新宋体" panose="02010609030101010101" charset="-122"/>
                  <a:ea typeface="新宋体" panose="02010609030101010101" charset="-122"/>
                  <a:cs typeface="新宋体" panose="02010609030101010101" charset="-122"/>
                </a:rPr>
                <a:t>有关，与</a:t>
              </a:r>
              <a:r>
                <a:rPr lang="en-US" altLang="zh-CN" sz="2400" b="1">
                  <a:solidFill>
                    <a:srgbClr val="000000"/>
                  </a:solidFill>
                  <a:latin typeface="新宋体" panose="02010609030101010101" charset="-122"/>
                  <a:ea typeface="新宋体" panose="02010609030101010101" charset="-122"/>
                  <a:cs typeface="新宋体" panose="02010609030101010101" charset="-122"/>
                </a:rPr>
                <a:t>c</a:t>
              </a:r>
              <a:r>
                <a:rPr lang="zh-CN" altLang="en-US" sz="2400" b="1">
                  <a:solidFill>
                    <a:srgbClr val="000000"/>
                  </a:solidFill>
                  <a:latin typeface="新宋体" panose="02010609030101010101" charset="-122"/>
                  <a:ea typeface="新宋体" panose="02010609030101010101" charset="-122"/>
                  <a:cs typeface="新宋体" panose="02010609030101010101" charset="-122"/>
                </a:rPr>
                <a:t>无关  </a:t>
              </a:r>
              <a:endParaRPr lang="zh-CN" altLang="en-US" sz="2400" b="1">
                <a:solidFill>
                  <a:srgbClr val="000000"/>
                </a:solidFill>
                <a:latin typeface="新宋体" panose="02010609030101010101" charset="-122"/>
                <a:ea typeface="新宋体" panose="02010609030101010101" charset="-122"/>
                <a:cs typeface="新宋体" panose="02010609030101010101" charset="-122"/>
              </a:endParaRPr>
            </a:p>
            <a:p>
              <a:pPr eaLnBrk="0" fontAlgn="base" hangingPunct="0">
                <a:lnSpc>
                  <a:spcPct val="125000"/>
                </a:lnSpc>
                <a:spcBef>
                  <a:spcPct val="0"/>
                </a:spcBef>
                <a:spcAft>
                  <a:spcPct val="0"/>
                </a:spcAft>
              </a:pPr>
              <a:r>
                <a:rPr lang="en-US" altLang="zh-CN" sz="2400" b="1" i="1">
                  <a:solidFill>
                    <a:srgbClr val="000000"/>
                  </a:solidFill>
                  <a:latin typeface="新宋体" panose="02010609030101010101" charset="-122"/>
                  <a:ea typeface="新宋体" panose="02010609030101010101" charset="-122"/>
                  <a:cs typeface="新宋体" panose="02010609030101010101" charset="-122"/>
                </a:rPr>
                <a:t>n</a:t>
              </a:r>
              <a:r>
                <a:rPr lang="en-US" altLang="zh-CN" sz="2400" b="1">
                  <a:solidFill>
                    <a:srgbClr val="000000"/>
                  </a:solidFill>
                  <a:latin typeface="新宋体" panose="02010609030101010101" charset="-122"/>
                  <a:ea typeface="新宋体" panose="02010609030101010101" charset="-122"/>
                  <a:cs typeface="新宋体" panose="02010609030101010101" charset="-122"/>
                </a:rPr>
                <a:t>= a+b+</a:t>
              </a:r>
              <a:r>
                <a:rPr lang="en-US" altLang="zh-CN" sz="2400" b="1">
                  <a:solidFill>
                    <a:srgbClr val="000000"/>
                  </a:solidFill>
                  <a:ea typeface="新宋体" panose="02010609030101010101" charset="-122"/>
                </a:rPr>
                <a:t>…</a:t>
              </a:r>
              <a:r>
                <a:rPr lang="en-US" altLang="zh-CN" sz="2400" b="1">
                  <a:solidFill>
                    <a:srgbClr val="000000"/>
                  </a:solidFill>
                  <a:latin typeface="新宋体" panose="02010609030101010101" charset="-122"/>
                  <a:ea typeface="新宋体" panose="02010609030101010101" charset="-122"/>
                  <a:cs typeface="新宋体" panose="02010609030101010101" charset="-122"/>
                </a:rPr>
                <a:t>(</a:t>
              </a:r>
              <a:r>
                <a:rPr lang="zh-CN" altLang="en-US" sz="2400" b="1">
                  <a:solidFill>
                    <a:srgbClr val="000000"/>
                  </a:solidFill>
                  <a:latin typeface="新宋体" panose="02010609030101010101" charset="-122"/>
                  <a:ea typeface="新宋体" panose="02010609030101010101" charset="-122"/>
                  <a:cs typeface="新宋体" panose="02010609030101010101" charset="-122"/>
                </a:rPr>
                <a:t>反应级数</a:t>
              </a:r>
              <a:r>
                <a:rPr lang="en-US" altLang="zh-CN" sz="2400" b="1">
                  <a:solidFill>
                    <a:srgbClr val="000000"/>
                  </a:solidFill>
                  <a:latin typeface="新宋体" panose="02010609030101010101" charset="-122"/>
                  <a:ea typeface="新宋体" panose="02010609030101010101" charset="-122"/>
                  <a:cs typeface="新宋体" panose="02010609030101010101" charset="-122"/>
                </a:rPr>
                <a:t>) </a:t>
              </a:r>
              <a:endParaRPr lang="en-US" altLang="zh-CN" sz="2400" b="1">
                <a:solidFill>
                  <a:srgbClr val="000000"/>
                </a:solidFill>
                <a:latin typeface="新宋体" panose="02010609030101010101" charset="-122"/>
                <a:ea typeface="新宋体" panose="02010609030101010101" charset="-122"/>
                <a:cs typeface="新宋体" panose="02010609030101010101" charset="-122"/>
              </a:endParaRPr>
            </a:p>
          </p:txBody>
        </p:sp>
        <p:grpSp>
          <p:nvGrpSpPr>
            <p:cNvPr id="4" name="组合 2"/>
            <p:cNvGrpSpPr/>
            <p:nvPr/>
          </p:nvGrpSpPr>
          <p:grpSpPr>
            <a:xfrm>
              <a:off x="682" y="6736"/>
              <a:ext cx="11905" cy="1884"/>
              <a:chOff x="623" y="1318"/>
              <a:chExt cx="11905" cy="1884"/>
            </a:xfrm>
          </p:grpSpPr>
          <p:sp>
            <p:nvSpPr>
              <p:cNvPr id="33795" name="Rectangle 3"/>
              <p:cNvSpPr/>
              <p:nvPr/>
            </p:nvSpPr>
            <p:spPr>
              <a:xfrm>
                <a:off x="623" y="1318"/>
                <a:ext cx="11455" cy="628"/>
              </a:xfrm>
              <a:prstGeom prst="rect">
                <a:avLst/>
              </a:prstGeom>
              <a:noFill/>
              <a:ln w="12700">
                <a:noFill/>
              </a:ln>
            </p:spPr>
            <p:txBody>
              <a:bodyPr>
                <a:spAutoFit/>
              </a:bodyPr>
              <a:lstStyle/>
              <a:p>
                <a:pPr eaLnBrk="0" fontAlgn="base" hangingPunct="0">
                  <a:spcBef>
                    <a:spcPct val="0"/>
                  </a:spcBef>
                  <a:spcAft>
                    <a:spcPct val="0"/>
                  </a:spcAft>
                </a:pPr>
                <a:r>
                  <a:rPr lang="zh-CN" altLang="en-US" sz="2000" b="1">
                    <a:solidFill>
                      <a:srgbClr val="000000"/>
                    </a:solidFill>
                    <a:latin typeface="新宋体" panose="02010609030101010101" charset="-122"/>
                    <a:ea typeface="新宋体" panose="02010609030101010101" charset="-122"/>
                  </a:rPr>
                  <a:t>（</a:t>
                </a:r>
                <a:r>
                  <a:rPr lang="en-US" altLang="zh-CN" sz="2000" b="1">
                    <a:solidFill>
                      <a:srgbClr val="000000"/>
                    </a:solidFill>
                    <a:latin typeface="新宋体" panose="02010609030101010101" charset="-122"/>
                    <a:ea typeface="新宋体" panose="02010609030101010101" charset="-122"/>
                  </a:rPr>
                  <a:t>2</a:t>
                </a:r>
                <a:r>
                  <a:rPr lang="zh-CN" altLang="en-US" sz="2000" b="1">
                    <a:solidFill>
                      <a:srgbClr val="000000"/>
                    </a:solidFill>
                    <a:latin typeface="新宋体" panose="02010609030101010101" charset="-122"/>
                    <a:ea typeface="新宋体" panose="02010609030101010101" charset="-122"/>
                  </a:rPr>
                  <a:t>）由两个或多个基元反应的反应：</a:t>
                </a:r>
                <a:endParaRPr lang="zh-CN" altLang="en-US" sz="2000" b="1">
                  <a:solidFill>
                    <a:srgbClr val="000000"/>
                  </a:solidFill>
                  <a:latin typeface="新宋体" panose="02010609030101010101" charset="-122"/>
                  <a:ea typeface="新宋体" panose="02010609030101010101" charset="-122"/>
                </a:endParaRPr>
              </a:p>
            </p:txBody>
          </p:sp>
          <p:sp>
            <p:nvSpPr>
              <p:cNvPr id="33796" name="Rectangle 4"/>
              <p:cNvSpPr/>
              <p:nvPr/>
            </p:nvSpPr>
            <p:spPr>
              <a:xfrm>
                <a:off x="1331" y="1946"/>
                <a:ext cx="2810" cy="630"/>
              </a:xfrm>
              <a:prstGeom prst="rect">
                <a:avLst/>
              </a:prstGeom>
              <a:noFill/>
              <a:ln w="12700">
                <a:noFill/>
              </a:ln>
            </p:spPr>
            <p:txBody>
              <a:bodyPr wrap="none">
                <a:spAutoFit/>
              </a:bodyPr>
              <a:lstStyle/>
              <a:p>
                <a:pPr eaLnBrk="0" fontAlgn="base" hangingPunct="0">
                  <a:spcBef>
                    <a:spcPct val="0"/>
                  </a:spcBef>
                  <a:spcAft>
                    <a:spcPct val="0"/>
                  </a:spcAft>
                </a:pPr>
                <a:r>
                  <a:rPr lang="en-US" altLang="zh-CN" sz="2000" b="1">
                    <a:solidFill>
                      <a:srgbClr val="000000"/>
                    </a:solidFill>
                    <a:latin typeface="新宋体" panose="02010609030101010101" charset="-122"/>
                    <a:ea typeface="新宋体" panose="02010609030101010101" charset="-122"/>
                    <a:cs typeface="新宋体" panose="02010609030101010101" charset="-122"/>
                  </a:rPr>
                  <a:t> </a:t>
                </a:r>
                <a:r>
                  <a:rPr lang="zh-CN" altLang="en-US" sz="2000" b="1">
                    <a:solidFill>
                      <a:srgbClr val="000000"/>
                    </a:solidFill>
                    <a:latin typeface="新宋体" panose="02010609030101010101" charset="-122"/>
                    <a:ea typeface="新宋体" panose="02010609030101010101" charset="-122"/>
                    <a:cs typeface="新宋体" panose="02010609030101010101" charset="-122"/>
                  </a:rPr>
                  <a:t>实际是两步完成：</a:t>
                </a:r>
                <a:endParaRPr lang="zh-CN" altLang="en-US" sz="2000" b="1">
                  <a:solidFill>
                    <a:srgbClr val="000000"/>
                  </a:solidFill>
                  <a:latin typeface="新宋体" panose="02010609030101010101" charset="-122"/>
                  <a:ea typeface="新宋体" panose="02010609030101010101" charset="-122"/>
                  <a:cs typeface="新宋体" panose="02010609030101010101" charset="-122"/>
                </a:endParaRPr>
              </a:p>
            </p:txBody>
          </p:sp>
          <p:sp>
            <p:nvSpPr>
              <p:cNvPr id="33797" name="Rectangle 5"/>
              <p:cNvSpPr/>
              <p:nvPr/>
            </p:nvSpPr>
            <p:spPr>
              <a:xfrm>
                <a:off x="7513" y="1318"/>
                <a:ext cx="4253" cy="630"/>
              </a:xfrm>
              <a:prstGeom prst="rect">
                <a:avLst/>
              </a:prstGeom>
              <a:noFill/>
              <a:ln w="12700">
                <a:noFill/>
              </a:ln>
            </p:spPr>
            <p:txBody>
              <a:bodyPr wrap="none">
                <a:spAutoFit/>
              </a:bodyPr>
              <a:lstStyle/>
              <a:p>
                <a:pPr eaLnBrk="0" fontAlgn="base" hangingPunct="0">
                  <a:spcBef>
                    <a:spcPct val="0"/>
                  </a:spcBef>
                  <a:spcAft>
                    <a:spcPct val="0"/>
                  </a:spcAft>
                </a:pPr>
                <a:r>
                  <a:rPr lang="en-US" altLang="zh-CN" sz="2000" b="1">
                    <a:solidFill>
                      <a:srgbClr val="000000"/>
                    </a:solidFill>
                    <a:latin typeface="新宋体" panose="02010609030101010101" charset="-122"/>
                    <a:ea typeface="新宋体" panose="02010609030101010101" charset="-122"/>
                    <a:cs typeface="新宋体" panose="02010609030101010101" charset="-122"/>
                  </a:rPr>
                  <a:t> </a:t>
                </a:r>
                <a:r>
                  <a:rPr lang="zh-CN" altLang="en-US" sz="2000" b="1">
                    <a:solidFill>
                      <a:srgbClr val="000000"/>
                    </a:solidFill>
                    <a:latin typeface="新宋体" panose="02010609030101010101" charset="-122"/>
                    <a:ea typeface="新宋体" panose="02010609030101010101" charset="-122"/>
                    <a:cs typeface="新宋体" panose="02010609030101010101" charset="-122"/>
                  </a:rPr>
                  <a:t>如：</a:t>
                </a:r>
                <a:r>
                  <a:rPr lang="en-US" altLang="zh-CN" sz="2000" b="1">
                    <a:solidFill>
                      <a:srgbClr val="000000"/>
                    </a:solidFill>
                    <a:latin typeface="新宋体" panose="02010609030101010101" charset="-122"/>
                    <a:ea typeface="新宋体" panose="02010609030101010101" charset="-122"/>
                    <a:cs typeface="新宋体" panose="02010609030101010101" charset="-122"/>
                  </a:rPr>
                  <a:t> H</a:t>
                </a:r>
                <a:r>
                  <a:rPr lang="en-US" altLang="zh-CN" sz="2000" b="1" baseline="-25000">
                    <a:solidFill>
                      <a:srgbClr val="000000"/>
                    </a:solidFill>
                    <a:latin typeface="新宋体" panose="02010609030101010101" charset="-122"/>
                    <a:ea typeface="新宋体" panose="02010609030101010101" charset="-122"/>
                    <a:cs typeface="新宋体" panose="02010609030101010101" charset="-122"/>
                  </a:rPr>
                  <a:t>2</a:t>
                </a:r>
                <a:r>
                  <a:rPr lang="en-US" altLang="zh-CN" sz="2000" b="1">
                    <a:solidFill>
                      <a:srgbClr val="000000"/>
                    </a:solidFill>
                    <a:latin typeface="新宋体" panose="02010609030101010101" charset="-122"/>
                    <a:ea typeface="新宋体" panose="02010609030101010101" charset="-122"/>
                    <a:cs typeface="新宋体" panose="02010609030101010101" charset="-122"/>
                  </a:rPr>
                  <a:t>(g) + I</a:t>
                </a:r>
                <a:r>
                  <a:rPr lang="en-US" altLang="zh-CN" sz="2000" b="1" baseline="-25000">
                    <a:solidFill>
                      <a:srgbClr val="000000"/>
                    </a:solidFill>
                    <a:latin typeface="新宋体" panose="02010609030101010101" charset="-122"/>
                    <a:ea typeface="新宋体" panose="02010609030101010101" charset="-122"/>
                    <a:cs typeface="新宋体" panose="02010609030101010101" charset="-122"/>
                  </a:rPr>
                  <a:t>2</a:t>
                </a:r>
                <a:r>
                  <a:rPr lang="en-US" altLang="zh-CN" sz="2000" b="1">
                    <a:solidFill>
                      <a:srgbClr val="000000"/>
                    </a:solidFill>
                    <a:latin typeface="新宋体" panose="02010609030101010101" charset="-122"/>
                    <a:ea typeface="新宋体" panose="02010609030101010101" charset="-122"/>
                    <a:cs typeface="新宋体" panose="02010609030101010101" charset="-122"/>
                  </a:rPr>
                  <a:t>(g) =2HI(g)</a:t>
                </a:r>
                <a:endParaRPr lang="en-US" altLang="zh-CN" sz="2000" b="1">
                  <a:solidFill>
                    <a:srgbClr val="000000"/>
                  </a:solidFill>
                  <a:latin typeface="新宋体" panose="02010609030101010101" charset="-122"/>
                  <a:ea typeface="新宋体" panose="02010609030101010101" charset="-122"/>
                  <a:cs typeface="新宋体" panose="02010609030101010101" charset="-122"/>
                </a:endParaRPr>
              </a:p>
            </p:txBody>
          </p:sp>
          <p:sp>
            <p:nvSpPr>
              <p:cNvPr id="33798" name="Rectangle 6"/>
              <p:cNvSpPr/>
              <p:nvPr/>
            </p:nvSpPr>
            <p:spPr>
              <a:xfrm>
                <a:off x="4818" y="1946"/>
                <a:ext cx="4307" cy="628"/>
              </a:xfrm>
              <a:prstGeom prst="rect">
                <a:avLst/>
              </a:prstGeom>
              <a:noFill/>
              <a:ln w="12700">
                <a:noFill/>
              </a:ln>
            </p:spPr>
            <p:txBody>
              <a:bodyPr>
                <a:spAutoFit/>
              </a:bodyPr>
              <a:lstStyle/>
              <a:p>
                <a:pPr eaLnBrk="0" fontAlgn="base" hangingPunct="0">
                  <a:spcBef>
                    <a:spcPct val="0"/>
                  </a:spcBef>
                  <a:spcAft>
                    <a:spcPct val="0"/>
                  </a:spcAft>
                </a:pPr>
                <a:r>
                  <a:rPr lang="en-US" altLang="zh-CN" sz="2000" b="1">
                    <a:solidFill>
                      <a:srgbClr val="000000"/>
                    </a:solidFill>
                    <a:latin typeface="新宋体" panose="02010609030101010101" charset="-122"/>
                    <a:ea typeface="新宋体" panose="02010609030101010101" charset="-122"/>
                  </a:rPr>
                  <a:t>I</a:t>
                </a:r>
                <a:r>
                  <a:rPr lang="en-US" altLang="zh-CN" sz="2000" b="1" baseline="-25000">
                    <a:solidFill>
                      <a:srgbClr val="000000"/>
                    </a:solidFill>
                    <a:latin typeface="新宋体" panose="02010609030101010101" charset="-122"/>
                    <a:ea typeface="新宋体" panose="02010609030101010101" charset="-122"/>
                  </a:rPr>
                  <a:t>2</a:t>
                </a:r>
                <a:r>
                  <a:rPr lang="en-US" altLang="zh-CN" sz="2000" b="1">
                    <a:solidFill>
                      <a:srgbClr val="000000"/>
                    </a:solidFill>
                    <a:latin typeface="新宋体" panose="02010609030101010101" charset="-122"/>
                    <a:ea typeface="新宋体" panose="02010609030101010101" charset="-122"/>
                  </a:rPr>
                  <a:t>(g) = I(g) + I(g)</a:t>
                </a:r>
                <a:endParaRPr lang="en-US" altLang="zh-CN" sz="2000" b="1">
                  <a:solidFill>
                    <a:srgbClr val="000000"/>
                  </a:solidFill>
                  <a:latin typeface="新宋体" panose="02010609030101010101" charset="-122"/>
                  <a:ea typeface="新宋体" panose="02010609030101010101" charset="-122"/>
                </a:endParaRPr>
              </a:p>
            </p:txBody>
          </p:sp>
          <p:sp>
            <p:nvSpPr>
              <p:cNvPr id="33807" name="Rectangle 15"/>
              <p:cNvSpPr/>
              <p:nvPr/>
            </p:nvSpPr>
            <p:spPr>
              <a:xfrm>
                <a:off x="4818" y="2574"/>
                <a:ext cx="7710" cy="628"/>
              </a:xfrm>
              <a:prstGeom prst="rect">
                <a:avLst/>
              </a:prstGeom>
              <a:noFill/>
              <a:ln w="12700">
                <a:noFill/>
              </a:ln>
            </p:spPr>
            <p:txBody>
              <a:bodyPr>
                <a:spAutoFit/>
              </a:bodyPr>
              <a:lstStyle/>
              <a:p>
                <a:pPr eaLnBrk="0" fontAlgn="base" hangingPunct="0">
                  <a:spcBef>
                    <a:spcPct val="0"/>
                  </a:spcBef>
                  <a:spcAft>
                    <a:spcPct val="0"/>
                  </a:spcAft>
                </a:pPr>
                <a:r>
                  <a:rPr lang="en-US" altLang="zh-CN" sz="2000" b="1">
                    <a:solidFill>
                      <a:srgbClr val="000000"/>
                    </a:solidFill>
                    <a:latin typeface="新宋体" panose="02010609030101010101" charset="-122"/>
                    <a:ea typeface="新宋体" panose="02010609030101010101" charset="-122"/>
                  </a:rPr>
                  <a:t>H</a:t>
                </a:r>
                <a:r>
                  <a:rPr lang="en-US" altLang="zh-CN" sz="2000" b="1" baseline="-25000">
                    <a:solidFill>
                      <a:srgbClr val="000000"/>
                    </a:solidFill>
                    <a:latin typeface="新宋体" panose="02010609030101010101" charset="-122"/>
                    <a:ea typeface="新宋体" panose="02010609030101010101" charset="-122"/>
                  </a:rPr>
                  <a:t>2</a:t>
                </a:r>
                <a:r>
                  <a:rPr lang="en-US" altLang="zh-CN" sz="2000" b="1">
                    <a:solidFill>
                      <a:srgbClr val="000000"/>
                    </a:solidFill>
                    <a:latin typeface="新宋体" panose="02010609030101010101" charset="-122"/>
                    <a:ea typeface="新宋体" panose="02010609030101010101" charset="-122"/>
                  </a:rPr>
                  <a:t>(g) + I</a:t>
                </a:r>
                <a:r>
                  <a:rPr lang="en-US" altLang="zh-CN" sz="2000" b="1" baseline="-25000">
                    <a:solidFill>
                      <a:srgbClr val="000000"/>
                    </a:solidFill>
                    <a:latin typeface="新宋体" panose="02010609030101010101" charset="-122"/>
                    <a:ea typeface="新宋体" panose="02010609030101010101" charset="-122"/>
                  </a:rPr>
                  <a:t> </a:t>
                </a:r>
                <a:r>
                  <a:rPr lang="en-US" altLang="zh-CN" sz="2000" b="1">
                    <a:solidFill>
                      <a:srgbClr val="000000"/>
                    </a:solidFill>
                    <a:latin typeface="新宋体" panose="02010609030101010101" charset="-122"/>
                    <a:ea typeface="新宋体" panose="02010609030101010101" charset="-122"/>
                  </a:rPr>
                  <a:t>(g) + I(g) = HI(g) + HI(g)</a:t>
                </a:r>
                <a:endParaRPr lang="en-US" altLang="zh-CN" sz="2000" b="1">
                  <a:solidFill>
                    <a:srgbClr val="000000"/>
                  </a:solidFill>
                  <a:latin typeface="新宋体" panose="02010609030101010101" charset="-122"/>
                  <a:ea typeface="新宋体" panose="02010609030101010101" charset="-122"/>
                </a:endParaRPr>
              </a:p>
            </p:txBody>
          </p:sp>
        </p:grpSp>
        <p:sp>
          <p:nvSpPr>
            <p:cNvPr id="2" name="文本框 1"/>
            <p:cNvSpPr txBox="1"/>
            <p:nvPr/>
          </p:nvSpPr>
          <p:spPr>
            <a:xfrm>
              <a:off x="2429" y="5930"/>
              <a:ext cx="6807" cy="582"/>
            </a:xfrm>
            <a:prstGeom prst="rect">
              <a:avLst/>
            </a:prstGeom>
            <a:noFill/>
          </p:spPr>
          <p:txBody>
            <a:bodyPr wrap="none" rtlCol="0" anchor="t">
              <a:spAutoFit/>
            </a:bodyPr>
            <a:lstStyle/>
            <a:p>
              <a:pPr fontAlgn="base">
                <a:spcBef>
                  <a:spcPct val="0"/>
                </a:spcBef>
                <a:spcAft>
                  <a:spcPct val="0"/>
                </a:spcAft>
              </a:pPr>
              <a:r>
                <a:rPr lang="zh-CN" altLang="en-US" b="1">
                  <a:solidFill>
                    <a:srgbClr val="333399"/>
                  </a:solidFill>
                  <a:latin typeface="新宋体" panose="02010609030101010101" charset="-122"/>
                  <a:ea typeface="新宋体" panose="02010609030101010101" charset="-122"/>
                  <a:cs typeface="新宋体" panose="02010609030101010101" charset="-122"/>
                  <a:sym typeface="+mn-ea"/>
                </a:rPr>
                <a:t>反应级数越大，则反应物浓度对反应速率的影响越大。</a:t>
              </a:r>
              <a:endParaRPr lang="zh-CN" altLang="en-US" b="1">
                <a:solidFill>
                  <a:srgbClr val="000000"/>
                </a:solidFill>
              </a:endParaRPr>
            </a:p>
          </p:txBody>
        </p:sp>
      </p:grpSp>
    </p:spTree>
  </p:cSld>
  <p:clrMapOvr>
    <a:masterClrMapping/>
  </p:clrMapOvr>
  <p:transition/>
</p:sld>
</file>

<file path=ppt/slides/slide20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
            <a:lum/>
          </a:blip>
          <a:stretch>
            <a:fillRect/>
          </a:stretch>
        </a:blipFill>
        <a:effectLst/>
      </p:bgPr>
    </p:bg>
    <p:spTree>
      <p:nvGrpSpPr>
        <p:cNvPr id="1" name=""/>
        <p:cNvGrpSpPr/>
        <p:nvPr/>
      </p:nvGrpSpPr>
      <p:grpSpPr>
        <a:xfrm>
          <a:off x="0" y="0"/>
          <a:ext cx="0" cy="0"/>
          <a:chOff x="0" y="0"/>
          <a:chExt cx="0" cy="0"/>
        </a:xfrm>
      </p:grpSpPr>
      <p:grpSp>
        <p:nvGrpSpPr>
          <p:cNvPr id="2" name="组合 2"/>
          <p:cNvGrpSpPr/>
          <p:nvPr/>
        </p:nvGrpSpPr>
        <p:grpSpPr>
          <a:xfrm>
            <a:off x="334435" y="1024258"/>
            <a:ext cx="11485860" cy="4458335"/>
            <a:chOff x="395" y="1613"/>
            <a:chExt cx="13895" cy="7021"/>
          </a:xfrm>
        </p:grpSpPr>
        <p:sp>
          <p:nvSpPr>
            <p:cNvPr id="32770" name="Rectangle 2"/>
            <p:cNvSpPr/>
            <p:nvPr/>
          </p:nvSpPr>
          <p:spPr>
            <a:xfrm>
              <a:off x="795" y="1613"/>
              <a:ext cx="11859" cy="1355"/>
            </a:xfrm>
            <a:prstGeom prst="rect">
              <a:avLst/>
            </a:prstGeom>
            <a:noFill/>
            <a:ln w="12700">
              <a:noFill/>
            </a:ln>
          </p:spPr>
          <p:txBody>
            <a:bodyPr wrap="square">
              <a:spAutoFit/>
            </a:bodyPr>
            <a:lstStyle/>
            <a:p>
              <a:pPr algn="just" eaLnBrk="0" fontAlgn="base" hangingPunct="0">
                <a:lnSpc>
                  <a:spcPct val="125000"/>
                </a:lnSpc>
                <a:spcBef>
                  <a:spcPct val="0"/>
                </a:spcBef>
                <a:spcAft>
                  <a:spcPct val="0"/>
                </a:spcAft>
              </a:pPr>
              <a:r>
                <a:rPr lang="zh-CN" altLang="en-US" sz="2000" b="1">
                  <a:solidFill>
                    <a:srgbClr val="000000"/>
                  </a:solidFill>
                  <a:latin typeface="新宋体" panose="02010609030101010101" charset="-122"/>
                  <a:ea typeface="新宋体" panose="02010609030101010101" charset="-122"/>
                  <a:cs typeface="新宋体" panose="02010609030101010101" charset="-122"/>
                </a:rPr>
                <a:t>（</a:t>
              </a:r>
              <a:r>
                <a:rPr lang="en-US" altLang="zh-CN" sz="2000" b="1">
                  <a:solidFill>
                    <a:srgbClr val="000000"/>
                  </a:solidFill>
                  <a:latin typeface="新宋体" panose="02010609030101010101" charset="-122"/>
                  <a:ea typeface="新宋体" panose="02010609030101010101" charset="-122"/>
                  <a:cs typeface="新宋体" panose="02010609030101010101" charset="-122"/>
                </a:rPr>
                <a:t>3</a:t>
              </a:r>
              <a:r>
                <a:rPr lang="zh-CN" altLang="en-US" sz="2000" b="1">
                  <a:solidFill>
                    <a:srgbClr val="000000"/>
                  </a:solidFill>
                  <a:latin typeface="新宋体" panose="02010609030101010101" charset="-122"/>
                  <a:ea typeface="新宋体" panose="02010609030101010101" charset="-122"/>
                  <a:cs typeface="新宋体" panose="02010609030101010101" charset="-122"/>
                </a:rPr>
                <a:t>）在多相反应中</a:t>
              </a:r>
              <a:r>
                <a:rPr lang="en-US" altLang="zh-CN" sz="2000" b="1">
                  <a:solidFill>
                    <a:srgbClr val="000000"/>
                  </a:solidFill>
                  <a:latin typeface="新宋体" panose="02010609030101010101" charset="-122"/>
                  <a:ea typeface="新宋体" panose="02010609030101010101" charset="-122"/>
                  <a:cs typeface="新宋体" panose="02010609030101010101" charset="-122"/>
                </a:rPr>
                <a:t>, </a:t>
              </a:r>
              <a:r>
                <a:rPr lang="zh-CN" altLang="en-US" sz="2000" b="1">
                  <a:solidFill>
                    <a:srgbClr val="000000"/>
                  </a:solidFill>
                  <a:latin typeface="新宋体" panose="02010609030101010101" charset="-122"/>
                  <a:ea typeface="新宋体" panose="02010609030101010101" charset="-122"/>
                  <a:cs typeface="新宋体" panose="02010609030101010101" charset="-122"/>
                </a:rPr>
                <a:t>固态反应物的浓度和</a:t>
              </a:r>
              <a:endParaRPr lang="zh-CN" altLang="en-US" sz="2000" b="1">
                <a:solidFill>
                  <a:srgbClr val="000000"/>
                </a:solidFill>
                <a:latin typeface="新宋体" panose="02010609030101010101" charset="-122"/>
                <a:ea typeface="新宋体" panose="02010609030101010101" charset="-122"/>
                <a:cs typeface="新宋体" panose="02010609030101010101" charset="-122"/>
              </a:endParaRPr>
            </a:p>
            <a:p>
              <a:pPr algn="just" eaLnBrk="0" fontAlgn="base" hangingPunct="0">
                <a:lnSpc>
                  <a:spcPct val="125000"/>
                </a:lnSpc>
                <a:spcBef>
                  <a:spcPct val="0"/>
                </a:spcBef>
                <a:spcAft>
                  <a:spcPct val="0"/>
                </a:spcAft>
              </a:pPr>
              <a:r>
                <a:rPr lang="zh-CN" altLang="en-US" sz="2000" b="1">
                  <a:solidFill>
                    <a:srgbClr val="000000"/>
                  </a:solidFill>
                  <a:latin typeface="新宋体" panose="02010609030101010101" charset="-122"/>
                  <a:ea typeface="新宋体" panose="02010609030101010101" charset="-122"/>
                  <a:cs typeface="新宋体" panose="02010609030101010101" charset="-122"/>
                </a:rPr>
                <a:t>     不互溶的纯液体反应物的浓度不写入速率方程。</a:t>
              </a:r>
              <a:endParaRPr lang="zh-CN" altLang="en-US" sz="2000" b="1" i="1" baseline="-25000">
                <a:solidFill>
                  <a:srgbClr val="000000"/>
                </a:solidFill>
                <a:latin typeface="新宋体" panose="02010609030101010101" charset="-122"/>
                <a:ea typeface="新宋体" panose="02010609030101010101" charset="-122"/>
                <a:cs typeface="新宋体" panose="02010609030101010101" charset="-122"/>
              </a:endParaRPr>
            </a:p>
          </p:txBody>
        </p:sp>
        <p:sp>
          <p:nvSpPr>
            <p:cNvPr id="49160" name="Rectangle 4"/>
            <p:cNvSpPr/>
            <p:nvPr/>
          </p:nvSpPr>
          <p:spPr>
            <a:xfrm>
              <a:off x="1870" y="3245"/>
              <a:ext cx="7030" cy="628"/>
            </a:xfrm>
            <a:prstGeom prst="rect">
              <a:avLst/>
            </a:prstGeom>
            <a:noFill/>
            <a:ln w="12700">
              <a:noFill/>
            </a:ln>
          </p:spPr>
          <p:txBody>
            <a:bodyPr>
              <a:spAutoFit/>
            </a:bodyPr>
            <a:lstStyle/>
            <a:p>
              <a:pPr algn="just" eaLnBrk="0" fontAlgn="base" hangingPunct="0">
                <a:spcBef>
                  <a:spcPct val="0"/>
                </a:spcBef>
                <a:spcAft>
                  <a:spcPct val="0"/>
                </a:spcAft>
              </a:pPr>
              <a:r>
                <a:rPr lang="en-US" altLang="zh-CN" sz="2000" b="1">
                  <a:solidFill>
                    <a:srgbClr val="000000"/>
                  </a:solidFill>
                  <a:latin typeface="新宋体" panose="02010609030101010101" charset="-122"/>
                  <a:ea typeface="新宋体" panose="02010609030101010101" charset="-122"/>
                </a:rPr>
                <a:t>C(s) + O</a:t>
              </a:r>
              <a:r>
                <a:rPr lang="en-US" altLang="zh-CN" sz="2000" b="1" baseline="-30000">
                  <a:solidFill>
                    <a:srgbClr val="000000"/>
                  </a:solidFill>
                  <a:latin typeface="新宋体" panose="02010609030101010101" charset="-122"/>
                  <a:ea typeface="新宋体" panose="02010609030101010101" charset="-122"/>
                </a:rPr>
                <a:t>2</a:t>
              </a:r>
              <a:r>
                <a:rPr lang="en-US" altLang="zh-CN" sz="2000" b="1">
                  <a:solidFill>
                    <a:srgbClr val="000000"/>
                  </a:solidFill>
                  <a:latin typeface="新宋体" panose="02010609030101010101" charset="-122"/>
                  <a:ea typeface="新宋体" panose="02010609030101010101" charset="-122"/>
                </a:rPr>
                <a:t>(g) </a:t>
              </a:r>
              <a:r>
                <a:rPr lang="en-US" altLang="zh-CN" sz="2000" b="1">
                  <a:solidFill>
                    <a:srgbClr val="000000"/>
                  </a:solidFill>
                  <a:latin typeface="微软雅黑" panose="020B0503020204020204" pitchFamily="34" charset="-122"/>
                  <a:ea typeface="微软雅黑" panose="020B0503020204020204" pitchFamily="34" charset="-122"/>
                  <a:sym typeface="+mn-ea"/>
                </a:rPr>
                <a:t>⇆</a:t>
              </a:r>
              <a:r>
                <a:rPr lang="en-US" altLang="zh-CN" sz="2000" b="1">
                  <a:solidFill>
                    <a:srgbClr val="000000"/>
                  </a:solidFill>
                  <a:latin typeface="新宋体" panose="02010609030101010101" charset="-122"/>
                  <a:ea typeface="新宋体" panose="02010609030101010101" charset="-122"/>
                </a:rPr>
                <a:t>CO</a:t>
              </a:r>
              <a:r>
                <a:rPr lang="en-US" altLang="zh-CN" sz="2000" b="1" baseline="-25000">
                  <a:solidFill>
                    <a:srgbClr val="000000"/>
                  </a:solidFill>
                  <a:latin typeface="新宋体" panose="02010609030101010101" charset="-122"/>
                  <a:ea typeface="新宋体" panose="02010609030101010101" charset="-122"/>
                </a:rPr>
                <a:t>2</a:t>
              </a:r>
              <a:r>
                <a:rPr lang="en-US" altLang="zh-CN" sz="2000" b="1">
                  <a:solidFill>
                    <a:srgbClr val="000000"/>
                  </a:solidFill>
                  <a:latin typeface="新宋体" panose="02010609030101010101" charset="-122"/>
                  <a:ea typeface="新宋体" panose="02010609030101010101" charset="-122"/>
                </a:rPr>
                <a:t>(g)</a:t>
              </a:r>
              <a:endParaRPr lang="en-US" altLang="zh-CN" sz="2000" b="1">
                <a:solidFill>
                  <a:srgbClr val="000000"/>
                </a:solidFill>
                <a:latin typeface="新宋体" panose="02010609030101010101" charset="-122"/>
                <a:ea typeface="新宋体" panose="02010609030101010101" charset="-122"/>
              </a:endParaRPr>
            </a:p>
          </p:txBody>
        </p:sp>
        <p:sp>
          <p:nvSpPr>
            <p:cNvPr id="49161" name="Rectangle 5"/>
            <p:cNvSpPr/>
            <p:nvPr/>
          </p:nvSpPr>
          <p:spPr>
            <a:xfrm>
              <a:off x="5005" y="3735"/>
              <a:ext cx="2160" cy="628"/>
            </a:xfrm>
            <a:prstGeom prst="rect">
              <a:avLst/>
            </a:prstGeom>
            <a:noFill/>
            <a:ln w="12700">
              <a:noFill/>
            </a:ln>
          </p:spPr>
          <p:txBody>
            <a:bodyPr>
              <a:spAutoFit/>
            </a:bodyPr>
            <a:lstStyle/>
            <a:p>
              <a:pPr algn="just" eaLnBrk="0" fontAlgn="base" hangingPunct="0">
                <a:spcBef>
                  <a:spcPct val="0"/>
                </a:spcBef>
                <a:spcAft>
                  <a:spcPct val="0"/>
                </a:spcAft>
              </a:pPr>
              <a:r>
                <a:rPr lang="en-US" altLang="zh-CN" sz="2000" b="1">
                  <a:solidFill>
                    <a:srgbClr val="000000"/>
                  </a:solidFill>
                  <a:latin typeface="新宋体" panose="02010609030101010101" charset="-122"/>
                  <a:ea typeface="新宋体" panose="02010609030101010101" charset="-122"/>
                </a:rPr>
                <a:t> </a:t>
              </a:r>
              <a:endParaRPr lang="en-US" altLang="zh-CN" sz="2000" b="1">
                <a:solidFill>
                  <a:srgbClr val="000000"/>
                </a:solidFill>
                <a:latin typeface="新宋体" panose="02010609030101010101" charset="-122"/>
                <a:ea typeface="新宋体" panose="02010609030101010101" charset="-122"/>
              </a:endParaRPr>
            </a:p>
          </p:txBody>
        </p:sp>
        <p:sp>
          <p:nvSpPr>
            <p:cNvPr id="49164" name="Rectangle 12"/>
            <p:cNvSpPr/>
            <p:nvPr/>
          </p:nvSpPr>
          <p:spPr>
            <a:xfrm>
              <a:off x="1806" y="3927"/>
              <a:ext cx="8784" cy="628"/>
            </a:xfrm>
            <a:prstGeom prst="rect">
              <a:avLst/>
            </a:prstGeom>
            <a:noFill/>
            <a:ln w="12700">
              <a:noFill/>
            </a:ln>
          </p:spPr>
          <p:txBody>
            <a:bodyPr wrap="square">
              <a:spAutoFit/>
            </a:bodyPr>
            <a:lstStyle/>
            <a:p>
              <a:pPr algn="just" eaLnBrk="0" fontAlgn="base" hangingPunct="0">
                <a:spcBef>
                  <a:spcPct val="0"/>
                </a:spcBef>
                <a:spcAft>
                  <a:spcPct val="0"/>
                </a:spcAft>
              </a:pPr>
              <a:r>
                <a:rPr lang="en-US" altLang="zh-CN" sz="2000" b="1">
                  <a:solidFill>
                    <a:srgbClr val="000000"/>
                  </a:solidFill>
                  <a:latin typeface="新宋体" panose="02010609030101010101" charset="-122"/>
                  <a:ea typeface="新宋体" panose="02010609030101010101" charset="-122"/>
                </a:rPr>
                <a:t>2 Na(l) + 2 H</a:t>
              </a:r>
              <a:r>
                <a:rPr lang="en-US" altLang="zh-CN" sz="2000" b="1" baseline="-30000">
                  <a:solidFill>
                    <a:srgbClr val="000000"/>
                  </a:solidFill>
                  <a:latin typeface="新宋体" panose="02010609030101010101" charset="-122"/>
                  <a:ea typeface="新宋体" panose="02010609030101010101" charset="-122"/>
                </a:rPr>
                <a:t>2</a:t>
              </a:r>
              <a:r>
                <a:rPr lang="en-US" altLang="zh-CN" sz="2000" b="1">
                  <a:solidFill>
                    <a:srgbClr val="000000"/>
                  </a:solidFill>
                  <a:latin typeface="新宋体" panose="02010609030101010101" charset="-122"/>
                  <a:ea typeface="新宋体" panose="02010609030101010101" charset="-122"/>
                </a:rPr>
                <a:t>O(l) </a:t>
              </a:r>
              <a:r>
                <a:rPr lang="en-US" altLang="zh-CN" sz="2000" b="1">
                  <a:solidFill>
                    <a:srgbClr val="000000"/>
                  </a:solidFill>
                  <a:latin typeface="微软雅黑" panose="020B0503020204020204" pitchFamily="34" charset="-122"/>
                  <a:ea typeface="微软雅黑" panose="020B0503020204020204" pitchFamily="34" charset="-122"/>
                </a:rPr>
                <a:t>⇆</a:t>
              </a:r>
              <a:r>
                <a:rPr lang="en-US" altLang="zh-CN" sz="2000" b="1">
                  <a:solidFill>
                    <a:srgbClr val="000000"/>
                  </a:solidFill>
                  <a:latin typeface="新宋体" panose="02010609030101010101" charset="-122"/>
                  <a:ea typeface="新宋体" panose="02010609030101010101" charset="-122"/>
                </a:rPr>
                <a:t> 2 NaOH(aq) + H</a:t>
              </a:r>
              <a:r>
                <a:rPr lang="en-US" altLang="zh-CN" sz="2000" b="1" baseline="-25000">
                  <a:solidFill>
                    <a:srgbClr val="000000"/>
                  </a:solidFill>
                  <a:latin typeface="新宋体" panose="02010609030101010101" charset="-122"/>
                  <a:ea typeface="新宋体" panose="02010609030101010101" charset="-122"/>
                </a:rPr>
                <a:t>2</a:t>
              </a:r>
              <a:r>
                <a:rPr lang="en-US" altLang="zh-CN" sz="2000" b="1">
                  <a:solidFill>
                    <a:srgbClr val="000000"/>
                  </a:solidFill>
                  <a:latin typeface="新宋体" panose="02010609030101010101" charset="-122"/>
                  <a:ea typeface="新宋体" panose="02010609030101010101" charset="-122"/>
                </a:rPr>
                <a:t>(g)</a:t>
              </a:r>
              <a:endParaRPr lang="en-US" altLang="zh-CN" sz="2000" b="1">
                <a:solidFill>
                  <a:srgbClr val="000000"/>
                </a:solidFill>
                <a:latin typeface="新宋体" panose="02010609030101010101" charset="-122"/>
                <a:ea typeface="新宋体" panose="02010609030101010101" charset="-122"/>
              </a:endParaRPr>
            </a:p>
          </p:txBody>
        </p:sp>
        <p:sp>
          <p:nvSpPr>
            <p:cNvPr id="49165" name="Rectangle 13"/>
            <p:cNvSpPr/>
            <p:nvPr/>
          </p:nvSpPr>
          <p:spPr>
            <a:xfrm>
              <a:off x="8333" y="4040"/>
              <a:ext cx="4320" cy="628"/>
            </a:xfrm>
            <a:prstGeom prst="rect">
              <a:avLst/>
            </a:prstGeom>
            <a:noFill/>
            <a:ln w="12700">
              <a:noFill/>
            </a:ln>
          </p:spPr>
          <p:txBody>
            <a:bodyPr>
              <a:spAutoFit/>
            </a:bodyPr>
            <a:lstStyle/>
            <a:p>
              <a:pPr algn="just" eaLnBrk="0" fontAlgn="base" hangingPunct="0">
                <a:spcBef>
                  <a:spcPct val="0"/>
                </a:spcBef>
                <a:spcAft>
                  <a:spcPct val="0"/>
                </a:spcAft>
              </a:pPr>
              <a:r>
                <a:rPr lang="en-US" altLang="zh-CN" sz="2000" b="1">
                  <a:solidFill>
                    <a:srgbClr val="000000"/>
                  </a:solidFill>
                  <a:latin typeface="新宋体" panose="02010609030101010101" charset="-122"/>
                  <a:ea typeface="新宋体" panose="02010609030101010101" charset="-122"/>
                </a:rPr>
                <a:t> </a:t>
              </a:r>
              <a:endParaRPr lang="en-US" altLang="zh-CN" sz="2000" b="1">
                <a:solidFill>
                  <a:srgbClr val="000000"/>
                </a:solidFill>
                <a:latin typeface="新宋体" panose="02010609030101010101" charset="-122"/>
                <a:ea typeface="新宋体" panose="02010609030101010101" charset="-122"/>
              </a:endParaRPr>
            </a:p>
          </p:txBody>
        </p:sp>
        <p:sp>
          <p:nvSpPr>
            <p:cNvPr id="32782" name="Rectangle 14"/>
            <p:cNvSpPr/>
            <p:nvPr/>
          </p:nvSpPr>
          <p:spPr>
            <a:xfrm>
              <a:off x="1771" y="4924"/>
              <a:ext cx="10133" cy="1355"/>
            </a:xfrm>
            <a:prstGeom prst="rect">
              <a:avLst/>
            </a:prstGeom>
            <a:noFill/>
            <a:ln w="12700">
              <a:noFill/>
            </a:ln>
          </p:spPr>
          <p:txBody>
            <a:bodyPr wrap="square">
              <a:spAutoFit/>
            </a:bodyPr>
            <a:lstStyle/>
            <a:p>
              <a:pPr algn="just" eaLnBrk="0" fontAlgn="base" hangingPunct="0">
                <a:lnSpc>
                  <a:spcPct val="125000"/>
                </a:lnSpc>
                <a:spcBef>
                  <a:spcPct val="0"/>
                </a:spcBef>
                <a:spcAft>
                  <a:spcPct val="0"/>
                </a:spcAft>
              </a:pPr>
              <a:r>
                <a:rPr lang="zh-CN" altLang="en-US" sz="2000" b="1">
                  <a:solidFill>
                    <a:srgbClr val="000000"/>
                  </a:solidFill>
                  <a:latin typeface="新宋体" panose="02010609030101010101" charset="-122"/>
                  <a:ea typeface="新宋体" panose="02010609030101010101" charset="-122"/>
                  <a:cs typeface="新宋体" panose="02010609030101010101" charset="-122"/>
                </a:rPr>
                <a:t>速率方程分别为：反应速率 </a:t>
              </a:r>
              <a:r>
                <a:rPr lang="en-US" altLang="zh-CN" sz="2000" b="1">
                  <a:solidFill>
                    <a:srgbClr val="000000"/>
                  </a:solidFill>
                  <a:latin typeface="新宋体" panose="02010609030101010101" charset="-122"/>
                  <a:ea typeface="新宋体" panose="02010609030101010101" charset="-122"/>
                  <a:cs typeface="新宋体" panose="02010609030101010101" charset="-122"/>
                </a:rPr>
                <a:t>= </a:t>
              </a:r>
              <a:r>
                <a:rPr lang="en-US" altLang="zh-CN" sz="2000" b="1" i="1">
                  <a:solidFill>
                    <a:srgbClr val="000000"/>
                  </a:solidFill>
                  <a:latin typeface="新宋体" panose="02010609030101010101" charset="-122"/>
                  <a:ea typeface="新宋体" panose="02010609030101010101" charset="-122"/>
                  <a:cs typeface="新宋体" panose="02010609030101010101" charset="-122"/>
                </a:rPr>
                <a:t>k c</a:t>
              </a:r>
              <a:r>
                <a:rPr lang="en-US" altLang="zh-CN" sz="2000" b="1">
                  <a:solidFill>
                    <a:srgbClr val="000000"/>
                  </a:solidFill>
                  <a:latin typeface="新宋体" panose="02010609030101010101" charset="-122"/>
                  <a:ea typeface="新宋体" panose="02010609030101010101" charset="-122"/>
                  <a:cs typeface="新宋体" panose="02010609030101010101" charset="-122"/>
                </a:rPr>
                <a:t>(O</a:t>
              </a:r>
              <a:r>
                <a:rPr lang="en-US" altLang="zh-CN" sz="2000" b="1" baseline="-25000">
                  <a:solidFill>
                    <a:srgbClr val="000000"/>
                  </a:solidFill>
                  <a:latin typeface="新宋体" panose="02010609030101010101" charset="-122"/>
                  <a:ea typeface="新宋体" panose="02010609030101010101" charset="-122"/>
                  <a:cs typeface="新宋体" panose="02010609030101010101" charset="-122"/>
                </a:rPr>
                <a:t>2</a:t>
              </a:r>
              <a:r>
                <a:rPr lang="en-US" altLang="zh-CN" sz="2000" b="1">
                  <a:solidFill>
                    <a:srgbClr val="000000"/>
                  </a:solidFill>
                  <a:latin typeface="新宋体" panose="02010609030101010101" charset="-122"/>
                  <a:ea typeface="新宋体" panose="02010609030101010101" charset="-122"/>
                  <a:cs typeface="新宋体" panose="02010609030101010101" charset="-122"/>
                </a:rPr>
                <a:t>)</a:t>
              </a:r>
              <a:endParaRPr lang="en-US" altLang="zh-CN" sz="2000" b="1">
                <a:solidFill>
                  <a:srgbClr val="000000"/>
                </a:solidFill>
                <a:latin typeface="新宋体" panose="02010609030101010101" charset="-122"/>
                <a:ea typeface="新宋体" panose="02010609030101010101" charset="-122"/>
                <a:cs typeface="新宋体" panose="02010609030101010101" charset="-122"/>
              </a:endParaRPr>
            </a:p>
            <a:p>
              <a:pPr algn="just" eaLnBrk="0" fontAlgn="base" hangingPunct="0">
                <a:lnSpc>
                  <a:spcPct val="125000"/>
                </a:lnSpc>
                <a:spcBef>
                  <a:spcPct val="0"/>
                </a:spcBef>
                <a:spcAft>
                  <a:spcPct val="0"/>
                </a:spcAft>
              </a:pPr>
              <a:r>
                <a:rPr lang="en-US" altLang="zh-CN" sz="2000" b="1">
                  <a:solidFill>
                    <a:srgbClr val="000000"/>
                  </a:solidFill>
                  <a:latin typeface="新宋体" panose="02010609030101010101" charset="-122"/>
                  <a:ea typeface="新宋体" panose="02010609030101010101" charset="-122"/>
                  <a:cs typeface="新宋体" panose="02010609030101010101" charset="-122"/>
                </a:rPr>
                <a:t>                </a:t>
              </a:r>
              <a:r>
                <a:rPr lang="zh-CN" altLang="en-US" sz="2000" b="1">
                  <a:solidFill>
                    <a:srgbClr val="000000"/>
                  </a:solidFill>
                  <a:latin typeface="新宋体" panose="02010609030101010101" charset="-122"/>
                  <a:ea typeface="新宋体" panose="02010609030101010101" charset="-122"/>
                  <a:cs typeface="新宋体" panose="02010609030101010101" charset="-122"/>
                </a:rPr>
                <a:t>反应速率 </a:t>
              </a:r>
              <a:r>
                <a:rPr lang="en-US" altLang="zh-CN" sz="2000" b="1">
                  <a:solidFill>
                    <a:srgbClr val="000000"/>
                  </a:solidFill>
                  <a:latin typeface="新宋体" panose="02010609030101010101" charset="-122"/>
                  <a:ea typeface="新宋体" panose="02010609030101010101" charset="-122"/>
                  <a:cs typeface="新宋体" panose="02010609030101010101" charset="-122"/>
                </a:rPr>
                <a:t>= </a:t>
              </a:r>
              <a:r>
                <a:rPr lang="en-US" altLang="zh-CN" sz="2000" b="1" i="1">
                  <a:solidFill>
                    <a:srgbClr val="000000"/>
                  </a:solidFill>
                  <a:latin typeface="新宋体" panose="02010609030101010101" charset="-122"/>
                  <a:ea typeface="新宋体" panose="02010609030101010101" charset="-122"/>
                  <a:cs typeface="新宋体" panose="02010609030101010101" charset="-122"/>
                </a:rPr>
                <a:t>k</a:t>
              </a:r>
              <a:endParaRPr lang="en-US" altLang="zh-CN" sz="2000" b="1" i="1">
                <a:solidFill>
                  <a:srgbClr val="000000"/>
                </a:solidFill>
                <a:latin typeface="新宋体" panose="02010609030101010101" charset="-122"/>
                <a:ea typeface="新宋体" panose="02010609030101010101" charset="-122"/>
                <a:cs typeface="新宋体" panose="02010609030101010101" charset="-122"/>
              </a:endParaRPr>
            </a:p>
          </p:txBody>
        </p:sp>
        <p:sp>
          <p:nvSpPr>
            <p:cNvPr id="32783" name="Rectangle 15"/>
            <p:cNvSpPr/>
            <p:nvPr/>
          </p:nvSpPr>
          <p:spPr>
            <a:xfrm>
              <a:off x="395" y="6535"/>
              <a:ext cx="13895" cy="1355"/>
            </a:xfrm>
            <a:prstGeom prst="rect">
              <a:avLst/>
            </a:prstGeom>
            <a:noFill/>
            <a:ln w="12700">
              <a:noFill/>
            </a:ln>
          </p:spPr>
          <p:txBody>
            <a:bodyPr wrap="square">
              <a:spAutoFit/>
            </a:bodyPr>
            <a:lstStyle/>
            <a:p>
              <a:pPr algn="just" eaLnBrk="0" fontAlgn="base" hangingPunct="0">
                <a:lnSpc>
                  <a:spcPct val="125000"/>
                </a:lnSpc>
                <a:spcBef>
                  <a:spcPct val="0"/>
                </a:spcBef>
                <a:spcAft>
                  <a:spcPct val="0"/>
                </a:spcAft>
              </a:pPr>
              <a:r>
                <a:rPr lang="zh-CN" altLang="en-US" sz="2000" b="1">
                  <a:solidFill>
                    <a:srgbClr val="000000"/>
                  </a:solidFill>
                  <a:latin typeface="新宋体" panose="02010609030101010101" charset="-122"/>
                  <a:ea typeface="新宋体" panose="02010609030101010101" charset="-122"/>
                  <a:cs typeface="新宋体" panose="02010609030101010101" charset="-122"/>
                </a:rPr>
                <a:t>（</a:t>
              </a:r>
              <a:r>
                <a:rPr lang="en-US" altLang="zh-CN" sz="2000" b="1">
                  <a:solidFill>
                    <a:srgbClr val="000000"/>
                  </a:solidFill>
                  <a:latin typeface="新宋体" panose="02010609030101010101" charset="-122"/>
                  <a:ea typeface="新宋体" panose="02010609030101010101" charset="-122"/>
                  <a:cs typeface="新宋体" panose="02010609030101010101" charset="-122"/>
                </a:rPr>
                <a:t>4</a:t>
              </a:r>
              <a:r>
                <a:rPr lang="zh-CN" altLang="en-US" sz="2000" b="1">
                  <a:solidFill>
                    <a:srgbClr val="000000"/>
                  </a:solidFill>
                  <a:latin typeface="新宋体" panose="02010609030101010101" charset="-122"/>
                  <a:ea typeface="新宋体" panose="02010609030101010101" charset="-122"/>
                  <a:cs typeface="新宋体" panose="02010609030101010101" charset="-122"/>
                </a:rPr>
                <a:t>）对气相反应和有气相参与的反应</a:t>
              </a:r>
              <a:r>
                <a:rPr lang="en-US" altLang="zh-CN" sz="2000" b="1">
                  <a:solidFill>
                    <a:srgbClr val="000000"/>
                  </a:solidFill>
                  <a:latin typeface="新宋体" panose="02010609030101010101" charset="-122"/>
                  <a:ea typeface="新宋体" panose="02010609030101010101" charset="-122"/>
                  <a:cs typeface="新宋体" panose="02010609030101010101" charset="-122"/>
                </a:rPr>
                <a:t>, </a:t>
              </a:r>
              <a:r>
                <a:rPr lang="zh-CN" altLang="en-US" sz="2000" b="1">
                  <a:solidFill>
                    <a:srgbClr val="000000"/>
                  </a:solidFill>
                  <a:latin typeface="新宋体" panose="02010609030101010101" charset="-122"/>
                  <a:ea typeface="新宋体" panose="02010609030101010101" charset="-122"/>
                  <a:cs typeface="新宋体" panose="02010609030101010101" charset="-122"/>
                </a:rPr>
                <a:t>速率方程中浓度项可用分压代替。</a:t>
              </a:r>
              <a:endParaRPr lang="zh-CN" altLang="en-US" sz="2000" b="1">
                <a:solidFill>
                  <a:srgbClr val="000000"/>
                </a:solidFill>
                <a:latin typeface="新宋体" panose="02010609030101010101" charset="-122"/>
                <a:ea typeface="新宋体" panose="02010609030101010101" charset="-122"/>
                <a:cs typeface="新宋体" panose="02010609030101010101" charset="-122"/>
              </a:endParaRPr>
            </a:p>
            <a:p>
              <a:pPr algn="just" eaLnBrk="0" fontAlgn="base" hangingPunct="0">
                <a:lnSpc>
                  <a:spcPct val="125000"/>
                </a:lnSpc>
                <a:spcBef>
                  <a:spcPct val="0"/>
                </a:spcBef>
                <a:spcAft>
                  <a:spcPct val="0"/>
                </a:spcAft>
              </a:pPr>
              <a:r>
                <a:rPr lang="zh-CN" altLang="en-US" sz="2000" b="1">
                  <a:solidFill>
                    <a:srgbClr val="000000"/>
                  </a:solidFill>
                  <a:latin typeface="新宋体" panose="02010609030101010101" charset="-122"/>
                  <a:ea typeface="新宋体" panose="02010609030101010101" charset="-122"/>
                  <a:cs typeface="新宋体" panose="02010609030101010101" charset="-122"/>
                </a:rPr>
                <a:t>     碳与氧生成二氧化碳反应的速率常数亦可表示为：</a:t>
              </a:r>
              <a:endParaRPr lang="en-US" altLang="zh-CN" sz="2000" b="1">
                <a:solidFill>
                  <a:srgbClr val="000000"/>
                </a:solidFill>
                <a:latin typeface="新宋体" panose="02010609030101010101" charset="-122"/>
                <a:ea typeface="新宋体" panose="02010609030101010101" charset="-122"/>
                <a:cs typeface="新宋体" panose="02010609030101010101" charset="-122"/>
              </a:endParaRPr>
            </a:p>
          </p:txBody>
        </p:sp>
        <p:sp>
          <p:nvSpPr>
            <p:cNvPr id="32784" name="Rectangle 16"/>
            <p:cNvSpPr/>
            <p:nvPr/>
          </p:nvSpPr>
          <p:spPr>
            <a:xfrm>
              <a:off x="1658" y="8006"/>
              <a:ext cx="7937" cy="628"/>
            </a:xfrm>
            <a:prstGeom prst="rect">
              <a:avLst/>
            </a:prstGeom>
            <a:noFill/>
            <a:ln w="12700">
              <a:noFill/>
            </a:ln>
          </p:spPr>
          <p:txBody>
            <a:bodyPr>
              <a:spAutoFit/>
            </a:bodyPr>
            <a:lstStyle/>
            <a:p>
              <a:pPr algn="just" eaLnBrk="0" fontAlgn="base" hangingPunct="0">
                <a:spcBef>
                  <a:spcPct val="0"/>
                </a:spcBef>
                <a:spcAft>
                  <a:spcPct val="0"/>
                </a:spcAft>
              </a:pPr>
              <a:r>
                <a:rPr lang="zh-CN" altLang="en-US" sz="2000" b="1">
                  <a:solidFill>
                    <a:srgbClr val="000000"/>
                  </a:solidFill>
                  <a:latin typeface="新宋体" panose="02010609030101010101" charset="-122"/>
                  <a:ea typeface="新宋体" panose="02010609030101010101" charset="-122"/>
                  <a:cs typeface="新宋体" panose="02010609030101010101" charset="-122"/>
                </a:rPr>
                <a:t>反应速率 </a:t>
              </a:r>
              <a:r>
                <a:rPr lang="en-US" altLang="zh-CN" sz="2000" b="1">
                  <a:solidFill>
                    <a:srgbClr val="000000"/>
                  </a:solidFill>
                  <a:latin typeface="新宋体" panose="02010609030101010101" charset="-122"/>
                  <a:ea typeface="新宋体" panose="02010609030101010101" charset="-122"/>
                  <a:cs typeface="新宋体" panose="02010609030101010101" charset="-122"/>
                </a:rPr>
                <a:t>= </a:t>
              </a:r>
              <a:r>
                <a:rPr lang="en-US" altLang="zh-CN" sz="2000" b="1" i="1">
                  <a:solidFill>
                    <a:srgbClr val="000000"/>
                  </a:solidFill>
                  <a:latin typeface="新宋体" panose="02010609030101010101" charset="-122"/>
                  <a:ea typeface="新宋体" panose="02010609030101010101" charset="-122"/>
                  <a:cs typeface="新宋体" panose="02010609030101010101" charset="-122"/>
                </a:rPr>
                <a:t>k</a:t>
              </a:r>
              <a:r>
                <a:rPr lang="en-US" altLang="zh-CN" sz="2000" b="1">
                  <a:solidFill>
                    <a:srgbClr val="000000"/>
                  </a:solidFill>
                  <a:latin typeface="新宋体" panose="02010609030101010101" charset="-122"/>
                  <a:ea typeface="新宋体" panose="02010609030101010101" charset="-122"/>
                  <a:cs typeface="新宋体" panose="02010609030101010101" charset="-122"/>
                </a:rPr>
                <a:t>’ </a:t>
              </a:r>
              <a:r>
                <a:rPr lang="en-US" altLang="zh-CN" sz="2000" b="1" i="1">
                  <a:solidFill>
                    <a:srgbClr val="000000"/>
                  </a:solidFill>
                  <a:latin typeface="新宋体" panose="02010609030101010101" charset="-122"/>
                  <a:ea typeface="新宋体" panose="02010609030101010101" charset="-122"/>
                  <a:cs typeface="新宋体" panose="02010609030101010101" charset="-122"/>
                </a:rPr>
                <a:t>p</a:t>
              </a:r>
              <a:r>
                <a:rPr lang="en-US" altLang="zh-CN" sz="2000" b="1">
                  <a:solidFill>
                    <a:srgbClr val="000000"/>
                  </a:solidFill>
                  <a:latin typeface="新宋体" panose="02010609030101010101" charset="-122"/>
                  <a:ea typeface="新宋体" panose="02010609030101010101" charset="-122"/>
                  <a:cs typeface="新宋体" panose="02010609030101010101" charset="-122"/>
                </a:rPr>
                <a:t>(O</a:t>
              </a:r>
              <a:r>
                <a:rPr lang="en-US" altLang="zh-CN" sz="2000" b="1" baseline="-25000">
                  <a:solidFill>
                    <a:srgbClr val="000000"/>
                  </a:solidFill>
                  <a:latin typeface="新宋体" panose="02010609030101010101" charset="-122"/>
                  <a:ea typeface="新宋体" panose="02010609030101010101" charset="-122"/>
                  <a:cs typeface="新宋体" panose="02010609030101010101" charset="-122"/>
                </a:rPr>
                <a:t>2</a:t>
              </a:r>
              <a:r>
                <a:rPr lang="en-US" altLang="zh-CN" sz="2000" b="1">
                  <a:solidFill>
                    <a:srgbClr val="000000"/>
                  </a:solidFill>
                  <a:latin typeface="新宋体" panose="02010609030101010101" charset="-122"/>
                  <a:ea typeface="新宋体" panose="02010609030101010101" charset="-122"/>
                  <a:cs typeface="新宋体" panose="02010609030101010101" charset="-122"/>
                </a:rPr>
                <a:t>)</a:t>
              </a:r>
              <a:r>
                <a:rPr lang="zh-CN" altLang="en-US" sz="2000" b="1">
                  <a:solidFill>
                    <a:srgbClr val="000000"/>
                  </a:solidFill>
                  <a:latin typeface="新宋体" panose="02010609030101010101" charset="-122"/>
                  <a:ea typeface="新宋体" panose="02010609030101010101" charset="-122"/>
                  <a:cs typeface="新宋体" panose="02010609030101010101" charset="-122"/>
                </a:rPr>
                <a:t>（显然</a:t>
              </a:r>
              <a:r>
                <a:rPr lang="en-US" altLang="zh-CN" sz="2000" b="1" i="1">
                  <a:solidFill>
                    <a:srgbClr val="000000"/>
                  </a:solidFill>
                  <a:latin typeface="新宋体" panose="02010609030101010101" charset="-122"/>
                  <a:ea typeface="新宋体" panose="02010609030101010101" charset="-122"/>
                  <a:cs typeface="新宋体" panose="02010609030101010101" charset="-122"/>
                </a:rPr>
                <a:t>k</a:t>
              </a:r>
              <a:r>
                <a:rPr lang="en-US" altLang="zh-CN" sz="2000" b="1">
                  <a:solidFill>
                    <a:srgbClr val="000000"/>
                  </a:solidFill>
                  <a:latin typeface="新宋体" panose="02010609030101010101" charset="-122"/>
                  <a:ea typeface="新宋体" panose="02010609030101010101" charset="-122"/>
                  <a:cs typeface="新宋体" panose="02010609030101010101" charset="-122"/>
                </a:rPr>
                <a:t>’</a:t>
              </a:r>
              <a:r>
                <a:rPr lang="zh-CN" altLang="en-US" sz="2000" b="1">
                  <a:solidFill>
                    <a:srgbClr val="000000"/>
                  </a:solidFill>
                  <a:latin typeface="新宋体" panose="02010609030101010101" charset="-122"/>
                  <a:ea typeface="新宋体" panose="02010609030101010101" charset="-122"/>
                  <a:cs typeface="新宋体" panose="02010609030101010101" charset="-122"/>
                </a:rPr>
                <a:t>不是</a:t>
              </a:r>
              <a:r>
                <a:rPr lang="en-US" altLang="zh-CN" sz="2000" b="1" i="1">
                  <a:solidFill>
                    <a:srgbClr val="000000"/>
                  </a:solidFill>
                  <a:latin typeface="新宋体" panose="02010609030101010101" charset="-122"/>
                  <a:ea typeface="新宋体" panose="02010609030101010101" charset="-122"/>
                  <a:cs typeface="新宋体" panose="02010609030101010101" charset="-122"/>
                </a:rPr>
                <a:t>k</a:t>
              </a:r>
              <a:r>
                <a:rPr lang="zh-CN" altLang="en-US" sz="2000" b="1">
                  <a:solidFill>
                    <a:srgbClr val="000000"/>
                  </a:solidFill>
                  <a:latin typeface="新宋体" panose="02010609030101010101" charset="-122"/>
                  <a:ea typeface="新宋体" panose="02010609030101010101" charset="-122"/>
                  <a:cs typeface="新宋体" panose="02010609030101010101" charset="-122"/>
                </a:rPr>
                <a:t>）</a:t>
              </a:r>
              <a:endParaRPr lang="zh-CN" altLang="en-US" sz="2000" b="1">
                <a:solidFill>
                  <a:srgbClr val="000000"/>
                </a:solidFill>
                <a:latin typeface="新宋体" panose="02010609030101010101" charset="-122"/>
                <a:ea typeface="新宋体" panose="02010609030101010101" charset="-122"/>
                <a:cs typeface="新宋体" panose="02010609030101010101" charset="-122"/>
              </a:endParaRPr>
            </a:p>
          </p:txBody>
        </p:sp>
      </p:grpSp>
    </p:spTree>
  </p:cSld>
  <p:clrMapOvr>
    <a:masterClrMapping/>
  </p:clrMapOvr>
  <p:transition/>
</p:sld>
</file>

<file path=ppt/slides/slide20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
            <a:lum/>
          </a:blip>
          <a:stretch>
            <a:fillRect/>
          </a:stretch>
        </a:blipFill>
        <a:effectLst/>
      </p:bgPr>
    </p:bg>
    <p:spTree>
      <p:nvGrpSpPr>
        <p:cNvPr id="1" name=""/>
        <p:cNvGrpSpPr/>
        <p:nvPr/>
      </p:nvGrpSpPr>
      <p:grpSpPr>
        <a:xfrm>
          <a:off x="0" y="0"/>
          <a:ext cx="0" cy="0"/>
          <a:chOff x="0" y="0"/>
          <a:chExt cx="0" cy="0"/>
        </a:xfrm>
      </p:grpSpPr>
      <p:sp>
        <p:nvSpPr>
          <p:cNvPr id="52228" name="Text Box 4"/>
          <p:cNvSpPr txBox="1"/>
          <p:nvPr/>
        </p:nvSpPr>
        <p:spPr>
          <a:xfrm>
            <a:off x="379307" y="827408"/>
            <a:ext cx="8191500" cy="460375"/>
          </a:xfrm>
          <a:prstGeom prst="rect">
            <a:avLst/>
          </a:prstGeom>
          <a:noFill/>
          <a:ln w="9525">
            <a:noFill/>
          </a:ln>
        </p:spPr>
        <p:txBody>
          <a:bodyPr wrap="square">
            <a:spAutoFit/>
          </a:bodyPr>
          <a:lstStyle/>
          <a:p>
            <a:pPr fontAlgn="base">
              <a:spcBef>
                <a:spcPct val="50000"/>
              </a:spcBef>
              <a:spcAft>
                <a:spcPct val="0"/>
              </a:spcAft>
            </a:pPr>
            <a:r>
              <a:rPr lang="zh-CN" altLang="en-US" sz="2400" b="1">
                <a:solidFill>
                  <a:srgbClr val="000066"/>
                </a:solidFill>
                <a:latin typeface="新宋体" panose="02010609030101010101" charset="-122"/>
                <a:ea typeface="新宋体" panose="02010609030101010101" charset="-122"/>
                <a:cs typeface="新宋体" panose="02010609030101010101" charset="-122"/>
              </a:rPr>
              <a:t>（</a:t>
            </a:r>
            <a:r>
              <a:rPr lang="en-US" altLang="zh-CN" sz="2400" b="1">
                <a:solidFill>
                  <a:srgbClr val="000066"/>
                </a:solidFill>
                <a:latin typeface="新宋体" panose="02010609030101010101" charset="-122"/>
                <a:ea typeface="新宋体" panose="02010609030101010101" charset="-122"/>
                <a:cs typeface="新宋体" panose="02010609030101010101" charset="-122"/>
              </a:rPr>
              <a:t>4</a:t>
            </a:r>
            <a:r>
              <a:rPr lang="zh-CN" altLang="en-US" sz="2400" b="1">
                <a:solidFill>
                  <a:srgbClr val="000066"/>
                </a:solidFill>
                <a:latin typeface="新宋体" panose="02010609030101010101" charset="-122"/>
                <a:ea typeface="新宋体" panose="02010609030101010101" charset="-122"/>
                <a:cs typeface="新宋体" panose="02010609030101010101" charset="-122"/>
              </a:rPr>
              <a:t>） 阿仑尼乌斯</a:t>
            </a:r>
            <a:r>
              <a:rPr lang="en-US" altLang="zh-CN" sz="2400" b="1">
                <a:solidFill>
                  <a:srgbClr val="000066"/>
                </a:solidFill>
                <a:latin typeface="新宋体" panose="02010609030101010101" charset="-122"/>
                <a:ea typeface="新宋体" panose="02010609030101010101" charset="-122"/>
                <a:cs typeface="新宋体" panose="02010609030101010101" charset="-122"/>
              </a:rPr>
              <a:t>(Arrhenius)</a:t>
            </a:r>
            <a:r>
              <a:rPr lang="zh-CN" altLang="en-US" sz="2400" b="1">
                <a:solidFill>
                  <a:srgbClr val="000066"/>
                </a:solidFill>
                <a:latin typeface="新宋体" panose="02010609030101010101" charset="-122"/>
                <a:ea typeface="新宋体" panose="02010609030101010101" charset="-122"/>
                <a:cs typeface="新宋体" panose="02010609030101010101" charset="-122"/>
              </a:rPr>
              <a:t>经验公式 </a:t>
            </a:r>
            <a:endParaRPr lang="zh-CN" altLang="en-US" sz="2400" b="1">
              <a:solidFill>
                <a:srgbClr val="000066"/>
              </a:solidFill>
              <a:latin typeface="新宋体" panose="02010609030101010101" charset="-122"/>
              <a:ea typeface="新宋体" panose="02010609030101010101" charset="-122"/>
              <a:cs typeface="新宋体" panose="02010609030101010101" charset="-122"/>
            </a:endParaRPr>
          </a:p>
        </p:txBody>
      </p:sp>
      <p:sp>
        <p:nvSpPr>
          <p:cNvPr id="52230" name="Text Box 6"/>
          <p:cNvSpPr txBox="1"/>
          <p:nvPr/>
        </p:nvSpPr>
        <p:spPr>
          <a:xfrm>
            <a:off x="2085342" y="2790825"/>
            <a:ext cx="8237220" cy="2399665"/>
          </a:xfrm>
          <a:prstGeom prst="rect">
            <a:avLst/>
          </a:prstGeom>
          <a:noFill/>
          <a:ln w="9525">
            <a:noFill/>
          </a:ln>
        </p:spPr>
        <p:txBody>
          <a:bodyPr wrap="square">
            <a:spAutoFit/>
          </a:bodyPr>
          <a:lstStyle/>
          <a:p>
            <a:pPr fontAlgn="base">
              <a:lnSpc>
                <a:spcPct val="125000"/>
              </a:lnSpc>
              <a:spcBef>
                <a:spcPct val="0"/>
              </a:spcBef>
              <a:spcAft>
                <a:spcPct val="0"/>
              </a:spcAft>
            </a:pPr>
            <a:r>
              <a:rPr lang="en-US" altLang="zh-CN" sz="2400" b="1">
                <a:solidFill>
                  <a:srgbClr val="A50021"/>
                </a:solidFill>
                <a:latin typeface="新宋体" panose="02010609030101010101" charset="-122"/>
                <a:ea typeface="新宋体" panose="02010609030101010101" charset="-122"/>
                <a:cs typeface="新宋体" panose="02010609030101010101" charset="-122"/>
              </a:rPr>
              <a:t>A</a:t>
            </a:r>
            <a:r>
              <a:rPr lang="zh-CN" altLang="en-US" sz="2400" b="1">
                <a:solidFill>
                  <a:srgbClr val="A50021"/>
                </a:solidFill>
                <a:latin typeface="新宋体" panose="02010609030101010101" charset="-122"/>
                <a:ea typeface="新宋体" panose="02010609030101010101" charset="-122"/>
                <a:cs typeface="新宋体" panose="02010609030101010101" charset="-122"/>
              </a:rPr>
              <a:t>：反应的特征常数，称为指前因子</a:t>
            </a:r>
            <a:endParaRPr lang="zh-CN" altLang="en-US" sz="2400" b="1">
              <a:solidFill>
                <a:srgbClr val="A50021"/>
              </a:solidFill>
              <a:latin typeface="新宋体" panose="02010609030101010101" charset="-122"/>
              <a:ea typeface="新宋体" panose="02010609030101010101" charset="-122"/>
              <a:cs typeface="新宋体" panose="02010609030101010101" charset="-122"/>
            </a:endParaRPr>
          </a:p>
          <a:p>
            <a:pPr fontAlgn="base">
              <a:lnSpc>
                <a:spcPct val="125000"/>
              </a:lnSpc>
              <a:spcBef>
                <a:spcPct val="0"/>
              </a:spcBef>
              <a:spcAft>
                <a:spcPct val="0"/>
              </a:spcAft>
            </a:pPr>
            <a:r>
              <a:rPr lang="en-US" altLang="zh-CN" sz="2400" b="1">
                <a:solidFill>
                  <a:srgbClr val="A50021"/>
                </a:solidFill>
                <a:latin typeface="新宋体" panose="02010609030101010101" charset="-122"/>
                <a:ea typeface="新宋体" panose="02010609030101010101" charset="-122"/>
                <a:cs typeface="新宋体" panose="02010609030101010101" charset="-122"/>
              </a:rPr>
              <a:t>e</a:t>
            </a:r>
            <a:r>
              <a:rPr lang="zh-CN" altLang="en-US" sz="2400" b="1">
                <a:solidFill>
                  <a:srgbClr val="A50021"/>
                </a:solidFill>
                <a:latin typeface="新宋体" panose="02010609030101010101" charset="-122"/>
                <a:ea typeface="新宋体" panose="02010609030101010101" charset="-122"/>
                <a:cs typeface="新宋体" panose="02010609030101010101" charset="-122"/>
              </a:rPr>
              <a:t>：自然对数的底数，</a:t>
            </a:r>
            <a:r>
              <a:rPr lang="en-US" altLang="zh-CN" sz="2400" b="1">
                <a:solidFill>
                  <a:srgbClr val="A50021"/>
                </a:solidFill>
                <a:latin typeface="新宋体" panose="02010609030101010101" charset="-122"/>
                <a:ea typeface="新宋体" panose="02010609030101010101" charset="-122"/>
                <a:cs typeface="新宋体" panose="02010609030101010101" charset="-122"/>
              </a:rPr>
              <a:t>2.718</a:t>
            </a:r>
            <a:endParaRPr lang="en-US" altLang="zh-CN" sz="2400" b="1">
              <a:solidFill>
                <a:srgbClr val="A50021"/>
              </a:solidFill>
              <a:latin typeface="新宋体" panose="02010609030101010101" charset="-122"/>
              <a:ea typeface="新宋体" panose="02010609030101010101" charset="-122"/>
              <a:cs typeface="新宋体" panose="02010609030101010101" charset="-122"/>
            </a:endParaRPr>
          </a:p>
          <a:p>
            <a:pPr fontAlgn="base">
              <a:lnSpc>
                <a:spcPct val="125000"/>
              </a:lnSpc>
              <a:spcBef>
                <a:spcPct val="0"/>
              </a:spcBef>
              <a:spcAft>
                <a:spcPct val="0"/>
              </a:spcAft>
            </a:pPr>
            <a:r>
              <a:rPr lang="en-US" altLang="zh-CN" sz="2400" b="1">
                <a:solidFill>
                  <a:srgbClr val="A50021"/>
                </a:solidFill>
                <a:latin typeface="新宋体" panose="02010609030101010101" charset="-122"/>
                <a:ea typeface="新宋体" panose="02010609030101010101" charset="-122"/>
                <a:cs typeface="新宋体" panose="02010609030101010101" charset="-122"/>
              </a:rPr>
              <a:t>R</a:t>
            </a:r>
            <a:r>
              <a:rPr lang="zh-CN" altLang="en-US" sz="2400" b="1">
                <a:solidFill>
                  <a:srgbClr val="A50021"/>
                </a:solidFill>
                <a:latin typeface="新宋体" panose="02010609030101010101" charset="-122"/>
                <a:ea typeface="新宋体" panose="02010609030101010101" charset="-122"/>
                <a:cs typeface="新宋体" panose="02010609030101010101" charset="-122"/>
              </a:rPr>
              <a:t>：</a:t>
            </a:r>
            <a:r>
              <a:rPr lang="zh-CN" altLang="zh-CN" sz="2400" b="1">
                <a:solidFill>
                  <a:srgbClr val="A50021"/>
                </a:solidFill>
                <a:latin typeface="新宋体" panose="02010609030101010101" charset="-122"/>
                <a:ea typeface="新宋体" panose="02010609030101010101" charset="-122"/>
                <a:cs typeface="新宋体" panose="02010609030101010101" charset="-122"/>
              </a:rPr>
              <a:t>气体常数，为 </a:t>
            </a:r>
            <a:r>
              <a:rPr lang="en-US" altLang="zh-CN" sz="2400" b="1">
                <a:solidFill>
                  <a:srgbClr val="A50021"/>
                </a:solidFill>
                <a:latin typeface="新宋体" panose="02010609030101010101" charset="-122"/>
                <a:ea typeface="新宋体" panose="02010609030101010101" charset="-122"/>
                <a:cs typeface="新宋体" panose="02010609030101010101" charset="-122"/>
              </a:rPr>
              <a:t>8.314 J·mol</a:t>
            </a:r>
            <a:r>
              <a:rPr lang="en-US" altLang="zh-CN" sz="2400" b="1" baseline="30000">
                <a:solidFill>
                  <a:srgbClr val="A50021"/>
                </a:solidFill>
                <a:latin typeface="新宋体" panose="02010609030101010101" charset="-122"/>
                <a:ea typeface="新宋体" panose="02010609030101010101" charset="-122"/>
                <a:cs typeface="新宋体" panose="02010609030101010101" charset="-122"/>
              </a:rPr>
              <a:t>-1</a:t>
            </a:r>
            <a:r>
              <a:rPr lang="en-US" altLang="zh-CN" sz="2400" b="1">
                <a:solidFill>
                  <a:srgbClr val="A50021"/>
                </a:solidFill>
                <a:latin typeface="新宋体" panose="02010609030101010101" charset="-122"/>
                <a:ea typeface="新宋体" panose="02010609030101010101" charset="-122"/>
                <a:cs typeface="新宋体" panose="02010609030101010101" charset="-122"/>
              </a:rPr>
              <a:t>·K</a:t>
            </a:r>
            <a:r>
              <a:rPr lang="en-US" altLang="zh-CN" sz="2400" b="1" baseline="30000">
                <a:solidFill>
                  <a:srgbClr val="A50021"/>
                </a:solidFill>
                <a:latin typeface="新宋体" panose="02010609030101010101" charset="-122"/>
                <a:ea typeface="新宋体" panose="02010609030101010101" charset="-122"/>
                <a:cs typeface="新宋体" panose="02010609030101010101" charset="-122"/>
              </a:rPr>
              <a:t>-1</a:t>
            </a:r>
            <a:endParaRPr lang="en-US" altLang="zh-CN" sz="2400" b="1" baseline="30000">
              <a:solidFill>
                <a:srgbClr val="A50021"/>
              </a:solidFill>
              <a:latin typeface="新宋体" panose="02010609030101010101" charset="-122"/>
              <a:ea typeface="新宋体" panose="02010609030101010101" charset="-122"/>
              <a:cs typeface="新宋体" panose="02010609030101010101" charset="-122"/>
            </a:endParaRPr>
          </a:p>
          <a:p>
            <a:pPr fontAlgn="base">
              <a:lnSpc>
                <a:spcPct val="125000"/>
              </a:lnSpc>
              <a:spcBef>
                <a:spcPct val="0"/>
              </a:spcBef>
              <a:spcAft>
                <a:spcPct val="0"/>
              </a:spcAft>
            </a:pPr>
            <a:r>
              <a:rPr lang="en-US" altLang="zh-CN" sz="2400" b="1">
                <a:solidFill>
                  <a:srgbClr val="A50021"/>
                </a:solidFill>
                <a:latin typeface="新宋体" panose="02010609030101010101" charset="-122"/>
                <a:ea typeface="新宋体" panose="02010609030101010101" charset="-122"/>
                <a:cs typeface="新宋体" panose="02010609030101010101" charset="-122"/>
                <a:sym typeface="+mn-ea"/>
              </a:rPr>
              <a:t>T</a:t>
            </a:r>
            <a:r>
              <a:rPr lang="zh-CN" altLang="en-US" sz="2400" b="1">
                <a:solidFill>
                  <a:srgbClr val="A50021"/>
                </a:solidFill>
                <a:latin typeface="新宋体" panose="02010609030101010101" charset="-122"/>
                <a:ea typeface="新宋体" panose="02010609030101010101" charset="-122"/>
                <a:cs typeface="新宋体" panose="02010609030101010101" charset="-122"/>
                <a:sym typeface="+mn-ea"/>
              </a:rPr>
              <a:t>：热力学温度 </a:t>
            </a:r>
            <a:r>
              <a:rPr lang="en-US" altLang="zh-CN" sz="2400" b="1">
                <a:solidFill>
                  <a:srgbClr val="A50021"/>
                </a:solidFill>
                <a:latin typeface="新宋体" panose="02010609030101010101" charset="-122"/>
                <a:ea typeface="新宋体" panose="02010609030101010101" charset="-122"/>
                <a:cs typeface="新宋体" panose="02010609030101010101" charset="-122"/>
                <a:sym typeface="+mn-ea"/>
              </a:rPr>
              <a:t>( K )</a:t>
            </a:r>
            <a:endParaRPr lang="en-US" altLang="zh-CN" sz="2400" b="1">
              <a:solidFill>
                <a:srgbClr val="A50021"/>
              </a:solidFill>
              <a:latin typeface="新宋体" panose="02010609030101010101" charset="-122"/>
              <a:ea typeface="新宋体" panose="02010609030101010101" charset="-122"/>
              <a:cs typeface="新宋体" panose="02010609030101010101" charset="-122"/>
            </a:endParaRPr>
          </a:p>
          <a:p>
            <a:pPr fontAlgn="base">
              <a:lnSpc>
                <a:spcPct val="125000"/>
              </a:lnSpc>
              <a:spcBef>
                <a:spcPct val="0"/>
              </a:spcBef>
              <a:spcAft>
                <a:spcPct val="0"/>
              </a:spcAft>
            </a:pPr>
            <a:r>
              <a:rPr lang="en-US" altLang="zh-CN" sz="2400" b="1">
                <a:solidFill>
                  <a:srgbClr val="A50021"/>
                </a:solidFill>
                <a:latin typeface="新宋体" panose="02010609030101010101" charset="-122"/>
                <a:ea typeface="新宋体" panose="02010609030101010101" charset="-122"/>
                <a:cs typeface="新宋体" panose="02010609030101010101" charset="-122"/>
                <a:sym typeface="+mn-ea"/>
              </a:rPr>
              <a:t>E</a:t>
            </a:r>
            <a:r>
              <a:rPr lang="en-US" altLang="zh-CN" sz="2400" b="1" baseline="-25000">
                <a:solidFill>
                  <a:srgbClr val="A50021"/>
                </a:solidFill>
                <a:latin typeface="新宋体" panose="02010609030101010101" charset="-122"/>
                <a:ea typeface="新宋体" panose="02010609030101010101" charset="-122"/>
                <a:cs typeface="新宋体" panose="02010609030101010101" charset="-122"/>
                <a:sym typeface="+mn-ea"/>
              </a:rPr>
              <a:t>a</a:t>
            </a:r>
            <a:r>
              <a:rPr lang="zh-CN" altLang="en-US" sz="2400" b="1">
                <a:solidFill>
                  <a:srgbClr val="A50021"/>
                </a:solidFill>
                <a:latin typeface="新宋体" panose="02010609030101010101" charset="-122"/>
                <a:ea typeface="新宋体" panose="02010609030101010101" charset="-122"/>
                <a:cs typeface="新宋体" panose="02010609030101010101" charset="-122"/>
                <a:sym typeface="+mn-ea"/>
              </a:rPr>
              <a:t>：活化能 </a:t>
            </a:r>
            <a:r>
              <a:rPr lang="en-US" altLang="zh-CN" sz="2400" b="1">
                <a:solidFill>
                  <a:srgbClr val="A50021"/>
                </a:solidFill>
                <a:latin typeface="新宋体" panose="02010609030101010101" charset="-122"/>
                <a:ea typeface="新宋体" panose="02010609030101010101" charset="-122"/>
                <a:cs typeface="新宋体" panose="02010609030101010101" charset="-122"/>
                <a:sym typeface="+mn-ea"/>
              </a:rPr>
              <a:t>( kJ ·mol</a:t>
            </a:r>
            <a:r>
              <a:rPr lang="en-US" altLang="zh-CN" sz="2400" b="1" baseline="30000">
                <a:solidFill>
                  <a:srgbClr val="A50021"/>
                </a:solidFill>
                <a:latin typeface="新宋体" panose="02010609030101010101" charset="-122"/>
                <a:ea typeface="新宋体" panose="02010609030101010101" charset="-122"/>
                <a:cs typeface="新宋体" panose="02010609030101010101" charset="-122"/>
                <a:sym typeface="+mn-ea"/>
              </a:rPr>
              <a:t>-1 </a:t>
            </a:r>
            <a:r>
              <a:rPr lang="en-US" altLang="zh-CN" sz="2400" b="1">
                <a:solidFill>
                  <a:srgbClr val="A50021"/>
                </a:solidFill>
                <a:latin typeface="新宋体" panose="02010609030101010101" charset="-122"/>
                <a:ea typeface="新宋体" panose="02010609030101010101" charset="-122"/>
                <a:cs typeface="新宋体" panose="02010609030101010101" charset="-122"/>
                <a:sym typeface="+mn-ea"/>
              </a:rPr>
              <a:t>)</a:t>
            </a:r>
            <a:endParaRPr lang="en-US" altLang="zh-CN" sz="2400" b="1">
              <a:solidFill>
                <a:srgbClr val="A50021"/>
              </a:solidFill>
              <a:latin typeface="新宋体" panose="02010609030101010101" charset="-122"/>
              <a:ea typeface="新宋体" panose="02010609030101010101" charset="-122"/>
              <a:cs typeface="新宋体" panose="02010609030101010101" charset="-122"/>
            </a:endParaRPr>
          </a:p>
        </p:txBody>
      </p:sp>
      <p:grpSp>
        <p:nvGrpSpPr>
          <p:cNvPr id="2" name="组合 7"/>
          <p:cNvGrpSpPr/>
          <p:nvPr/>
        </p:nvGrpSpPr>
        <p:grpSpPr>
          <a:xfrm>
            <a:off x="2440941" y="1765300"/>
            <a:ext cx="2070100" cy="627380"/>
            <a:chOff x="3102" y="2451"/>
            <a:chExt cx="2445" cy="988"/>
          </a:xfrm>
        </p:grpSpPr>
        <p:sp>
          <p:nvSpPr>
            <p:cNvPr id="3" name="文本框 2"/>
            <p:cNvSpPr txBox="1"/>
            <p:nvPr/>
          </p:nvSpPr>
          <p:spPr>
            <a:xfrm>
              <a:off x="3102" y="2603"/>
              <a:ext cx="1904" cy="822"/>
            </a:xfrm>
            <a:prstGeom prst="rect">
              <a:avLst/>
            </a:prstGeom>
            <a:noFill/>
          </p:spPr>
          <p:txBody>
            <a:bodyPr wrap="square" rtlCol="0">
              <a:spAutoFit/>
            </a:bodyPr>
            <a:lstStyle/>
            <a:p>
              <a:pPr fontAlgn="base">
                <a:spcBef>
                  <a:spcPct val="0"/>
                </a:spcBef>
                <a:spcAft>
                  <a:spcPct val="0"/>
                </a:spcAft>
              </a:pPr>
              <a:r>
                <a:rPr lang="en-US" altLang="zh-CN" sz="2400" b="1">
                  <a:solidFill>
                    <a:srgbClr val="000000"/>
                  </a:solidFill>
                </a:rPr>
                <a:t>K=A</a:t>
              </a:r>
              <a:r>
                <a:rPr lang="en-US" altLang="zh-CN" sz="2400" b="1" baseline="30000">
                  <a:solidFill>
                    <a:srgbClr val="000000"/>
                  </a:solidFill>
                </a:rPr>
                <a:t>.</a:t>
              </a:r>
              <a:r>
                <a:rPr lang="en-US" altLang="zh-CN" sz="2800" b="1">
                  <a:solidFill>
                    <a:srgbClr val="000000"/>
                  </a:solidFill>
                  <a:latin typeface="新宋体" panose="02010609030101010101" charset="-122"/>
                  <a:ea typeface="新宋体" panose="02010609030101010101" charset="-122"/>
                  <a:cs typeface="新宋体" panose="02010609030101010101" charset="-122"/>
                  <a:sym typeface="+mn-ea"/>
                </a:rPr>
                <a:t>e</a:t>
              </a:r>
              <a:endParaRPr lang="en-US" altLang="zh-CN" sz="2800" b="1" baseline="30000">
                <a:solidFill>
                  <a:srgbClr val="000000"/>
                </a:solidFill>
                <a:latin typeface="新宋体" panose="02010609030101010101" charset="-122"/>
                <a:ea typeface="新宋体" panose="02010609030101010101" charset="-122"/>
                <a:cs typeface="新宋体" panose="02010609030101010101" charset="-122"/>
                <a:sym typeface="+mn-ea"/>
              </a:endParaRPr>
            </a:p>
          </p:txBody>
        </p:sp>
        <p:grpSp>
          <p:nvGrpSpPr>
            <p:cNvPr id="7" name="组合 6"/>
            <p:cNvGrpSpPr/>
            <p:nvPr/>
          </p:nvGrpSpPr>
          <p:grpSpPr>
            <a:xfrm>
              <a:off x="4592" y="2451"/>
              <a:ext cx="955" cy="988"/>
              <a:chOff x="5496" y="2225"/>
              <a:chExt cx="955" cy="988"/>
            </a:xfrm>
          </p:grpSpPr>
          <p:sp>
            <p:nvSpPr>
              <p:cNvPr id="4" name="文本框 3"/>
              <p:cNvSpPr txBox="1"/>
              <p:nvPr/>
            </p:nvSpPr>
            <p:spPr>
              <a:xfrm>
                <a:off x="5496" y="2225"/>
                <a:ext cx="955" cy="598"/>
              </a:xfrm>
              <a:prstGeom prst="rect">
                <a:avLst/>
              </a:prstGeom>
              <a:noFill/>
            </p:spPr>
            <p:txBody>
              <a:bodyPr wrap="square" rtlCol="0">
                <a:spAutoFit/>
              </a:bodyPr>
              <a:lstStyle/>
              <a:p>
                <a:pPr fontAlgn="base">
                  <a:spcBef>
                    <a:spcPct val="0"/>
                  </a:spcBef>
                  <a:spcAft>
                    <a:spcPct val="0"/>
                  </a:spcAft>
                </a:pPr>
                <a:r>
                  <a:rPr lang="en-US" altLang="zh-CN" sz="2800" b="1" baseline="30000">
                    <a:solidFill>
                      <a:srgbClr val="000000"/>
                    </a:solidFill>
                    <a:latin typeface="新宋体" panose="02010609030101010101" charset="-122"/>
                    <a:ea typeface="新宋体" panose="02010609030101010101" charset="-122"/>
                    <a:cs typeface="新宋体" panose="02010609030101010101" charset="-122"/>
                    <a:sym typeface="+mn-ea"/>
                  </a:rPr>
                  <a:t>Ea</a:t>
                </a:r>
                <a:endParaRPr lang="en-US" altLang="zh-CN" sz="2800" b="1" baseline="30000">
                  <a:solidFill>
                    <a:srgbClr val="000000"/>
                  </a:solidFill>
                  <a:latin typeface="新宋体" panose="02010609030101010101" charset="-122"/>
                  <a:ea typeface="新宋体" panose="02010609030101010101" charset="-122"/>
                  <a:cs typeface="新宋体" panose="02010609030101010101" charset="-122"/>
                  <a:sym typeface="+mn-ea"/>
                </a:endParaRPr>
              </a:p>
            </p:txBody>
          </p:sp>
          <p:sp>
            <p:nvSpPr>
              <p:cNvPr id="5" name="文本框 4"/>
              <p:cNvSpPr txBox="1"/>
              <p:nvPr/>
            </p:nvSpPr>
            <p:spPr>
              <a:xfrm>
                <a:off x="5496" y="2615"/>
                <a:ext cx="955" cy="598"/>
              </a:xfrm>
              <a:prstGeom prst="rect">
                <a:avLst/>
              </a:prstGeom>
              <a:noFill/>
            </p:spPr>
            <p:txBody>
              <a:bodyPr wrap="square" rtlCol="0">
                <a:spAutoFit/>
              </a:bodyPr>
              <a:lstStyle/>
              <a:p>
                <a:pPr fontAlgn="base">
                  <a:spcBef>
                    <a:spcPct val="0"/>
                  </a:spcBef>
                  <a:spcAft>
                    <a:spcPct val="0"/>
                  </a:spcAft>
                </a:pPr>
                <a:r>
                  <a:rPr lang="en-US" altLang="zh-CN" sz="2800" b="1" baseline="30000">
                    <a:solidFill>
                      <a:srgbClr val="000000"/>
                    </a:solidFill>
                    <a:latin typeface="新宋体" panose="02010609030101010101" charset="-122"/>
                    <a:ea typeface="新宋体" panose="02010609030101010101" charset="-122"/>
                    <a:cs typeface="新宋体" panose="02010609030101010101" charset="-122"/>
                    <a:sym typeface="+mn-ea"/>
                  </a:rPr>
                  <a:t>RT</a:t>
                </a:r>
                <a:endParaRPr lang="en-US" altLang="zh-CN" sz="2800" b="1" baseline="30000">
                  <a:solidFill>
                    <a:srgbClr val="000000"/>
                  </a:solidFill>
                  <a:latin typeface="新宋体" panose="02010609030101010101" charset="-122"/>
                  <a:ea typeface="新宋体" panose="02010609030101010101" charset="-122"/>
                  <a:cs typeface="新宋体" panose="02010609030101010101" charset="-122"/>
                  <a:sym typeface="+mn-ea"/>
                </a:endParaRPr>
              </a:p>
            </p:txBody>
          </p:sp>
          <p:cxnSp>
            <p:nvCxnSpPr>
              <p:cNvPr id="6" name="直接连接符 5"/>
              <p:cNvCxnSpPr/>
              <p:nvPr/>
            </p:nvCxnSpPr>
            <p:spPr>
              <a:xfrm flipV="1">
                <a:off x="5496" y="2566"/>
                <a:ext cx="684" cy="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grpSp>
    </p:spTree>
  </p:cSld>
  <p:clrMapOvr>
    <a:masterClrMapping/>
  </p:clrMapOvr>
  <p:transition/>
</p:sld>
</file>

<file path=ppt/slides/slide20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
            <a:lum/>
          </a:blip>
          <a:stretch>
            <a:fillRect/>
          </a:stretch>
        </a:blipFill>
        <a:effectLst/>
      </p:bgPr>
    </p:bg>
    <p:spTree>
      <p:nvGrpSpPr>
        <p:cNvPr id="1" name=""/>
        <p:cNvGrpSpPr/>
        <p:nvPr/>
      </p:nvGrpSpPr>
      <p:grpSpPr>
        <a:xfrm>
          <a:off x="0" y="0"/>
          <a:ext cx="0" cy="0"/>
          <a:chOff x="0" y="0"/>
          <a:chExt cx="0" cy="0"/>
        </a:xfrm>
      </p:grpSpPr>
      <p:sp>
        <p:nvSpPr>
          <p:cNvPr id="58371" name="Text Box 3"/>
          <p:cNvSpPr txBox="1"/>
          <p:nvPr/>
        </p:nvSpPr>
        <p:spPr>
          <a:xfrm>
            <a:off x="527476" y="1589088"/>
            <a:ext cx="11521017" cy="902970"/>
          </a:xfrm>
          <a:prstGeom prst="rect">
            <a:avLst/>
          </a:prstGeom>
          <a:noFill/>
          <a:ln w="9525">
            <a:noFill/>
          </a:ln>
        </p:spPr>
        <p:txBody>
          <a:bodyPr>
            <a:spAutoFit/>
          </a:bodyPr>
          <a:lstStyle/>
          <a:p>
            <a:pPr fontAlgn="base">
              <a:lnSpc>
                <a:spcPct val="110000"/>
              </a:lnSpc>
              <a:spcBef>
                <a:spcPct val="0"/>
              </a:spcBef>
              <a:spcAft>
                <a:spcPct val="0"/>
              </a:spcAft>
            </a:pPr>
            <a:r>
              <a:rPr lang="zh-CN" altLang="en-US" sz="2400" b="1">
                <a:solidFill>
                  <a:srgbClr val="FF0000"/>
                </a:solidFill>
                <a:latin typeface="黑体" panose="02010600030101010101" pitchFamily="49" charset="-122"/>
                <a:ea typeface="黑体" panose="02010600030101010101" pitchFamily="49" charset="-122"/>
              </a:rPr>
              <a:t>催化剂</a:t>
            </a:r>
            <a:r>
              <a:rPr lang="en-US" altLang="zh-CN" sz="2400" b="1">
                <a:solidFill>
                  <a:srgbClr val="FF0000"/>
                </a:solidFill>
                <a:latin typeface="黑体" panose="02010600030101010101" pitchFamily="49" charset="-122"/>
                <a:ea typeface="黑体" panose="02010600030101010101" pitchFamily="49" charset="-122"/>
              </a:rPr>
              <a:t>:</a:t>
            </a:r>
            <a:r>
              <a:rPr lang="zh-CN" altLang="en-US" sz="2400" b="1">
                <a:solidFill>
                  <a:srgbClr val="000000"/>
                </a:solidFill>
                <a:latin typeface="黑体" panose="02010600030101010101" pitchFamily="49" charset="-122"/>
                <a:ea typeface="黑体" panose="02010600030101010101" pitchFamily="49" charset="-122"/>
              </a:rPr>
              <a:t>存在少量就能显著改变反应速率，反应结束时，</a:t>
            </a:r>
            <a:endParaRPr lang="zh-CN" altLang="en-US" sz="2400" b="1">
              <a:solidFill>
                <a:srgbClr val="000000"/>
              </a:solidFill>
              <a:latin typeface="黑体" panose="02010600030101010101" pitchFamily="49" charset="-122"/>
              <a:ea typeface="黑体" panose="02010600030101010101" pitchFamily="49" charset="-122"/>
            </a:endParaRPr>
          </a:p>
          <a:p>
            <a:pPr fontAlgn="base">
              <a:lnSpc>
                <a:spcPct val="110000"/>
              </a:lnSpc>
              <a:spcBef>
                <a:spcPct val="0"/>
              </a:spcBef>
              <a:spcAft>
                <a:spcPct val="0"/>
              </a:spcAft>
            </a:pPr>
            <a:r>
              <a:rPr lang="zh-CN" altLang="en-US" sz="2400" b="1">
                <a:solidFill>
                  <a:srgbClr val="000000"/>
                </a:solidFill>
                <a:latin typeface="黑体" panose="02010600030101010101" pitchFamily="49" charset="-122"/>
                <a:ea typeface="黑体" panose="02010600030101010101" pitchFamily="49" charset="-122"/>
              </a:rPr>
              <a:t>       其自身的质量、组成和化学性质基本不变的物质。 </a:t>
            </a:r>
            <a:endParaRPr lang="zh-CN" altLang="en-US" sz="2400" b="1">
              <a:solidFill>
                <a:srgbClr val="000000"/>
              </a:solidFill>
              <a:latin typeface="黑体" panose="02010600030101010101" pitchFamily="49" charset="-122"/>
              <a:ea typeface="黑体" panose="02010600030101010101" pitchFamily="49" charset="-122"/>
            </a:endParaRPr>
          </a:p>
        </p:txBody>
      </p:sp>
      <p:sp>
        <p:nvSpPr>
          <p:cNvPr id="58372" name="Text Box 4"/>
          <p:cNvSpPr txBox="1"/>
          <p:nvPr/>
        </p:nvSpPr>
        <p:spPr>
          <a:xfrm>
            <a:off x="527051" y="2492378"/>
            <a:ext cx="4510616" cy="460375"/>
          </a:xfrm>
          <a:prstGeom prst="rect">
            <a:avLst/>
          </a:prstGeom>
          <a:noFill/>
          <a:ln w="9525">
            <a:noFill/>
          </a:ln>
        </p:spPr>
        <p:txBody>
          <a:bodyPr>
            <a:spAutoFit/>
          </a:bodyPr>
          <a:lstStyle/>
          <a:p>
            <a:pPr fontAlgn="base">
              <a:spcBef>
                <a:spcPct val="50000"/>
              </a:spcBef>
              <a:spcAft>
                <a:spcPct val="0"/>
              </a:spcAft>
            </a:pPr>
            <a:r>
              <a:rPr lang="zh-CN" altLang="en-US" sz="2400" b="1">
                <a:solidFill>
                  <a:srgbClr val="FF0000"/>
                </a:solidFill>
                <a:latin typeface="黑体" panose="02010600030101010101" pitchFamily="49" charset="-122"/>
                <a:ea typeface="黑体" panose="02010600030101010101" pitchFamily="49" charset="-122"/>
              </a:rPr>
              <a:t>催化特点 ：</a:t>
            </a:r>
            <a:endParaRPr lang="zh-CN" altLang="en-US" sz="2400" b="1">
              <a:solidFill>
                <a:srgbClr val="FF0000"/>
              </a:solidFill>
              <a:latin typeface="黑体" panose="02010600030101010101" pitchFamily="49" charset="-122"/>
              <a:ea typeface="黑体" panose="02010600030101010101" pitchFamily="49" charset="-122"/>
            </a:endParaRPr>
          </a:p>
        </p:txBody>
      </p:sp>
      <p:sp>
        <p:nvSpPr>
          <p:cNvPr id="58377" name="Text Box 9"/>
          <p:cNvSpPr txBox="1"/>
          <p:nvPr/>
        </p:nvSpPr>
        <p:spPr>
          <a:xfrm>
            <a:off x="527053" y="783590"/>
            <a:ext cx="5185833" cy="521970"/>
          </a:xfrm>
          <a:prstGeom prst="rect">
            <a:avLst/>
          </a:prstGeom>
          <a:noFill/>
          <a:ln w="9525">
            <a:noFill/>
          </a:ln>
        </p:spPr>
        <p:txBody>
          <a:bodyPr>
            <a:spAutoFit/>
          </a:bodyPr>
          <a:lstStyle/>
          <a:p>
            <a:pPr fontAlgn="base">
              <a:spcBef>
                <a:spcPct val="50000"/>
              </a:spcBef>
              <a:spcAft>
                <a:spcPct val="0"/>
              </a:spcAft>
            </a:pPr>
            <a:r>
              <a:rPr lang="en-US" altLang="zh-CN" sz="2800" b="1">
                <a:solidFill>
                  <a:srgbClr val="000000"/>
                </a:solidFill>
                <a:latin typeface="Times New Roman" panose="02020603050405020304" pitchFamily="18" charset="0"/>
                <a:ea typeface="黑体" panose="02010600030101010101" pitchFamily="49" charset="-122"/>
              </a:rPr>
              <a:t>(5) </a:t>
            </a:r>
            <a:r>
              <a:rPr lang="zh-CN" altLang="en-US" sz="2800" b="1">
                <a:solidFill>
                  <a:srgbClr val="000000"/>
                </a:solidFill>
                <a:latin typeface="Times New Roman" panose="02020603050405020304" pitchFamily="18" charset="0"/>
                <a:ea typeface="黑体" panose="02010600030101010101" pitchFamily="49" charset="-122"/>
              </a:rPr>
              <a:t>催化剂与催化作用</a:t>
            </a:r>
            <a:endParaRPr lang="zh-CN" altLang="en-US" sz="2800" b="1">
              <a:solidFill>
                <a:srgbClr val="000000"/>
              </a:solidFill>
              <a:latin typeface="Times New Roman" panose="02020603050405020304" pitchFamily="18" charset="0"/>
              <a:ea typeface="黑体" panose="02010600030101010101" pitchFamily="49" charset="-122"/>
            </a:endParaRPr>
          </a:p>
        </p:txBody>
      </p:sp>
      <p:pic>
        <p:nvPicPr>
          <p:cNvPr id="58378" name="Picture 10" descr="slide0293_image151"/>
          <p:cNvPicPr>
            <a:picLocks noChangeAspect="1"/>
          </p:cNvPicPr>
          <p:nvPr/>
        </p:nvPicPr>
        <p:blipFill>
          <a:blip r:embed="rId2"/>
          <a:srcRect l="1676" t="6247" b="1340"/>
          <a:stretch>
            <a:fillRect/>
          </a:stretch>
        </p:blipFill>
        <p:spPr>
          <a:xfrm>
            <a:off x="7037495" y="2492378"/>
            <a:ext cx="4396740" cy="3554095"/>
          </a:xfrm>
          <a:prstGeom prst="rect">
            <a:avLst/>
          </a:prstGeom>
          <a:noFill/>
          <a:ln w="9525">
            <a:solidFill>
              <a:srgbClr val="FF0000"/>
            </a:solidFill>
          </a:ln>
        </p:spPr>
      </p:pic>
      <p:sp>
        <p:nvSpPr>
          <p:cNvPr id="55303" name="Rectangle 11"/>
          <p:cNvSpPr/>
          <p:nvPr/>
        </p:nvSpPr>
        <p:spPr>
          <a:xfrm>
            <a:off x="1980356" y="3068955"/>
            <a:ext cx="4825153" cy="1445260"/>
          </a:xfrm>
          <a:prstGeom prst="rect">
            <a:avLst/>
          </a:prstGeom>
          <a:noFill/>
          <a:ln w="9525">
            <a:noFill/>
          </a:ln>
        </p:spPr>
        <p:txBody>
          <a:bodyPr wrap="square">
            <a:spAutoFit/>
          </a:bodyPr>
          <a:lstStyle/>
          <a:p>
            <a:pPr fontAlgn="base">
              <a:spcBef>
                <a:spcPct val="50000"/>
              </a:spcBef>
              <a:spcAft>
                <a:spcPct val="0"/>
              </a:spcAft>
            </a:pPr>
            <a:r>
              <a:rPr lang="en-US" altLang="zh-CN" sz="1600" b="1">
                <a:solidFill>
                  <a:srgbClr val="FF0000"/>
                </a:solidFill>
                <a:latin typeface="Calibri" panose="020F0502020204030204"/>
                <a:ea typeface="黑体" panose="02010600030101010101" pitchFamily="49" charset="-122"/>
              </a:rPr>
              <a:t>①</a:t>
            </a:r>
            <a:r>
              <a:rPr lang="zh-CN" altLang="en-US" sz="1600" b="1">
                <a:solidFill>
                  <a:srgbClr val="FF0000"/>
                </a:solidFill>
                <a:latin typeface="黑体" panose="02010600030101010101" pitchFamily="49" charset="-122"/>
                <a:ea typeface="黑体" panose="02010600030101010101" pitchFamily="49" charset="-122"/>
              </a:rPr>
              <a:t>高效性，可以大大地加快反应速率。</a:t>
            </a:r>
            <a:endParaRPr lang="zh-CN" altLang="en-US" sz="1600" b="1">
              <a:solidFill>
                <a:srgbClr val="FF0000"/>
              </a:solidFill>
              <a:latin typeface="黑体" panose="02010600030101010101" pitchFamily="49" charset="-122"/>
              <a:ea typeface="黑体" panose="02010600030101010101" pitchFamily="49" charset="-122"/>
            </a:endParaRPr>
          </a:p>
          <a:p>
            <a:pPr fontAlgn="base">
              <a:spcBef>
                <a:spcPct val="50000"/>
              </a:spcBef>
              <a:spcAft>
                <a:spcPct val="0"/>
              </a:spcAft>
            </a:pPr>
            <a:r>
              <a:rPr lang="en-US" altLang="zh-CN" sz="1600" b="1">
                <a:solidFill>
                  <a:srgbClr val="FF0000"/>
                </a:solidFill>
                <a:latin typeface="Calibri" panose="020F0502020204030204"/>
                <a:ea typeface="黑体" panose="02010600030101010101" pitchFamily="49" charset="-122"/>
                <a:sym typeface="+mn-ea"/>
              </a:rPr>
              <a:t>②</a:t>
            </a:r>
            <a:r>
              <a:rPr lang="zh-CN" altLang="en-US" sz="1600" b="1">
                <a:solidFill>
                  <a:srgbClr val="FF0000"/>
                </a:solidFill>
                <a:latin typeface="黑体" panose="02010600030101010101" pitchFamily="49" charset="-122"/>
                <a:ea typeface="黑体" panose="02010600030101010101" pitchFamily="49" charset="-122"/>
                <a:sym typeface="+mn-ea"/>
              </a:rPr>
              <a:t>选择性，反应不同，催化剂不同。</a:t>
            </a:r>
            <a:endParaRPr lang="zh-CN" altLang="en-US" sz="1600" b="1">
              <a:solidFill>
                <a:srgbClr val="FF0000"/>
              </a:solidFill>
              <a:latin typeface="黑体" panose="02010600030101010101" pitchFamily="49" charset="-122"/>
              <a:ea typeface="黑体" panose="02010600030101010101" pitchFamily="49" charset="-122"/>
              <a:sym typeface="+mn-ea"/>
            </a:endParaRPr>
          </a:p>
          <a:p>
            <a:pPr fontAlgn="base">
              <a:spcBef>
                <a:spcPct val="50000"/>
              </a:spcBef>
              <a:spcAft>
                <a:spcPct val="0"/>
              </a:spcAft>
            </a:pPr>
            <a:r>
              <a:rPr lang="en-US" altLang="zh-CN" sz="1600" b="1">
                <a:solidFill>
                  <a:srgbClr val="000000"/>
                </a:solidFill>
                <a:latin typeface="Calibri" panose="020F0502020204030204"/>
                <a:ea typeface="黑体" panose="02010600030101010101" pitchFamily="49" charset="-122"/>
                <a:sym typeface="+mn-ea"/>
              </a:rPr>
              <a:t>③</a:t>
            </a:r>
            <a:r>
              <a:rPr lang="zh-CN" altLang="en-US" sz="1600" b="1">
                <a:solidFill>
                  <a:srgbClr val="000000"/>
                </a:solidFill>
                <a:latin typeface="黑体" panose="02010600030101010101" pitchFamily="49" charset="-122"/>
                <a:ea typeface="黑体" panose="02010600030101010101" pitchFamily="49" charset="-122"/>
                <a:sym typeface="+mn-ea"/>
              </a:rPr>
              <a:t>同等程度地加快正、逆反应的速率。</a:t>
            </a:r>
            <a:endParaRPr lang="zh-CN" altLang="en-US" sz="1600" b="1">
              <a:solidFill>
                <a:srgbClr val="000000"/>
              </a:solidFill>
              <a:latin typeface="黑体" panose="02010600030101010101" pitchFamily="49" charset="-122"/>
              <a:ea typeface="黑体" panose="02010600030101010101" pitchFamily="49" charset="-122"/>
              <a:sym typeface="+mn-ea"/>
            </a:endParaRPr>
          </a:p>
          <a:p>
            <a:pPr fontAlgn="base">
              <a:spcBef>
                <a:spcPct val="50000"/>
              </a:spcBef>
              <a:spcAft>
                <a:spcPct val="0"/>
              </a:spcAft>
            </a:pPr>
            <a:r>
              <a:rPr lang="en-US" altLang="zh-CN" sz="1600" b="1">
                <a:solidFill>
                  <a:srgbClr val="000000"/>
                </a:solidFill>
                <a:latin typeface="宋体" panose="02010600030101010101" pitchFamily="2" charset="-122"/>
                <a:sym typeface="+mn-ea"/>
              </a:rPr>
              <a:t>④</a:t>
            </a:r>
            <a:r>
              <a:rPr lang="zh-CN" altLang="en-US" sz="1600" b="1">
                <a:solidFill>
                  <a:srgbClr val="000000"/>
                </a:solidFill>
                <a:latin typeface="黑体" panose="02010600030101010101" pitchFamily="49" charset="-122"/>
                <a:ea typeface="黑体" panose="02010600030101010101" pitchFamily="49" charset="-122"/>
                <a:sym typeface="+mn-ea"/>
              </a:rPr>
              <a:t>不能改变反应的可能性和平衡常数。</a:t>
            </a:r>
            <a:endParaRPr lang="en-US" altLang="zh-CN" sz="1600" b="1">
              <a:solidFill>
                <a:srgbClr val="000000"/>
              </a:solidFill>
              <a:latin typeface="黑体" panose="02010600030101010101" pitchFamily="49" charset="-122"/>
              <a:ea typeface="黑体" panose="02010600030101010101" pitchFamily="49" charset="-122"/>
            </a:endParaRPr>
          </a:p>
        </p:txBody>
      </p:sp>
    </p:spTree>
  </p:cSld>
  <p:clrMapOvr>
    <a:masterClrMapping/>
  </p:clrMapOvr>
  <p:transition/>
</p:sld>
</file>

<file path=ppt/slides/slide20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
            <a:lum/>
          </a:blip>
          <a:stretch>
            <a:fillRect/>
          </a:stretch>
        </a:blipFill>
        <a:effectLst/>
      </p:bgPr>
    </p:bg>
    <p:spTree>
      <p:nvGrpSpPr>
        <p:cNvPr id="1" name=""/>
        <p:cNvGrpSpPr/>
        <p:nvPr/>
      </p:nvGrpSpPr>
      <p:grpSpPr>
        <a:xfrm>
          <a:off x="0" y="0"/>
          <a:ext cx="0" cy="0"/>
          <a:chOff x="0" y="0"/>
          <a:chExt cx="0" cy="0"/>
        </a:xfrm>
      </p:grpSpPr>
      <p:sp>
        <p:nvSpPr>
          <p:cNvPr id="7" name="文本框 6"/>
          <p:cNvSpPr txBox="1"/>
          <p:nvPr/>
        </p:nvSpPr>
        <p:spPr>
          <a:xfrm>
            <a:off x="453815" y="437518"/>
            <a:ext cx="5402580" cy="460375"/>
          </a:xfrm>
          <a:prstGeom prst="rect">
            <a:avLst/>
          </a:prstGeom>
          <a:noFill/>
        </p:spPr>
        <p:txBody>
          <a:bodyPr wrap="square" rtlCol="0">
            <a:spAutoFit/>
          </a:bodyPr>
          <a:lstStyle/>
          <a:p>
            <a:pPr fontAlgn="base">
              <a:spcBef>
                <a:spcPct val="0"/>
              </a:spcBef>
              <a:spcAft>
                <a:spcPct val="0"/>
              </a:spcAft>
            </a:pPr>
            <a:r>
              <a:rPr lang="en-US" altLang="zh-CN" sz="2400" b="1" smtClean="0">
                <a:solidFill>
                  <a:srgbClr val="000000"/>
                </a:solidFill>
                <a:latin typeface="黑体" panose="02010600030101010101" pitchFamily="49" charset="-122"/>
                <a:ea typeface="黑体" panose="02010600030101010101" pitchFamily="49" charset="-122"/>
              </a:rPr>
              <a:t>4.5.</a:t>
            </a:r>
            <a:r>
              <a:rPr lang="zh-CN" altLang="en-US" sz="2400" b="1">
                <a:solidFill>
                  <a:srgbClr val="FF0000"/>
                </a:solidFill>
                <a:sym typeface="+mn-ea"/>
              </a:rPr>
              <a:t>平衡常数的计算</a:t>
            </a:r>
            <a:endParaRPr lang="en-US" altLang="zh-CN" sz="2400" b="1" smtClean="0">
              <a:solidFill>
                <a:srgbClr val="FF0000"/>
              </a:solidFill>
              <a:ea typeface="黑体" panose="02010600030101010101" pitchFamily="49" charset="-122"/>
            </a:endParaRPr>
          </a:p>
        </p:txBody>
      </p:sp>
      <p:sp>
        <p:nvSpPr>
          <p:cNvPr id="8" name="圆角矩形 7"/>
          <p:cNvSpPr/>
          <p:nvPr/>
        </p:nvSpPr>
        <p:spPr>
          <a:xfrm flipV="1">
            <a:off x="96522" y="897890"/>
            <a:ext cx="11888047" cy="9017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350" b="1" noProof="1">
              <a:solidFill>
                <a:srgbClr val="FFFFFF"/>
              </a:solidFill>
            </a:endParaRPr>
          </a:p>
        </p:txBody>
      </p:sp>
      <p:sp>
        <p:nvSpPr>
          <p:cNvPr id="6146" name="标题 1"/>
          <p:cNvSpPr>
            <a:spLocks noGrp="1"/>
          </p:cNvSpPr>
          <p:nvPr/>
        </p:nvSpPr>
        <p:spPr>
          <a:xfrm>
            <a:off x="2105662" y="1461773"/>
            <a:ext cx="7979833" cy="1772285"/>
          </a:xfrm>
          <a:prstGeom prst="rect">
            <a:avLst/>
          </a:prstGeom>
          <a:noFill/>
          <a:ln w="9525">
            <a:solidFill>
              <a:srgbClr val="008000"/>
            </a:solidFill>
          </a:ln>
        </p:spPr>
        <p:txBody>
          <a:bodyPr vert="horz" wrap="square" lIns="91440" tIns="45720" rIns="91440" bIns="45720" anchor="ctr"/>
          <a:lstStyle>
            <a:lvl1pPr marL="0" lvl="0" indent="0" algn="ctr" defTabSz="914400" eaLnBrk="1" fontAlgn="base" latinLnBrk="0" hangingPunct="1">
              <a:lnSpc>
                <a:spcPct val="100000"/>
              </a:lnSpc>
              <a:spcBef>
                <a:spcPct val="0"/>
              </a:spcBef>
              <a:spcAft>
                <a:spcPct val="0"/>
              </a:spcAft>
              <a:buClr>
                <a:srgbClr val="000000"/>
              </a:buClr>
              <a:buNone/>
              <a:defRPr sz="4400" b="0" i="0" u="none" kern="1200" baseline="0">
                <a:solidFill>
                  <a:schemeClr val="tx2"/>
                </a:solidFill>
                <a:latin typeface="+mj-lt"/>
                <a:ea typeface="+mj-ea"/>
                <a:cs typeface="+mj-cs"/>
              </a:defRPr>
            </a:lvl1pPr>
          </a:lstStyle>
          <a:p>
            <a:pPr algn="l">
              <a:lnSpc>
                <a:spcPct val="150000"/>
              </a:lnSpc>
            </a:pPr>
            <a:r>
              <a:rPr lang="zh-CN" altLang="en-US" sz="2400" b="1">
                <a:solidFill>
                  <a:srgbClr val="FF0000"/>
                </a:solidFill>
              </a:rPr>
              <a:t>考点</a:t>
            </a:r>
            <a:r>
              <a:rPr lang="en-US" altLang="zh-CN" sz="2400" b="1">
                <a:solidFill>
                  <a:srgbClr val="FF0000"/>
                </a:solidFill>
              </a:rPr>
              <a:t>1</a:t>
            </a:r>
            <a:r>
              <a:rPr lang="zh-CN" altLang="en-US" sz="2400" b="1">
                <a:solidFill>
                  <a:srgbClr val="000000"/>
                </a:solidFill>
              </a:rPr>
              <a:t>：利用方程式求</a:t>
            </a:r>
            <a:r>
              <a:rPr lang="en-US" altLang="zh-CN" sz="2400" b="1">
                <a:solidFill>
                  <a:srgbClr val="000000"/>
                </a:solidFill>
              </a:rPr>
              <a:t>K</a:t>
            </a:r>
            <a:r>
              <a:rPr lang="zh-CN" altLang="en-US" sz="2400" b="1">
                <a:solidFill>
                  <a:srgbClr val="000000"/>
                </a:solidFill>
              </a:rPr>
              <a:t>的关系</a:t>
            </a:r>
            <a:endParaRPr lang="zh-CN" altLang="en-US" sz="2400" b="1">
              <a:solidFill>
                <a:srgbClr val="000000"/>
              </a:solidFill>
            </a:endParaRPr>
          </a:p>
          <a:p>
            <a:pPr algn="l">
              <a:lnSpc>
                <a:spcPct val="150000"/>
              </a:lnSpc>
            </a:pPr>
            <a:r>
              <a:rPr lang="zh-CN" altLang="en-US" sz="2400" b="1">
                <a:solidFill>
                  <a:srgbClr val="FF0000"/>
                </a:solidFill>
                <a:sym typeface="+mn-ea"/>
              </a:rPr>
              <a:t>考点</a:t>
            </a:r>
            <a:r>
              <a:rPr lang="en-US" altLang="zh-CN" sz="2400" b="1">
                <a:solidFill>
                  <a:srgbClr val="FF0000"/>
                </a:solidFill>
                <a:sym typeface="+mn-ea"/>
              </a:rPr>
              <a:t>2</a:t>
            </a:r>
            <a:r>
              <a:rPr lang="zh-CN" altLang="en-US" sz="2400" b="1">
                <a:solidFill>
                  <a:srgbClr val="000000"/>
                </a:solidFill>
                <a:sym typeface="+mn-ea"/>
              </a:rPr>
              <a:t>：</a:t>
            </a:r>
            <a:r>
              <a:rPr lang="zh-CN" altLang="en-US" sz="2400" b="1">
                <a:solidFill>
                  <a:srgbClr val="000000"/>
                </a:solidFill>
                <a:latin typeface="新宋体" panose="02010609030101010101" charset="-122"/>
                <a:ea typeface="新宋体" panose="02010609030101010101" charset="-122"/>
                <a:cs typeface="新宋体" panose="02010609030101010101" charset="-122"/>
                <a:sym typeface="+mn-ea"/>
              </a:rPr>
              <a:t>与速率常数有关的</a:t>
            </a:r>
            <a:r>
              <a:rPr lang="en-US" altLang="zh-CN" sz="2400" b="1">
                <a:solidFill>
                  <a:srgbClr val="000000"/>
                </a:solidFill>
                <a:latin typeface="新宋体" panose="02010609030101010101" charset="-122"/>
                <a:ea typeface="新宋体" panose="02010609030101010101" charset="-122"/>
                <a:cs typeface="新宋体" panose="02010609030101010101" charset="-122"/>
                <a:sym typeface="+mn-ea"/>
              </a:rPr>
              <a:t>K</a:t>
            </a:r>
            <a:r>
              <a:rPr lang="zh-CN" altLang="en-US" sz="2400" b="1">
                <a:solidFill>
                  <a:srgbClr val="000000"/>
                </a:solidFill>
                <a:latin typeface="新宋体" panose="02010609030101010101" charset="-122"/>
                <a:ea typeface="新宋体" panose="02010609030101010101" charset="-122"/>
                <a:cs typeface="新宋体" panose="02010609030101010101" charset="-122"/>
                <a:sym typeface="+mn-ea"/>
              </a:rPr>
              <a:t>计算</a:t>
            </a:r>
            <a:endParaRPr lang="zh-CN" altLang="en-US" sz="2400" b="1">
              <a:solidFill>
                <a:srgbClr val="000000"/>
              </a:solidFill>
              <a:latin typeface="新宋体" panose="02010609030101010101" charset="-122"/>
              <a:ea typeface="新宋体" panose="02010609030101010101" charset="-122"/>
              <a:cs typeface="新宋体" panose="02010609030101010101" charset="-122"/>
              <a:sym typeface="+mn-ea"/>
            </a:endParaRPr>
          </a:p>
          <a:p>
            <a:pPr algn="l">
              <a:lnSpc>
                <a:spcPct val="150000"/>
              </a:lnSpc>
            </a:pPr>
            <a:r>
              <a:rPr lang="zh-CN" altLang="en-US" sz="2400" b="1">
                <a:solidFill>
                  <a:srgbClr val="FF0000"/>
                </a:solidFill>
                <a:sym typeface="+mn-ea"/>
              </a:rPr>
              <a:t>考点</a:t>
            </a:r>
            <a:r>
              <a:rPr lang="en-US" altLang="zh-CN" sz="2400" b="1">
                <a:solidFill>
                  <a:srgbClr val="FF0000"/>
                </a:solidFill>
                <a:sym typeface="+mn-ea"/>
              </a:rPr>
              <a:t>3</a:t>
            </a:r>
            <a:r>
              <a:rPr lang="zh-CN" altLang="en-US" sz="2400" b="1">
                <a:solidFill>
                  <a:srgbClr val="000000"/>
                </a:solidFill>
                <a:sym typeface="+mn-ea"/>
              </a:rPr>
              <a:t>：压强平衡常数计算</a:t>
            </a:r>
            <a:endParaRPr lang="zh-CN" altLang="en-US" sz="2400" b="1">
              <a:solidFill>
                <a:srgbClr val="000000"/>
              </a:solidFill>
              <a:sym typeface="+mn-ea"/>
            </a:endParaRPr>
          </a:p>
        </p:txBody>
      </p:sp>
    </p:spTree>
  </p:cSld>
  <p:clrMapOvr>
    <a:masterClrMapping/>
  </p:clrMapOvr>
  <p:transition>
    <p:blinds/>
  </p:transition>
</p:sld>
</file>

<file path=ppt/slides/slide20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
            <a:lum/>
          </a:blip>
          <a:stretch>
            <a:fillRect/>
          </a:stretch>
        </a:blipFill>
        <a:effectLst/>
      </p:bgPr>
    </p:bg>
    <p:spTree>
      <p:nvGrpSpPr>
        <p:cNvPr id="1" name=""/>
        <p:cNvGrpSpPr/>
        <p:nvPr/>
      </p:nvGrpSpPr>
      <p:grpSpPr>
        <a:xfrm>
          <a:off x="0" y="0"/>
          <a:ext cx="0" cy="0"/>
          <a:chOff x="0" y="0"/>
          <a:chExt cx="0" cy="0"/>
        </a:xfrm>
      </p:grpSpPr>
      <p:graphicFrame>
        <p:nvGraphicFramePr>
          <p:cNvPr id="191490" name="对象 191489"/>
          <p:cNvGraphicFramePr>
            <a:graphicFrameLocks noChangeAspect="1"/>
          </p:cNvGraphicFramePr>
          <p:nvPr/>
        </p:nvGraphicFramePr>
        <p:xfrm>
          <a:off x="1349588" y="1033145"/>
          <a:ext cx="8861213" cy="4792345"/>
        </p:xfrm>
        <a:graphic>
          <a:graphicData uri="http://schemas.openxmlformats.org/presentationml/2006/ole">
            <mc:AlternateContent xmlns:mc="http://schemas.openxmlformats.org/markup-compatibility/2006">
              <mc:Choice xmlns:v="urn:schemas-microsoft-com:vml" Requires="v">
                <p:oleObj spid="_x0000_s1070" name="" r:id="rId2" imgW="8305800" imgH="5743575" progId="">
                  <p:embed/>
                </p:oleObj>
              </mc:Choice>
              <mc:Fallback>
                <p:oleObj name="" r:id="rId2" imgW="8305800" imgH="5743575" progId="">
                  <p:embed/>
                  <p:pic>
                    <p:nvPicPr>
                      <p:cNvPr id="0" name="OLE substitute image"/>
                      <p:cNvPicPr/>
                      <p:nvPr/>
                    </p:nvPicPr>
                    <p:blipFill>
                      <a:blip r:embed="rId3"/>
                      <a:stretch>
                        <a:fillRect/>
                      </a:stretch>
                    </p:blipFill>
                    <p:spPr>
                      <a:xfrm>
                        <a:off x="1349588" y="1033145"/>
                        <a:ext cx="8861213" cy="4792345"/>
                      </a:xfrm>
                      <a:prstGeom prst="rect">
                        <a:avLst/>
                      </a:prstGeom>
                      <a:noFill/>
                      <a:ln w="9525">
                        <a:noFill/>
                      </a:ln>
                    </p:spPr>
                  </p:pic>
                </p:oleObj>
              </mc:Fallback>
            </mc:AlternateContent>
          </a:graphicData>
        </a:graphic>
      </p:graphicFrame>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544728" y="461780"/>
            <a:ext cx="10974337" cy="1569660"/>
          </a:xfrm>
          <a:prstGeom prst="rect">
            <a:avLst/>
          </a:prstGeom>
        </p:spPr>
        <p:txBody>
          <a:bodyPr wrap="square">
            <a:spAutoFit/>
          </a:bodyPr>
          <a:lstStyle/>
          <a:p>
            <a:pPr algn="ctr">
              <a:lnSpc>
                <a:spcPct val="120000"/>
              </a:lnSpc>
            </a:pPr>
            <a:r>
              <a:rPr lang="zh-CN" altLang="en-US" sz="2000" b="1" smtClean="0">
                <a:solidFill>
                  <a:srgbClr val="FF0000"/>
                </a:solidFill>
              </a:rPr>
              <a:t>教育部考试中心：</a:t>
            </a:r>
            <a:r>
              <a:rPr lang="en-US" altLang="zh-CN" sz="2000" b="1" smtClean="0">
                <a:solidFill>
                  <a:srgbClr val="FF0000"/>
                </a:solidFill>
              </a:rPr>
              <a:t>2021</a:t>
            </a:r>
            <a:r>
              <a:rPr lang="zh-CN" altLang="en-US" sz="2000" b="1" smtClean="0">
                <a:solidFill>
                  <a:srgbClr val="FF0000"/>
                </a:solidFill>
              </a:rPr>
              <a:t>年高考化学全国卷试题评析</a:t>
            </a:r>
            <a:endParaRPr lang="zh-CN" altLang="en-US" sz="2000" b="1" smtClean="0">
              <a:solidFill>
                <a:srgbClr val="FF0000"/>
              </a:solidFill>
            </a:endParaRPr>
          </a:p>
          <a:p>
            <a:pPr>
              <a:lnSpc>
                <a:spcPct val="120000"/>
              </a:lnSpc>
            </a:pPr>
            <a:r>
              <a:rPr lang="zh-CN" altLang="en-US" sz="2000" smtClean="0"/>
              <a:t>　　</a:t>
            </a:r>
            <a:r>
              <a:rPr lang="en-US" altLang="zh-CN" sz="2000" smtClean="0"/>
              <a:t>2021</a:t>
            </a:r>
            <a:r>
              <a:rPr lang="zh-CN" altLang="en-US" sz="2000" smtClean="0"/>
              <a:t>年高考化学命题坚持稳中求进的总体原则，持续稳妥推进高考考试内容改革。命题充分发挥化学特点，精选试题情境，弘扬学科核心价值，创新呈现形式，优化设问方式，聚焦学科核心素养，突出考查关键能力，助力基础教育改革和高考综合改革稳步推进。</a:t>
            </a:r>
            <a:endParaRPr lang="zh-CN" altLang="en-US" sz="2000"/>
          </a:p>
        </p:txBody>
      </p:sp>
      <p:sp>
        <p:nvSpPr>
          <p:cNvPr id="3" name="矩形 2"/>
          <p:cNvSpPr/>
          <p:nvPr/>
        </p:nvSpPr>
        <p:spPr>
          <a:xfrm>
            <a:off x="544728" y="2223886"/>
            <a:ext cx="11102917" cy="4524315"/>
          </a:xfrm>
          <a:prstGeom prst="rect">
            <a:avLst/>
          </a:prstGeom>
        </p:spPr>
        <p:txBody>
          <a:bodyPr wrap="square">
            <a:spAutoFit/>
          </a:bodyPr>
          <a:lstStyle/>
          <a:p>
            <a:pPr>
              <a:lnSpc>
                <a:spcPct val="120000"/>
              </a:lnSpc>
            </a:pPr>
            <a:r>
              <a:rPr lang="zh-CN" altLang="en-US" sz="2000" b="1" smtClean="0"/>
              <a:t>一、加强核心价值引领，落实立德树人根本任务</a:t>
            </a:r>
            <a:endParaRPr lang="zh-CN" altLang="en-US" sz="2000" smtClean="0"/>
          </a:p>
          <a:p>
            <a:pPr>
              <a:lnSpc>
                <a:spcPct val="120000"/>
              </a:lnSpc>
            </a:pPr>
            <a:r>
              <a:rPr lang="zh-CN" altLang="en-US" sz="2000" smtClean="0"/>
              <a:t>　　</a:t>
            </a:r>
            <a:r>
              <a:rPr lang="en-US" altLang="zh-CN" sz="2000" smtClean="0"/>
              <a:t>2021</a:t>
            </a:r>
            <a:r>
              <a:rPr lang="zh-CN" altLang="en-US" sz="2000" smtClean="0"/>
              <a:t>年高考化学试题聚焦基础化学理论和化学工程技术对国民经济和社会发展的重大贡献，精心创设问题情境，既引导学生关注化学对国家科学、经济和社会发展的贡献，又深化对基本概念的理解、基本原理的应用以及综合分析问题能力的考查，培育学生正确的价值观。</a:t>
            </a:r>
            <a:endParaRPr lang="zh-CN" altLang="en-US" sz="2000" smtClean="0"/>
          </a:p>
          <a:p>
            <a:pPr>
              <a:lnSpc>
                <a:spcPct val="120000"/>
              </a:lnSpc>
            </a:pPr>
            <a:r>
              <a:rPr lang="zh-CN" altLang="en-US" sz="2000" smtClean="0"/>
              <a:t>　　我国将在</a:t>
            </a:r>
            <a:r>
              <a:rPr lang="en-US" altLang="zh-CN" sz="2000" smtClean="0"/>
              <a:t>2030</a:t>
            </a:r>
            <a:r>
              <a:rPr lang="zh-CN" altLang="en-US" sz="2000" smtClean="0"/>
              <a:t>年前实现碳达峰、</a:t>
            </a:r>
            <a:r>
              <a:rPr lang="en-US" altLang="zh-CN" sz="2000" smtClean="0"/>
              <a:t>2060</a:t>
            </a:r>
            <a:r>
              <a:rPr lang="zh-CN" altLang="en-US" sz="2000" smtClean="0"/>
              <a:t>年前实现碳中和的目标，化学科学在实现碳达峰、碳中和中可以发挥重要作用，理科综合全国乙卷第</a:t>
            </a:r>
            <a:r>
              <a:rPr lang="en-US" altLang="zh-CN" sz="2000" smtClean="0"/>
              <a:t>7</a:t>
            </a:r>
            <a:r>
              <a:rPr lang="zh-CN" altLang="en-US" sz="2000" smtClean="0"/>
              <a:t>题以碳中和为情境，考查如何利用化学技术减少二氧化碳，并向学生普及多种实现碳中和的手段和技术。理科综合全国甲卷第</a:t>
            </a:r>
            <a:r>
              <a:rPr lang="en-US" altLang="zh-CN" sz="2000" smtClean="0"/>
              <a:t>28</a:t>
            </a:r>
            <a:r>
              <a:rPr lang="zh-CN" altLang="en-US" sz="2000" smtClean="0"/>
              <a:t>题和第</a:t>
            </a:r>
            <a:r>
              <a:rPr lang="en-US" altLang="zh-CN" sz="2000" smtClean="0"/>
              <a:t>35</a:t>
            </a:r>
            <a:r>
              <a:rPr lang="zh-CN" altLang="en-US" sz="2000" smtClean="0"/>
              <a:t>题，以被形象地称为“液态阳光”计划的我国科学家研发的全球首套千吨级太阳能燃料合成项目为情境，呈现硅晶体太阳能发电、电能分解水制氢气、氢气与温室气体二氧化碳反应制备燃料甲醇的技术，展示我国科学家在绿色发展和清洁能源开发利用方面的创新成果。试题选择硅晶体、甲醇合成、二氧化碳结构及我国科学家研发的高选择性的金属氧化催化剂等为考查载体，多层次、多方位考查化学原理和物质结构理论。</a:t>
            </a:r>
            <a:endParaRPr lang="zh-CN" altLang="en-US" sz="2000"/>
          </a:p>
        </p:txBody>
      </p:sp>
    </p:spTree>
  </p:cSld>
  <p:clrMapOvr>
    <a:masterClrMapping/>
  </p:clrMapOvr>
  <p:transition spd="slow">
    <p:push dir="u"/>
  </p:transition>
</p:sld>
</file>

<file path=ppt/slides/slide21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
            <a:lum/>
          </a:blip>
          <a:stretch>
            <a:fillRect/>
          </a:stretch>
        </a:blipFill>
        <a:effectLst/>
      </p:bgPr>
    </p:bg>
    <p:spTree>
      <p:nvGrpSpPr>
        <p:cNvPr id="1" name=""/>
        <p:cNvGrpSpPr/>
        <p:nvPr/>
      </p:nvGrpSpPr>
      <p:grpSpPr>
        <a:xfrm>
          <a:off x="0" y="0"/>
          <a:ext cx="0" cy="0"/>
          <a:chOff x="0" y="0"/>
          <a:chExt cx="0" cy="0"/>
        </a:xfrm>
      </p:grpSpPr>
      <p:graphicFrame>
        <p:nvGraphicFramePr>
          <p:cNvPr id="192514" name="对象 192513"/>
          <p:cNvGraphicFramePr>
            <a:graphicFrameLocks noChangeAspect="1"/>
          </p:cNvGraphicFramePr>
          <p:nvPr/>
        </p:nvGraphicFramePr>
        <p:xfrm>
          <a:off x="562613" y="1279049"/>
          <a:ext cx="11007513" cy="4257040"/>
        </p:xfrm>
        <a:graphic>
          <a:graphicData uri="http://schemas.openxmlformats.org/presentationml/2006/ole">
            <mc:AlternateContent xmlns:mc="http://schemas.openxmlformats.org/markup-compatibility/2006">
              <mc:Choice xmlns:v="urn:schemas-microsoft-com:vml" Requires="v">
                <p:oleObj spid="_x0000_s1071" name="" r:id="rId2" imgW="8324850" imgH="4286250" progId="">
                  <p:embed/>
                </p:oleObj>
              </mc:Choice>
              <mc:Fallback>
                <p:oleObj name="" r:id="rId2" imgW="8324850" imgH="4286250" progId="">
                  <p:embed/>
                  <p:pic>
                    <p:nvPicPr>
                      <p:cNvPr id="0" name="OLE substitute image"/>
                      <p:cNvPicPr/>
                      <p:nvPr/>
                    </p:nvPicPr>
                    <p:blipFill>
                      <a:blip r:embed="rId3"/>
                      <a:stretch>
                        <a:fillRect/>
                      </a:stretch>
                    </p:blipFill>
                    <p:spPr>
                      <a:xfrm>
                        <a:off x="562613" y="1279049"/>
                        <a:ext cx="11007513" cy="4257040"/>
                      </a:xfrm>
                      <a:prstGeom prst="rect">
                        <a:avLst/>
                      </a:prstGeom>
                      <a:noFill/>
                      <a:ln w="9525">
                        <a:noFill/>
                      </a:ln>
                    </p:spPr>
                  </p:pic>
                </p:oleObj>
              </mc:Fallback>
            </mc:AlternateContent>
          </a:graphicData>
        </a:graphic>
      </p:graphicFrame>
    </p:spTree>
  </p:cSld>
  <p:clrMapOvr>
    <a:masterClrMapping/>
  </p:clrMapOvr>
  <p:transition/>
</p:sld>
</file>

<file path=ppt/slides/slide21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
            <a:lum/>
          </a:blip>
          <a:stretch>
            <a:fillRect/>
          </a:stretch>
        </a:blipFill>
        <a:effectLst/>
      </p:bgPr>
    </p:bg>
    <p:spTree>
      <p:nvGrpSpPr>
        <p:cNvPr id="1" name=""/>
        <p:cNvGrpSpPr/>
        <p:nvPr/>
      </p:nvGrpSpPr>
      <p:grpSpPr>
        <a:xfrm>
          <a:off x="0" y="0"/>
          <a:ext cx="0" cy="0"/>
          <a:chOff x="0" y="0"/>
          <a:chExt cx="0" cy="0"/>
        </a:xfrm>
      </p:grpSpPr>
      <p:graphicFrame>
        <p:nvGraphicFramePr>
          <p:cNvPr id="193538" name="对象 193537"/>
          <p:cNvGraphicFramePr>
            <a:graphicFrameLocks noChangeAspect="1"/>
          </p:cNvGraphicFramePr>
          <p:nvPr/>
        </p:nvGraphicFramePr>
        <p:xfrm>
          <a:off x="563033" y="1573213"/>
          <a:ext cx="11068051" cy="3713162"/>
        </p:xfrm>
        <a:graphic>
          <a:graphicData uri="http://schemas.openxmlformats.org/presentationml/2006/ole">
            <mc:AlternateContent xmlns:mc="http://schemas.openxmlformats.org/markup-compatibility/2006">
              <mc:Choice xmlns:v="urn:schemas-microsoft-com:vml" Requires="v">
                <p:oleObj spid="_x0000_s1072" name="" r:id="rId2" imgW="8288655" imgH="3709035" progId="">
                  <p:embed/>
                </p:oleObj>
              </mc:Choice>
              <mc:Fallback>
                <p:oleObj name="" r:id="rId2" imgW="8288655" imgH="3709035" progId="">
                  <p:embed/>
                  <p:pic>
                    <p:nvPicPr>
                      <p:cNvPr id="0" name="OLE substitute image"/>
                      <p:cNvPicPr/>
                      <p:nvPr/>
                    </p:nvPicPr>
                    <p:blipFill>
                      <a:blip r:embed="rId3"/>
                      <a:stretch>
                        <a:fillRect/>
                      </a:stretch>
                    </p:blipFill>
                    <p:spPr>
                      <a:xfrm>
                        <a:off x="563033" y="1573213"/>
                        <a:ext cx="11068051" cy="3713162"/>
                      </a:xfrm>
                      <a:prstGeom prst="rect">
                        <a:avLst/>
                      </a:prstGeom>
                      <a:noFill/>
                      <a:ln w="9525">
                        <a:noFill/>
                      </a:ln>
                    </p:spPr>
                  </p:pic>
                </p:oleObj>
              </mc:Fallback>
            </mc:AlternateContent>
          </a:graphicData>
        </a:graphic>
      </p:graphicFrame>
    </p:spTree>
  </p:cSld>
  <p:clrMapOvr>
    <a:masterClrMapping/>
  </p:clrMapOvr>
  <p:transition/>
</p:sld>
</file>

<file path=ppt/slides/slide21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
            <a:lum/>
          </a:blip>
          <a:stretch>
            <a:fillRect/>
          </a:stretch>
        </a:blipFill>
        <a:effectLst/>
      </p:bgPr>
    </p:bg>
    <p:spTree>
      <p:nvGrpSpPr>
        <p:cNvPr id="1" name=""/>
        <p:cNvGrpSpPr/>
        <p:nvPr/>
      </p:nvGrpSpPr>
      <p:grpSpPr>
        <a:xfrm>
          <a:off x="0" y="0"/>
          <a:ext cx="0" cy="0"/>
          <a:chOff x="0" y="0"/>
          <a:chExt cx="0" cy="0"/>
        </a:xfrm>
      </p:grpSpPr>
      <p:graphicFrame>
        <p:nvGraphicFramePr>
          <p:cNvPr id="194562" name="对象 194561"/>
          <p:cNvGraphicFramePr>
            <a:graphicFrameLocks noChangeAspect="1"/>
          </p:cNvGraphicFramePr>
          <p:nvPr/>
        </p:nvGraphicFramePr>
        <p:xfrm>
          <a:off x="563033" y="1058863"/>
          <a:ext cx="11068051" cy="4741862"/>
        </p:xfrm>
        <a:graphic>
          <a:graphicData uri="http://schemas.openxmlformats.org/presentationml/2006/ole">
            <mc:AlternateContent xmlns:mc="http://schemas.openxmlformats.org/markup-compatibility/2006">
              <mc:Choice xmlns:v="urn:schemas-microsoft-com:vml" Requires="v">
                <p:oleObj spid="_x0000_s1073" name="" r:id="rId2" imgW="8288655" imgH="4734560" progId="">
                  <p:embed/>
                </p:oleObj>
              </mc:Choice>
              <mc:Fallback>
                <p:oleObj name="" r:id="rId2" imgW="8288655" imgH="4734560" progId="">
                  <p:embed/>
                  <p:pic>
                    <p:nvPicPr>
                      <p:cNvPr id="0" name="OLE substitute image"/>
                      <p:cNvPicPr/>
                      <p:nvPr/>
                    </p:nvPicPr>
                    <p:blipFill>
                      <a:blip r:embed="rId3"/>
                      <a:stretch>
                        <a:fillRect/>
                      </a:stretch>
                    </p:blipFill>
                    <p:spPr>
                      <a:xfrm>
                        <a:off x="563033" y="1058863"/>
                        <a:ext cx="11068051" cy="4741862"/>
                      </a:xfrm>
                      <a:prstGeom prst="rect">
                        <a:avLst/>
                      </a:prstGeom>
                      <a:noFill/>
                      <a:ln w="9525">
                        <a:noFill/>
                      </a:ln>
                    </p:spPr>
                  </p:pic>
                </p:oleObj>
              </mc:Fallback>
            </mc:AlternateContent>
          </a:graphicData>
        </a:graphic>
      </p:graphicFrame>
    </p:spTree>
  </p:cSld>
  <p:clrMapOvr>
    <a:masterClrMapping/>
  </p:clrMapOvr>
  <p:transition/>
</p:sld>
</file>

<file path=ppt/slides/slide21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
            <a:lum/>
          </a:blip>
          <a:stretch>
            <a:fillRect/>
          </a:stretch>
        </a:blipFill>
        <a:effectLst/>
      </p:bgPr>
    </p:bg>
    <p:spTree>
      <p:nvGrpSpPr>
        <p:cNvPr id="1" name=""/>
        <p:cNvGrpSpPr/>
        <p:nvPr/>
      </p:nvGrpSpPr>
      <p:grpSpPr>
        <a:xfrm>
          <a:off x="0" y="0"/>
          <a:ext cx="0" cy="0"/>
          <a:chOff x="0" y="0"/>
          <a:chExt cx="0" cy="0"/>
        </a:xfrm>
      </p:grpSpPr>
      <p:graphicFrame>
        <p:nvGraphicFramePr>
          <p:cNvPr id="195586" name="对象 195585"/>
          <p:cNvGraphicFramePr>
            <a:graphicFrameLocks noChangeAspect="1"/>
          </p:cNvGraphicFramePr>
          <p:nvPr/>
        </p:nvGraphicFramePr>
        <p:xfrm>
          <a:off x="563033" y="1651000"/>
          <a:ext cx="11068051" cy="3556000"/>
        </p:xfrm>
        <a:graphic>
          <a:graphicData uri="http://schemas.openxmlformats.org/presentationml/2006/ole">
            <mc:AlternateContent xmlns:mc="http://schemas.openxmlformats.org/markup-compatibility/2006">
              <mc:Choice xmlns:v="urn:schemas-microsoft-com:vml" Requires="v">
                <p:oleObj spid="_x0000_s1074" name="" r:id="rId2" imgW="8288655" imgH="3550920" progId="">
                  <p:embed/>
                </p:oleObj>
              </mc:Choice>
              <mc:Fallback>
                <p:oleObj name="" r:id="rId2" imgW="8288655" imgH="3550920" progId="">
                  <p:embed/>
                  <p:pic>
                    <p:nvPicPr>
                      <p:cNvPr id="0" name="OLE substitute image"/>
                      <p:cNvPicPr/>
                      <p:nvPr/>
                    </p:nvPicPr>
                    <p:blipFill>
                      <a:blip r:embed="rId3"/>
                      <a:stretch>
                        <a:fillRect/>
                      </a:stretch>
                    </p:blipFill>
                    <p:spPr>
                      <a:xfrm>
                        <a:off x="563033" y="1651000"/>
                        <a:ext cx="11068051" cy="3556000"/>
                      </a:xfrm>
                      <a:prstGeom prst="rect">
                        <a:avLst/>
                      </a:prstGeom>
                      <a:noFill/>
                      <a:ln w="9525">
                        <a:noFill/>
                      </a:ln>
                    </p:spPr>
                  </p:pic>
                </p:oleObj>
              </mc:Fallback>
            </mc:AlternateContent>
          </a:graphicData>
        </a:graphic>
      </p:graphicFrame>
    </p:spTree>
  </p:cSld>
  <p:clrMapOvr>
    <a:masterClrMapping/>
  </p:clrMapOvr>
  <p:transition/>
</p:sld>
</file>

<file path=ppt/slides/slide21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
            <a:lum/>
          </a:blip>
          <a:stretch>
            <a:fillRect/>
          </a:stretch>
        </a:blipFill>
        <a:effectLst/>
      </p:bgPr>
    </p:bg>
    <p:spTree>
      <p:nvGrpSpPr>
        <p:cNvPr id="1" name=""/>
        <p:cNvGrpSpPr/>
        <p:nvPr/>
      </p:nvGrpSpPr>
      <p:grpSpPr>
        <a:xfrm>
          <a:off x="0" y="0"/>
          <a:ext cx="0" cy="0"/>
          <a:chOff x="0" y="0"/>
          <a:chExt cx="0" cy="0"/>
        </a:xfrm>
      </p:grpSpPr>
      <p:graphicFrame>
        <p:nvGraphicFramePr>
          <p:cNvPr id="196610" name="对象 196609"/>
          <p:cNvGraphicFramePr>
            <a:graphicFrameLocks noChangeAspect="1"/>
          </p:cNvGraphicFramePr>
          <p:nvPr/>
        </p:nvGraphicFramePr>
        <p:xfrm>
          <a:off x="563033" y="1333500"/>
          <a:ext cx="11068051" cy="4192588"/>
        </p:xfrm>
        <a:graphic>
          <a:graphicData uri="http://schemas.openxmlformats.org/presentationml/2006/ole">
            <mc:AlternateContent xmlns:mc="http://schemas.openxmlformats.org/markup-compatibility/2006">
              <mc:Choice xmlns:v="urn:schemas-microsoft-com:vml" Requires="v">
                <p:oleObj spid="_x0000_s1075" name="" r:id="rId2" imgW="8288655" imgH="4187190" progId="">
                  <p:embed/>
                </p:oleObj>
              </mc:Choice>
              <mc:Fallback>
                <p:oleObj name="" r:id="rId2" imgW="8288655" imgH="4187190" progId="">
                  <p:embed/>
                  <p:pic>
                    <p:nvPicPr>
                      <p:cNvPr id="0" name="OLE substitute image"/>
                      <p:cNvPicPr/>
                      <p:nvPr/>
                    </p:nvPicPr>
                    <p:blipFill>
                      <a:blip r:embed="rId3"/>
                      <a:stretch>
                        <a:fillRect/>
                      </a:stretch>
                    </p:blipFill>
                    <p:spPr>
                      <a:xfrm>
                        <a:off x="563033" y="1333500"/>
                        <a:ext cx="11068051" cy="4192588"/>
                      </a:xfrm>
                      <a:prstGeom prst="rect">
                        <a:avLst/>
                      </a:prstGeom>
                      <a:noFill/>
                      <a:ln w="9525">
                        <a:noFill/>
                      </a:ln>
                    </p:spPr>
                  </p:pic>
                </p:oleObj>
              </mc:Fallback>
            </mc:AlternateContent>
          </a:graphicData>
        </a:graphic>
      </p:graphicFrame>
    </p:spTree>
  </p:cSld>
  <p:clrMapOvr>
    <a:masterClrMapping/>
  </p:clrMapOvr>
  <p:transition/>
</p:sld>
</file>

<file path=ppt/slides/slide21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
            <a:lum/>
          </a:blip>
          <a:stretch>
            <a:fillRect/>
          </a:stretch>
        </a:blipFill>
        <a:effectLst/>
      </p:bgPr>
    </p:bg>
    <p:spTree>
      <p:nvGrpSpPr>
        <p:cNvPr id="1" name=""/>
        <p:cNvGrpSpPr/>
        <p:nvPr/>
      </p:nvGrpSpPr>
      <p:grpSpPr>
        <a:xfrm>
          <a:off x="0" y="0"/>
          <a:ext cx="0" cy="0"/>
          <a:chOff x="0" y="0"/>
          <a:chExt cx="0" cy="0"/>
        </a:xfrm>
      </p:grpSpPr>
      <p:sp>
        <p:nvSpPr>
          <p:cNvPr id="100" name="文本框 99"/>
          <p:cNvSpPr txBox="1"/>
          <p:nvPr/>
        </p:nvSpPr>
        <p:spPr>
          <a:xfrm>
            <a:off x="628229" y="4083053"/>
            <a:ext cx="10677313" cy="1753235"/>
          </a:xfrm>
          <a:prstGeom prst="rect">
            <a:avLst/>
          </a:prstGeom>
          <a:noFill/>
          <a:ln w="9525">
            <a:noFill/>
          </a:ln>
        </p:spPr>
        <p:txBody>
          <a:bodyPr wrap="square">
            <a:spAutoFit/>
          </a:bodyPr>
          <a:lstStyle/>
          <a:p>
            <a:pPr fontAlgn="base">
              <a:spcBef>
                <a:spcPct val="0"/>
              </a:spcBef>
              <a:spcAft>
                <a:spcPct val="0"/>
              </a:spcAft>
            </a:pPr>
            <a:r>
              <a:rPr lang="en-US" altLang="zh-CN">
                <a:solidFill>
                  <a:srgbClr val="FF0000"/>
                </a:solidFill>
                <a:ea typeface="黑体" panose="02010600030101010101" pitchFamily="49" charset="-122"/>
              </a:rPr>
              <a:t>4.</a:t>
            </a:r>
            <a:r>
              <a:rPr lang="zh-CN" altLang="en-US">
                <a:solidFill>
                  <a:srgbClr val="FF0000"/>
                </a:solidFill>
                <a:ea typeface="黑体" panose="02010600030101010101" pitchFamily="49" charset="-122"/>
              </a:rPr>
              <a:t>关于转化率的认识误区</a:t>
            </a:r>
            <a:endParaRPr lang="en-US">
              <a:solidFill>
                <a:srgbClr val="FF0000"/>
              </a:solidFill>
              <a:latin typeface="Times New Roman" panose="02020603050405020304" pitchFamily="18" charset="0"/>
              <a:cs typeface="仿宋_GB2312" panose="02010609030101010101" pitchFamily="49" charset="-122"/>
            </a:endParaRPr>
          </a:p>
          <a:p>
            <a:pPr fontAlgn="base">
              <a:spcBef>
                <a:spcPct val="0"/>
              </a:spcBef>
              <a:spcAft>
                <a:spcPct val="0"/>
              </a:spcAft>
            </a:pPr>
            <a:r>
              <a:rPr lang="en-US">
                <a:solidFill>
                  <a:srgbClr val="000000"/>
                </a:solidFill>
                <a:latin typeface="Times New Roman" panose="02020603050405020304" pitchFamily="18" charset="0"/>
                <a:cs typeface="仿宋_GB2312" panose="02010609030101010101" pitchFamily="49" charset="-122"/>
              </a:rPr>
              <a:t>    (1)</a:t>
            </a:r>
            <a:r>
              <a:rPr lang="zh-CN" altLang="en-US">
                <a:solidFill>
                  <a:srgbClr val="000000"/>
                </a:solidFill>
                <a:cs typeface="仿宋_GB2312" panose="02010609030101010101" pitchFamily="49" charset="-122"/>
              </a:rPr>
              <a:t>增大反应物浓度</a:t>
            </a:r>
            <a:r>
              <a:rPr lang="zh-CN" altLang="en-US">
                <a:solidFill>
                  <a:srgbClr val="000000"/>
                </a:solidFill>
                <a:latin typeface="MingLiU_HKSCS" panose="02020500000000000000" charset="-120"/>
              </a:rPr>
              <a:t>，</a:t>
            </a:r>
            <a:r>
              <a:rPr lang="zh-CN" altLang="en-US">
                <a:solidFill>
                  <a:srgbClr val="000000"/>
                </a:solidFill>
                <a:cs typeface="仿宋_GB2312" panose="02010609030101010101" pitchFamily="49" charset="-122"/>
              </a:rPr>
              <a:t>转化率不一定增大。</a:t>
            </a:r>
            <a:endParaRPr lang="en-US">
              <a:solidFill>
                <a:srgbClr val="000000"/>
              </a:solidFill>
              <a:latin typeface="Times New Roman" panose="02020603050405020304" pitchFamily="18" charset="0"/>
              <a:cs typeface="仿宋_GB2312" panose="02010609030101010101" pitchFamily="49" charset="-122"/>
            </a:endParaRPr>
          </a:p>
          <a:p>
            <a:pPr fontAlgn="base">
              <a:spcBef>
                <a:spcPct val="0"/>
              </a:spcBef>
              <a:spcAft>
                <a:spcPct val="0"/>
              </a:spcAft>
            </a:pPr>
            <a:r>
              <a:rPr lang="en-US">
                <a:solidFill>
                  <a:srgbClr val="000000"/>
                </a:solidFill>
                <a:latin typeface="Times New Roman" panose="02020603050405020304" pitchFamily="18" charset="0"/>
                <a:cs typeface="仿宋_GB2312" panose="02010609030101010101" pitchFamily="49" charset="-122"/>
              </a:rPr>
              <a:t>    (2)</a:t>
            </a:r>
            <a:r>
              <a:rPr lang="zh-CN" altLang="en-US">
                <a:solidFill>
                  <a:srgbClr val="000000"/>
                </a:solidFill>
                <a:cs typeface="仿宋_GB2312" panose="02010609030101010101" pitchFamily="49" charset="-122"/>
              </a:rPr>
              <a:t>平衡正向移动</a:t>
            </a:r>
            <a:r>
              <a:rPr lang="zh-CN" altLang="en-US">
                <a:solidFill>
                  <a:srgbClr val="000000"/>
                </a:solidFill>
                <a:latin typeface="MingLiU_HKSCS" panose="02020500000000000000" charset="-120"/>
              </a:rPr>
              <a:t>，</a:t>
            </a:r>
            <a:r>
              <a:rPr lang="zh-CN" altLang="en-US">
                <a:solidFill>
                  <a:srgbClr val="000000"/>
                </a:solidFill>
                <a:cs typeface="仿宋_GB2312" panose="02010609030101010101" pitchFamily="49" charset="-122"/>
              </a:rPr>
              <a:t>转化率不</a:t>
            </a:r>
            <a:r>
              <a:rPr lang="zh-CN" altLang="en-US">
                <a:solidFill>
                  <a:srgbClr val="000000"/>
                </a:solidFill>
                <a:latin typeface="Times New Roman" panose="02020603050405020304" pitchFamily="18" charset="0"/>
                <a:cs typeface="仿宋_GB2312" panose="02010609030101010101" pitchFamily="49" charset="-122"/>
              </a:rPr>
              <a:t>一定增大</a:t>
            </a:r>
            <a:r>
              <a:rPr lang="zh-CN" altLang="en-US">
                <a:solidFill>
                  <a:srgbClr val="000000"/>
                </a:solidFill>
                <a:latin typeface="MingLiU_HKSCS" panose="02020500000000000000" charset="-120"/>
              </a:rPr>
              <a:t>，</a:t>
            </a:r>
            <a:endParaRPr lang="zh-CN" altLang="en-US">
              <a:solidFill>
                <a:srgbClr val="000000"/>
              </a:solidFill>
              <a:latin typeface="MingLiU_HKSCS" panose="02020500000000000000" charset="-120"/>
            </a:endParaRPr>
          </a:p>
          <a:p>
            <a:pPr fontAlgn="base">
              <a:spcBef>
                <a:spcPct val="0"/>
              </a:spcBef>
              <a:spcAft>
                <a:spcPct val="0"/>
              </a:spcAft>
            </a:pPr>
            <a:r>
              <a:rPr lang="zh-CN" altLang="en-US">
                <a:solidFill>
                  <a:srgbClr val="000000"/>
                </a:solidFill>
                <a:latin typeface="Times New Roman" panose="02020603050405020304" pitchFamily="18" charset="0"/>
                <a:cs typeface="仿宋_GB2312" panose="02010609030101010101" pitchFamily="49" charset="-122"/>
              </a:rPr>
              <a:t>          但是改变温度和压强使平衡正向移动</a:t>
            </a:r>
            <a:r>
              <a:rPr lang="zh-CN" altLang="en-US">
                <a:solidFill>
                  <a:srgbClr val="000000"/>
                </a:solidFill>
                <a:latin typeface="MingLiU_HKSCS" panose="02020500000000000000" charset="-120"/>
              </a:rPr>
              <a:t>，</a:t>
            </a:r>
            <a:r>
              <a:rPr lang="zh-CN" altLang="en-US">
                <a:solidFill>
                  <a:srgbClr val="000000"/>
                </a:solidFill>
                <a:latin typeface="Times New Roman" panose="02020603050405020304" pitchFamily="18" charset="0"/>
                <a:cs typeface="仿宋_GB2312" panose="02010609030101010101" pitchFamily="49" charset="-122"/>
              </a:rPr>
              <a:t>转化率一定增大。</a:t>
            </a:r>
            <a:endParaRPr lang="en-US">
              <a:solidFill>
                <a:srgbClr val="000000"/>
              </a:solidFill>
              <a:latin typeface="Times New Roman" panose="02020603050405020304" pitchFamily="18" charset="0"/>
              <a:cs typeface="Times New Roman" panose="02020603050405020304" pitchFamily="18" charset="0"/>
            </a:endParaRPr>
          </a:p>
          <a:p>
            <a:pPr fontAlgn="base">
              <a:spcBef>
                <a:spcPct val="0"/>
              </a:spcBef>
              <a:spcAft>
                <a:spcPct val="0"/>
              </a:spcAft>
            </a:pPr>
            <a:r>
              <a:rPr lang="en-US">
                <a:solidFill>
                  <a:srgbClr val="000000"/>
                </a:solidFill>
                <a:latin typeface="Times New Roman" panose="02020603050405020304" pitchFamily="18" charset="0"/>
                <a:cs typeface="Times New Roman" panose="02020603050405020304" pitchFamily="18" charset="0"/>
              </a:rPr>
              <a:t>    (</a:t>
            </a:r>
            <a:r>
              <a:rPr lang="en-US">
                <a:solidFill>
                  <a:srgbClr val="000000"/>
                </a:solidFill>
                <a:latin typeface="Times New Roman" panose="02020603050405020304" pitchFamily="18" charset="0"/>
                <a:cs typeface="仿宋_GB2312" panose="02010609030101010101" pitchFamily="49" charset="-122"/>
              </a:rPr>
              <a:t>3)</a:t>
            </a:r>
            <a:r>
              <a:rPr lang="zh-CN" altLang="en-US">
                <a:solidFill>
                  <a:srgbClr val="000000"/>
                </a:solidFill>
                <a:cs typeface="仿宋_GB2312" panose="02010609030101010101" pitchFamily="49" charset="-122"/>
              </a:rPr>
              <a:t>转化率增大</a:t>
            </a:r>
            <a:r>
              <a:rPr lang="zh-CN" altLang="en-US">
                <a:solidFill>
                  <a:srgbClr val="000000"/>
                </a:solidFill>
                <a:latin typeface="MingLiU_HKSCS" panose="02020500000000000000" charset="-120"/>
              </a:rPr>
              <a:t>，</a:t>
            </a:r>
            <a:r>
              <a:rPr lang="zh-CN" altLang="en-US">
                <a:solidFill>
                  <a:srgbClr val="000000"/>
                </a:solidFill>
                <a:cs typeface="仿宋_GB2312" panose="02010609030101010101" pitchFamily="49" charset="-122"/>
              </a:rPr>
              <a:t>平衡常数不一定增大。</a:t>
            </a:r>
            <a:endParaRPr lang="en-US">
              <a:solidFill>
                <a:srgbClr val="000000"/>
              </a:solidFill>
              <a:latin typeface="Times New Roman" panose="02020603050405020304" pitchFamily="18" charset="0"/>
              <a:cs typeface="仿宋_GB2312" panose="02010609030101010101" pitchFamily="49" charset="-122"/>
            </a:endParaRPr>
          </a:p>
          <a:p>
            <a:pPr fontAlgn="base">
              <a:spcBef>
                <a:spcPct val="0"/>
              </a:spcBef>
              <a:spcAft>
                <a:spcPct val="0"/>
              </a:spcAft>
            </a:pPr>
            <a:r>
              <a:rPr lang="en-US">
                <a:solidFill>
                  <a:srgbClr val="000000"/>
                </a:solidFill>
                <a:latin typeface="Times New Roman" panose="02020603050405020304" pitchFamily="18" charset="0"/>
                <a:cs typeface="仿宋_GB2312" panose="02010609030101010101" pitchFamily="49" charset="-122"/>
              </a:rPr>
              <a:t>    (4)</a:t>
            </a:r>
            <a:r>
              <a:rPr lang="zh-CN" altLang="en-US">
                <a:solidFill>
                  <a:srgbClr val="000000"/>
                </a:solidFill>
                <a:cs typeface="仿宋_GB2312" panose="02010609030101010101" pitchFamily="49" charset="-122"/>
              </a:rPr>
              <a:t>正反应速率增大</a:t>
            </a:r>
            <a:r>
              <a:rPr lang="zh-CN" altLang="en-US">
                <a:solidFill>
                  <a:srgbClr val="000000"/>
                </a:solidFill>
                <a:latin typeface="MingLiU_HKSCS" panose="02020500000000000000" charset="-120"/>
              </a:rPr>
              <a:t>，</a:t>
            </a:r>
            <a:r>
              <a:rPr lang="zh-CN" altLang="en-US">
                <a:solidFill>
                  <a:srgbClr val="000000"/>
                </a:solidFill>
                <a:cs typeface="仿宋_GB2312" panose="02010609030101010101" pitchFamily="49" charset="-122"/>
              </a:rPr>
              <a:t>转化率不一定增大。</a:t>
            </a:r>
            <a:endParaRPr lang="zh-CN" altLang="en-US" b="1">
              <a:solidFill>
                <a:srgbClr val="000000"/>
              </a:solidFill>
            </a:endParaRPr>
          </a:p>
        </p:txBody>
      </p:sp>
      <p:sp>
        <p:nvSpPr>
          <p:cNvPr id="2" name="文本框 1"/>
          <p:cNvSpPr txBox="1"/>
          <p:nvPr/>
        </p:nvSpPr>
        <p:spPr>
          <a:xfrm>
            <a:off x="628228" y="503555"/>
            <a:ext cx="10935547" cy="1631216"/>
          </a:xfrm>
          <a:prstGeom prst="rect">
            <a:avLst/>
          </a:prstGeom>
          <a:noFill/>
          <a:ln w="9525">
            <a:noFill/>
          </a:ln>
        </p:spPr>
        <p:txBody>
          <a:bodyPr wrap="square">
            <a:spAutoFit/>
          </a:bodyPr>
          <a:lstStyle/>
          <a:p>
            <a:pPr fontAlgn="base">
              <a:spcBef>
                <a:spcPct val="0"/>
              </a:spcBef>
              <a:spcAft>
                <a:spcPct val="0"/>
              </a:spcAft>
            </a:pPr>
            <a:r>
              <a:rPr lang="en-US" altLang="zh-CN" sz="2000">
                <a:solidFill>
                  <a:srgbClr val="FF0000"/>
                </a:solidFill>
                <a:latin typeface="Times New Roman" panose="02020603050405020304" pitchFamily="18" charset="0"/>
              </a:rPr>
              <a:t>2</a:t>
            </a:r>
            <a:r>
              <a:rPr lang="zh-CN" altLang="en-US" sz="2000">
                <a:solidFill>
                  <a:srgbClr val="FF0000"/>
                </a:solidFill>
                <a:latin typeface="Times New Roman" panose="02020603050405020304" pitchFamily="18" charset="0"/>
              </a:rPr>
              <a:t>．</a:t>
            </a:r>
            <a:r>
              <a:rPr lang="zh-CN" altLang="en-US" sz="2000">
                <a:solidFill>
                  <a:srgbClr val="FF0000"/>
                </a:solidFill>
                <a:ea typeface="黑体" panose="02010600030101010101" pitchFamily="49" charset="-122"/>
              </a:rPr>
              <a:t>化学平衡常数的唯一影响因素</a:t>
            </a:r>
            <a:r>
              <a:rPr lang="en-US" sz="2000">
                <a:solidFill>
                  <a:srgbClr val="FF0000"/>
                </a:solidFill>
                <a:latin typeface="Times New Roman" panose="02020603050405020304" pitchFamily="18" charset="0"/>
                <a:ea typeface="黑体" panose="02010600030101010101" pitchFamily="49" charset="-122"/>
              </a:rPr>
              <a:t>——</a:t>
            </a:r>
            <a:r>
              <a:rPr lang="zh-CN" altLang="en-US" sz="2000">
                <a:solidFill>
                  <a:srgbClr val="FF0000"/>
                </a:solidFill>
                <a:ea typeface="黑体" panose="02010600030101010101" pitchFamily="49" charset="-122"/>
              </a:rPr>
              <a:t>温度</a:t>
            </a:r>
            <a:endParaRPr lang="en-US" sz="2000">
              <a:solidFill>
                <a:srgbClr val="000000"/>
              </a:solidFill>
              <a:latin typeface="Times New Roman" panose="02020603050405020304" pitchFamily="18" charset="0"/>
            </a:endParaRPr>
          </a:p>
          <a:p>
            <a:pPr fontAlgn="base">
              <a:spcBef>
                <a:spcPct val="0"/>
              </a:spcBef>
              <a:spcAft>
                <a:spcPct val="0"/>
              </a:spcAft>
            </a:pPr>
            <a:r>
              <a:rPr lang="en-US" sz="2000">
                <a:solidFill>
                  <a:srgbClr val="000000"/>
                </a:solidFill>
                <a:latin typeface="Times New Roman" panose="02020603050405020304" pitchFamily="18" charset="0"/>
              </a:rPr>
              <a:t>(1)</a:t>
            </a:r>
            <a:r>
              <a:rPr lang="zh-CN" altLang="en-US" sz="2000">
                <a:solidFill>
                  <a:srgbClr val="000000"/>
                </a:solidFill>
              </a:rPr>
              <a:t>平衡常数与物质浓度改变、压强改变、催化剂使用均无关系。</a:t>
            </a:r>
            <a:endParaRPr lang="en-US" sz="2000">
              <a:solidFill>
                <a:srgbClr val="000000"/>
              </a:solidFill>
              <a:latin typeface="Times New Roman" panose="02020603050405020304" pitchFamily="18" charset="0"/>
            </a:endParaRPr>
          </a:p>
          <a:p>
            <a:pPr fontAlgn="base">
              <a:spcBef>
                <a:spcPct val="0"/>
              </a:spcBef>
              <a:spcAft>
                <a:spcPct val="0"/>
              </a:spcAft>
            </a:pPr>
            <a:r>
              <a:rPr lang="en-US" sz="2000">
                <a:solidFill>
                  <a:srgbClr val="000000"/>
                </a:solidFill>
                <a:latin typeface="Times New Roman" panose="02020603050405020304" pitchFamily="18" charset="0"/>
              </a:rPr>
              <a:t>(2)</a:t>
            </a:r>
            <a:r>
              <a:rPr lang="zh-CN" altLang="en-US" sz="2000">
                <a:solidFill>
                  <a:srgbClr val="000000"/>
                </a:solidFill>
              </a:rPr>
              <a:t>化学方程式与平衡常数一一对应</a:t>
            </a:r>
            <a:r>
              <a:rPr lang="zh-CN" altLang="en-US" sz="2000">
                <a:solidFill>
                  <a:srgbClr val="000000"/>
                </a:solidFill>
                <a:latin typeface="Times New Roman" panose="02020603050405020304" pitchFamily="18" charset="0"/>
              </a:rPr>
              <a:t>。化学计量数改变，平衡常数改变，但意义不变。</a:t>
            </a:r>
            <a:endParaRPr lang="en-US" sz="2000" b="1">
              <a:solidFill>
                <a:srgbClr val="000000"/>
              </a:solidFill>
              <a:latin typeface="Times New Roman" panose="02020603050405020304" pitchFamily="18" charset="0"/>
              <a:ea typeface="黑体" panose="02010600030101010101" pitchFamily="49" charset="-122"/>
            </a:endParaRPr>
          </a:p>
          <a:p>
            <a:pPr fontAlgn="base">
              <a:spcBef>
                <a:spcPct val="0"/>
              </a:spcBef>
              <a:spcAft>
                <a:spcPct val="0"/>
              </a:spcAft>
            </a:pPr>
            <a:r>
              <a:rPr lang="en-US" altLang="zh-CN" sz="2000">
                <a:solidFill>
                  <a:srgbClr val="FF0000"/>
                </a:solidFill>
                <a:latin typeface="Times New Roman" panose="02020603050405020304" pitchFamily="18" charset="0"/>
              </a:rPr>
              <a:t>3</a:t>
            </a:r>
            <a:r>
              <a:rPr lang="zh-CN" altLang="en-US" sz="2000">
                <a:solidFill>
                  <a:srgbClr val="FF0000"/>
                </a:solidFill>
                <a:latin typeface="Times New Roman" panose="02020603050405020304" pitchFamily="18" charset="0"/>
              </a:rPr>
              <a:t>．</a:t>
            </a:r>
            <a:r>
              <a:rPr lang="zh-CN" altLang="en-US" sz="2000">
                <a:solidFill>
                  <a:srgbClr val="FF0000"/>
                </a:solidFill>
                <a:ea typeface="黑体" panose="02010600030101010101" pitchFamily="49" charset="-122"/>
              </a:rPr>
              <a:t>平衡常数的三应用</a:t>
            </a:r>
            <a:endParaRPr lang="en-US" sz="2000">
              <a:solidFill>
                <a:srgbClr val="FF0000"/>
              </a:solidFill>
              <a:latin typeface="Times New Roman" panose="02020603050405020304" pitchFamily="18" charset="0"/>
            </a:endParaRPr>
          </a:p>
          <a:p>
            <a:pPr fontAlgn="base">
              <a:spcBef>
                <a:spcPct val="0"/>
              </a:spcBef>
              <a:spcAft>
                <a:spcPct val="0"/>
              </a:spcAft>
            </a:pPr>
            <a:r>
              <a:rPr lang="en-US" sz="2000">
                <a:solidFill>
                  <a:srgbClr val="000000"/>
                </a:solidFill>
                <a:latin typeface="Times New Roman" panose="02020603050405020304" pitchFamily="18" charset="0"/>
              </a:rPr>
              <a:t>(1)</a:t>
            </a:r>
            <a:r>
              <a:rPr lang="zh-CN" altLang="en-US" sz="2000">
                <a:solidFill>
                  <a:srgbClr val="000000"/>
                </a:solidFill>
              </a:rPr>
              <a:t>利用</a:t>
            </a:r>
            <a:r>
              <a:rPr lang="en-US" sz="2000" i="1">
                <a:solidFill>
                  <a:srgbClr val="000000"/>
                </a:solidFill>
                <a:latin typeface="Times New Roman" panose="02020603050405020304" pitchFamily="18" charset="0"/>
                <a:cs typeface="Times New Roman" panose="02020603050405020304" pitchFamily="18" charset="0"/>
              </a:rPr>
              <a:t>K</a:t>
            </a:r>
            <a:r>
              <a:rPr lang="zh-CN" altLang="en-US" sz="2000">
                <a:solidFill>
                  <a:srgbClr val="000000"/>
                </a:solidFill>
              </a:rPr>
              <a:t>判断化学反应的热效应</a:t>
            </a:r>
            <a:endParaRPr lang="zh-CN" altLang="en-US" sz="2000" b="1">
              <a:solidFill>
                <a:srgbClr val="000000"/>
              </a:solidFill>
            </a:endParaRPr>
          </a:p>
        </p:txBody>
      </p:sp>
      <p:pic>
        <p:nvPicPr>
          <p:cNvPr id="3" name="图片 2"/>
          <p:cNvPicPr/>
          <p:nvPr/>
        </p:nvPicPr>
        <p:blipFill>
          <a:blip r:embed="rId2"/>
          <a:stretch>
            <a:fillRect/>
          </a:stretch>
        </p:blipFill>
        <p:spPr>
          <a:xfrm>
            <a:off x="944880" y="2527300"/>
            <a:ext cx="4802293" cy="1172210"/>
          </a:xfrm>
          <a:prstGeom prst="rect">
            <a:avLst/>
          </a:prstGeom>
          <a:noFill/>
          <a:ln w="9525">
            <a:noFill/>
          </a:ln>
        </p:spPr>
      </p:pic>
    </p:spTree>
  </p:cSld>
  <p:clrMapOvr>
    <a:masterClrMapping/>
  </p:clrMapOvr>
  <p:transition>
    <p:random/>
  </p:transition>
</p:sld>
</file>

<file path=ppt/slides/slide21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
            <a:lum/>
          </a:blip>
          <a:stretch>
            <a:fillRect/>
          </a:stretch>
        </a:blipFill>
        <a:effectLst/>
      </p:bgPr>
    </p:bg>
    <p:spTree>
      <p:nvGrpSpPr>
        <p:cNvPr id="1" name=""/>
        <p:cNvGrpSpPr/>
        <p:nvPr/>
      </p:nvGrpSpPr>
      <p:grpSpPr>
        <a:xfrm>
          <a:off x="0" y="0"/>
          <a:ext cx="0" cy="0"/>
          <a:chOff x="0" y="0"/>
          <a:chExt cx="0" cy="0"/>
        </a:xfrm>
      </p:grpSpPr>
      <p:sp>
        <p:nvSpPr>
          <p:cNvPr id="18434" name="标题 1"/>
          <p:cNvSpPr>
            <a:spLocks noGrp="1"/>
          </p:cNvSpPr>
          <p:nvPr>
            <p:ph type="title"/>
          </p:nvPr>
        </p:nvSpPr>
        <p:spPr>
          <a:xfrm>
            <a:off x="609602" y="274956"/>
            <a:ext cx="6347460" cy="386715"/>
          </a:xfrm>
        </p:spPr>
        <p:txBody>
          <a:bodyPr vert="horz" wrap="square" lIns="91440" tIns="45720" rIns="91440" bIns="45720" anchor="ctr"/>
          <a:lstStyle/>
          <a:p>
            <a:pPr algn="l"/>
            <a:r>
              <a:rPr lang="en-US" sz="2400" b="1">
                <a:solidFill>
                  <a:srgbClr val="FF0000"/>
                </a:solidFill>
                <a:latin typeface="新宋体" panose="02010609030101010101" charset="-122"/>
                <a:ea typeface="新宋体" panose="02010609030101010101" charset="-122"/>
                <a:cs typeface="新宋体" panose="02010609030101010101" charset="-122"/>
              </a:rPr>
              <a:t>2.</a:t>
            </a:r>
            <a:r>
              <a:rPr lang="zh-CN" altLang="en-US" sz="2400" b="1">
                <a:solidFill>
                  <a:srgbClr val="FF0000"/>
                </a:solidFill>
                <a:latin typeface="新宋体" panose="02010609030101010101" charset="-122"/>
                <a:ea typeface="新宋体" panose="02010609030101010101" charset="-122"/>
                <a:cs typeface="新宋体" panose="02010609030101010101" charset="-122"/>
              </a:rPr>
              <a:t>与速率常数有关的</a:t>
            </a:r>
            <a:r>
              <a:rPr lang="en-US" altLang="zh-CN" sz="2400" b="1">
                <a:solidFill>
                  <a:srgbClr val="FF0000"/>
                </a:solidFill>
                <a:latin typeface="新宋体" panose="02010609030101010101" charset="-122"/>
                <a:ea typeface="新宋体" panose="02010609030101010101" charset="-122"/>
                <a:cs typeface="新宋体" panose="02010609030101010101" charset="-122"/>
              </a:rPr>
              <a:t>K</a:t>
            </a:r>
            <a:r>
              <a:rPr lang="zh-CN" altLang="en-US" sz="2400" b="1">
                <a:solidFill>
                  <a:srgbClr val="FF0000"/>
                </a:solidFill>
                <a:latin typeface="新宋体" panose="02010609030101010101" charset="-122"/>
                <a:ea typeface="新宋体" panose="02010609030101010101" charset="-122"/>
                <a:cs typeface="新宋体" panose="02010609030101010101" charset="-122"/>
              </a:rPr>
              <a:t>计算</a:t>
            </a:r>
            <a:endParaRPr lang="zh-CN" altLang="en-US" sz="2400">
              <a:solidFill>
                <a:srgbClr val="FF0000"/>
              </a:solidFill>
              <a:latin typeface="新宋体" panose="02010609030101010101" charset="-122"/>
              <a:ea typeface="新宋体" panose="02010609030101010101" charset="-122"/>
              <a:cs typeface="新宋体" panose="02010609030101010101" charset="-122"/>
            </a:endParaRPr>
          </a:p>
        </p:txBody>
      </p:sp>
      <p:sp>
        <p:nvSpPr>
          <p:cNvPr id="3" name="内容占位符 2"/>
          <p:cNvSpPr>
            <a:spLocks noGrp="1"/>
          </p:cNvSpPr>
          <p:nvPr>
            <p:ph idx="1"/>
          </p:nvPr>
        </p:nvSpPr>
        <p:spPr>
          <a:xfrm>
            <a:off x="572347" y="1216026"/>
            <a:ext cx="10972800" cy="4530725"/>
          </a:xfrm>
          <a:ln>
            <a:solidFill>
              <a:srgbClr val="008000"/>
            </a:solidFill>
          </a:ln>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20000"/>
              </a:spcBef>
              <a:spcAft>
                <a:spcPct val="0"/>
              </a:spcAft>
              <a:buClr>
                <a:schemeClr val="accent1"/>
              </a:buClr>
              <a:buSzTx/>
              <a:buFont typeface="Wingdings" panose="05000000000000000000" pitchFamily="2" charset="2"/>
              <a:buNone/>
              <a:defRPr/>
            </a:pPr>
            <a:r>
              <a:rPr kumimoji="0" lang="zh-CN" sz="2400" b="1" i="0" u="none" strike="noStrike" kern="0" cap="none" spc="0" normalizeH="0" baseline="0" noProof="0" smtClean="0">
                <a:ln>
                  <a:noFill/>
                </a:ln>
                <a:solidFill>
                  <a:schemeClr val="tx1"/>
                </a:solidFill>
                <a:effectLst/>
                <a:uLnTx/>
                <a:uFillTx/>
                <a:latin typeface="新宋体" panose="02010609030101010101" charset="-122"/>
                <a:ea typeface="新宋体" panose="02010609030101010101" charset="-122"/>
                <a:cs typeface="新宋体" panose="02010609030101010101" charset="-122"/>
              </a:rPr>
              <a:t>例</a:t>
            </a:r>
            <a:r>
              <a:rPr kumimoji="0" lang="en-US" altLang="zh-CN" sz="2400" b="1" i="0" u="none" strike="noStrike" kern="0" cap="none" spc="0" normalizeH="0" baseline="0" noProof="0" smtClean="0">
                <a:ln>
                  <a:noFill/>
                </a:ln>
                <a:solidFill>
                  <a:schemeClr val="tx1"/>
                </a:solidFill>
                <a:effectLst/>
                <a:uLnTx/>
                <a:uFillTx/>
                <a:latin typeface="新宋体" panose="02010609030101010101" charset="-122"/>
                <a:ea typeface="新宋体" panose="02010609030101010101" charset="-122"/>
                <a:cs typeface="新宋体" panose="02010609030101010101" charset="-122"/>
              </a:rPr>
              <a:t>2.</a:t>
            </a:r>
            <a:r>
              <a:rPr kumimoji="0" lang="zh-CN" sz="2400" b="1" i="0" u="none" strike="noStrike" kern="0" cap="none" spc="0" normalizeH="0" baseline="0" noProof="0" smtClean="0">
                <a:ln>
                  <a:noFill/>
                </a:ln>
                <a:solidFill>
                  <a:schemeClr val="tx1"/>
                </a:solidFill>
                <a:effectLst/>
                <a:uLnTx/>
                <a:uFillTx/>
                <a:latin typeface="新宋体" panose="02010609030101010101" charset="-122"/>
                <a:ea typeface="新宋体" panose="02010609030101010101" charset="-122"/>
                <a:cs typeface="新宋体" panose="02010609030101010101" charset="-122"/>
              </a:rPr>
              <a:t>顺</a:t>
            </a:r>
            <a:r>
              <a:rPr kumimoji="0" lang="en-US" sz="2400" b="1" i="0" u="none" strike="noStrike" kern="0" cap="none" spc="0" normalizeH="0" baseline="0" noProof="0" smtClean="0">
                <a:ln>
                  <a:noFill/>
                </a:ln>
                <a:solidFill>
                  <a:schemeClr val="tx1"/>
                </a:solidFill>
                <a:effectLst/>
                <a:uLnTx/>
                <a:uFillTx/>
                <a:latin typeface="新宋体" panose="02010609030101010101" charset="-122"/>
                <a:ea typeface="新宋体" panose="02010609030101010101" charset="-122"/>
                <a:cs typeface="新宋体" panose="02010609030101010101" charset="-122"/>
              </a:rPr>
              <a:t>-1</a:t>
            </a:r>
            <a:r>
              <a:rPr kumimoji="0" lang="zh-CN" sz="2400" b="1" i="0" u="none" strike="noStrike" kern="0" cap="none" spc="0" normalizeH="0" baseline="0" noProof="0" smtClean="0">
                <a:ln>
                  <a:noFill/>
                </a:ln>
                <a:solidFill>
                  <a:schemeClr val="tx1"/>
                </a:solidFill>
                <a:effectLst/>
                <a:uLnTx/>
                <a:uFillTx/>
                <a:latin typeface="新宋体" panose="02010609030101010101" charset="-122"/>
                <a:ea typeface="新宋体" panose="02010609030101010101" charset="-122"/>
                <a:cs typeface="新宋体" panose="02010609030101010101" charset="-122"/>
              </a:rPr>
              <a:t>，</a:t>
            </a:r>
            <a:r>
              <a:rPr kumimoji="0" lang="en-US" sz="2400" b="1" i="0" u="none" strike="noStrike" kern="0" cap="none" spc="0" normalizeH="0" baseline="0" noProof="0" smtClean="0">
                <a:ln>
                  <a:noFill/>
                </a:ln>
                <a:solidFill>
                  <a:schemeClr val="tx1"/>
                </a:solidFill>
                <a:effectLst/>
                <a:uLnTx/>
                <a:uFillTx/>
                <a:latin typeface="新宋体" panose="02010609030101010101" charset="-122"/>
                <a:ea typeface="新宋体" panose="02010609030101010101" charset="-122"/>
                <a:cs typeface="新宋体" panose="02010609030101010101" charset="-122"/>
              </a:rPr>
              <a:t>2-</a:t>
            </a:r>
            <a:r>
              <a:rPr kumimoji="0" lang="zh-CN" sz="2400" b="1" i="0" u="none" strike="noStrike" kern="0" cap="none" spc="0" normalizeH="0" baseline="0" noProof="0" smtClean="0">
                <a:ln>
                  <a:noFill/>
                </a:ln>
                <a:solidFill>
                  <a:schemeClr val="tx1"/>
                </a:solidFill>
                <a:effectLst/>
                <a:uLnTx/>
                <a:uFillTx/>
                <a:latin typeface="新宋体" panose="02010609030101010101" charset="-122"/>
                <a:ea typeface="新宋体" panose="02010609030101010101" charset="-122"/>
                <a:cs typeface="新宋体" panose="02010609030101010101" charset="-122"/>
              </a:rPr>
              <a:t>二甲基环丙烷和反</a:t>
            </a:r>
            <a:r>
              <a:rPr kumimoji="0" lang="en-US" sz="2400" b="1" i="0" u="none" strike="noStrike" kern="0" cap="none" spc="0" normalizeH="0" baseline="0" noProof="0" smtClean="0">
                <a:ln>
                  <a:noFill/>
                </a:ln>
                <a:solidFill>
                  <a:schemeClr val="tx1"/>
                </a:solidFill>
                <a:effectLst/>
                <a:uLnTx/>
                <a:uFillTx/>
                <a:latin typeface="新宋体" panose="02010609030101010101" charset="-122"/>
                <a:ea typeface="新宋体" panose="02010609030101010101" charset="-122"/>
                <a:cs typeface="新宋体" panose="02010609030101010101" charset="-122"/>
              </a:rPr>
              <a:t>-1</a:t>
            </a:r>
            <a:r>
              <a:rPr kumimoji="0" lang="zh-CN" sz="2400" b="1" i="0" u="none" strike="noStrike" kern="0" cap="none" spc="0" normalizeH="0" baseline="0" noProof="0" smtClean="0">
                <a:ln>
                  <a:noFill/>
                </a:ln>
                <a:solidFill>
                  <a:schemeClr val="tx1"/>
                </a:solidFill>
                <a:effectLst/>
                <a:uLnTx/>
                <a:uFillTx/>
                <a:latin typeface="新宋体" panose="02010609030101010101" charset="-122"/>
                <a:ea typeface="新宋体" panose="02010609030101010101" charset="-122"/>
                <a:cs typeface="新宋体" panose="02010609030101010101" charset="-122"/>
              </a:rPr>
              <a:t>，</a:t>
            </a:r>
            <a:r>
              <a:rPr kumimoji="0" lang="en-US" sz="2400" b="1" i="0" u="none" strike="noStrike" kern="0" cap="none" spc="0" normalizeH="0" baseline="0" noProof="0" smtClean="0">
                <a:ln>
                  <a:noFill/>
                </a:ln>
                <a:solidFill>
                  <a:schemeClr val="tx1"/>
                </a:solidFill>
                <a:effectLst/>
                <a:uLnTx/>
                <a:uFillTx/>
                <a:latin typeface="新宋体" panose="02010609030101010101" charset="-122"/>
                <a:ea typeface="新宋体" panose="02010609030101010101" charset="-122"/>
                <a:cs typeface="新宋体" panose="02010609030101010101" charset="-122"/>
              </a:rPr>
              <a:t>2-</a:t>
            </a:r>
            <a:r>
              <a:rPr kumimoji="0" lang="zh-CN" sz="2400" b="1" i="0" u="none" strike="noStrike" kern="0" cap="none" spc="0" normalizeH="0" baseline="0" noProof="0" smtClean="0">
                <a:ln>
                  <a:noFill/>
                </a:ln>
                <a:solidFill>
                  <a:schemeClr val="tx1"/>
                </a:solidFill>
                <a:effectLst/>
                <a:uLnTx/>
                <a:uFillTx/>
                <a:latin typeface="新宋体" panose="02010609030101010101" charset="-122"/>
                <a:ea typeface="新宋体" panose="02010609030101010101" charset="-122"/>
                <a:cs typeface="新宋体" panose="02010609030101010101" charset="-122"/>
              </a:rPr>
              <a:t>二甲基环丙烷可发生如下转化：</a:t>
            </a:r>
            <a:endParaRPr kumimoji="0" lang="zh-CN" sz="2400" b="1" i="0" u="none" strike="noStrike" kern="0" cap="none" spc="0" normalizeH="0" baseline="0" noProof="0" smtClean="0">
              <a:ln>
                <a:noFill/>
              </a:ln>
              <a:solidFill>
                <a:schemeClr val="tx1"/>
              </a:solidFill>
              <a:effectLst/>
              <a:uLnTx/>
              <a:uFillTx/>
              <a:latin typeface="新宋体" panose="02010609030101010101" charset="-122"/>
              <a:ea typeface="新宋体" panose="02010609030101010101" charset="-122"/>
              <a:cs typeface="新宋体" panose="02010609030101010101" charset="-122"/>
            </a:endParaRPr>
          </a:p>
          <a:p>
            <a:pPr marL="0" marR="0" lvl="0" indent="0" algn="l" defTabSz="914400" rtl="0" eaLnBrk="0" fontAlgn="base" latinLnBrk="0" hangingPunct="0">
              <a:lnSpc>
                <a:spcPct val="100000"/>
              </a:lnSpc>
              <a:spcBef>
                <a:spcPct val="20000"/>
              </a:spcBef>
              <a:spcAft>
                <a:spcPct val="0"/>
              </a:spcAft>
              <a:buClr>
                <a:schemeClr val="accent1"/>
              </a:buClr>
              <a:buSzTx/>
              <a:buFont typeface="Wingdings" panose="05000000000000000000" pitchFamily="2" charset="2"/>
              <a:buNone/>
              <a:defRPr/>
            </a:pPr>
            <a:r>
              <a:rPr kumimoji="0" lang="en-US" sz="2400" b="1" i="0" u="none" strike="noStrike" kern="0" cap="none" spc="0" normalizeH="0" baseline="0" noProof="0" smtClean="0">
                <a:ln>
                  <a:noFill/>
                </a:ln>
                <a:solidFill>
                  <a:schemeClr val="tx1"/>
                </a:solidFill>
                <a:effectLst/>
                <a:uLnTx/>
                <a:uFillTx/>
                <a:latin typeface="新宋体" panose="02010609030101010101" charset="-122"/>
                <a:ea typeface="新宋体" panose="02010609030101010101" charset="-122"/>
                <a:cs typeface="新宋体" panose="02010609030101010101" charset="-122"/>
              </a:rPr>
              <a:t>                        </a:t>
            </a:r>
            <a:endParaRPr kumimoji="0" lang="zh-CN" sz="2400" b="1" i="0" u="none" strike="noStrike" kern="0" cap="none" spc="0" normalizeH="0" baseline="0" noProof="0" smtClean="0">
              <a:ln>
                <a:noFill/>
              </a:ln>
              <a:solidFill>
                <a:schemeClr val="tx1"/>
              </a:solidFill>
              <a:effectLst/>
              <a:uLnTx/>
              <a:uFillTx/>
              <a:latin typeface="新宋体" panose="02010609030101010101" charset="-122"/>
              <a:ea typeface="新宋体" panose="02010609030101010101" charset="-122"/>
              <a:cs typeface="新宋体" panose="02010609030101010101" charset="-122"/>
            </a:endParaRPr>
          </a:p>
          <a:p>
            <a:pPr marL="342900" marR="0" lvl="0" indent="-342900" algn="l" defTabSz="914400" rtl="0" eaLnBrk="0" fontAlgn="base" latinLnBrk="0" hangingPunct="0">
              <a:lnSpc>
                <a:spcPct val="100000"/>
              </a:lnSpc>
              <a:spcBef>
                <a:spcPct val="20000"/>
              </a:spcBef>
              <a:spcAft>
                <a:spcPct val="0"/>
              </a:spcAft>
              <a:buClr>
                <a:schemeClr val="accent1"/>
              </a:buClr>
              <a:buSzTx/>
              <a:buFont typeface="Wingdings" panose="05000000000000000000" pitchFamily="2" charset="2"/>
              <a:buChar char="l"/>
              <a:defRPr/>
            </a:pPr>
            <a:endParaRPr kumimoji="0" lang="en-US" altLang="zh-CN" sz="2400" b="1" i="0" u="none" strike="noStrike" kern="0" cap="none" spc="0" normalizeH="0" baseline="0" noProof="0" smtClean="0">
              <a:ln>
                <a:noFill/>
              </a:ln>
              <a:solidFill>
                <a:schemeClr val="tx1"/>
              </a:solidFill>
              <a:effectLst/>
              <a:uLnTx/>
              <a:uFillTx/>
              <a:latin typeface="新宋体" panose="02010609030101010101" charset="-122"/>
              <a:ea typeface="新宋体" panose="02010609030101010101" charset="-122"/>
              <a:cs typeface="新宋体" panose="02010609030101010101" charset="-122"/>
            </a:endParaRPr>
          </a:p>
          <a:p>
            <a:pPr marL="0" marR="0" lvl="0" indent="0" algn="l" defTabSz="914400" rtl="0" eaLnBrk="0" fontAlgn="base" latinLnBrk="0" hangingPunct="0">
              <a:lnSpc>
                <a:spcPct val="100000"/>
              </a:lnSpc>
              <a:spcBef>
                <a:spcPct val="20000"/>
              </a:spcBef>
              <a:spcAft>
                <a:spcPct val="0"/>
              </a:spcAft>
              <a:buClr>
                <a:schemeClr val="accent1"/>
              </a:buClr>
              <a:buSzTx/>
              <a:buFont typeface="Wingdings" panose="05000000000000000000" pitchFamily="2" charset="2"/>
              <a:buNone/>
              <a:defRPr/>
            </a:pPr>
            <a:r>
              <a:rPr kumimoji="0" lang="zh-CN" sz="2400" b="1" i="0" u="none" strike="noStrike" kern="0" cap="none" spc="0" normalizeH="0" baseline="0" noProof="0" smtClean="0">
                <a:ln>
                  <a:noFill/>
                </a:ln>
                <a:solidFill>
                  <a:schemeClr val="tx1"/>
                </a:solidFill>
                <a:effectLst/>
                <a:uLnTx/>
                <a:uFillTx/>
                <a:latin typeface="新宋体" panose="02010609030101010101" charset="-122"/>
                <a:ea typeface="新宋体" panose="02010609030101010101" charset="-122"/>
                <a:cs typeface="新宋体" panose="02010609030101010101" charset="-122"/>
              </a:rPr>
              <a:t>    该反应的速率方程可表示为：</a:t>
            </a:r>
            <a:r>
              <a:rPr kumimoji="0" lang="en-US" sz="2400" b="1" i="1" u="none" strike="noStrike" kern="0" cap="none" spc="0" normalizeH="0" baseline="0" noProof="0" smtClean="0">
                <a:ln>
                  <a:noFill/>
                </a:ln>
                <a:solidFill>
                  <a:schemeClr val="tx1"/>
                </a:solidFill>
                <a:effectLst/>
                <a:uLnTx/>
                <a:uFillTx/>
                <a:latin typeface="新宋体" panose="02010609030101010101" charset="-122"/>
                <a:ea typeface="新宋体" panose="02010609030101010101" charset="-122"/>
                <a:cs typeface="新宋体" panose="02010609030101010101" charset="-122"/>
              </a:rPr>
              <a:t>v</a:t>
            </a:r>
            <a:r>
              <a:rPr kumimoji="0" lang="en-US" sz="2400" b="1" i="0" u="none" strike="noStrike" kern="0" cap="none" spc="0" normalizeH="0" baseline="0" noProof="0" smtClean="0">
                <a:ln>
                  <a:noFill/>
                </a:ln>
                <a:solidFill>
                  <a:schemeClr val="tx1"/>
                </a:solidFill>
                <a:effectLst/>
                <a:uLnTx/>
                <a:uFillTx/>
                <a:latin typeface="新宋体" panose="02010609030101010101" charset="-122"/>
                <a:ea typeface="新宋体" panose="02010609030101010101" charset="-122"/>
                <a:cs typeface="新宋体" panose="02010609030101010101" charset="-122"/>
              </a:rPr>
              <a:t>(</a:t>
            </a:r>
            <a:r>
              <a:rPr kumimoji="0" lang="zh-CN" sz="2400" b="1" i="0" u="none" strike="noStrike" kern="0" cap="none" spc="0" normalizeH="0" baseline="0" noProof="0" smtClean="0">
                <a:ln>
                  <a:noFill/>
                </a:ln>
                <a:solidFill>
                  <a:schemeClr val="tx1"/>
                </a:solidFill>
                <a:effectLst/>
                <a:uLnTx/>
                <a:uFillTx/>
                <a:latin typeface="新宋体" panose="02010609030101010101" charset="-122"/>
                <a:ea typeface="新宋体" panose="02010609030101010101" charset="-122"/>
                <a:cs typeface="新宋体" panose="02010609030101010101" charset="-122"/>
              </a:rPr>
              <a:t>正</a:t>
            </a:r>
            <a:r>
              <a:rPr kumimoji="0" lang="en-US" sz="2400" b="1" i="0" u="none" strike="noStrike" kern="0" cap="none" spc="0" normalizeH="0" baseline="0" noProof="0" smtClean="0">
                <a:ln>
                  <a:noFill/>
                </a:ln>
                <a:solidFill>
                  <a:schemeClr val="tx1"/>
                </a:solidFill>
                <a:effectLst/>
                <a:uLnTx/>
                <a:uFillTx/>
                <a:latin typeface="新宋体" panose="02010609030101010101" charset="-122"/>
                <a:ea typeface="新宋体" panose="02010609030101010101" charset="-122"/>
                <a:cs typeface="新宋体" panose="02010609030101010101" charset="-122"/>
              </a:rPr>
              <a:t>)=</a:t>
            </a:r>
            <a:r>
              <a:rPr kumimoji="0" lang="en-US" sz="2400" b="1" i="1" u="none" strike="noStrike" kern="0" cap="none" spc="0" normalizeH="0" baseline="0" noProof="0" smtClean="0">
                <a:ln>
                  <a:noFill/>
                </a:ln>
                <a:solidFill>
                  <a:schemeClr val="tx1"/>
                </a:solidFill>
                <a:effectLst/>
                <a:uLnTx/>
                <a:uFillTx/>
                <a:latin typeface="新宋体" panose="02010609030101010101" charset="-122"/>
                <a:ea typeface="新宋体" panose="02010609030101010101" charset="-122"/>
                <a:cs typeface="新宋体" panose="02010609030101010101" charset="-122"/>
              </a:rPr>
              <a:t>k</a:t>
            </a:r>
            <a:r>
              <a:rPr kumimoji="0" lang="en-US" sz="2400" b="1" i="0" u="none" strike="noStrike" kern="0" cap="none" spc="0" normalizeH="0" baseline="0" noProof="0" smtClean="0">
                <a:ln>
                  <a:noFill/>
                </a:ln>
                <a:solidFill>
                  <a:schemeClr val="tx1"/>
                </a:solidFill>
                <a:effectLst/>
                <a:uLnTx/>
                <a:uFillTx/>
                <a:latin typeface="新宋体" panose="02010609030101010101" charset="-122"/>
                <a:ea typeface="新宋体" panose="02010609030101010101" charset="-122"/>
                <a:cs typeface="新宋体" panose="02010609030101010101" charset="-122"/>
              </a:rPr>
              <a:t>(</a:t>
            </a:r>
            <a:r>
              <a:rPr kumimoji="0" lang="zh-CN" sz="2400" b="1" i="0" u="none" strike="noStrike" kern="0" cap="none" spc="0" normalizeH="0" baseline="0" noProof="0" smtClean="0">
                <a:ln>
                  <a:noFill/>
                </a:ln>
                <a:solidFill>
                  <a:schemeClr val="tx1"/>
                </a:solidFill>
                <a:effectLst/>
                <a:uLnTx/>
                <a:uFillTx/>
                <a:latin typeface="新宋体" panose="02010609030101010101" charset="-122"/>
                <a:ea typeface="新宋体" panose="02010609030101010101" charset="-122"/>
                <a:cs typeface="新宋体" panose="02010609030101010101" charset="-122"/>
              </a:rPr>
              <a:t>正</a:t>
            </a:r>
            <a:r>
              <a:rPr kumimoji="0" lang="en-US" sz="2400" b="1" i="0" u="none" strike="noStrike" kern="0" cap="none" spc="0" normalizeH="0" baseline="0" noProof="0" smtClean="0">
                <a:ln>
                  <a:noFill/>
                </a:ln>
                <a:solidFill>
                  <a:schemeClr val="tx1"/>
                </a:solidFill>
                <a:effectLst/>
                <a:uLnTx/>
                <a:uFillTx/>
                <a:latin typeface="新宋体" panose="02010609030101010101" charset="-122"/>
                <a:ea typeface="新宋体" panose="02010609030101010101" charset="-122"/>
                <a:cs typeface="新宋体" panose="02010609030101010101" charset="-122"/>
              </a:rPr>
              <a:t>)</a:t>
            </a:r>
            <a:r>
              <a:rPr kumimoji="0" lang="en-US" sz="2400" b="1" i="1" u="none" strike="noStrike" kern="0" cap="none" spc="0" normalizeH="0" baseline="0" noProof="0" smtClean="0">
                <a:ln>
                  <a:noFill/>
                </a:ln>
                <a:solidFill>
                  <a:schemeClr val="tx1"/>
                </a:solidFill>
                <a:effectLst/>
                <a:uLnTx/>
                <a:uFillTx/>
                <a:latin typeface="新宋体" panose="02010609030101010101" charset="-122"/>
                <a:ea typeface="新宋体" panose="02010609030101010101" charset="-122"/>
                <a:cs typeface="新宋体" panose="02010609030101010101" charset="-122"/>
              </a:rPr>
              <a:t>c</a:t>
            </a:r>
            <a:r>
              <a:rPr kumimoji="0" lang="en-US" sz="2400" b="1" i="0" u="none" strike="noStrike" kern="0" cap="none" spc="0" normalizeH="0" baseline="0" noProof="0" smtClean="0">
                <a:ln>
                  <a:noFill/>
                </a:ln>
                <a:solidFill>
                  <a:schemeClr val="tx1"/>
                </a:solidFill>
                <a:effectLst/>
                <a:uLnTx/>
                <a:uFillTx/>
                <a:latin typeface="新宋体" panose="02010609030101010101" charset="-122"/>
                <a:ea typeface="新宋体" panose="02010609030101010101" charset="-122"/>
                <a:cs typeface="新宋体" panose="02010609030101010101" charset="-122"/>
              </a:rPr>
              <a:t>(</a:t>
            </a:r>
            <a:r>
              <a:rPr kumimoji="0" lang="zh-CN" sz="2400" b="1" i="0" u="none" strike="noStrike" kern="0" cap="none" spc="0" normalizeH="0" baseline="0" noProof="0" smtClean="0">
                <a:ln>
                  <a:noFill/>
                </a:ln>
                <a:solidFill>
                  <a:schemeClr val="tx1"/>
                </a:solidFill>
                <a:effectLst/>
                <a:uLnTx/>
                <a:uFillTx/>
                <a:latin typeface="新宋体" panose="02010609030101010101" charset="-122"/>
                <a:ea typeface="新宋体" panose="02010609030101010101" charset="-122"/>
                <a:cs typeface="新宋体" panose="02010609030101010101" charset="-122"/>
              </a:rPr>
              <a:t>顺</a:t>
            </a:r>
            <a:r>
              <a:rPr kumimoji="0" lang="en-US" sz="2400" b="1" i="0" u="none" strike="noStrike" kern="0" cap="none" spc="0" normalizeH="0" baseline="0" noProof="0" smtClean="0">
                <a:ln>
                  <a:noFill/>
                </a:ln>
                <a:solidFill>
                  <a:schemeClr val="tx1"/>
                </a:solidFill>
                <a:effectLst/>
                <a:uLnTx/>
                <a:uFillTx/>
                <a:latin typeface="新宋体" panose="02010609030101010101" charset="-122"/>
                <a:ea typeface="新宋体" panose="02010609030101010101" charset="-122"/>
                <a:cs typeface="新宋体" panose="02010609030101010101" charset="-122"/>
              </a:rPr>
              <a:t>)</a:t>
            </a:r>
            <a:r>
              <a:rPr kumimoji="0" lang="zh-CN" sz="2400" b="1" i="0" u="none" strike="noStrike" kern="0" cap="none" spc="0" normalizeH="0" baseline="0" noProof="0" smtClean="0">
                <a:ln>
                  <a:noFill/>
                </a:ln>
                <a:solidFill>
                  <a:schemeClr val="tx1"/>
                </a:solidFill>
                <a:effectLst/>
                <a:uLnTx/>
                <a:uFillTx/>
                <a:latin typeface="新宋体" panose="02010609030101010101" charset="-122"/>
                <a:ea typeface="新宋体" panose="02010609030101010101" charset="-122"/>
                <a:cs typeface="新宋体" panose="02010609030101010101" charset="-122"/>
              </a:rPr>
              <a:t>和</a:t>
            </a:r>
            <a:endParaRPr kumimoji="0" lang="zh-CN" sz="2400" b="1" i="0" u="none" strike="noStrike" kern="0" cap="none" spc="0" normalizeH="0" baseline="0" noProof="0" smtClean="0">
              <a:ln>
                <a:noFill/>
              </a:ln>
              <a:solidFill>
                <a:schemeClr val="tx1"/>
              </a:solidFill>
              <a:effectLst/>
              <a:uLnTx/>
              <a:uFillTx/>
              <a:latin typeface="新宋体" panose="02010609030101010101" charset="-122"/>
              <a:ea typeface="新宋体" panose="02010609030101010101" charset="-122"/>
              <a:cs typeface="新宋体" panose="02010609030101010101" charset="-122"/>
            </a:endParaRPr>
          </a:p>
          <a:p>
            <a:pPr marL="0" marR="0" lvl="0" indent="0" algn="l" defTabSz="914400" rtl="0" eaLnBrk="0" fontAlgn="base" latinLnBrk="0" hangingPunct="0">
              <a:lnSpc>
                <a:spcPct val="100000"/>
              </a:lnSpc>
              <a:spcBef>
                <a:spcPct val="20000"/>
              </a:spcBef>
              <a:spcAft>
                <a:spcPct val="0"/>
              </a:spcAft>
              <a:buClr>
                <a:schemeClr val="accent1"/>
              </a:buClr>
              <a:buSzTx/>
              <a:buFont typeface="Wingdings" panose="05000000000000000000" pitchFamily="2" charset="2"/>
              <a:buNone/>
              <a:defRPr/>
            </a:pPr>
            <a:r>
              <a:rPr kumimoji="0" lang="en-US" sz="2400" b="1" i="1" u="none" strike="noStrike" kern="0" cap="none" spc="0" normalizeH="0" baseline="0" noProof="0" smtClean="0">
                <a:ln>
                  <a:noFill/>
                </a:ln>
                <a:solidFill>
                  <a:schemeClr val="tx1"/>
                </a:solidFill>
                <a:effectLst/>
                <a:uLnTx/>
                <a:uFillTx/>
                <a:latin typeface="新宋体" panose="02010609030101010101" charset="-122"/>
                <a:ea typeface="新宋体" panose="02010609030101010101" charset="-122"/>
                <a:cs typeface="新宋体" panose="02010609030101010101" charset="-122"/>
              </a:rPr>
              <a:t>v</a:t>
            </a:r>
            <a:r>
              <a:rPr kumimoji="0" lang="en-US" sz="2400" b="1" i="0" u="none" strike="noStrike" kern="0" cap="none" spc="0" normalizeH="0" baseline="0" noProof="0" smtClean="0">
                <a:ln>
                  <a:noFill/>
                </a:ln>
                <a:solidFill>
                  <a:schemeClr val="tx1"/>
                </a:solidFill>
                <a:effectLst/>
                <a:uLnTx/>
                <a:uFillTx/>
                <a:latin typeface="新宋体" panose="02010609030101010101" charset="-122"/>
                <a:ea typeface="新宋体" panose="02010609030101010101" charset="-122"/>
                <a:cs typeface="新宋体" panose="02010609030101010101" charset="-122"/>
              </a:rPr>
              <a:t>(</a:t>
            </a:r>
            <a:r>
              <a:rPr kumimoji="0" lang="zh-CN" sz="2400" b="1" i="0" u="none" strike="noStrike" kern="0" cap="none" spc="0" normalizeH="0" baseline="0" noProof="0" smtClean="0">
                <a:ln>
                  <a:noFill/>
                </a:ln>
                <a:solidFill>
                  <a:schemeClr val="tx1"/>
                </a:solidFill>
                <a:effectLst/>
                <a:uLnTx/>
                <a:uFillTx/>
                <a:latin typeface="新宋体" panose="02010609030101010101" charset="-122"/>
                <a:ea typeface="新宋体" panose="02010609030101010101" charset="-122"/>
                <a:cs typeface="新宋体" panose="02010609030101010101" charset="-122"/>
              </a:rPr>
              <a:t>逆</a:t>
            </a:r>
            <a:r>
              <a:rPr kumimoji="0" lang="en-US" sz="2400" b="1" i="0" u="none" strike="noStrike" kern="0" cap="none" spc="0" normalizeH="0" baseline="0" noProof="0" smtClean="0">
                <a:ln>
                  <a:noFill/>
                </a:ln>
                <a:solidFill>
                  <a:schemeClr val="tx1"/>
                </a:solidFill>
                <a:effectLst/>
                <a:uLnTx/>
                <a:uFillTx/>
                <a:latin typeface="新宋体" panose="02010609030101010101" charset="-122"/>
                <a:ea typeface="新宋体" panose="02010609030101010101" charset="-122"/>
                <a:cs typeface="新宋体" panose="02010609030101010101" charset="-122"/>
              </a:rPr>
              <a:t>)=</a:t>
            </a:r>
            <a:r>
              <a:rPr kumimoji="0" lang="en-US" sz="2400" b="1" i="1" u="none" strike="noStrike" kern="0" cap="none" spc="0" normalizeH="0" baseline="0" noProof="0" smtClean="0">
                <a:ln>
                  <a:noFill/>
                </a:ln>
                <a:solidFill>
                  <a:schemeClr val="tx1"/>
                </a:solidFill>
                <a:effectLst/>
                <a:uLnTx/>
                <a:uFillTx/>
                <a:latin typeface="新宋体" panose="02010609030101010101" charset="-122"/>
                <a:ea typeface="新宋体" panose="02010609030101010101" charset="-122"/>
                <a:cs typeface="新宋体" panose="02010609030101010101" charset="-122"/>
              </a:rPr>
              <a:t>k</a:t>
            </a:r>
            <a:r>
              <a:rPr kumimoji="0" lang="en-US" sz="2400" b="1" i="0" u="none" strike="noStrike" kern="0" cap="none" spc="0" normalizeH="0" baseline="0" noProof="0" smtClean="0">
                <a:ln>
                  <a:noFill/>
                </a:ln>
                <a:solidFill>
                  <a:schemeClr val="tx1"/>
                </a:solidFill>
                <a:effectLst/>
                <a:uLnTx/>
                <a:uFillTx/>
                <a:latin typeface="新宋体" panose="02010609030101010101" charset="-122"/>
                <a:ea typeface="新宋体" panose="02010609030101010101" charset="-122"/>
                <a:cs typeface="新宋体" panose="02010609030101010101" charset="-122"/>
              </a:rPr>
              <a:t>(</a:t>
            </a:r>
            <a:r>
              <a:rPr kumimoji="0" lang="zh-CN" sz="2400" b="1" i="0" u="none" strike="noStrike" kern="0" cap="none" spc="0" normalizeH="0" baseline="0" noProof="0" smtClean="0">
                <a:ln>
                  <a:noFill/>
                </a:ln>
                <a:solidFill>
                  <a:schemeClr val="tx1"/>
                </a:solidFill>
                <a:effectLst/>
                <a:uLnTx/>
                <a:uFillTx/>
                <a:latin typeface="新宋体" panose="02010609030101010101" charset="-122"/>
                <a:ea typeface="新宋体" panose="02010609030101010101" charset="-122"/>
                <a:cs typeface="新宋体" panose="02010609030101010101" charset="-122"/>
              </a:rPr>
              <a:t>逆</a:t>
            </a:r>
            <a:r>
              <a:rPr kumimoji="0" lang="en-US" sz="2400" b="1" i="0" u="none" strike="noStrike" kern="0" cap="none" spc="0" normalizeH="0" baseline="0" noProof="0" smtClean="0">
                <a:ln>
                  <a:noFill/>
                </a:ln>
                <a:solidFill>
                  <a:schemeClr val="tx1"/>
                </a:solidFill>
                <a:effectLst/>
                <a:uLnTx/>
                <a:uFillTx/>
                <a:latin typeface="新宋体" panose="02010609030101010101" charset="-122"/>
                <a:ea typeface="新宋体" panose="02010609030101010101" charset="-122"/>
                <a:cs typeface="新宋体" panose="02010609030101010101" charset="-122"/>
              </a:rPr>
              <a:t>)</a:t>
            </a:r>
            <a:r>
              <a:rPr kumimoji="0" lang="en-US" sz="2400" b="1" i="1" u="none" strike="noStrike" kern="0" cap="none" spc="0" normalizeH="0" baseline="0" noProof="0" smtClean="0">
                <a:ln>
                  <a:noFill/>
                </a:ln>
                <a:solidFill>
                  <a:schemeClr val="tx1"/>
                </a:solidFill>
                <a:effectLst/>
                <a:uLnTx/>
                <a:uFillTx/>
                <a:latin typeface="新宋体" panose="02010609030101010101" charset="-122"/>
                <a:ea typeface="新宋体" panose="02010609030101010101" charset="-122"/>
                <a:cs typeface="新宋体" panose="02010609030101010101" charset="-122"/>
              </a:rPr>
              <a:t>c</a:t>
            </a:r>
            <a:r>
              <a:rPr kumimoji="0" lang="en-US" sz="2400" b="1" i="0" u="none" strike="noStrike" kern="0" cap="none" spc="0" normalizeH="0" baseline="0" noProof="0" smtClean="0">
                <a:ln>
                  <a:noFill/>
                </a:ln>
                <a:solidFill>
                  <a:schemeClr val="tx1"/>
                </a:solidFill>
                <a:effectLst/>
                <a:uLnTx/>
                <a:uFillTx/>
                <a:latin typeface="新宋体" panose="02010609030101010101" charset="-122"/>
                <a:ea typeface="新宋体" panose="02010609030101010101" charset="-122"/>
                <a:cs typeface="新宋体" panose="02010609030101010101" charset="-122"/>
              </a:rPr>
              <a:t>(</a:t>
            </a:r>
            <a:r>
              <a:rPr kumimoji="0" lang="zh-CN" sz="2400" b="1" i="0" u="none" strike="noStrike" kern="0" cap="none" spc="0" normalizeH="0" baseline="0" noProof="0" smtClean="0">
                <a:ln>
                  <a:noFill/>
                </a:ln>
                <a:solidFill>
                  <a:schemeClr val="tx1"/>
                </a:solidFill>
                <a:effectLst/>
                <a:uLnTx/>
                <a:uFillTx/>
                <a:latin typeface="新宋体" panose="02010609030101010101" charset="-122"/>
                <a:ea typeface="新宋体" panose="02010609030101010101" charset="-122"/>
                <a:cs typeface="新宋体" panose="02010609030101010101" charset="-122"/>
              </a:rPr>
              <a:t>反</a:t>
            </a:r>
            <a:r>
              <a:rPr kumimoji="0" lang="en-US" sz="2400" b="1" i="0" u="none" strike="noStrike" kern="0" cap="none" spc="0" normalizeH="0" baseline="0" noProof="0" smtClean="0">
                <a:ln>
                  <a:noFill/>
                </a:ln>
                <a:solidFill>
                  <a:schemeClr val="tx1"/>
                </a:solidFill>
                <a:effectLst/>
                <a:uLnTx/>
                <a:uFillTx/>
                <a:latin typeface="新宋体" panose="02010609030101010101" charset="-122"/>
                <a:ea typeface="新宋体" panose="02010609030101010101" charset="-122"/>
                <a:cs typeface="新宋体" panose="02010609030101010101" charset="-122"/>
              </a:rPr>
              <a:t>)</a:t>
            </a:r>
            <a:r>
              <a:rPr kumimoji="0" lang="zh-CN" sz="2400" b="1" i="0" u="none" strike="noStrike" kern="0" cap="none" spc="0" normalizeH="0" baseline="0" noProof="0" smtClean="0">
                <a:ln>
                  <a:noFill/>
                </a:ln>
                <a:solidFill>
                  <a:schemeClr val="tx1"/>
                </a:solidFill>
                <a:effectLst/>
                <a:uLnTx/>
                <a:uFillTx/>
                <a:latin typeface="新宋体" panose="02010609030101010101" charset="-122"/>
                <a:ea typeface="新宋体" panose="02010609030101010101" charset="-122"/>
                <a:cs typeface="新宋体" panose="02010609030101010101" charset="-122"/>
              </a:rPr>
              <a:t>，</a:t>
            </a:r>
            <a:r>
              <a:rPr kumimoji="0" lang="en-US" sz="2400" b="1" i="1" u="none" strike="noStrike" kern="0" cap="none" spc="0" normalizeH="0" baseline="0" noProof="0" smtClean="0">
                <a:ln>
                  <a:noFill/>
                </a:ln>
                <a:solidFill>
                  <a:schemeClr val="tx1"/>
                </a:solidFill>
                <a:effectLst/>
                <a:uLnTx/>
                <a:uFillTx/>
                <a:latin typeface="新宋体" panose="02010609030101010101" charset="-122"/>
                <a:ea typeface="新宋体" panose="02010609030101010101" charset="-122"/>
                <a:cs typeface="新宋体" panose="02010609030101010101" charset="-122"/>
              </a:rPr>
              <a:t>k</a:t>
            </a:r>
            <a:r>
              <a:rPr kumimoji="0" lang="en-US" sz="2400" b="1" i="0" u="none" strike="noStrike" kern="0" cap="none" spc="0" normalizeH="0" baseline="0" noProof="0" smtClean="0">
                <a:ln>
                  <a:noFill/>
                </a:ln>
                <a:solidFill>
                  <a:schemeClr val="tx1"/>
                </a:solidFill>
                <a:effectLst/>
                <a:uLnTx/>
                <a:uFillTx/>
                <a:latin typeface="新宋体" panose="02010609030101010101" charset="-122"/>
                <a:ea typeface="新宋体" panose="02010609030101010101" charset="-122"/>
                <a:cs typeface="新宋体" panose="02010609030101010101" charset="-122"/>
              </a:rPr>
              <a:t>(</a:t>
            </a:r>
            <a:r>
              <a:rPr kumimoji="0" lang="zh-CN" sz="2400" b="1" i="0" u="none" strike="noStrike" kern="0" cap="none" spc="0" normalizeH="0" baseline="0" noProof="0" smtClean="0">
                <a:ln>
                  <a:noFill/>
                </a:ln>
                <a:solidFill>
                  <a:schemeClr val="tx1"/>
                </a:solidFill>
                <a:effectLst/>
                <a:uLnTx/>
                <a:uFillTx/>
                <a:latin typeface="新宋体" panose="02010609030101010101" charset="-122"/>
                <a:ea typeface="新宋体" panose="02010609030101010101" charset="-122"/>
                <a:cs typeface="新宋体" panose="02010609030101010101" charset="-122"/>
              </a:rPr>
              <a:t>正</a:t>
            </a:r>
            <a:r>
              <a:rPr kumimoji="0" lang="en-US" sz="2400" b="1" i="0" u="none" strike="noStrike" kern="0" cap="none" spc="0" normalizeH="0" baseline="0" noProof="0" smtClean="0">
                <a:ln>
                  <a:noFill/>
                </a:ln>
                <a:solidFill>
                  <a:schemeClr val="tx1"/>
                </a:solidFill>
                <a:effectLst/>
                <a:uLnTx/>
                <a:uFillTx/>
                <a:latin typeface="新宋体" panose="02010609030101010101" charset="-122"/>
                <a:ea typeface="新宋体" panose="02010609030101010101" charset="-122"/>
                <a:cs typeface="新宋体" panose="02010609030101010101" charset="-122"/>
              </a:rPr>
              <a:t>)</a:t>
            </a:r>
            <a:r>
              <a:rPr kumimoji="0" lang="zh-CN" sz="2400" b="1" i="0" u="none" strike="noStrike" kern="0" cap="none" spc="0" normalizeH="0" baseline="0" noProof="0" smtClean="0">
                <a:ln>
                  <a:noFill/>
                </a:ln>
                <a:solidFill>
                  <a:schemeClr val="tx1"/>
                </a:solidFill>
                <a:effectLst/>
                <a:uLnTx/>
                <a:uFillTx/>
                <a:latin typeface="新宋体" panose="02010609030101010101" charset="-122"/>
                <a:ea typeface="新宋体" panose="02010609030101010101" charset="-122"/>
                <a:cs typeface="新宋体" panose="02010609030101010101" charset="-122"/>
              </a:rPr>
              <a:t>和</a:t>
            </a:r>
            <a:r>
              <a:rPr kumimoji="0" lang="en-US" sz="2400" b="1" i="1" u="none" strike="noStrike" kern="0" cap="none" spc="0" normalizeH="0" baseline="0" noProof="0" smtClean="0">
                <a:ln>
                  <a:noFill/>
                </a:ln>
                <a:solidFill>
                  <a:schemeClr val="tx1"/>
                </a:solidFill>
                <a:effectLst/>
                <a:uLnTx/>
                <a:uFillTx/>
                <a:latin typeface="新宋体" panose="02010609030101010101" charset="-122"/>
                <a:ea typeface="新宋体" panose="02010609030101010101" charset="-122"/>
                <a:cs typeface="新宋体" panose="02010609030101010101" charset="-122"/>
              </a:rPr>
              <a:t>k</a:t>
            </a:r>
            <a:r>
              <a:rPr kumimoji="0" lang="en-US" sz="2400" b="1" i="0" u="none" strike="noStrike" kern="0" cap="none" spc="0" normalizeH="0" baseline="0" noProof="0" smtClean="0">
                <a:ln>
                  <a:noFill/>
                </a:ln>
                <a:solidFill>
                  <a:schemeClr val="tx1"/>
                </a:solidFill>
                <a:effectLst/>
                <a:uLnTx/>
                <a:uFillTx/>
                <a:latin typeface="新宋体" panose="02010609030101010101" charset="-122"/>
                <a:ea typeface="新宋体" panose="02010609030101010101" charset="-122"/>
                <a:cs typeface="新宋体" panose="02010609030101010101" charset="-122"/>
              </a:rPr>
              <a:t>(</a:t>
            </a:r>
            <a:r>
              <a:rPr kumimoji="0" lang="zh-CN" sz="2400" b="1" i="0" u="none" strike="noStrike" kern="0" cap="none" spc="0" normalizeH="0" baseline="0" noProof="0" smtClean="0">
                <a:ln>
                  <a:noFill/>
                </a:ln>
                <a:solidFill>
                  <a:schemeClr val="tx1"/>
                </a:solidFill>
                <a:effectLst/>
                <a:uLnTx/>
                <a:uFillTx/>
                <a:latin typeface="新宋体" panose="02010609030101010101" charset="-122"/>
                <a:ea typeface="新宋体" panose="02010609030101010101" charset="-122"/>
                <a:cs typeface="新宋体" panose="02010609030101010101" charset="-122"/>
              </a:rPr>
              <a:t>逆</a:t>
            </a:r>
            <a:r>
              <a:rPr kumimoji="0" lang="en-US" sz="2400" b="1" i="0" u="none" strike="noStrike" kern="0" cap="none" spc="0" normalizeH="0" baseline="0" noProof="0" smtClean="0">
                <a:ln>
                  <a:noFill/>
                </a:ln>
                <a:solidFill>
                  <a:schemeClr val="tx1"/>
                </a:solidFill>
                <a:effectLst/>
                <a:uLnTx/>
                <a:uFillTx/>
                <a:latin typeface="新宋体" panose="02010609030101010101" charset="-122"/>
                <a:ea typeface="新宋体" panose="02010609030101010101" charset="-122"/>
                <a:cs typeface="新宋体" panose="02010609030101010101" charset="-122"/>
              </a:rPr>
              <a:t>)</a:t>
            </a:r>
            <a:r>
              <a:rPr kumimoji="0" lang="zh-CN" sz="2400" b="1" i="0" u="none" strike="noStrike" kern="0" cap="none" spc="0" normalizeH="0" baseline="0" noProof="0" smtClean="0">
                <a:ln>
                  <a:noFill/>
                </a:ln>
                <a:solidFill>
                  <a:schemeClr val="tx1"/>
                </a:solidFill>
                <a:effectLst/>
                <a:uLnTx/>
                <a:uFillTx/>
                <a:latin typeface="新宋体" panose="02010609030101010101" charset="-122"/>
                <a:ea typeface="新宋体" panose="02010609030101010101" charset="-122"/>
                <a:cs typeface="新宋体" panose="02010609030101010101" charset="-122"/>
              </a:rPr>
              <a:t>在一定温度时为常数，分别称作正、逆反应速率常数。</a:t>
            </a:r>
            <a:endParaRPr kumimoji="0" lang="zh-CN" sz="2400" b="1" i="0" u="none" strike="noStrike" kern="0" cap="none" spc="0" normalizeH="0" baseline="0" noProof="0" smtClean="0">
              <a:ln>
                <a:noFill/>
              </a:ln>
              <a:solidFill>
                <a:schemeClr val="tx1"/>
              </a:solidFill>
              <a:effectLst/>
              <a:uLnTx/>
              <a:uFillTx/>
              <a:latin typeface="新宋体" panose="02010609030101010101" charset="-122"/>
              <a:ea typeface="新宋体" panose="02010609030101010101" charset="-122"/>
              <a:cs typeface="新宋体" panose="02010609030101010101" charset="-122"/>
            </a:endParaRPr>
          </a:p>
          <a:p>
            <a:pPr marL="0" marR="0" lvl="0" indent="0" algn="l" defTabSz="914400" rtl="0" eaLnBrk="0" fontAlgn="base" latinLnBrk="0" hangingPunct="0">
              <a:lnSpc>
                <a:spcPct val="100000"/>
              </a:lnSpc>
              <a:spcBef>
                <a:spcPct val="20000"/>
              </a:spcBef>
              <a:spcAft>
                <a:spcPct val="0"/>
              </a:spcAft>
              <a:buClr>
                <a:schemeClr val="accent1"/>
              </a:buClr>
              <a:buSzTx/>
              <a:buFont typeface="Wingdings" panose="05000000000000000000" pitchFamily="2" charset="2"/>
              <a:buNone/>
              <a:defRPr/>
            </a:pPr>
            <a:r>
              <a:rPr kumimoji="0" lang="zh-CN" sz="2400" b="1" i="0" u="none" strike="noStrike" kern="0" cap="none" spc="0" normalizeH="0" baseline="0" noProof="0" smtClean="0">
                <a:ln>
                  <a:noFill/>
                </a:ln>
                <a:solidFill>
                  <a:schemeClr val="tx1"/>
                </a:solidFill>
                <a:effectLst/>
                <a:uLnTx/>
                <a:uFillTx/>
                <a:latin typeface="新宋体" panose="02010609030101010101" charset="-122"/>
                <a:ea typeface="新宋体" panose="02010609030101010101" charset="-122"/>
                <a:cs typeface="新宋体" panose="02010609030101010101" charset="-122"/>
              </a:rPr>
              <a:t>已知：</a:t>
            </a:r>
            <a:r>
              <a:rPr kumimoji="0" lang="en-US" sz="2400" b="1" i="1" u="none" strike="noStrike" kern="0" cap="none" spc="0" normalizeH="0" baseline="0" noProof="0" smtClean="0">
                <a:ln>
                  <a:noFill/>
                </a:ln>
                <a:solidFill>
                  <a:schemeClr val="tx1"/>
                </a:solidFill>
                <a:effectLst/>
                <a:uLnTx/>
                <a:uFillTx/>
                <a:latin typeface="新宋体" panose="02010609030101010101" charset="-122"/>
                <a:ea typeface="新宋体" panose="02010609030101010101" charset="-122"/>
                <a:cs typeface="新宋体" panose="02010609030101010101" charset="-122"/>
              </a:rPr>
              <a:t>t</a:t>
            </a:r>
            <a:r>
              <a:rPr kumimoji="0" lang="en-US" sz="2400" b="1" i="0" u="none" strike="noStrike" kern="0" cap="none" spc="0" normalizeH="0" baseline="-25000" noProof="0" smtClean="0">
                <a:ln>
                  <a:noFill/>
                </a:ln>
                <a:solidFill>
                  <a:schemeClr val="tx1"/>
                </a:solidFill>
                <a:effectLst/>
                <a:uLnTx/>
                <a:uFillTx/>
                <a:latin typeface="新宋体" panose="02010609030101010101" charset="-122"/>
                <a:ea typeface="新宋体" panose="02010609030101010101" charset="-122"/>
                <a:cs typeface="新宋体" panose="02010609030101010101" charset="-122"/>
              </a:rPr>
              <a:t>1</a:t>
            </a:r>
            <a:r>
              <a:rPr kumimoji="0" lang="zh-CN" sz="2400" b="1" i="0" u="none" strike="noStrike" kern="0" cap="none" spc="0" normalizeH="0" baseline="0" noProof="0" smtClean="0">
                <a:ln>
                  <a:noFill/>
                </a:ln>
                <a:solidFill>
                  <a:schemeClr val="tx1"/>
                </a:solidFill>
                <a:effectLst/>
                <a:uLnTx/>
                <a:uFillTx/>
                <a:latin typeface="新宋体" panose="02010609030101010101" charset="-122"/>
                <a:ea typeface="新宋体" panose="02010609030101010101" charset="-122"/>
                <a:cs typeface="新宋体" panose="02010609030101010101" charset="-122"/>
              </a:rPr>
              <a:t>温度下，</a:t>
            </a:r>
            <a:r>
              <a:rPr kumimoji="0" lang="en-US" sz="2400" b="1" i="1" u="none" strike="noStrike" kern="0" cap="none" spc="0" normalizeH="0" baseline="0" noProof="0" smtClean="0">
                <a:ln>
                  <a:noFill/>
                </a:ln>
                <a:solidFill>
                  <a:schemeClr val="tx1"/>
                </a:solidFill>
                <a:effectLst/>
                <a:uLnTx/>
                <a:uFillTx/>
                <a:latin typeface="新宋体" panose="02010609030101010101" charset="-122"/>
                <a:ea typeface="新宋体" panose="02010609030101010101" charset="-122"/>
                <a:cs typeface="新宋体" panose="02010609030101010101" charset="-122"/>
              </a:rPr>
              <a:t>k</a:t>
            </a:r>
            <a:r>
              <a:rPr kumimoji="0" lang="en-US" sz="2400" b="1" i="0" u="none" strike="noStrike" kern="0" cap="none" spc="0" normalizeH="0" baseline="0" noProof="0" smtClean="0">
                <a:ln>
                  <a:noFill/>
                </a:ln>
                <a:solidFill>
                  <a:schemeClr val="tx1"/>
                </a:solidFill>
                <a:effectLst/>
                <a:uLnTx/>
                <a:uFillTx/>
                <a:latin typeface="新宋体" panose="02010609030101010101" charset="-122"/>
                <a:ea typeface="新宋体" panose="02010609030101010101" charset="-122"/>
                <a:cs typeface="新宋体" panose="02010609030101010101" charset="-122"/>
              </a:rPr>
              <a:t>(</a:t>
            </a:r>
            <a:r>
              <a:rPr kumimoji="0" lang="zh-CN" sz="2400" b="1" i="0" u="none" strike="noStrike" kern="0" cap="none" spc="0" normalizeH="0" baseline="0" noProof="0" smtClean="0">
                <a:ln>
                  <a:noFill/>
                </a:ln>
                <a:solidFill>
                  <a:schemeClr val="tx1"/>
                </a:solidFill>
                <a:effectLst/>
                <a:uLnTx/>
                <a:uFillTx/>
                <a:latin typeface="新宋体" panose="02010609030101010101" charset="-122"/>
                <a:ea typeface="新宋体" panose="02010609030101010101" charset="-122"/>
                <a:cs typeface="新宋体" panose="02010609030101010101" charset="-122"/>
              </a:rPr>
              <a:t>正</a:t>
            </a:r>
            <a:r>
              <a:rPr kumimoji="0" lang="en-US" sz="2400" b="1" i="0" u="none" strike="noStrike" kern="0" cap="none" spc="0" normalizeH="0" baseline="0" noProof="0" smtClean="0">
                <a:ln>
                  <a:noFill/>
                </a:ln>
                <a:solidFill>
                  <a:schemeClr val="tx1"/>
                </a:solidFill>
                <a:effectLst/>
                <a:uLnTx/>
                <a:uFillTx/>
                <a:latin typeface="新宋体" panose="02010609030101010101" charset="-122"/>
                <a:ea typeface="新宋体" panose="02010609030101010101" charset="-122"/>
                <a:cs typeface="新宋体" panose="02010609030101010101" charset="-122"/>
              </a:rPr>
              <a:t>)=0.006s</a:t>
            </a:r>
            <a:r>
              <a:rPr kumimoji="0" lang="zh-CN" sz="2400" b="1" i="0" u="none" strike="noStrike" kern="0" cap="none" spc="0" normalizeH="0" baseline="30000" noProof="0" smtClean="0">
                <a:ln>
                  <a:noFill/>
                </a:ln>
                <a:solidFill>
                  <a:schemeClr val="tx1"/>
                </a:solidFill>
                <a:effectLst/>
                <a:uLnTx/>
                <a:uFillTx/>
                <a:latin typeface="新宋体" panose="02010609030101010101" charset="-122"/>
                <a:ea typeface="新宋体" panose="02010609030101010101" charset="-122"/>
                <a:cs typeface="新宋体" panose="02010609030101010101" charset="-122"/>
              </a:rPr>
              <a:t>－</a:t>
            </a:r>
            <a:r>
              <a:rPr kumimoji="0" lang="en-US" sz="2400" b="1" i="0" u="none" strike="noStrike" kern="0" cap="none" spc="0" normalizeH="0" baseline="30000" noProof="0" smtClean="0">
                <a:ln>
                  <a:noFill/>
                </a:ln>
                <a:solidFill>
                  <a:schemeClr val="tx1"/>
                </a:solidFill>
                <a:effectLst/>
                <a:uLnTx/>
                <a:uFillTx/>
                <a:latin typeface="新宋体" panose="02010609030101010101" charset="-122"/>
                <a:ea typeface="新宋体" panose="02010609030101010101" charset="-122"/>
                <a:cs typeface="新宋体" panose="02010609030101010101" charset="-122"/>
              </a:rPr>
              <a:t>1</a:t>
            </a:r>
            <a:r>
              <a:rPr kumimoji="0" lang="zh-CN" sz="2400" b="1" i="0" u="none" strike="noStrike" kern="0" cap="none" spc="0" normalizeH="0" baseline="0" noProof="0" smtClean="0">
                <a:ln>
                  <a:noFill/>
                </a:ln>
                <a:solidFill>
                  <a:schemeClr val="tx1"/>
                </a:solidFill>
                <a:effectLst/>
                <a:uLnTx/>
                <a:uFillTx/>
                <a:latin typeface="新宋体" panose="02010609030101010101" charset="-122"/>
                <a:ea typeface="新宋体" panose="02010609030101010101" charset="-122"/>
                <a:cs typeface="新宋体" panose="02010609030101010101" charset="-122"/>
              </a:rPr>
              <a:t>，</a:t>
            </a:r>
            <a:r>
              <a:rPr kumimoji="0" lang="en-US" sz="2400" b="1" i="1" u="none" strike="noStrike" kern="0" cap="none" spc="0" normalizeH="0" baseline="0" noProof="0" smtClean="0">
                <a:ln>
                  <a:noFill/>
                </a:ln>
                <a:solidFill>
                  <a:schemeClr val="tx1"/>
                </a:solidFill>
                <a:effectLst/>
                <a:uLnTx/>
                <a:uFillTx/>
                <a:latin typeface="新宋体" panose="02010609030101010101" charset="-122"/>
                <a:ea typeface="新宋体" panose="02010609030101010101" charset="-122"/>
                <a:cs typeface="新宋体" panose="02010609030101010101" charset="-122"/>
              </a:rPr>
              <a:t>k</a:t>
            </a:r>
            <a:r>
              <a:rPr kumimoji="0" lang="en-US" sz="2400" b="1" i="0" u="none" strike="noStrike" kern="0" cap="none" spc="0" normalizeH="0" baseline="0" noProof="0" smtClean="0">
                <a:ln>
                  <a:noFill/>
                </a:ln>
                <a:solidFill>
                  <a:schemeClr val="tx1"/>
                </a:solidFill>
                <a:effectLst/>
                <a:uLnTx/>
                <a:uFillTx/>
                <a:latin typeface="新宋体" panose="02010609030101010101" charset="-122"/>
                <a:ea typeface="新宋体" panose="02010609030101010101" charset="-122"/>
                <a:cs typeface="新宋体" panose="02010609030101010101" charset="-122"/>
              </a:rPr>
              <a:t>(</a:t>
            </a:r>
            <a:r>
              <a:rPr kumimoji="0" lang="zh-CN" sz="2400" b="1" i="0" u="none" strike="noStrike" kern="0" cap="none" spc="0" normalizeH="0" baseline="0" noProof="0" smtClean="0">
                <a:ln>
                  <a:noFill/>
                </a:ln>
                <a:solidFill>
                  <a:schemeClr val="tx1"/>
                </a:solidFill>
                <a:effectLst/>
                <a:uLnTx/>
                <a:uFillTx/>
                <a:latin typeface="新宋体" panose="02010609030101010101" charset="-122"/>
                <a:ea typeface="新宋体" panose="02010609030101010101" charset="-122"/>
                <a:cs typeface="新宋体" panose="02010609030101010101" charset="-122"/>
              </a:rPr>
              <a:t>逆</a:t>
            </a:r>
            <a:r>
              <a:rPr kumimoji="0" lang="en-US" sz="2400" b="1" i="0" u="none" strike="noStrike" kern="0" cap="none" spc="0" normalizeH="0" baseline="0" noProof="0" smtClean="0">
                <a:ln>
                  <a:noFill/>
                </a:ln>
                <a:solidFill>
                  <a:schemeClr val="tx1"/>
                </a:solidFill>
                <a:effectLst/>
                <a:uLnTx/>
                <a:uFillTx/>
                <a:latin typeface="新宋体" panose="02010609030101010101" charset="-122"/>
                <a:ea typeface="新宋体" panose="02010609030101010101" charset="-122"/>
                <a:cs typeface="新宋体" panose="02010609030101010101" charset="-122"/>
              </a:rPr>
              <a:t>)=0.002s</a:t>
            </a:r>
            <a:r>
              <a:rPr kumimoji="0" lang="zh-CN" sz="2400" b="1" i="0" u="none" strike="noStrike" kern="0" cap="none" spc="0" normalizeH="0" baseline="30000" noProof="0" smtClean="0">
                <a:ln>
                  <a:noFill/>
                </a:ln>
                <a:solidFill>
                  <a:schemeClr val="tx1"/>
                </a:solidFill>
                <a:effectLst/>
                <a:uLnTx/>
                <a:uFillTx/>
                <a:latin typeface="新宋体" panose="02010609030101010101" charset="-122"/>
                <a:ea typeface="新宋体" panose="02010609030101010101" charset="-122"/>
                <a:cs typeface="新宋体" panose="02010609030101010101" charset="-122"/>
              </a:rPr>
              <a:t>－</a:t>
            </a:r>
            <a:r>
              <a:rPr kumimoji="0" lang="en-US" sz="2400" b="1" i="0" u="none" strike="noStrike" kern="0" cap="none" spc="0" normalizeH="0" baseline="30000" noProof="0" smtClean="0">
                <a:ln>
                  <a:noFill/>
                </a:ln>
                <a:solidFill>
                  <a:schemeClr val="tx1"/>
                </a:solidFill>
                <a:effectLst/>
                <a:uLnTx/>
                <a:uFillTx/>
                <a:latin typeface="新宋体" panose="02010609030101010101" charset="-122"/>
                <a:ea typeface="新宋体" panose="02010609030101010101" charset="-122"/>
                <a:cs typeface="新宋体" panose="02010609030101010101" charset="-122"/>
              </a:rPr>
              <a:t>1</a:t>
            </a:r>
            <a:r>
              <a:rPr kumimoji="0" lang="zh-CN" sz="2400" b="1" i="0" u="none" strike="noStrike" kern="0" cap="none" spc="0" normalizeH="0" baseline="0" noProof="0" smtClean="0">
                <a:ln>
                  <a:noFill/>
                </a:ln>
                <a:solidFill>
                  <a:schemeClr val="tx1"/>
                </a:solidFill>
                <a:effectLst/>
                <a:uLnTx/>
                <a:uFillTx/>
                <a:latin typeface="新宋体" panose="02010609030101010101" charset="-122"/>
                <a:ea typeface="新宋体" panose="02010609030101010101" charset="-122"/>
                <a:cs typeface="新宋体" panose="02010609030101010101" charset="-122"/>
              </a:rPr>
              <a:t>，</a:t>
            </a:r>
            <a:endParaRPr kumimoji="0" lang="zh-CN" sz="2400" b="1" i="0" u="none" strike="noStrike" kern="0" cap="none" spc="0" normalizeH="0" baseline="0" noProof="0" smtClean="0">
              <a:ln>
                <a:noFill/>
              </a:ln>
              <a:solidFill>
                <a:schemeClr val="tx1"/>
              </a:solidFill>
              <a:effectLst/>
              <a:uLnTx/>
              <a:uFillTx/>
              <a:latin typeface="新宋体" panose="02010609030101010101" charset="-122"/>
              <a:ea typeface="新宋体" panose="02010609030101010101" charset="-122"/>
              <a:cs typeface="新宋体" panose="02010609030101010101" charset="-122"/>
            </a:endParaRPr>
          </a:p>
          <a:p>
            <a:pPr marL="0" marR="0" lvl="0" indent="0" algn="l" defTabSz="914400" rtl="0" eaLnBrk="0" fontAlgn="base" latinLnBrk="0" hangingPunct="0">
              <a:lnSpc>
                <a:spcPct val="100000"/>
              </a:lnSpc>
              <a:spcBef>
                <a:spcPct val="20000"/>
              </a:spcBef>
              <a:spcAft>
                <a:spcPct val="0"/>
              </a:spcAft>
              <a:buClr>
                <a:schemeClr val="accent1"/>
              </a:buClr>
              <a:buSzTx/>
              <a:buFont typeface="Wingdings" panose="05000000000000000000" pitchFamily="2" charset="2"/>
              <a:buNone/>
              <a:defRPr/>
            </a:pPr>
            <a:r>
              <a:rPr kumimoji="0" lang="zh-CN" sz="2400" b="1" i="0" u="none" strike="noStrike" kern="0" cap="none" spc="0" normalizeH="0" baseline="0" noProof="0" smtClean="0">
                <a:ln>
                  <a:noFill/>
                </a:ln>
                <a:solidFill>
                  <a:schemeClr val="tx1"/>
                </a:solidFill>
                <a:effectLst/>
                <a:uLnTx/>
                <a:uFillTx/>
                <a:latin typeface="新宋体" panose="02010609030101010101" charset="-122"/>
                <a:ea typeface="新宋体" panose="02010609030101010101" charset="-122"/>
                <a:cs typeface="新宋体" panose="02010609030101010101" charset="-122"/>
              </a:rPr>
              <a:t>该温度下反应的平衡常数值</a:t>
            </a:r>
            <a:r>
              <a:rPr kumimoji="0" lang="en-US" sz="2400" b="1" u="none" strike="noStrike" kern="0" cap="none" spc="0" normalizeH="0" baseline="0" noProof="0" smtClean="0">
                <a:ln>
                  <a:noFill/>
                </a:ln>
                <a:solidFill>
                  <a:schemeClr val="tx1"/>
                </a:solidFill>
                <a:effectLst/>
                <a:uLnTx/>
                <a:uFillTx/>
                <a:latin typeface="新宋体" panose="02010609030101010101" charset="-122"/>
                <a:ea typeface="新宋体" panose="02010609030101010101" charset="-122"/>
                <a:cs typeface="新宋体" panose="02010609030101010101" charset="-122"/>
              </a:rPr>
              <a:t>K</a:t>
            </a:r>
            <a:r>
              <a:rPr kumimoji="0" lang="en-US" sz="2400" b="1" i="0" u="none" strike="noStrike" kern="0" cap="none" spc="0" normalizeH="0" baseline="0" noProof="0" smtClean="0">
                <a:ln>
                  <a:noFill/>
                </a:ln>
                <a:solidFill>
                  <a:schemeClr val="tx1"/>
                </a:solidFill>
                <a:effectLst/>
                <a:uLnTx/>
                <a:uFillTx/>
                <a:latin typeface="新宋体" panose="02010609030101010101" charset="-122"/>
                <a:ea typeface="新宋体" panose="02010609030101010101" charset="-122"/>
                <a:cs typeface="新宋体" panose="02010609030101010101" charset="-122"/>
              </a:rPr>
              <a:t>=_____</a:t>
            </a:r>
            <a:r>
              <a:rPr kumimoji="0" lang="zh-CN" sz="2400" b="1" i="0" u="none" strike="noStrike" kern="0" cap="none" spc="0" normalizeH="0" baseline="0" noProof="0" smtClean="0">
                <a:ln>
                  <a:noFill/>
                </a:ln>
                <a:solidFill>
                  <a:schemeClr val="tx1"/>
                </a:solidFill>
                <a:effectLst/>
                <a:uLnTx/>
                <a:uFillTx/>
                <a:latin typeface="新宋体" panose="02010609030101010101" charset="-122"/>
                <a:ea typeface="新宋体" panose="02010609030101010101" charset="-122"/>
                <a:cs typeface="新宋体" panose="02010609030101010101" charset="-122"/>
              </a:rPr>
              <a:t>；</a:t>
            </a:r>
            <a:endParaRPr kumimoji="0" lang="zh-CN" altLang="en-US" sz="2400" b="1" i="0" u="none" strike="noStrike" kern="0" cap="none" spc="0" normalizeH="0" baseline="0" noProof="0" smtClean="0">
              <a:ln>
                <a:noFill/>
              </a:ln>
              <a:solidFill>
                <a:schemeClr val="tx1"/>
              </a:solidFill>
              <a:effectLst/>
              <a:uLnTx/>
              <a:uFillTx/>
              <a:latin typeface="新宋体" panose="02010609030101010101" charset="-122"/>
              <a:ea typeface="新宋体" panose="02010609030101010101" charset="-122"/>
              <a:cs typeface="新宋体" panose="02010609030101010101" charset="-122"/>
            </a:endParaRPr>
          </a:p>
        </p:txBody>
      </p:sp>
      <p:pic>
        <p:nvPicPr>
          <p:cNvPr id="18436" name="图片 3" descr="学科网(www.zxxk.com)--教育资源门户，提供试卷、教案、课件、论文、素材及各类教学资源下载，还有大量而丰富的教学相关资讯！"/>
          <p:cNvPicPr>
            <a:picLocks noChangeAspect="1"/>
          </p:cNvPicPr>
          <p:nvPr/>
        </p:nvPicPr>
        <p:blipFill>
          <a:blip r:embed="rId2">
            <a:lum bright="-20001" contrast="40000"/>
          </a:blip>
          <a:stretch>
            <a:fillRect/>
          </a:stretch>
        </p:blipFill>
        <p:spPr>
          <a:xfrm>
            <a:off x="3239347" y="2028828"/>
            <a:ext cx="3655060" cy="822325"/>
          </a:xfrm>
          <a:prstGeom prst="rect">
            <a:avLst/>
          </a:prstGeom>
          <a:noFill/>
          <a:ln w="9525">
            <a:noFill/>
          </a:ln>
        </p:spPr>
      </p:pic>
      <p:sp>
        <p:nvSpPr>
          <p:cNvPr id="6" name="TextBox 5"/>
          <p:cNvSpPr txBox="1"/>
          <p:nvPr/>
        </p:nvSpPr>
        <p:spPr>
          <a:xfrm>
            <a:off x="6327987" y="4443098"/>
            <a:ext cx="566420" cy="583565"/>
          </a:xfrm>
          <a:prstGeom prst="rect">
            <a:avLst/>
          </a:prstGeom>
          <a:noFill/>
          <a:ln w="9525">
            <a:noFill/>
          </a:ln>
        </p:spPr>
        <p:txBody>
          <a:bodyPr wrap="square">
            <a:spAutoFit/>
          </a:bodyPr>
          <a:lstStyle/>
          <a:p>
            <a:pPr fontAlgn="base">
              <a:spcBef>
                <a:spcPct val="0"/>
              </a:spcBef>
              <a:spcAft>
                <a:spcPct val="0"/>
              </a:spcAft>
            </a:pPr>
            <a:r>
              <a:rPr lang="en-US" altLang="zh-CN" sz="3200" b="1">
                <a:solidFill>
                  <a:srgbClr val="FF0000"/>
                </a:solidFill>
              </a:rPr>
              <a:t>3</a:t>
            </a:r>
            <a:endParaRPr lang="zh-CN" altLang="en-US" sz="3200" b="1">
              <a:solidFill>
                <a:srgbClr val="FF0000"/>
              </a:solidFill>
            </a:endParaRPr>
          </a:p>
        </p:txBody>
      </p:sp>
      <p:sp>
        <p:nvSpPr>
          <p:cNvPr id="73" name="圆角矩形 72"/>
          <p:cNvSpPr/>
          <p:nvPr/>
        </p:nvSpPr>
        <p:spPr>
          <a:xfrm flipV="1">
            <a:off x="151555" y="767080"/>
            <a:ext cx="11888047" cy="9017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350" b="1" noProof="1">
              <a:solidFill>
                <a:srgbClr val="FFFFFF"/>
              </a:solidFill>
            </a:endParaRPr>
          </a:p>
        </p:txBody>
      </p:sp>
    </p:spTree>
  </p:cSld>
  <p:clrMapOvr>
    <a:masterClrMapping/>
  </p:clrMapOvr>
  <p:transition>
    <p:blind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1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
            <a:lum/>
          </a:blip>
          <a:stretch>
            <a:fillRect/>
          </a:stretch>
        </a:blipFill>
        <a:effectLst/>
      </p:bgPr>
    </p:bg>
    <p:spTree>
      <p:nvGrpSpPr>
        <p:cNvPr id="1" name=""/>
        <p:cNvGrpSpPr/>
        <p:nvPr/>
      </p:nvGrpSpPr>
      <p:grpSpPr>
        <a:xfrm>
          <a:off x="0" y="0"/>
          <a:ext cx="0" cy="0"/>
          <a:chOff x="0" y="0"/>
          <a:chExt cx="0" cy="0"/>
        </a:xfrm>
      </p:grpSpPr>
      <p:sp>
        <p:nvSpPr>
          <p:cNvPr id="11" name="矩形 10"/>
          <p:cNvSpPr/>
          <p:nvPr/>
        </p:nvSpPr>
        <p:spPr>
          <a:xfrm>
            <a:off x="3093720" y="1242698"/>
            <a:ext cx="6189133" cy="690563"/>
          </a:xfrm>
          <a:prstGeom prst="rect">
            <a:avLst/>
          </a:prstGeom>
          <a:solidFill>
            <a:srgbClr val="D10000"/>
          </a:solidFill>
          <a:ln w="9" cap="flat">
            <a:noFill/>
            <a:prstDash val="solid"/>
            <a:miter lim="800000"/>
          </a:ln>
          <a:effectLst>
            <a:outerShdw blurRad="50800" dist="38100" dir="8100000" algn="tr" rotWithShape="0">
              <a:prstClr val="black">
                <a:alpha val="40000"/>
              </a:prstClr>
            </a:outerShdw>
          </a:effectLst>
        </p:spPr>
        <p:txBody>
          <a:bodyPr/>
          <a:lstStyle/>
          <a:p>
            <a:pPr algn="ctr" eaLnBrk="0" hangingPunct="0">
              <a:spcBef>
                <a:spcPct val="0"/>
              </a:spcBef>
              <a:spcAft>
                <a:spcPct val="0"/>
              </a:spcAft>
              <a:defRPr/>
            </a:pPr>
            <a:endParaRPr lang="zh-CN" altLang="en-US" sz="2400">
              <a:solidFill>
                <a:srgbClr val="000000"/>
              </a:solidFill>
            </a:endParaRPr>
          </a:p>
        </p:txBody>
      </p:sp>
      <p:sp>
        <p:nvSpPr>
          <p:cNvPr id="12" name="TextBox 3"/>
          <p:cNvSpPr txBox="1"/>
          <p:nvPr/>
        </p:nvSpPr>
        <p:spPr>
          <a:xfrm>
            <a:off x="3048000" y="1357316"/>
            <a:ext cx="6502400" cy="460375"/>
          </a:xfrm>
          <a:prstGeom prst="rect">
            <a:avLst/>
          </a:prstGeom>
          <a:noFill/>
          <a:ln w="9525">
            <a:noFill/>
          </a:ln>
        </p:spPr>
        <p:txBody>
          <a:bodyPr>
            <a:spAutoFit/>
          </a:bodyPr>
          <a:lstStyle/>
          <a:p>
            <a:pPr algn="ctr" eaLnBrk="0" fontAlgn="base" hangingPunct="0">
              <a:spcBef>
                <a:spcPct val="0"/>
              </a:spcBef>
              <a:spcAft>
                <a:spcPct val="0"/>
              </a:spcAft>
            </a:pPr>
            <a:r>
              <a:rPr lang="zh-CN" altLang="en-US" sz="2400" b="1">
                <a:solidFill>
                  <a:srgbClr val="FFFF00"/>
                </a:solidFill>
                <a:latin typeface="宋体" panose="02010600030101010101" pitchFamily="2" charset="-122"/>
              </a:rPr>
              <a:t>利用速率常数</a:t>
            </a:r>
            <a:r>
              <a:rPr lang="en-US" altLang="zh-CN" sz="2400" b="1">
                <a:solidFill>
                  <a:srgbClr val="FFFF00"/>
                </a:solidFill>
                <a:latin typeface="宋体" panose="02010600030101010101" pitchFamily="2" charset="-122"/>
              </a:rPr>
              <a:t>k</a:t>
            </a:r>
            <a:r>
              <a:rPr lang="zh-CN" altLang="en-US" sz="2400" b="1">
                <a:solidFill>
                  <a:srgbClr val="FFFF00"/>
                </a:solidFill>
                <a:latin typeface="宋体" panose="02010600030101010101" pitchFamily="2" charset="-122"/>
              </a:rPr>
              <a:t>的计算 </a:t>
            </a:r>
            <a:endParaRPr lang="zh-CN" altLang="en-US" sz="2400" b="1">
              <a:solidFill>
                <a:srgbClr val="FFFF00"/>
              </a:solidFill>
              <a:latin typeface="宋体" panose="02010600030101010101" pitchFamily="2" charset="-122"/>
            </a:endParaRPr>
          </a:p>
        </p:txBody>
      </p:sp>
      <p:sp>
        <p:nvSpPr>
          <p:cNvPr id="2" name="AutoShape 5"/>
          <p:cNvSpPr/>
          <p:nvPr/>
        </p:nvSpPr>
        <p:spPr>
          <a:xfrm>
            <a:off x="5905501" y="2071691"/>
            <a:ext cx="287867" cy="503237"/>
          </a:xfrm>
          <a:prstGeom prst="downArrow">
            <a:avLst>
              <a:gd name="adj1" fmla="val 50000"/>
              <a:gd name="adj2" fmla="val 58066"/>
            </a:avLst>
          </a:prstGeom>
          <a:solidFill>
            <a:srgbClr val="FF9933"/>
          </a:solidFill>
          <a:ln w="57150" cap="flat" cmpd="sng">
            <a:noFill/>
            <a:prstDash val="solid"/>
            <a:miter/>
            <a:headEnd type="none" w="med" len="med"/>
            <a:tailEnd type="none" w="med" len="med"/>
          </a:ln>
        </p:spPr>
        <p:txBody>
          <a:bodyPr vert="eaVert" wrap="none" anchor="ctr"/>
          <a:lstStyle/>
          <a:p>
            <a:pPr algn="ctr" fontAlgn="base">
              <a:spcBef>
                <a:spcPct val="0"/>
              </a:spcBef>
              <a:spcAft>
                <a:spcPct val="0"/>
              </a:spcAft>
            </a:pPr>
            <a:endParaRPr lang="zh-CN" altLang="en-US" sz="2400" b="1">
              <a:solidFill>
                <a:srgbClr val="000000"/>
              </a:solidFill>
            </a:endParaRPr>
          </a:p>
        </p:txBody>
      </p:sp>
      <p:sp>
        <p:nvSpPr>
          <p:cNvPr id="3" name="Text Box 4"/>
          <p:cNvSpPr txBox="1"/>
          <p:nvPr/>
        </p:nvSpPr>
        <p:spPr>
          <a:xfrm>
            <a:off x="4381500" y="2643191"/>
            <a:ext cx="3820584" cy="460375"/>
          </a:xfrm>
          <a:prstGeom prst="rect">
            <a:avLst/>
          </a:prstGeom>
          <a:noFill/>
          <a:ln w="57150" cap="flat" cmpd="sng">
            <a:noFill/>
            <a:prstDash val="solid"/>
            <a:miter/>
            <a:headEnd type="none" w="med" len="med"/>
            <a:tailEnd type="none" w="med" len="med"/>
          </a:ln>
        </p:spPr>
        <p:txBody>
          <a:bodyPr>
            <a:spAutoFit/>
          </a:bodyPr>
          <a:lstStyle/>
          <a:p>
            <a:pPr algn="ctr" fontAlgn="base">
              <a:spcBef>
                <a:spcPct val="0"/>
              </a:spcBef>
              <a:spcAft>
                <a:spcPct val="0"/>
              </a:spcAft>
            </a:pPr>
            <a:r>
              <a:rPr lang="zh-CN" altLang="en-US" sz="2400" b="1">
                <a:solidFill>
                  <a:srgbClr val="0000FF"/>
                </a:solidFill>
              </a:rPr>
              <a:t>写出</a:t>
            </a:r>
            <a:r>
              <a:rPr lang="en-US" altLang="zh-CN" sz="2400" b="1">
                <a:solidFill>
                  <a:srgbClr val="0000FF"/>
                </a:solidFill>
              </a:rPr>
              <a:t>K</a:t>
            </a:r>
            <a:r>
              <a:rPr lang="zh-CN" altLang="en-US" sz="2400" b="1">
                <a:solidFill>
                  <a:srgbClr val="0000FF"/>
                </a:solidFill>
              </a:rPr>
              <a:t>表达式</a:t>
            </a:r>
            <a:endParaRPr lang="zh-CN" altLang="en-US" sz="2400" b="1">
              <a:solidFill>
                <a:srgbClr val="0000FF"/>
              </a:solidFill>
            </a:endParaRPr>
          </a:p>
        </p:txBody>
      </p:sp>
      <p:sp>
        <p:nvSpPr>
          <p:cNvPr id="4" name="Text Box 4"/>
          <p:cNvSpPr txBox="1"/>
          <p:nvPr/>
        </p:nvSpPr>
        <p:spPr>
          <a:xfrm>
            <a:off x="2104813" y="3714753"/>
            <a:ext cx="8166947" cy="829945"/>
          </a:xfrm>
          <a:prstGeom prst="rect">
            <a:avLst/>
          </a:prstGeom>
          <a:noFill/>
          <a:ln w="57150" cap="flat" cmpd="sng">
            <a:noFill/>
            <a:prstDash val="solid"/>
            <a:miter/>
            <a:headEnd type="none" w="med" len="med"/>
            <a:tailEnd type="none" w="med" len="med"/>
          </a:ln>
        </p:spPr>
        <p:txBody>
          <a:bodyPr wrap="square">
            <a:spAutoFit/>
          </a:bodyPr>
          <a:lstStyle/>
          <a:p>
            <a:pPr algn="ctr" fontAlgn="base">
              <a:spcBef>
                <a:spcPct val="0"/>
              </a:spcBef>
              <a:spcAft>
                <a:spcPct val="0"/>
              </a:spcAft>
            </a:pPr>
            <a:r>
              <a:rPr lang="zh-CN" altLang="en-US" sz="2400" b="1">
                <a:solidFill>
                  <a:srgbClr val="0000FF"/>
                </a:solidFill>
              </a:rPr>
              <a:t>据速率方程列式</a:t>
            </a:r>
            <a:r>
              <a:rPr lang="en-US" altLang="zh-CN" sz="2400" b="1">
                <a:solidFill>
                  <a:srgbClr val="0000FF"/>
                </a:solidFill>
              </a:rPr>
              <a:t>v</a:t>
            </a:r>
            <a:r>
              <a:rPr lang="zh-CN" altLang="en-US" sz="2400" b="1">
                <a:solidFill>
                  <a:srgbClr val="0000FF"/>
                </a:solidFill>
              </a:rPr>
              <a:t>正</a:t>
            </a:r>
            <a:r>
              <a:rPr lang="en-US" altLang="zh-CN" sz="2400" b="1">
                <a:solidFill>
                  <a:srgbClr val="0000FF"/>
                </a:solidFill>
              </a:rPr>
              <a:t>=v</a:t>
            </a:r>
            <a:r>
              <a:rPr lang="zh-CN" altLang="en-US" sz="2400" b="1">
                <a:solidFill>
                  <a:srgbClr val="0000FF"/>
                </a:solidFill>
              </a:rPr>
              <a:t>逆</a:t>
            </a:r>
            <a:endParaRPr lang="zh-CN" altLang="en-US" sz="2400" b="1">
              <a:solidFill>
                <a:srgbClr val="0000FF"/>
              </a:solidFill>
            </a:endParaRPr>
          </a:p>
          <a:p>
            <a:pPr algn="ctr" fontAlgn="base">
              <a:spcBef>
                <a:spcPct val="0"/>
              </a:spcBef>
              <a:spcAft>
                <a:spcPct val="0"/>
              </a:spcAft>
            </a:pPr>
            <a:r>
              <a:rPr lang="zh-CN" altLang="en-US" sz="2400" b="1">
                <a:solidFill>
                  <a:srgbClr val="0000FF"/>
                </a:solidFill>
              </a:rPr>
              <a:t>推导出</a:t>
            </a:r>
            <a:r>
              <a:rPr lang="en-US" altLang="zh-CN" sz="2400" b="1">
                <a:solidFill>
                  <a:srgbClr val="0000FF"/>
                </a:solidFill>
              </a:rPr>
              <a:t>K</a:t>
            </a:r>
            <a:r>
              <a:rPr lang="zh-CN" altLang="en-US" sz="2400" b="1">
                <a:solidFill>
                  <a:srgbClr val="0000FF"/>
                </a:solidFill>
              </a:rPr>
              <a:t>表达式</a:t>
            </a:r>
            <a:endParaRPr lang="zh-CN" altLang="en-US" sz="2400" b="1">
              <a:solidFill>
                <a:srgbClr val="0000FF"/>
              </a:solidFill>
            </a:endParaRPr>
          </a:p>
        </p:txBody>
      </p:sp>
      <p:sp>
        <p:nvSpPr>
          <p:cNvPr id="5" name="Text Box 4"/>
          <p:cNvSpPr txBox="1"/>
          <p:nvPr/>
        </p:nvSpPr>
        <p:spPr>
          <a:xfrm>
            <a:off x="4044106" y="5180016"/>
            <a:ext cx="3820583" cy="460375"/>
          </a:xfrm>
          <a:prstGeom prst="rect">
            <a:avLst/>
          </a:prstGeom>
          <a:noFill/>
          <a:ln w="57150" cap="flat" cmpd="sng">
            <a:noFill/>
            <a:prstDash val="solid"/>
            <a:miter/>
            <a:headEnd type="none" w="med" len="med"/>
            <a:tailEnd type="none" w="med" len="med"/>
          </a:ln>
        </p:spPr>
        <p:txBody>
          <a:bodyPr>
            <a:spAutoFit/>
          </a:bodyPr>
          <a:lstStyle/>
          <a:p>
            <a:pPr algn="ctr" fontAlgn="base">
              <a:spcBef>
                <a:spcPct val="0"/>
              </a:spcBef>
              <a:spcAft>
                <a:spcPct val="0"/>
              </a:spcAft>
            </a:pPr>
            <a:r>
              <a:rPr lang="zh-CN" altLang="en-US" sz="2400" b="1">
                <a:solidFill>
                  <a:srgbClr val="000000"/>
                </a:solidFill>
              </a:rPr>
              <a:t>代入计算</a:t>
            </a:r>
            <a:endParaRPr lang="zh-CN" altLang="en-US" sz="2400" b="1">
              <a:solidFill>
                <a:srgbClr val="000000"/>
              </a:solidFill>
            </a:endParaRPr>
          </a:p>
        </p:txBody>
      </p:sp>
      <p:sp>
        <p:nvSpPr>
          <p:cNvPr id="6" name="AutoShape 5"/>
          <p:cNvSpPr/>
          <p:nvPr/>
        </p:nvSpPr>
        <p:spPr>
          <a:xfrm>
            <a:off x="5905501" y="3143250"/>
            <a:ext cx="287867" cy="503238"/>
          </a:xfrm>
          <a:prstGeom prst="downArrow">
            <a:avLst>
              <a:gd name="adj1" fmla="val 50000"/>
              <a:gd name="adj2" fmla="val 58067"/>
            </a:avLst>
          </a:prstGeom>
          <a:solidFill>
            <a:srgbClr val="FF9933"/>
          </a:solidFill>
          <a:ln w="57150" cap="flat" cmpd="sng">
            <a:noFill/>
            <a:prstDash val="solid"/>
            <a:miter/>
            <a:headEnd type="none" w="med" len="med"/>
            <a:tailEnd type="none" w="med" len="med"/>
          </a:ln>
        </p:spPr>
        <p:txBody>
          <a:bodyPr vert="eaVert" wrap="none" anchor="ctr"/>
          <a:lstStyle/>
          <a:p>
            <a:pPr algn="ctr" fontAlgn="base">
              <a:spcBef>
                <a:spcPct val="0"/>
              </a:spcBef>
              <a:spcAft>
                <a:spcPct val="0"/>
              </a:spcAft>
            </a:pPr>
            <a:endParaRPr lang="zh-CN" altLang="en-US" sz="2400" b="1">
              <a:solidFill>
                <a:srgbClr val="000000"/>
              </a:solidFill>
            </a:endParaRPr>
          </a:p>
        </p:txBody>
      </p:sp>
      <p:sp>
        <p:nvSpPr>
          <p:cNvPr id="7" name="AutoShape 5"/>
          <p:cNvSpPr/>
          <p:nvPr/>
        </p:nvSpPr>
        <p:spPr>
          <a:xfrm>
            <a:off x="5810252" y="4572000"/>
            <a:ext cx="287867" cy="503238"/>
          </a:xfrm>
          <a:prstGeom prst="downArrow">
            <a:avLst>
              <a:gd name="adj1" fmla="val 50000"/>
              <a:gd name="adj2" fmla="val 58067"/>
            </a:avLst>
          </a:prstGeom>
          <a:solidFill>
            <a:srgbClr val="FF9933"/>
          </a:solidFill>
          <a:ln w="57150" cap="flat" cmpd="sng">
            <a:noFill/>
            <a:prstDash val="solid"/>
            <a:miter/>
            <a:headEnd type="none" w="med" len="med"/>
            <a:tailEnd type="none" w="med" len="med"/>
          </a:ln>
        </p:spPr>
        <p:txBody>
          <a:bodyPr vert="eaVert" wrap="none" anchor="ctr"/>
          <a:lstStyle/>
          <a:p>
            <a:pPr algn="ctr" fontAlgn="base">
              <a:spcBef>
                <a:spcPct val="0"/>
              </a:spcBef>
              <a:spcAft>
                <a:spcPct val="0"/>
              </a:spcAft>
            </a:pPr>
            <a:endParaRPr lang="zh-CN" altLang="en-US" sz="2400" b="1">
              <a:solidFill>
                <a:srgbClr val="000000"/>
              </a:solidFill>
            </a:endParaRPr>
          </a:p>
        </p:txBody>
      </p:sp>
      <p:sp>
        <p:nvSpPr>
          <p:cNvPr id="9" name="文本框 8"/>
          <p:cNvSpPr txBox="1"/>
          <p:nvPr/>
        </p:nvSpPr>
        <p:spPr>
          <a:xfrm>
            <a:off x="741680" y="447678"/>
            <a:ext cx="1422184" cy="461665"/>
          </a:xfrm>
          <a:prstGeom prst="rect">
            <a:avLst/>
          </a:prstGeom>
          <a:noFill/>
        </p:spPr>
        <p:txBody>
          <a:bodyPr wrap="none" rtlCol="0">
            <a:spAutoFit/>
          </a:bodyPr>
          <a:lstStyle/>
          <a:p>
            <a:pPr fontAlgn="base">
              <a:spcBef>
                <a:spcPct val="0"/>
              </a:spcBef>
              <a:spcAft>
                <a:spcPct val="0"/>
              </a:spcAft>
            </a:pPr>
            <a:r>
              <a:rPr lang="zh-CN" altLang="en-US" sz="2400" b="1">
                <a:solidFill>
                  <a:srgbClr val="000000"/>
                </a:solidFill>
                <a:sym typeface="+mn-ea"/>
              </a:rPr>
              <a:t>思维建模</a:t>
            </a:r>
            <a:endParaRPr lang="zh-CN" altLang="en-US" sz="2400" b="1">
              <a:solidFill>
                <a:srgbClr val="000000"/>
              </a:solidFill>
              <a:sym typeface="+mn-ea"/>
            </a:endParaRPr>
          </a:p>
        </p:txBody>
      </p:sp>
      <p:sp>
        <p:nvSpPr>
          <p:cNvPr id="73" name="圆角矩形 72"/>
          <p:cNvSpPr/>
          <p:nvPr/>
        </p:nvSpPr>
        <p:spPr>
          <a:xfrm flipV="1">
            <a:off x="151555" y="908050"/>
            <a:ext cx="11888047" cy="9017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350" b="1" noProof="1">
              <a:solidFill>
                <a:srgbClr val="FFFFFF"/>
              </a:solidFill>
            </a:endParaRPr>
          </a:p>
        </p:txBody>
      </p:sp>
    </p:spTree>
  </p:cSld>
  <p:clrMapOvr>
    <a:masterClrMapping/>
  </p:clrMapOvr>
  <p:transition>
    <p:blind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linds(horizontal)">
                                      <p:cBhvr>
                                        <p:cTn id="10" dur="500"/>
                                        <p:tgtEl>
                                          <p:spTgt spid="11"/>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linds(horizontal)">
                                      <p:cBhvr>
                                        <p:cTn id="13" dur="500"/>
                                        <p:tgtEl>
                                          <p:spTgt spid="2"/>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blinds(horizontal)">
                                      <p:cBhvr>
                                        <p:cTn id="16" dur="500"/>
                                        <p:tgtEl>
                                          <p:spTgt spid="3"/>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linds(horizontal)">
                                      <p:cBhvr>
                                        <p:cTn id="19" dur="500"/>
                                        <p:tgtEl>
                                          <p:spTgt spid="4"/>
                                        </p:tgtEl>
                                      </p:cBhvr>
                                    </p:animEffect>
                                  </p:childTnLst>
                                </p:cTn>
                              </p:par>
                              <p:par>
                                <p:cTn id="20" presetID="3" presetClass="entr" presetSubtype="1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linds(horizontal)">
                                      <p:cBhvr>
                                        <p:cTn id="22" dur="500"/>
                                        <p:tgtEl>
                                          <p:spTgt spid="5"/>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blinds(horizontal)">
                                      <p:cBhvr>
                                        <p:cTn id="25" dur="500"/>
                                        <p:tgtEl>
                                          <p:spTgt spid="6"/>
                                        </p:tgtEl>
                                      </p:cBhvr>
                                    </p:animEffect>
                                  </p:childTnLst>
                                </p:cTn>
                              </p:par>
                              <p:par>
                                <p:cTn id="26" presetID="3" presetClass="entr" presetSubtype="10" fill="hold" grpId="0"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blinds(horizontal)">
                                      <p:cBhvr>
                                        <p:cTn id="2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2" grpId="0"/>
      <p:bldP spid="3" grpId="0"/>
      <p:bldP spid="4" grpId="0"/>
      <p:bldP spid="5" grpId="0"/>
      <p:bldP spid="6" grpId="0"/>
      <p:bldP spid="7" grpId="0"/>
    </p:bldLst>
  </p:timing>
</p:sld>
</file>

<file path=ppt/slides/slide21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
            <a:lum/>
          </a:blip>
          <a:stretch>
            <a:fillRect/>
          </a:stretch>
        </a:blipFill>
        <a:effectLst/>
      </p:bgPr>
    </p:bg>
    <p:spTree>
      <p:nvGrpSpPr>
        <p:cNvPr id="1" name=""/>
        <p:cNvGrpSpPr/>
        <p:nvPr/>
      </p:nvGrpSpPr>
      <p:grpSpPr>
        <a:xfrm>
          <a:off x="0" y="0"/>
          <a:ext cx="0" cy="0"/>
          <a:chOff x="0" y="0"/>
          <a:chExt cx="0" cy="0"/>
        </a:xfrm>
      </p:grpSpPr>
      <p:sp>
        <p:nvSpPr>
          <p:cNvPr id="5" name="Rectangle 10"/>
          <p:cNvSpPr>
            <a:spLocks noGrp="1"/>
          </p:cNvSpPr>
          <p:nvPr>
            <p:ph type="title"/>
          </p:nvPr>
        </p:nvSpPr>
        <p:spPr>
          <a:xfrm>
            <a:off x="3040380" y="1450343"/>
            <a:ext cx="5638800" cy="638175"/>
          </a:xfrm>
          <a:solidFill>
            <a:schemeClr val="accent3">
              <a:lumMod val="95000"/>
            </a:schemeClr>
          </a:solidFill>
          <a:ln w="9525">
            <a:solidFill>
              <a:schemeClr val="tx1">
                <a:alpha val="100000"/>
              </a:schemeClr>
            </a:solidFill>
            <a:miter/>
          </a:ln>
        </p:spPr>
        <p:txBody>
          <a:bodyPr vert="horz" wrap="square" lIns="91440" tIns="45720" rIns="91440" bIns="45720" anchor="ctr"/>
          <a:lstStyle/>
          <a:p>
            <a:r>
              <a:rPr lang="zh-CN" altLang="en-US" sz="2000" b="1">
                <a:solidFill>
                  <a:srgbClr val="FF0000"/>
                </a:solidFill>
              </a:rPr>
              <a:t>对恒温恒压容器的反应，求</a:t>
            </a:r>
            <a:r>
              <a:rPr lang="en-US" altLang="zh-CN" sz="2000" b="1">
                <a:solidFill>
                  <a:srgbClr val="FF0000"/>
                </a:solidFill>
              </a:rPr>
              <a:t>Kp</a:t>
            </a:r>
            <a:r>
              <a:rPr lang="zh-CN" altLang="en-US" sz="2000" b="1">
                <a:solidFill>
                  <a:srgbClr val="FF0000"/>
                </a:solidFill>
              </a:rPr>
              <a:t>简单；</a:t>
            </a:r>
            <a:br>
              <a:rPr lang="zh-CN" altLang="en-US" sz="2000" b="1">
                <a:solidFill>
                  <a:srgbClr val="FF0000"/>
                </a:solidFill>
              </a:rPr>
            </a:br>
            <a:r>
              <a:rPr lang="zh-CN" altLang="en-US" sz="2000" b="1">
                <a:solidFill>
                  <a:srgbClr val="FF0000"/>
                </a:solidFill>
              </a:rPr>
              <a:t>对恒温恒容容器的反应，求</a:t>
            </a:r>
            <a:r>
              <a:rPr lang="en-US" altLang="zh-CN" sz="2000" b="1">
                <a:solidFill>
                  <a:srgbClr val="FF0000"/>
                </a:solidFill>
              </a:rPr>
              <a:t>Kc</a:t>
            </a:r>
            <a:r>
              <a:rPr lang="zh-CN" altLang="en-US" sz="2000" b="1">
                <a:solidFill>
                  <a:srgbClr val="FF0000"/>
                </a:solidFill>
              </a:rPr>
              <a:t>简单</a:t>
            </a:r>
            <a:endParaRPr lang="zh-CN" altLang="en-US" sz="2000" b="1">
              <a:solidFill>
                <a:srgbClr val="FF0000"/>
              </a:solidFill>
            </a:endParaRPr>
          </a:p>
        </p:txBody>
      </p:sp>
      <p:sp>
        <p:nvSpPr>
          <p:cNvPr id="7" name="Text Box 2"/>
          <p:cNvSpPr txBox="1"/>
          <p:nvPr/>
        </p:nvSpPr>
        <p:spPr>
          <a:xfrm>
            <a:off x="1793242" y="2383790"/>
            <a:ext cx="8281247" cy="398780"/>
          </a:xfrm>
          <a:prstGeom prst="rect">
            <a:avLst/>
          </a:prstGeom>
          <a:noFill/>
          <a:ln w="9525" cap="flat" cmpd="sng">
            <a:solidFill>
              <a:srgbClr val="008000"/>
            </a:solidFill>
            <a:prstDash val="solid"/>
            <a:miter/>
            <a:headEnd type="none" w="med" len="med"/>
            <a:tailEnd type="none" w="med" len="med"/>
          </a:ln>
        </p:spPr>
        <p:txBody>
          <a:bodyPr wrap="square">
            <a:spAutoFit/>
          </a:bodyPr>
          <a:lstStyle/>
          <a:p>
            <a:pPr algn="ctr" fontAlgn="base">
              <a:spcBef>
                <a:spcPct val="0"/>
              </a:spcBef>
              <a:spcAft>
                <a:spcPct val="0"/>
              </a:spcAft>
            </a:pPr>
            <a:r>
              <a:rPr lang="zh-CN" altLang="en-US" sz="2000" b="1">
                <a:solidFill>
                  <a:srgbClr val="000000"/>
                </a:solidFill>
                <a:latin typeface="Times New Roman" panose="02020603050405020304" pitchFamily="18" charset="0"/>
                <a:ea typeface="华文中宋" panose="02010600040101010101" pitchFamily="2" charset="-122"/>
              </a:rPr>
              <a:t>认真审题，列出计算式还是列式计算，是求</a:t>
            </a:r>
            <a:r>
              <a:rPr lang="en-US" altLang="zh-CN" sz="2000" b="1">
                <a:solidFill>
                  <a:srgbClr val="0000FF"/>
                </a:solidFill>
                <a:latin typeface="宋体" panose="02010600030101010101" pitchFamily="2" charset="-122"/>
              </a:rPr>
              <a:t>Kc</a:t>
            </a:r>
            <a:r>
              <a:rPr lang="zh-CN" altLang="en-US" sz="2000" b="1">
                <a:solidFill>
                  <a:srgbClr val="0000FF"/>
                </a:solidFill>
                <a:latin typeface="宋体" panose="02010600030101010101" pitchFamily="2" charset="-122"/>
              </a:rPr>
              <a:t>还是</a:t>
            </a:r>
            <a:r>
              <a:rPr lang="en-US" altLang="zh-CN" sz="2000" b="1">
                <a:solidFill>
                  <a:srgbClr val="0000FF"/>
                </a:solidFill>
                <a:latin typeface="宋体" panose="02010600030101010101" pitchFamily="2" charset="-122"/>
              </a:rPr>
              <a:t>Kp</a:t>
            </a:r>
            <a:endParaRPr lang="zh-CN" altLang="en-US" sz="2000" b="1">
              <a:solidFill>
                <a:srgbClr val="0000FF"/>
              </a:solidFill>
              <a:latin typeface="Times New Roman" panose="02020603050405020304" pitchFamily="18" charset="0"/>
              <a:ea typeface="华文中宋" panose="02010600040101010101" pitchFamily="2" charset="-122"/>
            </a:endParaRPr>
          </a:p>
        </p:txBody>
      </p:sp>
      <p:sp>
        <p:nvSpPr>
          <p:cNvPr id="8" name="Text Box 4"/>
          <p:cNvSpPr txBox="1"/>
          <p:nvPr/>
        </p:nvSpPr>
        <p:spPr>
          <a:xfrm>
            <a:off x="4023786" y="3142615"/>
            <a:ext cx="3820583" cy="398780"/>
          </a:xfrm>
          <a:prstGeom prst="rect">
            <a:avLst/>
          </a:prstGeom>
          <a:noFill/>
          <a:ln w="9525" cap="flat" cmpd="sng">
            <a:solidFill>
              <a:srgbClr val="008000"/>
            </a:solidFill>
            <a:prstDash val="solid"/>
            <a:miter/>
            <a:headEnd type="none" w="med" len="med"/>
            <a:tailEnd type="none" w="med" len="med"/>
          </a:ln>
        </p:spPr>
        <p:txBody>
          <a:bodyPr>
            <a:spAutoFit/>
          </a:bodyPr>
          <a:lstStyle/>
          <a:p>
            <a:pPr algn="ctr" fontAlgn="base">
              <a:spcBef>
                <a:spcPct val="0"/>
              </a:spcBef>
              <a:spcAft>
                <a:spcPct val="0"/>
              </a:spcAft>
            </a:pPr>
            <a:r>
              <a:rPr lang="zh-CN" altLang="en-US" sz="2000" b="1">
                <a:solidFill>
                  <a:srgbClr val="000000"/>
                </a:solidFill>
                <a:latin typeface="Times New Roman" panose="02020603050405020304" pitchFamily="18" charset="0"/>
                <a:ea typeface="华文中宋" panose="02010600040101010101" pitchFamily="2" charset="-122"/>
              </a:rPr>
              <a:t>写出</a:t>
            </a:r>
            <a:r>
              <a:rPr lang="en-US" altLang="zh-CN" sz="2000" b="1">
                <a:solidFill>
                  <a:srgbClr val="0000FF"/>
                </a:solidFill>
              </a:rPr>
              <a:t>Kc</a:t>
            </a:r>
            <a:r>
              <a:rPr lang="zh-CN" altLang="en-US" sz="2000" b="1">
                <a:solidFill>
                  <a:srgbClr val="0000FF"/>
                </a:solidFill>
              </a:rPr>
              <a:t>、</a:t>
            </a:r>
            <a:r>
              <a:rPr lang="en-US" altLang="zh-CN" sz="2000" b="1">
                <a:solidFill>
                  <a:srgbClr val="0000FF"/>
                </a:solidFill>
              </a:rPr>
              <a:t>Kp</a:t>
            </a:r>
            <a:r>
              <a:rPr lang="zh-CN" altLang="en-US" sz="2000" b="1">
                <a:solidFill>
                  <a:srgbClr val="0000FF"/>
                </a:solidFill>
              </a:rPr>
              <a:t>表达式</a:t>
            </a:r>
            <a:endParaRPr lang="zh-CN" altLang="en-US" sz="2000" b="1">
              <a:solidFill>
                <a:srgbClr val="0000FF"/>
              </a:solidFill>
            </a:endParaRPr>
          </a:p>
        </p:txBody>
      </p:sp>
      <p:sp>
        <p:nvSpPr>
          <p:cNvPr id="9" name="Text Box 3"/>
          <p:cNvSpPr txBox="1"/>
          <p:nvPr/>
        </p:nvSpPr>
        <p:spPr>
          <a:xfrm>
            <a:off x="3817199" y="3789363"/>
            <a:ext cx="4476749" cy="398780"/>
          </a:xfrm>
          <a:prstGeom prst="rect">
            <a:avLst/>
          </a:prstGeom>
          <a:noFill/>
          <a:ln w="9525" cap="flat" cmpd="sng">
            <a:solidFill>
              <a:srgbClr val="008000"/>
            </a:solidFill>
            <a:prstDash val="solid"/>
            <a:miter/>
            <a:headEnd type="none" w="med" len="med"/>
            <a:tailEnd type="none" w="med" len="med"/>
          </a:ln>
        </p:spPr>
        <p:txBody>
          <a:bodyPr>
            <a:spAutoFit/>
          </a:bodyPr>
          <a:lstStyle/>
          <a:p>
            <a:pPr algn="ctr" fontAlgn="base">
              <a:spcBef>
                <a:spcPct val="0"/>
              </a:spcBef>
              <a:spcAft>
                <a:spcPct val="0"/>
              </a:spcAft>
            </a:pPr>
            <a:r>
              <a:rPr lang="zh-CN" altLang="en-US" sz="2000" b="1">
                <a:solidFill>
                  <a:srgbClr val="FF0000"/>
                </a:solidFill>
                <a:latin typeface="Times New Roman" panose="02020603050405020304" pitchFamily="18" charset="0"/>
                <a:ea typeface="华文中宋" panose="02010600040101010101" pitchFamily="2" charset="-122"/>
              </a:rPr>
              <a:t>列三段式计算浓度或分压</a:t>
            </a:r>
            <a:endParaRPr lang="zh-CN" altLang="en-US" sz="2000" b="1">
              <a:solidFill>
                <a:srgbClr val="FF0000"/>
              </a:solidFill>
              <a:latin typeface="Times New Roman" panose="02020603050405020304" pitchFamily="18" charset="0"/>
              <a:ea typeface="华文中宋" panose="02010600040101010101" pitchFamily="2" charset="-122"/>
            </a:endParaRPr>
          </a:p>
        </p:txBody>
      </p:sp>
      <p:sp>
        <p:nvSpPr>
          <p:cNvPr id="10" name="Text Box 7"/>
          <p:cNvSpPr txBox="1"/>
          <p:nvPr/>
        </p:nvSpPr>
        <p:spPr>
          <a:xfrm>
            <a:off x="4182959" y="4436428"/>
            <a:ext cx="3744383" cy="398780"/>
          </a:xfrm>
          <a:prstGeom prst="rect">
            <a:avLst/>
          </a:prstGeom>
          <a:noFill/>
          <a:ln w="9525" cap="flat" cmpd="sng">
            <a:solidFill>
              <a:srgbClr val="008000"/>
            </a:solidFill>
            <a:prstDash val="solid"/>
            <a:miter/>
            <a:headEnd type="none" w="med" len="med"/>
            <a:tailEnd type="none" w="med" len="med"/>
          </a:ln>
        </p:spPr>
        <p:txBody>
          <a:bodyPr>
            <a:spAutoFit/>
          </a:bodyPr>
          <a:lstStyle/>
          <a:p>
            <a:pPr algn="ctr" fontAlgn="base">
              <a:spcBef>
                <a:spcPct val="0"/>
              </a:spcBef>
              <a:spcAft>
                <a:spcPct val="0"/>
              </a:spcAft>
            </a:pPr>
            <a:r>
              <a:rPr lang="zh-CN" altLang="en-US" sz="2000" b="1">
                <a:solidFill>
                  <a:srgbClr val="000000"/>
                </a:solidFill>
                <a:latin typeface="Times New Roman" panose="02020603050405020304" pitchFamily="18" charset="0"/>
                <a:ea typeface="华文中宋" panose="02010600040101010101" pitchFamily="2" charset="-122"/>
              </a:rPr>
              <a:t>代入计算</a:t>
            </a:r>
            <a:endParaRPr lang="zh-CN" altLang="en-US" sz="2000" b="1">
              <a:solidFill>
                <a:srgbClr val="000000"/>
              </a:solidFill>
              <a:latin typeface="Times New Roman" panose="02020603050405020304" pitchFamily="18" charset="0"/>
              <a:ea typeface="华文中宋" panose="02010600040101010101" pitchFamily="2" charset="-122"/>
            </a:endParaRPr>
          </a:p>
        </p:txBody>
      </p:sp>
      <p:sp>
        <p:nvSpPr>
          <p:cNvPr id="13" name="AutoShape 5"/>
          <p:cNvSpPr/>
          <p:nvPr/>
        </p:nvSpPr>
        <p:spPr>
          <a:xfrm>
            <a:off x="5803901" y="4188463"/>
            <a:ext cx="303107" cy="248285"/>
          </a:xfrm>
          <a:prstGeom prst="downArrow">
            <a:avLst>
              <a:gd name="adj1" fmla="val 50000"/>
              <a:gd name="adj2" fmla="val 58066"/>
            </a:avLst>
          </a:prstGeom>
          <a:solidFill>
            <a:srgbClr val="FF9933"/>
          </a:solidFill>
          <a:ln w="9525" cap="flat" cmpd="sng">
            <a:solidFill>
              <a:srgbClr val="008000"/>
            </a:solidFill>
            <a:prstDash val="solid"/>
            <a:miter/>
            <a:headEnd type="none" w="med" len="med"/>
            <a:tailEnd type="none" w="med" len="med"/>
          </a:ln>
        </p:spPr>
        <p:txBody>
          <a:bodyPr vert="eaVert" wrap="none" anchor="ctr"/>
          <a:lstStyle/>
          <a:p>
            <a:pPr fontAlgn="base">
              <a:spcBef>
                <a:spcPct val="0"/>
              </a:spcBef>
              <a:spcAft>
                <a:spcPct val="0"/>
              </a:spcAft>
            </a:pPr>
            <a:endParaRPr lang="zh-CN" altLang="en-US" sz="2000" b="1">
              <a:solidFill>
                <a:srgbClr val="000000"/>
              </a:solidFill>
            </a:endParaRPr>
          </a:p>
        </p:txBody>
      </p:sp>
      <p:sp>
        <p:nvSpPr>
          <p:cNvPr id="2" name="文本框 1"/>
          <p:cNvSpPr txBox="1"/>
          <p:nvPr/>
        </p:nvSpPr>
        <p:spPr>
          <a:xfrm>
            <a:off x="741680" y="447678"/>
            <a:ext cx="4512774" cy="461665"/>
          </a:xfrm>
          <a:prstGeom prst="rect">
            <a:avLst/>
          </a:prstGeom>
          <a:noFill/>
        </p:spPr>
        <p:txBody>
          <a:bodyPr wrap="none" rtlCol="0">
            <a:spAutoFit/>
          </a:bodyPr>
          <a:lstStyle/>
          <a:p>
            <a:pPr fontAlgn="base">
              <a:spcBef>
                <a:spcPct val="0"/>
              </a:spcBef>
              <a:spcAft>
                <a:spcPct val="0"/>
              </a:spcAft>
            </a:pPr>
            <a:r>
              <a:rPr lang="zh-CN" altLang="en-US" sz="2400" b="1">
                <a:solidFill>
                  <a:srgbClr val="000000"/>
                </a:solidFill>
                <a:sym typeface="+mn-ea"/>
              </a:rPr>
              <a:t>思维建模</a:t>
            </a:r>
            <a:r>
              <a:rPr lang="en-US" altLang="zh-CN" sz="2400" b="1">
                <a:solidFill>
                  <a:srgbClr val="000000"/>
                </a:solidFill>
                <a:sym typeface="+mn-ea"/>
              </a:rPr>
              <a:t>——</a:t>
            </a:r>
            <a:r>
              <a:rPr lang="zh-CN" altLang="en-US" sz="2400" b="1">
                <a:solidFill>
                  <a:srgbClr val="000000"/>
                </a:solidFill>
                <a:sym typeface="+mn-ea"/>
              </a:rPr>
              <a:t>万能模式：</a:t>
            </a:r>
            <a:r>
              <a:rPr lang="zh-CN" altLang="en-US" sz="2400" b="1">
                <a:solidFill>
                  <a:srgbClr val="FF0000"/>
                </a:solidFill>
                <a:sym typeface="+mn-ea"/>
              </a:rPr>
              <a:t>三段式</a:t>
            </a:r>
            <a:endParaRPr lang="zh-CN" altLang="en-US" sz="2400" b="1">
              <a:solidFill>
                <a:srgbClr val="FF0000"/>
              </a:solidFill>
              <a:sym typeface="+mn-ea"/>
            </a:endParaRPr>
          </a:p>
        </p:txBody>
      </p:sp>
      <p:sp>
        <p:nvSpPr>
          <p:cNvPr id="73" name="圆角矩形 72"/>
          <p:cNvSpPr/>
          <p:nvPr/>
        </p:nvSpPr>
        <p:spPr>
          <a:xfrm flipV="1">
            <a:off x="151555" y="908050"/>
            <a:ext cx="11888047" cy="9017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350" b="1" noProof="1">
              <a:solidFill>
                <a:srgbClr val="FFFFFF"/>
              </a:solidFill>
            </a:endParaRPr>
          </a:p>
        </p:txBody>
      </p:sp>
      <p:sp>
        <p:nvSpPr>
          <p:cNvPr id="4" name="AutoShape 5"/>
          <p:cNvSpPr/>
          <p:nvPr/>
        </p:nvSpPr>
        <p:spPr>
          <a:xfrm>
            <a:off x="5782733" y="3541398"/>
            <a:ext cx="303107" cy="248285"/>
          </a:xfrm>
          <a:prstGeom prst="downArrow">
            <a:avLst>
              <a:gd name="adj1" fmla="val 50000"/>
              <a:gd name="adj2" fmla="val 58066"/>
            </a:avLst>
          </a:prstGeom>
          <a:solidFill>
            <a:srgbClr val="FF9933"/>
          </a:solidFill>
          <a:ln w="9525" cap="flat" cmpd="sng">
            <a:solidFill>
              <a:srgbClr val="008000"/>
            </a:solidFill>
            <a:prstDash val="solid"/>
            <a:miter/>
            <a:headEnd type="none" w="med" len="med"/>
            <a:tailEnd type="none" w="med" len="med"/>
          </a:ln>
        </p:spPr>
        <p:txBody>
          <a:bodyPr vert="eaVert" wrap="none" anchor="ctr"/>
          <a:lstStyle/>
          <a:p>
            <a:pPr fontAlgn="base">
              <a:spcBef>
                <a:spcPct val="0"/>
              </a:spcBef>
              <a:spcAft>
                <a:spcPct val="0"/>
              </a:spcAft>
            </a:pPr>
            <a:endParaRPr lang="zh-CN" altLang="en-US" sz="2000" b="1">
              <a:solidFill>
                <a:srgbClr val="000000"/>
              </a:solidFill>
            </a:endParaRPr>
          </a:p>
        </p:txBody>
      </p:sp>
      <p:sp>
        <p:nvSpPr>
          <p:cNvPr id="6" name="AutoShape 5"/>
          <p:cNvSpPr/>
          <p:nvPr/>
        </p:nvSpPr>
        <p:spPr>
          <a:xfrm>
            <a:off x="5782733" y="2894333"/>
            <a:ext cx="303107" cy="248285"/>
          </a:xfrm>
          <a:prstGeom prst="downArrow">
            <a:avLst>
              <a:gd name="adj1" fmla="val 50000"/>
              <a:gd name="adj2" fmla="val 58066"/>
            </a:avLst>
          </a:prstGeom>
          <a:solidFill>
            <a:srgbClr val="FF9933"/>
          </a:solidFill>
          <a:ln w="9525" cap="flat" cmpd="sng">
            <a:solidFill>
              <a:srgbClr val="008000"/>
            </a:solidFill>
            <a:prstDash val="solid"/>
            <a:miter/>
            <a:headEnd type="none" w="med" len="med"/>
            <a:tailEnd type="none" w="med" len="med"/>
          </a:ln>
        </p:spPr>
        <p:txBody>
          <a:bodyPr vert="eaVert" wrap="none" anchor="ctr"/>
          <a:lstStyle/>
          <a:p>
            <a:pPr fontAlgn="base">
              <a:spcBef>
                <a:spcPct val="0"/>
              </a:spcBef>
              <a:spcAft>
                <a:spcPct val="0"/>
              </a:spcAft>
            </a:pPr>
            <a:endParaRPr lang="zh-CN" altLang="en-US" sz="2000" b="1">
              <a:solidFill>
                <a:srgbClr val="000000"/>
              </a:solidFill>
            </a:endParaRPr>
          </a:p>
        </p:txBody>
      </p:sp>
      <p:sp>
        <p:nvSpPr>
          <p:cNvPr id="15" name="AutoShape 5"/>
          <p:cNvSpPr/>
          <p:nvPr/>
        </p:nvSpPr>
        <p:spPr>
          <a:xfrm>
            <a:off x="5745481" y="2135508"/>
            <a:ext cx="303107" cy="248285"/>
          </a:xfrm>
          <a:prstGeom prst="downArrow">
            <a:avLst>
              <a:gd name="adj1" fmla="val 50000"/>
              <a:gd name="adj2" fmla="val 58066"/>
            </a:avLst>
          </a:prstGeom>
          <a:solidFill>
            <a:srgbClr val="FF9933"/>
          </a:solidFill>
          <a:ln w="9525" cap="flat" cmpd="sng">
            <a:solidFill>
              <a:srgbClr val="008000"/>
            </a:solidFill>
            <a:prstDash val="solid"/>
            <a:miter/>
            <a:headEnd type="none" w="med" len="med"/>
            <a:tailEnd type="none" w="med" len="med"/>
          </a:ln>
        </p:spPr>
        <p:txBody>
          <a:bodyPr vert="eaVert" wrap="none" anchor="ctr"/>
          <a:lstStyle/>
          <a:p>
            <a:pPr fontAlgn="base">
              <a:spcBef>
                <a:spcPct val="0"/>
              </a:spcBef>
              <a:spcAft>
                <a:spcPct val="0"/>
              </a:spcAft>
            </a:pPr>
            <a:endParaRPr lang="zh-CN" altLang="en-US" sz="2000" b="1">
              <a:solidFill>
                <a:srgbClr val="000000"/>
              </a:solidFill>
            </a:endParaRPr>
          </a:p>
        </p:txBody>
      </p:sp>
    </p:spTree>
  </p:cSld>
  <p:clrMapOvr>
    <a:masterClrMapping/>
  </p:clrMapOvr>
  <p:transition>
    <p:blind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amond(in)">
                                      <p:cBhvr>
                                        <p:cTn id="7" dur="2000"/>
                                        <p:tgtEl>
                                          <p:spTgt spid="5"/>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linds(horizontal)">
                                      <p:cBhvr>
                                        <p:cTn id="10" dur="500"/>
                                        <p:tgtEl>
                                          <p:spTgt spid="7"/>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linds(horizontal)">
                                      <p:cBhvr>
                                        <p:cTn id="13" dur="500"/>
                                        <p:tgtEl>
                                          <p:spTgt spid="8"/>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linds(horizontal)">
                                      <p:cBhvr>
                                        <p:cTn id="16" dur="500"/>
                                        <p:tgtEl>
                                          <p:spTgt spid="9"/>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linds(horizontal)">
                                      <p:cBhvr>
                                        <p:cTn id="19" dur="500"/>
                                        <p:tgtEl>
                                          <p:spTgt spid="10"/>
                                        </p:tgtEl>
                                      </p:cBhvr>
                                    </p:animEffect>
                                  </p:childTnLst>
                                </p:cTn>
                              </p:par>
                              <p:par>
                                <p:cTn id="20" presetID="3" presetClass="entr" presetSubtype="1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linds(horizontal)">
                                      <p:cBhvr>
                                        <p:cTn id="22" dur="500"/>
                                        <p:tgtEl>
                                          <p:spTgt spid="13"/>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blinds(horizontal)">
                                      <p:cBhvr>
                                        <p:cTn id="25" dur="500"/>
                                        <p:tgtEl>
                                          <p:spTgt spid="4"/>
                                        </p:tgtEl>
                                      </p:cBhvr>
                                    </p:animEffect>
                                  </p:childTnLst>
                                </p:cTn>
                              </p:par>
                              <p:par>
                                <p:cTn id="26" presetID="3" presetClass="entr" presetSubtype="10" fill="hold" grpId="0"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blinds(horizontal)">
                                      <p:cBhvr>
                                        <p:cTn id="28" dur="500"/>
                                        <p:tgtEl>
                                          <p:spTgt spid="6"/>
                                        </p:tgtEl>
                                      </p:cBhvr>
                                    </p:animEffect>
                                  </p:childTnLst>
                                </p:cTn>
                              </p:par>
                              <p:par>
                                <p:cTn id="29" presetID="3" presetClass="entr" presetSubtype="1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blinds(horizontal)">
                                      <p:cBhvr>
                                        <p:cTn id="3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9" grpId="0"/>
      <p:bldP spid="10" grpId="0"/>
      <p:bldP spid="13" grpId="0"/>
      <p:bldP spid="4" grpId="0"/>
      <p:bldP spid="6" grpId="0"/>
      <p:bldP spid="15" grpId="0"/>
    </p:bldLst>
  </p:timing>
</p:sld>
</file>

<file path=ppt/slides/slide21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
            <a:lum/>
          </a:blip>
          <a:stretch>
            <a:fillRect/>
          </a:stretch>
        </a:blipFill>
        <a:effectLst/>
      </p:bgPr>
    </p:bg>
    <p:spTree>
      <p:nvGrpSpPr>
        <p:cNvPr id="1" name=""/>
        <p:cNvGrpSpPr/>
        <p:nvPr/>
      </p:nvGrpSpPr>
      <p:grpSpPr>
        <a:xfrm>
          <a:off x="0" y="0"/>
          <a:ext cx="0" cy="0"/>
          <a:chOff x="0" y="0"/>
          <a:chExt cx="0" cy="0"/>
        </a:xfrm>
      </p:grpSpPr>
      <p:sp>
        <p:nvSpPr>
          <p:cNvPr id="105" name="文本框 104"/>
          <p:cNvSpPr txBox="1"/>
          <p:nvPr/>
        </p:nvSpPr>
        <p:spPr>
          <a:xfrm>
            <a:off x="415715" y="390210"/>
            <a:ext cx="6773333" cy="460375"/>
          </a:xfrm>
          <a:prstGeom prst="rect">
            <a:avLst/>
          </a:prstGeom>
          <a:noFill/>
          <a:ln w="9525">
            <a:noFill/>
          </a:ln>
        </p:spPr>
        <p:txBody>
          <a:bodyPr>
            <a:spAutoFit/>
          </a:bodyPr>
          <a:lstStyle/>
          <a:p>
            <a:pPr fontAlgn="base">
              <a:spcBef>
                <a:spcPct val="0"/>
              </a:spcBef>
              <a:spcAft>
                <a:spcPct val="0"/>
              </a:spcAft>
            </a:pPr>
            <a:r>
              <a:rPr lang="en-US" altLang="zh-CN" sz="2400" b="1">
                <a:solidFill>
                  <a:srgbClr val="000000"/>
                </a:solidFill>
              </a:rPr>
              <a:t>4.6.</a:t>
            </a:r>
            <a:r>
              <a:rPr lang="zh-CN" altLang="en-US" sz="2400" b="1">
                <a:solidFill>
                  <a:srgbClr val="000000"/>
                </a:solidFill>
              </a:rPr>
              <a:t>速率与平衡影响因素</a:t>
            </a:r>
            <a:r>
              <a:rPr lang="zh-CN" altLang="en-US" sz="2400" b="1">
                <a:solidFill>
                  <a:srgbClr val="000000"/>
                </a:solidFill>
                <a:sym typeface="+mn-ea"/>
              </a:rPr>
              <a:t>的</a:t>
            </a:r>
            <a:r>
              <a:rPr lang="zh-CN" altLang="en-US" sz="2400" b="1">
                <a:solidFill>
                  <a:srgbClr val="FF0000"/>
                </a:solidFill>
                <a:sym typeface="+mn-ea"/>
              </a:rPr>
              <a:t>图像表达</a:t>
            </a:r>
            <a:endParaRPr lang="zh-CN" altLang="en-US" sz="2400" b="1">
              <a:solidFill>
                <a:srgbClr val="FF0000"/>
              </a:solidFill>
              <a:sym typeface="+mn-ea"/>
            </a:endParaRPr>
          </a:p>
        </p:txBody>
      </p:sp>
      <p:sp>
        <p:nvSpPr>
          <p:cNvPr id="5" name="圆角矩形 4"/>
          <p:cNvSpPr/>
          <p:nvPr/>
        </p:nvSpPr>
        <p:spPr>
          <a:xfrm flipV="1">
            <a:off x="453813" y="911860"/>
            <a:ext cx="11435080" cy="76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350" b="1" noProof="1">
              <a:solidFill>
                <a:srgbClr val="FFFFFF"/>
              </a:solidFill>
            </a:endParaRPr>
          </a:p>
        </p:txBody>
      </p:sp>
      <p:sp>
        <p:nvSpPr>
          <p:cNvPr id="100" name="文本框 99"/>
          <p:cNvSpPr txBox="1"/>
          <p:nvPr/>
        </p:nvSpPr>
        <p:spPr>
          <a:xfrm>
            <a:off x="453816" y="1412243"/>
            <a:ext cx="6750473" cy="460375"/>
          </a:xfrm>
          <a:prstGeom prst="rect">
            <a:avLst/>
          </a:prstGeom>
          <a:noFill/>
          <a:ln w="9525">
            <a:noFill/>
          </a:ln>
        </p:spPr>
        <p:txBody>
          <a:bodyPr wrap="square">
            <a:spAutoFit/>
          </a:bodyPr>
          <a:lstStyle/>
          <a:p>
            <a:pPr fontAlgn="base">
              <a:spcBef>
                <a:spcPct val="0"/>
              </a:spcBef>
              <a:spcAft>
                <a:spcPct val="0"/>
              </a:spcAft>
            </a:pPr>
            <a:r>
              <a:rPr lang="zh-CN" altLang="en-US" sz="2400" b="1">
                <a:solidFill>
                  <a:srgbClr val="0000FF"/>
                </a:solidFill>
                <a:latin typeface="新宋体" panose="02010609030101010101" charset="-122"/>
                <a:ea typeface="新宋体" panose="02010609030101010101" charset="-122"/>
                <a:cs typeface="新宋体" panose="02010609030101010101" charset="-122"/>
              </a:rPr>
              <a:t>（一）</a:t>
            </a:r>
            <a:r>
              <a:rPr lang="en-US" sz="2400" b="1">
                <a:solidFill>
                  <a:srgbClr val="0000FF"/>
                </a:solidFill>
                <a:latin typeface="新宋体" panose="02010609030101010101" charset="-122"/>
                <a:ea typeface="新宋体" panose="02010609030101010101" charset="-122"/>
                <a:cs typeface="新宋体" panose="02010609030101010101" charset="-122"/>
              </a:rPr>
              <a:t>5</a:t>
            </a:r>
            <a:r>
              <a:rPr lang="zh-CN" altLang="en-US" sz="2400" b="1">
                <a:solidFill>
                  <a:srgbClr val="0000FF"/>
                </a:solidFill>
                <a:latin typeface="新宋体" panose="02010609030101010101" charset="-122"/>
                <a:ea typeface="新宋体" panose="02010609030101010101" charset="-122"/>
                <a:cs typeface="新宋体" panose="02010609030101010101" charset="-122"/>
              </a:rPr>
              <a:t>种图像，一类解题思路</a:t>
            </a:r>
            <a:endParaRPr lang="zh-CN" altLang="en-US" sz="2400" b="1">
              <a:solidFill>
                <a:srgbClr val="0000FF"/>
              </a:solidFill>
              <a:latin typeface="新宋体" panose="02010609030101010101" charset="-122"/>
              <a:ea typeface="新宋体" panose="02010609030101010101" charset="-122"/>
              <a:cs typeface="新宋体" panose="02010609030101010101" charset="-122"/>
            </a:endParaRPr>
          </a:p>
        </p:txBody>
      </p:sp>
      <p:pic>
        <p:nvPicPr>
          <p:cNvPr id="1073742850" name="图片 1073742849" descr="../16CX2-34.TIF"/>
          <p:cNvPicPr>
            <a:picLocks noChangeAspect="1"/>
          </p:cNvPicPr>
          <p:nvPr/>
        </p:nvPicPr>
        <p:blipFill>
          <a:blip r:embed="rId2"/>
          <a:stretch>
            <a:fillRect/>
          </a:stretch>
        </p:blipFill>
        <p:spPr>
          <a:xfrm>
            <a:off x="5307755" y="2263778"/>
            <a:ext cx="2230967" cy="1576705"/>
          </a:xfrm>
          <a:prstGeom prst="rect">
            <a:avLst/>
          </a:prstGeom>
          <a:noFill/>
          <a:ln w="9525">
            <a:noFill/>
          </a:ln>
        </p:spPr>
      </p:pic>
      <p:pic>
        <p:nvPicPr>
          <p:cNvPr id="8" name="图片 7" descr="../16CX2-35.TIF"/>
          <p:cNvPicPr>
            <a:picLocks noChangeAspect="1"/>
          </p:cNvPicPr>
          <p:nvPr/>
        </p:nvPicPr>
        <p:blipFill>
          <a:blip r:embed="rId3"/>
          <a:stretch>
            <a:fillRect/>
          </a:stretch>
        </p:blipFill>
        <p:spPr>
          <a:xfrm>
            <a:off x="1017693" y="3840483"/>
            <a:ext cx="2921000" cy="1867535"/>
          </a:xfrm>
          <a:prstGeom prst="rect">
            <a:avLst/>
          </a:prstGeom>
          <a:noFill/>
          <a:ln w="9525">
            <a:noFill/>
          </a:ln>
        </p:spPr>
      </p:pic>
      <p:pic>
        <p:nvPicPr>
          <p:cNvPr id="9" name="图片 8" descr="../16CX2-36.TIF"/>
          <p:cNvPicPr>
            <a:picLocks noChangeAspect="1"/>
          </p:cNvPicPr>
          <p:nvPr/>
        </p:nvPicPr>
        <p:blipFill>
          <a:blip r:embed="rId4"/>
          <a:stretch>
            <a:fillRect/>
          </a:stretch>
        </p:blipFill>
        <p:spPr>
          <a:xfrm>
            <a:off x="2476501" y="2264410"/>
            <a:ext cx="2147147" cy="1576070"/>
          </a:xfrm>
          <a:prstGeom prst="rect">
            <a:avLst/>
          </a:prstGeom>
          <a:noFill/>
          <a:ln w="9525">
            <a:noFill/>
          </a:ln>
        </p:spPr>
      </p:pic>
      <p:pic>
        <p:nvPicPr>
          <p:cNvPr id="11" name="图片 10" descr="../16CX2-37.TIF"/>
          <p:cNvPicPr>
            <a:picLocks noChangeAspect="1"/>
          </p:cNvPicPr>
          <p:nvPr/>
        </p:nvPicPr>
        <p:blipFill>
          <a:blip r:embed="rId5"/>
          <a:stretch>
            <a:fillRect/>
          </a:stretch>
        </p:blipFill>
        <p:spPr>
          <a:xfrm>
            <a:off x="4623647" y="4050665"/>
            <a:ext cx="2565400" cy="1657350"/>
          </a:xfrm>
          <a:prstGeom prst="rect">
            <a:avLst/>
          </a:prstGeom>
          <a:noFill/>
          <a:ln w="9525">
            <a:noFill/>
          </a:ln>
        </p:spPr>
      </p:pic>
      <p:pic>
        <p:nvPicPr>
          <p:cNvPr id="1073742851" name="图片 1073742850" descr="../16CX2-38.TIF"/>
          <p:cNvPicPr>
            <a:picLocks noChangeAspect="1"/>
          </p:cNvPicPr>
          <p:nvPr/>
        </p:nvPicPr>
        <p:blipFill>
          <a:blip r:embed="rId6"/>
          <a:stretch>
            <a:fillRect/>
          </a:stretch>
        </p:blipFill>
        <p:spPr>
          <a:xfrm>
            <a:off x="8006080" y="4050665"/>
            <a:ext cx="2844800" cy="1657350"/>
          </a:xfrm>
          <a:prstGeom prst="rect">
            <a:avLst/>
          </a:prstGeom>
          <a:noFill/>
          <a:ln w="9525">
            <a:noFill/>
          </a:ln>
        </p:spPr>
      </p:pic>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843148" y="656480"/>
            <a:ext cx="10759044" cy="4893647"/>
          </a:xfrm>
          <a:prstGeom prst="rect">
            <a:avLst/>
          </a:prstGeom>
        </p:spPr>
        <p:txBody>
          <a:bodyPr wrap="square">
            <a:spAutoFit/>
          </a:bodyPr>
          <a:lstStyle/>
          <a:p>
            <a:pPr>
              <a:lnSpc>
                <a:spcPct val="120000"/>
              </a:lnSpc>
            </a:pPr>
            <a:r>
              <a:rPr lang="zh-CN" altLang="en-US" sz="2000" b="1" smtClean="0"/>
              <a:t>全国甲卷化学</a:t>
            </a:r>
            <a:endParaRPr lang="zh-CN" altLang="en-US" sz="2000" b="1" smtClean="0"/>
          </a:p>
          <a:p>
            <a:pPr>
              <a:lnSpc>
                <a:spcPct val="120000"/>
              </a:lnSpc>
            </a:pPr>
            <a:r>
              <a:rPr lang="zh-CN" altLang="en-US" sz="2000" smtClean="0"/>
              <a:t>       甲卷第</a:t>
            </a:r>
            <a:r>
              <a:rPr lang="en-US" altLang="zh-CN" sz="2000" smtClean="0"/>
              <a:t>28</a:t>
            </a:r>
            <a:r>
              <a:rPr lang="zh-CN" altLang="en-US" sz="2000" smtClean="0"/>
              <a:t>题和第</a:t>
            </a:r>
            <a:r>
              <a:rPr lang="en-US" altLang="zh-CN" sz="2000" smtClean="0"/>
              <a:t>35</a:t>
            </a:r>
            <a:r>
              <a:rPr lang="zh-CN" altLang="en-US" sz="2000" smtClean="0"/>
              <a:t>题以被形象地称为“液态阳光”计划的我国科学家研发的全球首套千吨级太阳能燃料合成项目为情境，呈现硅晶体太阳能发电、电能分解水制氢气、氢气与温室气体二氧化碳反应制备燃料甲醇的技术，展示我国科学家在绿色发展和清洁能源开发利用的创新成果。试题选择硅晶体、甲醇合成、二氧化碳结构以及我国科学家研发的高选择性的金属氧化催化剂等为考查载体，多层次、多方位考查化学原理和物质结构理论。</a:t>
            </a:r>
            <a:endParaRPr lang="zh-CN" altLang="en-US" sz="2000" smtClean="0"/>
          </a:p>
          <a:p>
            <a:pPr>
              <a:lnSpc>
                <a:spcPct val="120000"/>
              </a:lnSpc>
            </a:pPr>
            <a:r>
              <a:rPr lang="zh-CN" altLang="en-US" sz="2000" smtClean="0"/>
              <a:t>       甲卷第</a:t>
            </a:r>
            <a:r>
              <a:rPr lang="en-US" altLang="zh-CN" sz="2000" smtClean="0"/>
              <a:t>28</a:t>
            </a:r>
            <a:r>
              <a:rPr lang="zh-CN" altLang="en-US" sz="2000" smtClean="0"/>
              <a:t>题提供合成甲醇的反应焓及分步反应快慢信息，让学生获取反应能量变化的基本信息，并判断物质等温和等压下甲醇物质的量分数的变化曲线。</a:t>
            </a:r>
            <a:endParaRPr lang="zh-CN" altLang="en-US" sz="2000" smtClean="0"/>
          </a:p>
          <a:p>
            <a:pPr>
              <a:lnSpc>
                <a:spcPct val="120000"/>
              </a:lnSpc>
            </a:pPr>
            <a:r>
              <a:rPr lang="zh-CN" altLang="en-US" sz="2000" smtClean="0"/>
              <a:t>       甲卷第</a:t>
            </a:r>
            <a:r>
              <a:rPr lang="en-US" altLang="zh-CN" sz="2000" smtClean="0"/>
              <a:t>12</a:t>
            </a:r>
            <a:r>
              <a:rPr lang="zh-CN" altLang="en-US" sz="2000" smtClean="0"/>
              <a:t>题提供硫酸钡、碳酸钡中阴阳离子浓度的对数关系图，要求学生转换图中的数据，计算两种难溶电解质的电离平衡常数，并论证离子浓度等物理量之间的关系。</a:t>
            </a:r>
            <a:endParaRPr lang="zh-CN" altLang="en-US" sz="2000" smtClean="0"/>
          </a:p>
          <a:p>
            <a:pPr>
              <a:lnSpc>
                <a:spcPct val="120000"/>
              </a:lnSpc>
            </a:pPr>
            <a:r>
              <a:rPr lang="zh-CN" altLang="en-US" sz="2000" smtClean="0"/>
              <a:t>       甲卷第</a:t>
            </a:r>
            <a:r>
              <a:rPr lang="en-US" altLang="zh-CN" sz="2000" smtClean="0"/>
              <a:t>13</a:t>
            </a:r>
            <a:r>
              <a:rPr lang="zh-CN" altLang="en-US" sz="2000" smtClean="0"/>
              <a:t>题并不是直接考查电解质溶液、阴阳极、离子迁移等基本概念，而是以成对电合成方法（阴极和阳极同时得到目标产物）生产乙醛酸为背景，提供反应信息和装置图，引导在教学过程中利用电化学基本原理和电池结构模型分析实际电化学生产中的问题。</a:t>
            </a:r>
            <a:endParaRPr lang="zh-CN" altLang="en-US" sz="2000"/>
          </a:p>
        </p:txBody>
      </p:sp>
    </p:spTree>
  </p:cSld>
  <p:clrMapOvr>
    <a:masterClrMapping/>
  </p:clrMapOvr>
  <p:transition spd="slow">
    <p:push dir="u"/>
  </p:transition>
</p:sld>
</file>

<file path=ppt/slides/slide22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
            <a:lum/>
          </a:blip>
          <a:stretch>
            <a:fillRect/>
          </a:stretch>
        </a:blipFill>
        <a:effectLst/>
      </p:bgPr>
    </p:bg>
    <p:spTree>
      <p:nvGrpSpPr>
        <p:cNvPr id="1" name=""/>
        <p:cNvGrpSpPr/>
        <p:nvPr/>
      </p:nvGrpSpPr>
      <p:grpSpPr>
        <a:xfrm>
          <a:off x="0" y="0"/>
          <a:ext cx="0" cy="0"/>
          <a:chOff x="0" y="0"/>
          <a:chExt cx="0" cy="0"/>
        </a:xfrm>
      </p:grpSpPr>
      <p:pic>
        <p:nvPicPr>
          <p:cNvPr id="2" name="图片 -2147482624" descr="16CX2-40b.TIF"/>
          <p:cNvPicPr>
            <a:picLocks noChangeAspect="1"/>
          </p:cNvPicPr>
          <p:nvPr/>
        </p:nvPicPr>
        <p:blipFill>
          <a:blip r:embed="rId2"/>
          <a:stretch>
            <a:fillRect/>
          </a:stretch>
        </p:blipFill>
        <p:spPr>
          <a:xfrm>
            <a:off x="1211580" y="1394460"/>
            <a:ext cx="9099973" cy="3812540"/>
          </a:xfrm>
          <a:prstGeom prst="rect">
            <a:avLst/>
          </a:prstGeom>
          <a:noFill/>
          <a:ln w="9525">
            <a:noFill/>
          </a:ln>
        </p:spPr>
      </p:pic>
      <p:sp>
        <p:nvSpPr>
          <p:cNvPr id="4" name="文本框 3"/>
          <p:cNvSpPr txBox="1"/>
          <p:nvPr/>
        </p:nvSpPr>
        <p:spPr>
          <a:xfrm>
            <a:off x="756919" y="455933"/>
            <a:ext cx="2170948" cy="460375"/>
          </a:xfrm>
          <a:prstGeom prst="rect">
            <a:avLst/>
          </a:prstGeom>
          <a:noFill/>
        </p:spPr>
        <p:txBody>
          <a:bodyPr wrap="square" rtlCol="0">
            <a:spAutoFit/>
          </a:bodyPr>
          <a:lstStyle/>
          <a:p>
            <a:pPr algn="ctr" fontAlgn="base">
              <a:spcBef>
                <a:spcPct val="0"/>
              </a:spcBef>
              <a:spcAft>
                <a:spcPct val="0"/>
              </a:spcAft>
            </a:pPr>
            <a:r>
              <a:rPr lang="en-US" sz="2400" b="1" err="1">
                <a:solidFill>
                  <a:srgbClr val="000000"/>
                </a:solidFill>
                <a:latin typeface="Times New Roman" panose="02020603050405020304" pitchFamily="18" charset="0"/>
                <a:cs typeface="Times New Roman" panose="02020603050405020304" pitchFamily="18" charset="0"/>
                <a:sym typeface="+mn-ea"/>
              </a:rPr>
              <a:t>破题思路</a:t>
            </a:r>
            <a:endParaRPr lang="en-US" altLang="en-US" sz="24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5" name="圆角矩形 4"/>
          <p:cNvSpPr/>
          <p:nvPr/>
        </p:nvSpPr>
        <p:spPr>
          <a:xfrm flipV="1">
            <a:off x="453813" y="911860"/>
            <a:ext cx="11435080" cy="76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350" b="1" noProof="1">
              <a:solidFill>
                <a:srgbClr val="FFFFFF"/>
              </a:solidFill>
            </a:endParaRPr>
          </a:p>
        </p:txBody>
      </p:sp>
    </p:spTree>
  </p:cSld>
  <p:clrMapOvr>
    <a:masterClrMapping/>
  </p:clrMapOvr>
  <p:transition/>
</p:sld>
</file>

<file path=ppt/slides/slide22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
            <a:lum/>
          </a:blip>
          <a:stretch>
            <a:fillRect/>
          </a:stretch>
        </a:blipFill>
        <a:effectLst/>
      </p:bgPr>
    </p:bg>
    <p:spTree>
      <p:nvGrpSpPr>
        <p:cNvPr id="1" name=""/>
        <p:cNvGrpSpPr/>
        <p:nvPr/>
      </p:nvGrpSpPr>
      <p:grpSpPr>
        <a:xfrm>
          <a:off x="0" y="0"/>
          <a:ext cx="0" cy="0"/>
          <a:chOff x="0" y="0"/>
          <a:chExt cx="0" cy="0"/>
        </a:xfrm>
      </p:grpSpPr>
      <p:cxnSp>
        <p:nvCxnSpPr>
          <p:cNvPr id="3" name="直接连接符 2"/>
          <p:cNvCxnSpPr/>
          <p:nvPr/>
        </p:nvCxnSpPr>
        <p:spPr>
          <a:xfrm flipV="1">
            <a:off x="300569" y="980833"/>
            <a:ext cx="11891433" cy="1905"/>
          </a:xfrm>
          <a:prstGeom prst="line">
            <a:avLst/>
          </a:prstGeom>
          <a:ln w="57150">
            <a:solidFill>
              <a:srgbClr val="FF0000"/>
            </a:solidFill>
          </a:ln>
          <a:scene3d>
            <a:camera prst="obliqueTopRight"/>
            <a:lightRig rig="threePt" dir="t"/>
          </a:scene3d>
        </p:spPr>
        <p:style>
          <a:lnRef idx="1">
            <a:schemeClr val="accent1"/>
          </a:lnRef>
          <a:fillRef idx="0">
            <a:schemeClr val="accent1"/>
          </a:fillRef>
          <a:effectRef idx="0">
            <a:schemeClr val="accent1"/>
          </a:effectRef>
          <a:fontRef idx="minor">
            <a:schemeClr val="tx1"/>
          </a:fontRef>
        </p:style>
      </p:cxnSp>
      <p:sp>
        <p:nvSpPr>
          <p:cNvPr id="10" name="文本框 127"/>
          <p:cNvSpPr txBox="1"/>
          <p:nvPr/>
        </p:nvSpPr>
        <p:spPr>
          <a:xfrm>
            <a:off x="527615" y="404793"/>
            <a:ext cx="10464727" cy="460375"/>
          </a:xfrm>
          <a:prstGeom prst="rect">
            <a:avLst/>
          </a:prstGeom>
          <a:noFill/>
          <a:ln w="9525">
            <a:noFill/>
          </a:ln>
        </p:spPr>
        <p:txBody>
          <a:bodyPr wrap="square">
            <a:spAutoFit/>
          </a:bodyPr>
          <a:lstStyle/>
          <a:p>
            <a:pPr fontAlgn="base">
              <a:spcBef>
                <a:spcPct val="0"/>
              </a:spcBef>
              <a:spcAft>
                <a:spcPct val="0"/>
              </a:spcAft>
            </a:pPr>
            <a:r>
              <a:rPr lang="en-US" altLang="zh-CN" sz="2400" b="1" smtClean="0">
                <a:solidFill>
                  <a:srgbClr val="000000"/>
                </a:solidFill>
                <a:latin typeface="黑体" panose="02010600030101010101" pitchFamily="49" charset="-122"/>
                <a:ea typeface="黑体" panose="02010600030101010101" pitchFamily="49" charset="-122"/>
                <a:cs typeface="华文中宋" panose="02010600040101010101" pitchFamily="2" charset="-122"/>
              </a:rPr>
              <a:t>5.</a:t>
            </a:r>
            <a:r>
              <a:rPr lang="zh-CN" altLang="en-US" sz="2400" b="1" smtClean="0">
                <a:solidFill>
                  <a:srgbClr val="000000"/>
                </a:solidFill>
                <a:latin typeface="黑体" panose="02010600030101010101" pitchFamily="49" charset="-122"/>
                <a:ea typeface="黑体" panose="02010600030101010101" pitchFamily="49" charset="-122"/>
                <a:cs typeface="华文中宋" panose="02010600040101010101" pitchFamily="2" charset="-122"/>
              </a:rPr>
              <a:t>化学工艺大专题</a:t>
            </a:r>
            <a:r>
              <a:rPr lang="en-US" altLang="zh-CN" sz="2400" b="1" smtClean="0">
                <a:solidFill>
                  <a:srgbClr val="000000"/>
                </a:solidFill>
                <a:latin typeface="华文中宋" panose="02010600040101010101" pitchFamily="2" charset="-122"/>
                <a:ea typeface="华文中宋" panose="02010600040101010101" pitchFamily="2" charset="-122"/>
                <a:cs typeface="华文中宋" panose="02010600040101010101" pitchFamily="2" charset="-122"/>
              </a:rPr>
              <a:t>——</a:t>
            </a:r>
            <a:r>
              <a:rPr lang="en-US" altLang="zh-CN" sz="2000" b="1" smtClean="0">
                <a:solidFill>
                  <a:srgbClr val="FF0000"/>
                </a:solidFill>
                <a:latin typeface="黑体" panose="02010600030101010101" pitchFamily="49" charset="-122"/>
                <a:ea typeface="黑体" panose="02010600030101010101" pitchFamily="49" charset="-122"/>
                <a:cs typeface="华文中宋" panose="02010600040101010101" pitchFamily="2" charset="-122"/>
              </a:rPr>
              <a:t>3</a:t>
            </a:r>
            <a:r>
              <a:rPr lang="zh-CN" altLang="en-US" sz="2000" b="1" smtClean="0">
                <a:solidFill>
                  <a:srgbClr val="FF0000"/>
                </a:solidFill>
                <a:latin typeface="黑体" panose="02010600030101010101" pitchFamily="49" charset="-122"/>
                <a:ea typeface="黑体" panose="02010600030101010101" pitchFamily="49" charset="-122"/>
                <a:cs typeface="华文中宋" panose="02010600040101010101" pitchFamily="2" charset="-122"/>
              </a:rPr>
              <a:t>步骤</a:t>
            </a:r>
            <a:r>
              <a:rPr lang="en-US" altLang="zh-CN" sz="2000" b="1" smtClean="0">
                <a:solidFill>
                  <a:srgbClr val="FF0000"/>
                </a:solidFill>
                <a:latin typeface="黑体" panose="02010600030101010101" pitchFamily="49" charset="-122"/>
                <a:ea typeface="黑体" panose="02010600030101010101" pitchFamily="49" charset="-122"/>
                <a:cs typeface="华文中宋" panose="02010600040101010101" pitchFamily="2" charset="-122"/>
              </a:rPr>
              <a:t>3</a:t>
            </a:r>
            <a:r>
              <a:rPr lang="zh-CN" altLang="en-US" sz="2000" b="1" smtClean="0">
                <a:solidFill>
                  <a:srgbClr val="FF0000"/>
                </a:solidFill>
                <a:latin typeface="黑体" panose="02010600030101010101" pitchFamily="49" charset="-122"/>
                <a:ea typeface="黑体" panose="02010600030101010101" pitchFamily="49" charset="-122"/>
                <a:cs typeface="华文中宋" panose="02010600040101010101" pitchFamily="2" charset="-122"/>
              </a:rPr>
              <a:t>信息</a:t>
            </a:r>
            <a:r>
              <a:rPr lang="en-US" altLang="zh-CN" sz="2000" b="1" smtClean="0">
                <a:solidFill>
                  <a:srgbClr val="FF0000"/>
                </a:solidFill>
                <a:latin typeface="黑体" panose="02010600030101010101" pitchFamily="49" charset="-122"/>
                <a:ea typeface="黑体" panose="02010600030101010101" pitchFamily="49" charset="-122"/>
                <a:cs typeface="华文中宋" panose="02010600040101010101" pitchFamily="2" charset="-122"/>
              </a:rPr>
              <a:t>3</a:t>
            </a:r>
            <a:r>
              <a:rPr lang="zh-CN" altLang="en-US" sz="2000" b="1" smtClean="0">
                <a:solidFill>
                  <a:srgbClr val="FF0000"/>
                </a:solidFill>
                <a:latin typeface="黑体" panose="02010600030101010101" pitchFamily="49" charset="-122"/>
                <a:ea typeface="黑体" panose="02010600030101010101" pitchFamily="49" charset="-122"/>
                <a:cs typeface="华文中宋" panose="02010600040101010101" pitchFamily="2" charset="-122"/>
              </a:rPr>
              <a:t>考法</a:t>
            </a:r>
            <a:endParaRPr lang="zh-CN" altLang="en-US" sz="2000" b="1">
              <a:solidFill>
                <a:srgbClr val="FF0000"/>
              </a:solidFill>
              <a:latin typeface="黑体" panose="02010600030101010101" pitchFamily="49" charset="-122"/>
              <a:ea typeface="黑体" panose="02010600030101010101" pitchFamily="49" charset="-122"/>
            </a:endParaRPr>
          </a:p>
        </p:txBody>
      </p:sp>
      <p:sp>
        <p:nvSpPr>
          <p:cNvPr id="14" name="矩形 13"/>
          <p:cNvSpPr/>
          <p:nvPr/>
        </p:nvSpPr>
        <p:spPr>
          <a:xfrm>
            <a:off x="431607" y="1699520"/>
            <a:ext cx="11232780" cy="4801314"/>
          </a:xfrm>
          <a:prstGeom prst="rect">
            <a:avLst/>
          </a:prstGeom>
          <a:ln>
            <a:solidFill>
              <a:srgbClr val="008000"/>
            </a:solidFill>
          </a:ln>
        </p:spPr>
        <p:txBody>
          <a:bodyPr wrap="square">
            <a:spAutoFit/>
          </a:bodyPr>
          <a:lstStyle/>
          <a:p>
            <a:pPr fontAlgn="base">
              <a:spcBef>
                <a:spcPct val="0"/>
              </a:spcBef>
              <a:spcAft>
                <a:spcPct val="0"/>
              </a:spcAft>
            </a:pPr>
            <a:r>
              <a:rPr lang="zh-CN" altLang="en-US" b="1" smtClean="0">
                <a:solidFill>
                  <a:srgbClr val="FF0000"/>
                </a:solidFill>
                <a:latin typeface="新宋体" panose="02010609030101010101" charset="-122"/>
                <a:ea typeface="新宋体" panose="02010609030101010101" charset="-122"/>
                <a:cs typeface="Times New Roman" panose="02020603050405020304" pitchFamily="18" charset="0"/>
              </a:rPr>
              <a:t>“</a:t>
            </a:r>
            <a:r>
              <a:rPr lang="en-US" altLang="zh-CN" b="1" smtClean="0">
                <a:solidFill>
                  <a:srgbClr val="FF0000"/>
                </a:solidFill>
                <a:latin typeface="新宋体" panose="02010609030101010101" charset="-122"/>
                <a:ea typeface="新宋体" panose="02010609030101010101" charset="-122"/>
                <a:cs typeface="Times New Roman" panose="02020603050405020304" pitchFamily="18" charset="0"/>
              </a:rPr>
              <a:t>1</a:t>
            </a:r>
            <a:r>
              <a:rPr lang="zh-CN" altLang="en-US" b="1" smtClean="0">
                <a:solidFill>
                  <a:srgbClr val="FF0000"/>
                </a:solidFill>
                <a:latin typeface="新宋体" panose="02010609030101010101" charset="-122"/>
                <a:ea typeface="新宋体" panose="02010609030101010101" charset="-122"/>
                <a:cs typeface="Times New Roman" panose="02020603050405020304" pitchFamily="18" charset="0"/>
              </a:rPr>
              <a:t>情境”</a:t>
            </a:r>
            <a:r>
              <a:rPr lang="en-US" altLang="zh-CN" b="1" smtClean="0">
                <a:solidFill>
                  <a:srgbClr val="FF0000"/>
                </a:solidFill>
                <a:latin typeface="新宋体" panose="02010609030101010101" charset="-122"/>
                <a:ea typeface="新宋体" panose="02010609030101010101" charset="-122"/>
                <a:cs typeface="Times New Roman" panose="02020603050405020304" pitchFamily="18" charset="0"/>
              </a:rPr>
              <a:t>——</a:t>
            </a:r>
            <a:r>
              <a:rPr lang="zh-CN" altLang="zh-CN" b="1" smtClean="0">
                <a:solidFill>
                  <a:srgbClr val="FF0000"/>
                </a:solidFill>
                <a:latin typeface="新宋体" panose="02010609030101010101" charset="-122"/>
                <a:ea typeface="新宋体" panose="02010609030101010101" charset="-122"/>
              </a:rPr>
              <a:t>以无机矿物、生产生活废旧物质</a:t>
            </a:r>
            <a:r>
              <a:rPr lang="zh-CN" altLang="zh-CN" b="1" smtClean="0">
                <a:solidFill>
                  <a:srgbClr val="000000"/>
                </a:solidFill>
                <a:latin typeface="新宋体" panose="02010609030101010101" charset="-122"/>
                <a:ea typeface="新宋体" panose="02010609030101010101" charset="-122"/>
              </a:rPr>
              <a:t>为原料</a:t>
            </a:r>
            <a:r>
              <a:rPr lang="zh-CN" altLang="en-US" b="1" smtClean="0">
                <a:solidFill>
                  <a:srgbClr val="000000"/>
                </a:solidFill>
                <a:latin typeface="新宋体" panose="02010609030101010101" charset="-122"/>
                <a:ea typeface="新宋体" panose="02010609030101010101" charset="-122"/>
              </a:rPr>
              <a:t>，</a:t>
            </a:r>
            <a:r>
              <a:rPr lang="zh-CN" altLang="zh-CN" b="1" smtClean="0">
                <a:solidFill>
                  <a:srgbClr val="000000"/>
                </a:solidFill>
                <a:latin typeface="新宋体" panose="02010609030101010101" charset="-122"/>
                <a:ea typeface="新宋体" panose="02010609030101010101" charset="-122"/>
              </a:rPr>
              <a:t>制备</a:t>
            </a:r>
            <a:r>
              <a:rPr lang="zh-CN" altLang="zh-CN" b="1" smtClean="0">
                <a:solidFill>
                  <a:srgbClr val="FF0000"/>
                </a:solidFill>
                <a:latin typeface="新宋体" panose="02010609030101010101" charset="-122"/>
                <a:ea typeface="新宋体" panose="02010609030101010101" charset="-122"/>
              </a:rPr>
              <a:t>某</a:t>
            </a:r>
            <a:r>
              <a:rPr lang="zh-CN" altLang="en-US" b="1" smtClean="0">
                <a:solidFill>
                  <a:srgbClr val="FF0000"/>
                </a:solidFill>
                <a:latin typeface="新宋体" panose="02010609030101010101" charset="-122"/>
                <a:ea typeface="新宋体" panose="02010609030101010101" charset="-122"/>
              </a:rPr>
              <a:t>纯净物</a:t>
            </a:r>
            <a:r>
              <a:rPr lang="zh-CN" altLang="zh-CN" b="1" smtClean="0">
                <a:solidFill>
                  <a:srgbClr val="000000"/>
                </a:solidFill>
                <a:latin typeface="新宋体" panose="02010609030101010101" charset="-122"/>
                <a:ea typeface="新宋体" panose="02010609030101010101" charset="-122"/>
              </a:rPr>
              <a:t>为目的</a:t>
            </a:r>
            <a:r>
              <a:rPr lang="zh-CN" altLang="en-US" b="1" smtClean="0">
                <a:solidFill>
                  <a:srgbClr val="000000"/>
                </a:solidFill>
                <a:latin typeface="新宋体" panose="02010609030101010101" charset="-122"/>
                <a:ea typeface="新宋体" panose="02010609030101010101" charset="-122"/>
              </a:rPr>
              <a:t>，</a:t>
            </a:r>
            <a:endParaRPr lang="en-US" altLang="zh-CN" b="1" smtClean="0">
              <a:solidFill>
                <a:srgbClr val="000000"/>
              </a:solidFill>
              <a:latin typeface="新宋体" panose="02010609030101010101" charset="-122"/>
              <a:ea typeface="新宋体" panose="02010609030101010101" charset="-122"/>
            </a:endParaRPr>
          </a:p>
          <a:p>
            <a:pPr fontAlgn="base">
              <a:spcBef>
                <a:spcPct val="0"/>
              </a:spcBef>
              <a:spcAft>
                <a:spcPct val="0"/>
              </a:spcAft>
            </a:pPr>
            <a:r>
              <a:rPr lang="en-US" altLang="zh-CN" b="1" smtClean="0">
                <a:solidFill>
                  <a:srgbClr val="000000"/>
                </a:solidFill>
                <a:latin typeface="新宋体" panose="02010609030101010101" charset="-122"/>
                <a:ea typeface="新宋体" panose="02010609030101010101" charset="-122"/>
              </a:rPr>
              <a:t>             </a:t>
            </a:r>
            <a:r>
              <a:rPr lang="zh-CN" altLang="en-US" b="1" smtClean="0">
                <a:solidFill>
                  <a:srgbClr val="000000"/>
                </a:solidFill>
                <a:latin typeface="新宋体" panose="02010609030101010101" charset="-122"/>
                <a:ea typeface="新宋体" panose="02010609030101010101" charset="-122"/>
              </a:rPr>
              <a:t>生产</a:t>
            </a:r>
            <a:r>
              <a:rPr lang="zh-CN" altLang="zh-CN" b="1" smtClean="0">
                <a:solidFill>
                  <a:srgbClr val="000000"/>
                </a:solidFill>
                <a:latin typeface="新宋体" panose="02010609030101010101" charset="-122"/>
                <a:ea typeface="新宋体" panose="02010609030101010101" charset="-122"/>
              </a:rPr>
              <a:t>过程以简图形式</a:t>
            </a:r>
            <a:r>
              <a:rPr lang="en-US" altLang="zh-CN" b="1" smtClean="0">
                <a:solidFill>
                  <a:srgbClr val="000000"/>
                </a:solidFill>
                <a:latin typeface="新宋体" panose="02010609030101010101" charset="-122"/>
                <a:ea typeface="新宋体" panose="02010609030101010101" charset="-122"/>
              </a:rPr>
              <a:t>——</a:t>
            </a:r>
            <a:r>
              <a:rPr lang="zh-CN" altLang="en-US" b="1" smtClean="0">
                <a:solidFill>
                  <a:srgbClr val="0000FF"/>
                </a:solidFill>
                <a:latin typeface="新宋体" panose="02010609030101010101" charset="-122"/>
                <a:ea typeface="新宋体" panose="02010609030101010101" charset="-122"/>
                <a:cs typeface="Times New Roman" panose="02020603050405020304" pitchFamily="18" charset="0"/>
              </a:rPr>
              <a:t>化工生产流程图</a:t>
            </a:r>
            <a:r>
              <a:rPr lang="en-US" altLang="zh-CN" b="1" smtClean="0">
                <a:solidFill>
                  <a:srgbClr val="000000"/>
                </a:solidFill>
                <a:latin typeface="新宋体" panose="02010609030101010101" charset="-122"/>
                <a:ea typeface="新宋体" panose="02010609030101010101" charset="-122"/>
                <a:cs typeface="Times New Roman" panose="02020603050405020304" pitchFamily="18" charset="0"/>
              </a:rPr>
              <a:t> </a:t>
            </a:r>
            <a:endParaRPr lang="en-US" altLang="zh-CN" b="1" smtClean="0">
              <a:solidFill>
                <a:srgbClr val="000000"/>
              </a:solidFill>
              <a:latin typeface="新宋体" panose="02010609030101010101" charset="-122"/>
              <a:ea typeface="新宋体" panose="02010609030101010101" charset="-122"/>
              <a:cs typeface="Times New Roman" panose="02020603050405020304" pitchFamily="18" charset="0"/>
            </a:endParaRPr>
          </a:p>
          <a:p>
            <a:pPr fontAlgn="base">
              <a:spcBef>
                <a:spcPct val="0"/>
              </a:spcBef>
              <a:spcAft>
                <a:spcPct val="0"/>
              </a:spcAft>
            </a:pPr>
            <a:r>
              <a:rPr lang="zh-CN" altLang="en-US" b="1" smtClean="0">
                <a:solidFill>
                  <a:srgbClr val="FF0000"/>
                </a:solidFill>
                <a:latin typeface="新宋体" panose="02010609030101010101" charset="-122"/>
                <a:ea typeface="新宋体" panose="02010609030101010101" charset="-122"/>
                <a:cs typeface="Times New Roman" panose="02020603050405020304" pitchFamily="18" charset="0"/>
              </a:rPr>
              <a:t>“</a:t>
            </a:r>
            <a:r>
              <a:rPr lang="en-US" altLang="zh-CN" b="1" smtClean="0">
                <a:solidFill>
                  <a:srgbClr val="FF0000"/>
                </a:solidFill>
                <a:latin typeface="新宋体" panose="02010609030101010101" charset="-122"/>
                <a:ea typeface="新宋体" panose="02010609030101010101" charset="-122"/>
                <a:cs typeface="Times New Roman" panose="02020603050405020304" pitchFamily="18" charset="0"/>
              </a:rPr>
              <a:t>3</a:t>
            </a:r>
            <a:r>
              <a:rPr lang="zh-CN" altLang="en-US" b="1" smtClean="0">
                <a:solidFill>
                  <a:srgbClr val="FF0000"/>
                </a:solidFill>
                <a:latin typeface="新宋体" panose="02010609030101010101" charset="-122"/>
                <a:ea typeface="新宋体" panose="02010609030101010101" charset="-122"/>
                <a:cs typeface="Times New Roman" panose="02020603050405020304" pitchFamily="18" charset="0"/>
              </a:rPr>
              <a:t>步骤”</a:t>
            </a:r>
            <a:r>
              <a:rPr lang="en-US" altLang="zh-CN" b="1" smtClean="0">
                <a:solidFill>
                  <a:srgbClr val="FF0000"/>
                </a:solidFill>
                <a:latin typeface="新宋体" panose="02010609030101010101" charset="-122"/>
                <a:ea typeface="新宋体" panose="02010609030101010101" charset="-122"/>
                <a:cs typeface="Times New Roman" panose="02020603050405020304" pitchFamily="18" charset="0"/>
              </a:rPr>
              <a:t>——</a:t>
            </a:r>
            <a:r>
              <a:rPr lang="zh-CN" altLang="zh-CN" b="1" smtClean="0">
                <a:solidFill>
                  <a:srgbClr val="000000"/>
                </a:solidFill>
                <a:latin typeface="新宋体" panose="02010609030101010101" charset="-122"/>
                <a:ea typeface="新宋体" panose="02010609030101010101" charset="-122"/>
              </a:rPr>
              <a:t>利用化学反应原理知识，</a:t>
            </a:r>
            <a:endParaRPr lang="en-US" altLang="zh-CN" b="1" smtClean="0">
              <a:solidFill>
                <a:srgbClr val="FF0000"/>
              </a:solidFill>
              <a:latin typeface="新宋体" panose="02010609030101010101" charset="-122"/>
              <a:ea typeface="新宋体" panose="02010609030101010101" charset="-122"/>
              <a:cs typeface="Times New Roman" panose="02020603050405020304" pitchFamily="18" charset="0"/>
            </a:endParaRPr>
          </a:p>
          <a:p>
            <a:pPr fontAlgn="base">
              <a:spcBef>
                <a:spcPct val="0"/>
              </a:spcBef>
              <a:spcAft>
                <a:spcPct val="0"/>
              </a:spcAft>
            </a:pPr>
            <a:r>
              <a:rPr lang="en-US" altLang="zh-CN" b="1" smtClean="0">
                <a:solidFill>
                  <a:srgbClr val="FF0000"/>
                </a:solidFill>
                <a:latin typeface="新宋体" panose="02010609030101010101" charset="-122"/>
                <a:ea typeface="新宋体" panose="02010609030101010101" charset="-122"/>
                <a:cs typeface="Times New Roman" panose="02020603050405020304" pitchFamily="18" charset="0"/>
              </a:rPr>
              <a:t>            </a:t>
            </a:r>
            <a:r>
              <a:rPr lang="en-US" altLang="zh-CN" b="1" smtClean="0">
                <a:solidFill>
                  <a:srgbClr val="000000"/>
                </a:solidFill>
                <a:latin typeface="新宋体" panose="02010609030101010101" charset="-122"/>
                <a:ea typeface="新宋体" panose="02010609030101010101" charset="-122"/>
                <a:cs typeface="Times New Roman" panose="02020603050405020304" pitchFamily="18" charset="0"/>
              </a:rPr>
              <a:t>①</a:t>
            </a:r>
            <a:r>
              <a:rPr lang="zh-CN" altLang="zh-CN" b="1" smtClean="0">
                <a:solidFill>
                  <a:srgbClr val="000000"/>
                </a:solidFill>
                <a:latin typeface="新宋体" panose="02010609030101010101" charset="-122"/>
                <a:ea typeface="新宋体" panose="02010609030101010101" charset="-122"/>
              </a:rPr>
              <a:t>首先</a:t>
            </a:r>
            <a:r>
              <a:rPr lang="zh-CN" altLang="en-US" b="1" smtClean="0">
                <a:solidFill>
                  <a:srgbClr val="000000"/>
                </a:solidFill>
                <a:latin typeface="新宋体" panose="02010609030101010101" charset="-122"/>
                <a:ea typeface="新宋体" panose="02010609030101010101" charset="-122"/>
              </a:rPr>
              <a:t>，</a:t>
            </a:r>
            <a:r>
              <a:rPr lang="zh-CN" altLang="zh-CN" b="1" smtClean="0">
                <a:solidFill>
                  <a:srgbClr val="FF0000"/>
                </a:solidFill>
                <a:latin typeface="新宋体" panose="02010609030101010101" charset="-122"/>
                <a:ea typeface="新宋体" panose="02010609030101010101" charset="-122"/>
              </a:rPr>
              <a:t>对原料经过一定的预处理，</a:t>
            </a:r>
            <a:endParaRPr lang="en-US" altLang="zh-CN" b="1" smtClean="0">
              <a:solidFill>
                <a:srgbClr val="FF0000"/>
              </a:solidFill>
              <a:latin typeface="新宋体" panose="02010609030101010101" charset="-122"/>
              <a:ea typeface="新宋体" panose="02010609030101010101" charset="-122"/>
            </a:endParaRPr>
          </a:p>
          <a:p>
            <a:pPr fontAlgn="base">
              <a:spcBef>
                <a:spcPct val="0"/>
              </a:spcBef>
              <a:spcAft>
                <a:spcPct val="0"/>
              </a:spcAft>
            </a:pPr>
            <a:r>
              <a:rPr lang="en-US" altLang="zh-CN" b="1" smtClean="0">
                <a:solidFill>
                  <a:srgbClr val="FF0000"/>
                </a:solidFill>
                <a:latin typeface="新宋体" panose="02010609030101010101" charset="-122"/>
                <a:ea typeface="新宋体" panose="02010609030101010101" charset="-122"/>
                <a:cs typeface="Times New Roman" panose="02020603050405020304" pitchFamily="18" charset="0"/>
              </a:rPr>
              <a:t>            </a:t>
            </a:r>
            <a:r>
              <a:rPr lang="en-US" altLang="zh-CN" b="1" smtClean="0">
                <a:solidFill>
                  <a:srgbClr val="000000"/>
                </a:solidFill>
                <a:latin typeface="新宋体" panose="02010609030101010101" charset="-122"/>
                <a:ea typeface="新宋体" panose="02010609030101010101" charset="-122"/>
                <a:cs typeface="Times New Roman" panose="02020603050405020304" pitchFamily="18" charset="0"/>
              </a:rPr>
              <a:t>②</a:t>
            </a:r>
            <a:r>
              <a:rPr lang="zh-CN" altLang="en-US" b="1" smtClean="0">
                <a:solidFill>
                  <a:srgbClr val="000000"/>
                </a:solidFill>
                <a:latin typeface="新宋体" panose="02010609030101010101" charset="-122"/>
                <a:ea typeface="新宋体" panose="02010609030101010101" charset="-122"/>
                <a:cs typeface="Times New Roman" panose="02020603050405020304" pitchFamily="18" charset="0"/>
              </a:rPr>
              <a:t>其次，</a:t>
            </a:r>
            <a:r>
              <a:rPr lang="zh-CN" altLang="zh-CN" b="1" smtClean="0">
                <a:solidFill>
                  <a:srgbClr val="000000"/>
                </a:solidFill>
                <a:latin typeface="新宋体" panose="02010609030101010101" charset="-122"/>
                <a:ea typeface="新宋体" panose="02010609030101010101" charset="-122"/>
              </a:rPr>
              <a:t>通过一系列</a:t>
            </a:r>
            <a:r>
              <a:rPr lang="zh-CN" altLang="zh-CN" b="1" smtClean="0">
                <a:solidFill>
                  <a:srgbClr val="FF0000"/>
                </a:solidFill>
                <a:latin typeface="新宋体" panose="02010609030101010101" charset="-122"/>
                <a:ea typeface="新宋体" panose="02010609030101010101" charset="-122"/>
              </a:rPr>
              <a:t>化学反应</a:t>
            </a:r>
            <a:r>
              <a:rPr lang="zh-CN" altLang="zh-CN" b="1" smtClean="0">
                <a:solidFill>
                  <a:srgbClr val="000000"/>
                </a:solidFill>
                <a:latin typeface="新宋体" panose="02010609030101010101" charset="-122"/>
                <a:ea typeface="新宋体" panose="02010609030101010101" charset="-122"/>
              </a:rPr>
              <a:t>，</a:t>
            </a:r>
            <a:r>
              <a:rPr lang="zh-CN" altLang="en-US" b="1" smtClean="0">
                <a:solidFill>
                  <a:srgbClr val="000000"/>
                </a:solidFill>
                <a:latin typeface="新宋体" panose="02010609030101010101" charset="-122"/>
                <a:ea typeface="新宋体" panose="02010609030101010101" charset="-122"/>
              </a:rPr>
              <a:t>由第一步进入第二步</a:t>
            </a:r>
            <a:r>
              <a:rPr lang="en-US" altLang="zh-CN" b="1" smtClean="0">
                <a:solidFill>
                  <a:srgbClr val="000000"/>
                </a:solidFill>
                <a:latin typeface="新宋体" panose="02010609030101010101" charset="-122"/>
                <a:ea typeface="新宋体" panose="02010609030101010101" charset="-122"/>
              </a:rPr>
              <a:t>……</a:t>
            </a:r>
            <a:endParaRPr lang="en-US" altLang="zh-CN" b="1" smtClean="0">
              <a:solidFill>
                <a:srgbClr val="000000"/>
              </a:solidFill>
              <a:latin typeface="新宋体" panose="02010609030101010101" charset="-122"/>
              <a:ea typeface="新宋体" panose="02010609030101010101" charset="-122"/>
            </a:endParaRPr>
          </a:p>
          <a:p>
            <a:pPr fontAlgn="base">
              <a:spcBef>
                <a:spcPct val="0"/>
              </a:spcBef>
              <a:spcAft>
                <a:spcPct val="0"/>
              </a:spcAft>
            </a:pPr>
            <a:r>
              <a:rPr lang="en-US" altLang="zh-CN" b="1" smtClean="0">
                <a:solidFill>
                  <a:srgbClr val="000000"/>
                </a:solidFill>
                <a:latin typeface="新宋体" panose="02010609030101010101" charset="-122"/>
                <a:ea typeface="新宋体" panose="02010609030101010101" charset="-122"/>
              </a:rPr>
              <a:t>            </a:t>
            </a:r>
            <a:r>
              <a:rPr lang="en-US" altLang="zh-CN" b="1" smtClean="0">
                <a:solidFill>
                  <a:srgbClr val="000000"/>
                </a:solidFill>
                <a:latin typeface="新宋体" panose="02010609030101010101" charset="-122"/>
                <a:ea typeface="新宋体" panose="02010609030101010101" charset="-122"/>
                <a:cs typeface="Times New Roman" panose="02020603050405020304" pitchFamily="18" charset="0"/>
              </a:rPr>
              <a:t>③</a:t>
            </a:r>
            <a:r>
              <a:rPr lang="zh-CN" altLang="en-US" b="1" smtClean="0">
                <a:solidFill>
                  <a:srgbClr val="000000"/>
                </a:solidFill>
                <a:latin typeface="新宋体" panose="02010609030101010101" charset="-122"/>
                <a:ea typeface="新宋体" panose="02010609030101010101" charset="-122"/>
                <a:cs typeface="Times New Roman" panose="02020603050405020304" pitchFamily="18" charset="0"/>
              </a:rPr>
              <a:t>再次，</a:t>
            </a:r>
            <a:r>
              <a:rPr lang="zh-CN" altLang="zh-CN" b="1" smtClean="0">
                <a:solidFill>
                  <a:srgbClr val="000000"/>
                </a:solidFill>
                <a:latin typeface="新宋体" panose="02010609030101010101" charset="-122"/>
                <a:ea typeface="新宋体" panose="02010609030101010101" charset="-122"/>
              </a:rPr>
              <a:t>经过多次</a:t>
            </a:r>
            <a:r>
              <a:rPr lang="zh-CN" altLang="zh-CN" b="1" smtClean="0">
                <a:solidFill>
                  <a:srgbClr val="FF0000"/>
                </a:solidFill>
                <a:latin typeface="新宋体" panose="02010609030101010101" charset="-122"/>
                <a:ea typeface="新宋体" panose="02010609030101010101" charset="-122"/>
              </a:rPr>
              <a:t>分离提纯</a:t>
            </a:r>
            <a:r>
              <a:rPr lang="zh-CN" altLang="zh-CN" b="1" smtClean="0">
                <a:solidFill>
                  <a:srgbClr val="000000"/>
                </a:solidFill>
                <a:latin typeface="新宋体" panose="02010609030101010101" charset="-122"/>
                <a:ea typeface="新宋体" panose="02010609030101010101" charset="-122"/>
              </a:rPr>
              <a:t>，</a:t>
            </a:r>
            <a:r>
              <a:rPr lang="zh-CN" altLang="en-US" b="1" smtClean="0">
                <a:solidFill>
                  <a:srgbClr val="000000"/>
                </a:solidFill>
                <a:latin typeface="新宋体" panose="02010609030101010101" charset="-122"/>
                <a:ea typeface="新宋体" panose="02010609030101010101" charset="-122"/>
              </a:rPr>
              <a:t>形成分支线路，</a:t>
            </a:r>
            <a:r>
              <a:rPr lang="zh-CN" altLang="zh-CN" b="1" smtClean="0">
                <a:solidFill>
                  <a:srgbClr val="000000"/>
                </a:solidFill>
                <a:latin typeface="新宋体" panose="02010609030101010101" charset="-122"/>
                <a:ea typeface="新宋体" panose="02010609030101010101" charset="-122"/>
              </a:rPr>
              <a:t>最后得到</a:t>
            </a:r>
            <a:r>
              <a:rPr lang="zh-CN" altLang="zh-CN" b="1" smtClean="0">
                <a:solidFill>
                  <a:srgbClr val="FF0000"/>
                </a:solidFill>
                <a:latin typeface="新宋体" panose="02010609030101010101" charset="-122"/>
                <a:ea typeface="新宋体" panose="02010609030101010101" charset="-122"/>
              </a:rPr>
              <a:t>目标产物</a:t>
            </a:r>
            <a:r>
              <a:rPr lang="zh-CN" altLang="zh-CN" b="1" smtClean="0">
                <a:solidFill>
                  <a:srgbClr val="000000"/>
                </a:solidFill>
                <a:latin typeface="新宋体" panose="02010609030101010101" charset="-122"/>
                <a:ea typeface="新宋体" panose="02010609030101010101" charset="-122"/>
              </a:rPr>
              <a:t>。</a:t>
            </a:r>
            <a:endParaRPr lang="en-US" altLang="zh-CN" b="1" smtClean="0">
              <a:solidFill>
                <a:srgbClr val="000000"/>
              </a:solidFill>
              <a:latin typeface="新宋体" panose="02010609030101010101" charset="-122"/>
              <a:ea typeface="新宋体" panose="02010609030101010101" charset="-122"/>
            </a:endParaRPr>
          </a:p>
          <a:p>
            <a:pPr fontAlgn="base">
              <a:spcBef>
                <a:spcPct val="0"/>
              </a:spcBef>
              <a:spcAft>
                <a:spcPct val="0"/>
              </a:spcAft>
            </a:pPr>
            <a:r>
              <a:rPr lang="zh-CN" altLang="en-US" b="1" smtClean="0">
                <a:solidFill>
                  <a:srgbClr val="FF0000"/>
                </a:solidFill>
                <a:latin typeface="Times New Roman" panose="02020603050405020304" pitchFamily="18" charset="0"/>
                <a:cs typeface="Times New Roman" panose="02020603050405020304" pitchFamily="18" charset="0"/>
              </a:rPr>
              <a:t>“</a:t>
            </a:r>
            <a:r>
              <a:rPr lang="en-US" altLang="zh-CN" b="1" smtClean="0">
                <a:solidFill>
                  <a:srgbClr val="FF0000"/>
                </a:solidFill>
                <a:latin typeface="Times New Roman" panose="02020603050405020304" pitchFamily="18" charset="0"/>
                <a:cs typeface="Times New Roman" panose="02020603050405020304" pitchFamily="18" charset="0"/>
              </a:rPr>
              <a:t>3</a:t>
            </a:r>
            <a:r>
              <a:rPr lang="zh-CN" altLang="en-US" b="1" smtClean="0">
                <a:solidFill>
                  <a:srgbClr val="FF0000"/>
                </a:solidFill>
                <a:latin typeface="Times New Roman" panose="02020603050405020304" pitchFamily="18" charset="0"/>
                <a:cs typeface="Times New Roman" panose="02020603050405020304" pitchFamily="18" charset="0"/>
              </a:rPr>
              <a:t>信息”</a:t>
            </a:r>
            <a:r>
              <a:rPr lang="en-US" altLang="zh-CN" b="1" smtClean="0">
                <a:solidFill>
                  <a:srgbClr val="FF0000"/>
                </a:solidFill>
                <a:latin typeface="Times New Roman" panose="02020603050405020304" pitchFamily="18" charset="0"/>
                <a:cs typeface="Times New Roman" panose="02020603050405020304" pitchFamily="18" charset="0"/>
              </a:rPr>
              <a:t>——</a:t>
            </a:r>
            <a:r>
              <a:rPr lang="en-US" altLang="zh-CN" b="1" smtClean="0">
                <a:solidFill>
                  <a:srgbClr val="000000"/>
                </a:solidFill>
                <a:latin typeface="新宋体" panose="02010609030101010101" charset="-122"/>
                <a:ea typeface="新宋体" panose="02010609030101010101" charset="-122"/>
                <a:cs typeface="Times New Roman" panose="02020603050405020304" pitchFamily="18" charset="0"/>
              </a:rPr>
              <a:t>①</a:t>
            </a:r>
            <a:r>
              <a:rPr lang="zh-CN" altLang="en-US" b="1" smtClean="0">
                <a:solidFill>
                  <a:srgbClr val="000000"/>
                </a:solidFill>
                <a:latin typeface="新宋体" panose="02010609030101010101" charset="-122"/>
                <a:ea typeface="新宋体" panose="02010609030101010101" charset="-122"/>
                <a:cs typeface="Times New Roman" panose="02020603050405020304" pitchFamily="18" charset="0"/>
              </a:rPr>
              <a:t>题干信息：</a:t>
            </a:r>
            <a:r>
              <a:rPr lang="zh-CN" altLang="zh-CN" b="1" smtClean="0">
                <a:solidFill>
                  <a:srgbClr val="000000"/>
                </a:solidFill>
                <a:latin typeface="新宋体" panose="02010609030101010101" charset="-122"/>
                <a:ea typeface="新宋体" panose="02010609030101010101" charset="-122"/>
              </a:rPr>
              <a:t>原料</a:t>
            </a:r>
            <a:r>
              <a:rPr lang="zh-CN" altLang="en-US" b="1" smtClean="0">
                <a:solidFill>
                  <a:srgbClr val="000000"/>
                </a:solidFill>
                <a:latin typeface="新宋体" panose="02010609030101010101" charset="-122"/>
                <a:ea typeface="新宋体" panose="02010609030101010101" charset="-122"/>
              </a:rPr>
              <a:t>成份，目标产物；</a:t>
            </a:r>
            <a:endParaRPr lang="en-US" altLang="zh-CN" b="1" smtClean="0">
              <a:solidFill>
                <a:srgbClr val="000000"/>
              </a:solidFill>
              <a:latin typeface="新宋体" panose="02010609030101010101" charset="-122"/>
              <a:ea typeface="新宋体" panose="02010609030101010101" charset="-122"/>
            </a:endParaRPr>
          </a:p>
          <a:p>
            <a:pPr fontAlgn="base">
              <a:spcBef>
                <a:spcPct val="0"/>
              </a:spcBef>
              <a:spcAft>
                <a:spcPct val="0"/>
              </a:spcAft>
            </a:pPr>
            <a:r>
              <a:rPr lang="en-US" altLang="zh-CN" b="1" smtClean="0">
                <a:solidFill>
                  <a:srgbClr val="000000"/>
                </a:solidFill>
                <a:latin typeface="新宋体" panose="02010609030101010101" charset="-122"/>
                <a:ea typeface="新宋体" panose="02010609030101010101" charset="-122"/>
              </a:rPr>
              <a:t>             </a:t>
            </a:r>
            <a:r>
              <a:rPr lang="en-US" altLang="zh-CN" b="1" smtClean="0">
                <a:solidFill>
                  <a:srgbClr val="000000"/>
                </a:solidFill>
                <a:latin typeface="新宋体" panose="02010609030101010101" charset="-122"/>
                <a:ea typeface="新宋体" panose="02010609030101010101" charset="-122"/>
                <a:cs typeface="Times New Roman" panose="02020603050405020304" pitchFamily="18" charset="0"/>
              </a:rPr>
              <a:t>②</a:t>
            </a:r>
            <a:r>
              <a:rPr lang="zh-CN" altLang="en-US" b="1" smtClean="0">
                <a:solidFill>
                  <a:srgbClr val="0000FF"/>
                </a:solidFill>
                <a:latin typeface="新宋体" panose="02010609030101010101" charset="-122"/>
                <a:ea typeface="新宋体" panose="02010609030101010101" charset="-122"/>
                <a:cs typeface="Times New Roman" panose="02020603050405020304" pitchFamily="18" charset="0"/>
              </a:rPr>
              <a:t>流程图信息；</a:t>
            </a:r>
            <a:endParaRPr lang="en-US" altLang="zh-CN" b="1" smtClean="0">
              <a:solidFill>
                <a:srgbClr val="0000FF"/>
              </a:solidFill>
              <a:latin typeface="新宋体" panose="02010609030101010101" charset="-122"/>
              <a:ea typeface="新宋体" panose="02010609030101010101" charset="-122"/>
              <a:cs typeface="Times New Roman" panose="02020603050405020304" pitchFamily="18" charset="0"/>
            </a:endParaRPr>
          </a:p>
          <a:p>
            <a:pPr fontAlgn="base">
              <a:spcBef>
                <a:spcPct val="0"/>
              </a:spcBef>
              <a:spcAft>
                <a:spcPct val="0"/>
              </a:spcAft>
            </a:pPr>
            <a:r>
              <a:rPr lang="en-US" altLang="zh-CN" b="1" smtClean="0">
                <a:solidFill>
                  <a:srgbClr val="000000"/>
                </a:solidFill>
                <a:latin typeface="新宋体" panose="02010609030101010101" charset="-122"/>
                <a:ea typeface="新宋体" panose="02010609030101010101" charset="-122"/>
                <a:cs typeface="Times New Roman" panose="02020603050405020304" pitchFamily="18" charset="0"/>
              </a:rPr>
              <a:t>             ③</a:t>
            </a:r>
            <a:r>
              <a:rPr lang="zh-CN" altLang="en-US" b="1" smtClean="0">
                <a:solidFill>
                  <a:srgbClr val="000000"/>
                </a:solidFill>
                <a:latin typeface="新宋体" panose="02010609030101010101" charset="-122"/>
                <a:ea typeface="新宋体" panose="02010609030101010101" charset="-122"/>
                <a:cs typeface="Times New Roman" panose="02020603050405020304" pitchFamily="18" charset="0"/>
              </a:rPr>
              <a:t>问题信息；</a:t>
            </a:r>
            <a:endParaRPr lang="en-US" altLang="zh-CN" b="1" smtClean="0">
              <a:solidFill>
                <a:srgbClr val="000000"/>
              </a:solidFill>
              <a:latin typeface="新宋体" panose="02010609030101010101" charset="-122"/>
              <a:ea typeface="新宋体" panose="02010609030101010101" charset="-122"/>
              <a:cs typeface="Times New Roman" panose="02020603050405020304" pitchFamily="18" charset="0"/>
            </a:endParaRPr>
          </a:p>
          <a:p>
            <a:pPr fontAlgn="base">
              <a:spcBef>
                <a:spcPct val="0"/>
              </a:spcBef>
              <a:spcAft>
                <a:spcPct val="0"/>
              </a:spcAft>
            </a:pPr>
            <a:r>
              <a:rPr lang="zh-CN" altLang="en-US" b="1" smtClean="0">
                <a:solidFill>
                  <a:srgbClr val="FF0000"/>
                </a:solidFill>
                <a:latin typeface="Times New Roman" panose="02020603050405020304" pitchFamily="18" charset="0"/>
                <a:cs typeface="Times New Roman" panose="02020603050405020304" pitchFamily="18" charset="0"/>
              </a:rPr>
              <a:t>“</a:t>
            </a:r>
            <a:r>
              <a:rPr lang="en-US" altLang="zh-CN" b="1" smtClean="0">
                <a:solidFill>
                  <a:srgbClr val="FF0000"/>
                </a:solidFill>
                <a:latin typeface="Times New Roman" panose="02020603050405020304" pitchFamily="18" charset="0"/>
                <a:cs typeface="Times New Roman" panose="02020603050405020304" pitchFamily="18" charset="0"/>
              </a:rPr>
              <a:t>3</a:t>
            </a:r>
            <a:r>
              <a:rPr lang="zh-CN" altLang="en-US" b="1" smtClean="0">
                <a:solidFill>
                  <a:srgbClr val="FF0000"/>
                </a:solidFill>
                <a:latin typeface="Times New Roman" panose="02020603050405020304" pitchFamily="18" charset="0"/>
                <a:cs typeface="Times New Roman" panose="02020603050405020304" pitchFamily="18" charset="0"/>
              </a:rPr>
              <a:t>考法”</a:t>
            </a:r>
            <a:r>
              <a:rPr lang="en-US" altLang="zh-CN" b="1" smtClean="0">
                <a:solidFill>
                  <a:srgbClr val="FF0000"/>
                </a:solidFill>
                <a:latin typeface="Times New Roman" panose="02020603050405020304" pitchFamily="18" charset="0"/>
                <a:cs typeface="Times New Roman" panose="02020603050405020304" pitchFamily="18" charset="0"/>
              </a:rPr>
              <a:t>——</a:t>
            </a:r>
            <a:endParaRPr lang="en-US" altLang="zh-CN" b="1" smtClean="0">
              <a:solidFill>
                <a:srgbClr val="FF0000"/>
              </a:solidFill>
              <a:latin typeface="Times New Roman" panose="02020603050405020304" pitchFamily="18" charset="0"/>
              <a:cs typeface="Times New Roman" panose="02020603050405020304" pitchFamily="18" charset="0"/>
            </a:endParaRPr>
          </a:p>
          <a:p>
            <a:pPr fontAlgn="base">
              <a:spcBef>
                <a:spcPct val="0"/>
              </a:spcBef>
              <a:spcAft>
                <a:spcPct val="0"/>
              </a:spcAft>
            </a:pPr>
            <a:r>
              <a:rPr lang="zh-CN" altLang="en-US" b="1" smtClean="0">
                <a:solidFill>
                  <a:srgbClr val="0000FF"/>
                </a:solidFill>
                <a:latin typeface="Times New Roman" panose="02020603050405020304" pitchFamily="18" charset="0"/>
                <a:cs typeface="Times New Roman" panose="02020603050405020304" pitchFamily="18" charset="0"/>
              </a:rPr>
              <a:t>    </a:t>
            </a:r>
            <a:r>
              <a:rPr lang="zh-CN" altLang="en-US" b="1" smtClean="0">
                <a:solidFill>
                  <a:srgbClr val="000000"/>
                </a:solidFill>
                <a:latin typeface="Times New Roman" panose="02020603050405020304" pitchFamily="18" charset="0"/>
                <a:cs typeface="Times New Roman" panose="02020603050405020304" pitchFamily="18" charset="0"/>
              </a:rPr>
              <a:t>第一，</a:t>
            </a:r>
            <a:r>
              <a:rPr lang="zh-CN" altLang="en-US" b="1" smtClean="0">
                <a:solidFill>
                  <a:srgbClr val="0000FF"/>
                </a:solidFill>
                <a:latin typeface="Times New Roman" panose="02020603050405020304" pitchFamily="18" charset="0"/>
                <a:cs typeface="Times New Roman" panose="02020603050405020304" pitchFamily="18" charset="0"/>
              </a:rPr>
              <a:t>元素化合物知识、焙烧方程式、氧化还原方程式的书写</a:t>
            </a:r>
            <a:r>
              <a:rPr lang="zh-CN" altLang="en-US" b="1" smtClean="0">
                <a:solidFill>
                  <a:srgbClr val="000000"/>
                </a:solidFill>
                <a:latin typeface="Times New Roman" panose="02020603050405020304" pitchFamily="18" charset="0"/>
                <a:cs typeface="Times New Roman" panose="02020603050405020304" pitchFamily="18" charset="0"/>
              </a:rPr>
              <a:t>；</a:t>
            </a:r>
            <a:endParaRPr lang="en-US" altLang="zh-CN" b="1" smtClean="0">
              <a:solidFill>
                <a:srgbClr val="000000"/>
              </a:solidFill>
              <a:latin typeface="Times New Roman" panose="02020603050405020304" pitchFamily="18" charset="0"/>
              <a:cs typeface="Times New Roman" panose="02020603050405020304" pitchFamily="18" charset="0"/>
            </a:endParaRPr>
          </a:p>
          <a:p>
            <a:pPr fontAlgn="base">
              <a:spcBef>
                <a:spcPct val="0"/>
              </a:spcBef>
              <a:spcAft>
                <a:spcPct val="0"/>
              </a:spcAft>
            </a:pPr>
            <a:r>
              <a:rPr lang="en-US" altLang="zh-CN" b="1" smtClean="0">
                <a:solidFill>
                  <a:srgbClr val="000000"/>
                </a:solidFill>
                <a:latin typeface="Times New Roman" panose="02020603050405020304" pitchFamily="18" charset="0"/>
                <a:cs typeface="Times New Roman" panose="02020603050405020304" pitchFamily="18" charset="0"/>
              </a:rPr>
              <a:t>    </a:t>
            </a:r>
            <a:r>
              <a:rPr lang="zh-CN" altLang="en-US" b="1" smtClean="0">
                <a:solidFill>
                  <a:srgbClr val="000000"/>
                </a:solidFill>
                <a:latin typeface="Times New Roman" panose="02020603050405020304" pitchFamily="18" charset="0"/>
                <a:cs typeface="Times New Roman" panose="02020603050405020304" pitchFamily="18" charset="0"/>
              </a:rPr>
              <a:t>第二，</a:t>
            </a:r>
            <a:r>
              <a:rPr lang="zh-CN" altLang="en-US" b="1" smtClean="0">
                <a:solidFill>
                  <a:srgbClr val="0000FF"/>
                </a:solidFill>
                <a:latin typeface="Times New Roman" panose="02020603050405020304" pitchFamily="18" charset="0"/>
                <a:cs typeface="Times New Roman" panose="02020603050405020304" pitchFamily="18" charset="0"/>
              </a:rPr>
              <a:t>实验基本操作、实验步骤的分析、绿色化学思想</a:t>
            </a:r>
            <a:r>
              <a:rPr lang="zh-CN" altLang="en-US" b="1" smtClean="0">
                <a:solidFill>
                  <a:srgbClr val="000000"/>
                </a:solidFill>
                <a:latin typeface="Times New Roman" panose="02020603050405020304" pitchFamily="18" charset="0"/>
                <a:cs typeface="Times New Roman" panose="02020603050405020304" pitchFamily="18" charset="0"/>
              </a:rPr>
              <a:t>的体现；</a:t>
            </a:r>
            <a:endParaRPr lang="en-US" altLang="zh-CN" b="1" smtClean="0">
              <a:solidFill>
                <a:srgbClr val="000000"/>
              </a:solidFill>
              <a:latin typeface="Times New Roman" panose="02020603050405020304" pitchFamily="18" charset="0"/>
              <a:cs typeface="Times New Roman" panose="02020603050405020304" pitchFamily="18" charset="0"/>
            </a:endParaRPr>
          </a:p>
          <a:p>
            <a:pPr fontAlgn="base">
              <a:spcBef>
                <a:spcPct val="0"/>
              </a:spcBef>
              <a:spcAft>
                <a:spcPct val="0"/>
              </a:spcAft>
            </a:pPr>
            <a:r>
              <a:rPr lang="zh-CN" altLang="en-US" b="1" smtClean="0">
                <a:solidFill>
                  <a:srgbClr val="000000"/>
                </a:solidFill>
                <a:latin typeface="Times New Roman" panose="02020603050405020304" pitchFamily="18" charset="0"/>
                <a:cs typeface="Times New Roman" panose="02020603050405020304" pitchFamily="18" charset="0"/>
              </a:rPr>
              <a:t>    第三，通过化工原理的分析</a:t>
            </a:r>
            <a:r>
              <a:rPr lang="en-US" altLang="zh-CN" b="1" smtClean="0">
                <a:solidFill>
                  <a:srgbClr val="000000"/>
                </a:solidFill>
                <a:latin typeface="Times New Roman" panose="02020603050405020304" pitchFamily="18" charset="0"/>
                <a:cs typeface="Times New Roman" panose="02020603050405020304" pitchFamily="18" charset="0"/>
              </a:rPr>
              <a:t>——</a:t>
            </a:r>
            <a:endParaRPr lang="en-US" altLang="zh-CN" b="1" smtClean="0">
              <a:solidFill>
                <a:srgbClr val="000000"/>
              </a:solidFill>
              <a:latin typeface="Times New Roman" panose="02020603050405020304" pitchFamily="18" charset="0"/>
              <a:cs typeface="Times New Roman" panose="02020603050405020304" pitchFamily="18" charset="0"/>
            </a:endParaRPr>
          </a:p>
          <a:p>
            <a:pPr fontAlgn="base">
              <a:spcBef>
                <a:spcPct val="0"/>
              </a:spcBef>
              <a:spcAft>
                <a:spcPct val="0"/>
              </a:spcAft>
            </a:pPr>
            <a:r>
              <a:rPr lang="zh-CN" altLang="en-US" b="1" smtClean="0">
                <a:solidFill>
                  <a:srgbClr val="000000"/>
                </a:solidFill>
                <a:latin typeface="Times New Roman" panose="02020603050405020304" pitchFamily="18" charset="0"/>
                <a:cs typeface="Times New Roman" panose="02020603050405020304" pitchFamily="18" charset="0"/>
              </a:rPr>
              <a:t>                 </a:t>
            </a:r>
            <a:r>
              <a:rPr lang="zh-CN" altLang="en-US" b="1" smtClean="0">
                <a:solidFill>
                  <a:srgbClr val="0000FF"/>
                </a:solidFill>
                <a:latin typeface="Times New Roman" panose="02020603050405020304" pitchFamily="18" charset="0"/>
                <a:cs typeface="Times New Roman" panose="02020603050405020304" pitchFamily="18" charset="0"/>
              </a:rPr>
              <a:t>判断流程中残渣或废液的成分、</a:t>
            </a:r>
            <a:endParaRPr lang="en-US" altLang="zh-CN" b="1" smtClean="0">
              <a:solidFill>
                <a:srgbClr val="0000FF"/>
              </a:solidFill>
              <a:latin typeface="Times New Roman" panose="02020603050405020304" pitchFamily="18" charset="0"/>
              <a:cs typeface="Times New Roman" panose="02020603050405020304" pitchFamily="18" charset="0"/>
            </a:endParaRPr>
          </a:p>
          <a:p>
            <a:pPr fontAlgn="base">
              <a:spcBef>
                <a:spcPct val="0"/>
              </a:spcBef>
              <a:spcAft>
                <a:spcPct val="0"/>
              </a:spcAft>
            </a:pPr>
            <a:r>
              <a:rPr lang="en-US" altLang="zh-CN" b="1" smtClean="0">
                <a:solidFill>
                  <a:srgbClr val="0000FF"/>
                </a:solidFill>
                <a:latin typeface="Times New Roman" panose="02020603050405020304" pitchFamily="18" charset="0"/>
                <a:cs typeface="Times New Roman" panose="02020603050405020304" pitchFamily="18" charset="0"/>
              </a:rPr>
              <a:t>                 </a:t>
            </a:r>
            <a:r>
              <a:rPr lang="zh-CN" altLang="en-US" b="1" smtClean="0">
                <a:solidFill>
                  <a:srgbClr val="0000FF"/>
                </a:solidFill>
                <a:latin typeface="Times New Roman" panose="02020603050405020304" pitchFamily="18" charset="0"/>
                <a:cs typeface="Times New Roman" panose="02020603050405020304" pitchFamily="18" charset="0"/>
              </a:rPr>
              <a:t>反应条件的控制与选择、</a:t>
            </a:r>
            <a:endParaRPr lang="en-US" altLang="zh-CN" b="1" smtClean="0">
              <a:solidFill>
                <a:srgbClr val="0000FF"/>
              </a:solidFill>
              <a:latin typeface="Times New Roman" panose="02020603050405020304" pitchFamily="18" charset="0"/>
              <a:cs typeface="Times New Roman" panose="02020603050405020304" pitchFamily="18" charset="0"/>
            </a:endParaRPr>
          </a:p>
          <a:p>
            <a:pPr fontAlgn="base">
              <a:spcBef>
                <a:spcPct val="0"/>
              </a:spcBef>
              <a:spcAft>
                <a:spcPct val="0"/>
              </a:spcAft>
            </a:pPr>
            <a:r>
              <a:rPr lang="en-US" altLang="zh-CN" b="1" smtClean="0">
                <a:solidFill>
                  <a:srgbClr val="0000FF"/>
                </a:solidFill>
                <a:latin typeface="Times New Roman" panose="02020603050405020304" pitchFamily="18" charset="0"/>
                <a:cs typeface="Times New Roman" panose="02020603050405020304" pitchFamily="18" charset="0"/>
              </a:rPr>
              <a:t>                 </a:t>
            </a:r>
            <a:r>
              <a:rPr lang="zh-CN" altLang="en-US" b="1" smtClean="0">
                <a:solidFill>
                  <a:srgbClr val="0000FF"/>
                </a:solidFill>
                <a:latin typeface="Times New Roman" panose="02020603050405020304" pitchFamily="18" charset="0"/>
                <a:cs typeface="Times New Roman" panose="02020603050405020304" pitchFamily="18" charset="0"/>
              </a:rPr>
              <a:t>产率的计算、</a:t>
            </a:r>
            <a:endParaRPr lang="en-US" altLang="zh-CN" b="1" smtClean="0">
              <a:solidFill>
                <a:srgbClr val="0000FF"/>
              </a:solidFill>
              <a:latin typeface="Times New Roman" panose="02020603050405020304" pitchFamily="18" charset="0"/>
              <a:cs typeface="Times New Roman" panose="02020603050405020304" pitchFamily="18" charset="0"/>
            </a:endParaRPr>
          </a:p>
          <a:p>
            <a:pPr fontAlgn="base">
              <a:spcBef>
                <a:spcPct val="0"/>
              </a:spcBef>
              <a:spcAft>
                <a:spcPct val="0"/>
              </a:spcAft>
            </a:pPr>
            <a:r>
              <a:rPr lang="en-US" altLang="zh-CN" b="1" i="1" smtClean="0">
                <a:solidFill>
                  <a:srgbClr val="0000FF"/>
                </a:solidFill>
                <a:latin typeface="Times New Roman" panose="02020603050405020304" pitchFamily="18" charset="0"/>
                <a:cs typeface="Times New Roman" panose="02020603050405020304" pitchFamily="18" charset="0"/>
              </a:rPr>
              <a:t>                  K</a:t>
            </a:r>
            <a:r>
              <a:rPr lang="en-US" altLang="zh-CN" b="1" baseline="-30000" smtClean="0">
                <a:solidFill>
                  <a:srgbClr val="0000FF"/>
                </a:solidFill>
                <a:latin typeface="Times New Roman" panose="02020603050405020304" pitchFamily="18" charset="0"/>
                <a:cs typeface="Times New Roman" panose="02020603050405020304" pitchFamily="18" charset="0"/>
              </a:rPr>
              <a:t>sp</a:t>
            </a:r>
            <a:r>
              <a:rPr lang="zh-CN" altLang="en-US" b="1" smtClean="0">
                <a:solidFill>
                  <a:srgbClr val="0000FF"/>
                </a:solidFill>
                <a:latin typeface="Times New Roman" panose="02020603050405020304" pitchFamily="18" charset="0"/>
                <a:cs typeface="Times New Roman" panose="02020603050405020304" pitchFamily="18" charset="0"/>
              </a:rPr>
              <a:t>的应用等。</a:t>
            </a:r>
            <a:endParaRPr lang="en-US" altLang="zh-CN" b="1" smtClean="0">
              <a:solidFill>
                <a:srgbClr val="FF0000"/>
              </a:solidFill>
              <a:latin typeface="新宋体" panose="02010609030101010101" charset="-122"/>
              <a:ea typeface="新宋体" panose="02010609030101010101" charset="-122"/>
              <a:cs typeface="Times New Roman" panose="02020603050405020304" pitchFamily="18" charset="0"/>
            </a:endParaRPr>
          </a:p>
        </p:txBody>
      </p:sp>
      <p:sp>
        <p:nvSpPr>
          <p:cNvPr id="15" name="矩形 14"/>
          <p:cNvSpPr/>
          <p:nvPr/>
        </p:nvSpPr>
        <p:spPr>
          <a:xfrm>
            <a:off x="380960" y="1071549"/>
            <a:ext cx="10477573" cy="461665"/>
          </a:xfrm>
          <a:prstGeom prst="rect">
            <a:avLst/>
          </a:prstGeom>
        </p:spPr>
        <p:txBody>
          <a:bodyPr wrap="square">
            <a:spAutoFit/>
          </a:bodyPr>
          <a:lstStyle/>
          <a:p>
            <a:pPr fontAlgn="base">
              <a:spcBef>
                <a:spcPct val="0"/>
              </a:spcBef>
              <a:spcAft>
                <a:spcPct val="0"/>
              </a:spcAft>
            </a:pPr>
            <a:r>
              <a:rPr lang="en-US" altLang="zh-CN" sz="2400" b="1" smtClean="0">
                <a:solidFill>
                  <a:srgbClr val="000000"/>
                </a:solidFill>
                <a:latin typeface="黑体" panose="02010600030101010101" pitchFamily="49" charset="-122"/>
                <a:ea typeface="黑体" panose="02010600030101010101" pitchFamily="49" charset="-122"/>
                <a:cs typeface="Times New Roman" panose="02020603050405020304" pitchFamily="18" charset="0"/>
              </a:rPr>
              <a:t>【1】</a:t>
            </a:r>
            <a:r>
              <a:rPr lang="zh-CN" altLang="en-US" sz="2400" b="1" smtClean="0">
                <a:solidFill>
                  <a:srgbClr val="000000"/>
                </a:solidFill>
                <a:latin typeface="黑体" panose="02010600030101010101" pitchFamily="49" charset="-122"/>
                <a:ea typeface="黑体" panose="02010600030101010101" pitchFamily="49" charset="-122"/>
                <a:cs typeface="Times New Roman" panose="02020603050405020304" pitchFamily="18" charset="0"/>
              </a:rPr>
              <a:t>高考必考，包罗主干</a:t>
            </a:r>
            <a:endParaRPr lang="zh-CN" altLang="en-US" sz="2400" b="1">
              <a:solidFill>
                <a:srgbClr val="000000"/>
              </a:solidFill>
              <a:latin typeface="黑体" panose="02010600030101010101" pitchFamily="49" charset="-122"/>
              <a:ea typeface="黑体" panose="02010600030101010101" pitchFamily="49"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linds(horizont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2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
            <a:lum/>
          </a:blip>
          <a:stretch>
            <a:fillRect/>
          </a:stretch>
        </a:blipFill>
        <a:effectLst/>
      </p:bgPr>
    </p:bg>
    <p:spTree>
      <p:nvGrpSpPr>
        <p:cNvPr id="1" name=""/>
        <p:cNvGrpSpPr/>
        <p:nvPr/>
      </p:nvGrpSpPr>
      <p:grpSpPr>
        <a:xfrm>
          <a:off x="0" y="0"/>
          <a:ext cx="0" cy="0"/>
          <a:chOff x="0" y="0"/>
          <a:chExt cx="0" cy="0"/>
        </a:xfrm>
      </p:grpSpPr>
      <p:cxnSp>
        <p:nvCxnSpPr>
          <p:cNvPr id="5" name="直接连接符 4"/>
          <p:cNvCxnSpPr/>
          <p:nvPr/>
        </p:nvCxnSpPr>
        <p:spPr>
          <a:xfrm flipV="1">
            <a:off x="300569" y="1122938"/>
            <a:ext cx="11891433" cy="1905"/>
          </a:xfrm>
          <a:prstGeom prst="line">
            <a:avLst/>
          </a:prstGeom>
          <a:ln w="57150">
            <a:solidFill>
              <a:srgbClr val="FF0000"/>
            </a:solidFill>
          </a:ln>
          <a:scene3d>
            <a:camera prst="obliqueTopRight"/>
            <a:lightRig rig="threePt" dir="t"/>
          </a:scene3d>
        </p:spPr>
        <p:style>
          <a:lnRef idx="1">
            <a:schemeClr val="accent1"/>
          </a:lnRef>
          <a:fillRef idx="0">
            <a:schemeClr val="accent1"/>
          </a:fillRef>
          <a:effectRef idx="0">
            <a:schemeClr val="accent1"/>
          </a:effectRef>
          <a:fontRef idx="minor">
            <a:schemeClr val="tx1"/>
          </a:fontRef>
        </p:style>
      </p:cxnSp>
      <p:sp>
        <p:nvSpPr>
          <p:cNvPr id="6" name="矩形 5"/>
          <p:cNvSpPr/>
          <p:nvPr/>
        </p:nvSpPr>
        <p:spPr>
          <a:xfrm>
            <a:off x="431608" y="618903"/>
            <a:ext cx="10560733" cy="461665"/>
          </a:xfrm>
          <a:prstGeom prst="rect">
            <a:avLst/>
          </a:prstGeom>
          <a:ln>
            <a:noFill/>
          </a:ln>
        </p:spPr>
        <p:txBody>
          <a:bodyPr wrap="square">
            <a:spAutoFit/>
          </a:bodyPr>
          <a:lstStyle/>
          <a:p>
            <a:pPr fontAlgn="base">
              <a:spcBef>
                <a:spcPct val="0"/>
              </a:spcBef>
              <a:spcAft>
                <a:spcPct val="0"/>
              </a:spcAft>
            </a:pPr>
            <a:r>
              <a:rPr lang="en-US" altLang="zh-CN" sz="2400" b="1" smtClean="0">
                <a:solidFill>
                  <a:srgbClr val="000000"/>
                </a:solidFill>
              </a:rPr>
              <a:t>【2】</a:t>
            </a:r>
            <a:r>
              <a:rPr lang="zh-CN" altLang="zh-CN" sz="2400" b="1" smtClean="0">
                <a:solidFill>
                  <a:srgbClr val="000000"/>
                </a:solidFill>
              </a:rPr>
              <a:t>流程</a:t>
            </a:r>
            <a:r>
              <a:rPr lang="zh-CN" altLang="en-US" sz="2400" b="1" smtClean="0">
                <a:solidFill>
                  <a:srgbClr val="000000"/>
                </a:solidFill>
              </a:rPr>
              <a:t>、</a:t>
            </a:r>
            <a:r>
              <a:rPr lang="zh-CN" altLang="zh-CN" sz="2400" b="1" smtClean="0">
                <a:solidFill>
                  <a:srgbClr val="000000"/>
                </a:solidFill>
              </a:rPr>
              <a:t>环节关键点</a:t>
            </a:r>
            <a:r>
              <a:rPr lang="zh-CN" altLang="en-US" sz="2400" b="1" smtClean="0">
                <a:solidFill>
                  <a:srgbClr val="000000"/>
                </a:solidFill>
              </a:rPr>
              <a:t>（</a:t>
            </a:r>
            <a:r>
              <a:rPr lang="en-US" altLang="zh-CN" sz="2400" b="1" smtClean="0">
                <a:solidFill>
                  <a:srgbClr val="FF0000"/>
                </a:solidFill>
              </a:rPr>
              <a:t>ABC</a:t>
            </a:r>
            <a:r>
              <a:rPr lang="zh-CN" altLang="en-US" sz="2400" b="1" smtClean="0">
                <a:solidFill>
                  <a:srgbClr val="000000"/>
                </a:solidFill>
              </a:rPr>
              <a:t>）解析</a:t>
            </a:r>
            <a:endParaRPr lang="zh-CN" altLang="zh-CN" sz="2400" b="1" smtClean="0">
              <a:solidFill>
                <a:srgbClr val="000000"/>
              </a:solidFill>
            </a:endParaRPr>
          </a:p>
        </p:txBody>
      </p:sp>
      <p:pic>
        <p:nvPicPr>
          <p:cNvPr id="7" name="Picture 4" descr="18SWAH8-11.TIF"/>
          <p:cNvPicPr>
            <a:picLocks noChangeAspect="1" noChangeArrowheads="1"/>
          </p:cNvPicPr>
          <p:nvPr/>
        </p:nvPicPr>
        <p:blipFill>
          <a:blip r:embed="rId2"/>
          <a:stretch>
            <a:fillRect/>
          </a:stretch>
        </p:blipFill>
        <p:spPr bwMode="auto">
          <a:xfrm>
            <a:off x="527615" y="1412862"/>
            <a:ext cx="11232780" cy="4824335"/>
          </a:xfrm>
          <a:prstGeom prst="rect">
            <a:avLst/>
          </a:prstGeom>
          <a:noFill/>
          <a:ln w="9525">
            <a:solidFill>
              <a:srgbClr val="FF0000"/>
            </a:solidFill>
            <a:miter lim="800000"/>
            <a:headEnd/>
            <a:tailEnd/>
          </a:ln>
        </p:spPr>
      </p:pic>
      <p:sp>
        <p:nvSpPr>
          <p:cNvPr id="9" name="灯片编号占位符 8"/>
          <p:cNvSpPr>
            <a:spLocks noGrp="1"/>
          </p:cNvSpPr>
          <p:nvPr>
            <p:ph type="sldNum" sz="quarter" idx="12"/>
          </p:nvPr>
        </p:nvSpPr>
        <p:spPr/>
        <p:txBody>
          <a:bodyPr/>
          <a:lstStyle/>
          <a:p>
            <a:fld id="{9A0DB2DC-4C9A-4742-B13C-FB6460FD3503}" type="slidenum">
              <a:rPr lang="en-US" altLang="zh-CN" noProof="1" smtClean="0">
                <a:solidFill>
                  <a:srgbClr val="000000"/>
                </a:solidFill>
                <a:cs typeface="+mn-ea"/>
              </a:rPr>
            </a:fld>
            <a:endParaRPr lang="zh-CN" altLang="en-US" noProof="1">
              <a:solidFill>
                <a:srgbClr val="000000"/>
              </a:solidFill>
            </a:endParaRPr>
          </a:p>
        </p:txBody>
      </p:sp>
      <p:sp>
        <p:nvSpPr>
          <p:cNvPr id="10" name="页脚占位符 9"/>
          <p:cNvSpPr>
            <a:spLocks noGrp="1"/>
          </p:cNvSpPr>
          <p:nvPr>
            <p:ph type="ftr" sz="quarter" idx="11"/>
          </p:nvPr>
        </p:nvSpPr>
        <p:spPr/>
        <p:txBody>
          <a:bodyPr/>
          <a:lstStyle/>
          <a:p>
            <a:endParaRPr lang="zh-CN" altLang="en-US" noProof="1">
              <a:solidFill>
                <a:srgbClr val="000000"/>
              </a:solidFill>
            </a:endParaRPr>
          </a:p>
        </p:txBody>
      </p:sp>
    </p:spTree>
  </p:cSld>
  <p:clrMapOvr>
    <a:masterClrMapping/>
  </p:clrMapOvr>
  <p:transition/>
</p:sld>
</file>

<file path=ppt/slides/slide22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
            <a:lum/>
          </a:blip>
          <a:stretch>
            <a:fillRect/>
          </a:stretch>
        </a:blipFill>
        <a:effectLst/>
      </p:bgPr>
    </p:bg>
    <p:spTree>
      <p:nvGrpSpPr>
        <p:cNvPr id="1" name=""/>
        <p:cNvGrpSpPr/>
        <p:nvPr/>
      </p:nvGrpSpPr>
      <p:grpSpPr>
        <a:xfrm>
          <a:off x="0" y="0"/>
          <a:ext cx="0" cy="0"/>
          <a:chOff x="0" y="0"/>
          <a:chExt cx="0" cy="0"/>
        </a:xfrm>
      </p:grpSpPr>
      <p:cxnSp>
        <p:nvCxnSpPr>
          <p:cNvPr id="6" name="直接连接符 5"/>
          <p:cNvCxnSpPr/>
          <p:nvPr/>
        </p:nvCxnSpPr>
        <p:spPr>
          <a:xfrm flipV="1">
            <a:off x="2" y="1268853"/>
            <a:ext cx="11891433" cy="1905"/>
          </a:xfrm>
          <a:prstGeom prst="line">
            <a:avLst/>
          </a:prstGeom>
          <a:ln w="57150">
            <a:solidFill>
              <a:srgbClr val="FF0000"/>
            </a:solidFill>
          </a:ln>
          <a:scene3d>
            <a:camera prst="obliqueTopRight"/>
            <a:lightRig rig="threePt" dir="t"/>
          </a:scene3d>
        </p:spPr>
        <p:style>
          <a:lnRef idx="1">
            <a:schemeClr val="accent1"/>
          </a:lnRef>
          <a:fillRef idx="0">
            <a:schemeClr val="accent1"/>
          </a:fillRef>
          <a:effectRef idx="0">
            <a:schemeClr val="accent1"/>
          </a:effectRef>
          <a:fontRef idx="minor">
            <a:schemeClr val="tx1"/>
          </a:fontRef>
        </p:style>
      </p:cxnSp>
      <p:sp>
        <p:nvSpPr>
          <p:cNvPr id="8" name="矩形 7"/>
          <p:cNvSpPr/>
          <p:nvPr/>
        </p:nvSpPr>
        <p:spPr>
          <a:xfrm>
            <a:off x="1103653" y="3501005"/>
            <a:ext cx="10176707" cy="1938992"/>
          </a:xfrm>
          <a:prstGeom prst="rect">
            <a:avLst/>
          </a:prstGeom>
          <a:ln>
            <a:solidFill>
              <a:srgbClr val="FF0000"/>
            </a:solidFill>
          </a:ln>
        </p:spPr>
        <p:txBody>
          <a:bodyPr wrap="square">
            <a:spAutoFit/>
          </a:bodyPr>
          <a:lstStyle/>
          <a:p>
            <a:pPr algn="just" fontAlgn="base">
              <a:spcBef>
                <a:spcPct val="0"/>
              </a:spcBef>
              <a:spcAft>
                <a:spcPct val="0"/>
              </a:spcAft>
              <a:tabLst>
                <a:tab pos="2514600" algn=""/>
              </a:tabLst>
            </a:pPr>
            <a:r>
              <a:rPr lang="en-US" altLang="zh-CN" sz="2000" b="1" kern="100" smtClean="0">
                <a:solidFill>
                  <a:srgbClr val="008000"/>
                </a:solidFill>
                <a:latin typeface="Times New Roman" panose="02020603050405020304"/>
                <a:ea typeface="黑体" panose="02010600030101010101" pitchFamily="49" charset="-122"/>
                <a:cs typeface="Courier New" panose="02070309020205020404"/>
              </a:rPr>
              <a:t>  (1)</a:t>
            </a:r>
            <a:r>
              <a:rPr lang="zh-CN" altLang="zh-CN" sz="2000" b="1" kern="100" smtClean="0">
                <a:solidFill>
                  <a:srgbClr val="008000"/>
                </a:solidFill>
                <a:latin typeface="Times New Roman" panose="02020603050405020304"/>
                <a:ea typeface="黑体" panose="02010600030101010101" pitchFamily="49" charset="-122"/>
                <a:cs typeface="Times New Roman" panose="02020603050405020304"/>
              </a:rPr>
              <a:t>审题</a:t>
            </a:r>
            <a:endParaRPr lang="en-US" altLang="zh-CN" sz="2000" b="1" kern="100" smtClean="0">
              <a:solidFill>
                <a:srgbClr val="000000"/>
              </a:solidFill>
              <a:latin typeface="宋体" panose="02010600030101010101" pitchFamily="2" charset="-122"/>
              <a:cs typeface="Courier New" panose="02070309020205020404"/>
            </a:endParaRPr>
          </a:p>
          <a:p>
            <a:pPr algn="just" fontAlgn="base">
              <a:spcBef>
                <a:spcPct val="0"/>
              </a:spcBef>
              <a:spcAft>
                <a:spcPct val="0"/>
              </a:spcAft>
              <a:tabLst>
                <a:tab pos="2514600" algn=""/>
              </a:tabLst>
            </a:pPr>
            <a:r>
              <a:rPr lang="en-US" altLang="zh-CN" sz="2000" b="1" kern="100" smtClean="0">
                <a:solidFill>
                  <a:srgbClr val="000000"/>
                </a:solidFill>
                <a:latin typeface="宋体" panose="02010600030101010101" pitchFamily="2" charset="-122"/>
                <a:cs typeface="Courier New" panose="02070309020205020404"/>
              </a:rPr>
              <a:t>    </a:t>
            </a:r>
            <a:r>
              <a:rPr lang="zh-CN" altLang="en-US" sz="2000" b="1" kern="100" smtClean="0">
                <a:solidFill>
                  <a:srgbClr val="000000"/>
                </a:solidFill>
                <a:latin typeface="Times New Roman" panose="02020603050405020304"/>
                <a:cs typeface="Times New Roman" panose="02020603050405020304"/>
              </a:rPr>
              <a:t>一</a:t>
            </a:r>
            <a:r>
              <a:rPr lang="zh-CN" altLang="zh-CN" sz="2000" b="1" kern="100" smtClean="0">
                <a:solidFill>
                  <a:srgbClr val="000000"/>
                </a:solidFill>
                <a:latin typeface="Times New Roman" panose="02020603050405020304"/>
                <a:cs typeface="Times New Roman" panose="02020603050405020304"/>
              </a:rPr>
              <a:t>审</a:t>
            </a:r>
            <a:r>
              <a:rPr lang="zh-CN" altLang="zh-CN" sz="2000" b="1" kern="100" smtClean="0">
                <a:solidFill>
                  <a:srgbClr val="0000FF"/>
                </a:solidFill>
                <a:latin typeface="黑体" panose="02010600030101010101" pitchFamily="49" charset="-122"/>
                <a:ea typeface="黑体" panose="02010600030101010101" pitchFamily="49" charset="-122"/>
                <a:cs typeface="Times New Roman" panose="02020603050405020304"/>
              </a:rPr>
              <a:t>题头</a:t>
            </a:r>
            <a:r>
              <a:rPr lang="en-US" altLang="zh-CN" sz="2000" b="1" kern="100" smtClean="0">
                <a:solidFill>
                  <a:srgbClr val="000000"/>
                </a:solidFill>
                <a:latin typeface="Times New Roman" panose="02020603050405020304"/>
                <a:cs typeface="Times New Roman" panose="02020603050405020304"/>
              </a:rPr>
              <a:t>——</a:t>
            </a:r>
            <a:r>
              <a:rPr lang="zh-CN" altLang="zh-CN" sz="2000" b="1" kern="100" smtClean="0">
                <a:solidFill>
                  <a:srgbClr val="000000"/>
                </a:solidFill>
                <a:latin typeface="Times New Roman" panose="02020603050405020304"/>
                <a:cs typeface="Times New Roman" panose="02020603050405020304"/>
              </a:rPr>
              <a:t>从题头中获取有用信息，了解制取的产品</a:t>
            </a:r>
            <a:r>
              <a:rPr lang="zh-CN" altLang="en-US" sz="2000" b="1" kern="100" smtClean="0">
                <a:solidFill>
                  <a:srgbClr val="000000"/>
                </a:solidFill>
                <a:latin typeface="Times New Roman" panose="02020603050405020304"/>
                <a:cs typeface="Times New Roman" panose="02020603050405020304"/>
              </a:rPr>
              <a:t>；</a:t>
            </a:r>
            <a:endParaRPr lang="en-US" altLang="zh-CN" sz="2000" b="1" kern="100" smtClean="0">
              <a:solidFill>
                <a:srgbClr val="000000"/>
              </a:solidFill>
              <a:latin typeface="Times New Roman" panose="02020603050405020304"/>
              <a:cs typeface="Times New Roman" panose="02020603050405020304"/>
            </a:endParaRPr>
          </a:p>
          <a:p>
            <a:pPr algn="just" fontAlgn="base">
              <a:spcBef>
                <a:spcPct val="0"/>
              </a:spcBef>
              <a:spcAft>
                <a:spcPct val="0"/>
              </a:spcAft>
              <a:tabLst>
                <a:tab pos="2514600" algn=""/>
              </a:tabLst>
            </a:pPr>
            <a:r>
              <a:rPr lang="en-US" altLang="zh-CN" sz="2000" b="1" kern="100" smtClean="0">
                <a:solidFill>
                  <a:srgbClr val="000000"/>
                </a:solidFill>
                <a:latin typeface="Times New Roman" panose="02020603050405020304"/>
                <a:cs typeface="Times New Roman" panose="02020603050405020304"/>
              </a:rPr>
              <a:t>        </a:t>
            </a:r>
            <a:r>
              <a:rPr lang="zh-CN" altLang="en-US" sz="2000" b="1" kern="100" smtClean="0">
                <a:solidFill>
                  <a:srgbClr val="000000"/>
                </a:solidFill>
                <a:latin typeface="Times New Roman" panose="02020603050405020304"/>
                <a:cs typeface="Times New Roman" panose="02020603050405020304"/>
              </a:rPr>
              <a:t>二审</a:t>
            </a:r>
            <a:r>
              <a:rPr lang="zh-CN" altLang="zh-CN" sz="2000" b="1" kern="100" smtClean="0">
                <a:solidFill>
                  <a:srgbClr val="0000FF"/>
                </a:solidFill>
                <a:latin typeface="黑体" panose="02010600030101010101" pitchFamily="49" charset="-122"/>
                <a:ea typeface="黑体" panose="02010600030101010101" pitchFamily="49" charset="-122"/>
                <a:cs typeface="Times New Roman" panose="02020603050405020304"/>
              </a:rPr>
              <a:t>题干</a:t>
            </a:r>
            <a:r>
              <a:rPr lang="en-US" altLang="zh-CN" sz="2000" b="1" kern="100" smtClean="0">
                <a:solidFill>
                  <a:srgbClr val="000000"/>
                </a:solidFill>
                <a:latin typeface="Times New Roman" panose="02020603050405020304"/>
                <a:ea typeface="楷体_GB2312" panose="02010609030101010101" pitchFamily="49" charset="-122"/>
                <a:cs typeface="Times New Roman" panose="02020603050405020304"/>
              </a:rPr>
              <a:t>——</a:t>
            </a:r>
            <a:r>
              <a:rPr lang="zh-CN" altLang="zh-CN" sz="2000" b="1" kern="100" smtClean="0">
                <a:solidFill>
                  <a:srgbClr val="000000"/>
                </a:solidFill>
                <a:latin typeface="Times New Roman" panose="02020603050405020304"/>
                <a:cs typeface="Times New Roman" panose="02020603050405020304"/>
              </a:rPr>
              <a:t>整体浏览流程图，</a:t>
            </a:r>
            <a:endParaRPr lang="en-US" altLang="zh-CN" sz="2000" b="1" kern="100" smtClean="0">
              <a:solidFill>
                <a:srgbClr val="000000"/>
              </a:solidFill>
              <a:latin typeface="Times New Roman" panose="02020603050405020304"/>
              <a:cs typeface="Times New Roman" panose="02020603050405020304"/>
            </a:endParaRPr>
          </a:p>
          <a:p>
            <a:pPr algn="just" fontAlgn="base">
              <a:spcBef>
                <a:spcPct val="0"/>
              </a:spcBef>
              <a:spcAft>
                <a:spcPct val="0"/>
              </a:spcAft>
              <a:tabLst>
                <a:tab pos="2514600" algn=""/>
              </a:tabLst>
            </a:pPr>
            <a:r>
              <a:rPr lang="en-US" altLang="zh-CN" sz="2000" b="1" kern="100" smtClean="0">
                <a:solidFill>
                  <a:srgbClr val="000000"/>
                </a:solidFill>
                <a:latin typeface="Times New Roman" panose="02020603050405020304"/>
                <a:cs typeface="Times New Roman" panose="02020603050405020304"/>
              </a:rPr>
              <a:t>                                 </a:t>
            </a:r>
            <a:r>
              <a:rPr lang="zh-CN" altLang="zh-CN" sz="2000" b="1" kern="100" smtClean="0">
                <a:solidFill>
                  <a:srgbClr val="000000"/>
                </a:solidFill>
                <a:latin typeface="Times New Roman" panose="02020603050405020304"/>
                <a:cs typeface="Times New Roman" panose="02020603050405020304"/>
              </a:rPr>
              <a:t>分清原料预处理、反应条件的控制、</a:t>
            </a:r>
            <a:endParaRPr lang="en-US" altLang="zh-CN" sz="2000" b="1" kern="100" smtClean="0">
              <a:solidFill>
                <a:srgbClr val="000000"/>
              </a:solidFill>
              <a:latin typeface="Times New Roman" panose="02020603050405020304"/>
              <a:cs typeface="Times New Roman" panose="02020603050405020304"/>
            </a:endParaRPr>
          </a:p>
          <a:p>
            <a:pPr algn="just" fontAlgn="base">
              <a:spcBef>
                <a:spcPct val="0"/>
              </a:spcBef>
              <a:spcAft>
                <a:spcPct val="0"/>
              </a:spcAft>
              <a:tabLst>
                <a:tab pos="2514600" algn=""/>
              </a:tabLst>
            </a:pPr>
            <a:r>
              <a:rPr lang="en-US" altLang="zh-CN" sz="2000" b="1" kern="100" smtClean="0">
                <a:solidFill>
                  <a:srgbClr val="000000"/>
                </a:solidFill>
                <a:latin typeface="Times New Roman" panose="02020603050405020304"/>
                <a:cs typeface="Times New Roman" panose="02020603050405020304"/>
              </a:rPr>
              <a:t>                                 </a:t>
            </a:r>
            <a:r>
              <a:rPr lang="zh-CN" altLang="zh-CN" sz="2000" b="1" kern="100" smtClean="0">
                <a:solidFill>
                  <a:srgbClr val="000000"/>
                </a:solidFill>
                <a:latin typeface="Times New Roman" panose="02020603050405020304"/>
                <a:cs typeface="Times New Roman" panose="02020603050405020304"/>
              </a:rPr>
              <a:t>核心反应、物质的分离与提纯等，</a:t>
            </a:r>
            <a:endParaRPr lang="en-US" altLang="zh-CN" sz="2000" b="1" kern="100" smtClean="0">
              <a:solidFill>
                <a:srgbClr val="000000"/>
              </a:solidFill>
              <a:latin typeface="Times New Roman" panose="02020603050405020304"/>
              <a:cs typeface="Times New Roman" panose="02020603050405020304"/>
            </a:endParaRPr>
          </a:p>
          <a:p>
            <a:pPr algn="just" fontAlgn="base">
              <a:spcBef>
                <a:spcPct val="0"/>
              </a:spcBef>
              <a:spcAft>
                <a:spcPct val="0"/>
              </a:spcAft>
              <a:tabLst>
                <a:tab pos="2514600" algn=""/>
              </a:tabLst>
            </a:pPr>
            <a:r>
              <a:rPr lang="en-US" altLang="zh-CN" sz="2000" b="1" kern="100" smtClean="0">
                <a:solidFill>
                  <a:srgbClr val="000000"/>
                </a:solidFill>
                <a:latin typeface="Times New Roman" panose="02020603050405020304"/>
                <a:cs typeface="Times New Roman" panose="02020603050405020304"/>
              </a:rPr>
              <a:t>        </a:t>
            </a:r>
            <a:r>
              <a:rPr lang="zh-CN" altLang="en-US" sz="2000" b="1" kern="100" smtClean="0">
                <a:solidFill>
                  <a:srgbClr val="000000"/>
                </a:solidFill>
                <a:latin typeface="Times New Roman" panose="02020603050405020304"/>
                <a:cs typeface="Times New Roman" panose="02020603050405020304"/>
              </a:rPr>
              <a:t>三审</a:t>
            </a:r>
            <a:r>
              <a:rPr lang="zh-CN" altLang="zh-CN" sz="2000" b="1" kern="100" smtClean="0">
                <a:solidFill>
                  <a:srgbClr val="0000FF"/>
                </a:solidFill>
                <a:latin typeface="黑体" panose="02010600030101010101" pitchFamily="49" charset="-122"/>
                <a:ea typeface="黑体" panose="02010600030101010101" pitchFamily="49" charset="-122"/>
                <a:cs typeface="Times New Roman" panose="02020603050405020304"/>
              </a:rPr>
              <a:t>题尾</a:t>
            </a:r>
            <a:r>
              <a:rPr lang="en-US" altLang="zh-CN" sz="2000" b="1" kern="100" smtClean="0">
                <a:solidFill>
                  <a:srgbClr val="000000"/>
                </a:solidFill>
                <a:latin typeface="Times New Roman" panose="02020603050405020304"/>
                <a:ea typeface="楷体_GB2312" panose="02010609030101010101" pitchFamily="49" charset="-122"/>
                <a:cs typeface="Times New Roman" panose="02020603050405020304"/>
              </a:rPr>
              <a:t>——</a:t>
            </a:r>
            <a:r>
              <a:rPr lang="zh-CN" altLang="zh-CN" sz="2000" b="1" kern="100" smtClean="0">
                <a:solidFill>
                  <a:srgbClr val="000000"/>
                </a:solidFill>
                <a:latin typeface="Times New Roman" panose="02020603050405020304"/>
                <a:cs typeface="Times New Roman" panose="02020603050405020304"/>
              </a:rPr>
              <a:t>最后审设问，逐一回答问题。</a:t>
            </a:r>
            <a:endParaRPr lang="zh-CN" altLang="zh-CN" sz="2000" b="1" kern="100">
              <a:solidFill>
                <a:srgbClr val="000000"/>
              </a:solidFill>
              <a:latin typeface="宋体" panose="02010600030101010101" pitchFamily="2" charset="-122"/>
              <a:cs typeface="Courier New" panose="02070309020205020404"/>
            </a:endParaRPr>
          </a:p>
        </p:txBody>
      </p:sp>
      <p:sp>
        <p:nvSpPr>
          <p:cNvPr id="7" name="矩形 6"/>
          <p:cNvSpPr/>
          <p:nvPr/>
        </p:nvSpPr>
        <p:spPr>
          <a:xfrm>
            <a:off x="527615" y="692812"/>
            <a:ext cx="7839549" cy="461665"/>
          </a:xfrm>
          <a:prstGeom prst="rect">
            <a:avLst/>
          </a:prstGeom>
        </p:spPr>
        <p:txBody>
          <a:bodyPr wrap="square">
            <a:spAutoFit/>
          </a:bodyPr>
          <a:lstStyle/>
          <a:p>
            <a:pPr fontAlgn="base">
              <a:spcBef>
                <a:spcPct val="0"/>
              </a:spcBef>
              <a:spcAft>
                <a:spcPct val="0"/>
              </a:spcAft>
              <a:tabLst>
                <a:tab pos="2514600" algn=""/>
              </a:tabLst>
            </a:pPr>
            <a:r>
              <a:rPr lang="en-US" altLang="zh-CN" sz="2400" b="1" kern="100" smtClean="0">
                <a:solidFill>
                  <a:srgbClr val="000000"/>
                </a:solidFill>
                <a:latin typeface="宋体" panose="02010600030101010101" pitchFamily="2" charset="-122"/>
                <a:ea typeface="黑体" panose="02010600030101010101" pitchFamily="49" charset="-122"/>
                <a:cs typeface="Times New Roman" panose="02020603050405020304"/>
              </a:rPr>
              <a:t>【4】</a:t>
            </a:r>
            <a:r>
              <a:rPr lang="zh-CN" altLang="zh-CN" sz="2400" b="1" kern="100" smtClean="0">
                <a:solidFill>
                  <a:srgbClr val="000000"/>
                </a:solidFill>
                <a:latin typeface="宋体" panose="02010600030101010101" pitchFamily="2" charset="-122"/>
                <a:ea typeface="黑体" panose="02010600030101010101" pitchFamily="49" charset="-122"/>
                <a:cs typeface="Times New Roman" panose="02020603050405020304"/>
              </a:rPr>
              <a:t>掌握解题流程</a:t>
            </a:r>
            <a:endParaRPr lang="en-US" altLang="zh-CN" sz="2400" b="1" kern="100" smtClean="0">
              <a:solidFill>
                <a:srgbClr val="000000"/>
              </a:solidFill>
              <a:latin typeface="宋体" panose="02010600030101010101" pitchFamily="2" charset="-122"/>
              <a:cs typeface="Courier New" panose="02070309020205020404"/>
            </a:endParaRPr>
          </a:p>
        </p:txBody>
      </p:sp>
      <p:pic>
        <p:nvPicPr>
          <p:cNvPr id="10" name="Picture 25" descr="18SWAH8-10+.TIF"/>
          <p:cNvPicPr>
            <a:picLocks noChangeAspect="1" noChangeArrowheads="1"/>
          </p:cNvPicPr>
          <p:nvPr/>
        </p:nvPicPr>
        <p:blipFill>
          <a:blip r:embed="rId2"/>
          <a:stretch>
            <a:fillRect/>
          </a:stretch>
        </p:blipFill>
        <p:spPr bwMode="auto">
          <a:xfrm>
            <a:off x="1967716" y="2060908"/>
            <a:ext cx="5568387" cy="1188083"/>
          </a:xfrm>
          <a:prstGeom prst="rect">
            <a:avLst/>
          </a:prstGeom>
          <a:noFill/>
          <a:ln w="9525">
            <a:solidFill>
              <a:srgbClr val="FF0000"/>
            </a:solidFill>
            <a:miter lim="800000"/>
            <a:headEnd/>
            <a:tailEnd/>
          </a:ln>
        </p:spPr>
      </p:pic>
      <p:sp>
        <p:nvSpPr>
          <p:cNvPr id="11" name="灯片编号占位符 10"/>
          <p:cNvSpPr>
            <a:spLocks noGrp="1"/>
          </p:cNvSpPr>
          <p:nvPr>
            <p:ph type="sldNum" sz="quarter" idx="12"/>
          </p:nvPr>
        </p:nvSpPr>
        <p:spPr/>
        <p:txBody>
          <a:bodyPr/>
          <a:lstStyle/>
          <a:p>
            <a:fld id="{9A0DB2DC-4C9A-4742-B13C-FB6460FD3503}" type="slidenum">
              <a:rPr lang="en-US" altLang="zh-CN" noProof="1" smtClean="0">
                <a:solidFill>
                  <a:srgbClr val="000000"/>
                </a:solidFill>
                <a:cs typeface="+mn-ea"/>
              </a:rPr>
            </a:fld>
            <a:endParaRPr lang="zh-CN" altLang="en-US" noProof="1">
              <a:solidFill>
                <a:srgbClr val="000000"/>
              </a:solidFill>
            </a:endParaRPr>
          </a:p>
        </p:txBody>
      </p:sp>
      <p:sp>
        <p:nvSpPr>
          <p:cNvPr id="12" name="页脚占位符 11"/>
          <p:cNvSpPr>
            <a:spLocks noGrp="1"/>
          </p:cNvSpPr>
          <p:nvPr>
            <p:ph type="ftr" sz="quarter" idx="11"/>
          </p:nvPr>
        </p:nvSpPr>
        <p:spPr/>
        <p:txBody>
          <a:bodyPr/>
          <a:lstStyle/>
          <a:p>
            <a:endParaRPr lang="zh-CN" altLang="en-US" noProof="1">
              <a:solidFill>
                <a:srgbClr val="0000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ox(i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2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
            <a:lum/>
          </a:blip>
          <a:stretch>
            <a:fillRect/>
          </a:stretch>
        </a:blipFill>
        <a:effectLst/>
      </p:bgPr>
    </p:bg>
    <p:spTree>
      <p:nvGrpSpPr>
        <p:cNvPr id="1" name=""/>
        <p:cNvGrpSpPr/>
        <p:nvPr/>
      </p:nvGrpSpPr>
      <p:grpSpPr>
        <a:xfrm>
          <a:off x="0" y="0"/>
          <a:ext cx="0" cy="0"/>
          <a:chOff x="0" y="0"/>
          <a:chExt cx="0" cy="0"/>
        </a:xfrm>
      </p:grpSpPr>
      <p:sp>
        <p:nvSpPr>
          <p:cNvPr id="1050627" name="Rectangle 3"/>
          <p:cNvSpPr>
            <a:spLocks noChangeArrowheads="1"/>
          </p:cNvSpPr>
          <p:nvPr/>
        </p:nvSpPr>
        <p:spPr bwMode="auto">
          <a:xfrm>
            <a:off x="1007647" y="1772885"/>
            <a:ext cx="10368720" cy="3477875"/>
          </a:xfrm>
          <a:prstGeom prst="rect">
            <a:avLst/>
          </a:prstGeom>
          <a:noFill/>
          <a:ln w="9525">
            <a:solidFill>
              <a:srgbClr val="FF0000"/>
            </a:solidFill>
            <a:miter lim="800000"/>
          </a:ln>
          <a:effectLst/>
        </p:spPr>
        <p:txBody>
          <a:bodyPr vert="horz" wrap="square" lIns="91440" tIns="45720" rIns="91440" bIns="45720" numCol="1" anchor="ctr" anchorCtr="0" compatLnSpc="1">
            <a:spAutoFit/>
          </a:bodyPr>
          <a:lstStyle/>
          <a:p>
            <a:pPr fontAlgn="base">
              <a:spcBef>
                <a:spcPct val="0"/>
              </a:spcBef>
              <a:spcAft>
                <a:spcPct val="0"/>
              </a:spcAft>
              <a:tabLst>
                <a:tab pos="2514600" algn=""/>
              </a:tabLst>
            </a:pPr>
            <a:r>
              <a:rPr lang="en-US" altLang="zh-CN" sz="2000" b="1" smtClean="0">
                <a:solidFill>
                  <a:srgbClr val="008000"/>
                </a:solidFill>
                <a:latin typeface="Times New Roman" panose="02020603050405020304" pitchFamily="18" charset="0"/>
                <a:ea typeface="黑体" panose="02010600030101010101" pitchFamily="49" charset="-122"/>
                <a:cs typeface="Times New Roman" panose="02020603050405020304" pitchFamily="18" charset="0"/>
              </a:rPr>
              <a:t>(2)</a:t>
            </a:r>
            <a:r>
              <a:rPr lang="zh-CN" altLang="en-US" sz="2000" b="1" smtClean="0">
                <a:solidFill>
                  <a:srgbClr val="008000"/>
                </a:solidFill>
                <a:latin typeface="黑体" panose="02010600030101010101" pitchFamily="49" charset="-122"/>
                <a:ea typeface="黑体" panose="02010600030101010101" pitchFamily="49" charset="-122"/>
                <a:cs typeface="Times New Roman" panose="02020603050405020304" pitchFamily="18" charset="0"/>
              </a:rPr>
              <a:t>答题</a:t>
            </a:r>
            <a:endParaRPr lang="en-US" altLang="zh-CN" sz="2000" smtClean="0">
              <a:solidFill>
                <a:srgbClr val="000000"/>
              </a:solidFill>
              <a:cs typeface="Times New Roman" panose="02020603050405020304" pitchFamily="18" charset="0"/>
            </a:endParaRPr>
          </a:p>
          <a:p>
            <a:pPr fontAlgn="base">
              <a:spcBef>
                <a:spcPct val="0"/>
              </a:spcBef>
              <a:spcAft>
                <a:spcPct val="0"/>
              </a:spcAft>
              <a:tabLst>
                <a:tab pos="2514600" algn=""/>
              </a:tabLst>
            </a:pPr>
            <a:r>
              <a:rPr lang="en-US" altLang="zh-CN" sz="2000" smtClean="0">
                <a:solidFill>
                  <a:srgbClr val="008000"/>
                </a:solidFill>
                <a:ea typeface="黑体" panose="02010600030101010101" pitchFamily="49" charset="-122"/>
                <a:cs typeface="Times New Roman" panose="02020603050405020304" pitchFamily="18" charset="0"/>
              </a:rPr>
              <a:t>        </a:t>
            </a:r>
            <a:r>
              <a:rPr lang="en-US" altLang="zh-CN" sz="2000" b="1" smtClean="0">
                <a:solidFill>
                  <a:srgbClr val="008000"/>
                </a:solidFill>
                <a:ea typeface="黑体" panose="02010600030101010101" pitchFamily="49" charset="-122"/>
                <a:cs typeface="Times New Roman" panose="02020603050405020304" pitchFamily="18" charset="0"/>
              </a:rPr>
              <a:t> </a:t>
            </a:r>
            <a:r>
              <a:rPr lang="zh-CN" altLang="en-US" sz="2000" b="1" smtClean="0">
                <a:solidFill>
                  <a:srgbClr val="0000FF"/>
                </a:solidFill>
                <a:latin typeface="黑体" panose="02010600030101010101" pitchFamily="49" charset="-122"/>
                <a:ea typeface="黑体" panose="02010600030101010101" pitchFamily="49" charset="-122"/>
                <a:cs typeface="Times New Roman" panose="02020603050405020304" pitchFamily="18" charset="0"/>
              </a:rPr>
              <a:t>①先答以“点”设问的问题</a:t>
            </a:r>
            <a:r>
              <a:rPr lang="en-US" altLang="zh-CN" sz="2000" b="1" smtClean="0">
                <a:solidFill>
                  <a:srgbClr val="0000FF"/>
                </a:solidFill>
                <a:latin typeface="黑体" panose="02010600030101010101" pitchFamily="49" charset="-122"/>
                <a:ea typeface="黑体" panose="02010600030101010101" pitchFamily="49" charset="-122"/>
                <a:cs typeface="Times New Roman" panose="02020603050405020304" pitchFamily="18" charset="0"/>
              </a:rPr>
              <a:t>——</a:t>
            </a:r>
            <a:endParaRPr lang="en-US" altLang="zh-CN" sz="2000" b="1" smtClean="0">
              <a:solidFill>
                <a:srgbClr val="0000FF"/>
              </a:solidFill>
              <a:latin typeface="黑体" panose="02010600030101010101" pitchFamily="49" charset="-122"/>
              <a:ea typeface="黑体" panose="02010600030101010101" pitchFamily="49" charset="-122"/>
              <a:cs typeface="Times New Roman" panose="02020603050405020304" pitchFamily="18" charset="0"/>
            </a:endParaRPr>
          </a:p>
          <a:p>
            <a:pPr fontAlgn="base">
              <a:spcBef>
                <a:spcPct val="0"/>
              </a:spcBef>
              <a:spcAft>
                <a:spcPct val="0"/>
              </a:spcAft>
              <a:tabLst>
                <a:tab pos="2514600" algn=""/>
              </a:tabLst>
            </a:pPr>
            <a:r>
              <a:rPr lang="en-US" altLang="zh-CN" sz="2000" b="1" smtClean="0">
                <a:solidFill>
                  <a:srgbClr val="008000"/>
                </a:solidFill>
                <a:latin typeface="黑体" panose="02010600030101010101" pitchFamily="49" charset="-122"/>
                <a:ea typeface="黑体" panose="02010600030101010101" pitchFamily="49" charset="-122"/>
                <a:cs typeface="Times New Roman" panose="02020603050405020304" pitchFamily="18" charset="0"/>
              </a:rPr>
              <a:t>       </a:t>
            </a:r>
            <a:r>
              <a:rPr lang="zh-CN" altLang="en-US" sz="2000" smtClean="0">
                <a:solidFill>
                  <a:srgbClr val="FF0000"/>
                </a:solidFill>
                <a:latin typeface="黑体" panose="02010600030101010101" pitchFamily="49" charset="-122"/>
                <a:ea typeface="黑体" panose="02010600030101010101" pitchFamily="49" charset="-122"/>
                <a:cs typeface="Times New Roman" panose="02020603050405020304" pitchFamily="18" charset="0"/>
              </a:rPr>
              <a:t>即不需要理清工艺流程图主线即可答题，</a:t>
            </a:r>
            <a:endParaRPr lang="en-US" altLang="zh-CN" sz="2000" smtClean="0">
              <a:solidFill>
                <a:srgbClr val="FF0000"/>
              </a:solidFill>
              <a:latin typeface="黑体" panose="02010600030101010101" pitchFamily="49" charset="-122"/>
              <a:ea typeface="黑体" panose="02010600030101010101" pitchFamily="49" charset="-122"/>
              <a:cs typeface="Times New Roman" panose="02020603050405020304" pitchFamily="18" charset="0"/>
            </a:endParaRPr>
          </a:p>
          <a:p>
            <a:pPr fontAlgn="base">
              <a:spcBef>
                <a:spcPct val="0"/>
              </a:spcBef>
              <a:spcAft>
                <a:spcPct val="0"/>
              </a:spcAft>
              <a:tabLst>
                <a:tab pos="2514600" algn=""/>
              </a:tabLst>
            </a:pPr>
            <a:r>
              <a:rPr lang="en-US" altLang="zh-CN" sz="2000" b="1" smtClean="0">
                <a:solidFill>
                  <a:srgbClr val="000000"/>
                </a:solidFill>
                <a:latin typeface="Times New Roman" panose="02020603050405020304" pitchFamily="18" charset="0"/>
                <a:ea typeface="楷体_GB2312" panose="02010609030101010101" pitchFamily="49" charset="-122"/>
                <a:cs typeface="Times New Roman" panose="02020603050405020304" pitchFamily="18" charset="0"/>
              </a:rPr>
              <a:t>              </a:t>
            </a:r>
            <a:r>
              <a:rPr lang="zh-CN" altLang="en-US" sz="2000" b="1" smtClean="0">
                <a:solidFill>
                  <a:srgbClr val="000000"/>
                </a:solidFill>
                <a:latin typeface="Times New Roman" panose="02020603050405020304" pitchFamily="18" charset="0"/>
                <a:ea typeface="楷体_GB2312" panose="02010609030101010101" pitchFamily="49" charset="-122"/>
                <a:cs typeface="Times New Roman" panose="02020603050405020304" pitchFamily="18" charset="0"/>
              </a:rPr>
              <a:t>例</a:t>
            </a:r>
            <a:r>
              <a:rPr lang="en-US" altLang="zh-CN" sz="2000" b="1" smtClean="0">
                <a:solidFill>
                  <a:srgbClr val="000000"/>
                </a:solidFill>
                <a:latin typeface="Times New Roman" panose="02020603050405020304" pitchFamily="18" charset="0"/>
                <a:ea typeface="楷体_GB2312" panose="02010609030101010101" pitchFamily="49" charset="-122"/>
                <a:cs typeface="Times New Roman" panose="02020603050405020304" pitchFamily="18" charset="0"/>
              </a:rPr>
              <a:t>.</a:t>
            </a:r>
            <a:r>
              <a:rPr lang="en-US" altLang="zh-CN" sz="2000" b="1" smtClean="0">
                <a:solidFill>
                  <a:srgbClr val="000000"/>
                </a:solidFill>
                <a:latin typeface="Times New Roman" panose="02020603050405020304" pitchFamily="18" charset="0"/>
                <a:cs typeface="Times New Roman" panose="02020603050405020304" pitchFamily="18" charset="0"/>
              </a:rPr>
              <a:t>NaClO</a:t>
            </a:r>
            <a:r>
              <a:rPr lang="en-US" altLang="zh-CN" sz="2000" b="1" baseline="-30000" smtClean="0">
                <a:solidFill>
                  <a:srgbClr val="000000"/>
                </a:solidFill>
                <a:latin typeface="Times New Roman" panose="02020603050405020304" pitchFamily="18" charset="0"/>
                <a:cs typeface="Times New Roman" panose="02020603050405020304" pitchFamily="18" charset="0"/>
              </a:rPr>
              <a:t>2</a:t>
            </a:r>
            <a:r>
              <a:rPr lang="zh-CN" altLang="en-US" sz="2000" b="1" smtClean="0">
                <a:solidFill>
                  <a:srgbClr val="000000"/>
                </a:solidFill>
                <a:latin typeface="Times New Roman" panose="02020603050405020304" pitchFamily="18" charset="0"/>
                <a:cs typeface="Times New Roman" panose="02020603050405020304" pitchFamily="18" charset="0"/>
              </a:rPr>
              <a:t>中</a:t>
            </a:r>
            <a:r>
              <a:rPr lang="en-US" altLang="zh-CN" sz="2000" b="1" smtClean="0">
                <a:solidFill>
                  <a:srgbClr val="000000"/>
                </a:solidFill>
                <a:latin typeface="Times New Roman" panose="02020603050405020304" pitchFamily="18" charset="0"/>
                <a:cs typeface="Times New Roman" panose="02020603050405020304" pitchFamily="18" charset="0"/>
              </a:rPr>
              <a:t>Cl</a:t>
            </a:r>
            <a:r>
              <a:rPr lang="zh-CN" altLang="en-US" sz="2000" b="1" smtClean="0">
                <a:solidFill>
                  <a:srgbClr val="000000"/>
                </a:solidFill>
                <a:latin typeface="Times New Roman" panose="02020603050405020304" pitchFamily="18" charset="0"/>
                <a:cs typeface="Times New Roman" panose="02020603050405020304" pitchFamily="18" charset="0"/>
              </a:rPr>
              <a:t>的化合价？</a:t>
            </a:r>
            <a:endParaRPr lang="en-US" altLang="zh-CN" sz="2000" smtClean="0">
              <a:solidFill>
                <a:srgbClr val="000000"/>
              </a:solidFill>
              <a:cs typeface="宋体" panose="02010600030101010101" pitchFamily="2" charset="-122"/>
            </a:endParaRPr>
          </a:p>
          <a:p>
            <a:pPr fontAlgn="base">
              <a:spcBef>
                <a:spcPct val="0"/>
              </a:spcBef>
              <a:spcAft>
                <a:spcPct val="0"/>
              </a:spcAft>
            </a:pPr>
            <a:r>
              <a:rPr lang="en-US" altLang="zh-CN" sz="2000" smtClean="0">
                <a:solidFill>
                  <a:srgbClr val="000000"/>
                </a:solidFill>
                <a:cs typeface="Times New Roman" panose="02020603050405020304" pitchFamily="18" charset="0"/>
              </a:rPr>
              <a:t>             </a:t>
            </a:r>
            <a:r>
              <a:rPr lang="zh-CN" altLang="en-US" sz="2000" smtClean="0">
                <a:solidFill>
                  <a:srgbClr val="000000"/>
                </a:solidFill>
                <a:cs typeface="Times New Roman" panose="02020603050405020304" pitchFamily="18" charset="0"/>
              </a:rPr>
              <a:t>例</a:t>
            </a:r>
            <a:r>
              <a:rPr lang="en-US" altLang="zh-CN" sz="2000" smtClean="0">
                <a:solidFill>
                  <a:srgbClr val="000000"/>
                </a:solidFill>
                <a:cs typeface="Times New Roman" panose="02020603050405020304" pitchFamily="18" charset="0"/>
              </a:rPr>
              <a:t>.</a:t>
            </a:r>
            <a:r>
              <a:rPr lang="zh-CN" altLang="en-US" sz="2000" b="1" smtClean="0">
                <a:solidFill>
                  <a:srgbClr val="000000"/>
                </a:solidFill>
                <a:latin typeface="Times New Roman" panose="02020603050405020304" pitchFamily="18" charset="0"/>
                <a:cs typeface="Times New Roman" panose="02020603050405020304" pitchFamily="18" charset="0"/>
              </a:rPr>
              <a:t>精制食盐水，为除去</a:t>
            </a:r>
            <a:r>
              <a:rPr lang="en-US" altLang="zh-CN" sz="2000" b="1" smtClean="0">
                <a:solidFill>
                  <a:srgbClr val="000000"/>
                </a:solidFill>
                <a:latin typeface="Times New Roman" panose="02020603050405020304" pitchFamily="18" charset="0"/>
                <a:cs typeface="Times New Roman" panose="02020603050405020304" pitchFamily="18" charset="0"/>
              </a:rPr>
              <a:t>Mg</a:t>
            </a:r>
            <a:r>
              <a:rPr lang="en-US" altLang="zh-CN" sz="2000" b="1" baseline="30000" smtClean="0">
                <a:solidFill>
                  <a:srgbClr val="000000"/>
                </a:solidFill>
                <a:latin typeface="Times New Roman" panose="02020603050405020304" pitchFamily="18" charset="0"/>
                <a:cs typeface="Times New Roman" panose="02020603050405020304" pitchFamily="18" charset="0"/>
              </a:rPr>
              <a:t>2</a:t>
            </a:r>
            <a:r>
              <a:rPr lang="zh-CN" altLang="en-US" sz="2000" b="1" baseline="30000" smtClean="0">
                <a:solidFill>
                  <a:srgbClr val="000000"/>
                </a:solidFill>
                <a:latin typeface="Times New Roman" panose="02020603050405020304" pitchFamily="18" charset="0"/>
                <a:cs typeface="Times New Roman" panose="02020603050405020304" pitchFamily="18" charset="0"/>
              </a:rPr>
              <a:t>＋</a:t>
            </a:r>
            <a:r>
              <a:rPr lang="zh-CN" altLang="en-US" sz="2000" b="1" smtClean="0">
                <a:solidFill>
                  <a:srgbClr val="000000"/>
                </a:solidFill>
                <a:latin typeface="Times New Roman" panose="02020603050405020304" pitchFamily="18" charset="0"/>
                <a:cs typeface="Times New Roman" panose="02020603050405020304" pitchFamily="18" charset="0"/>
              </a:rPr>
              <a:t>、</a:t>
            </a:r>
            <a:r>
              <a:rPr lang="en-US" altLang="zh-CN" sz="2000" b="1" smtClean="0">
                <a:solidFill>
                  <a:srgbClr val="000000"/>
                </a:solidFill>
                <a:latin typeface="Times New Roman" panose="02020603050405020304" pitchFamily="18" charset="0"/>
                <a:cs typeface="Times New Roman" panose="02020603050405020304" pitchFamily="18" charset="0"/>
              </a:rPr>
              <a:t>Ca</a:t>
            </a:r>
            <a:r>
              <a:rPr lang="en-US" altLang="zh-CN" sz="2000" b="1" baseline="30000" smtClean="0">
                <a:solidFill>
                  <a:srgbClr val="000000"/>
                </a:solidFill>
                <a:latin typeface="Times New Roman" panose="02020603050405020304" pitchFamily="18" charset="0"/>
                <a:cs typeface="Times New Roman" panose="02020603050405020304" pitchFamily="18" charset="0"/>
              </a:rPr>
              <a:t>2</a:t>
            </a:r>
            <a:r>
              <a:rPr lang="zh-CN" altLang="en-US" sz="2000" b="1" baseline="30000" smtClean="0">
                <a:solidFill>
                  <a:srgbClr val="000000"/>
                </a:solidFill>
                <a:latin typeface="Times New Roman" panose="02020603050405020304" pitchFamily="18" charset="0"/>
                <a:cs typeface="Times New Roman" panose="02020603050405020304" pitchFamily="18" charset="0"/>
              </a:rPr>
              <a:t>＋</a:t>
            </a:r>
            <a:r>
              <a:rPr lang="zh-CN" altLang="en-US" sz="2000" b="1" smtClean="0">
                <a:solidFill>
                  <a:srgbClr val="000000"/>
                </a:solidFill>
                <a:latin typeface="Times New Roman" panose="02020603050405020304" pitchFamily="18" charset="0"/>
                <a:cs typeface="Times New Roman" panose="02020603050405020304" pitchFamily="18" charset="0"/>
              </a:rPr>
              <a:t>，加入的试剂？</a:t>
            </a:r>
            <a:r>
              <a:rPr lang="en-US" altLang="zh-CN" sz="2000" b="1" smtClean="0">
                <a:solidFill>
                  <a:srgbClr val="000000"/>
                </a:solidFill>
              </a:rPr>
              <a:t> </a:t>
            </a:r>
            <a:endParaRPr lang="en-US" altLang="zh-CN" sz="2000" b="1" smtClean="0">
              <a:solidFill>
                <a:srgbClr val="000000"/>
              </a:solidFill>
            </a:endParaRPr>
          </a:p>
          <a:p>
            <a:pPr fontAlgn="base">
              <a:spcBef>
                <a:spcPct val="0"/>
              </a:spcBef>
              <a:spcAft>
                <a:spcPct val="0"/>
              </a:spcAft>
            </a:pPr>
            <a:r>
              <a:rPr lang="en-US" altLang="zh-CN" sz="2000" b="1" smtClean="0">
                <a:solidFill>
                  <a:srgbClr val="0000FF"/>
                </a:solidFill>
                <a:latin typeface="黑体" panose="02010600030101010101" pitchFamily="49" charset="-122"/>
                <a:ea typeface="黑体" panose="02010600030101010101" pitchFamily="49" charset="-122"/>
              </a:rPr>
              <a:t>     ②</a:t>
            </a:r>
            <a:r>
              <a:rPr lang="zh-CN" altLang="zh-CN" sz="2000" b="1" smtClean="0">
                <a:solidFill>
                  <a:srgbClr val="0000FF"/>
                </a:solidFill>
                <a:latin typeface="黑体" panose="02010600030101010101" pitchFamily="49" charset="-122"/>
                <a:ea typeface="黑体" panose="02010600030101010101" pitchFamily="49" charset="-122"/>
              </a:rPr>
              <a:t>再答以</a:t>
            </a:r>
            <a:r>
              <a:rPr lang="en-US" altLang="zh-CN" sz="2000" b="1" smtClean="0">
                <a:solidFill>
                  <a:srgbClr val="0000FF"/>
                </a:solidFill>
                <a:latin typeface="黑体" panose="02010600030101010101" pitchFamily="49" charset="-122"/>
                <a:ea typeface="黑体" panose="02010600030101010101" pitchFamily="49" charset="-122"/>
              </a:rPr>
              <a:t>“</a:t>
            </a:r>
            <a:r>
              <a:rPr lang="zh-CN" altLang="zh-CN" sz="2000" b="1" smtClean="0">
                <a:solidFill>
                  <a:srgbClr val="0000FF"/>
                </a:solidFill>
                <a:latin typeface="黑体" panose="02010600030101010101" pitchFamily="49" charset="-122"/>
                <a:ea typeface="黑体" panose="02010600030101010101" pitchFamily="49" charset="-122"/>
              </a:rPr>
              <a:t>线</a:t>
            </a:r>
            <a:r>
              <a:rPr lang="en-US" altLang="zh-CN" sz="2000" b="1" smtClean="0">
                <a:solidFill>
                  <a:srgbClr val="0000FF"/>
                </a:solidFill>
                <a:latin typeface="黑体" panose="02010600030101010101" pitchFamily="49" charset="-122"/>
                <a:ea typeface="黑体" panose="02010600030101010101" pitchFamily="49" charset="-122"/>
              </a:rPr>
              <a:t>”</a:t>
            </a:r>
            <a:r>
              <a:rPr lang="zh-CN" altLang="zh-CN" sz="2000" b="1" smtClean="0">
                <a:solidFill>
                  <a:srgbClr val="0000FF"/>
                </a:solidFill>
                <a:latin typeface="黑体" panose="02010600030101010101" pitchFamily="49" charset="-122"/>
                <a:ea typeface="黑体" panose="02010600030101010101" pitchFamily="49" charset="-122"/>
              </a:rPr>
              <a:t>设问的问题</a:t>
            </a:r>
            <a:r>
              <a:rPr lang="en-US" altLang="zh-CN" sz="2000" smtClean="0">
                <a:solidFill>
                  <a:srgbClr val="0000FF"/>
                </a:solidFill>
                <a:latin typeface="黑体" panose="02010600030101010101" pitchFamily="49" charset="-122"/>
                <a:ea typeface="黑体" panose="02010600030101010101" pitchFamily="49" charset="-122"/>
                <a:cs typeface="Times New Roman" panose="02020603050405020304" pitchFamily="18" charset="0"/>
              </a:rPr>
              <a:t>——</a:t>
            </a:r>
            <a:endParaRPr lang="zh-CN" altLang="zh-CN" sz="2000" b="1" smtClean="0">
              <a:solidFill>
                <a:srgbClr val="0000FF"/>
              </a:solidFill>
              <a:latin typeface="黑体" panose="02010600030101010101" pitchFamily="49" charset="-122"/>
              <a:ea typeface="黑体" panose="02010600030101010101" pitchFamily="49" charset="-122"/>
            </a:endParaRPr>
          </a:p>
          <a:p>
            <a:pPr fontAlgn="base">
              <a:spcBef>
                <a:spcPct val="0"/>
              </a:spcBef>
              <a:spcAft>
                <a:spcPct val="0"/>
              </a:spcAft>
            </a:pPr>
            <a:r>
              <a:rPr lang="en-US" altLang="zh-CN" sz="2000" b="1" smtClean="0">
                <a:solidFill>
                  <a:srgbClr val="000000"/>
                </a:solidFill>
              </a:rPr>
              <a:t>             </a:t>
            </a:r>
            <a:r>
              <a:rPr lang="zh-CN" altLang="zh-CN" sz="2000" b="1" smtClean="0">
                <a:solidFill>
                  <a:srgbClr val="FF0000"/>
                </a:solidFill>
              </a:rPr>
              <a:t>即先理清工艺流程图的前后关系</a:t>
            </a:r>
            <a:r>
              <a:rPr lang="zh-CN" altLang="en-US" sz="2000" b="1" smtClean="0">
                <a:solidFill>
                  <a:srgbClr val="FF0000"/>
                </a:solidFill>
              </a:rPr>
              <a:t>，</a:t>
            </a:r>
            <a:r>
              <a:rPr lang="zh-CN" altLang="zh-CN" sz="2000" b="1" smtClean="0">
                <a:solidFill>
                  <a:srgbClr val="FF0000"/>
                </a:solidFill>
              </a:rPr>
              <a:t>才能答题</a:t>
            </a:r>
            <a:r>
              <a:rPr lang="zh-CN" altLang="en-US" sz="2000" b="1" smtClean="0">
                <a:solidFill>
                  <a:srgbClr val="FF0000"/>
                </a:solidFill>
              </a:rPr>
              <a:t>；</a:t>
            </a:r>
            <a:endParaRPr lang="en-US" altLang="zh-CN" sz="2000" b="1" smtClean="0">
              <a:solidFill>
                <a:srgbClr val="FF0000"/>
              </a:solidFill>
            </a:endParaRPr>
          </a:p>
          <a:p>
            <a:pPr fontAlgn="base">
              <a:spcBef>
                <a:spcPct val="0"/>
              </a:spcBef>
              <a:spcAft>
                <a:spcPct val="0"/>
              </a:spcAft>
            </a:pPr>
            <a:r>
              <a:rPr lang="zh-CN" altLang="en-US" sz="2000" b="1" smtClean="0">
                <a:solidFill>
                  <a:srgbClr val="000000"/>
                </a:solidFill>
                <a:latin typeface="Times New Roman" panose="02020603050405020304" pitchFamily="18" charset="0"/>
                <a:ea typeface="楷体_GB2312" panose="02010609030101010101" pitchFamily="49" charset="-122"/>
                <a:cs typeface="Times New Roman" panose="02020603050405020304" pitchFamily="18" charset="0"/>
              </a:rPr>
              <a:t>              例</a:t>
            </a:r>
            <a:r>
              <a:rPr lang="en-US" altLang="zh-CN" sz="2000" b="1" smtClean="0">
                <a:solidFill>
                  <a:srgbClr val="000000"/>
                </a:solidFill>
                <a:latin typeface="Times New Roman" panose="02020603050405020304" pitchFamily="18" charset="0"/>
                <a:ea typeface="楷体_GB2312" panose="02010609030101010101" pitchFamily="49" charset="-122"/>
                <a:cs typeface="Times New Roman" panose="02020603050405020304" pitchFamily="18" charset="0"/>
              </a:rPr>
              <a:t>.</a:t>
            </a:r>
            <a:r>
              <a:rPr lang="zh-CN" altLang="zh-CN" sz="2000" b="1" smtClean="0">
                <a:solidFill>
                  <a:srgbClr val="000000"/>
                </a:solidFill>
              </a:rPr>
              <a:t>写出</a:t>
            </a:r>
            <a:r>
              <a:rPr lang="en-US" altLang="zh-CN" sz="2000" b="1" smtClean="0">
                <a:solidFill>
                  <a:srgbClr val="000000"/>
                </a:solidFill>
              </a:rPr>
              <a:t>“</a:t>
            </a:r>
            <a:r>
              <a:rPr lang="zh-CN" altLang="zh-CN" sz="2000" b="1" smtClean="0">
                <a:solidFill>
                  <a:srgbClr val="000000"/>
                </a:solidFill>
              </a:rPr>
              <a:t>反应</a:t>
            </a:r>
            <a:r>
              <a:rPr lang="en-US" altLang="zh-CN" sz="2000" b="1" smtClean="0">
                <a:solidFill>
                  <a:srgbClr val="000000"/>
                </a:solidFill>
              </a:rPr>
              <a:t>”</a:t>
            </a:r>
            <a:r>
              <a:rPr lang="zh-CN" altLang="zh-CN" sz="2000" b="1" smtClean="0">
                <a:solidFill>
                  <a:srgbClr val="000000"/>
                </a:solidFill>
              </a:rPr>
              <a:t>步骤中生成</a:t>
            </a:r>
            <a:r>
              <a:rPr lang="en-US" altLang="zh-CN" sz="2000" b="1" smtClean="0">
                <a:solidFill>
                  <a:srgbClr val="000000"/>
                </a:solidFill>
              </a:rPr>
              <a:t>ClO</a:t>
            </a:r>
            <a:r>
              <a:rPr lang="en-US" altLang="zh-CN" sz="2000" b="1" baseline="-25000" smtClean="0">
                <a:solidFill>
                  <a:srgbClr val="000000"/>
                </a:solidFill>
              </a:rPr>
              <a:t>2</a:t>
            </a:r>
            <a:r>
              <a:rPr lang="zh-CN" altLang="zh-CN" sz="2000" b="1" smtClean="0">
                <a:solidFill>
                  <a:srgbClr val="000000"/>
                </a:solidFill>
              </a:rPr>
              <a:t>的化学方程式</a:t>
            </a:r>
            <a:endParaRPr lang="en-US" altLang="zh-CN" sz="2000" b="1" smtClean="0">
              <a:solidFill>
                <a:srgbClr val="000000"/>
              </a:solidFill>
            </a:endParaRPr>
          </a:p>
          <a:p>
            <a:pPr fontAlgn="base">
              <a:spcBef>
                <a:spcPct val="0"/>
              </a:spcBef>
              <a:spcAft>
                <a:spcPct val="0"/>
              </a:spcAft>
            </a:pPr>
            <a:r>
              <a:rPr lang="en-US" altLang="zh-CN" sz="2000" b="1" smtClean="0">
                <a:solidFill>
                  <a:srgbClr val="000000"/>
                </a:solidFill>
              </a:rPr>
              <a:t>             2NaClO</a:t>
            </a:r>
            <a:r>
              <a:rPr lang="en-US" altLang="zh-CN" sz="2000" b="1" baseline="-25000" smtClean="0">
                <a:solidFill>
                  <a:srgbClr val="000000"/>
                </a:solidFill>
              </a:rPr>
              <a:t>3</a:t>
            </a:r>
            <a:r>
              <a:rPr lang="zh-CN" altLang="zh-CN" sz="2000" b="1" smtClean="0">
                <a:solidFill>
                  <a:srgbClr val="000000"/>
                </a:solidFill>
              </a:rPr>
              <a:t>＋</a:t>
            </a:r>
            <a:r>
              <a:rPr lang="en-US" altLang="zh-CN" sz="2000" b="1" smtClean="0">
                <a:solidFill>
                  <a:srgbClr val="000000"/>
                </a:solidFill>
              </a:rPr>
              <a:t>SO</a:t>
            </a:r>
            <a:r>
              <a:rPr lang="en-US" altLang="zh-CN" sz="2000" b="1" baseline="-25000" smtClean="0">
                <a:solidFill>
                  <a:srgbClr val="000000"/>
                </a:solidFill>
              </a:rPr>
              <a:t>2</a:t>
            </a:r>
            <a:r>
              <a:rPr lang="zh-CN" altLang="zh-CN" sz="2000" b="1" smtClean="0">
                <a:solidFill>
                  <a:srgbClr val="000000"/>
                </a:solidFill>
              </a:rPr>
              <a:t>＋</a:t>
            </a:r>
            <a:r>
              <a:rPr lang="en-US" altLang="zh-CN" sz="2000" b="1" smtClean="0">
                <a:solidFill>
                  <a:srgbClr val="000000"/>
                </a:solidFill>
              </a:rPr>
              <a:t>H</a:t>
            </a:r>
            <a:r>
              <a:rPr lang="en-US" altLang="zh-CN" sz="2000" b="1" baseline="-25000" smtClean="0">
                <a:solidFill>
                  <a:srgbClr val="000000"/>
                </a:solidFill>
              </a:rPr>
              <a:t>2</a:t>
            </a:r>
            <a:r>
              <a:rPr lang="en-US" altLang="zh-CN" sz="2000" b="1" smtClean="0">
                <a:solidFill>
                  <a:srgbClr val="000000"/>
                </a:solidFill>
              </a:rPr>
              <a:t>SO</a:t>
            </a:r>
            <a:r>
              <a:rPr lang="en-US" altLang="zh-CN" sz="2000" b="1" baseline="-25000" smtClean="0">
                <a:solidFill>
                  <a:srgbClr val="000000"/>
                </a:solidFill>
              </a:rPr>
              <a:t>4  </a:t>
            </a:r>
            <a:r>
              <a:rPr lang="en-US" altLang="zh-CN" sz="2000" b="1" smtClean="0">
                <a:solidFill>
                  <a:srgbClr val="000000"/>
                </a:solidFill>
              </a:rPr>
              <a:t>==  2ClO</a:t>
            </a:r>
            <a:r>
              <a:rPr lang="en-US" altLang="zh-CN" sz="2000" b="1" baseline="-25000" smtClean="0">
                <a:solidFill>
                  <a:srgbClr val="000000"/>
                </a:solidFill>
              </a:rPr>
              <a:t>2</a:t>
            </a:r>
            <a:r>
              <a:rPr lang="zh-CN" altLang="zh-CN" sz="2000" b="1" smtClean="0">
                <a:solidFill>
                  <a:srgbClr val="000000"/>
                </a:solidFill>
              </a:rPr>
              <a:t>＋</a:t>
            </a:r>
            <a:r>
              <a:rPr lang="en-US" altLang="zh-CN" sz="2000" b="1" smtClean="0">
                <a:solidFill>
                  <a:srgbClr val="000000"/>
                </a:solidFill>
              </a:rPr>
              <a:t>2NaHSO</a:t>
            </a:r>
            <a:r>
              <a:rPr lang="en-US" altLang="zh-CN" sz="2000" b="1" baseline="-25000" smtClean="0">
                <a:solidFill>
                  <a:srgbClr val="000000"/>
                </a:solidFill>
              </a:rPr>
              <a:t>4</a:t>
            </a:r>
            <a:endParaRPr lang="en-US" altLang="zh-CN" sz="2000" b="1" baseline="-25000" smtClean="0">
              <a:solidFill>
                <a:srgbClr val="000000"/>
              </a:solidFill>
            </a:endParaRPr>
          </a:p>
          <a:p>
            <a:pPr fontAlgn="base">
              <a:spcBef>
                <a:spcPct val="0"/>
              </a:spcBef>
              <a:spcAft>
                <a:spcPct val="0"/>
              </a:spcAft>
            </a:pPr>
            <a:r>
              <a:rPr lang="en-US" altLang="zh-CN" sz="2000" b="1" smtClean="0">
                <a:solidFill>
                  <a:srgbClr val="000000"/>
                </a:solidFill>
              </a:rPr>
              <a:t>             </a:t>
            </a:r>
            <a:r>
              <a:rPr lang="zh-CN" altLang="zh-CN" sz="2000" b="1" smtClean="0">
                <a:solidFill>
                  <a:srgbClr val="FF0000"/>
                </a:solidFill>
              </a:rPr>
              <a:t>解题时</a:t>
            </a:r>
            <a:r>
              <a:rPr lang="zh-CN" altLang="en-US" sz="2000" b="1" smtClean="0">
                <a:solidFill>
                  <a:srgbClr val="FF0000"/>
                </a:solidFill>
              </a:rPr>
              <a:t>，</a:t>
            </a:r>
            <a:r>
              <a:rPr lang="zh-CN" altLang="zh-CN" sz="2000" b="1" smtClean="0">
                <a:solidFill>
                  <a:srgbClr val="FF0000"/>
                </a:solidFill>
              </a:rPr>
              <a:t>需带着问题，找工艺流程图中相应的</a:t>
            </a:r>
            <a:endParaRPr lang="en-US" altLang="zh-CN" sz="2000" b="1" smtClean="0">
              <a:solidFill>
                <a:srgbClr val="FF0000"/>
              </a:solidFill>
            </a:endParaRPr>
          </a:p>
          <a:p>
            <a:pPr fontAlgn="base">
              <a:spcBef>
                <a:spcPct val="0"/>
              </a:spcBef>
              <a:spcAft>
                <a:spcPct val="0"/>
              </a:spcAft>
            </a:pPr>
            <a:r>
              <a:rPr lang="en-US" altLang="zh-CN" sz="2000" b="1" smtClean="0">
                <a:solidFill>
                  <a:srgbClr val="FF0000"/>
                </a:solidFill>
              </a:rPr>
              <a:t>            “</a:t>
            </a:r>
            <a:r>
              <a:rPr lang="zh-CN" altLang="zh-CN" sz="2000" b="1" smtClean="0">
                <a:solidFill>
                  <a:srgbClr val="FF0000"/>
                </a:solidFill>
              </a:rPr>
              <a:t>反应</a:t>
            </a:r>
            <a:r>
              <a:rPr lang="en-US" altLang="zh-CN" sz="2000" b="1" smtClean="0">
                <a:solidFill>
                  <a:srgbClr val="FF0000"/>
                </a:solidFill>
              </a:rPr>
              <a:t>”</a:t>
            </a:r>
            <a:r>
              <a:rPr lang="zh-CN" altLang="zh-CN" sz="2000" b="1" smtClean="0">
                <a:solidFill>
                  <a:srgbClr val="FF0000"/>
                </a:solidFill>
              </a:rPr>
              <a:t>和</a:t>
            </a:r>
            <a:r>
              <a:rPr lang="en-US" altLang="zh-CN" sz="2000" b="1" smtClean="0">
                <a:solidFill>
                  <a:srgbClr val="FF0000"/>
                </a:solidFill>
              </a:rPr>
              <a:t>“</a:t>
            </a:r>
            <a:r>
              <a:rPr lang="zh-CN" altLang="zh-CN" sz="2000" b="1" smtClean="0">
                <a:solidFill>
                  <a:srgbClr val="FF0000"/>
                </a:solidFill>
              </a:rPr>
              <a:t>电解</a:t>
            </a:r>
            <a:r>
              <a:rPr lang="en-US" altLang="zh-CN" sz="2000" b="1" smtClean="0">
                <a:solidFill>
                  <a:srgbClr val="FF0000"/>
                </a:solidFill>
              </a:rPr>
              <a:t>”</a:t>
            </a:r>
            <a:r>
              <a:rPr lang="zh-CN" altLang="zh-CN" sz="2000" b="1" smtClean="0">
                <a:solidFill>
                  <a:srgbClr val="FF0000"/>
                </a:solidFill>
              </a:rPr>
              <a:t>位置，找到反应物和生成物，再具体回答。</a:t>
            </a:r>
            <a:endParaRPr lang="zh-CN" altLang="en-US" sz="2000" smtClean="0">
              <a:solidFill>
                <a:srgbClr val="FF0000"/>
              </a:solidFill>
              <a:cs typeface="宋体" panose="02010600030101010101" pitchFamily="2" charset="-122"/>
            </a:endParaRPr>
          </a:p>
        </p:txBody>
      </p:sp>
      <p:cxnSp>
        <p:nvCxnSpPr>
          <p:cNvPr id="6" name="直接连接符 5"/>
          <p:cNvCxnSpPr/>
          <p:nvPr/>
        </p:nvCxnSpPr>
        <p:spPr>
          <a:xfrm flipV="1">
            <a:off x="60976" y="1194943"/>
            <a:ext cx="11891433" cy="1905"/>
          </a:xfrm>
          <a:prstGeom prst="line">
            <a:avLst/>
          </a:prstGeom>
          <a:ln w="57150">
            <a:solidFill>
              <a:srgbClr val="FF0000"/>
            </a:solidFill>
          </a:ln>
          <a:scene3d>
            <a:camera prst="obliqueTopRight"/>
            <a:lightRig rig="threePt" dir="t"/>
          </a:scene3d>
        </p:spPr>
        <p:style>
          <a:lnRef idx="1">
            <a:schemeClr val="accent1"/>
          </a:lnRef>
          <a:fillRef idx="0">
            <a:schemeClr val="accent1"/>
          </a:fillRef>
          <a:effectRef idx="0">
            <a:schemeClr val="accent1"/>
          </a:effectRef>
          <a:fontRef idx="minor">
            <a:schemeClr val="tx1"/>
          </a:fontRef>
        </p:style>
      </p:cxnSp>
      <p:sp>
        <p:nvSpPr>
          <p:cNvPr id="8" name="矩形 7"/>
          <p:cNvSpPr/>
          <p:nvPr/>
        </p:nvSpPr>
        <p:spPr>
          <a:xfrm>
            <a:off x="527615" y="620808"/>
            <a:ext cx="7839549" cy="461665"/>
          </a:xfrm>
          <a:prstGeom prst="rect">
            <a:avLst/>
          </a:prstGeom>
        </p:spPr>
        <p:txBody>
          <a:bodyPr wrap="square">
            <a:spAutoFit/>
          </a:bodyPr>
          <a:lstStyle/>
          <a:p>
            <a:pPr fontAlgn="base">
              <a:spcBef>
                <a:spcPct val="0"/>
              </a:spcBef>
              <a:spcAft>
                <a:spcPct val="0"/>
              </a:spcAft>
              <a:tabLst>
                <a:tab pos="2514600" algn=""/>
              </a:tabLst>
            </a:pPr>
            <a:r>
              <a:rPr lang="en-US" altLang="zh-CN" sz="2400" b="1" kern="100" smtClean="0">
                <a:solidFill>
                  <a:srgbClr val="000000"/>
                </a:solidFill>
                <a:latin typeface="宋体" panose="02010600030101010101" pitchFamily="2" charset="-122"/>
                <a:ea typeface="黑体" panose="02010600030101010101" pitchFamily="49" charset="-122"/>
                <a:cs typeface="Times New Roman" panose="02020603050405020304"/>
              </a:rPr>
              <a:t>【4】</a:t>
            </a:r>
            <a:r>
              <a:rPr lang="zh-CN" altLang="zh-CN" sz="2400" b="1" kern="100" smtClean="0">
                <a:solidFill>
                  <a:srgbClr val="000000"/>
                </a:solidFill>
                <a:latin typeface="宋体" panose="02010600030101010101" pitchFamily="2" charset="-122"/>
                <a:ea typeface="黑体" panose="02010600030101010101" pitchFamily="49" charset="-122"/>
                <a:cs typeface="Times New Roman" panose="02020603050405020304"/>
              </a:rPr>
              <a:t>掌握解题流程</a:t>
            </a:r>
            <a:endParaRPr lang="en-US" altLang="zh-CN" sz="2400" b="1" kern="100" smtClean="0">
              <a:solidFill>
                <a:srgbClr val="000000"/>
              </a:solidFill>
              <a:latin typeface="宋体" panose="02010600030101010101" pitchFamily="2" charset="-122"/>
              <a:cs typeface="Courier New" panose="02070309020205020404"/>
            </a:endParaRPr>
          </a:p>
        </p:txBody>
      </p:sp>
      <p:sp>
        <p:nvSpPr>
          <p:cNvPr id="7" name="灯片编号占位符 6"/>
          <p:cNvSpPr>
            <a:spLocks noGrp="1"/>
          </p:cNvSpPr>
          <p:nvPr>
            <p:ph type="sldNum" sz="quarter" idx="12"/>
          </p:nvPr>
        </p:nvSpPr>
        <p:spPr/>
        <p:txBody>
          <a:bodyPr/>
          <a:lstStyle/>
          <a:p>
            <a:fld id="{9A0DB2DC-4C9A-4742-B13C-FB6460FD3503}" type="slidenum">
              <a:rPr lang="en-US" altLang="zh-CN" noProof="1" smtClean="0">
                <a:solidFill>
                  <a:srgbClr val="000000"/>
                </a:solidFill>
                <a:cs typeface="+mn-ea"/>
              </a:rPr>
            </a:fld>
            <a:endParaRPr lang="zh-CN" altLang="en-US" noProof="1">
              <a:solidFill>
                <a:srgbClr val="000000"/>
              </a:solidFill>
            </a:endParaRPr>
          </a:p>
        </p:txBody>
      </p:sp>
    </p:spTree>
  </p:cSld>
  <p:clrMapOvr>
    <a:masterClrMapping/>
  </p:clrMapOvr>
  <p:transition/>
</p:sld>
</file>

<file path=ppt/slides/slide22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
            <a:lum/>
          </a:blip>
          <a:stretch>
            <a:fillRect/>
          </a:stretch>
        </a:blipFill>
        <a:effectLst/>
      </p:bgPr>
    </p:bg>
    <p:spTree>
      <p:nvGrpSpPr>
        <p:cNvPr id="1" name=""/>
        <p:cNvGrpSpPr/>
        <p:nvPr/>
      </p:nvGrpSpPr>
      <p:grpSpPr>
        <a:xfrm>
          <a:off x="0" y="0"/>
          <a:ext cx="0" cy="0"/>
          <a:chOff x="0" y="0"/>
          <a:chExt cx="0" cy="0"/>
        </a:xfrm>
      </p:grpSpPr>
      <p:cxnSp>
        <p:nvCxnSpPr>
          <p:cNvPr id="9" name="直接连接符 8"/>
          <p:cNvCxnSpPr/>
          <p:nvPr/>
        </p:nvCxnSpPr>
        <p:spPr>
          <a:xfrm flipV="1">
            <a:off x="60976" y="1122938"/>
            <a:ext cx="11891433" cy="1905"/>
          </a:xfrm>
          <a:prstGeom prst="line">
            <a:avLst/>
          </a:prstGeom>
          <a:ln w="57150">
            <a:solidFill>
              <a:srgbClr val="FF0000"/>
            </a:solidFill>
          </a:ln>
          <a:scene3d>
            <a:camera prst="obliqueTopRight"/>
            <a:lightRig rig="threePt" dir="t"/>
          </a:scene3d>
        </p:spPr>
        <p:style>
          <a:lnRef idx="1">
            <a:schemeClr val="accent1"/>
          </a:lnRef>
          <a:fillRef idx="0">
            <a:schemeClr val="accent1"/>
          </a:fillRef>
          <a:effectRef idx="0">
            <a:schemeClr val="accent1"/>
          </a:effectRef>
          <a:fontRef idx="minor">
            <a:schemeClr val="tx1"/>
          </a:fontRef>
        </p:style>
      </p:cxnSp>
      <p:pic>
        <p:nvPicPr>
          <p:cNvPr id="13" name="Picture 5" descr="18SWAH8-3.TIF"/>
          <p:cNvPicPr>
            <a:picLocks noChangeAspect="1" noChangeArrowheads="1"/>
          </p:cNvPicPr>
          <p:nvPr/>
        </p:nvPicPr>
        <p:blipFill>
          <a:blip r:embed="rId2">
            <a:clrChange>
              <a:clrFrom>
                <a:srgbClr val="E5E5E5"/>
              </a:clrFrom>
              <a:clrTo>
                <a:srgbClr val="E5E5E5">
                  <a:alpha val="0"/>
                </a:srgbClr>
              </a:clrTo>
            </a:clrChange>
          </a:blip>
          <a:stretch>
            <a:fillRect/>
          </a:stretch>
        </p:blipFill>
        <p:spPr bwMode="auto">
          <a:xfrm>
            <a:off x="1007649" y="1484868"/>
            <a:ext cx="9695273" cy="1737339"/>
          </a:xfrm>
          <a:prstGeom prst="rect">
            <a:avLst/>
          </a:prstGeom>
          <a:noFill/>
          <a:ln w="9525">
            <a:noFill/>
            <a:miter lim="800000"/>
            <a:headEnd/>
            <a:tailEnd/>
          </a:ln>
        </p:spPr>
      </p:pic>
      <p:sp>
        <p:nvSpPr>
          <p:cNvPr id="1178627" name="Rectangle 3"/>
          <p:cNvSpPr>
            <a:spLocks noChangeArrowheads="1"/>
          </p:cNvSpPr>
          <p:nvPr/>
        </p:nvSpPr>
        <p:spPr bwMode="auto">
          <a:xfrm>
            <a:off x="1295667" y="3717020"/>
            <a:ext cx="6555000" cy="707886"/>
          </a:xfrm>
          <a:prstGeom prst="rect">
            <a:avLst/>
          </a:prstGeom>
          <a:noFill/>
          <a:ln w="9525">
            <a:solidFill>
              <a:srgbClr val="FF0000"/>
            </a:solidFill>
            <a:miter lim="800000"/>
          </a:ln>
          <a:effectLst/>
        </p:spPr>
        <p:txBody>
          <a:bodyPr vert="horz" wrap="none" lIns="91440" tIns="45720" rIns="91440" bIns="45720" numCol="1" anchor="ctr" anchorCtr="0" compatLnSpc="1">
            <a:spAutoFit/>
          </a:bodyPr>
          <a:lstStyle/>
          <a:p>
            <a:pPr fontAlgn="base">
              <a:spcBef>
                <a:spcPct val="0"/>
              </a:spcBef>
              <a:spcAft>
                <a:spcPct val="0"/>
              </a:spcAft>
              <a:tabLst>
                <a:tab pos="2514600" algn=""/>
              </a:tabLst>
            </a:pPr>
            <a:r>
              <a:rPr lang="en-US" altLang="zh-CN" sz="2000" b="1" smtClean="0">
                <a:solidFill>
                  <a:srgbClr val="000000"/>
                </a:solidFill>
                <a:latin typeface="Times New Roman" panose="02020603050405020304" pitchFamily="18" charset="0"/>
                <a:cs typeface="Times New Roman" panose="02020603050405020304" pitchFamily="18" charset="0"/>
              </a:rPr>
              <a:t>FeTiO</a:t>
            </a:r>
            <a:r>
              <a:rPr lang="en-US" altLang="zh-CN" sz="2000" b="1" baseline="-30000" smtClean="0">
                <a:solidFill>
                  <a:srgbClr val="000000"/>
                </a:solidFill>
                <a:latin typeface="Times New Roman" panose="02020603050405020304" pitchFamily="18" charset="0"/>
                <a:cs typeface="Times New Roman" panose="02020603050405020304" pitchFamily="18" charset="0"/>
              </a:rPr>
              <a:t>3</a:t>
            </a:r>
            <a:r>
              <a:rPr lang="zh-CN" altLang="en-US" sz="2000" b="1" smtClean="0">
                <a:solidFill>
                  <a:srgbClr val="000000"/>
                </a:solidFill>
                <a:latin typeface="Times New Roman" panose="02020603050405020304" pitchFamily="18" charset="0"/>
                <a:cs typeface="Times New Roman" panose="02020603050405020304" pitchFamily="18" charset="0"/>
              </a:rPr>
              <a:t>＋</a:t>
            </a:r>
            <a:r>
              <a:rPr lang="en-US" altLang="zh-CN" sz="2000" b="1" smtClean="0">
                <a:solidFill>
                  <a:srgbClr val="FF0000"/>
                </a:solidFill>
                <a:latin typeface="Times New Roman" panose="02020603050405020304" pitchFamily="18" charset="0"/>
                <a:cs typeface="Times New Roman" panose="02020603050405020304" pitchFamily="18" charset="0"/>
              </a:rPr>
              <a:t>4H</a:t>
            </a:r>
            <a:r>
              <a:rPr lang="zh-CN" altLang="en-US" sz="2000" b="1" baseline="30000" smtClean="0">
                <a:solidFill>
                  <a:srgbClr val="FF0000"/>
                </a:solidFill>
                <a:latin typeface="Times New Roman" panose="02020603050405020304" pitchFamily="18" charset="0"/>
                <a:cs typeface="Times New Roman" panose="02020603050405020304" pitchFamily="18" charset="0"/>
              </a:rPr>
              <a:t>＋</a:t>
            </a:r>
            <a:r>
              <a:rPr lang="zh-CN" altLang="en-US" sz="2000" b="1" smtClean="0">
                <a:solidFill>
                  <a:srgbClr val="FF0000"/>
                </a:solidFill>
                <a:latin typeface="Times New Roman" panose="02020603050405020304" pitchFamily="18" charset="0"/>
                <a:cs typeface="Times New Roman" panose="02020603050405020304" pitchFamily="18" charset="0"/>
              </a:rPr>
              <a:t>＋</a:t>
            </a:r>
            <a:r>
              <a:rPr lang="en-US" altLang="zh-CN" sz="2000" b="1" smtClean="0">
                <a:solidFill>
                  <a:srgbClr val="FF0000"/>
                </a:solidFill>
                <a:latin typeface="Times New Roman" panose="02020603050405020304" pitchFamily="18" charset="0"/>
                <a:cs typeface="Times New Roman" panose="02020603050405020304" pitchFamily="18" charset="0"/>
              </a:rPr>
              <a:t>4Cl</a:t>
            </a:r>
            <a:r>
              <a:rPr lang="zh-CN" altLang="en-US" sz="2000" b="1" baseline="30000" smtClean="0">
                <a:solidFill>
                  <a:srgbClr val="FF0000"/>
                </a:solidFill>
                <a:latin typeface="Times New Roman" panose="02020603050405020304" pitchFamily="18" charset="0"/>
                <a:cs typeface="Times New Roman" panose="02020603050405020304" pitchFamily="18" charset="0"/>
              </a:rPr>
              <a:t>－</a:t>
            </a:r>
            <a:r>
              <a:rPr lang="en-US" altLang="zh-CN" sz="2000" b="1" smtClean="0">
                <a:solidFill>
                  <a:srgbClr val="000000"/>
                </a:solidFill>
                <a:latin typeface="Times New Roman" panose="02020603050405020304" pitchFamily="18" charset="0"/>
                <a:cs typeface="Times New Roman" panose="02020603050405020304" pitchFamily="18" charset="0"/>
              </a:rPr>
              <a:t>== TiOCl</a:t>
            </a:r>
            <a:r>
              <a:rPr lang="en-US" altLang="zh-CN" sz="2000" b="1" baseline="-30000" smtClean="0">
                <a:solidFill>
                  <a:srgbClr val="000000"/>
                </a:solidFill>
                <a:latin typeface="Times New Roman" panose="02020603050405020304" pitchFamily="18" charset="0"/>
                <a:cs typeface="Times New Roman" panose="02020603050405020304" pitchFamily="18" charset="0"/>
              </a:rPr>
              <a:t>4</a:t>
            </a:r>
            <a:r>
              <a:rPr lang="en-US" altLang="zh-CN" sz="2000" b="1" baseline="30000" smtClean="0">
                <a:solidFill>
                  <a:srgbClr val="000000"/>
                </a:solidFill>
                <a:latin typeface="Times New Roman" panose="02020603050405020304" pitchFamily="18" charset="0"/>
                <a:cs typeface="Times New Roman" panose="02020603050405020304" pitchFamily="18" charset="0"/>
              </a:rPr>
              <a:t>2</a:t>
            </a:r>
            <a:r>
              <a:rPr lang="zh-CN" altLang="en-US" sz="2000" b="1" baseline="30000" smtClean="0">
                <a:solidFill>
                  <a:srgbClr val="000000"/>
                </a:solidFill>
                <a:latin typeface="Times New Roman" panose="02020603050405020304" pitchFamily="18" charset="0"/>
                <a:cs typeface="Times New Roman" panose="02020603050405020304" pitchFamily="18" charset="0"/>
              </a:rPr>
              <a:t>－</a:t>
            </a:r>
            <a:r>
              <a:rPr lang="zh-CN" altLang="en-US" sz="2000" b="1" smtClean="0">
                <a:solidFill>
                  <a:srgbClr val="000000"/>
                </a:solidFill>
                <a:latin typeface="Times New Roman" panose="02020603050405020304" pitchFamily="18" charset="0"/>
                <a:cs typeface="Times New Roman" panose="02020603050405020304" pitchFamily="18" charset="0"/>
              </a:rPr>
              <a:t>＋</a:t>
            </a:r>
            <a:r>
              <a:rPr lang="en-US" altLang="zh-CN" sz="2000" b="1" smtClean="0">
                <a:solidFill>
                  <a:srgbClr val="FF0000"/>
                </a:solidFill>
                <a:latin typeface="Times New Roman" panose="02020603050405020304" pitchFamily="18" charset="0"/>
                <a:cs typeface="Times New Roman" panose="02020603050405020304" pitchFamily="18" charset="0"/>
              </a:rPr>
              <a:t>Fe</a:t>
            </a:r>
            <a:r>
              <a:rPr lang="en-US" altLang="zh-CN" sz="2000" b="1" baseline="30000" smtClean="0">
                <a:solidFill>
                  <a:srgbClr val="FF0000"/>
                </a:solidFill>
                <a:latin typeface="Times New Roman" panose="02020603050405020304" pitchFamily="18" charset="0"/>
                <a:cs typeface="Times New Roman" panose="02020603050405020304" pitchFamily="18" charset="0"/>
              </a:rPr>
              <a:t>2</a:t>
            </a:r>
            <a:r>
              <a:rPr lang="zh-CN" altLang="en-US" sz="2000" b="1" baseline="30000" smtClean="0">
                <a:solidFill>
                  <a:srgbClr val="FF0000"/>
                </a:solidFill>
                <a:latin typeface="Times New Roman" panose="02020603050405020304" pitchFamily="18" charset="0"/>
                <a:cs typeface="Times New Roman" panose="02020603050405020304" pitchFamily="18" charset="0"/>
              </a:rPr>
              <a:t>＋</a:t>
            </a:r>
            <a:r>
              <a:rPr lang="zh-CN" altLang="en-US" sz="2000" b="1" smtClean="0">
                <a:solidFill>
                  <a:srgbClr val="FF0000"/>
                </a:solidFill>
                <a:latin typeface="Times New Roman" panose="02020603050405020304" pitchFamily="18" charset="0"/>
                <a:cs typeface="Times New Roman" panose="02020603050405020304" pitchFamily="18" charset="0"/>
              </a:rPr>
              <a:t>＋</a:t>
            </a:r>
            <a:r>
              <a:rPr lang="en-US" altLang="zh-CN" sz="2000" b="1" smtClean="0">
                <a:solidFill>
                  <a:srgbClr val="FF0000"/>
                </a:solidFill>
                <a:latin typeface="Times New Roman" panose="02020603050405020304" pitchFamily="18" charset="0"/>
                <a:cs typeface="Times New Roman" panose="02020603050405020304" pitchFamily="18" charset="0"/>
              </a:rPr>
              <a:t>2H</a:t>
            </a:r>
            <a:r>
              <a:rPr lang="en-US" altLang="zh-CN" sz="2000" b="1" baseline="-30000" smtClean="0">
                <a:solidFill>
                  <a:srgbClr val="FF0000"/>
                </a:solidFill>
                <a:latin typeface="Times New Roman" panose="02020603050405020304" pitchFamily="18" charset="0"/>
                <a:cs typeface="Times New Roman" panose="02020603050405020304" pitchFamily="18" charset="0"/>
              </a:rPr>
              <a:t>2</a:t>
            </a:r>
            <a:r>
              <a:rPr lang="en-US" altLang="zh-CN" sz="2000" b="1" smtClean="0">
                <a:solidFill>
                  <a:srgbClr val="FF0000"/>
                </a:solidFill>
                <a:latin typeface="Times New Roman" panose="02020603050405020304" pitchFamily="18" charset="0"/>
                <a:cs typeface="Times New Roman" panose="02020603050405020304" pitchFamily="18" charset="0"/>
              </a:rPr>
              <a:t>O</a:t>
            </a:r>
            <a:endParaRPr lang="en-US" altLang="zh-CN" sz="2000" smtClean="0">
              <a:solidFill>
                <a:srgbClr val="FF0000"/>
              </a:solidFill>
              <a:cs typeface="宋体" panose="02010600030101010101" pitchFamily="2" charset="-122"/>
            </a:endParaRPr>
          </a:p>
          <a:p>
            <a:pPr eaLnBrk="0" fontAlgn="base" hangingPunct="0">
              <a:spcBef>
                <a:spcPct val="0"/>
              </a:spcBef>
              <a:spcAft>
                <a:spcPct val="0"/>
              </a:spcAft>
              <a:tabLst>
                <a:tab pos="2514600" algn=""/>
              </a:tabLst>
            </a:pPr>
            <a:r>
              <a:rPr lang="en-US" altLang="zh-CN" sz="2000" b="1" smtClean="0">
                <a:solidFill>
                  <a:srgbClr val="000000"/>
                </a:solidFill>
                <a:latin typeface="Times New Roman" panose="02020603050405020304" pitchFamily="18" charset="0"/>
                <a:cs typeface="Times New Roman" panose="02020603050405020304" pitchFamily="18" charset="0"/>
              </a:rPr>
              <a:t>2FePO</a:t>
            </a:r>
            <a:r>
              <a:rPr lang="en-US" altLang="zh-CN" sz="2000" b="1" baseline="-30000" smtClean="0">
                <a:solidFill>
                  <a:srgbClr val="000000"/>
                </a:solidFill>
                <a:latin typeface="Times New Roman" panose="02020603050405020304" pitchFamily="18" charset="0"/>
                <a:cs typeface="Times New Roman" panose="02020603050405020304" pitchFamily="18" charset="0"/>
              </a:rPr>
              <a:t>4</a:t>
            </a:r>
            <a:r>
              <a:rPr lang="zh-CN" altLang="en-US" sz="2000" b="1" smtClean="0">
                <a:solidFill>
                  <a:srgbClr val="000000"/>
                </a:solidFill>
                <a:latin typeface="Times New Roman" panose="02020603050405020304" pitchFamily="18" charset="0"/>
                <a:cs typeface="Times New Roman" panose="02020603050405020304" pitchFamily="18" charset="0"/>
              </a:rPr>
              <a:t>＋</a:t>
            </a:r>
            <a:r>
              <a:rPr lang="en-US" altLang="zh-CN" sz="2000" b="1" smtClean="0">
                <a:solidFill>
                  <a:srgbClr val="000000"/>
                </a:solidFill>
                <a:latin typeface="Times New Roman" panose="02020603050405020304" pitchFamily="18" charset="0"/>
                <a:cs typeface="Times New Roman" panose="02020603050405020304" pitchFamily="18" charset="0"/>
              </a:rPr>
              <a:t>Li</a:t>
            </a:r>
            <a:r>
              <a:rPr lang="en-US" altLang="zh-CN" sz="2000" b="1" baseline="-30000" smtClean="0">
                <a:solidFill>
                  <a:srgbClr val="000000"/>
                </a:solidFill>
                <a:latin typeface="Times New Roman" panose="02020603050405020304" pitchFamily="18" charset="0"/>
                <a:cs typeface="Times New Roman" panose="02020603050405020304" pitchFamily="18" charset="0"/>
              </a:rPr>
              <a:t>2</a:t>
            </a:r>
            <a:r>
              <a:rPr lang="en-US" altLang="zh-CN" sz="2000" b="1" smtClean="0">
                <a:solidFill>
                  <a:srgbClr val="000000"/>
                </a:solidFill>
                <a:latin typeface="Times New Roman" panose="02020603050405020304" pitchFamily="18" charset="0"/>
                <a:cs typeface="Times New Roman" panose="02020603050405020304" pitchFamily="18" charset="0"/>
              </a:rPr>
              <a:t>CO</a:t>
            </a:r>
            <a:r>
              <a:rPr lang="en-US" altLang="zh-CN" sz="2000" b="1" baseline="-30000" smtClean="0">
                <a:solidFill>
                  <a:srgbClr val="000000"/>
                </a:solidFill>
                <a:latin typeface="Times New Roman" panose="02020603050405020304" pitchFamily="18" charset="0"/>
                <a:cs typeface="Times New Roman" panose="02020603050405020304" pitchFamily="18" charset="0"/>
              </a:rPr>
              <a:t>3</a:t>
            </a:r>
            <a:r>
              <a:rPr lang="zh-CN" altLang="en-US" sz="2000" b="1" smtClean="0">
                <a:solidFill>
                  <a:srgbClr val="000000"/>
                </a:solidFill>
                <a:latin typeface="Times New Roman" panose="02020603050405020304" pitchFamily="18" charset="0"/>
                <a:cs typeface="Times New Roman" panose="02020603050405020304" pitchFamily="18" charset="0"/>
              </a:rPr>
              <a:t>＋</a:t>
            </a:r>
            <a:r>
              <a:rPr lang="en-US" altLang="zh-CN" sz="2000" b="1" smtClean="0">
                <a:solidFill>
                  <a:srgbClr val="000000"/>
                </a:solidFill>
                <a:latin typeface="Times New Roman" panose="02020603050405020304" pitchFamily="18" charset="0"/>
                <a:cs typeface="Times New Roman" panose="02020603050405020304" pitchFamily="18" charset="0"/>
              </a:rPr>
              <a:t>H</a:t>
            </a:r>
            <a:r>
              <a:rPr lang="en-US" altLang="zh-CN" sz="2000" b="1" baseline="-30000" smtClean="0">
                <a:solidFill>
                  <a:srgbClr val="000000"/>
                </a:solidFill>
                <a:latin typeface="Times New Roman" panose="02020603050405020304" pitchFamily="18" charset="0"/>
                <a:cs typeface="Times New Roman" panose="02020603050405020304" pitchFamily="18" charset="0"/>
              </a:rPr>
              <a:t>2</a:t>
            </a:r>
            <a:r>
              <a:rPr lang="en-US" altLang="zh-CN" sz="2000" b="1" smtClean="0">
                <a:solidFill>
                  <a:srgbClr val="000000"/>
                </a:solidFill>
                <a:latin typeface="Times New Roman" panose="02020603050405020304" pitchFamily="18" charset="0"/>
                <a:cs typeface="Times New Roman" panose="02020603050405020304" pitchFamily="18" charset="0"/>
              </a:rPr>
              <a:t>C</a:t>
            </a:r>
            <a:r>
              <a:rPr lang="en-US" altLang="zh-CN" sz="2000" b="1" baseline="-30000" smtClean="0">
                <a:solidFill>
                  <a:srgbClr val="000000"/>
                </a:solidFill>
                <a:latin typeface="Times New Roman" panose="02020603050405020304" pitchFamily="18" charset="0"/>
                <a:cs typeface="Times New Roman" panose="02020603050405020304" pitchFamily="18" charset="0"/>
              </a:rPr>
              <a:t>2</a:t>
            </a:r>
            <a:r>
              <a:rPr lang="en-US" altLang="zh-CN" sz="2000" b="1" smtClean="0">
                <a:solidFill>
                  <a:srgbClr val="000000"/>
                </a:solidFill>
                <a:latin typeface="Times New Roman" panose="02020603050405020304" pitchFamily="18" charset="0"/>
                <a:cs typeface="Times New Roman" panose="02020603050405020304" pitchFamily="18" charset="0"/>
              </a:rPr>
              <a:t>O</a:t>
            </a:r>
            <a:r>
              <a:rPr lang="en-US" altLang="zh-CN" sz="2000" b="1" baseline="-30000" smtClean="0">
                <a:solidFill>
                  <a:srgbClr val="000000"/>
                </a:solidFill>
                <a:latin typeface="Times New Roman" panose="02020603050405020304" pitchFamily="18" charset="0"/>
                <a:cs typeface="Times New Roman" panose="02020603050405020304" pitchFamily="18" charset="0"/>
              </a:rPr>
              <a:t>4    </a:t>
            </a:r>
            <a:r>
              <a:rPr lang="en-US" altLang="zh-CN" sz="2000" b="1" smtClean="0">
                <a:solidFill>
                  <a:srgbClr val="000000"/>
                </a:solidFill>
                <a:latin typeface="Times New Roman" panose="02020603050405020304" pitchFamily="18" charset="0"/>
                <a:cs typeface="Times New Roman" panose="02020603050405020304" pitchFamily="18" charset="0"/>
              </a:rPr>
              <a:t>== </a:t>
            </a:r>
            <a:r>
              <a:rPr lang="en-US" altLang="zh-CN" sz="2000" b="1" baseline="-30000" smtClean="0">
                <a:solidFill>
                  <a:srgbClr val="000000"/>
                </a:solidFill>
                <a:latin typeface="Times New Roman" panose="02020603050405020304" pitchFamily="18" charset="0"/>
                <a:cs typeface="Times New Roman" panose="02020603050405020304" pitchFamily="18" charset="0"/>
              </a:rPr>
              <a:t> </a:t>
            </a:r>
            <a:r>
              <a:rPr lang="en-US" altLang="zh-CN" sz="2000" b="1" smtClean="0">
                <a:solidFill>
                  <a:srgbClr val="000000"/>
                </a:solidFill>
                <a:latin typeface="Times New Roman" panose="02020603050405020304" pitchFamily="18" charset="0"/>
                <a:cs typeface="Times New Roman" panose="02020603050405020304" pitchFamily="18" charset="0"/>
              </a:rPr>
              <a:t>2LiFePO</a:t>
            </a:r>
            <a:r>
              <a:rPr lang="en-US" altLang="zh-CN" sz="2000" b="1" baseline="-30000" smtClean="0">
                <a:solidFill>
                  <a:srgbClr val="000000"/>
                </a:solidFill>
                <a:latin typeface="Times New Roman" panose="02020603050405020304" pitchFamily="18" charset="0"/>
                <a:cs typeface="Times New Roman" panose="02020603050405020304" pitchFamily="18" charset="0"/>
              </a:rPr>
              <a:t>4</a:t>
            </a:r>
            <a:r>
              <a:rPr lang="zh-CN" altLang="en-US" sz="2000" b="1" smtClean="0">
                <a:solidFill>
                  <a:srgbClr val="000000"/>
                </a:solidFill>
                <a:latin typeface="Times New Roman" panose="02020603050405020304" pitchFamily="18" charset="0"/>
                <a:cs typeface="Times New Roman" panose="02020603050405020304" pitchFamily="18" charset="0"/>
              </a:rPr>
              <a:t>＋</a:t>
            </a:r>
            <a:r>
              <a:rPr lang="en-US" altLang="zh-CN" sz="2000" b="1" smtClean="0">
                <a:solidFill>
                  <a:srgbClr val="FF0000"/>
                </a:solidFill>
                <a:latin typeface="Times New Roman" panose="02020603050405020304" pitchFamily="18" charset="0"/>
                <a:cs typeface="Times New Roman" panose="02020603050405020304" pitchFamily="18" charset="0"/>
              </a:rPr>
              <a:t>3CO</a:t>
            </a:r>
            <a:r>
              <a:rPr lang="en-US" altLang="zh-CN" sz="2000" b="1" baseline="-30000" smtClean="0">
                <a:solidFill>
                  <a:srgbClr val="FF0000"/>
                </a:solidFill>
                <a:latin typeface="Times New Roman" panose="02020603050405020304" pitchFamily="18" charset="0"/>
                <a:cs typeface="Times New Roman" panose="02020603050405020304" pitchFamily="18" charset="0"/>
              </a:rPr>
              <a:t>2</a:t>
            </a:r>
            <a:r>
              <a:rPr lang="en-US" altLang="zh-CN" sz="2000" b="1" smtClean="0">
                <a:solidFill>
                  <a:srgbClr val="FF0000"/>
                </a:solidFill>
                <a:cs typeface="Times New Roman" panose="02020603050405020304" pitchFamily="18" charset="0"/>
              </a:rPr>
              <a:t>↑</a:t>
            </a:r>
            <a:r>
              <a:rPr lang="zh-CN" altLang="en-US" sz="2000" b="1" smtClean="0">
                <a:solidFill>
                  <a:srgbClr val="FF0000"/>
                </a:solidFill>
                <a:latin typeface="Times New Roman" panose="02020603050405020304" pitchFamily="18" charset="0"/>
                <a:cs typeface="Times New Roman" panose="02020603050405020304" pitchFamily="18" charset="0"/>
              </a:rPr>
              <a:t>＋</a:t>
            </a:r>
            <a:r>
              <a:rPr lang="en-US" altLang="zh-CN" sz="2000" b="1" smtClean="0">
                <a:solidFill>
                  <a:srgbClr val="FF0000"/>
                </a:solidFill>
                <a:latin typeface="Times New Roman" panose="02020603050405020304" pitchFamily="18" charset="0"/>
                <a:cs typeface="Times New Roman" panose="02020603050405020304" pitchFamily="18" charset="0"/>
              </a:rPr>
              <a:t>H</a:t>
            </a:r>
            <a:r>
              <a:rPr lang="en-US" altLang="zh-CN" sz="2000" b="1" baseline="-30000" smtClean="0">
                <a:solidFill>
                  <a:srgbClr val="FF0000"/>
                </a:solidFill>
                <a:latin typeface="Times New Roman" panose="02020603050405020304" pitchFamily="18" charset="0"/>
                <a:cs typeface="Times New Roman" panose="02020603050405020304" pitchFamily="18" charset="0"/>
              </a:rPr>
              <a:t>2</a:t>
            </a:r>
            <a:r>
              <a:rPr lang="en-US" altLang="zh-CN" sz="2000" b="1" smtClean="0">
                <a:solidFill>
                  <a:srgbClr val="FF0000"/>
                </a:solidFill>
                <a:latin typeface="Times New Roman" panose="02020603050405020304" pitchFamily="18" charset="0"/>
                <a:cs typeface="Times New Roman" panose="02020603050405020304" pitchFamily="18" charset="0"/>
              </a:rPr>
              <a:t>O</a:t>
            </a:r>
            <a:endParaRPr lang="en-US" altLang="zh-CN" sz="2000" smtClean="0">
              <a:solidFill>
                <a:srgbClr val="FF0000"/>
              </a:solidFill>
              <a:cs typeface="宋体" panose="02010600030101010101" pitchFamily="2" charset="-122"/>
            </a:endParaRPr>
          </a:p>
        </p:txBody>
      </p:sp>
      <p:sp>
        <p:nvSpPr>
          <p:cNvPr id="11" name="矩形 10"/>
          <p:cNvSpPr/>
          <p:nvPr/>
        </p:nvSpPr>
        <p:spPr>
          <a:xfrm>
            <a:off x="623620" y="548803"/>
            <a:ext cx="10368720" cy="461665"/>
          </a:xfrm>
          <a:prstGeom prst="rect">
            <a:avLst/>
          </a:prstGeom>
        </p:spPr>
        <p:txBody>
          <a:bodyPr wrap="square">
            <a:spAutoFit/>
          </a:bodyPr>
          <a:lstStyle/>
          <a:p>
            <a:pPr fontAlgn="base">
              <a:spcBef>
                <a:spcPct val="0"/>
              </a:spcBef>
              <a:spcAft>
                <a:spcPct val="0"/>
              </a:spcAft>
              <a:tabLst>
                <a:tab pos="2514600" algn=""/>
              </a:tabLst>
            </a:pPr>
            <a:r>
              <a:rPr lang="en-US" altLang="zh-CN" sz="2400" b="1" smtClean="0">
                <a:solidFill>
                  <a:srgbClr val="000000"/>
                </a:solidFill>
                <a:latin typeface="Times New Roman" panose="02020603050405020304" pitchFamily="18" charset="0"/>
                <a:ea typeface="黑体" panose="02010600030101010101" pitchFamily="49" charset="-122"/>
                <a:cs typeface="Times New Roman" panose="02020603050405020304" pitchFamily="18" charset="0"/>
              </a:rPr>
              <a:t>【5】</a:t>
            </a:r>
            <a:r>
              <a:rPr lang="zh-CN" altLang="en-US" sz="2400" b="1" smtClean="0">
                <a:solidFill>
                  <a:srgbClr val="000000"/>
                </a:solidFill>
                <a:latin typeface="Times New Roman" panose="02020603050405020304" pitchFamily="18" charset="0"/>
                <a:ea typeface="黑体" panose="02010600030101010101" pitchFamily="49" charset="-122"/>
                <a:cs typeface="Times New Roman" panose="02020603050405020304" pitchFamily="18" charset="0"/>
              </a:rPr>
              <a:t>解题技巧：</a:t>
            </a:r>
            <a:r>
              <a:rPr lang="zh-CN" altLang="en-US" sz="2400" b="1" smtClean="0">
                <a:solidFill>
                  <a:srgbClr val="C00000"/>
                </a:solidFill>
                <a:latin typeface="黑体" panose="02010600030101010101" pitchFamily="49" charset="-122"/>
                <a:ea typeface="黑体" panose="02010600030101010101" pitchFamily="49" charset="-122"/>
                <a:cs typeface="Times New Roman" panose="02020603050405020304" pitchFamily="18" charset="0"/>
              </a:rPr>
              <a:t>①抓守恒，写方程；</a:t>
            </a:r>
            <a:r>
              <a:rPr lang="en-US" altLang="zh-CN" sz="2400" b="1" smtClean="0">
                <a:solidFill>
                  <a:srgbClr val="C00000"/>
                </a:solidFill>
                <a:latin typeface="黑体" panose="02010600030101010101" pitchFamily="49" charset="-122"/>
                <a:ea typeface="黑体" panose="02010600030101010101" pitchFamily="49" charset="-122"/>
              </a:rPr>
              <a:t>②</a:t>
            </a:r>
            <a:r>
              <a:rPr lang="zh-CN" altLang="en-US" sz="2400" b="1" smtClean="0">
                <a:solidFill>
                  <a:srgbClr val="C00000"/>
                </a:solidFill>
                <a:latin typeface="黑体" panose="02010600030101010101" pitchFamily="49" charset="-122"/>
                <a:ea typeface="黑体" panose="02010600030101010101" pitchFamily="49" charset="-122"/>
              </a:rPr>
              <a:t>抓主干，看三线</a:t>
            </a:r>
            <a:endParaRPr lang="en-US" altLang="zh-CN" sz="2400" smtClean="0">
              <a:solidFill>
                <a:srgbClr val="000000"/>
              </a:solidFill>
              <a:cs typeface="Times New Roman" panose="02020603050405020304" pitchFamily="18" charset="0"/>
            </a:endParaRPr>
          </a:p>
        </p:txBody>
      </p:sp>
      <p:sp>
        <p:nvSpPr>
          <p:cNvPr id="7" name="灯片编号占位符 6"/>
          <p:cNvSpPr>
            <a:spLocks noGrp="1"/>
          </p:cNvSpPr>
          <p:nvPr>
            <p:ph type="sldNum" sz="quarter" idx="12"/>
          </p:nvPr>
        </p:nvSpPr>
        <p:spPr/>
        <p:txBody>
          <a:bodyPr/>
          <a:lstStyle/>
          <a:p>
            <a:fld id="{9A0DB2DC-4C9A-4742-B13C-FB6460FD3503}" type="slidenum">
              <a:rPr lang="en-US" altLang="zh-CN" noProof="1" smtClean="0">
                <a:solidFill>
                  <a:srgbClr val="000000"/>
                </a:solidFill>
                <a:cs typeface="+mn-ea"/>
              </a:rPr>
            </a:fld>
            <a:endParaRPr lang="zh-CN" altLang="en-US" noProof="1">
              <a:solidFill>
                <a:srgbClr val="000000"/>
              </a:solidFill>
            </a:endParaRPr>
          </a:p>
        </p:txBody>
      </p:sp>
    </p:spTree>
  </p:cSld>
  <p:clrMapOvr>
    <a:masterClrMapping/>
  </p:clrMapOvr>
  <p:transition>
    <p:push dir="u"/>
  </p:transition>
</p:sld>
</file>

<file path=ppt/slides/slide22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
            <a:lum/>
          </a:blip>
          <a:stretch>
            <a:fillRect/>
          </a:stretch>
        </a:blipFill>
        <a:effectLst/>
      </p:bgPr>
    </p:bg>
    <p:spTree>
      <p:nvGrpSpPr>
        <p:cNvPr id="1" name=""/>
        <p:cNvGrpSpPr/>
        <p:nvPr/>
      </p:nvGrpSpPr>
      <p:grpSpPr>
        <a:xfrm>
          <a:off x="0" y="0"/>
          <a:ext cx="0" cy="0"/>
          <a:chOff x="0" y="0"/>
          <a:chExt cx="0" cy="0"/>
        </a:xfrm>
      </p:grpSpPr>
      <p:sp>
        <p:nvSpPr>
          <p:cNvPr id="676992" name="Rectangle 128"/>
          <p:cNvSpPr>
            <a:spLocks noChangeArrowheads="1"/>
          </p:cNvSpPr>
          <p:nvPr/>
        </p:nvSpPr>
        <p:spPr bwMode="auto">
          <a:xfrm>
            <a:off x="719667" y="5013113"/>
            <a:ext cx="1344084" cy="528637"/>
          </a:xfrm>
          <a:prstGeom prst="rect">
            <a:avLst/>
          </a:prstGeom>
          <a:noFill/>
          <a:ln w="19050" algn="ctr">
            <a:noFill/>
            <a:prstDash val="dash"/>
            <a:miter lim="800000"/>
          </a:ln>
          <a:effectLst/>
        </p:spPr>
        <p:txBody>
          <a:bodyPr anchor="ctr"/>
          <a:lstStyle/>
          <a:p>
            <a:pPr fontAlgn="base">
              <a:lnSpc>
                <a:spcPct val="120000"/>
              </a:lnSpc>
              <a:spcBef>
                <a:spcPct val="0"/>
              </a:spcBef>
              <a:spcAft>
                <a:spcPct val="0"/>
              </a:spcAft>
              <a:tabLst>
                <a:tab pos="2514600" algn=""/>
              </a:tabLst>
            </a:pPr>
            <a:endParaRPr lang="zh-CN" altLang="en-US" b="1">
              <a:solidFill>
                <a:srgbClr val="000000"/>
              </a:solidFill>
            </a:endParaRPr>
          </a:p>
        </p:txBody>
      </p:sp>
      <p:sp>
        <p:nvSpPr>
          <p:cNvPr id="1065987" name="Rectangle 3"/>
          <p:cNvSpPr>
            <a:spLocks noChangeArrowheads="1"/>
          </p:cNvSpPr>
          <p:nvPr/>
        </p:nvSpPr>
        <p:spPr bwMode="auto">
          <a:xfrm>
            <a:off x="335602" y="548803"/>
            <a:ext cx="8736607" cy="461665"/>
          </a:xfrm>
          <a:prstGeom prst="rect">
            <a:avLst/>
          </a:prstGeom>
          <a:noFill/>
          <a:ln w="9525">
            <a:noFill/>
            <a:miter lim="800000"/>
          </a:ln>
          <a:effectLst/>
        </p:spPr>
        <p:txBody>
          <a:bodyPr vert="horz" wrap="square" lIns="91440" tIns="45720" rIns="91440" bIns="45720" numCol="1" anchor="ctr" anchorCtr="0" compatLnSpc="1">
            <a:spAutoFit/>
          </a:bodyPr>
          <a:lstStyle/>
          <a:p>
            <a:pPr fontAlgn="base">
              <a:spcBef>
                <a:spcPct val="0"/>
              </a:spcBef>
              <a:spcAft>
                <a:spcPct val="0"/>
              </a:spcAft>
              <a:tabLst>
                <a:tab pos="2514600" algn=""/>
              </a:tabLst>
            </a:pPr>
            <a:r>
              <a:rPr lang="en-US" altLang="zh-CN" sz="2400" b="1" smtClean="0">
                <a:solidFill>
                  <a:srgbClr val="000000"/>
                </a:solidFill>
                <a:latin typeface="黑体" panose="02010600030101010101" pitchFamily="49" charset="-122"/>
                <a:ea typeface="黑体" panose="02010600030101010101" pitchFamily="49" charset="-122"/>
                <a:cs typeface="Times New Roman" panose="02020603050405020304" pitchFamily="18" charset="0"/>
              </a:rPr>
              <a:t>【6】</a:t>
            </a:r>
            <a:r>
              <a:rPr lang="zh-CN" altLang="en-US" sz="2400" b="1" smtClean="0">
                <a:solidFill>
                  <a:srgbClr val="000000"/>
                </a:solidFill>
                <a:latin typeface="黑体" panose="02010600030101010101" pitchFamily="49" charset="-122"/>
                <a:ea typeface="黑体" panose="02010600030101010101" pitchFamily="49" charset="-122"/>
                <a:cs typeface="Times New Roman" panose="02020603050405020304" pitchFamily="18" charset="0"/>
              </a:rPr>
              <a:t>原料预处理</a:t>
            </a:r>
            <a:r>
              <a:rPr lang="en-US" altLang="zh-CN" sz="2400" b="1" smtClean="0">
                <a:solidFill>
                  <a:srgbClr val="000000"/>
                </a:solidFill>
                <a:latin typeface="黑体" panose="02010600030101010101" pitchFamily="49" charset="-122"/>
                <a:ea typeface="黑体" panose="02010600030101010101" pitchFamily="49" charset="-122"/>
                <a:cs typeface="Times New Roman" panose="02020603050405020304" pitchFamily="18" charset="0"/>
              </a:rPr>
              <a:t>——</a:t>
            </a:r>
            <a:r>
              <a:rPr lang="zh-CN" altLang="en-US" sz="2400" b="1" smtClean="0">
                <a:solidFill>
                  <a:srgbClr val="000000"/>
                </a:solidFill>
                <a:latin typeface="黑体" panose="02010600030101010101" pitchFamily="49" charset="-122"/>
                <a:ea typeface="黑体" panose="02010600030101010101" pitchFamily="49" charset="-122"/>
                <a:cs typeface="Times New Roman" panose="02020603050405020304" pitchFamily="18" charset="0"/>
              </a:rPr>
              <a:t>常用</a:t>
            </a:r>
            <a:r>
              <a:rPr lang="en-US" altLang="zh-CN" sz="2400" b="1" smtClean="0">
                <a:solidFill>
                  <a:srgbClr val="000000"/>
                </a:solidFill>
                <a:latin typeface="黑体" panose="02010600030101010101" pitchFamily="49" charset="-122"/>
                <a:ea typeface="黑体" panose="02010600030101010101" pitchFamily="49" charset="-122"/>
                <a:cs typeface="Times New Roman" panose="02020603050405020304" pitchFamily="18" charset="0"/>
              </a:rPr>
              <a:t>3</a:t>
            </a:r>
            <a:r>
              <a:rPr lang="zh-CN" altLang="en-US" sz="2400" b="1" smtClean="0">
                <a:solidFill>
                  <a:srgbClr val="000000"/>
                </a:solidFill>
                <a:latin typeface="黑体" panose="02010600030101010101" pitchFamily="49" charset="-122"/>
                <a:ea typeface="黑体" panose="02010600030101010101" pitchFamily="49" charset="-122"/>
                <a:cs typeface="Times New Roman" panose="02020603050405020304" pitchFamily="18" charset="0"/>
              </a:rPr>
              <a:t>方法：</a:t>
            </a:r>
            <a:r>
              <a:rPr lang="zh-CN" altLang="en-US" sz="2400" b="1" smtClean="0">
                <a:solidFill>
                  <a:srgbClr val="FF0000"/>
                </a:solidFill>
                <a:latin typeface="黑体" panose="02010600030101010101" pitchFamily="49" charset="-122"/>
                <a:ea typeface="黑体" panose="02010600030101010101" pitchFamily="49" charset="-122"/>
                <a:cs typeface="Times New Roman" panose="02020603050405020304" pitchFamily="18" charset="0"/>
              </a:rPr>
              <a:t>磨、浸、烧</a:t>
            </a:r>
            <a:endParaRPr lang="zh-CN" altLang="en-US" smtClean="0">
              <a:solidFill>
                <a:srgbClr val="FF0000"/>
              </a:solidFill>
              <a:cs typeface="宋体" panose="02010600030101010101" pitchFamily="2" charset="-122"/>
            </a:endParaRPr>
          </a:p>
        </p:txBody>
      </p:sp>
      <p:sp>
        <p:nvSpPr>
          <p:cNvPr id="29" name="矩形 28"/>
          <p:cNvSpPr/>
          <p:nvPr/>
        </p:nvSpPr>
        <p:spPr>
          <a:xfrm>
            <a:off x="623622" y="1916898"/>
            <a:ext cx="10848753" cy="2086725"/>
          </a:xfrm>
          <a:prstGeom prst="rect">
            <a:avLst/>
          </a:prstGeom>
          <a:ln>
            <a:solidFill>
              <a:srgbClr val="008000"/>
            </a:solidFill>
          </a:ln>
        </p:spPr>
        <p:txBody>
          <a:bodyPr wrap="square">
            <a:spAutoFit/>
          </a:bodyPr>
          <a:lstStyle/>
          <a:p>
            <a:pPr fontAlgn="base">
              <a:lnSpc>
                <a:spcPct val="120000"/>
              </a:lnSpc>
              <a:spcBef>
                <a:spcPct val="0"/>
              </a:spcBef>
              <a:spcAft>
                <a:spcPct val="0"/>
              </a:spcAft>
              <a:tabLst>
                <a:tab pos="2514600" algn=""/>
              </a:tabLst>
            </a:pPr>
            <a:r>
              <a:rPr lang="zh-CN" altLang="en-US" b="1" smtClean="0">
                <a:solidFill>
                  <a:srgbClr val="FF0000"/>
                </a:solidFill>
                <a:latin typeface="Times New Roman" panose="02020603050405020304" pitchFamily="18" charset="0"/>
                <a:cs typeface="Times New Roman" panose="02020603050405020304" pitchFamily="18" charset="0"/>
              </a:rPr>
              <a:t>研磨：</a:t>
            </a:r>
            <a:r>
              <a:rPr lang="zh-CN" altLang="en-US" b="1" smtClean="0">
                <a:solidFill>
                  <a:srgbClr val="000000"/>
                </a:solidFill>
                <a:latin typeface="Times New Roman" panose="02020603050405020304" pitchFamily="18" charset="0"/>
                <a:cs typeface="Times New Roman" panose="02020603050405020304" pitchFamily="18" charset="0"/>
              </a:rPr>
              <a:t>减小固体颗粒度，增大接触面积，提高反应速率</a:t>
            </a:r>
            <a:endParaRPr lang="en-US" altLang="zh-CN" b="1" smtClean="0">
              <a:solidFill>
                <a:srgbClr val="000000"/>
              </a:solidFill>
              <a:latin typeface="Times New Roman" panose="02020603050405020304" pitchFamily="18" charset="0"/>
              <a:cs typeface="Times New Roman" panose="02020603050405020304" pitchFamily="18" charset="0"/>
            </a:endParaRPr>
          </a:p>
          <a:p>
            <a:pPr fontAlgn="base">
              <a:lnSpc>
                <a:spcPct val="120000"/>
              </a:lnSpc>
              <a:spcBef>
                <a:spcPct val="0"/>
              </a:spcBef>
              <a:spcAft>
                <a:spcPct val="0"/>
              </a:spcAft>
              <a:tabLst>
                <a:tab pos="2514600" algn=""/>
              </a:tabLst>
            </a:pPr>
            <a:r>
              <a:rPr lang="zh-CN" altLang="en-US" b="1" smtClean="0">
                <a:solidFill>
                  <a:srgbClr val="0000FF"/>
                </a:solidFill>
                <a:latin typeface="Times New Roman" panose="02020603050405020304" pitchFamily="18" charset="0"/>
                <a:cs typeface="Times New Roman" panose="02020603050405020304" pitchFamily="18" charset="0"/>
              </a:rPr>
              <a:t>水浸：</a:t>
            </a:r>
            <a:r>
              <a:rPr lang="zh-CN" altLang="en-US" b="1" smtClean="0">
                <a:solidFill>
                  <a:srgbClr val="000000"/>
                </a:solidFill>
                <a:latin typeface="Times New Roman" panose="02020603050405020304" pitchFamily="18" charset="0"/>
                <a:cs typeface="Times New Roman" panose="02020603050405020304" pitchFamily="18" charset="0"/>
              </a:rPr>
              <a:t>与水接触反应或溶解</a:t>
            </a:r>
            <a:endParaRPr lang="en-US" altLang="zh-CN" b="1" smtClean="0">
              <a:solidFill>
                <a:srgbClr val="000000"/>
              </a:solidFill>
              <a:latin typeface="Times New Roman" panose="02020603050405020304" pitchFamily="18" charset="0"/>
              <a:cs typeface="Times New Roman" panose="02020603050405020304" pitchFamily="18" charset="0"/>
            </a:endParaRPr>
          </a:p>
          <a:p>
            <a:pPr fontAlgn="base">
              <a:lnSpc>
                <a:spcPct val="120000"/>
              </a:lnSpc>
              <a:spcBef>
                <a:spcPct val="0"/>
              </a:spcBef>
              <a:spcAft>
                <a:spcPct val="0"/>
              </a:spcAft>
              <a:tabLst>
                <a:tab pos="2514600" algn=""/>
              </a:tabLst>
            </a:pPr>
            <a:r>
              <a:rPr lang="zh-CN" altLang="en-US" b="1" smtClean="0">
                <a:solidFill>
                  <a:srgbClr val="0000FF"/>
                </a:solidFill>
                <a:latin typeface="Times New Roman" panose="02020603050405020304" pitchFamily="18" charset="0"/>
                <a:cs typeface="Times New Roman" panose="02020603050405020304" pitchFamily="18" charset="0"/>
              </a:rPr>
              <a:t>酸浸：</a:t>
            </a:r>
            <a:r>
              <a:rPr lang="zh-CN" altLang="en-US" b="1" smtClean="0">
                <a:solidFill>
                  <a:srgbClr val="000000"/>
                </a:solidFill>
                <a:latin typeface="Times New Roman" panose="02020603050405020304" pitchFamily="18" charset="0"/>
                <a:cs typeface="Times New Roman" panose="02020603050405020304" pitchFamily="18" charset="0"/>
              </a:rPr>
              <a:t>与酸反应或溶解，使可溶性金属离子进入溶液，不溶物通过过滤除去</a:t>
            </a:r>
            <a:endParaRPr lang="en-US" altLang="zh-CN" b="1" smtClean="0">
              <a:solidFill>
                <a:srgbClr val="000000"/>
              </a:solidFill>
              <a:latin typeface="Times New Roman" panose="02020603050405020304" pitchFamily="18" charset="0"/>
              <a:cs typeface="Times New Roman" panose="02020603050405020304" pitchFamily="18" charset="0"/>
            </a:endParaRPr>
          </a:p>
          <a:p>
            <a:pPr fontAlgn="base">
              <a:lnSpc>
                <a:spcPct val="120000"/>
              </a:lnSpc>
              <a:spcBef>
                <a:spcPct val="0"/>
              </a:spcBef>
              <a:spcAft>
                <a:spcPct val="0"/>
              </a:spcAft>
              <a:tabLst>
                <a:tab pos="2514600" algn=""/>
              </a:tabLst>
            </a:pPr>
            <a:r>
              <a:rPr lang="zh-CN" altLang="en-US" b="1" smtClean="0">
                <a:solidFill>
                  <a:srgbClr val="0000FF"/>
                </a:solidFill>
                <a:latin typeface="Times New Roman" panose="02020603050405020304" pitchFamily="18" charset="0"/>
                <a:cs typeface="Times New Roman" panose="02020603050405020304" pitchFamily="18" charset="0"/>
              </a:rPr>
              <a:t>碱浸：</a:t>
            </a:r>
            <a:r>
              <a:rPr lang="zh-CN" altLang="en-US" b="1" smtClean="0">
                <a:solidFill>
                  <a:srgbClr val="000000"/>
                </a:solidFill>
                <a:latin typeface="Times New Roman" panose="02020603050405020304" pitchFamily="18" charset="0"/>
                <a:cs typeface="Times New Roman" panose="02020603050405020304" pitchFamily="18" charset="0"/>
              </a:rPr>
              <a:t>除去油污，溶解酸性氧化物、铝及其氧化物</a:t>
            </a:r>
            <a:endParaRPr lang="en-US" altLang="zh-CN" b="1" smtClean="0">
              <a:solidFill>
                <a:srgbClr val="000000"/>
              </a:solidFill>
              <a:latin typeface="Times New Roman" panose="02020603050405020304" pitchFamily="18" charset="0"/>
              <a:cs typeface="Times New Roman" panose="02020603050405020304" pitchFamily="18" charset="0"/>
            </a:endParaRPr>
          </a:p>
          <a:p>
            <a:pPr fontAlgn="base">
              <a:lnSpc>
                <a:spcPct val="120000"/>
              </a:lnSpc>
              <a:spcBef>
                <a:spcPct val="0"/>
              </a:spcBef>
              <a:spcAft>
                <a:spcPct val="0"/>
              </a:spcAft>
              <a:tabLst>
                <a:tab pos="2514600" algn="l"/>
              </a:tabLst>
            </a:pPr>
            <a:r>
              <a:rPr lang="zh-CN" altLang="en-US" b="1" smtClean="0">
                <a:solidFill>
                  <a:srgbClr val="FF0000"/>
                </a:solidFill>
                <a:latin typeface="Times New Roman" panose="02020603050405020304" pitchFamily="18" charset="0"/>
                <a:cs typeface="Times New Roman" panose="02020603050405020304" pitchFamily="18" charset="0"/>
              </a:rPr>
              <a:t>灼烧：</a:t>
            </a:r>
            <a:r>
              <a:rPr lang="zh-CN" altLang="en-US" b="1" smtClean="0">
                <a:solidFill>
                  <a:srgbClr val="000000"/>
                </a:solidFill>
                <a:latin typeface="Times New Roman" panose="02020603050405020304" pitchFamily="18" charset="0"/>
                <a:cs typeface="Times New Roman" panose="02020603050405020304" pitchFamily="18" charset="0"/>
              </a:rPr>
              <a:t>除去可燃性杂质或使原料初步转化，如海带提取碘</a:t>
            </a:r>
            <a:endParaRPr lang="en-US" altLang="zh-CN" b="1" smtClean="0">
              <a:solidFill>
                <a:srgbClr val="000000"/>
              </a:solidFill>
              <a:latin typeface="Times New Roman" panose="02020603050405020304" pitchFamily="18" charset="0"/>
              <a:cs typeface="Times New Roman" panose="02020603050405020304" pitchFamily="18" charset="0"/>
            </a:endParaRPr>
          </a:p>
          <a:p>
            <a:pPr fontAlgn="base">
              <a:lnSpc>
                <a:spcPct val="120000"/>
              </a:lnSpc>
              <a:spcBef>
                <a:spcPct val="0"/>
              </a:spcBef>
              <a:spcAft>
                <a:spcPct val="0"/>
              </a:spcAft>
              <a:tabLst>
                <a:tab pos="2514600" algn=""/>
              </a:tabLst>
            </a:pPr>
            <a:r>
              <a:rPr lang="zh-CN" altLang="en-US" b="1" smtClean="0">
                <a:solidFill>
                  <a:srgbClr val="C00000"/>
                </a:solidFill>
                <a:latin typeface="Times New Roman" panose="02020603050405020304" pitchFamily="18" charset="0"/>
                <a:cs typeface="Times New Roman" panose="02020603050405020304" pitchFamily="18" charset="0"/>
              </a:rPr>
              <a:t>煅烧：</a:t>
            </a:r>
            <a:r>
              <a:rPr lang="zh-CN" altLang="en-US" b="1" smtClean="0">
                <a:solidFill>
                  <a:srgbClr val="000000"/>
                </a:solidFill>
                <a:latin typeface="Times New Roman" panose="02020603050405020304" pitchFamily="18" charset="0"/>
                <a:cs typeface="Times New Roman" panose="02020603050405020304" pitchFamily="18" charset="0"/>
              </a:rPr>
              <a:t>改变结构，使一些物质能溶解，并使一些杂质在高温下氧化、分解</a:t>
            </a:r>
            <a:endParaRPr lang="zh-CN" altLang="en-US" b="1">
              <a:solidFill>
                <a:srgbClr val="000000"/>
              </a:solidFill>
            </a:endParaRPr>
          </a:p>
        </p:txBody>
      </p:sp>
      <p:cxnSp>
        <p:nvCxnSpPr>
          <p:cNvPr id="31" name="直接连接符 30"/>
          <p:cNvCxnSpPr/>
          <p:nvPr/>
        </p:nvCxnSpPr>
        <p:spPr>
          <a:xfrm flipV="1">
            <a:off x="2" y="1194943"/>
            <a:ext cx="11891433" cy="1905"/>
          </a:xfrm>
          <a:prstGeom prst="line">
            <a:avLst/>
          </a:prstGeom>
          <a:ln w="57150">
            <a:solidFill>
              <a:srgbClr val="FF0000"/>
            </a:solidFill>
          </a:ln>
          <a:scene3d>
            <a:camera prst="obliqueTopRight"/>
            <a:lightRig rig="threePt" dir="t"/>
          </a:scene3d>
        </p:spPr>
        <p:style>
          <a:lnRef idx="1">
            <a:schemeClr val="accent1"/>
          </a:lnRef>
          <a:fillRef idx="0">
            <a:schemeClr val="accent1"/>
          </a:fillRef>
          <a:effectRef idx="0">
            <a:schemeClr val="accent1"/>
          </a:effectRef>
          <a:fontRef idx="minor">
            <a:schemeClr val="tx1"/>
          </a:fontRef>
        </p:style>
      </p:cxnSp>
      <p:sp>
        <p:nvSpPr>
          <p:cNvPr id="7" name="灯片编号占位符 6"/>
          <p:cNvSpPr>
            <a:spLocks noGrp="1"/>
          </p:cNvSpPr>
          <p:nvPr>
            <p:ph type="sldNum" sz="quarter" idx="12"/>
          </p:nvPr>
        </p:nvSpPr>
        <p:spPr/>
        <p:txBody>
          <a:bodyPr/>
          <a:lstStyle/>
          <a:p>
            <a:fld id="{9A0DB2DC-4C9A-4742-B13C-FB6460FD3503}" type="slidenum">
              <a:rPr lang="en-US" altLang="zh-CN" noProof="1" smtClean="0">
                <a:solidFill>
                  <a:srgbClr val="000000"/>
                </a:solidFill>
                <a:cs typeface="+mn-ea"/>
              </a:rPr>
            </a:fld>
            <a:endParaRPr lang="zh-CN" altLang="en-US" noProof="1">
              <a:solidFill>
                <a:srgbClr val="000000"/>
              </a:solidFill>
            </a:endParaRPr>
          </a:p>
        </p:txBody>
      </p:sp>
    </p:spTree>
  </p:cSld>
  <p:clrMapOvr>
    <a:masterClrMapping/>
  </p:clrMapOvr>
  <p:transition/>
</p:sld>
</file>

<file path=ppt/slides/slide22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
            <a:lum/>
          </a:blip>
          <a:stretch>
            <a:fillRect/>
          </a:stretch>
        </a:blipFill>
        <a:effectLst/>
      </p:bgPr>
    </p:bg>
    <p:spTree>
      <p:nvGrpSpPr>
        <p:cNvPr id="1" name=""/>
        <p:cNvGrpSpPr/>
        <p:nvPr/>
      </p:nvGrpSpPr>
      <p:grpSpPr>
        <a:xfrm>
          <a:off x="0" y="0"/>
          <a:ext cx="0" cy="0"/>
          <a:chOff x="0" y="0"/>
          <a:chExt cx="0" cy="0"/>
        </a:xfrm>
      </p:grpSpPr>
      <p:sp>
        <p:nvSpPr>
          <p:cNvPr id="9" name="矩形 8"/>
          <p:cNvSpPr/>
          <p:nvPr/>
        </p:nvSpPr>
        <p:spPr>
          <a:xfrm>
            <a:off x="911642" y="476798"/>
            <a:ext cx="4724247" cy="461665"/>
          </a:xfrm>
          <a:prstGeom prst="rect">
            <a:avLst/>
          </a:prstGeom>
        </p:spPr>
        <p:txBody>
          <a:bodyPr wrap="square">
            <a:spAutoFit/>
          </a:bodyPr>
          <a:lstStyle/>
          <a:p>
            <a:pPr fontAlgn="base">
              <a:spcBef>
                <a:spcPct val="0"/>
              </a:spcBef>
              <a:spcAft>
                <a:spcPct val="0"/>
              </a:spcAft>
            </a:pPr>
            <a:r>
              <a:rPr lang="en-US" altLang="zh-CN" sz="2400" b="1" smtClean="0">
                <a:solidFill>
                  <a:srgbClr val="000000"/>
                </a:solidFill>
                <a:latin typeface="黑体" panose="02010600030101010101" pitchFamily="49" charset="-122"/>
                <a:ea typeface="黑体" panose="02010600030101010101" pitchFamily="49" charset="-122"/>
              </a:rPr>
              <a:t>【7】</a:t>
            </a:r>
            <a:r>
              <a:rPr lang="zh-CN" altLang="en-US" sz="2400" b="1" smtClean="0">
                <a:solidFill>
                  <a:srgbClr val="000000"/>
                </a:solidFill>
                <a:latin typeface="黑体" panose="02010600030101010101" pitchFamily="49" charset="-122"/>
                <a:ea typeface="黑体" panose="02010600030101010101" pitchFamily="49" charset="-122"/>
              </a:rPr>
              <a:t>反应条件的控制</a:t>
            </a:r>
            <a:endParaRPr lang="zh-CN" altLang="en-US" sz="2400" b="1">
              <a:solidFill>
                <a:srgbClr val="000000"/>
              </a:solidFill>
              <a:latin typeface="黑体" panose="02010600030101010101" pitchFamily="49" charset="-122"/>
              <a:ea typeface="黑体" panose="02010600030101010101" pitchFamily="49" charset="-122"/>
            </a:endParaRPr>
          </a:p>
        </p:txBody>
      </p:sp>
      <p:cxnSp>
        <p:nvCxnSpPr>
          <p:cNvPr id="10" name="直接连接符 9"/>
          <p:cNvCxnSpPr/>
          <p:nvPr/>
        </p:nvCxnSpPr>
        <p:spPr>
          <a:xfrm flipV="1">
            <a:off x="60976" y="980833"/>
            <a:ext cx="11891433" cy="1905"/>
          </a:xfrm>
          <a:prstGeom prst="line">
            <a:avLst/>
          </a:prstGeom>
          <a:ln w="57150">
            <a:solidFill>
              <a:srgbClr val="FF0000"/>
            </a:solidFill>
          </a:ln>
          <a:scene3d>
            <a:camera prst="obliqueTopRight"/>
            <a:lightRig rig="threePt" dir="t"/>
          </a:scene3d>
        </p:spPr>
        <p:style>
          <a:lnRef idx="1">
            <a:schemeClr val="accent1"/>
          </a:lnRef>
          <a:fillRef idx="0">
            <a:schemeClr val="accent1"/>
          </a:fillRef>
          <a:effectRef idx="0">
            <a:schemeClr val="accent1"/>
          </a:effectRef>
          <a:fontRef idx="minor">
            <a:schemeClr val="tx1"/>
          </a:fontRef>
        </p:style>
      </p:cxnSp>
      <p:sp>
        <p:nvSpPr>
          <p:cNvPr id="1241089" name="Rectangle 1"/>
          <p:cNvSpPr>
            <a:spLocks noChangeArrowheads="1"/>
          </p:cNvSpPr>
          <p:nvPr/>
        </p:nvSpPr>
        <p:spPr bwMode="auto">
          <a:xfrm>
            <a:off x="911642" y="1270567"/>
            <a:ext cx="2208153" cy="646331"/>
          </a:xfrm>
          <a:prstGeom prst="rect">
            <a:avLst/>
          </a:prstGeom>
          <a:noFill/>
          <a:ln w="9525">
            <a:solidFill>
              <a:srgbClr val="FF0000"/>
            </a:solidFill>
            <a:miter lim="800000"/>
          </a:ln>
          <a:effectLst/>
        </p:spPr>
        <p:txBody>
          <a:bodyPr vert="horz" wrap="square" lIns="91440" tIns="45720" rIns="91440" bIns="45720" numCol="1" anchor="ctr" anchorCtr="0" compatLnSpc="1">
            <a:spAutoFit/>
          </a:bodyPr>
          <a:lstStyle/>
          <a:p>
            <a:pPr algn="ctr" fontAlgn="base">
              <a:spcBef>
                <a:spcPct val="0"/>
              </a:spcBef>
              <a:spcAft>
                <a:spcPct val="0"/>
              </a:spcAft>
              <a:tabLst>
                <a:tab pos="2514600" algn=""/>
              </a:tabLst>
            </a:pPr>
            <a:r>
              <a:rPr lang="en-US" altLang="zh-CN" b="1" smtClean="0">
                <a:solidFill>
                  <a:srgbClr val="C00000"/>
                </a:solidFill>
                <a:latin typeface="黑体" panose="02010600030101010101" pitchFamily="49" charset="-122"/>
                <a:ea typeface="黑体" panose="02010600030101010101" pitchFamily="49" charset="-122"/>
                <a:cs typeface="Times New Roman" panose="02020603050405020304" pitchFamily="18" charset="0"/>
              </a:rPr>
              <a:t>1</a:t>
            </a:r>
            <a:r>
              <a:rPr lang="zh-CN" altLang="en-US" b="1" smtClean="0">
                <a:solidFill>
                  <a:srgbClr val="C00000"/>
                </a:solidFill>
                <a:latin typeface="黑体" panose="02010600030101010101" pitchFamily="49" charset="-122"/>
                <a:ea typeface="黑体" panose="02010600030101010101" pitchFamily="49" charset="-122"/>
                <a:cs typeface="Times New Roman" panose="02020603050405020304" pitchFamily="18" charset="0"/>
              </a:rPr>
              <a:t>控制</a:t>
            </a:r>
            <a:endParaRPr lang="en-US" altLang="zh-CN" b="1" smtClean="0">
              <a:solidFill>
                <a:srgbClr val="C00000"/>
              </a:solidFill>
              <a:latin typeface="黑体" panose="02010600030101010101" pitchFamily="49" charset="-122"/>
              <a:ea typeface="黑体" panose="02010600030101010101" pitchFamily="49" charset="-122"/>
              <a:cs typeface="Times New Roman" panose="02020603050405020304" pitchFamily="18" charset="0"/>
            </a:endParaRPr>
          </a:p>
          <a:p>
            <a:pPr algn="ctr" fontAlgn="base">
              <a:spcBef>
                <a:spcPct val="0"/>
              </a:spcBef>
              <a:spcAft>
                <a:spcPct val="0"/>
              </a:spcAft>
              <a:tabLst>
                <a:tab pos="2514600" algn=""/>
              </a:tabLst>
            </a:pPr>
            <a:r>
              <a:rPr lang="zh-CN" altLang="en-US" b="1" smtClean="0">
                <a:solidFill>
                  <a:srgbClr val="C00000"/>
                </a:solidFill>
                <a:latin typeface="黑体" panose="02010600030101010101" pitchFamily="49" charset="-122"/>
                <a:ea typeface="黑体" panose="02010600030101010101" pitchFamily="49" charset="-122"/>
                <a:cs typeface="Times New Roman" panose="02020603050405020304" pitchFamily="18" charset="0"/>
              </a:rPr>
              <a:t>溶液</a:t>
            </a:r>
            <a:r>
              <a:rPr lang="en-US" altLang="zh-CN" b="1" smtClean="0">
                <a:solidFill>
                  <a:srgbClr val="C00000"/>
                </a:solidFill>
                <a:latin typeface="Times New Roman" panose="02020603050405020304" pitchFamily="18" charset="0"/>
                <a:ea typeface="黑体" panose="02010600030101010101" pitchFamily="49" charset="-122"/>
                <a:cs typeface="Times New Roman" panose="02020603050405020304" pitchFamily="18" charset="0"/>
              </a:rPr>
              <a:t>pH</a:t>
            </a:r>
            <a:endParaRPr lang="en-US" altLang="zh-CN" smtClean="0">
              <a:solidFill>
                <a:srgbClr val="C00000"/>
              </a:solidFill>
              <a:cs typeface="宋体" panose="02010600030101010101" pitchFamily="2" charset="-122"/>
            </a:endParaRPr>
          </a:p>
        </p:txBody>
      </p:sp>
      <p:sp>
        <p:nvSpPr>
          <p:cNvPr id="13" name="Rectangle 7"/>
          <p:cNvSpPr>
            <a:spLocks noChangeArrowheads="1"/>
          </p:cNvSpPr>
          <p:nvPr/>
        </p:nvSpPr>
        <p:spPr bwMode="auto">
          <a:xfrm>
            <a:off x="3215800" y="1290896"/>
            <a:ext cx="8256573" cy="584775"/>
          </a:xfrm>
          <a:prstGeom prst="rect">
            <a:avLst/>
          </a:prstGeom>
          <a:noFill/>
          <a:ln w="9525">
            <a:solidFill>
              <a:srgbClr val="FF0000"/>
            </a:solidFill>
            <a:miter lim="800000"/>
          </a:ln>
          <a:effectLst/>
        </p:spPr>
        <p:txBody>
          <a:bodyPr vert="horz" wrap="square" lIns="91440" tIns="45720" rIns="91440" bIns="45720" numCol="1" anchor="ctr" anchorCtr="0" compatLnSpc="1">
            <a:spAutoFit/>
          </a:bodyPr>
          <a:lstStyle/>
          <a:p>
            <a:pPr fontAlgn="base">
              <a:spcBef>
                <a:spcPct val="0"/>
              </a:spcBef>
              <a:spcAft>
                <a:spcPct val="0"/>
              </a:spcAft>
              <a:tabLst>
                <a:tab pos="2514600" algn="l"/>
              </a:tabLst>
            </a:pPr>
            <a:r>
              <a:rPr lang="en-US" altLang="zh-CN" sz="1600" b="1" smtClean="0">
                <a:solidFill>
                  <a:srgbClr val="000000"/>
                </a:solidFill>
                <a:latin typeface="新宋体" panose="02010609030101010101" charset="-122"/>
                <a:ea typeface="新宋体" panose="02010609030101010101" charset="-122"/>
                <a:cs typeface="Times New Roman" panose="02020603050405020304" pitchFamily="18" charset="0"/>
              </a:rPr>
              <a:t>①</a:t>
            </a:r>
            <a:r>
              <a:rPr lang="zh-CN" altLang="en-US" sz="1600" b="1" smtClean="0">
                <a:solidFill>
                  <a:srgbClr val="000000"/>
                </a:solidFill>
                <a:latin typeface="新宋体" panose="02010609030101010101" charset="-122"/>
                <a:ea typeface="新宋体" panose="02010609030101010101" charset="-122"/>
                <a:cs typeface="Times New Roman" panose="02020603050405020304" pitchFamily="18" charset="0"/>
              </a:rPr>
              <a:t>控制反应类型（氧化性、还原性、水解程度）；</a:t>
            </a:r>
            <a:endParaRPr lang="en-US" altLang="zh-CN" sz="1600" b="1" smtClean="0">
              <a:solidFill>
                <a:srgbClr val="000000"/>
              </a:solidFill>
              <a:latin typeface="新宋体" panose="02010609030101010101" charset="-122"/>
              <a:ea typeface="新宋体" panose="02010609030101010101" charset="-122"/>
              <a:cs typeface="Times New Roman" panose="02020603050405020304" pitchFamily="18" charset="0"/>
            </a:endParaRPr>
          </a:p>
          <a:p>
            <a:pPr fontAlgn="base">
              <a:spcBef>
                <a:spcPct val="0"/>
              </a:spcBef>
              <a:spcAft>
                <a:spcPct val="0"/>
              </a:spcAft>
              <a:tabLst>
                <a:tab pos="2514600" algn="l"/>
              </a:tabLst>
            </a:pPr>
            <a:r>
              <a:rPr lang="en-US" altLang="zh-CN" sz="1600" b="1" smtClean="0">
                <a:solidFill>
                  <a:srgbClr val="000000"/>
                </a:solidFill>
                <a:latin typeface="新宋体" panose="02010609030101010101" charset="-122"/>
                <a:ea typeface="新宋体" panose="02010609030101010101" charset="-122"/>
                <a:cs typeface="Times New Roman" panose="02020603050405020304" pitchFamily="18" charset="0"/>
              </a:rPr>
              <a:t>②</a:t>
            </a:r>
            <a:r>
              <a:rPr lang="zh-CN" altLang="en-US" sz="1600" b="1" smtClean="0">
                <a:solidFill>
                  <a:srgbClr val="000000"/>
                </a:solidFill>
                <a:latin typeface="新宋体" panose="02010609030101010101" charset="-122"/>
                <a:ea typeface="新宋体" panose="02010609030101010101" charset="-122"/>
                <a:cs typeface="Times New Roman" panose="02020603050405020304" pitchFamily="18" charset="0"/>
              </a:rPr>
              <a:t>控制</a:t>
            </a:r>
            <a:r>
              <a:rPr lang="zh-CN" altLang="zh-CN" sz="1600" b="1" kern="100" smtClean="0">
                <a:solidFill>
                  <a:srgbClr val="000000"/>
                </a:solidFill>
                <a:latin typeface="新宋体" panose="02010609030101010101" charset="-122"/>
                <a:ea typeface="新宋体" panose="02010609030101010101" charset="-122"/>
                <a:cs typeface="Times New Roman" panose="02020603050405020304"/>
              </a:rPr>
              <a:t>金属离子形成氢氧化物沉淀</a:t>
            </a:r>
            <a:r>
              <a:rPr lang="zh-CN" altLang="en-US" sz="1600" b="1" kern="100" smtClean="0">
                <a:solidFill>
                  <a:srgbClr val="000000"/>
                </a:solidFill>
                <a:latin typeface="新宋体" panose="02010609030101010101" charset="-122"/>
                <a:ea typeface="新宋体" panose="02010609030101010101" charset="-122"/>
                <a:cs typeface="Times New Roman" panose="02020603050405020304"/>
              </a:rPr>
              <a:t>；</a:t>
            </a:r>
            <a:endParaRPr lang="en-US" altLang="zh-CN" sz="1600" b="1" kern="100" smtClean="0">
              <a:solidFill>
                <a:srgbClr val="000000"/>
              </a:solidFill>
              <a:latin typeface="新宋体" panose="02010609030101010101" charset="-122"/>
              <a:ea typeface="新宋体" panose="02010609030101010101" charset="-122"/>
              <a:cs typeface="Times New Roman" panose="02020603050405020304"/>
            </a:endParaRPr>
          </a:p>
        </p:txBody>
      </p:sp>
      <p:sp>
        <p:nvSpPr>
          <p:cNvPr id="14" name="Rectangle 1"/>
          <p:cNvSpPr>
            <a:spLocks noChangeArrowheads="1"/>
          </p:cNvSpPr>
          <p:nvPr/>
        </p:nvSpPr>
        <p:spPr bwMode="auto">
          <a:xfrm>
            <a:off x="1007649" y="2276923"/>
            <a:ext cx="2208153" cy="646331"/>
          </a:xfrm>
          <a:prstGeom prst="rect">
            <a:avLst/>
          </a:prstGeom>
          <a:noFill/>
          <a:ln w="9525">
            <a:solidFill>
              <a:srgbClr val="FF0000"/>
            </a:solidFill>
            <a:miter lim="800000"/>
          </a:ln>
          <a:effectLst/>
        </p:spPr>
        <p:txBody>
          <a:bodyPr vert="horz" wrap="square" lIns="91440" tIns="45720" rIns="91440" bIns="45720" numCol="1" anchor="ctr" anchorCtr="0" compatLnSpc="1">
            <a:spAutoFit/>
          </a:bodyPr>
          <a:lstStyle/>
          <a:p>
            <a:pPr algn="ctr" fontAlgn="base">
              <a:spcBef>
                <a:spcPct val="0"/>
              </a:spcBef>
              <a:spcAft>
                <a:spcPct val="0"/>
              </a:spcAft>
              <a:tabLst>
                <a:tab pos="2514600" algn=""/>
              </a:tabLst>
            </a:pPr>
            <a:r>
              <a:rPr lang="en-US" altLang="zh-CN" b="1" smtClean="0">
                <a:solidFill>
                  <a:srgbClr val="C00000"/>
                </a:solidFill>
                <a:latin typeface="黑体" panose="02010600030101010101" pitchFamily="49" charset="-122"/>
                <a:ea typeface="黑体" panose="02010600030101010101" pitchFamily="49" charset="-122"/>
                <a:cs typeface="Times New Roman" panose="02020603050405020304" pitchFamily="18" charset="0"/>
              </a:rPr>
              <a:t>2</a:t>
            </a:r>
            <a:r>
              <a:rPr lang="zh-CN" altLang="en-US" b="1" smtClean="0">
                <a:solidFill>
                  <a:srgbClr val="C00000"/>
                </a:solidFill>
                <a:latin typeface="黑体" panose="02010600030101010101" pitchFamily="49" charset="-122"/>
                <a:ea typeface="黑体" panose="02010600030101010101" pitchFamily="49" charset="-122"/>
                <a:cs typeface="Times New Roman" panose="02020603050405020304" pitchFamily="18" charset="0"/>
              </a:rPr>
              <a:t>控制</a:t>
            </a:r>
            <a:endParaRPr lang="en-US" altLang="zh-CN" b="1" smtClean="0">
              <a:solidFill>
                <a:srgbClr val="C00000"/>
              </a:solidFill>
              <a:latin typeface="黑体" panose="02010600030101010101" pitchFamily="49" charset="-122"/>
              <a:ea typeface="黑体" panose="02010600030101010101" pitchFamily="49" charset="-122"/>
              <a:cs typeface="Times New Roman" panose="02020603050405020304" pitchFamily="18" charset="0"/>
            </a:endParaRPr>
          </a:p>
          <a:p>
            <a:pPr algn="ctr" fontAlgn="base">
              <a:spcBef>
                <a:spcPct val="0"/>
              </a:spcBef>
              <a:spcAft>
                <a:spcPct val="0"/>
              </a:spcAft>
              <a:tabLst>
                <a:tab pos="2514600" algn=""/>
              </a:tabLst>
            </a:pPr>
            <a:r>
              <a:rPr lang="zh-CN" altLang="en-US" b="1" smtClean="0">
                <a:solidFill>
                  <a:srgbClr val="C00000"/>
                </a:solidFill>
                <a:latin typeface="黑体" panose="02010600030101010101" pitchFamily="49" charset="-122"/>
                <a:ea typeface="黑体" panose="02010600030101010101" pitchFamily="49" charset="-122"/>
                <a:cs typeface="宋体" panose="02010600030101010101" pitchFamily="2" charset="-122"/>
              </a:rPr>
              <a:t>反应温度</a:t>
            </a:r>
            <a:endParaRPr lang="en-US" altLang="zh-CN" b="1" smtClean="0">
              <a:solidFill>
                <a:srgbClr val="C00000"/>
              </a:solidFill>
              <a:latin typeface="黑体" panose="02010600030101010101" pitchFamily="49" charset="-122"/>
              <a:ea typeface="黑体" panose="02010600030101010101" pitchFamily="49" charset="-122"/>
              <a:cs typeface="宋体" panose="02010600030101010101" pitchFamily="2" charset="-122"/>
            </a:endParaRPr>
          </a:p>
        </p:txBody>
      </p:sp>
      <p:sp>
        <p:nvSpPr>
          <p:cNvPr id="15" name="矩形 14"/>
          <p:cNvSpPr/>
          <p:nvPr/>
        </p:nvSpPr>
        <p:spPr>
          <a:xfrm>
            <a:off x="3311808" y="2010946"/>
            <a:ext cx="8160565" cy="1384995"/>
          </a:xfrm>
          <a:prstGeom prst="rect">
            <a:avLst/>
          </a:prstGeom>
          <a:ln>
            <a:solidFill>
              <a:srgbClr val="FF0000"/>
            </a:solidFill>
          </a:ln>
        </p:spPr>
        <p:txBody>
          <a:bodyPr wrap="square">
            <a:spAutoFit/>
          </a:bodyPr>
          <a:lstStyle/>
          <a:p>
            <a:pPr algn="just" fontAlgn="base">
              <a:lnSpc>
                <a:spcPct val="150000"/>
              </a:lnSpc>
              <a:spcBef>
                <a:spcPct val="0"/>
              </a:spcBef>
              <a:spcAft>
                <a:spcPct val="0"/>
              </a:spcAft>
              <a:tabLst>
                <a:tab pos="2514600" algn=""/>
              </a:tabLst>
            </a:pPr>
            <a:r>
              <a:rPr lang="en-US" altLang="zh-CN" sz="1400" b="1" kern="100" smtClean="0">
                <a:solidFill>
                  <a:srgbClr val="000000"/>
                </a:solidFill>
                <a:latin typeface="Times New Roman" panose="02020603050405020304"/>
                <a:cs typeface="Courier New" panose="02070309020205020404"/>
              </a:rPr>
              <a:t>①</a:t>
            </a:r>
            <a:r>
              <a:rPr lang="zh-CN" altLang="zh-CN" sz="1400" b="1" kern="100" smtClean="0">
                <a:solidFill>
                  <a:srgbClr val="000000"/>
                </a:solidFill>
                <a:latin typeface="Times New Roman" panose="02020603050405020304"/>
                <a:cs typeface="Times New Roman" panose="02020603050405020304"/>
              </a:rPr>
              <a:t>控制化学反应速率</a:t>
            </a:r>
            <a:r>
              <a:rPr lang="zh-CN" altLang="en-US" sz="1400" b="1" kern="100" smtClean="0">
                <a:solidFill>
                  <a:srgbClr val="000000"/>
                </a:solidFill>
                <a:latin typeface="Times New Roman" panose="02020603050405020304"/>
                <a:cs typeface="Times New Roman" panose="02020603050405020304"/>
              </a:rPr>
              <a:t>；</a:t>
            </a:r>
            <a:r>
              <a:rPr lang="en-US" altLang="zh-CN" sz="1400" b="1" kern="100" smtClean="0">
                <a:solidFill>
                  <a:srgbClr val="000000"/>
                </a:solidFill>
                <a:latin typeface="Times New Roman" panose="02020603050405020304"/>
                <a:cs typeface="Courier New" panose="02070309020205020404"/>
              </a:rPr>
              <a:t>②</a:t>
            </a:r>
            <a:r>
              <a:rPr lang="zh-CN" altLang="zh-CN" sz="1400" b="1" kern="100" smtClean="0">
                <a:solidFill>
                  <a:srgbClr val="000000"/>
                </a:solidFill>
                <a:latin typeface="Times New Roman" panose="02020603050405020304"/>
                <a:cs typeface="Times New Roman" panose="02020603050405020304"/>
              </a:rPr>
              <a:t>控制平衡移动方向</a:t>
            </a:r>
            <a:r>
              <a:rPr lang="zh-CN" altLang="en-US" sz="1400" b="1" kern="100" smtClean="0">
                <a:solidFill>
                  <a:srgbClr val="000000"/>
                </a:solidFill>
                <a:latin typeface="Times New Roman" panose="02020603050405020304"/>
                <a:cs typeface="Times New Roman" panose="02020603050405020304"/>
              </a:rPr>
              <a:t>；</a:t>
            </a:r>
            <a:endParaRPr lang="en-US" altLang="zh-CN" sz="1400" b="1" kern="100" smtClean="0">
              <a:solidFill>
                <a:srgbClr val="000000"/>
              </a:solidFill>
              <a:latin typeface="Times New Roman" panose="02020603050405020304"/>
              <a:cs typeface="Times New Roman" panose="02020603050405020304"/>
            </a:endParaRPr>
          </a:p>
          <a:p>
            <a:pPr algn="just" fontAlgn="base">
              <a:lnSpc>
                <a:spcPct val="150000"/>
              </a:lnSpc>
              <a:spcBef>
                <a:spcPct val="0"/>
              </a:spcBef>
              <a:spcAft>
                <a:spcPct val="0"/>
              </a:spcAft>
              <a:tabLst>
                <a:tab pos="2514600" algn=""/>
              </a:tabLst>
            </a:pPr>
            <a:r>
              <a:rPr lang="en-US" altLang="zh-CN" sz="1400" b="1" kern="100" smtClean="0">
                <a:solidFill>
                  <a:srgbClr val="000000"/>
                </a:solidFill>
                <a:latin typeface="Times New Roman" panose="02020603050405020304"/>
                <a:cs typeface="Courier New" panose="02070309020205020404"/>
              </a:rPr>
              <a:t>③</a:t>
            </a:r>
            <a:r>
              <a:rPr lang="zh-CN" altLang="zh-CN" sz="1400" b="1" kern="100" smtClean="0">
                <a:solidFill>
                  <a:srgbClr val="000000"/>
                </a:solidFill>
                <a:latin typeface="Times New Roman" panose="02020603050405020304"/>
                <a:cs typeface="Times New Roman" panose="02020603050405020304"/>
              </a:rPr>
              <a:t>控制固体的溶解与结晶</a:t>
            </a:r>
            <a:r>
              <a:rPr lang="zh-CN" altLang="en-US" sz="1400" b="1" kern="100" smtClean="0">
                <a:solidFill>
                  <a:srgbClr val="000000"/>
                </a:solidFill>
                <a:latin typeface="Times New Roman" panose="02020603050405020304"/>
                <a:cs typeface="Times New Roman" panose="02020603050405020304"/>
              </a:rPr>
              <a:t>；</a:t>
            </a:r>
            <a:r>
              <a:rPr lang="en-US" altLang="zh-CN" sz="1400" b="1" kern="100" smtClean="0">
                <a:solidFill>
                  <a:srgbClr val="000000"/>
                </a:solidFill>
                <a:latin typeface="Times New Roman" panose="02020603050405020304"/>
                <a:cs typeface="Courier New" panose="02070309020205020404"/>
              </a:rPr>
              <a:t>④</a:t>
            </a:r>
            <a:r>
              <a:rPr lang="zh-CN" altLang="zh-CN" sz="1400" b="1" kern="100" smtClean="0">
                <a:solidFill>
                  <a:srgbClr val="000000"/>
                </a:solidFill>
                <a:latin typeface="Times New Roman" panose="02020603050405020304"/>
                <a:cs typeface="Times New Roman" panose="02020603050405020304"/>
              </a:rPr>
              <a:t>促进溶液中气体的逸出或实现蒸馏</a:t>
            </a:r>
            <a:r>
              <a:rPr lang="zh-CN" altLang="en-US" sz="1400" b="1" kern="100" smtClean="0">
                <a:solidFill>
                  <a:srgbClr val="000000"/>
                </a:solidFill>
                <a:latin typeface="Times New Roman" panose="02020603050405020304"/>
                <a:cs typeface="Times New Roman" panose="02020603050405020304"/>
              </a:rPr>
              <a:t>；</a:t>
            </a:r>
            <a:endParaRPr lang="en-US" altLang="zh-CN" sz="1400" b="1" kern="100" smtClean="0">
              <a:solidFill>
                <a:srgbClr val="000000"/>
              </a:solidFill>
              <a:latin typeface="Times New Roman" panose="02020603050405020304"/>
              <a:cs typeface="Times New Roman" panose="02020603050405020304"/>
            </a:endParaRPr>
          </a:p>
          <a:p>
            <a:pPr algn="just" fontAlgn="base">
              <a:lnSpc>
                <a:spcPct val="150000"/>
              </a:lnSpc>
              <a:spcBef>
                <a:spcPct val="0"/>
              </a:spcBef>
              <a:spcAft>
                <a:spcPct val="0"/>
              </a:spcAft>
              <a:tabLst>
                <a:tab pos="2514600" algn=""/>
              </a:tabLst>
            </a:pPr>
            <a:r>
              <a:rPr lang="en-US" altLang="zh-CN" sz="1400" b="1" kern="100" smtClean="0">
                <a:solidFill>
                  <a:srgbClr val="000000"/>
                </a:solidFill>
                <a:latin typeface="Times New Roman" panose="02020603050405020304"/>
                <a:cs typeface="Courier New" panose="02070309020205020404"/>
              </a:rPr>
              <a:t>⑤</a:t>
            </a:r>
            <a:r>
              <a:rPr lang="zh-CN" altLang="zh-CN" sz="1400" b="1" kern="100" smtClean="0">
                <a:solidFill>
                  <a:srgbClr val="000000"/>
                </a:solidFill>
                <a:latin typeface="Times New Roman" panose="02020603050405020304"/>
                <a:cs typeface="Times New Roman" panose="02020603050405020304"/>
              </a:rPr>
              <a:t>防止或实现某物质水解或分解</a:t>
            </a:r>
            <a:r>
              <a:rPr lang="zh-CN" altLang="en-US" sz="1400" b="1" kern="100" smtClean="0">
                <a:solidFill>
                  <a:srgbClr val="000000"/>
                </a:solidFill>
                <a:latin typeface="Times New Roman" panose="02020603050405020304"/>
                <a:cs typeface="Times New Roman" panose="02020603050405020304"/>
              </a:rPr>
              <a:t>；</a:t>
            </a:r>
            <a:r>
              <a:rPr lang="en-US" altLang="zh-CN" sz="1400" b="1" kern="100" smtClean="0">
                <a:solidFill>
                  <a:srgbClr val="000000"/>
                </a:solidFill>
                <a:latin typeface="Times New Roman" panose="02020603050405020304"/>
                <a:cs typeface="Courier New" panose="02070309020205020404"/>
              </a:rPr>
              <a:t>⑥</a:t>
            </a:r>
            <a:r>
              <a:rPr lang="zh-CN" altLang="zh-CN" sz="1400" b="1" kern="100" smtClean="0">
                <a:solidFill>
                  <a:srgbClr val="000000"/>
                </a:solidFill>
                <a:latin typeface="Times New Roman" panose="02020603050405020304"/>
                <a:cs typeface="Times New Roman" panose="02020603050405020304"/>
              </a:rPr>
              <a:t>使催化剂达到最大活性</a:t>
            </a:r>
            <a:r>
              <a:rPr lang="zh-CN" altLang="en-US" sz="1400" b="1" kern="100" smtClean="0">
                <a:solidFill>
                  <a:srgbClr val="000000"/>
                </a:solidFill>
                <a:latin typeface="Times New Roman" panose="02020603050405020304"/>
                <a:cs typeface="Times New Roman" panose="02020603050405020304"/>
              </a:rPr>
              <a:t>；</a:t>
            </a:r>
            <a:endParaRPr lang="en-US" altLang="zh-CN" sz="1400" b="1" kern="100" smtClean="0">
              <a:solidFill>
                <a:srgbClr val="000000"/>
              </a:solidFill>
              <a:latin typeface="Times New Roman" panose="02020603050405020304"/>
              <a:cs typeface="Times New Roman" panose="02020603050405020304"/>
            </a:endParaRPr>
          </a:p>
          <a:p>
            <a:pPr algn="just" fontAlgn="base">
              <a:lnSpc>
                <a:spcPct val="150000"/>
              </a:lnSpc>
              <a:spcBef>
                <a:spcPct val="0"/>
              </a:spcBef>
              <a:spcAft>
                <a:spcPct val="0"/>
              </a:spcAft>
              <a:tabLst>
                <a:tab pos="2514600" algn="l"/>
              </a:tabLst>
            </a:pPr>
            <a:r>
              <a:rPr lang="en-US" altLang="zh-CN" sz="1400" b="1" kern="100" smtClean="0">
                <a:solidFill>
                  <a:srgbClr val="000000"/>
                </a:solidFill>
                <a:latin typeface="Times New Roman" panose="02020603050405020304"/>
                <a:cs typeface="Courier New" panose="02070309020205020404"/>
              </a:rPr>
              <a:t>⑦</a:t>
            </a:r>
            <a:r>
              <a:rPr lang="zh-CN" altLang="zh-CN" sz="1400" b="1" kern="100" smtClean="0">
                <a:solidFill>
                  <a:srgbClr val="000000"/>
                </a:solidFill>
                <a:latin typeface="Times New Roman" panose="02020603050405020304"/>
                <a:cs typeface="Times New Roman" panose="02020603050405020304"/>
              </a:rPr>
              <a:t>防止副反应的发生</a:t>
            </a:r>
            <a:r>
              <a:rPr lang="zh-CN" altLang="en-US" sz="1400" b="1" kern="100" smtClean="0">
                <a:solidFill>
                  <a:srgbClr val="000000"/>
                </a:solidFill>
                <a:latin typeface="Times New Roman" panose="02020603050405020304"/>
                <a:cs typeface="Times New Roman" panose="02020603050405020304"/>
              </a:rPr>
              <a:t>。</a:t>
            </a:r>
            <a:endParaRPr lang="zh-CN" altLang="zh-CN" sz="1400" b="1" kern="100">
              <a:solidFill>
                <a:srgbClr val="000000"/>
              </a:solidFill>
              <a:latin typeface="宋体" panose="02010600030101010101" pitchFamily="2" charset="-122"/>
              <a:cs typeface="Courier New" panose="02070309020205020404"/>
            </a:endParaRPr>
          </a:p>
        </p:txBody>
      </p:sp>
      <p:sp>
        <p:nvSpPr>
          <p:cNvPr id="17" name="Rectangle 1"/>
          <p:cNvSpPr>
            <a:spLocks noChangeArrowheads="1"/>
          </p:cNvSpPr>
          <p:nvPr/>
        </p:nvSpPr>
        <p:spPr bwMode="auto">
          <a:xfrm>
            <a:off x="1007647" y="3502721"/>
            <a:ext cx="2208152" cy="646331"/>
          </a:xfrm>
          <a:prstGeom prst="rect">
            <a:avLst/>
          </a:prstGeom>
          <a:noFill/>
          <a:ln w="9525">
            <a:solidFill>
              <a:srgbClr val="FF0000"/>
            </a:solidFill>
            <a:miter lim="800000"/>
          </a:ln>
          <a:effectLst/>
        </p:spPr>
        <p:txBody>
          <a:bodyPr vert="horz" wrap="square" lIns="91440" tIns="45720" rIns="91440" bIns="45720" numCol="1" anchor="ctr" anchorCtr="0" compatLnSpc="1">
            <a:spAutoFit/>
          </a:bodyPr>
          <a:lstStyle/>
          <a:p>
            <a:pPr algn="ctr" fontAlgn="base">
              <a:spcBef>
                <a:spcPct val="0"/>
              </a:spcBef>
              <a:spcAft>
                <a:spcPct val="0"/>
              </a:spcAft>
              <a:tabLst>
                <a:tab pos="2514600" algn=""/>
              </a:tabLst>
            </a:pPr>
            <a:r>
              <a:rPr lang="en-US" altLang="zh-CN" b="1" smtClean="0">
                <a:solidFill>
                  <a:srgbClr val="C00000"/>
                </a:solidFill>
                <a:latin typeface="黑体" panose="02010600030101010101" pitchFamily="49" charset="-122"/>
                <a:ea typeface="黑体" panose="02010600030101010101" pitchFamily="49" charset="-122"/>
                <a:cs typeface="Times New Roman" panose="02020603050405020304" pitchFamily="18" charset="0"/>
              </a:rPr>
              <a:t>3</a:t>
            </a:r>
            <a:r>
              <a:rPr lang="zh-CN" altLang="en-US" b="1" smtClean="0">
                <a:solidFill>
                  <a:srgbClr val="C00000"/>
                </a:solidFill>
                <a:latin typeface="黑体" panose="02010600030101010101" pitchFamily="49" charset="-122"/>
                <a:ea typeface="黑体" panose="02010600030101010101" pitchFamily="49" charset="-122"/>
                <a:cs typeface="Times New Roman" panose="02020603050405020304" pitchFamily="18" charset="0"/>
              </a:rPr>
              <a:t>控制</a:t>
            </a:r>
            <a:endParaRPr lang="en-US" altLang="zh-CN" b="1" smtClean="0">
              <a:solidFill>
                <a:srgbClr val="C00000"/>
              </a:solidFill>
              <a:latin typeface="黑体" panose="02010600030101010101" pitchFamily="49" charset="-122"/>
              <a:ea typeface="黑体" panose="02010600030101010101" pitchFamily="49" charset="-122"/>
              <a:cs typeface="Times New Roman" panose="02020603050405020304" pitchFamily="18" charset="0"/>
            </a:endParaRPr>
          </a:p>
          <a:p>
            <a:pPr algn="ctr" fontAlgn="base">
              <a:spcBef>
                <a:spcPct val="0"/>
              </a:spcBef>
              <a:spcAft>
                <a:spcPct val="0"/>
              </a:spcAft>
              <a:tabLst>
                <a:tab pos="2514600" algn=""/>
              </a:tabLst>
            </a:pPr>
            <a:r>
              <a:rPr lang="zh-CN" altLang="en-US" b="1" smtClean="0">
                <a:solidFill>
                  <a:srgbClr val="C00000"/>
                </a:solidFill>
                <a:latin typeface="黑体" panose="02010600030101010101" pitchFamily="49" charset="-122"/>
                <a:ea typeface="黑体" panose="02010600030101010101" pitchFamily="49" charset="-122"/>
                <a:cs typeface="宋体" panose="02010600030101010101" pitchFamily="2" charset="-122"/>
              </a:rPr>
              <a:t>反应</a:t>
            </a:r>
            <a:r>
              <a:rPr lang="zh-CN" altLang="en-US" b="1" smtClean="0">
                <a:solidFill>
                  <a:srgbClr val="C00000"/>
                </a:solidFill>
                <a:latin typeface="黑体" panose="02010600030101010101" pitchFamily="49" charset="-122"/>
                <a:ea typeface="黑体" panose="02010600030101010101" pitchFamily="49" charset="-122"/>
                <a:cs typeface="Times New Roman" panose="02020603050405020304" pitchFamily="18" charset="0"/>
              </a:rPr>
              <a:t>物的浓度</a:t>
            </a:r>
            <a:endParaRPr lang="en-US" altLang="zh-CN" b="1" smtClean="0">
              <a:solidFill>
                <a:srgbClr val="C00000"/>
              </a:solidFill>
              <a:latin typeface="黑体" panose="02010600030101010101" pitchFamily="49" charset="-122"/>
              <a:ea typeface="黑体" panose="02010600030101010101" pitchFamily="49" charset="-122"/>
              <a:cs typeface="宋体" panose="02010600030101010101" pitchFamily="2" charset="-122"/>
            </a:endParaRPr>
          </a:p>
        </p:txBody>
      </p:sp>
      <p:sp>
        <p:nvSpPr>
          <p:cNvPr id="1241092" name="Rectangle 4"/>
          <p:cNvSpPr>
            <a:spLocks noChangeArrowheads="1"/>
          </p:cNvSpPr>
          <p:nvPr/>
        </p:nvSpPr>
        <p:spPr bwMode="auto">
          <a:xfrm>
            <a:off x="3311808" y="3523048"/>
            <a:ext cx="8160567" cy="1077218"/>
          </a:xfrm>
          <a:prstGeom prst="rect">
            <a:avLst/>
          </a:prstGeom>
          <a:noFill/>
          <a:ln w="9525">
            <a:solidFill>
              <a:srgbClr val="FF0000"/>
            </a:solidFill>
            <a:miter lim="800000"/>
          </a:ln>
          <a:effectLst/>
        </p:spPr>
        <p:txBody>
          <a:bodyPr vert="horz" wrap="square" lIns="91440" tIns="45720" rIns="91440" bIns="45720" numCol="1" anchor="ctr" anchorCtr="0" compatLnSpc="1">
            <a:spAutoFit/>
          </a:bodyPr>
          <a:lstStyle/>
          <a:p>
            <a:pPr fontAlgn="base">
              <a:spcBef>
                <a:spcPct val="0"/>
              </a:spcBef>
              <a:spcAft>
                <a:spcPct val="0"/>
              </a:spcAft>
              <a:tabLst>
                <a:tab pos="2514600" algn=""/>
              </a:tabLst>
            </a:pPr>
            <a:r>
              <a:rPr lang="en-US" altLang="zh-CN" sz="1600" b="1" kern="100" smtClean="0">
                <a:solidFill>
                  <a:srgbClr val="000000"/>
                </a:solidFill>
                <a:latin typeface="Times New Roman" panose="02020603050405020304"/>
                <a:cs typeface="Courier New" panose="02070309020205020404"/>
              </a:rPr>
              <a:t>①</a:t>
            </a:r>
            <a:r>
              <a:rPr lang="zh-CN" altLang="en-US" sz="1600" b="1" smtClean="0">
                <a:solidFill>
                  <a:srgbClr val="000000"/>
                </a:solidFill>
                <a:latin typeface="Times New Roman" panose="02020603050405020304" pitchFamily="18" charset="0"/>
                <a:cs typeface="Times New Roman" panose="02020603050405020304" pitchFamily="18" charset="0"/>
              </a:rPr>
              <a:t>根据需要选择适宜浓度，控制一定的反应速率，使平衡移动有利于目标产物的生成，减小对后续操作产生的影响。</a:t>
            </a:r>
            <a:endParaRPr lang="en-US" altLang="zh-CN" sz="1600" b="1" smtClean="0">
              <a:solidFill>
                <a:srgbClr val="000000"/>
              </a:solidFill>
              <a:latin typeface="Times New Roman" panose="02020603050405020304" pitchFamily="18" charset="0"/>
              <a:cs typeface="Times New Roman" panose="02020603050405020304" pitchFamily="18" charset="0"/>
            </a:endParaRPr>
          </a:p>
          <a:p>
            <a:pPr fontAlgn="base">
              <a:spcBef>
                <a:spcPct val="0"/>
              </a:spcBef>
              <a:spcAft>
                <a:spcPct val="0"/>
              </a:spcAft>
              <a:tabLst>
                <a:tab pos="2514600" algn=""/>
              </a:tabLst>
            </a:pPr>
            <a:r>
              <a:rPr lang="en-US" altLang="zh-CN" sz="1600" b="1" kern="100" smtClean="0">
                <a:solidFill>
                  <a:srgbClr val="000000"/>
                </a:solidFill>
                <a:latin typeface="Times New Roman" panose="02020603050405020304"/>
                <a:cs typeface="Courier New" panose="02070309020205020404"/>
              </a:rPr>
              <a:t>②</a:t>
            </a:r>
            <a:r>
              <a:rPr lang="zh-CN" altLang="zh-CN" sz="1600" b="1" smtClean="0">
                <a:solidFill>
                  <a:srgbClr val="000000"/>
                </a:solidFill>
              </a:rPr>
              <a:t>反应物过量，能保证反应的完全发生或提高其他物质的转化率，但对后续操作也会产生影响。</a:t>
            </a:r>
            <a:endParaRPr lang="zh-CN" altLang="en-US" sz="1600" smtClean="0">
              <a:solidFill>
                <a:srgbClr val="000000"/>
              </a:solidFill>
              <a:cs typeface="宋体" panose="02010600030101010101" pitchFamily="2" charset="-122"/>
            </a:endParaRPr>
          </a:p>
        </p:txBody>
      </p:sp>
      <p:sp>
        <p:nvSpPr>
          <p:cNvPr id="20" name="Rectangle 1"/>
          <p:cNvSpPr>
            <a:spLocks noChangeArrowheads="1"/>
          </p:cNvSpPr>
          <p:nvPr/>
        </p:nvSpPr>
        <p:spPr bwMode="auto">
          <a:xfrm>
            <a:off x="1007647" y="4870817"/>
            <a:ext cx="2208152" cy="646331"/>
          </a:xfrm>
          <a:prstGeom prst="rect">
            <a:avLst/>
          </a:prstGeom>
          <a:noFill/>
          <a:ln w="9525">
            <a:solidFill>
              <a:srgbClr val="FF0000"/>
            </a:solidFill>
            <a:miter lim="800000"/>
          </a:ln>
          <a:effectLst/>
        </p:spPr>
        <p:txBody>
          <a:bodyPr vert="horz" wrap="square" lIns="91440" tIns="45720" rIns="91440" bIns="45720" numCol="1" anchor="ctr" anchorCtr="0" compatLnSpc="1">
            <a:spAutoFit/>
          </a:bodyPr>
          <a:lstStyle/>
          <a:p>
            <a:pPr algn="ctr" fontAlgn="base">
              <a:spcBef>
                <a:spcPct val="0"/>
              </a:spcBef>
              <a:spcAft>
                <a:spcPct val="0"/>
              </a:spcAft>
              <a:tabLst>
                <a:tab pos="2514600" algn=""/>
              </a:tabLst>
            </a:pPr>
            <a:r>
              <a:rPr lang="en-US" altLang="zh-CN" b="1" smtClean="0">
                <a:solidFill>
                  <a:srgbClr val="C00000"/>
                </a:solidFill>
                <a:latin typeface="黑体" panose="02010600030101010101" pitchFamily="49" charset="-122"/>
                <a:ea typeface="黑体" panose="02010600030101010101" pitchFamily="49" charset="-122"/>
                <a:cs typeface="Times New Roman" panose="02020603050405020304" pitchFamily="18" charset="0"/>
              </a:rPr>
              <a:t>4</a:t>
            </a:r>
            <a:r>
              <a:rPr lang="zh-CN" altLang="en-US" b="1" smtClean="0">
                <a:solidFill>
                  <a:srgbClr val="C00000"/>
                </a:solidFill>
                <a:latin typeface="黑体" panose="02010600030101010101" pitchFamily="49" charset="-122"/>
                <a:ea typeface="黑体" panose="02010600030101010101" pitchFamily="49" charset="-122"/>
                <a:cs typeface="Times New Roman" panose="02020603050405020304" pitchFamily="18" charset="0"/>
              </a:rPr>
              <a:t>控制</a:t>
            </a:r>
            <a:endParaRPr lang="en-US" altLang="zh-CN" b="1" smtClean="0">
              <a:solidFill>
                <a:srgbClr val="C00000"/>
              </a:solidFill>
              <a:latin typeface="黑体" panose="02010600030101010101" pitchFamily="49" charset="-122"/>
              <a:ea typeface="黑体" panose="02010600030101010101" pitchFamily="49" charset="-122"/>
              <a:cs typeface="Times New Roman" panose="02020603050405020304" pitchFamily="18" charset="0"/>
            </a:endParaRPr>
          </a:p>
          <a:p>
            <a:pPr algn="ctr" fontAlgn="base">
              <a:spcBef>
                <a:spcPct val="0"/>
              </a:spcBef>
              <a:spcAft>
                <a:spcPct val="0"/>
              </a:spcAft>
              <a:tabLst>
                <a:tab pos="2514600" algn=""/>
              </a:tabLst>
            </a:pPr>
            <a:r>
              <a:rPr lang="zh-CN" altLang="en-US" b="1" smtClean="0">
                <a:solidFill>
                  <a:srgbClr val="C00000"/>
                </a:solidFill>
                <a:latin typeface="黑体" panose="02010600030101010101" pitchFamily="49" charset="-122"/>
                <a:ea typeface="黑体" panose="02010600030101010101" pitchFamily="49" charset="-122"/>
                <a:cs typeface="Times New Roman" panose="02020603050405020304" pitchFamily="18" charset="0"/>
              </a:rPr>
              <a:t>体系的压强</a:t>
            </a:r>
            <a:endParaRPr lang="en-US" altLang="zh-CN" b="1" smtClean="0">
              <a:solidFill>
                <a:srgbClr val="C00000"/>
              </a:solidFill>
              <a:latin typeface="黑体" panose="02010600030101010101" pitchFamily="49" charset="-122"/>
              <a:ea typeface="黑体" panose="02010600030101010101" pitchFamily="49" charset="-122"/>
              <a:cs typeface="宋体" panose="02010600030101010101" pitchFamily="2" charset="-122"/>
            </a:endParaRPr>
          </a:p>
        </p:txBody>
      </p:sp>
      <p:sp>
        <p:nvSpPr>
          <p:cNvPr id="1241094" name="Rectangle 6"/>
          <p:cNvSpPr>
            <a:spLocks noChangeArrowheads="1"/>
          </p:cNvSpPr>
          <p:nvPr/>
        </p:nvSpPr>
        <p:spPr bwMode="auto">
          <a:xfrm>
            <a:off x="3311808" y="4819141"/>
            <a:ext cx="8160567" cy="584775"/>
          </a:xfrm>
          <a:prstGeom prst="rect">
            <a:avLst/>
          </a:prstGeom>
          <a:noFill/>
          <a:ln w="9525">
            <a:solidFill>
              <a:srgbClr val="FF0000"/>
            </a:solidFill>
            <a:miter lim="800000"/>
          </a:ln>
          <a:effectLst/>
        </p:spPr>
        <p:txBody>
          <a:bodyPr vert="horz" wrap="square" lIns="91440" tIns="45720" rIns="91440" bIns="45720" numCol="1" anchor="ctr" anchorCtr="0" compatLnSpc="1">
            <a:spAutoFit/>
          </a:bodyPr>
          <a:lstStyle/>
          <a:p>
            <a:pPr fontAlgn="base">
              <a:spcBef>
                <a:spcPct val="0"/>
              </a:spcBef>
              <a:spcAft>
                <a:spcPct val="0"/>
              </a:spcAft>
              <a:tabLst>
                <a:tab pos="2514600" algn="l"/>
              </a:tabLst>
            </a:pPr>
            <a:r>
              <a:rPr lang="en-US" altLang="zh-CN" sz="1600" b="1" kern="100" smtClean="0">
                <a:solidFill>
                  <a:srgbClr val="000000"/>
                </a:solidFill>
                <a:latin typeface="Times New Roman" panose="02020603050405020304"/>
                <a:cs typeface="Courier New" panose="02070309020205020404"/>
              </a:rPr>
              <a:t>①</a:t>
            </a:r>
            <a:r>
              <a:rPr lang="zh-CN" altLang="en-US" sz="1600" b="1" smtClean="0">
                <a:solidFill>
                  <a:srgbClr val="000000"/>
                </a:solidFill>
                <a:latin typeface="Times New Roman" panose="02020603050405020304" pitchFamily="18" charset="0"/>
                <a:cs typeface="Times New Roman" panose="02020603050405020304" pitchFamily="18" charset="0"/>
              </a:rPr>
              <a:t>改变化学反应速率。</a:t>
            </a:r>
            <a:endParaRPr lang="en-US" altLang="zh-CN" sz="1600" b="1" smtClean="0">
              <a:solidFill>
                <a:srgbClr val="000000"/>
              </a:solidFill>
              <a:latin typeface="Times New Roman" panose="02020603050405020304" pitchFamily="18" charset="0"/>
              <a:cs typeface="Times New Roman" panose="02020603050405020304" pitchFamily="18" charset="0"/>
            </a:endParaRPr>
          </a:p>
          <a:p>
            <a:pPr fontAlgn="base">
              <a:spcBef>
                <a:spcPct val="0"/>
              </a:spcBef>
              <a:spcAft>
                <a:spcPct val="0"/>
              </a:spcAft>
              <a:tabLst>
                <a:tab pos="2514600" algn=""/>
              </a:tabLst>
            </a:pPr>
            <a:r>
              <a:rPr lang="en-US" altLang="zh-CN" sz="1600" b="1" kern="100" smtClean="0">
                <a:solidFill>
                  <a:srgbClr val="000000"/>
                </a:solidFill>
                <a:latin typeface="Times New Roman" panose="02020603050405020304"/>
                <a:cs typeface="Courier New" panose="02070309020205020404"/>
              </a:rPr>
              <a:t>②</a:t>
            </a:r>
            <a:r>
              <a:rPr lang="zh-CN" altLang="zh-CN" sz="1600" b="1" smtClean="0">
                <a:solidFill>
                  <a:srgbClr val="000000"/>
                </a:solidFill>
              </a:rPr>
              <a:t>影响平衡移动的方向。</a:t>
            </a:r>
            <a:endParaRPr lang="zh-CN" altLang="en-US" sz="1600" smtClean="0">
              <a:solidFill>
                <a:srgbClr val="000000"/>
              </a:solidFill>
              <a:cs typeface="宋体" panose="02010600030101010101" pitchFamily="2" charset="-122"/>
            </a:endParaRPr>
          </a:p>
        </p:txBody>
      </p:sp>
      <p:sp>
        <p:nvSpPr>
          <p:cNvPr id="1241095" name="Rectangle 7"/>
          <p:cNvSpPr>
            <a:spLocks noChangeArrowheads="1"/>
          </p:cNvSpPr>
          <p:nvPr/>
        </p:nvSpPr>
        <p:spPr bwMode="auto">
          <a:xfrm>
            <a:off x="3311808" y="5755203"/>
            <a:ext cx="8160565" cy="369332"/>
          </a:xfrm>
          <a:prstGeom prst="rect">
            <a:avLst/>
          </a:prstGeom>
          <a:noFill/>
          <a:ln w="9525">
            <a:solidFill>
              <a:srgbClr val="FF0000"/>
            </a:solidFill>
            <a:miter lim="800000"/>
          </a:ln>
          <a:effectLst/>
        </p:spPr>
        <p:txBody>
          <a:bodyPr vert="horz" wrap="square" lIns="91440" tIns="45720" rIns="91440" bIns="45720" numCol="1" anchor="ctr" anchorCtr="0" compatLnSpc="1">
            <a:spAutoFit/>
          </a:bodyPr>
          <a:lstStyle/>
          <a:p>
            <a:pPr eaLnBrk="0" fontAlgn="base" hangingPunct="0">
              <a:spcBef>
                <a:spcPct val="0"/>
              </a:spcBef>
              <a:spcAft>
                <a:spcPct val="0"/>
              </a:spcAft>
              <a:tabLst>
                <a:tab pos="2514600" algn="l"/>
              </a:tabLst>
            </a:pPr>
            <a:r>
              <a:rPr lang="zh-CN" altLang="en-US" b="1" smtClean="0">
                <a:solidFill>
                  <a:srgbClr val="000000"/>
                </a:solidFill>
                <a:latin typeface="Times New Roman" panose="02020603050405020304" pitchFamily="18" charset="0"/>
                <a:cs typeface="Times New Roman" panose="02020603050405020304" pitchFamily="18" charset="0"/>
              </a:rPr>
              <a:t>加快反应速率，提高生产效率。</a:t>
            </a:r>
            <a:endParaRPr lang="zh-CN" altLang="en-US" smtClean="0">
              <a:solidFill>
                <a:srgbClr val="000000"/>
              </a:solidFill>
              <a:cs typeface="宋体" panose="02010600030101010101" pitchFamily="2" charset="-122"/>
            </a:endParaRPr>
          </a:p>
        </p:txBody>
      </p:sp>
      <p:sp>
        <p:nvSpPr>
          <p:cNvPr id="24" name="Rectangle 1"/>
          <p:cNvSpPr>
            <a:spLocks noChangeArrowheads="1"/>
          </p:cNvSpPr>
          <p:nvPr/>
        </p:nvSpPr>
        <p:spPr bwMode="auto">
          <a:xfrm>
            <a:off x="1007647" y="5662872"/>
            <a:ext cx="2208152" cy="646331"/>
          </a:xfrm>
          <a:prstGeom prst="rect">
            <a:avLst/>
          </a:prstGeom>
          <a:noFill/>
          <a:ln w="9525">
            <a:solidFill>
              <a:srgbClr val="FF0000"/>
            </a:solidFill>
            <a:miter lim="800000"/>
          </a:ln>
          <a:effectLst/>
        </p:spPr>
        <p:txBody>
          <a:bodyPr vert="horz" wrap="square" lIns="91440" tIns="45720" rIns="91440" bIns="45720" numCol="1" anchor="ctr" anchorCtr="0" compatLnSpc="1">
            <a:spAutoFit/>
          </a:bodyPr>
          <a:lstStyle/>
          <a:p>
            <a:pPr algn="ctr" fontAlgn="base">
              <a:spcBef>
                <a:spcPct val="0"/>
              </a:spcBef>
              <a:spcAft>
                <a:spcPct val="0"/>
              </a:spcAft>
              <a:tabLst>
                <a:tab pos="2514600" algn="l"/>
              </a:tabLst>
            </a:pPr>
            <a:r>
              <a:rPr lang="en-US" altLang="zh-CN" b="1" smtClean="0">
                <a:solidFill>
                  <a:srgbClr val="C00000"/>
                </a:solidFill>
                <a:latin typeface="黑体" panose="02010600030101010101" pitchFamily="49" charset="-122"/>
                <a:ea typeface="黑体" panose="02010600030101010101" pitchFamily="49" charset="-122"/>
                <a:cs typeface="Times New Roman" panose="02020603050405020304" pitchFamily="18" charset="0"/>
              </a:rPr>
              <a:t>5</a:t>
            </a:r>
            <a:r>
              <a:rPr lang="zh-CN" altLang="en-US" b="1" smtClean="0">
                <a:solidFill>
                  <a:srgbClr val="C00000"/>
                </a:solidFill>
                <a:latin typeface="黑体" panose="02010600030101010101" pitchFamily="49" charset="-122"/>
                <a:ea typeface="黑体" panose="02010600030101010101" pitchFamily="49" charset="-122"/>
                <a:cs typeface="Times New Roman" panose="02020603050405020304" pitchFamily="18" charset="0"/>
              </a:rPr>
              <a:t>控制</a:t>
            </a:r>
            <a:endParaRPr lang="en-US" altLang="zh-CN" b="1" smtClean="0">
              <a:solidFill>
                <a:srgbClr val="C00000"/>
              </a:solidFill>
              <a:latin typeface="黑体" panose="02010600030101010101" pitchFamily="49" charset="-122"/>
              <a:ea typeface="黑体" panose="02010600030101010101" pitchFamily="49" charset="-122"/>
              <a:cs typeface="Times New Roman" panose="02020603050405020304" pitchFamily="18" charset="0"/>
            </a:endParaRPr>
          </a:p>
          <a:p>
            <a:pPr algn="ctr" fontAlgn="base">
              <a:spcBef>
                <a:spcPct val="0"/>
              </a:spcBef>
              <a:spcAft>
                <a:spcPct val="0"/>
              </a:spcAft>
              <a:tabLst>
                <a:tab pos="2514600" algn=""/>
              </a:tabLst>
            </a:pPr>
            <a:r>
              <a:rPr lang="zh-CN" altLang="en-US" b="1" smtClean="0">
                <a:solidFill>
                  <a:srgbClr val="C00000"/>
                </a:solidFill>
                <a:latin typeface="黑体" panose="02010600030101010101" pitchFamily="49" charset="-122"/>
                <a:ea typeface="黑体" panose="02010600030101010101" pitchFamily="49" charset="-122"/>
                <a:cs typeface="Times New Roman" panose="02020603050405020304" pitchFamily="18" charset="0"/>
              </a:rPr>
              <a:t>反应催化剂</a:t>
            </a:r>
            <a:endParaRPr lang="en-US" altLang="zh-CN" b="1" smtClean="0">
              <a:solidFill>
                <a:srgbClr val="C00000"/>
              </a:solidFill>
              <a:latin typeface="黑体" panose="02010600030101010101" pitchFamily="49" charset="-122"/>
              <a:ea typeface="黑体" panose="02010600030101010101" pitchFamily="49" charset="-122"/>
              <a:cs typeface="宋体" panose="02010600030101010101" pitchFamily="2" charset="-122"/>
            </a:endParaRPr>
          </a:p>
        </p:txBody>
      </p:sp>
      <p:sp>
        <p:nvSpPr>
          <p:cNvPr id="18" name="灯片编号占位符 17"/>
          <p:cNvSpPr>
            <a:spLocks noGrp="1"/>
          </p:cNvSpPr>
          <p:nvPr>
            <p:ph type="sldNum" sz="quarter" idx="12"/>
          </p:nvPr>
        </p:nvSpPr>
        <p:spPr/>
        <p:txBody>
          <a:bodyPr/>
          <a:lstStyle/>
          <a:p>
            <a:fld id="{9A0DB2DC-4C9A-4742-B13C-FB6460FD3503}" type="slidenum">
              <a:rPr lang="en-US" altLang="zh-CN" noProof="1" smtClean="0">
                <a:solidFill>
                  <a:srgbClr val="000000"/>
                </a:solidFill>
                <a:cs typeface="+mn-ea"/>
              </a:rPr>
            </a:fld>
            <a:endParaRPr lang="zh-CN" altLang="en-US" noProof="1">
              <a:solidFill>
                <a:srgbClr val="000000"/>
              </a:solidFill>
            </a:endParaRPr>
          </a:p>
        </p:txBody>
      </p:sp>
    </p:spTree>
  </p:cSld>
  <p:clrMapOvr>
    <a:masterClrMapping/>
  </p:clrMapOvr>
  <p:transition/>
</p:sld>
</file>

<file path=ppt/slides/slide22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
            <a:lum/>
          </a:blip>
          <a:stretch>
            <a:fillRect/>
          </a:stretch>
        </a:blipFill>
        <a:effectLst/>
      </p:bgPr>
    </p:bg>
    <p:spTree>
      <p:nvGrpSpPr>
        <p:cNvPr id="1" name=""/>
        <p:cNvGrpSpPr/>
        <p:nvPr/>
      </p:nvGrpSpPr>
      <p:grpSpPr>
        <a:xfrm>
          <a:off x="0" y="0"/>
          <a:ext cx="0" cy="0"/>
          <a:chOff x="0" y="0"/>
          <a:chExt cx="0" cy="0"/>
        </a:xfrm>
      </p:grpSpPr>
      <p:sp>
        <p:nvSpPr>
          <p:cNvPr id="3" name="矩形 2"/>
          <p:cNvSpPr/>
          <p:nvPr/>
        </p:nvSpPr>
        <p:spPr>
          <a:xfrm>
            <a:off x="1103653" y="1268853"/>
            <a:ext cx="10272715" cy="646331"/>
          </a:xfrm>
          <a:prstGeom prst="rect">
            <a:avLst/>
          </a:prstGeom>
          <a:ln>
            <a:solidFill>
              <a:srgbClr val="FF0000"/>
            </a:solidFill>
          </a:ln>
        </p:spPr>
        <p:txBody>
          <a:bodyPr wrap="square">
            <a:spAutoFit/>
          </a:bodyPr>
          <a:lstStyle/>
          <a:p>
            <a:pPr algn="just" fontAlgn="base">
              <a:spcBef>
                <a:spcPct val="0"/>
              </a:spcBef>
              <a:spcAft>
                <a:spcPct val="0"/>
              </a:spcAft>
              <a:tabLst>
                <a:tab pos="2514600" algn=""/>
              </a:tabLst>
            </a:pPr>
            <a:r>
              <a:rPr lang="zh-CN" altLang="en-US" b="1" kern="100" smtClean="0">
                <a:solidFill>
                  <a:srgbClr val="0000FF"/>
                </a:solidFill>
                <a:latin typeface="Times New Roman" panose="02020603050405020304"/>
                <a:cs typeface="Times New Roman" panose="02020603050405020304"/>
              </a:rPr>
              <a:t>①书写</a:t>
            </a:r>
            <a:r>
              <a:rPr lang="zh-CN" altLang="zh-CN" b="1" kern="100" smtClean="0">
                <a:solidFill>
                  <a:srgbClr val="0000FF"/>
                </a:solidFill>
                <a:latin typeface="Times New Roman" panose="02020603050405020304"/>
                <a:cs typeface="Times New Roman" panose="02020603050405020304"/>
              </a:rPr>
              <a:t>方程式</a:t>
            </a:r>
            <a:r>
              <a:rPr lang="zh-CN" altLang="en-US" b="1" kern="100" smtClean="0">
                <a:solidFill>
                  <a:srgbClr val="0000FF"/>
                </a:solidFill>
                <a:latin typeface="Times New Roman" panose="02020603050405020304"/>
                <a:cs typeface="Times New Roman" panose="02020603050405020304"/>
              </a:rPr>
              <a:t>，</a:t>
            </a:r>
            <a:r>
              <a:rPr lang="zh-CN" altLang="zh-CN" b="1" kern="100" smtClean="0">
                <a:solidFill>
                  <a:srgbClr val="0000FF"/>
                </a:solidFill>
                <a:latin typeface="Times New Roman" panose="02020603050405020304"/>
                <a:cs typeface="Times New Roman" panose="02020603050405020304"/>
              </a:rPr>
              <a:t>一般涉及陌生物质</a:t>
            </a:r>
            <a:r>
              <a:rPr lang="zh-CN" altLang="en-US" b="1" kern="100" smtClean="0">
                <a:solidFill>
                  <a:srgbClr val="0000FF"/>
                </a:solidFill>
                <a:latin typeface="Times New Roman" panose="02020603050405020304"/>
                <a:cs typeface="Times New Roman" panose="02020603050405020304"/>
              </a:rPr>
              <a:t>；</a:t>
            </a:r>
            <a:endParaRPr lang="en-US" altLang="zh-CN" b="1" kern="100" smtClean="0">
              <a:solidFill>
                <a:srgbClr val="0000FF"/>
              </a:solidFill>
              <a:latin typeface="Times New Roman" panose="02020603050405020304"/>
              <a:cs typeface="Times New Roman" panose="02020603050405020304"/>
            </a:endParaRPr>
          </a:p>
          <a:p>
            <a:pPr algn="just" fontAlgn="base">
              <a:spcBef>
                <a:spcPct val="0"/>
              </a:spcBef>
              <a:spcAft>
                <a:spcPct val="0"/>
              </a:spcAft>
              <a:tabLst>
                <a:tab pos="2514600" algn="l"/>
              </a:tabLst>
            </a:pPr>
            <a:r>
              <a:rPr lang="zh-CN" altLang="en-US" b="1" kern="100" smtClean="0">
                <a:solidFill>
                  <a:srgbClr val="0000FF"/>
                </a:solidFill>
                <a:latin typeface="Times New Roman" panose="02020603050405020304"/>
                <a:cs typeface="Times New Roman" panose="02020603050405020304"/>
              </a:rPr>
              <a:t>②</a:t>
            </a:r>
            <a:r>
              <a:rPr lang="zh-CN" altLang="zh-CN" b="1" kern="100" smtClean="0">
                <a:solidFill>
                  <a:srgbClr val="0000FF"/>
                </a:solidFill>
                <a:latin typeface="Times New Roman" panose="02020603050405020304"/>
                <a:cs typeface="Times New Roman" panose="02020603050405020304"/>
              </a:rPr>
              <a:t>考查</a:t>
            </a:r>
            <a:r>
              <a:rPr lang="zh-CN" altLang="en-US" b="1" kern="100" smtClean="0">
                <a:solidFill>
                  <a:srgbClr val="0000FF"/>
                </a:solidFill>
                <a:latin typeface="Times New Roman" panose="02020603050405020304"/>
                <a:cs typeface="Times New Roman" panose="02020603050405020304"/>
              </a:rPr>
              <a:t>焙烧、</a:t>
            </a:r>
            <a:r>
              <a:rPr lang="zh-CN" altLang="zh-CN" b="1" kern="100" smtClean="0">
                <a:solidFill>
                  <a:srgbClr val="0000FF"/>
                </a:solidFill>
                <a:latin typeface="Times New Roman" panose="02020603050405020304"/>
                <a:cs typeface="Times New Roman" panose="02020603050405020304"/>
              </a:rPr>
              <a:t>离子反应</a:t>
            </a:r>
            <a:r>
              <a:rPr lang="zh-CN" altLang="en-US" b="1" kern="100" smtClean="0">
                <a:solidFill>
                  <a:srgbClr val="0000FF"/>
                </a:solidFill>
                <a:latin typeface="Times New Roman" panose="02020603050405020304"/>
                <a:cs typeface="Times New Roman" panose="02020603050405020304"/>
              </a:rPr>
              <a:t>，一先看价态，二看元素守恒；</a:t>
            </a:r>
            <a:endParaRPr lang="en-US" altLang="zh-CN" b="1" kern="100" smtClean="0">
              <a:solidFill>
                <a:srgbClr val="0000FF"/>
              </a:solidFill>
              <a:latin typeface="Times New Roman" panose="02020603050405020304"/>
              <a:cs typeface="Times New Roman" panose="02020603050405020304"/>
            </a:endParaRPr>
          </a:p>
        </p:txBody>
      </p:sp>
      <p:sp>
        <p:nvSpPr>
          <p:cNvPr id="4" name="矩形 3"/>
          <p:cNvSpPr/>
          <p:nvPr/>
        </p:nvSpPr>
        <p:spPr>
          <a:xfrm>
            <a:off x="911642" y="476798"/>
            <a:ext cx="4724247" cy="461665"/>
          </a:xfrm>
          <a:prstGeom prst="rect">
            <a:avLst/>
          </a:prstGeom>
        </p:spPr>
        <p:txBody>
          <a:bodyPr wrap="square">
            <a:spAutoFit/>
          </a:bodyPr>
          <a:lstStyle/>
          <a:p>
            <a:pPr fontAlgn="base">
              <a:spcBef>
                <a:spcPct val="0"/>
              </a:spcBef>
              <a:spcAft>
                <a:spcPct val="0"/>
              </a:spcAft>
            </a:pPr>
            <a:r>
              <a:rPr lang="en-US" altLang="zh-CN" sz="2400" b="1" smtClean="0">
                <a:solidFill>
                  <a:srgbClr val="000000"/>
                </a:solidFill>
                <a:latin typeface="黑体" panose="02010600030101010101" pitchFamily="49" charset="-122"/>
                <a:ea typeface="黑体" panose="02010600030101010101" pitchFamily="49" charset="-122"/>
              </a:rPr>
              <a:t>【8】</a:t>
            </a:r>
            <a:r>
              <a:rPr lang="zh-CN" altLang="en-US" sz="2400" b="1" smtClean="0">
                <a:solidFill>
                  <a:srgbClr val="000000"/>
                </a:solidFill>
                <a:latin typeface="黑体" panose="02010600030101010101" pitchFamily="49" charset="-122"/>
                <a:ea typeface="黑体" panose="02010600030101010101" pitchFamily="49" charset="-122"/>
              </a:rPr>
              <a:t>方程式书写的技巧</a:t>
            </a:r>
            <a:endParaRPr lang="zh-CN" altLang="en-US" sz="2400" b="1">
              <a:solidFill>
                <a:srgbClr val="000000"/>
              </a:solidFill>
              <a:latin typeface="黑体" panose="02010600030101010101" pitchFamily="49" charset="-122"/>
              <a:ea typeface="黑体" panose="02010600030101010101" pitchFamily="49" charset="-122"/>
            </a:endParaRPr>
          </a:p>
        </p:txBody>
      </p:sp>
      <p:cxnSp>
        <p:nvCxnSpPr>
          <p:cNvPr id="5" name="直接连接符 4"/>
          <p:cNvCxnSpPr/>
          <p:nvPr/>
        </p:nvCxnSpPr>
        <p:spPr>
          <a:xfrm flipV="1">
            <a:off x="60976" y="980833"/>
            <a:ext cx="11891433" cy="1905"/>
          </a:xfrm>
          <a:prstGeom prst="line">
            <a:avLst/>
          </a:prstGeom>
          <a:ln w="57150">
            <a:solidFill>
              <a:srgbClr val="FF0000"/>
            </a:solidFill>
          </a:ln>
          <a:scene3d>
            <a:camera prst="obliqueTopRight"/>
            <a:lightRig rig="threePt" dir="t"/>
          </a:scene3d>
        </p:spPr>
        <p:style>
          <a:lnRef idx="1">
            <a:schemeClr val="accent1"/>
          </a:lnRef>
          <a:fillRef idx="0">
            <a:schemeClr val="accent1"/>
          </a:fillRef>
          <a:effectRef idx="0">
            <a:schemeClr val="accent1"/>
          </a:effectRef>
          <a:fontRef idx="minor">
            <a:schemeClr val="tx1"/>
          </a:fontRef>
        </p:style>
      </p:cxnSp>
      <p:sp>
        <p:nvSpPr>
          <p:cNvPr id="7" name="矩形 6"/>
          <p:cNvSpPr/>
          <p:nvPr/>
        </p:nvSpPr>
        <p:spPr>
          <a:xfrm>
            <a:off x="815635" y="1916895"/>
            <a:ext cx="10560733" cy="2363724"/>
          </a:xfrm>
          <a:prstGeom prst="rect">
            <a:avLst/>
          </a:prstGeom>
        </p:spPr>
        <p:txBody>
          <a:bodyPr wrap="square">
            <a:spAutoFit/>
          </a:bodyPr>
          <a:lstStyle/>
          <a:p>
            <a:pPr marL="344170" indent="-344170" algn="just" fontAlgn="base">
              <a:lnSpc>
                <a:spcPct val="130000"/>
              </a:lnSpc>
              <a:spcBef>
                <a:spcPct val="0"/>
              </a:spcBef>
              <a:spcAft>
                <a:spcPct val="0"/>
              </a:spcAft>
              <a:tabLst>
                <a:tab pos="2514600" algn=""/>
              </a:tabLst>
            </a:pPr>
            <a:r>
              <a:rPr lang="en-US" altLang="zh-CN" b="1" kern="100" smtClean="0">
                <a:solidFill>
                  <a:srgbClr val="000000"/>
                </a:solidFill>
                <a:latin typeface="Times New Roman" panose="02020603050405020304"/>
                <a:cs typeface="Courier New" panose="02070309020205020404"/>
              </a:rPr>
              <a:t>(1)</a:t>
            </a:r>
            <a:r>
              <a:rPr lang="zh-CN" altLang="zh-CN" b="1" kern="100" smtClean="0">
                <a:solidFill>
                  <a:srgbClr val="000000"/>
                </a:solidFill>
                <a:latin typeface="Times New Roman" panose="02020603050405020304"/>
                <a:cs typeface="Times New Roman" panose="02020603050405020304"/>
              </a:rPr>
              <a:t>在</a:t>
            </a:r>
            <a:r>
              <a:rPr lang="en-US" altLang="zh-CN" b="1" kern="100" smtClean="0">
                <a:solidFill>
                  <a:srgbClr val="000000"/>
                </a:solidFill>
                <a:latin typeface="Times New Roman" panose="02020603050405020304"/>
                <a:cs typeface="Courier New" panose="02070309020205020404"/>
              </a:rPr>
              <a:t>FeCO</a:t>
            </a:r>
            <a:r>
              <a:rPr lang="en-US" altLang="zh-CN" b="1" kern="100" baseline="-25000" smtClean="0">
                <a:solidFill>
                  <a:srgbClr val="000000"/>
                </a:solidFill>
                <a:latin typeface="Times New Roman" panose="02020603050405020304"/>
                <a:cs typeface="Courier New" panose="02070309020205020404"/>
              </a:rPr>
              <a:t>3</a:t>
            </a:r>
            <a:r>
              <a:rPr lang="zh-CN" altLang="zh-CN" b="1" kern="100" smtClean="0">
                <a:solidFill>
                  <a:srgbClr val="000000"/>
                </a:solidFill>
                <a:latin typeface="Times New Roman" panose="02020603050405020304"/>
                <a:cs typeface="Times New Roman" panose="02020603050405020304"/>
              </a:rPr>
              <a:t>溶于盐酸后的溶液中加入</a:t>
            </a:r>
            <a:r>
              <a:rPr lang="en-US" altLang="zh-CN" b="1" kern="100" smtClean="0">
                <a:solidFill>
                  <a:srgbClr val="000000"/>
                </a:solidFill>
                <a:latin typeface="Times New Roman" panose="02020603050405020304"/>
                <a:cs typeface="Courier New" panose="02070309020205020404"/>
              </a:rPr>
              <a:t>H</a:t>
            </a:r>
            <a:r>
              <a:rPr lang="en-US" altLang="zh-CN" b="1" kern="100" baseline="-25000" smtClean="0">
                <a:solidFill>
                  <a:srgbClr val="000000"/>
                </a:solidFill>
                <a:latin typeface="Times New Roman" panose="02020603050405020304"/>
                <a:cs typeface="Courier New" panose="02070309020205020404"/>
              </a:rPr>
              <a:t>2</a:t>
            </a:r>
            <a:r>
              <a:rPr lang="en-US" altLang="zh-CN" b="1" kern="100" smtClean="0">
                <a:solidFill>
                  <a:srgbClr val="000000"/>
                </a:solidFill>
                <a:latin typeface="Times New Roman" panose="02020603050405020304"/>
                <a:cs typeface="Courier New" panose="02070309020205020404"/>
              </a:rPr>
              <a:t>O</a:t>
            </a:r>
            <a:r>
              <a:rPr lang="en-US" altLang="zh-CN" b="1" kern="100" baseline="-25000" smtClean="0">
                <a:solidFill>
                  <a:srgbClr val="000000"/>
                </a:solidFill>
                <a:latin typeface="Times New Roman" panose="02020603050405020304"/>
                <a:cs typeface="Courier New" panose="02070309020205020404"/>
              </a:rPr>
              <a:t>2</a:t>
            </a:r>
            <a:r>
              <a:rPr lang="zh-CN" altLang="zh-CN" b="1" kern="100" smtClean="0">
                <a:solidFill>
                  <a:srgbClr val="000000"/>
                </a:solidFill>
                <a:latin typeface="Times New Roman" panose="02020603050405020304"/>
                <a:cs typeface="Times New Roman" panose="02020603050405020304"/>
              </a:rPr>
              <a:t>，离子方程式为</a:t>
            </a:r>
            <a:r>
              <a:rPr lang="en-US" altLang="zh-CN" b="1" kern="100" smtClean="0">
                <a:solidFill>
                  <a:srgbClr val="000000"/>
                </a:solidFill>
                <a:latin typeface="Times New Roman" panose="02020603050405020304"/>
                <a:cs typeface="Courier New" panose="02070309020205020404"/>
              </a:rPr>
              <a:t> _____________</a:t>
            </a:r>
            <a:endParaRPr lang="en-US" altLang="zh-CN" b="1" kern="100" smtClean="0">
              <a:solidFill>
                <a:srgbClr val="000000"/>
              </a:solidFill>
              <a:latin typeface="宋体" panose="02010600030101010101" pitchFamily="2" charset="-122"/>
              <a:cs typeface="Courier New" panose="02070309020205020404"/>
            </a:endParaRPr>
          </a:p>
          <a:p>
            <a:pPr marL="344170" indent="-344170" algn="just" fontAlgn="base">
              <a:lnSpc>
                <a:spcPct val="130000"/>
              </a:lnSpc>
              <a:spcBef>
                <a:spcPct val="0"/>
              </a:spcBef>
              <a:spcAft>
                <a:spcPct val="0"/>
              </a:spcAft>
              <a:tabLst>
                <a:tab pos="2514600" algn=""/>
              </a:tabLst>
            </a:pPr>
            <a:r>
              <a:rPr lang="en-US" altLang="zh-CN" b="1" kern="100" smtClean="0">
                <a:solidFill>
                  <a:srgbClr val="000000"/>
                </a:solidFill>
                <a:latin typeface="Times New Roman" panose="02020603050405020304"/>
                <a:cs typeface="Courier New" panose="02070309020205020404"/>
              </a:rPr>
              <a:t>(2)</a:t>
            </a:r>
            <a:r>
              <a:rPr lang="zh-CN" altLang="zh-CN" b="1" kern="100" smtClean="0">
                <a:solidFill>
                  <a:srgbClr val="000000"/>
                </a:solidFill>
                <a:latin typeface="Times New Roman" panose="02020603050405020304"/>
                <a:cs typeface="Times New Roman" panose="02020603050405020304"/>
              </a:rPr>
              <a:t>铝土矿</a:t>
            </a:r>
            <a:r>
              <a:rPr lang="en-US" altLang="zh-CN" b="1" kern="100" smtClean="0">
                <a:solidFill>
                  <a:srgbClr val="000000"/>
                </a:solidFill>
                <a:latin typeface="宋体" panose="02010600030101010101" pitchFamily="2" charset="-122"/>
                <a:cs typeface="Times New Roman" panose="02020603050405020304"/>
              </a:rPr>
              <a:t>“</a:t>
            </a:r>
            <a:r>
              <a:rPr lang="zh-CN" altLang="zh-CN" b="1" kern="100" smtClean="0">
                <a:solidFill>
                  <a:srgbClr val="000000"/>
                </a:solidFill>
                <a:latin typeface="Times New Roman" panose="02020603050405020304"/>
                <a:cs typeface="Times New Roman" panose="02020603050405020304"/>
              </a:rPr>
              <a:t>碱溶</a:t>
            </a:r>
            <a:r>
              <a:rPr lang="en-US" altLang="zh-CN" b="1" kern="100" smtClean="0">
                <a:solidFill>
                  <a:srgbClr val="000000"/>
                </a:solidFill>
                <a:latin typeface="宋体" panose="02010600030101010101" pitchFamily="2" charset="-122"/>
                <a:cs typeface="Times New Roman" panose="02020603050405020304"/>
              </a:rPr>
              <a:t>”</a:t>
            </a:r>
            <a:r>
              <a:rPr lang="zh-CN" altLang="zh-CN" b="1" kern="100" smtClean="0">
                <a:solidFill>
                  <a:srgbClr val="000000"/>
                </a:solidFill>
                <a:latin typeface="Times New Roman" panose="02020603050405020304"/>
                <a:cs typeface="Times New Roman" panose="02020603050405020304"/>
              </a:rPr>
              <a:t>时生成偏铝酸钠的离子方程式为</a:t>
            </a:r>
            <a:r>
              <a:rPr lang="en-US" altLang="zh-CN" b="1" kern="100" smtClean="0">
                <a:solidFill>
                  <a:srgbClr val="000000"/>
                </a:solidFill>
                <a:latin typeface="Times New Roman" panose="02020603050405020304"/>
                <a:cs typeface="Courier New" panose="02070309020205020404"/>
              </a:rPr>
              <a:t>____________________</a:t>
            </a:r>
            <a:endParaRPr lang="en-US" altLang="zh-CN" b="1" kern="100" smtClean="0">
              <a:solidFill>
                <a:srgbClr val="000000"/>
              </a:solidFill>
              <a:latin typeface="宋体" panose="02010600030101010101" pitchFamily="2" charset="-122"/>
              <a:cs typeface="Courier New" panose="02070309020205020404"/>
            </a:endParaRPr>
          </a:p>
          <a:p>
            <a:pPr marL="344170" indent="-344170" algn="just" fontAlgn="base">
              <a:lnSpc>
                <a:spcPct val="130000"/>
              </a:lnSpc>
              <a:spcBef>
                <a:spcPct val="0"/>
              </a:spcBef>
              <a:spcAft>
                <a:spcPct val="0"/>
              </a:spcAft>
              <a:tabLst>
                <a:tab pos="2514600" algn=""/>
              </a:tabLst>
            </a:pPr>
            <a:r>
              <a:rPr lang="en-US" altLang="zh-CN" b="1" kern="100" smtClean="0">
                <a:solidFill>
                  <a:srgbClr val="000000"/>
                </a:solidFill>
                <a:latin typeface="Times New Roman" panose="02020603050405020304"/>
                <a:cs typeface="Courier New" panose="02070309020205020404"/>
              </a:rPr>
              <a:t>(3)Fe</a:t>
            </a:r>
            <a:r>
              <a:rPr lang="en-US" altLang="zh-CN" b="1" kern="100" baseline="30000" smtClean="0">
                <a:solidFill>
                  <a:srgbClr val="000000"/>
                </a:solidFill>
                <a:latin typeface="Times New Roman" panose="02020603050405020304"/>
                <a:cs typeface="Courier New" panose="02070309020205020404"/>
              </a:rPr>
              <a:t>2</a:t>
            </a:r>
            <a:r>
              <a:rPr lang="zh-CN" altLang="zh-CN" b="1" kern="100" baseline="30000" smtClean="0">
                <a:solidFill>
                  <a:srgbClr val="000000"/>
                </a:solidFill>
                <a:latin typeface="Times New Roman" panose="02020603050405020304"/>
                <a:cs typeface="Times New Roman" panose="02020603050405020304"/>
              </a:rPr>
              <a:t>＋</a:t>
            </a:r>
            <a:r>
              <a:rPr lang="zh-CN" altLang="zh-CN" b="1" kern="100" smtClean="0">
                <a:solidFill>
                  <a:srgbClr val="000000"/>
                </a:solidFill>
                <a:latin typeface="Times New Roman" panose="02020603050405020304"/>
                <a:cs typeface="Times New Roman" panose="02020603050405020304"/>
              </a:rPr>
              <a:t>与</a:t>
            </a:r>
            <a:r>
              <a:rPr lang="en-US" altLang="zh-CN" b="1" kern="100" smtClean="0">
                <a:solidFill>
                  <a:srgbClr val="000000"/>
                </a:solidFill>
                <a:latin typeface="Times New Roman" panose="02020603050405020304"/>
                <a:cs typeface="Courier New" panose="02070309020205020404"/>
              </a:rPr>
              <a:t>FeO(OH)</a:t>
            </a:r>
            <a:r>
              <a:rPr lang="zh-CN" altLang="zh-CN" b="1" kern="100" smtClean="0">
                <a:solidFill>
                  <a:srgbClr val="000000"/>
                </a:solidFill>
                <a:latin typeface="Times New Roman" panose="02020603050405020304"/>
                <a:cs typeface="Times New Roman" panose="02020603050405020304"/>
              </a:rPr>
              <a:t>反应生成</a:t>
            </a:r>
            <a:r>
              <a:rPr lang="en-US" altLang="zh-CN" b="1" kern="100" smtClean="0">
                <a:solidFill>
                  <a:srgbClr val="000000"/>
                </a:solidFill>
                <a:latin typeface="Times New Roman" panose="02020603050405020304"/>
                <a:cs typeface="Courier New" panose="02070309020205020404"/>
              </a:rPr>
              <a:t>Fe</a:t>
            </a:r>
            <a:r>
              <a:rPr lang="en-US" altLang="zh-CN" b="1" kern="100" baseline="-25000" smtClean="0">
                <a:solidFill>
                  <a:srgbClr val="000000"/>
                </a:solidFill>
                <a:latin typeface="Times New Roman" panose="02020603050405020304"/>
                <a:cs typeface="Courier New" panose="02070309020205020404"/>
              </a:rPr>
              <a:t>3</a:t>
            </a:r>
            <a:r>
              <a:rPr lang="en-US" altLang="zh-CN" b="1" kern="100" smtClean="0">
                <a:solidFill>
                  <a:srgbClr val="000000"/>
                </a:solidFill>
                <a:latin typeface="Times New Roman" panose="02020603050405020304"/>
                <a:cs typeface="Courier New" panose="02070309020205020404"/>
              </a:rPr>
              <a:t>O</a:t>
            </a:r>
            <a:r>
              <a:rPr lang="en-US" altLang="zh-CN" b="1" kern="100" baseline="-25000" smtClean="0">
                <a:solidFill>
                  <a:srgbClr val="000000"/>
                </a:solidFill>
                <a:latin typeface="Times New Roman" panose="02020603050405020304"/>
                <a:cs typeface="Courier New" panose="02070309020205020404"/>
              </a:rPr>
              <a:t>4</a:t>
            </a:r>
            <a:r>
              <a:rPr lang="zh-CN" altLang="zh-CN" b="1" kern="100" smtClean="0">
                <a:solidFill>
                  <a:srgbClr val="000000"/>
                </a:solidFill>
                <a:latin typeface="Times New Roman" panose="02020603050405020304"/>
                <a:cs typeface="Times New Roman" panose="02020603050405020304"/>
              </a:rPr>
              <a:t>。离子方程式为</a:t>
            </a:r>
            <a:r>
              <a:rPr lang="en-US" altLang="zh-CN" b="1" kern="100" smtClean="0">
                <a:solidFill>
                  <a:srgbClr val="000000"/>
                </a:solidFill>
                <a:latin typeface="Times New Roman" panose="02020603050405020304"/>
                <a:cs typeface="Courier New" panose="02070309020205020404"/>
              </a:rPr>
              <a:t>_____________________</a:t>
            </a:r>
            <a:endParaRPr lang="en-US" altLang="zh-CN" b="1" kern="100" smtClean="0">
              <a:solidFill>
                <a:srgbClr val="000000"/>
              </a:solidFill>
              <a:latin typeface="宋体" panose="02010600030101010101" pitchFamily="2" charset="-122"/>
              <a:cs typeface="Courier New" panose="02070309020205020404"/>
            </a:endParaRPr>
          </a:p>
          <a:p>
            <a:pPr marL="344170" indent="-344170" algn="just" fontAlgn="base">
              <a:lnSpc>
                <a:spcPct val="130000"/>
              </a:lnSpc>
              <a:spcBef>
                <a:spcPct val="0"/>
              </a:spcBef>
              <a:spcAft>
                <a:spcPct val="0"/>
              </a:spcAft>
              <a:tabLst>
                <a:tab pos="2514600" algn=""/>
              </a:tabLst>
            </a:pPr>
            <a:r>
              <a:rPr lang="en-US" altLang="zh-CN" b="1" kern="100" smtClean="0">
                <a:solidFill>
                  <a:srgbClr val="000000"/>
                </a:solidFill>
                <a:latin typeface="Times New Roman" panose="02020603050405020304"/>
                <a:cs typeface="Courier New" panose="02070309020205020404"/>
              </a:rPr>
              <a:t>(4)O</a:t>
            </a:r>
            <a:r>
              <a:rPr lang="en-US" altLang="zh-CN" b="1" kern="100" baseline="-25000" smtClean="0">
                <a:solidFill>
                  <a:srgbClr val="000000"/>
                </a:solidFill>
                <a:latin typeface="Times New Roman" panose="02020603050405020304"/>
                <a:cs typeface="Courier New" panose="02070309020205020404"/>
              </a:rPr>
              <a:t>2</a:t>
            </a:r>
            <a:r>
              <a:rPr lang="zh-CN" altLang="zh-CN" b="1" kern="100" smtClean="0">
                <a:solidFill>
                  <a:srgbClr val="000000"/>
                </a:solidFill>
                <a:latin typeface="Times New Roman" panose="02020603050405020304"/>
                <a:cs typeface="Times New Roman" panose="02020603050405020304"/>
              </a:rPr>
              <a:t>将</a:t>
            </a:r>
            <a:r>
              <a:rPr lang="en-US" altLang="zh-CN" b="1" kern="100" smtClean="0">
                <a:solidFill>
                  <a:srgbClr val="000000"/>
                </a:solidFill>
                <a:latin typeface="Times New Roman" panose="02020603050405020304"/>
                <a:cs typeface="Courier New" panose="02070309020205020404"/>
              </a:rPr>
              <a:t>Mn</a:t>
            </a:r>
            <a:r>
              <a:rPr lang="en-US" altLang="zh-CN" b="1" kern="100" baseline="30000" smtClean="0">
                <a:solidFill>
                  <a:srgbClr val="000000"/>
                </a:solidFill>
                <a:latin typeface="Times New Roman" panose="02020603050405020304"/>
                <a:cs typeface="Courier New" panose="02070309020205020404"/>
              </a:rPr>
              <a:t>2</a:t>
            </a:r>
            <a:r>
              <a:rPr lang="zh-CN" altLang="zh-CN" b="1" kern="100" baseline="30000" smtClean="0">
                <a:solidFill>
                  <a:srgbClr val="000000"/>
                </a:solidFill>
                <a:latin typeface="Times New Roman" panose="02020603050405020304"/>
                <a:cs typeface="Times New Roman" panose="02020603050405020304"/>
              </a:rPr>
              <a:t>＋</a:t>
            </a:r>
            <a:r>
              <a:rPr lang="zh-CN" altLang="zh-CN" b="1" kern="100" smtClean="0">
                <a:solidFill>
                  <a:srgbClr val="000000"/>
                </a:solidFill>
                <a:latin typeface="Times New Roman" panose="02020603050405020304"/>
                <a:cs typeface="Times New Roman" panose="02020603050405020304"/>
              </a:rPr>
              <a:t>氧化成</a:t>
            </a:r>
            <a:r>
              <a:rPr lang="en-US" altLang="zh-CN" b="1" kern="100" smtClean="0">
                <a:solidFill>
                  <a:srgbClr val="000000"/>
                </a:solidFill>
                <a:latin typeface="Times New Roman" panose="02020603050405020304"/>
                <a:cs typeface="Courier New" panose="02070309020205020404"/>
              </a:rPr>
              <a:t>MnO(OH)</a:t>
            </a:r>
            <a:r>
              <a:rPr lang="en-US" altLang="zh-CN" b="1" kern="100" baseline="-25000" smtClean="0">
                <a:solidFill>
                  <a:srgbClr val="000000"/>
                </a:solidFill>
                <a:latin typeface="Times New Roman" panose="02020603050405020304"/>
                <a:cs typeface="Courier New" panose="02070309020205020404"/>
              </a:rPr>
              <a:t>2</a:t>
            </a:r>
            <a:r>
              <a:rPr lang="zh-CN" altLang="zh-CN" b="1" kern="100" smtClean="0">
                <a:solidFill>
                  <a:srgbClr val="000000"/>
                </a:solidFill>
                <a:latin typeface="Times New Roman" panose="02020603050405020304"/>
                <a:cs typeface="Times New Roman" panose="02020603050405020304"/>
              </a:rPr>
              <a:t>的离子方程式：</a:t>
            </a:r>
            <a:r>
              <a:rPr lang="en-US" altLang="zh-CN" b="1" kern="100" smtClean="0">
                <a:solidFill>
                  <a:srgbClr val="000000"/>
                </a:solidFill>
                <a:latin typeface="Times New Roman" panose="02020603050405020304"/>
                <a:cs typeface="Courier New" panose="02070309020205020404"/>
              </a:rPr>
              <a:t>________________________</a:t>
            </a:r>
            <a:endParaRPr lang="en-US" altLang="zh-CN" b="1" kern="100" smtClean="0">
              <a:solidFill>
                <a:srgbClr val="000000"/>
              </a:solidFill>
              <a:latin typeface="宋体" panose="02010600030101010101" pitchFamily="2" charset="-122"/>
              <a:cs typeface="Courier New" panose="02070309020205020404"/>
            </a:endParaRPr>
          </a:p>
          <a:p>
            <a:pPr fontAlgn="base">
              <a:spcBef>
                <a:spcPct val="0"/>
              </a:spcBef>
              <a:spcAft>
                <a:spcPct val="0"/>
              </a:spcAft>
              <a:tabLst>
                <a:tab pos="2514600" algn=""/>
              </a:tabLst>
            </a:pPr>
            <a:r>
              <a:rPr lang="en-US" altLang="zh-CN" b="1" kern="100" smtClean="0">
                <a:solidFill>
                  <a:srgbClr val="000000"/>
                </a:solidFill>
                <a:latin typeface="Times New Roman" panose="02020603050405020304"/>
                <a:cs typeface="Courier New" panose="02070309020205020404"/>
              </a:rPr>
              <a:t>(5)FeSO</a:t>
            </a:r>
            <a:r>
              <a:rPr lang="en-US" altLang="zh-CN" b="1" kern="100" baseline="-25000" smtClean="0">
                <a:solidFill>
                  <a:srgbClr val="000000"/>
                </a:solidFill>
                <a:latin typeface="Times New Roman" panose="02020603050405020304"/>
                <a:cs typeface="Courier New" panose="02070309020205020404"/>
              </a:rPr>
              <a:t>4</a:t>
            </a:r>
            <a:r>
              <a:rPr lang="zh-CN" altLang="en-US" b="1" kern="100" smtClean="0">
                <a:solidFill>
                  <a:srgbClr val="000000"/>
                </a:solidFill>
                <a:latin typeface="Times New Roman" panose="02020603050405020304"/>
                <a:cs typeface="Times New Roman" panose="02020603050405020304"/>
              </a:rPr>
              <a:t>与</a:t>
            </a:r>
            <a:r>
              <a:rPr lang="zh-CN" altLang="zh-CN" b="1" kern="100" smtClean="0">
                <a:solidFill>
                  <a:srgbClr val="000000"/>
                </a:solidFill>
                <a:latin typeface="Times New Roman" panose="02020603050405020304"/>
                <a:cs typeface="Times New Roman" panose="02020603050405020304"/>
              </a:rPr>
              <a:t>碱性</a:t>
            </a:r>
            <a:r>
              <a:rPr lang="en-US" altLang="zh-CN" b="1" kern="100" smtClean="0">
                <a:solidFill>
                  <a:srgbClr val="000000"/>
                </a:solidFill>
                <a:latin typeface="Times New Roman" panose="02020603050405020304"/>
                <a:cs typeface="Courier New" panose="02070309020205020404"/>
              </a:rPr>
              <a:t>NaBH</a:t>
            </a:r>
            <a:r>
              <a:rPr lang="en-US" altLang="zh-CN" b="1" kern="100" baseline="-25000" smtClean="0">
                <a:solidFill>
                  <a:srgbClr val="000000"/>
                </a:solidFill>
                <a:latin typeface="Times New Roman" panose="02020603050405020304"/>
                <a:cs typeface="Courier New" panose="02070309020205020404"/>
              </a:rPr>
              <a:t>4</a:t>
            </a:r>
            <a:r>
              <a:rPr lang="zh-CN" altLang="zh-CN" b="1" kern="100" smtClean="0">
                <a:solidFill>
                  <a:srgbClr val="000000"/>
                </a:solidFill>
                <a:latin typeface="Times New Roman" panose="02020603050405020304"/>
                <a:cs typeface="Times New Roman" panose="02020603050405020304"/>
              </a:rPr>
              <a:t>溶液生成纳米铁粉、</a:t>
            </a:r>
            <a:r>
              <a:rPr lang="en-US" altLang="zh-CN" b="1" kern="100" smtClean="0">
                <a:solidFill>
                  <a:srgbClr val="000000"/>
                </a:solidFill>
                <a:latin typeface="Times New Roman" panose="02020603050405020304"/>
                <a:cs typeface="Courier New" panose="02070309020205020404"/>
              </a:rPr>
              <a:t>H</a:t>
            </a:r>
            <a:r>
              <a:rPr lang="en-US" altLang="zh-CN" b="1" kern="100" baseline="-25000" smtClean="0">
                <a:solidFill>
                  <a:srgbClr val="000000"/>
                </a:solidFill>
                <a:latin typeface="Times New Roman" panose="02020603050405020304"/>
                <a:cs typeface="Courier New" panose="02070309020205020404"/>
              </a:rPr>
              <a:t>2</a:t>
            </a:r>
            <a:r>
              <a:rPr lang="zh-CN" altLang="zh-CN" b="1" kern="100" smtClean="0">
                <a:solidFill>
                  <a:srgbClr val="000000"/>
                </a:solidFill>
                <a:latin typeface="Times New Roman" panose="02020603050405020304"/>
                <a:cs typeface="Times New Roman" panose="02020603050405020304"/>
              </a:rPr>
              <a:t>和</a:t>
            </a:r>
            <a:r>
              <a:rPr lang="en-US" altLang="zh-CN" b="1" kern="100" smtClean="0">
                <a:solidFill>
                  <a:srgbClr val="000000"/>
                </a:solidFill>
                <a:latin typeface="Times New Roman" panose="02020603050405020304"/>
                <a:cs typeface="Courier New" panose="02070309020205020404"/>
              </a:rPr>
              <a:t>B(OH)</a:t>
            </a:r>
            <a:r>
              <a:rPr lang="en-US" altLang="zh-CN" b="1" kern="100" baseline="-25000" smtClean="0">
                <a:solidFill>
                  <a:srgbClr val="000000"/>
                </a:solidFill>
                <a:latin typeface="Times New Roman" panose="02020603050405020304"/>
                <a:cs typeface="Courier New" panose="02070309020205020404"/>
              </a:rPr>
              <a:t> 4</a:t>
            </a:r>
            <a:r>
              <a:rPr lang="en-US" altLang="zh-CN" b="1" kern="100" baseline="30000" smtClean="0">
                <a:solidFill>
                  <a:srgbClr val="000000"/>
                </a:solidFill>
                <a:latin typeface="Times New Roman" panose="02020603050405020304"/>
                <a:cs typeface="Times New Roman" panose="02020603050405020304"/>
              </a:rPr>
              <a:t>-</a:t>
            </a:r>
            <a:r>
              <a:rPr lang="zh-CN" altLang="zh-CN" b="1" kern="100" smtClean="0">
                <a:solidFill>
                  <a:srgbClr val="000000"/>
                </a:solidFill>
                <a:latin typeface="Times New Roman" panose="02020603050405020304"/>
                <a:cs typeface="Times New Roman" panose="02020603050405020304"/>
              </a:rPr>
              <a:t>离子方程式</a:t>
            </a:r>
            <a:r>
              <a:rPr lang="en-US" altLang="zh-CN" b="1" kern="100" smtClean="0">
                <a:solidFill>
                  <a:srgbClr val="000000"/>
                </a:solidFill>
                <a:latin typeface="Times New Roman" panose="02020603050405020304"/>
                <a:cs typeface="Courier New" panose="02070309020205020404"/>
              </a:rPr>
              <a:t>______ </a:t>
            </a:r>
            <a:endParaRPr lang="en-US" altLang="zh-CN" b="1" kern="100" smtClean="0">
              <a:solidFill>
                <a:srgbClr val="000000"/>
              </a:solidFill>
              <a:latin typeface="Times New Roman" panose="02020603050405020304"/>
              <a:cs typeface="Courier New" panose="02070309020205020404"/>
            </a:endParaRPr>
          </a:p>
          <a:p>
            <a:pPr fontAlgn="base">
              <a:spcBef>
                <a:spcPct val="0"/>
              </a:spcBef>
              <a:spcAft>
                <a:spcPct val="0"/>
              </a:spcAft>
              <a:tabLst>
                <a:tab pos="2514600" algn=""/>
              </a:tabLst>
            </a:pPr>
            <a:r>
              <a:rPr lang="pt-BR" altLang="zh-CN" b="1" smtClean="0">
                <a:solidFill>
                  <a:srgbClr val="000000"/>
                </a:solidFill>
                <a:latin typeface="Times New Roman" panose="02020603050405020304" pitchFamily="18" charset="0"/>
                <a:cs typeface="Times New Roman" panose="02020603050405020304" pitchFamily="18" charset="0"/>
              </a:rPr>
              <a:t> (6)</a:t>
            </a:r>
            <a:r>
              <a:rPr lang="zh-CN" altLang="pt-BR" b="1" smtClean="0">
                <a:solidFill>
                  <a:srgbClr val="000000"/>
                </a:solidFill>
                <a:latin typeface="Times New Roman" panose="02020603050405020304" pitchFamily="18" charset="0"/>
                <a:cs typeface="Times New Roman" panose="02020603050405020304" pitchFamily="18" charset="0"/>
              </a:rPr>
              <a:t>煅烧</a:t>
            </a:r>
            <a:r>
              <a:rPr lang="pt-BR" altLang="zh-CN" b="1" smtClean="0">
                <a:solidFill>
                  <a:srgbClr val="000000"/>
                </a:solidFill>
                <a:latin typeface="Times New Roman" panose="02020603050405020304" pitchFamily="18" charset="0"/>
                <a:cs typeface="Times New Roman" panose="02020603050405020304" pitchFamily="18" charset="0"/>
              </a:rPr>
              <a:t>FePO</a:t>
            </a:r>
            <a:r>
              <a:rPr lang="pt-BR" altLang="zh-CN" b="1" baseline="-30000" smtClean="0">
                <a:solidFill>
                  <a:srgbClr val="000000"/>
                </a:solidFill>
                <a:latin typeface="Times New Roman" panose="02020603050405020304" pitchFamily="18" charset="0"/>
                <a:cs typeface="Times New Roman" panose="02020603050405020304" pitchFamily="18" charset="0"/>
              </a:rPr>
              <a:t>4</a:t>
            </a:r>
            <a:r>
              <a:rPr lang="zh-CN" altLang="pt-BR" b="1" smtClean="0">
                <a:solidFill>
                  <a:srgbClr val="000000"/>
                </a:solidFill>
                <a:latin typeface="Times New Roman" panose="02020603050405020304" pitchFamily="18" charset="0"/>
                <a:cs typeface="Times New Roman" panose="02020603050405020304" pitchFamily="18" charset="0"/>
              </a:rPr>
              <a:t>与</a:t>
            </a:r>
            <a:r>
              <a:rPr lang="pt-BR" altLang="zh-CN" b="1" smtClean="0">
                <a:solidFill>
                  <a:srgbClr val="000000"/>
                </a:solidFill>
                <a:latin typeface="Times New Roman" panose="02020603050405020304" pitchFamily="18" charset="0"/>
                <a:cs typeface="Times New Roman" panose="02020603050405020304" pitchFamily="18" charset="0"/>
              </a:rPr>
              <a:t>Li</a:t>
            </a:r>
            <a:r>
              <a:rPr lang="pt-BR" altLang="zh-CN" b="1" baseline="-30000" smtClean="0">
                <a:solidFill>
                  <a:srgbClr val="000000"/>
                </a:solidFill>
                <a:latin typeface="Times New Roman" panose="02020603050405020304" pitchFamily="18" charset="0"/>
                <a:cs typeface="Times New Roman" panose="02020603050405020304" pitchFamily="18" charset="0"/>
              </a:rPr>
              <a:t>2</a:t>
            </a:r>
            <a:r>
              <a:rPr lang="pt-BR" altLang="zh-CN" b="1" smtClean="0">
                <a:solidFill>
                  <a:srgbClr val="000000"/>
                </a:solidFill>
                <a:latin typeface="Times New Roman" panose="02020603050405020304" pitchFamily="18" charset="0"/>
                <a:cs typeface="Times New Roman" panose="02020603050405020304" pitchFamily="18" charset="0"/>
              </a:rPr>
              <a:t>CO</a:t>
            </a:r>
            <a:r>
              <a:rPr lang="pt-BR" altLang="zh-CN" b="1" baseline="-30000" smtClean="0">
                <a:solidFill>
                  <a:srgbClr val="000000"/>
                </a:solidFill>
                <a:latin typeface="Times New Roman" panose="02020603050405020304" pitchFamily="18" charset="0"/>
                <a:cs typeface="Times New Roman" panose="02020603050405020304" pitchFamily="18" charset="0"/>
              </a:rPr>
              <a:t>3</a:t>
            </a:r>
            <a:r>
              <a:rPr lang="zh-CN" altLang="pt-BR" b="1" smtClean="0">
                <a:solidFill>
                  <a:srgbClr val="000000"/>
                </a:solidFill>
                <a:latin typeface="Times New Roman" panose="02020603050405020304" pitchFamily="18" charset="0"/>
                <a:cs typeface="Times New Roman" panose="02020603050405020304" pitchFamily="18" charset="0"/>
              </a:rPr>
              <a:t>、</a:t>
            </a:r>
            <a:r>
              <a:rPr lang="pt-BR" altLang="zh-CN" b="1" smtClean="0">
                <a:solidFill>
                  <a:srgbClr val="000000"/>
                </a:solidFill>
                <a:latin typeface="Times New Roman" panose="02020603050405020304" pitchFamily="18" charset="0"/>
                <a:cs typeface="Times New Roman" panose="02020603050405020304" pitchFamily="18" charset="0"/>
              </a:rPr>
              <a:t>H</a:t>
            </a:r>
            <a:r>
              <a:rPr lang="pt-BR" altLang="zh-CN" b="1" baseline="-30000" smtClean="0">
                <a:solidFill>
                  <a:srgbClr val="000000"/>
                </a:solidFill>
                <a:latin typeface="Times New Roman" panose="02020603050405020304" pitchFamily="18" charset="0"/>
                <a:cs typeface="Times New Roman" panose="02020603050405020304" pitchFamily="18" charset="0"/>
              </a:rPr>
              <a:t>2</a:t>
            </a:r>
            <a:r>
              <a:rPr lang="pt-BR" altLang="zh-CN" b="1" smtClean="0">
                <a:solidFill>
                  <a:srgbClr val="000000"/>
                </a:solidFill>
                <a:latin typeface="Times New Roman" panose="02020603050405020304" pitchFamily="18" charset="0"/>
                <a:cs typeface="Times New Roman" panose="02020603050405020304" pitchFamily="18" charset="0"/>
              </a:rPr>
              <a:t>C</a:t>
            </a:r>
            <a:r>
              <a:rPr lang="pt-BR" altLang="zh-CN" b="1" baseline="-30000" smtClean="0">
                <a:solidFill>
                  <a:srgbClr val="000000"/>
                </a:solidFill>
                <a:latin typeface="Times New Roman" panose="02020603050405020304" pitchFamily="18" charset="0"/>
                <a:cs typeface="Times New Roman" panose="02020603050405020304" pitchFamily="18" charset="0"/>
              </a:rPr>
              <a:t>2</a:t>
            </a:r>
            <a:r>
              <a:rPr lang="pt-BR" altLang="zh-CN" b="1" smtClean="0">
                <a:solidFill>
                  <a:srgbClr val="000000"/>
                </a:solidFill>
                <a:latin typeface="Times New Roman" panose="02020603050405020304" pitchFamily="18" charset="0"/>
                <a:cs typeface="Times New Roman" panose="02020603050405020304" pitchFamily="18" charset="0"/>
              </a:rPr>
              <a:t>O</a:t>
            </a:r>
            <a:r>
              <a:rPr lang="pt-BR" altLang="zh-CN" b="1" baseline="-30000" smtClean="0">
                <a:solidFill>
                  <a:srgbClr val="000000"/>
                </a:solidFill>
                <a:latin typeface="Times New Roman" panose="02020603050405020304" pitchFamily="18" charset="0"/>
                <a:cs typeface="Times New Roman" panose="02020603050405020304" pitchFamily="18" charset="0"/>
              </a:rPr>
              <a:t>4</a:t>
            </a:r>
            <a:r>
              <a:rPr lang="zh-CN" altLang="pt-BR" b="1" smtClean="0">
                <a:solidFill>
                  <a:srgbClr val="000000"/>
                </a:solidFill>
                <a:latin typeface="Times New Roman" panose="02020603050405020304" pitchFamily="18" charset="0"/>
                <a:cs typeface="Times New Roman" panose="02020603050405020304" pitchFamily="18" charset="0"/>
              </a:rPr>
              <a:t>制备</a:t>
            </a:r>
            <a:r>
              <a:rPr lang="pt-BR" altLang="zh-CN" b="1" smtClean="0">
                <a:solidFill>
                  <a:srgbClr val="000000"/>
                </a:solidFill>
                <a:latin typeface="Times New Roman" panose="02020603050405020304" pitchFamily="18" charset="0"/>
                <a:cs typeface="Times New Roman" panose="02020603050405020304" pitchFamily="18" charset="0"/>
              </a:rPr>
              <a:t>LiFePO</a:t>
            </a:r>
            <a:r>
              <a:rPr lang="pt-BR" altLang="zh-CN" b="1" baseline="-30000" smtClean="0">
                <a:solidFill>
                  <a:srgbClr val="000000"/>
                </a:solidFill>
                <a:latin typeface="Times New Roman" panose="02020603050405020304" pitchFamily="18" charset="0"/>
                <a:cs typeface="Times New Roman" panose="02020603050405020304" pitchFamily="18" charset="0"/>
              </a:rPr>
              <a:t>4</a:t>
            </a:r>
            <a:r>
              <a:rPr lang="zh-CN" altLang="pt-BR" b="1" smtClean="0">
                <a:solidFill>
                  <a:srgbClr val="000000"/>
                </a:solidFill>
                <a:latin typeface="Times New Roman" panose="02020603050405020304" pitchFamily="18" charset="0"/>
                <a:cs typeface="Times New Roman" panose="02020603050405020304" pitchFamily="18" charset="0"/>
              </a:rPr>
              <a:t>的化学方程式</a:t>
            </a:r>
            <a:r>
              <a:rPr lang="pt-BR" altLang="zh-CN" b="1" smtClean="0">
                <a:solidFill>
                  <a:srgbClr val="000000"/>
                </a:solidFill>
                <a:latin typeface="Times New Roman" panose="02020603050405020304" pitchFamily="18" charset="0"/>
                <a:cs typeface="Times New Roman" panose="02020603050405020304" pitchFamily="18" charset="0"/>
              </a:rPr>
              <a:t>______________</a:t>
            </a:r>
            <a:endParaRPr lang="pl-PL" altLang="zh-CN" smtClean="0">
              <a:solidFill>
                <a:srgbClr val="000000"/>
              </a:solidFill>
              <a:cs typeface="宋体" panose="02010600030101010101" pitchFamily="2" charset="-122"/>
            </a:endParaRPr>
          </a:p>
          <a:p>
            <a:pPr eaLnBrk="0" fontAlgn="base" hangingPunct="0">
              <a:spcBef>
                <a:spcPct val="0"/>
              </a:spcBef>
              <a:spcAft>
                <a:spcPct val="0"/>
              </a:spcAft>
              <a:tabLst>
                <a:tab pos="2514600" algn="l"/>
              </a:tabLst>
            </a:pPr>
            <a:r>
              <a:rPr lang="pl-PL" altLang="zh-CN" b="1" smtClean="0">
                <a:solidFill>
                  <a:srgbClr val="000000"/>
                </a:solidFill>
                <a:latin typeface="Times New Roman" panose="02020603050405020304" pitchFamily="18" charset="0"/>
                <a:cs typeface="Times New Roman" panose="02020603050405020304" pitchFamily="18" charset="0"/>
              </a:rPr>
              <a:t> </a:t>
            </a:r>
            <a:r>
              <a:rPr lang="en-US" altLang="zh-CN" b="1" smtClean="0">
                <a:solidFill>
                  <a:srgbClr val="000000"/>
                </a:solidFill>
                <a:latin typeface="Times New Roman" panose="02020603050405020304" pitchFamily="18" charset="0"/>
                <a:cs typeface="Times New Roman" panose="02020603050405020304" pitchFamily="18" charset="0"/>
              </a:rPr>
              <a:t>(7)</a:t>
            </a:r>
            <a:r>
              <a:rPr lang="zh-CN" altLang="en-US" b="1" smtClean="0">
                <a:solidFill>
                  <a:srgbClr val="000000"/>
                </a:solidFill>
                <a:latin typeface="Times New Roman" panose="02020603050405020304" pitchFamily="18" charset="0"/>
                <a:cs typeface="Times New Roman" panose="02020603050405020304" pitchFamily="18" charset="0"/>
              </a:rPr>
              <a:t> </a:t>
            </a:r>
            <a:r>
              <a:rPr lang="en-US" altLang="zh-CN" b="1" smtClean="0">
                <a:solidFill>
                  <a:srgbClr val="000000"/>
                </a:solidFill>
                <a:latin typeface="Times New Roman" panose="02020603050405020304" pitchFamily="18" charset="0"/>
                <a:cs typeface="Times New Roman" panose="02020603050405020304" pitchFamily="18" charset="0"/>
              </a:rPr>
              <a:t>As</a:t>
            </a:r>
            <a:r>
              <a:rPr lang="en-US" altLang="zh-CN" b="1" baseline="-30000" smtClean="0">
                <a:solidFill>
                  <a:srgbClr val="000000"/>
                </a:solidFill>
                <a:latin typeface="Times New Roman" panose="02020603050405020304" pitchFamily="18" charset="0"/>
                <a:cs typeface="Times New Roman" panose="02020603050405020304" pitchFamily="18" charset="0"/>
              </a:rPr>
              <a:t>2</a:t>
            </a:r>
            <a:r>
              <a:rPr lang="en-US" altLang="zh-CN" b="1" smtClean="0">
                <a:solidFill>
                  <a:srgbClr val="000000"/>
                </a:solidFill>
                <a:latin typeface="Times New Roman" panose="02020603050405020304" pitchFamily="18" charset="0"/>
                <a:cs typeface="Times New Roman" panose="02020603050405020304" pitchFamily="18" charset="0"/>
              </a:rPr>
              <a:t>S</a:t>
            </a:r>
            <a:r>
              <a:rPr lang="en-US" altLang="zh-CN" b="1" baseline="-30000" smtClean="0">
                <a:solidFill>
                  <a:srgbClr val="000000"/>
                </a:solidFill>
                <a:latin typeface="Times New Roman" panose="02020603050405020304" pitchFamily="18" charset="0"/>
                <a:cs typeface="Times New Roman" panose="02020603050405020304" pitchFamily="18" charset="0"/>
              </a:rPr>
              <a:t>3</a:t>
            </a:r>
            <a:r>
              <a:rPr lang="zh-CN" altLang="en-US" b="1" smtClean="0">
                <a:solidFill>
                  <a:srgbClr val="000000"/>
                </a:solidFill>
                <a:latin typeface="Times New Roman" panose="02020603050405020304" pitchFamily="18" charset="0"/>
                <a:cs typeface="Times New Roman" panose="02020603050405020304" pitchFamily="18" charset="0"/>
              </a:rPr>
              <a:t>通入</a:t>
            </a:r>
            <a:r>
              <a:rPr lang="en-US" altLang="zh-CN" b="1" smtClean="0">
                <a:solidFill>
                  <a:srgbClr val="000000"/>
                </a:solidFill>
                <a:latin typeface="Times New Roman" panose="02020603050405020304" pitchFamily="18" charset="0"/>
                <a:cs typeface="Times New Roman" panose="02020603050405020304" pitchFamily="18" charset="0"/>
              </a:rPr>
              <a:t>O</a:t>
            </a:r>
            <a:r>
              <a:rPr lang="en-US" altLang="zh-CN" b="1" baseline="-30000" smtClean="0">
                <a:solidFill>
                  <a:srgbClr val="000000"/>
                </a:solidFill>
                <a:latin typeface="Times New Roman" panose="02020603050405020304" pitchFamily="18" charset="0"/>
                <a:cs typeface="Times New Roman" panose="02020603050405020304" pitchFamily="18" charset="0"/>
              </a:rPr>
              <a:t>2</a:t>
            </a:r>
            <a:r>
              <a:rPr lang="zh-CN" altLang="en-US" b="1" smtClean="0">
                <a:solidFill>
                  <a:srgbClr val="000000"/>
                </a:solidFill>
                <a:latin typeface="Times New Roman" panose="02020603050405020304" pitchFamily="18" charset="0"/>
                <a:cs typeface="Times New Roman" panose="02020603050405020304" pitchFamily="18" charset="0"/>
              </a:rPr>
              <a:t>生成</a:t>
            </a:r>
            <a:r>
              <a:rPr lang="en-US" altLang="zh-CN" b="1" smtClean="0">
                <a:solidFill>
                  <a:srgbClr val="000000"/>
                </a:solidFill>
                <a:latin typeface="Times New Roman" panose="02020603050405020304" pitchFamily="18" charset="0"/>
                <a:cs typeface="Times New Roman" panose="02020603050405020304" pitchFamily="18" charset="0"/>
              </a:rPr>
              <a:t>H</a:t>
            </a:r>
            <a:r>
              <a:rPr lang="en-US" altLang="zh-CN" b="1" baseline="-30000" smtClean="0">
                <a:solidFill>
                  <a:srgbClr val="000000"/>
                </a:solidFill>
                <a:latin typeface="Times New Roman" panose="02020603050405020304" pitchFamily="18" charset="0"/>
                <a:cs typeface="Times New Roman" panose="02020603050405020304" pitchFamily="18" charset="0"/>
              </a:rPr>
              <a:t>3</a:t>
            </a:r>
            <a:r>
              <a:rPr lang="en-US" altLang="zh-CN" b="1" smtClean="0">
                <a:solidFill>
                  <a:srgbClr val="000000"/>
                </a:solidFill>
                <a:latin typeface="Times New Roman" panose="02020603050405020304" pitchFamily="18" charset="0"/>
                <a:cs typeface="Times New Roman" panose="02020603050405020304" pitchFamily="18" charset="0"/>
              </a:rPr>
              <a:t>AsO</a:t>
            </a:r>
            <a:r>
              <a:rPr lang="en-US" altLang="zh-CN" b="1" baseline="-30000" smtClean="0">
                <a:solidFill>
                  <a:srgbClr val="000000"/>
                </a:solidFill>
                <a:latin typeface="Times New Roman" panose="02020603050405020304" pitchFamily="18" charset="0"/>
                <a:cs typeface="Times New Roman" panose="02020603050405020304" pitchFamily="18" charset="0"/>
              </a:rPr>
              <a:t>4</a:t>
            </a:r>
            <a:r>
              <a:rPr lang="zh-CN" altLang="en-US" b="1" smtClean="0">
                <a:solidFill>
                  <a:srgbClr val="000000"/>
                </a:solidFill>
                <a:latin typeface="Times New Roman" panose="02020603050405020304" pitchFamily="18" charset="0"/>
                <a:cs typeface="Times New Roman" panose="02020603050405020304" pitchFamily="18" charset="0"/>
              </a:rPr>
              <a:t>和单质硫的化学方程式：</a:t>
            </a:r>
            <a:r>
              <a:rPr lang="en-US" altLang="zh-CN" b="1" smtClean="0">
                <a:solidFill>
                  <a:srgbClr val="000000"/>
                </a:solidFill>
                <a:latin typeface="Times New Roman" panose="02020603050405020304" pitchFamily="18" charset="0"/>
                <a:cs typeface="Times New Roman" panose="02020603050405020304" pitchFamily="18" charset="0"/>
              </a:rPr>
              <a:t>_________________</a:t>
            </a:r>
            <a:endParaRPr lang="zh-CN" altLang="zh-CN" b="1" kern="100">
              <a:solidFill>
                <a:srgbClr val="000000"/>
              </a:solidFill>
              <a:latin typeface="宋体" panose="02010600030101010101" pitchFamily="2" charset="-122"/>
              <a:cs typeface="Courier New" panose="02070309020205020404"/>
            </a:endParaRPr>
          </a:p>
        </p:txBody>
      </p:sp>
      <p:grpSp>
        <p:nvGrpSpPr>
          <p:cNvPr id="2" name="组合 7"/>
          <p:cNvGrpSpPr/>
          <p:nvPr/>
        </p:nvGrpSpPr>
        <p:grpSpPr>
          <a:xfrm>
            <a:off x="1199662" y="4178440"/>
            <a:ext cx="7471833" cy="2562793"/>
            <a:chOff x="899745" y="3356995"/>
            <a:chExt cx="5603875" cy="2562793"/>
          </a:xfrm>
        </p:grpSpPr>
        <p:grpSp>
          <p:nvGrpSpPr>
            <p:cNvPr id="6" name="组合 9"/>
            <p:cNvGrpSpPr/>
            <p:nvPr/>
          </p:nvGrpSpPr>
          <p:grpSpPr>
            <a:xfrm>
              <a:off x="971750" y="3356995"/>
              <a:ext cx="3744260" cy="1677090"/>
              <a:chOff x="1043755" y="3120005"/>
              <a:chExt cx="3744260" cy="1677090"/>
            </a:xfrm>
          </p:grpSpPr>
          <p:graphicFrame>
            <p:nvGraphicFramePr>
              <p:cNvPr id="12" name="Object 7"/>
              <p:cNvGraphicFramePr>
                <a:graphicFrameLocks noChangeAspect="1"/>
              </p:cNvGraphicFramePr>
              <p:nvPr/>
            </p:nvGraphicFramePr>
            <p:xfrm>
              <a:off x="1115760" y="3120005"/>
              <a:ext cx="2997200" cy="391530"/>
            </p:xfrm>
            <a:graphic>
              <a:graphicData uri="http://schemas.openxmlformats.org/presentationml/2006/ole">
                <mc:AlternateContent xmlns:mc="http://schemas.openxmlformats.org/markup-compatibility/2006">
                  <mc:Choice xmlns:v="urn:schemas-microsoft-com:vml" Requires="v">
                    <p:oleObj spid="_x0000_s1076" name="Microsoft Word 97-2003" r:id="rId2" imgW="3007995" imgH="396875" progId="Word.Document.8">
                      <p:embed/>
                    </p:oleObj>
                  </mc:Choice>
                  <mc:Fallback>
                    <p:oleObj name="Microsoft Word 97-2003" r:id="rId2" imgW="3007995" imgH="396875" progId="Word.Document.8">
                      <p:embed/>
                      <p:pic>
                        <p:nvPicPr>
                          <p:cNvPr id="0" name="OLE substitute image"/>
                          <p:cNvPicPr/>
                          <p:nvPr/>
                        </p:nvPicPr>
                        <p:blipFill>
                          <a:blip r:embed="rId3"/>
                          <a:stretch>
                            <a:fillRect/>
                          </a:stretch>
                        </p:blipFill>
                        <p:spPr>
                          <a:xfrm>
                            <a:off x="1115760" y="3120005"/>
                            <a:ext cx="2997200" cy="391530"/>
                          </a:xfrm>
                          <a:prstGeom prst="rect">
                            <a:avLst/>
                          </a:prstGeom>
                          <a:noFill/>
                          <a:ln w="9525">
                            <a:noFill/>
                          </a:ln>
                        </p:spPr>
                      </p:pic>
                    </p:oleObj>
                  </mc:Fallback>
                </mc:AlternateContent>
              </a:graphicData>
            </a:graphic>
          </p:graphicFrame>
          <p:graphicFrame>
            <p:nvGraphicFramePr>
              <p:cNvPr id="13" name="Object 8"/>
              <p:cNvGraphicFramePr>
                <a:graphicFrameLocks noChangeAspect="1"/>
              </p:cNvGraphicFramePr>
              <p:nvPr/>
            </p:nvGraphicFramePr>
            <p:xfrm>
              <a:off x="1043755" y="3480030"/>
              <a:ext cx="2673350" cy="293687"/>
            </p:xfrm>
            <a:graphic>
              <a:graphicData uri="http://schemas.openxmlformats.org/presentationml/2006/ole">
                <mc:AlternateContent xmlns:mc="http://schemas.openxmlformats.org/markup-compatibility/2006">
                  <mc:Choice xmlns:v="urn:schemas-microsoft-com:vml" Requires="v">
                    <p:oleObj spid="_x0000_s1077" name="Microsoft Word 97-2003" r:id="rId4" imgW="2719070" imgH="396875" progId="Word.Document.8">
                      <p:embed/>
                    </p:oleObj>
                  </mc:Choice>
                  <mc:Fallback>
                    <p:oleObj name="Microsoft Word 97-2003" r:id="rId4" imgW="2719070" imgH="396875" progId="Word.Document.8">
                      <p:embed/>
                      <p:pic>
                        <p:nvPicPr>
                          <p:cNvPr id="0" name="OLE substitute image"/>
                          <p:cNvPicPr/>
                          <p:nvPr/>
                        </p:nvPicPr>
                        <p:blipFill>
                          <a:blip r:embed="rId5"/>
                          <a:stretch>
                            <a:fillRect/>
                          </a:stretch>
                        </p:blipFill>
                        <p:spPr>
                          <a:xfrm>
                            <a:off x="1043755" y="3480030"/>
                            <a:ext cx="2673350" cy="293687"/>
                          </a:xfrm>
                          <a:prstGeom prst="rect">
                            <a:avLst/>
                          </a:prstGeom>
                          <a:noFill/>
                          <a:ln w="9525">
                            <a:noFill/>
                          </a:ln>
                        </p:spPr>
                      </p:pic>
                    </p:oleObj>
                  </mc:Fallback>
                </mc:AlternateContent>
              </a:graphicData>
            </a:graphic>
          </p:graphicFrame>
          <p:graphicFrame>
            <p:nvGraphicFramePr>
              <p:cNvPr id="14" name="Object 9"/>
              <p:cNvGraphicFramePr>
                <a:graphicFrameLocks noChangeAspect="1"/>
              </p:cNvGraphicFramePr>
              <p:nvPr/>
            </p:nvGraphicFramePr>
            <p:xfrm>
              <a:off x="1055910" y="3768050"/>
              <a:ext cx="2940050" cy="312738"/>
            </p:xfrm>
            <a:graphic>
              <a:graphicData uri="http://schemas.openxmlformats.org/presentationml/2006/ole">
                <mc:AlternateContent xmlns:mc="http://schemas.openxmlformats.org/markup-compatibility/2006">
                  <mc:Choice xmlns:v="urn:schemas-microsoft-com:vml" Requires="v">
                    <p:oleObj spid="_x0000_s1078" name="Microsoft Word 97-2003" r:id="rId6" imgW="2950210" imgH="396875" progId="Word.Document.8">
                      <p:embed/>
                    </p:oleObj>
                  </mc:Choice>
                  <mc:Fallback>
                    <p:oleObj name="Microsoft Word 97-2003" r:id="rId6" imgW="2950210" imgH="396875" progId="Word.Document.8">
                      <p:embed/>
                      <p:pic>
                        <p:nvPicPr>
                          <p:cNvPr id="0" name="OLE substitute image"/>
                          <p:cNvPicPr/>
                          <p:nvPr/>
                        </p:nvPicPr>
                        <p:blipFill>
                          <a:blip r:embed="rId7"/>
                          <a:stretch>
                            <a:fillRect/>
                          </a:stretch>
                        </p:blipFill>
                        <p:spPr>
                          <a:xfrm>
                            <a:off x="1055910" y="3768050"/>
                            <a:ext cx="2940050" cy="312738"/>
                          </a:xfrm>
                          <a:prstGeom prst="rect">
                            <a:avLst/>
                          </a:prstGeom>
                          <a:noFill/>
                          <a:ln w="9525">
                            <a:noFill/>
                          </a:ln>
                        </p:spPr>
                      </p:pic>
                    </p:oleObj>
                  </mc:Fallback>
                </mc:AlternateContent>
              </a:graphicData>
            </a:graphic>
          </p:graphicFrame>
          <p:graphicFrame>
            <p:nvGraphicFramePr>
              <p:cNvPr id="15" name="Object 10"/>
              <p:cNvGraphicFramePr>
                <a:graphicFrameLocks noChangeAspect="1"/>
              </p:cNvGraphicFramePr>
              <p:nvPr/>
            </p:nvGraphicFramePr>
            <p:xfrm>
              <a:off x="1063962" y="4056070"/>
              <a:ext cx="3148013" cy="393700"/>
            </p:xfrm>
            <a:graphic>
              <a:graphicData uri="http://schemas.openxmlformats.org/presentationml/2006/ole">
                <mc:AlternateContent xmlns:mc="http://schemas.openxmlformats.org/markup-compatibility/2006">
                  <mc:Choice xmlns:v="urn:schemas-microsoft-com:vml" Requires="v">
                    <p:oleObj spid="_x0000_s1079" name="Microsoft Word 97-2003" r:id="rId8" imgW="3160395" imgH="396875" progId="Word.Document.8">
                      <p:embed/>
                    </p:oleObj>
                  </mc:Choice>
                  <mc:Fallback>
                    <p:oleObj name="Microsoft Word 97-2003" r:id="rId8" imgW="3160395" imgH="396875" progId="Word.Document.8">
                      <p:embed/>
                      <p:pic>
                        <p:nvPicPr>
                          <p:cNvPr id="0" name="OLE substitute image"/>
                          <p:cNvPicPr/>
                          <p:nvPr/>
                        </p:nvPicPr>
                        <p:blipFill>
                          <a:blip r:embed="rId9"/>
                          <a:stretch>
                            <a:fillRect/>
                          </a:stretch>
                        </p:blipFill>
                        <p:spPr>
                          <a:xfrm>
                            <a:off x="1063962" y="4056070"/>
                            <a:ext cx="3148013" cy="393700"/>
                          </a:xfrm>
                          <a:prstGeom prst="rect">
                            <a:avLst/>
                          </a:prstGeom>
                          <a:noFill/>
                          <a:ln w="9525">
                            <a:noFill/>
                          </a:ln>
                        </p:spPr>
                      </p:pic>
                    </p:oleObj>
                  </mc:Fallback>
                </mc:AlternateContent>
              </a:graphicData>
            </a:graphic>
          </p:graphicFrame>
          <p:graphicFrame>
            <p:nvGraphicFramePr>
              <p:cNvPr id="16" name="Object 11"/>
              <p:cNvGraphicFramePr>
                <a:graphicFrameLocks noChangeAspect="1"/>
              </p:cNvGraphicFramePr>
              <p:nvPr/>
            </p:nvGraphicFramePr>
            <p:xfrm>
              <a:off x="1081740" y="4416095"/>
              <a:ext cx="3706275" cy="381000"/>
            </p:xfrm>
            <a:graphic>
              <a:graphicData uri="http://schemas.openxmlformats.org/presentationml/2006/ole">
                <mc:AlternateContent xmlns:mc="http://schemas.openxmlformats.org/markup-compatibility/2006">
                  <mc:Choice xmlns:v="urn:schemas-microsoft-com:vml" Requires="v">
                    <p:oleObj spid="_x0000_s1080" name="Microsoft Word 97-2003" r:id="rId10" imgW="3899535" imgH="396875" progId="Word.Document.8">
                      <p:embed/>
                    </p:oleObj>
                  </mc:Choice>
                  <mc:Fallback>
                    <p:oleObj name="Microsoft Word 97-2003" r:id="rId10" imgW="3899535" imgH="396875" progId="Word.Document.8">
                      <p:embed/>
                      <p:pic>
                        <p:nvPicPr>
                          <p:cNvPr id="0" name="OLE substitute image"/>
                          <p:cNvPicPr/>
                          <p:nvPr/>
                        </p:nvPicPr>
                        <p:blipFill>
                          <a:blip r:embed="rId11"/>
                          <a:stretch>
                            <a:fillRect/>
                          </a:stretch>
                        </p:blipFill>
                        <p:spPr>
                          <a:xfrm>
                            <a:off x="1081740" y="4416095"/>
                            <a:ext cx="3706275" cy="381000"/>
                          </a:xfrm>
                          <a:prstGeom prst="rect">
                            <a:avLst/>
                          </a:prstGeom>
                          <a:noFill/>
                          <a:ln w="9525">
                            <a:noFill/>
                          </a:ln>
                        </p:spPr>
                      </p:pic>
                    </p:oleObj>
                  </mc:Fallback>
                </mc:AlternateContent>
              </a:graphicData>
            </a:graphic>
          </p:graphicFrame>
        </p:grpSp>
        <p:graphicFrame>
          <p:nvGraphicFramePr>
            <p:cNvPr id="10" name="Object 10"/>
            <p:cNvGraphicFramePr>
              <a:graphicFrameLocks noChangeAspect="1"/>
            </p:cNvGraphicFramePr>
            <p:nvPr/>
          </p:nvGraphicFramePr>
          <p:xfrm>
            <a:off x="899745" y="4957892"/>
            <a:ext cx="5603875" cy="703263"/>
          </p:xfrm>
          <a:graphic>
            <a:graphicData uri="http://schemas.openxmlformats.org/presentationml/2006/ole">
              <mc:AlternateContent xmlns:mc="http://schemas.openxmlformats.org/markup-compatibility/2006">
                <mc:Choice xmlns:v="urn:schemas-microsoft-com:vml" Requires="v">
                  <p:oleObj spid="_x0000_s1081" name="Microsoft Word 97-2003" r:id="rId12" imgW="5559425" imgH="707390" progId="Word.Document.8">
                    <p:embed/>
                  </p:oleObj>
                </mc:Choice>
                <mc:Fallback>
                  <p:oleObj name="Microsoft Word 97-2003" r:id="rId12" imgW="5559425" imgH="707390" progId="Word.Document.8">
                    <p:embed/>
                    <p:pic>
                      <p:nvPicPr>
                        <p:cNvPr id="0" name="OLE substitute image"/>
                        <p:cNvPicPr/>
                        <p:nvPr/>
                      </p:nvPicPr>
                      <p:blipFill>
                        <a:blip r:embed="rId13"/>
                        <a:stretch>
                          <a:fillRect/>
                        </a:stretch>
                      </p:blipFill>
                      <p:spPr>
                        <a:xfrm>
                          <a:off x="899745" y="4957892"/>
                          <a:ext cx="5603875" cy="703263"/>
                        </a:xfrm>
                        <a:prstGeom prst="rect">
                          <a:avLst/>
                        </a:prstGeom>
                        <a:noFill/>
                        <a:ln w="9525">
                          <a:noFill/>
                        </a:ln>
                      </p:spPr>
                    </p:pic>
                  </p:oleObj>
                </mc:Fallback>
              </mc:AlternateContent>
            </a:graphicData>
          </a:graphic>
        </p:graphicFrame>
        <p:graphicFrame>
          <p:nvGraphicFramePr>
            <p:cNvPr id="11" name="Object 11"/>
            <p:cNvGraphicFramePr>
              <a:graphicFrameLocks noChangeAspect="1"/>
            </p:cNvGraphicFramePr>
            <p:nvPr/>
          </p:nvGraphicFramePr>
          <p:xfrm>
            <a:off x="903288" y="5591175"/>
            <a:ext cx="4641850" cy="328613"/>
          </p:xfrm>
          <a:graphic>
            <a:graphicData uri="http://schemas.openxmlformats.org/presentationml/2006/ole">
              <mc:AlternateContent xmlns:mc="http://schemas.openxmlformats.org/markup-compatibility/2006">
                <mc:Choice xmlns:v="urn:schemas-microsoft-com:vml" Requires="v">
                  <p:oleObj spid="_x0000_s1082" name="Microsoft Word 97-2003" r:id="rId14" imgW="3424555" imgH="371475" progId="Word.Document.8">
                    <p:embed/>
                  </p:oleObj>
                </mc:Choice>
                <mc:Fallback>
                  <p:oleObj name="Microsoft Word 97-2003" r:id="rId14" imgW="3424555" imgH="371475" progId="Word.Document.8">
                    <p:embed/>
                    <p:pic>
                      <p:nvPicPr>
                        <p:cNvPr id="0" name="OLE substitute image"/>
                        <p:cNvPicPr/>
                        <p:nvPr/>
                      </p:nvPicPr>
                      <p:blipFill>
                        <a:blip r:embed="rId15"/>
                        <a:stretch>
                          <a:fillRect/>
                        </a:stretch>
                      </p:blipFill>
                      <p:spPr>
                        <a:xfrm>
                          <a:off x="903288" y="5591175"/>
                          <a:ext cx="4641850" cy="328613"/>
                        </a:xfrm>
                        <a:prstGeom prst="rect">
                          <a:avLst/>
                        </a:prstGeom>
                        <a:noFill/>
                        <a:ln w="9525">
                          <a:noFill/>
                        </a:ln>
                      </p:spPr>
                    </p:pic>
                  </p:oleObj>
                </mc:Fallback>
              </mc:AlternateContent>
            </a:graphicData>
          </a:graphic>
        </p:graphicFrame>
      </p:grpSp>
      <p:sp>
        <p:nvSpPr>
          <p:cNvPr id="18" name="灯片编号占位符 17"/>
          <p:cNvSpPr>
            <a:spLocks noGrp="1"/>
          </p:cNvSpPr>
          <p:nvPr>
            <p:ph type="sldNum" sz="quarter" idx="12"/>
          </p:nvPr>
        </p:nvSpPr>
        <p:spPr/>
        <p:txBody>
          <a:bodyPr/>
          <a:lstStyle/>
          <a:p>
            <a:fld id="{9A0DB2DC-4C9A-4742-B13C-FB6460FD3503}" type="slidenum">
              <a:rPr lang="en-US" altLang="zh-CN" noProof="1" smtClean="0">
                <a:solidFill>
                  <a:srgbClr val="000000"/>
                </a:solidFill>
                <a:cs typeface="+mn-ea"/>
              </a:rPr>
            </a:fld>
            <a:endParaRPr lang="zh-CN" altLang="en-US" noProof="1">
              <a:solidFill>
                <a:srgbClr val="0000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
            <a:lum/>
          </a:blip>
          <a:stretch>
            <a:fillRect/>
          </a:stretch>
        </a:blipFill>
        <a:effectLst/>
      </p:bgPr>
    </p:bg>
    <p:spTree>
      <p:nvGrpSpPr>
        <p:cNvPr id="1" name=""/>
        <p:cNvGrpSpPr/>
        <p:nvPr/>
      </p:nvGrpSpPr>
      <p:grpSpPr>
        <a:xfrm>
          <a:off x="0" y="0"/>
          <a:ext cx="0" cy="0"/>
          <a:chOff x="0" y="0"/>
          <a:chExt cx="0" cy="0"/>
        </a:xfrm>
      </p:grpSpPr>
      <p:sp>
        <p:nvSpPr>
          <p:cNvPr id="11" name="文本框 10"/>
          <p:cNvSpPr txBox="1">
            <a:spLocks noChangeArrowheads="1"/>
          </p:cNvSpPr>
          <p:nvPr/>
        </p:nvSpPr>
        <p:spPr bwMode="auto">
          <a:xfrm>
            <a:off x="2256367" y="2838453"/>
            <a:ext cx="2112433" cy="519113"/>
          </a:xfrm>
          <a:prstGeom prst="rect">
            <a:avLst/>
          </a:prstGeom>
          <a:noFill/>
          <a:ln w="9525">
            <a:noFill/>
            <a:miter lim="800000"/>
          </a:ln>
        </p:spPr>
        <p:txBody>
          <a:bodyPr>
            <a:spAutoFit/>
          </a:bodyPr>
          <a:lstStyle/>
          <a:p>
            <a:pPr fontAlgn="base">
              <a:spcBef>
                <a:spcPct val="0"/>
              </a:spcBef>
              <a:spcAft>
                <a:spcPct val="0"/>
              </a:spcAft>
            </a:pPr>
            <a:r>
              <a:rPr lang="zh-CN" altLang="en-US" sz="2800" b="1">
                <a:solidFill>
                  <a:srgbClr val="FFFFFF"/>
                </a:solidFill>
                <a:latin typeface="微软雅黑" panose="020B0503020204020204" pitchFamily="34" charset="-122"/>
                <a:ea typeface="微软雅黑" panose="020B0503020204020204" pitchFamily="34" charset="-122"/>
              </a:rPr>
              <a:t>（一）</a:t>
            </a:r>
            <a:endParaRPr lang="zh-CN" altLang="en-US" sz="2800" b="1">
              <a:solidFill>
                <a:srgbClr val="FFFFFF"/>
              </a:solidFill>
              <a:latin typeface="微软雅黑" panose="020B0503020204020204" pitchFamily="34" charset="-122"/>
              <a:ea typeface="微软雅黑" panose="020B0503020204020204" pitchFamily="34" charset="-122"/>
            </a:endParaRPr>
          </a:p>
        </p:txBody>
      </p:sp>
      <p:sp>
        <p:nvSpPr>
          <p:cNvPr id="12" name="文本框 11"/>
          <p:cNvSpPr txBox="1">
            <a:spLocks noChangeArrowheads="1"/>
          </p:cNvSpPr>
          <p:nvPr/>
        </p:nvSpPr>
        <p:spPr bwMode="auto">
          <a:xfrm>
            <a:off x="335602" y="404793"/>
            <a:ext cx="10656740" cy="461665"/>
          </a:xfrm>
          <a:prstGeom prst="rect">
            <a:avLst/>
          </a:prstGeom>
          <a:noFill/>
          <a:ln w="9525">
            <a:noFill/>
            <a:miter lim="800000"/>
          </a:ln>
        </p:spPr>
        <p:txBody>
          <a:bodyPr wrap="square">
            <a:spAutoFit/>
          </a:bodyPr>
          <a:lstStyle/>
          <a:p>
            <a:pPr fontAlgn="base">
              <a:spcBef>
                <a:spcPct val="0"/>
              </a:spcBef>
              <a:spcAft>
                <a:spcPct val="0"/>
              </a:spcAft>
            </a:pPr>
            <a:r>
              <a:rPr lang="en-US" altLang="zh-CN" sz="2400" b="1" smtClean="0">
                <a:solidFill>
                  <a:srgbClr val="C00000"/>
                </a:solidFill>
                <a:latin typeface="黑体" panose="02010600030101010101" pitchFamily="49" charset="-122"/>
                <a:ea typeface="黑体" panose="02010600030101010101" pitchFamily="49" charset="-122"/>
              </a:rPr>
              <a:t>【9】</a:t>
            </a:r>
            <a:r>
              <a:rPr lang="zh-CN" altLang="en-US" sz="2400" b="1" smtClean="0">
                <a:solidFill>
                  <a:srgbClr val="C00000"/>
                </a:solidFill>
                <a:latin typeface="黑体" panose="02010600030101010101" pitchFamily="49" charset="-122"/>
                <a:ea typeface="黑体" panose="02010600030101010101" pitchFamily="49" charset="-122"/>
              </a:rPr>
              <a:t>物质</a:t>
            </a:r>
            <a:r>
              <a:rPr lang="zh-CN" altLang="en-US" sz="2400" b="1">
                <a:solidFill>
                  <a:srgbClr val="C00000"/>
                </a:solidFill>
                <a:latin typeface="黑体" panose="02010600030101010101" pitchFamily="49" charset="-122"/>
                <a:ea typeface="黑体" panose="02010600030101010101" pitchFamily="49" charset="-122"/>
              </a:rPr>
              <a:t>分离、提纯的六种物理方法</a:t>
            </a:r>
            <a:endParaRPr lang="zh-CN" altLang="en-US" sz="2400" b="1">
              <a:solidFill>
                <a:srgbClr val="C00000"/>
              </a:solidFill>
              <a:latin typeface="黑体" panose="02010600030101010101" pitchFamily="49" charset="-122"/>
              <a:ea typeface="黑体" panose="02010600030101010101" pitchFamily="49" charset="-122"/>
            </a:endParaRPr>
          </a:p>
        </p:txBody>
      </p:sp>
      <p:cxnSp>
        <p:nvCxnSpPr>
          <p:cNvPr id="10" name="直接连接符 9"/>
          <p:cNvCxnSpPr/>
          <p:nvPr/>
        </p:nvCxnSpPr>
        <p:spPr>
          <a:xfrm flipV="1">
            <a:off x="60976" y="980833"/>
            <a:ext cx="11891433" cy="1905"/>
          </a:xfrm>
          <a:prstGeom prst="line">
            <a:avLst/>
          </a:prstGeom>
          <a:ln w="57150">
            <a:solidFill>
              <a:srgbClr val="FF0000"/>
            </a:solidFill>
          </a:ln>
          <a:scene3d>
            <a:camera prst="obliqueTopRight"/>
            <a:lightRig rig="threePt" dir="t"/>
          </a:scene3d>
        </p:spPr>
        <p:style>
          <a:lnRef idx="1">
            <a:schemeClr val="accent1"/>
          </a:lnRef>
          <a:fillRef idx="0">
            <a:schemeClr val="accent1"/>
          </a:fillRef>
          <a:effectRef idx="0">
            <a:schemeClr val="accent1"/>
          </a:effectRef>
          <a:fontRef idx="minor">
            <a:schemeClr val="tx1"/>
          </a:fontRef>
        </p:style>
      </p:cxnSp>
      <p:pic>
        <p:nvPicPr>
          <p:cNvPr id="13" name="Picture 4"/>
          <p:cNvPicPr>
            <a:picLocks noChangeAspect="1" noChangeArrowheads="1"/>
          </p:cNvPicPr>
          <p:nvPr/>
        </p:nvPicPr>
        <p:blipFill>
          <a:blip r:embed="rId2"/>
          <a:stretch>
            <a:fillRect/>
          </a:stretch>
        </p:blipFill>
        <p:spPr bwMode="auto">
          <a:xfrm>
            <a:off x="1104902" y="1223286"/>
            <a:ext cx="8543345" cy="5209267"/>
          </a:xfrm>
          <a:prstGeom prst="rect">
            <a:avLst/>
          </a:prstGeom>
          <a:noFill/>
          <a:ln w="9525">
            <a:noFill/>
            <a:miter lim="800000"/>
            <a:headEnd/>
            <a:tailEnd/>
          </a:ln>
        </p:spPr>
      </p:pic>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665021" y="339574"/>
            <a:ext cx="10937173" cy="4123693"/>
          </a:xfrm>
          <a:prstGeom prst="rect">
            <a:avLst/>
          </a:prstGeom>
        </p:spPr>
        <p:txBody>
          <a:bodyPr wrap="square">
            <a:spAutoFit/>
          </a:bodyPr>
          <a:lstStyle/>
          <a:p>
            <a:pPr>
              <a:lnSpc>
                <a:spcPct val="120000"/>
              </a:lnSpc>
            </a:pPr>
            <a:r>
              <a:rPr lang="zh-CN" altLang="en-US" sz="2000" b="1" smtClean="0"/>
              <a:t>二、加强关键能力考查，坚持全面科学评价选拔</a:t>
            </a:r>
            <a:endParaRPr lang="zh-CN" altLang="en-US" sz="2000" smtClean="0"/>
          </a:p>
          <a:p>
            <a:pPr>
              <a:lnSpc>
                <a:spcPct val="120000"/>
              </a:lnSpc>
            </a:pPr>
            <a:r>
              <a:rPr lang="zh-CN" altLang="en-US" sz="2000" smtClean="0"/>
              <a:t>　　</a:t>
            </a:r>
            <a:r>
              <a:rPr lang="en-US" altLang="zh-CN" sz="2000" smtClean="0"/>
              <a:t>2021</a:t>
            </a:r>
            <a:r>
              <a:rPr lang="zh-CN" altLang="en-US" sz="2000" smtClean="0"/>
              <a:t>年高考化学试题立足化学科学特点，注重选取新材料、新药物、新催化技术等真实情境，呈现生产生活中的实际问题，进一步深化对信息获取加工、逻辑推理、归纳论证思维等关键能力的考查，提升学科核心素养考查的有效性，进一步提高人才选拔质量。</a:t>
            </a:r>
            <a:endParaRPr lang="zh-CN" altLang="en-US" sz="2000" smtClean="0"/>
          </a:p>
          <a:p>
            <a:pPr>
              <a:lnSpc>
                <a:spcPct val="120000"/>
              </a:lnSpc>
            </a:pPr>
            <a:r>
              <a:rPr lang="zh-CN" altLang="en-US" sz="2000" smtClean="0"/>
              <a:t>　　</a:t>
            </a:r>
            <a:r>
              <a:rPr lang="zh-CN" altLang="en-US" sz="2000" b="1" smtClean="0"/>
              <a:t>一是完善信息获取与加工能力考查。</a:t>
            </a:r>
            <a:r>
              <a:rPr lang="zh-CN" altLang="en-US" sz="2000" smtClean="0"/>
              <a:t>信息获取与加工是整个化学学科能力发展的基础。高考化学试题通过表格、图象等方式提供丰富的数据信息，深入考查学生的信息整理能力。例如：理科综合全国乙卷第</a:t>
            </a:r>
            <a:r>
              <a:rPr lang="en-US" altLang="zh-CN" sz="2000" smtClean="0"/>
              <a:t>13</a:t>
            </a:r>
            <a:r>
              <a:rPr lang="zh-CN" altLang="en-US" sz="2000" smtClean="0"/>
              <a:t>题提供难溶盐的饱和溶液中阳离子浓度随氢离子的变化关系图，要求学生获取图中数据信息推导酸的电离常数、难溶电解质的沉淀溶解平衡的关系，并对不同物理量的关系进行深层次的推导，得到金属离子的浓度平方与氢离子浓度定量关系之后再解决问题；全国甲卷第</a:t>
            </a:r>
            <a:r>
              <a:rPr lang="en-US" altLang="zh-CN" sz="2000" smtClean="0"/>
              <a:t>28</a:t>
            </a:r>
            <a:r>
              <a:rPr lang="zh-CN" altLang="en-US" sz="2000" smtClean="0"/>
              <a:t>题提供合成甲醇的反应焓及分步反应快慢信息，让学生获取反应能量变化的基本信息，判断物质等温和等压下甲醇物质的量分数的变化曲线。</a:t>
            </a:r>
            <a:endParaRPr lang="zh-CN" altLang="en-US" sz="2000"/>
          </a:p>
        </p:txBody>
      </p:sp>
    </p:spTree>
  </p:cSld>
  <p:clrMapOvr>
    <a:masterClrMapping/>
  </p:clrMapOvr>
  <p:transition spd="slow">
    <p:push dir="u"/>
  </p:transition>
</p:sld>
</file>

<file path=ppt/slides/slide23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
            <a:lum/>
          </a:blip>
          <a:stretch>
            <a:fillRect/>
          </a:stretch>
        </a:blipFill>
        <a:effectLst/>
      </p:bgPr>
    </p:bg>
    <p:spTree>
      <p:nvGrpSpPr>
        <p:cNvPr id="1" name=""/>
        <p:cNvGrpSpPr/>
        <p:nvPr/>
      </p:nvGrpSpPr>
      <p:grpSpPr>
        <a:xfrm>
          <a:off x="0" y="0"/>
          <a:ext cx="0" cy="0"/>
          <a:chOff x="0" y="0"/>
          <a:chExt cx="0" cy="0"/>
        </a:xfrm>
      </p:grpSpPr>
      <p:sp>
        <p:nvSpPr>
          <p:cNvPr id="5" name="文本框 11"/>
          <p:cNvSpPr txBox="1">
            <a:spLocks noChangeArrowheads="1"/>
          </p:cNvSpPr>
          <p:nvPr/>
        </p:nvSpPr>
        <p:spPr bwMode="auto">
          <a:xfrm>
            <a:off x="239594" y="188778"/>
            <a:ext cx="10656740" cy="461665"/>
          </a:xfrm>
          <a:prstGeom prst="rect">
            <a:avLst/>
          </a:prstGeom>
          <a:noFill/>
          <a:ln w="9525">
            <a:noFill/>
            <a:miter lim="800000"/>
          </a:ln>
        </p:spPr>
        <p:txBody>
          <a:bodyPr wrap="square">
            <a:spAutoFit/>
          </a:bodyPr>
          <a:lstStyle/>
          <a:p>
            <a:pPr fontAlgn="base">
              <a:spcBef>
                <a:spcPct val="0"/>
              </a:spcBef>
              <a:spcAft>
                <a:spcPct val="0"/>
              </a:spcAft>
            </a:pPr>
            <a:r>
              <a:rPr lang="en-US" altLang="zh-CN" sz="2400" b="1" smtClean="0">
                <a:solidFill>
                  <a:srgbClr val="000000"/>
                </a:solidFill>
                <a:latin typeface="新宋体" panose="02010609030101010101" charset="-122"/>
                <a:ea typeface="新宋体" panose="02010609030101010101" charset="-122"/>
              </a:rPr>
              <a:t>【10】</a:t>
            </a:r>
            <a:r>
              <a:rPr lang="zh-CN" altLang="en-US" sz="2400" b="1" smtClean="0">
                <a:solidFill>
                  <a:srgbClr val="000000"/>
                </a:solidFill>
                <a:latin typeface="新宋体" panose="02010609030101010101" charset="-122"/>
                <a:ea typeface="新宋体" panose="02010609030101010101" charset="-122"/>
              </a:rPr>
              <a:t>化学工艺流程题中的计算</a:t>
            </a:r>
            <a:endParaRPr lang="zh-CN" altLang="en-US" sz="2400" b="1" smtClean="0">
              <a:solidFill>
                <a:srgbClr val="000000"/>
              </a:solidFill>
              <a:latin typeface="新宋体" panose="02010609030101010101" charset="-122"/>
              <a:ea typeface="新宋体" panose="02010609030101010101" charset="-122"/>
            </a:endParaRPr>
          </a:p>
        </p:txBody>
      </p:sp>
      <p:cxnSp>
        <p:nvCxnSpPr>
          <p:cNvPr id="6" name="直接连接符 5"/>
          <p:cNvCxnSpPr/>
          <p:nvPr/>
        </p:nvCxnSpPr>
        <p:spPr>
          <a:xfrm flipV="1">
            <a:off x="60976" y="762913"/>
            <a:ext cx="11891433" cy="1905"/>
          </a:xfrm>
          <a:prstGeom prst="line">
            <a:avLst/>
          </a:prstGeom>
          <a:ln w="57150">
            <a:solidFill>
              <a:srgbClr val="FF0000"/>
            </a:solidFill>
          </a:ln>
          <a:scene3d>
            <a:camera prst="obliqueTopRight"/>
            <a:lightRig rig="threePt" dir="t"/>
          </a:scene3d>
        </p:spPr>
        <p:style>
          <a:lnRef idx="1">
            <a:schemeClr val="accent1"/>
          </a:lnRef>
          <a:fillRef idx="0">
            <a:schemeClr val="accent1"/>
          </a:fillRef>
          <a:effectRef idx="0">
            <a:schemeClr val="accent1"/>
          </a:effectRef>
          <a:fontRef idx="minor">
            <a:schemeClr val="tx1"/>
          </a:fontRef>
        </p:style>
      </p:cxnSp>
      <p:sp>
        <p:nvSpPr>
          <p:cNvPr id="7" name="矩形 6"/>
          <p:cNvSpPr/>
          <p:nvPr/>
        </p:nvSpPr>
        <p:spPr>
          <a:xfrm>
            <a:off x="815633" y="1340855"/>
            <a:ext cx="4943920" cy="1338828"/>
          </a:xfrm>
          <a:prstGeom prst="rect">
            <a:avLst/>
          </a:prstGeom>
          <a:ln>
            <a:solidFill>
              <a:srgbClr val="FF0000"/>
            </a:solidFill>
          </a:ln>
        </p:spPr>
        <p:txBody>
          <a:bodyPr wrap="square">
            <a:spAutoFit/>
          </a:bodyPr>
          <a:lstStyle/>
          <a:p>
            <a:pPr algn="just" fontAlgn="base">
              <a:lnSpc>
                <a:spcPct val="150000"/>
              </a:lnSpc>
              <a:spcBef>
                <a:spcPct val="0"/>
              </a:spcBef>
              <a:spcAft>
                <a:spcPct val="0"/>
              </a:spcAft>
              <a:tabLst>
                <a:tab pos="2514600" algn=""/>
              </a:tabLst>
            </a:pPr>
            <a:r>
              <a:rPr lang="zh-CN" altLang="zh-CN" b="1" kern="100" smtClean="0">
                <a:solidFill>
                  <a:srgbClr val="000000"/>
                </a:solidFill>
                <a:latin typeface="Times New Roman" panose="02020603050405020304"/>
                <a:cs typeface="Times New Roman" panose="02020603050405020304"/>
              </a:rPr>
              <a:t>①物质的</a:t>
            </a:r>
            <a:r>
              <a:rPr lang="en-US" altLang="zh-CN" b="1" kern="100" smtClean="0">
                <a:solidFill>
                  <a:srgbClr val="000000"/>
                </a:solidFill>
                <a:latin typeface="Times New Roman" panose="02020603050405020304"/>
                <a:cs typeface="Times New Roman" panose="02020603050405020304"/>
              </a:rPr>
              <a:t>n</a:t>
            </a:r>
            <a:r>
              <a:rPr lang="zh-CN" altLang="en-US" b="1" kern="100" smtClean="0">
                <a:solidFill>
                  <a:srgbClr val="000000"/>
                </a:solidFill>
                <a:latin typeface="Times New Roman" panose="02020603050405020304"/>
                <a:cs typeface="Times New Roman" panose="02020603050405020304"/>
              </a:rPr>
              <a:t>、</a:t>
            </a:r>
            <a:r>
              <a:rPr lang="en-US" altLang="zh-CN" b="1" kern="100" smtClean="0">
                <a:solidFill>
                  <a:srgbClr val="000000"/>
                </a:solidFill>
                <a:latin typeface="Times New Roman" panose="02020603050405020304"/>
                <a:cs typeface="Times New Roman" panose="02020603050405020304"/>
              </a:rPr>
              <a:t>m</a:t>
            </a:r>
            <a:r>
              <a:rPr lang="zh-CN" altLang="en-US" b="1" kern="100" smtClean="0">
                <a:solidFill>
                  <a:srgbClr val="000000"/>
                </a:solidFill>
                <a:latin typeface="Times New Roman" panose="02020603050405020304"/>
                <a:cs typeface="Times New Roman" panose="02020603050405020304"/>
              </a:rPr>
              <a:t>、</a:t>
            </a:r>
            <a:r>
              <a:rPr lang="en-US" altLang="zh-CN" b="1" kern="100" smtClean="0">
                <a:solidFill>
                  <a:srgbClr val="000000"/>
                </a:solidFill>
                <a:latin typeface="Times New Roman" panose="02020603050405020304"/>
                <a:cs typeface="Times New Roman" panose="02020603050405020304"/>
              </a:rPr>
              <a:t>V</a:t>
            </a:r>
            <a:r>
              <a:rPr lang="zh-CN" altLang="en-US" b="1" kern="100" smtClean="0">
                <a:solidFill>
                  <a:srgbClr val="000000"/>
                </a:solidFill>
                <a:latin typeface="Times New Roman" panose="02020603050405020304"/>
                <a:cs typeface="Times New Roman" panose="02020603050405020304"/>
              </a:rPr>
              <a:t>、</a:t>
            </a:r>
            <a:r>
              <a:rPr lang="en-US" altLang="zh-CN" b="1" kern="100" smtClean="0">
                <a:solidFill>
                  <a:srgbClr val="000000"/>
                </a:solidFill>
                <a:latin typeface="Times New Roman" panose="02020603050405020304"/>
                <a:cs typeface="Times New Roman" panose="02020603050405020304"/>
              </a:rPr>
              <a:t>C</a:t>
            </a:r>
            <a:r>
              <a:rPr lang="zh-CN" altLang="en-US" b="1" kern="100" smtClean="0">
                <a:solidFill>
                  <a:srgbClr val="000000"/>
                </a:solidFill>
                <a:latin typeface="Times New Roman" panose="02020603050405020304"/>
                <a:cs typeface="Times New Roman" panose="02020603050405020304"/>
              </a:rPr>
              <a:t>之间</a:t>
            </a:r>
            <a:r>
              <a:rPr lang="zh-CN" altLang="zh-CN" b="1" kern="100" smtClean="0">
                <a:solidFill>
                  <a:srgbClr val="000000"/>
                </a:solidFill>
                <a:latin typeface="Times New Roman" panose="02020603050405020304"/>
                <a:cs typeface="Times New Roman" panose="02020603050405020304"/>
              </a:rPr>
              <a:t>的计算</a:t>
            </a:r>
            <a:endParaRPr lang="en-US" altLang="zh-CN" b="1" kern="100" smtClean="0">
              <a:solidFill>
                <a:srgbClr val="000000"/>
              </a:solidFill>
              <a:latin typeface="Times New Roman" panose="02020603050405020304"/>
              <a:cs typeface="Times New Roman" panose="02020603050405020304"/>
            </a:endParaRPr>
          </a:p>
          <a:p>
            <a:pPr algn="just" fontAlgn="base">
              <a:lnSpc>
                <a:spcPct val="150000"/>
              </a:lnSpc>
              <a:spcBef>
                <a:spcPct val="0"/>
              </a:spcBef>
              <a:spcAft>
                <a:spcPct val="0"/>
              </a:spcAft>
              <a:tabLst>
                <a:tab pos="2514600" algn=""/>
              </a:tabLst>
            </a:pPr>
            <a:r>
              <a:rPr lang="zh-CN" altLang="en-US" b="1" kern="100" smtClean="0">
                <a:solidFill>
                  <a:srgbClr val="000000"/>
                </a:solidFill>
                <a:latin typeface="Times New Roman" panose="02020603050405020304"/>
                <a:cs typeface="Times New Roman" panose="02020603050405020304"/>
              </a:rPr>
              <a:t>②</a:t>
            </a:r>
            <a:r>
              <a:rPr lang="zh-CN" altLang="zh-CN" b="1" kern="100" smtClean="0">
                <a:solidFill>
                  <a:srgbClr val="000000"/>
                </a:solidFill>
                <a:latin typeface="Times New Roman" panose="02020603050405020304"/>
                <a:cs typeface="Times New Roman" panose="02020603050405020304"/>
              </a:rPr>
              <a:t>样品的质量分数或纯度的计算</a:t>
            </a:r>
            <a:r>
              <a:rPr lang="zh-CN" altLang="en-US" b="1" kern="100" smtClean="0">
                <a:solidFill>
                  <a:srgbClr val="000000"/>
                </a:solidFill>
                <a:latin typeface="Times New Roman" panose="02020603050405020304"/>
                <a:cs typeface="Times New Roman" panose="02020603050405020304"/>
              </a:rPr>
              <a:t>；</a:t>
            </a:r>
            <a:endParaRPr lang="en-US" altLang="zh-CN" b="1" kern="100" smtClean="0">
              <a:solidFill>
                <a:srgbClr val="000000"/>
              </a:solidFill>
              <a:latin typeface="Times New Roman" panose="02020603050405020304"/>
              <a:cs typeface="Times New Roman" panose="02020603050405020304"/>
            </a:endParaRPr>
          </a:p>
          <a:p>
            <a:pPr algn="just" fontAlgn="base">
              <a:lnSpc>
                <a:spcPct val="150000"/>
              </a:lnSpc>
              <a:spcBef>
                <a:spcPct val="0"/>
              </a:spcBef>
              <a:spcAft>
                <a:spcPct val="0"/>
              </a:spcAft>
              <a:tabLst>
                <a:tab pos="2514600" algn=""/>
              </a:tabLst>
            </a:pPr>
            <a:r>
              <a:rPr lang="zh-CN" altLang="en-US" b="1" kern="100" smtClean="0">
                <a:solidFill>
                  <a:srgbClr val="000000"/>
                </a:solidFill>
                <a:latin typeface="Times New Roman" panose="02020603050405020304"/>
                <a:cs typeface="Times New Roman" panose="02020603050405020304"/>
              </a:rPr>
              <a:t>③</a:t>
            </a:r>
            <a:r>
              <a:rPr lang="zh-CN" altLang="zh-CN" b="1" kern="100" smtClean="0">
                <a:solidFill>
                  <a:srgbClr val="000000"/>
                </a:solidFill>
                <a:latin typeface="Times New Roman" panose="02020603050405020304"/>
                <a:cs typeface="Times New Roman" panose="02020603050405020304"/>
              </a:rPr>
              <a:t>物质的转化率或产率</a:t>
            </a:r>
            <a:r>
              <a:rPr lang="zh-CN" altLang="en-US" b="1" kern="100" smtClean="0">
                <a:solidFill>
                  <a:srgbClr val="000000"/>
                </a:solidFill>
                <a:latin typeface="Times New Roman" panose="02020603050405020304"/>
                <a:cs typeface="Times New Roman" panose="02020603050405020304"/>
              </a:rPr>
              <a:t>；</a:t>
            </a:r>
            <a:endParaRPr lang="en-US" altLang="zh-CN" b="1" kern="100" smtClean="0">
              <a:solidFill>
                <a:srgbClr val="000000"/>
              </a:solidFill>
              <a:latin typeface="Times New Roman" panose="02020603050405020304"/>
              <a:cs typeface="Times New Roman" panose="02020603050405020304"/>
            </a:endParaRPr>
          </a:p>
        </p:txBody>
      </p:sp>
      <p:graphicFrame>
        <p:nvGraphicFramePr>
          <p:cNvPr id="1256449" name="Object 1"/>
          <p:cNvGraphicFramePr>
            <a:graphicFrameLocks noChangeAspect="1"/>
          </p:cNvGraphicFramePr>
          <p:nvPr/>
        </p:nvGraphicFramePr>
        <p:xfrm>
          <a:off x="5814484" y="2566991"/>
          <a:ext cx="5501216" cy="3328987"/>
        </p:xfrm>
        <a:graphic>
          <a:graphicData uri="http://schemas.openxmlformats.org/presentationml/2006/ole">
            <mc:AlternateContent xmlns:mc="http://schemas.openxmlformats.org/markup-compatibility/2006">
              <mc:Choice xmlns:v="urn:schemas-microsoft-com:vml" Requires="v">
                <p:oleObj spid="_x0000_s1083" name="Microsoft Word 97-2003" r:id="rId2" imgW="4202430" imgH="3387090" progId="Word.Document.8">
                  <p:embed/>
                </p:oleObj>
              </mc:Choice>
              <mc:Fallback>
                <p:oleObj name="Microsoft Word 97-2003" r:id="rId2" imgW="4202430" imgH="3387090" progId="Word.Document.8">
                  <p:embed/>
                  <p:pic>
                    <p:nvPicPr>
                      <p:cNvPr id="0" name="OLE substitute image"/>
                      <p:cNvPicPr/>
                      <p:nvPr/>
                    </p:nvPicPr>
                    <p:blipFill>
                      <a:blip r:embed="rId3"/>
                      <a:stretch>
                        <a:fillRect/>
                      </a:stretch>
                    </p:blipFill>
                    <p:spPr>
                      <a:xfrm>
                        <a:off x="5814484" y="2566991"/>
                        <a:ext cx="5501216" cy="3328987"/>
                      </a:xfrm>
                      <a:prstGeom prst="rect">
                        <a:avLst/>
                      </a:prstGeom>
                      <a:noFill/>
                      <a:ln w="12700" cap="flat" cmpd="sng">
                        <a:solidFill>
                          <a:srgbClr val="FF0000"/>
                        </a:solidFill>
                        <a:prstDash val="solid"/>
                        <a:miter/>
                        <a:headEnd type="none" w="med" len="med"/>
                        <a:tailEnd type="none" w="med" len="med"/>
                      </a:ln>
                    </p:spPr>
                  </p:pic>
                </p:oleObj>
              </mc:Fallback>
            </mc:AlternateContent>
          </a:graphicData>
        </a:graphic>
      </p:graphicFrame>
    </p:spTree>
  </p:cSld>
  <p:clrMapOvr>
    <a:masterClrMapping/>
  </p:clrMapOvr>
  <p:transition/>
</p:sld>
</file>

<file path=ppt/slides/slide231.xml><?xml version="1.0" encoding="utf-8"?>
<p:sld xmlns:a="http://schemas.openxmlformats.org/drawingml/2006/main" xmlns:r="http://schemas.openxmlformats.org/officeDocument/2006/relationships" xmlns:p="http://schemas.openxmlformats.org/presentationml/2006/main" show="0" showMasterSp="0">
  <p:cSld>
    <p:bg>
      <p:bgPr>
        <a:blipFill dpi="0" rotWithShape="1">
          <a:blip r:embed="rId1">
            <a:lum/>
          </a:blip>
          <a:stretch>
            <a:fillRect/>
          </a:stretch>
        </a:blipFill>
        <a:effectLst/>
      </p:bgPr>
    </p:bg>
    <p:spTree>
      <p:nvGrpSpPr>
        <p:cNvPr id="1" name=""/>
        <p:cNvGrpSpPr/>
        <p:nvPr/>
      </p:nvGrpSpPr>
      <p:grpSpPr>
        <a:xfrm>
          <a:off x="0" y="0"/>
          <a:ext cx="0" cy="0"/>
          <a:chOff x="0" y="0"/>
          <a:chExt cx="0" cy="0"/>
        </a:xfrm>
      </p:grpSpPr>
      <p:sp>
        <p:nvSpPr>
          <p:cNvPr id="1200132" name="Rectangle 4"/>
          <p:cNvSpPr>
            <a:spLocks noChangeArrowheads="1"/>
          </p:cNvSpPr>
          <p:nvPr/>
        </p:nvSpPr>
        <p:spPr bwMode="auto">
          <a:xfrm>
            <a:off x="431608" y="1412860"/>
            <a:ext cx="11328787" cy="4247317"/>
          </a:xfrm>
          <a:prstGeom prst="rect">
            <a:avLst/>
          </a:prstGeom>
          <a:noFill/>
          <a:ln w="9525">
            <a:solidFill>
              <a:srgbClr val="FF0000"/>
            </a:solidFill>
            <a:miter lim="800000"/>
          </a:ln>
          <a:effectLst/>
        </p:spPr>
        <p:txBody>
          <a:bodyPr vert="horz" wrap="square" lIns="91440" tIns="45720" rIns="91440" bIns="45720" numCol="1" anchor="ctr" anchorCtr="0" compatLnSpc="1">
            <a:spAutoFit/>
          </a:bodyPr>
          <a:lstStyle/>
          <a:p>
            <a:pPr fontAlgn="base">
              <a:spcBef>
                <a:spcPct val="0"/>
              </a:spcBef>
              <a:spcAft>
                <a:spcPct val="0"/>
              </a:spcAft>
              <a:tabLst>
                <a:tab pos="2514600" algn=""/>
              </a:tabLst>
            </a:pPr>
            <a:r>
              <a:rPr lang="zh-CN" altLang="en-US" b="1" smtClean="0">
                <a:solidFill>
                  <a:srgbClr val="FF0000"/>
                </a:solidFill>
                <a:latin typeface="黑体" panose="02010600030101010101" pitchFamily="49" charset="-122"/>
                <a:ea typeface="黑体" panose="02010600030101010101" pitchFamily="49" charset="-122"/>
                <a:cs typeface="Times New Roman" panose="02020603050405020304" pitchFamily="18" charset="0"/>
              </a:rPr>
              <a:t>解析：</a:t>
            </a:r>
            <a:endParaRPr lang="zh-CN" altLang="en-US" smtClean="0">
              <a:solidFill>
                <a:srgbClr val="000000"/>
              </a:solidFill>
              <a:cs typeface="宋体" panose="02010600030101010101" pitchFamily="2" charset="-122"/>
            </a:endParaRPr>
          </a:p>
          <a:p>
            <a:pPr eaLnBrk="0" fontAlgn="base" hangingPunct="0">
              <a:spcBef>
                <a:spcPct val="0"/>
              </a:spcBef>
              <a:spcAft>
                <a:spcPct val="0"/>
              </a:spcAft>
              <a:tabLst>
                <a:tab pos="2514600" algn=""/>
              </a:tabLst>
            </a:pPr>
            <a:r>
              <a:rPr lang="en-US" altLang="zh-CN" b="1" smtClean="0">
                <a:solidFill>
                  <a:srgbClr val="000000"/>
                </a:solidFill>
                <a:latin typeface="Times New Roman" panose="02020603050405020304" pitchFamily="18" charset="0"/>
                <a:ea typeface="楷体_GB2312" panose="02010609030101010101" pitchFamily="49" charset="-122"/>
                <a:cs typeface="Times New Roman" panose="02020603050405020304" pitchFamily="18" charset="0"/>
              </a:rPr>
              <a:t>(1)</a:t>
            </a:r>
            <a:r>
              <a:rPr lang="zh-CN" altLang="en-US" b="1" smtClean="0">
                <a:solidFill>
                  <a:srgbClr val="000000"/>
                </a:solidFill>
                <a:latin typeface="Times New Roman" panose="02020603050405020304" pitchFamily="18" charset="0"/>
                <a:ea typeface="楷体_GB2312" panose="02010609030101010101" pitchFamily="49" charset="-122"/>
                <a:cs typeface="Times New Roman" panose="02020603050405020304" pitchFamily="18" charset="0"/>
              </a:rPr>
              <a:t>焙烧方程式为</a:t>
            </a:r>
            <a:r>
              <a:rPr lang="en-US" altLang="zh-CN" b="1" smtClean="0">
                <a:solidFill>
                  <a:srgbClr val="000000"/>
                </a:solidFill>
                <a:latin typeface="Times New Roman" panose="02020603050405020304" pitchFamily="18" charset="0"/>
                <a:ea typeface="楷体_GB2312" panose="02010609030101010101" pitchFamily="49" charset="-122"/>
                <a:cs typeface="Times New Roman" panose="02020603050405020304" pitchFamily="18" charset="0"/>
              </a:rPr>
              <a:t>ZnS</a:t>
            </a:r>
            <a:r>
              <a:rPr lang="zh-CN" altLang="en-US" b="1" smtClean="0">
                <a:solidFill>
                  <a:srgbClr val="000000"/>
                </a:solidFill>
                <a:latin typeface="Times New Roman" panose="02020603050405020304" pitchFamily="18" charset="0"/>
                <a:ea typeface="楷体_GB2312" panose="02010609030101010101" pitchFamily="49" charset="-122"/>
                <a:cs typeface="Times New Roman" panose="02020603050405020304" pitchFamily="18" charset="0"/>
              </a:rPr>
              <a:t>＋</a:t>
            </a:r>
            <a:r>
              <a:rPr lang="en-US" altLang="zh-CN" b="1" smtClean="0">
                <a:solidFill>
                  <a:srgbClr val="000000"/>
                </a:solidFill>
                <a:latin typeface="Times New Roman" panose="02020603050405020304" pitchFamily="18" charset="0"/>
                <a:ea typeface="楷体_GB2312" panose="02010609030101010101" pitchFamily="49" charset="-122"/>
                <a:cs typeface="Times New Roman" panose="02020603050405020304" pitchFamily="18" charset="0"/>
              </a:rPr>
              <a:t>O</a:t>
            </a:r>
            <a:r>
              <a:rPr lang="en-US" altLang="zh-CN" b="1" baseline="-30000" smtClean="0">
                <a:solidFill>
                  <a:srgbClr val="000000"/>
                </a:solidFill>
                <a:latin typeface="Times New Roman" panose="02020603050405020304" pitchFamily="18" charset="0"/>
                <a:ea typeface="楷体_GB2312" panose="02010609030101010101" pitchFamily="49" charset="-122"/>
                <a:cs typeface="Times New Roman" panose="02020603050405020304" pitchFamily="18" charset="0"/>
              </a:rPr>
              <a:t>2    </a:t>
            </a:r>
            <a:r>
              <a:rPr lang="en-US" altLang="zh-CN" b="1" smtClean="0">
                <a:solidFill>
                  <a:srgbClr val="000000"/>
                </a:solidFill>
                <a:latin typeface="Times New Roman" panose="02020603050405020304" pitchFamily="18" charset="0"/>
                <a:ea typeface="楷体_GB2312" panose="02010609030101010101" pitchFamily="49" charset="-122"/>
                <a:cs typeface="Times New Roman" panose="02020603050405020304" pitchFamily="18" charset="0"/>
              </a:rPr>
              <a:t>===</a:t>
            </a:r>
            <a:r>
              <a:rPr lang="en-US" altLang="zh-CN" b="1" baseline="-30000" smtClean="0">
                <a:solidFill>
                  <a:srgbClr val="000000"/>
                </a:solidFill>
                <a:latin typeface="Times New Roman" panose="02020603050405020304" pitchFamily="18" charset="0"/>
                <a:ea typeface="楷体_GB2312" panose="02010609030101010101" pitchFamily="49" charset="-122"/>
                <a:cs typeface="Times New Roman" panose="02020603050405020304" pitchFamily="18" charset="0"/>
              </a:rPr>
              <a:t>  </a:t>
            </a:r>
            <a:r>
              <a:rPr lang="en-US" altLang="zh-CN" b="1" smtClean="0">
                <a:solidFill>
                  <a:srgbClr val="000000"/>
                </a:solidFill>
                <a:latin typeface="Times New Roman" panose="02020603050405020304" pitchFamily="18" charset="0"/>
                <a:ea typeface="楷体_GB2312" panose="02010609030101010101" pitchFamily="49" charset="-122"/>
                <a:cs typeface="Times New Roman" panose="02020603050405020304" pitchFamily="18" charset="0"/>
              </a:rPr>
              <a:t>ZnO</a:t>
            </a:r>
            <a:r>
              <a:rPr lang="zh-CN" altLang="en-US" b="1" smtClean="0">
                <a:solidFill>
                  <a:srgbClr val="000000"/>
                </a:solidFill>
                <a:latin typeface="Times New Roman" panose="02020603050405020304" pitchFamily="18" charset="0"/>
                <a:ea typeface="楷体_GB2312" panose="02010609030101010101" pitchFamily="49" charset="-122"/>
                <a:cs typeface="Times New Roman" panose="02020603050405020304" pitchFamily="18" charset="0"/>
              </a:rPr>
              <a:t>＋</a:t>
            </a:r>
            <a:r>
              <a:rPr lang="en-US" altLang="zh-CN" b="1" smtClean="0">
                <a:solidFill>
                  <a:srgbClr val="000000"/>
                </a:solidFill>
                <a:latin typeface="Times New Roman" panose="02020603050405020304" pitchFamily="18" charset="0"/>
                <a:ea typeface="楷体_GB2312" panose="02010609030101010101" pitchFamily="49" charset="-122"/>
                <a:cs typeface="Times New Roman" panose="02020603050405020304" pitchFamily="18" charset="0"/>
              </a:rPr>
              <a:t>SO</a:t>
            </a:r>
            <a:r>
              <a:rPr lang="en-US" altLang="zh-CN" b="1" baseline="-30000" smtClean="0">
                <a:solidFill>
                  <a:srgbClr val="000000"/>
                </a:solidFill>
                <a:latin typeface="Times New Roman" panose="02020603050405020304" pitchFamily="18" charset="0"/>
                <a:ea typeface="楷体_GB2312" panose="02010609030101010101" pitchFamily="49" charset="-122"/>
                <a:cs typeface="Times New Roman" panose="02020603050405020304" pitchFamily="18" charset="0"/>
              </a:rPr>
              <a:t>2</a:t>
            </a:r>
            <a:r>
              <a:rPr lang="zh-CN" altLang="en-US" b="1" smtClean="0">
                <a:solidFill>
                  <a:srgbClr val="000000"/>
                </a:solidFill>
                <a:latin typeface="Times New Roman" panose="02020603050405020304" pitchFamily="18" charset="0"/>
                <a:ea typeface="楷体_GB2312" panose="02010609030101010101" pitchFamily="49" charset="-122"/>
                <a:cs typeface="Times New Roman" panose="02020603050405020304" pitchFamily="18" charset="0"/>
              </a:rPr>
              <a:t>。</a:t>
            </a:r>
            <a:endParaRPr lang="zh-CN" altLang="en-US" smtClean="0">
              <a:solidFill>
                <a:srgbClr val="000000"/>
              </a:solidFill>
              <a:cs typeface="宋体" panose="02010600030101010101" pitchFamily="2" charset="-122"/>
            </a:endParaRPr>
          </a:p>
          <a:p>
            <a:pPr eaLnBrk="0" fontAlgn="base" hangingPunct="0">
              <a:spcBef>
                <a:spcPct val="0"/>
              </a:spcBef>
              <a:spcAft>
                <a:spcPct val="0"/>
              </a:spcAft>
              <a:tabLst>
                <a:tab pos="2514600" algn=""/>
              </a:tabLst>
            </a:pPr>
            <a:r>
              <a:rPr lang="en-US" altLang="zh-CN" b="1" smtClean="0">
                <a:solidFill>
                  <a:srgbClr val="000000"/>
                </a:solidFill>
                <a:latin typeface="Times New Roman" panose="02020603050405020304" pitchFamily="18" charset="0"/>
                <a:ea typeface="楷体_GB2312" panose="02010609030101010101" pitchFamily="49" charset="-122"/>
                <a:cs typeface="Times New Roman" panose="02020603050405020304" pitchFamily="18" charset="0"/>
              </a:rPr>
              <a:t>(2)</a:t>
            </a:r>
            <a:r>
              <a:rPr lang="zh-CN" altLang="en-US" b="1" smtClean="0">
                <a:solidFill>
                  <a:srgbClr val="000000"/>
                </a:solidFill>
                <a:latin typeface="Times New Roman" panose="02020603050405020304" pitchFamily="18" charset="0"/>
                <a:ea typeface="楷体_GB2312" panose="02010609030101010101" pitchFamily="49" charset="-122"/>
                <a:cs typeface="Times New Roman" panose="02020603050405020304" pitchFamily="18" charset="0"/>
              </a:rPr>
              <a:t>闪锌矿焙烧后的主要成分变为</a:t>
            </a:r>
            <a:r>
              <a:rPr lang="en-US" altLang="zh-CN" b="1" smtClean="0">
                <a:solidFill>
                  <a:srgbClr val="000000"/>
                </a:solidFill>
                <a:latin typeface="Times New Roman" panose="02020603050405020304" pitchFamily="18" charset="0"/>
                <a:ea typeface="楷体_GB2312" panose="02010609030101010101" pitchFamily="49" charset="-122"/>
                <a:cs typeface="Times New Roman" panose="02020603050405020304" pitchFamily="18" charset="0"/>
              </a:rPr>
              <a:t>ZnO</a:t>
            </a:r>
            <a:r>
              <a:rPr lang="zh-CN" altLang="en-US" b="1" smtClean="0">
                <a:solidFill>
                  <a:srgbClr val="000000"/>
                </a:solidFill>
                <a:latin typeface="Times New Roman" panose="02020603050405020304" pitchFamily="18" charset="0"/>
                <a:ea typeface="楷体_GB2312" panose="02010609030101010101" pitchFamily="49" charset="-122"/>
                <a:cs typeface="Times New Roman" panose="02020603050405020304" pitchFamily="18" charset="0"/>
              </a:rPr>
              <a:t>，还存在少量</a:t>
            </a:r>
            <a:r>
              <a:rPr lang="en-US" altLang="zh-CN" b="1" smtClean="0">
                <a:solidFill>
                  <a:srgbClr val="000000"/>
                </a:solidFill>
                <a:latin typeface="Times New Roman" panose="02020603050405020304" pitchFamily="18" charset="0"/>
                <a:ea typeface="楷体_GB2312" panose="02010609030101010101" pitchFamily="49" charset="-122"/>
                <a:cs typeface="Times New Roman" panose="02020603050405020304" pitchFamily="18" charset="0"/>
              </a:rPr>
              <a:t>SiO</a:t>
            </a:r>
            <a:r>
              <a:rPr lang="en-US" altLang="zh-CN" b="1" baseline="-30000" smtClean="0">
                <a:solidFill>
                  <a:srgbClr val="000000"/>
                </a:solidFill>
                <a:latin typeface="Times New Roman" panose="02020603050405020304" pitchFamily="18" charset="0"/>
                <a:ea typeface="楷体_GB2312" panose="02010609030101010101" pitchFamily="49" charset="-122"/>
                <a:cs typeface="Times New Roman" panose="02020603050405020304" pitchFamily="18" charset="0"/>
              </a:rPr>
              <a:t>2</a:t>
            </a:r>
            <a:r>
              <a:rPr lang="zh-CN" altLang="en-US" b="1" smtClean="0">
                <a:solidFill>
                  <a:srgbClr val="000000"/>
                </a:solidFill>
                <a:latin typeface="Times New Roman" panose="02020603050405020304" pitchFamily="18" charset="0"/>
                <a:ea typeface="楷体_GB2312" panose="02010609030101010101" pitchFamily="49" charset="-122"/>
                <a:cs typeface="Times New Roman" panose="02020603050405020304" pitchFamily="18" charset="0"/>
              </a:rPr>
              <a:t>、</a:t>
            </a:r>
            <a:r>
              <a:rPr lang="en-US" altLang="zh-CN" b="1" smtClean="0">
                <a:solidFill>
                  <a:srgbClr val="000000"/>
                </a:solidFill>
                <a:latin typeface="Times New Roman" panose="02020603050405020304" pitchFamily="18" charset="0"/>
                <a:ea typeface="楷体_GB2312" panose="02010609030101010101" pitchFamily="49" charset="-122"/>
                <a:cs typeface="Times New Roman" panose="02020603050405020304" pitchFamily="18" charset="0"/>
              </a:rPr>
              <a:t>Fe</a:t>
            </a:r>
            <a:r>
              <a:rPr lang="en-US" altLang="zh-CN" b="1" baseline="-30000" smtClean="0">
                <a:solidFill>
                  <a:srgbClr val="000000"/>
                </a:solidFill>
                <a:latin typeface="Times New Roman" panose="02020603050405020304" pitchFamily="18" charset="0"/>
                <a:ea typeface="楷体_GB2312" panose="02010609030101010101" pitchFamily="49" charset="-122"/>
                <a:cs typeface="Times New Roman" panose="02020603050405020304" pitchFamily="18" charset="0"/>
              </a:rPr>
              <a:t>2</a:t>
            </a:r>
            <a:r>
              <a:rPr lang="en-US" altLang="zh-CN" b="1" smtClean="0">
                <a:solidFill>
                  <a:srgbClr val="000000"/>
                </a:solidFill>
                <a:latin typeface="Times New Roman" panose="02020603050405020304" pitchFamily="18" charset="0"/>
                <a:ea typeface="楷体_GB2312" panose="02010609030101010101" pitchFamily="49" charset="-122"/>
                <a:cs typeface="Times New Roman" panose="02020603050405020304" pitchFamily="18" charset="0"/>
              </a:rPr>
              <a:t>O</a:t>
            </a:r>
            <a:r>
              <a:rPr lang="en-US" altLang="zh-CN" b="1" baseline="-30000" smtClean="0">
                <a:solidFill>
                  <a:srgbClr val="000000"/>
                </a:solidFill>
                <a:latin typeface="Times New Roman" panose="02020603050405020304" pitchFamily="18" charset="0"/>
                <a:ea typeface="楷体_GB2312" panose="02010609030101010101" pitchFamily="49" charset="-122"/>
                <a:cs typeface="Times New Roman" panose="02020603050405020304" pitchFamily="18" charset="0"/>
              </a:rPr>
              <a:t>3</a:t>
            </a:r>
            <a:r>
              <a:rPr lang="zh-CN" altLang="en-US" b="1" smtClean="0">
                <a:solidFill>
                  <a:srgbClr val="000000"/>
                </a:solidFill>
                <a:latin typeface="Times New Roman" panose="02020603050405020304" pitchFamily="18" charset="0"/>
                <a:ea typeface="楷体_GB2312" panose="02010609030101010101" pitchFamily="49" charset="-122"/>
                <a:cs typeface="Times New Roman" panose="02020603050405020304" pitchFamily="18" charset="0"/>
              </a:rPr>
              <a:t>、</a:t>
            </a:r>
            <a:r>
              <a:rPr lang="en-US" altLang="zh-CN" b="1" smtClean="0">
                <a:solidFill>
                  <a:srgbClr val="000000"/>
                </a:solidFill>
                <a:latin typeface="Times New Roman" panose="02020603050405020304" pitchFamily="18" charset="0"/>
                <a:ea typeface="楷体_GB2312" panose="02010609030101010101" pitchFamily="49" charset="-122"/>
                <a:cs typeface="Times New Roman" panose="02020603050405020304" pitchFamily="18" charset="0"/>
              </a:rPr>
              <a:t>CdO</a:t>
            </a:r>
            <a:r>
              <a:rPr lang="zh-CN" altLang="en-US" b="1" smtClean="0">
                <a:solidFill>
                  <a:srgbClr val="000000"/>
                </a:solidFill>
                <a:latin typeface="Times New Roman" panose="02020603050405020304" pitchFamily="18" charset="0"/>
                <a:ea typeface="楷体_GB2312" panose="02010609030101010101" pitchFamily="49" charset="-122"/>
                <a:cs typeface="Times New Roman" panose="02020603050405020304" pitchFamily="18" charset="0"/>
              </a:rPr>
              <a:t>、</a:t>
            </a:r>
            <a:r>
              <a:rPr lang="en-US" altLang="zh-CN" b="1" smtClean="0">
                <a:solidFill>
                  <a:srgbClr val="000000"/>
                </a:solidFill>
                <a:latin typeface="Times New Roman" panose="02020603050405020304" pitchFamily="18" charset="0"/>
                <a:ea typeface="楷体_GB2312" panose="02010609030101010101" pitchFamily="49" charset="-122"/>
                <a:cs typeface="Times New Roman" panose="02020603050405020304" pitchFamily="18" charset="0"/>
              </a:rPr>
              <a:t>PbO</a:t>
            </a:r>
            <a:r>
              <a:rPr lang="zh-CN" altLang="en-US" b="1" smtClean="0">
                <a:solidFill>
                  <a:srgbClr val="000000"/>
                </a:solidFill>
                <a:latin typeface="Times New Roman" panose="02020603050405020304" pitchFamily="18" charset="0"/>
                <a:ea typeface="楷体_GB2312" panose="02010609030101010101" pitchFamily="49" charset="-122"/>
                <a:cs typeface="Times New Roman" panose="02020603050405020304" pitchFamily="18" charset="0"/>
              </a:rPr>
              <a:t>，</a:t>
            </a:r>
            <a:endParaRPr lang="en-US" altLang="zh-CN" b="1" smtClean="0">
              <a:solidFill>
                <a:srgbClr val="000000"/>
              </a:solidFill>
              <a:latin typeface="Times New Roman" panose="02020603050405020304" pitchFamily="18" charset="0"/>
              <a:ea typeface="楷体_GB2312" panose="02010609030101010101" pitchFamily="49" charset="-122"/>
              <a:cs typeface="Times New Roman" panose="02020603050405020304" pitchFamily="18" charset="0"/>
            </a:endParaRPr>
          </a:p>
          <a:p>
            <a:pPr eaLnBrk="0" fontAlgn="base" hangingPunct="0">
              <a:spcBef>
                <a:spcPct val="0"/>
              </a:spcBef>
              <a:spcAft>
                <a:spcPct val="0"/>
              </a:spcAft>
              <a:tabLst>
                <a:tab pos="2514600" algn=""/>
              </a:tabLst>
            </a:pPr>
            <a:r>
              <a:rPr lang="en-US" altLang="zh-CN" b="1" smtClean="0">
                <a:solidFill>
                  <a:srgbClr val="000000"/>
                </a:solidFill>
                <a:latin typeface="Times New Roman" panose="02020603050405020304" pitchFamily="18" charset="0"/>
                <a:ea typeface="楷体_GB2312" panose="02010609030101010101" pitchFamily="49" charset="-122"/>
                <a:cs typeface="Times New Roman" panose="02020603050405020304" pitchFamily="18" charset="0"/>
              </a:rPr>
              <a:t>     </a:t>
            </a:r>
            <a:r>
              <a:rPr lang="zh-CN" altLang="en-US" b="1" smtClean="0">
                <a:solidFill>
                  <a:srgbClr val="000000"/>
                </a:solidFill>
                <a:latin typeface="Times New Roman" panose="02020603050405020304" pitchFamily="18" charset="0"/>
                <a:ea typeface="楷体_GB2312" panose="02010609030101010101" pitchFamily="49" charset="-122"/>
                <a:cs typeface="Times New Roman" panose="02020603050405020304" pitchFamily="18" charset="0"/>
              </a:rPr>
              <a:t>加稀</a:t>
            </a:r>
            <a:r>
              <a:rPr lang="en-US" altLang="zh-CN" b="1" smtClean="0">
                <a:solidFill>
                  <a:srgbClr val="000000"/>
                </a:solidFill>
                <a:latin typeface="Times New Roman" panose="02020603050405020304" pitchFamily="18" charset="0"/>
                <a:ea typeface="楷体_GB2312" panose="02010609030101010101" pitchFamily="49" charset="-122"/>
                <a:cs typeface="Times New Roman" panose="02020603050405020304" pitchFamily="18" charset="0"/>
              </a:rPr>
              <a:t>H</a:t>
            </a:r>
            <a:r>
              <a:rPr lang="en-US" altLang="zh-CN" b="1" baseline="-30000" smtClean="0">
                <a:solidFill>
                  <a:srgbClr val="000000"/>
                </a:solidFill>
                <a:latin typeface="Times New Roman" panose="02020603050405020304" pitchFamily="18" charset="0"/>
                <a:ea typeface="楷体_GB2312" panose="02010609030101010101" pitchFamily="49" charset="-122"/>
                <a:cs typeface="Times New Roman" panose="02020603050405020304" pitchFamily="18" charset="0"/>
              </a:rPr>
              <a:t>2</a:t>
            </a:r>
            <a:r>
              <a:rPr lang="en-US" altLang="zh-CN" b="1" smtClean="0">
                <a:solidFill>
                  <a:srgbClr val="000000"/>
                </a:solidFill>
                <a:latin typeface="Times New Roman" panose="02020603050405020304" pitchFamily="18" charset="0"/>
                <a:ea typeface="楷体_GB2312" panose="02010609030101010101" pitchFamily="49" charset="-122"/>
                <a:cs typeface="Times New Roman" panose="02020603050405020304" pitchFamily="18" charset="0"/>
              </a:rPr>
              <a:t>SO</a:t>
            </a:r>
            <a:r>
              <a:rPr lang="en-US" altLang="zh-CN" b="1" baseline="-30000" smtClean="0">
                <a:solidFill>
                  <a:srgbClr val="000000"/>
                </a:solidFill>
                <a:latin typeface="Times New Roman" panose="02020603050405020304" pitchFamily="18" charset="0"/>
                <a:ea typeface="楷体_GB2312" panose="02010609030101010101" pitchFamily="49" charset="-122"/>
                <a:cs typeface="Times New Roman" panose="02020603050405020304" pitchFamily="18" charset="0"/>
              </a:rPr>
              <a:t>4</a:t>
            </a:r>
            <a:r>
              <a:rPr lang="zh-CN" altLang="en-US" b="1" smtClean="0">
                <a:solidFill>
                  <a:srgbClr val="000000"/>
                </a:solidFill>
                <a:latin typeface="Times New Roman" panose="02020603050405020304" pitchFamily="18" charset="0"/>
                <a:ea typeface="楷体_GB2312" panose="02010609030101010101" pitchFamily="49" charset="-122"/>
                <a:cs typeface="Times New Roman" panose="02020603050405020304" pitchFamily="18" charset="0"/>
              </a:rPr>
              <a:t>后，发生一系列化学反应：其中</a:t>
            </a:r>
            <a:r>
              <a:rPr lang="en-US" altLang="zh-CN" b="1" smtClean="0">
                <a:solidFill>
                  <a:srgbClr val="000000"/>
                </a:solidFill>
                <a:latin typeface="Times New Roman" panose="02020603050405020304" pitchFamily="18" charset="0"/>
                <a:ea typeface="楷体_GB2312" panose="02010609030101010101" pitchFamily="49" charset="-122"/>
                <a:cs typeface="Times New Roman" panose="02020603050405020304" pitchFamily="18" charset="0"/>
              </a:rPr>
              <a:t>SiO</a:t>
            </a:r>
            <a:r>
              <a:rPr lang="en-US" altLang="zh-CN" b="1" baseline="-30000" smtClean="0">
                <a:solidFill>
                  <a:srgbClr val="000000"/>
                </a:solidFill>
                <a:latin typeface="Times New Roman" panose="02020603050405020304" pitchFamily="18" charset="0"/>
                <a:ea typeface="楷体_GB2312" panose="02010609030101010101" pitchFamily="49" charset="-122"/>
                <a:cs typeface="Times New Roman" panose="02020603050405020304" pitchFamily="18" charset="0"/>
              </a:rPr>
              <a:t>2</a:t>
            </a:r>
            <a:r>
              <a:rPr lang="zh-CN" altLang="en-US" b="1" smtClean="0">
                <a:solidFill>
                  <a:srgbClr val="000000"/>
                </a:solidFill>
                <a:latin typeface="Times New Roman" panose="02020603050405020304" pitchFamily="18" charset="0"/>
                <a:ea typeface="楷体_GB2312" panose="02010609030101010101" pitchFamily="49" charset="-122"/>
                <a:cs typeface="Times New Roman" panose="02020603050405020304" pitchFamily="18" charset="0"/>
              </a:rPr>
              <a:t>和</a:t>
            </a:r>
            <a:r>
              <a:rPr lang="en-US" altLang="zh-CN" b="1" smtClean="0">
                <a:solidFill>
                  <a:srgbClr val="000000"/>
                </a:solidFill>
                <a:latin typeface="Times New Roman" panose="02020603050405020304" pitchFamily="18" charset="0"/>
                <a:ea typeface="楷体_GB2312" panose="02010609030101010101" pitchFamily="49" charset="-122"/>
                <a:cs typeface="Times New Roman" panose="02020603050405020304" pitchFamily="18" charset="0"/>
              </a:rPr>
              <a:t>PbSO</a:t>
            </a:r>
            <a:r>
              <a:rPr lang="en-US" altLang="zh-CN" b="1" baseline="-30000" smtClean="0">
                <a:solidFill>
                  <a:srgbClr val="000000"/>
                </a:solidFill>
                <a:latin typeface="Times New Roman" panose="02020603050405020304" pitchFamily="18" charset="0"/>
                <a:ea typeface="楷体_GB2312" panose="02010609030101010101" pitchFamily="49" charset="-122"/>
                <a:cs typeface="Times New Roman" panose="02020603050405020304" pitchFamily="18" charset="0"/>
              </a:rPr>
              <a:t>4</a:t>
            </a:r>
            <a:r>
              <a:rPr lang="zh-CN" altLang="en-US" b="1" smtClean="0">
                <a:solidFill>
                  <a:srgbClr val="000000"/>
                </a:solidFill>
                <a:latin typeface="Times New Roman" panose="02020603050405020304" pitchFamily="18" charset="0"/>
                <a:ea typeface="楷体_GB2312" panose="02010609030101010101" pitchFamily="49" charset="-122"/>
                <a:cs typeface="Times New Roman" panose="02020603050405020304" pitchFamily="18" charset="0"/>
              </a:rPr>
              <a:t>沉淀下来。</a:t>
            </a:r>
            <a:endParaRPr lang="zh-CN" altLang="en-US" smtClean="0">
              <a:solidFill>
                <a:srgbClr val="000000"/>
              </a:solidFill>
              <a:cs typeface="宋体" panose="02010600030101010101" pitchFamily="2" charset="-122"/>
            </a:endParaRPr>
          </a:p>
          <a:p>
            <a:pPr eaLnBrk="0" fontAlgn="base" hangingPunct="0">
              <a:spcBef>
                <a:spcPct val="0"/>
              </a:spcBef>
              <a:spcAft>
                <a:spcPct val="0"/>
              </a:spcAft>
              <a:tabLst>
                <a:tab pos="2514600" algn=""/>
              </a:tabLst>
            </a:pPr>
            <a:r>
              <a:rPr lang="en-US" altLang="zh-CN" b="1" smtClean="0">
                <a:solidFill>
                  <a:srgbClr val="000000"/>
                </a:solidFill>
                <a:latin typeface="Times New Roman" panose="02020603050405020304" pitchFamily="18" charset="0"/>
                <a:ea typeface="楷体_GB2312" panose="02010609030101010101" pitchFamily="49" charset="-122"/>
                <a:cs typeface="Times New Roman" panose="02020603050405020304" pitchFamily="18" charset="0"/>
              </a:rPr>
              <a:t>        ZnO</a:t>
            </a:r>
            <a:r>
              <a:rPr lang="zh-CN" altLang="en-US" b="1" smtClean="0">
                <a:solidFill>
                  <a:srgbClr val="000000"/>
                </a:solidFill>
                <a:latin typeface="Times New Roman" panose="02020603050405020304" pitchFamily="18" charset="0"/>
                <a:ea typeface="楷体_GB2312" panose="02010609030101010101" pitchFamily="49" charset="-122"/>
                <a:cs typeface="Times New Roman" panose="02020603050405020304" pitchFamily="18" charset="0"/>
              </a:rPr>
              <a:t>＋</a:t>
            </a:r>
            <a:r>
              <a:rPr lang="en-US" altLang="zh-CN" b="1" smtClean="0">
                <a:solidFill>
                  <a:srgbClr val="000000"/>
                </a:solidFill>
                <a:latin typeface="Times New Roman" panose="02020603050405020304" pitchFamily="18" charset="0"/>
                <a:ea typeface="楷体_GB2312" panose="02010609030101010101" pitchFamily="49" charset="-122"/>
                <a:cs typeface="Times New Roman" panose="02020603050405020304" pitchFamily="18" charset="0"/>
              </a:rPr>
              <a:t>H</a:t>
            </a:r>
            <a:r>
              <a:rPr lang="en-US" altLang="zh-CN" b="1" baseline="-30000" smtClean="0">
                <a:solidFill>
                  <a:srgbClr val="000000"/>
                </a:solidFill>
                <a:latin typeface="Times New Roman" panose="02020603050405020304" pitchFamily="18" charset="0"/>
                <a:ea typeface="楷体_GB2312" panose="02010609030101010101" pitchFamily="49" charset="-122"/>
                <a:cs typeface="Times New Roman" panose="02020603050405020304" pitchFamily="18" charset="0"/>
              </a:rPr>
              <a:t>2</a:t>
            </a:r>
            <a:r>
              <a:rPr lang="en-US" altLang="zh-CN" b="1" smtClean="0">
                <a:solidFill>
                  <a:srgbClr val="000000"/>
                </a:solidFill>
                <a:latin typeface="Times New Roman" panose="02020603050405020304" pitchFamily="18" charset="0"/>
                <a:ea typeface="楷体_GB2312" panose="02010609030101010101" pitchFamily="49" charset="-122"/>
                <a:cs typeface="Times New Roman" panose="02020603050405020304" pitchFamily="18" charset="0"/>
              </a:rPr>
              <a:t>SO</a:t>
            </a:r>
            <a:r>
              <a:rPr lang="en-US" altLang="zh-CN" b="1" baseline="-30000" smtClean="0">
                <a:solidFill>
                  <a:srgbClr val="000000"/>
                </a:solidFill>
                <a:latin typeface="Times New Roman" panose="02020603050405020304" pitchFamily="18" charset="0"/>
                <a:ea typeface="楷体_GB2312" panose="02010609030101010101" pitchFamily="49" charset="-122"/>
                <a:cs typeface="Times New Roman" panose="02020603050405020304" pitchFamily="18" charset="0"/>
              </a:rPr>
              <a:t>4</a:t>
            </a:r>
            <a:r>
              <a:rPr lang="en-US" altLang="zh-CN" b="1" smtClean="0">
                <a:solidFill>
                  <a:srgbClr val="000000"/>
                </a:solidFill>
                <a:latin typeface="Times New Roman" panose="02020603050405020304" pitchFamily="18" charset="0"/>
                <a:ea typeface="楷体_GB2312" panose="02010609030101010101" pitchFamily="49" charset="-122"/>
                <a:cs typeface="Times New Roman" panose="02020603050405020304" pitchFamily="18" charset="0"/>
              </a:rPr>
              <a:t>===ZnSO</a:t>
            </a:r>
            <a:r>
              <a:rPr lang="en-US" altLang="zh-CN" b="1" baseline="-30000" smtClean="0">
                <a:solidFill>
                  <a:srgbClr val="000000"/>
                </a:solidFill>
                <a:latin typeface="Times New Roman" panose="02020603050405020304" pitchFamily="18" charset="0"/>
                <a:ea typeface="楷体_GB2312" panose="02010609030101010101" pitchFamily="49" charset="-122"/>
                <a:cs typeface="Times New Roman" panose="02020603050405020304" pitchFamily="18" charset="0"/>
              </a:rPr>
              <a:t>4</a:t>
            </a:r>
            <a:r>
              <a:rPr lang="zh-CN" altLang="en-US" b="1" smtClean="0">
                <a:solidFill>
                  <a:srgbClr val="000000"/>
                </a:solidFill>
                <a:latin typeface="Times New Roman" panose="02020603050405020304" pitchFamily="18" charset="0"/>
                <a:ea typeface="楷体_GB2312" panose="02010609030101010101" pitchFamily="49" charset="-122"/>
                <a:cs typeface="Times New Roman" panose="02020603050405020304" pitchFamily="18" charset="0"/>
              </a:rPr>
              <a:t>＋</a:t>
            </a:r>
            <a:r>
              <a:rPr lang="en-US" altLang="zh-CN" b="1" smtClean="0">
                <a:solidFill>
                  <a:srgbClr val="000000"/>
                </a:solidFill>
                <a:latin typeface="Times New Roman" panose="02020603050405020304" pitchFamily="18" charset="0"/>
                <a:ea typeface="楷体_GB2312" panose="02010609030101010101" pitchFamily="49" charset="-122"/>
                <a:cs typeface="Times New Roman" panose="02020603050405020304" pitchFamily="18" charset="0"/>
              </a:rPr>
              <a:t>H</a:t>
            </a:r>
            <a:r>
              <a:rPr lang="en-US" altLang="zh-CN" b="1" baseline="-30000" smtClean="0">
                <a:solidFill>
                  <a:srgbClr val="000000"/>
                </a:solidFill>
                <a:latin typeface="Times New Roman" panose="02020603050405020304" pitchFamily="18" charset="0"/>
                <a:ea typeface="楷体_GB2312" panose="02010609030101010101" pitchFamily="49" charset="-122"/>
                <a:cs typeface="Times New Roman" panose="02020603050405020304" pitchFamily="18" charset="0"/>
              </a:rPr>
              <a:t>2</a:t>
            </a:r>
            <a:r>
              <a:rPr lang="en-US" altLang="zh-CN" b="1" smtClean="0">
                <a:solidFill>
                  <a:srgbClr val="000000"/>
                </a:solidFill>
                <a:latin typeface="Times New Roman" panose="02020603050405020304" pitchFamily="18" charset="0"/>
                <a:ea typeface="楷体_GB2312" panose="02010609030101010101" pitchFamily="49" charset="-122"/>
                <a:cs typeface="Times New Roman" panose="02020603050405020304" pitchFamily="18" charset="0"/>
              </a:rPr>
              <a:t>O        Fe</a:t>
            </a:r>
            <a:r>
              <a:rPr lang="en-US" altLang="zh-CN" b="1" baseline="-30000" smtClean="0">
                <a:solidFill>
                  <a:srgbClr val="000000"/>
                </a:solidFill>
                <a:latin typeface="Times New Roman" panose="02020603050405020304" pitchFamily="18" charset="0"/>
                <a:ea typeface="楷体_GB2312" panose="02010609030101010101" pitchFamily="49" charset="-122"/>
                <a:cs typeface="Times New Roman" panose="02020603050405020304" pitchFamily="18" charset="0"/>
              </a:rPr>
              <a:t>2</a:t>
            </a:r>
            <a:r>
              <a:rPr lang="en-US" altLang="zh-CN" b="1" smtClean="0">
                <a:solidFill>
                  <a:srgbClr val="000000"/>
                </a:solidFill>
                <a:latin typeface="Times New Roman" panose="02020603050405020304" pitchFamily="18" charset="0"/>
                <a:ea typeface="楷体_GB2312" panose="02010609030101010101" pitchFamily="49" charset="-122"/>
                <a:cs typeface="Times New Roman" panose="02020603050405020304" pitchFamily="18" charset="0"/>
              </a:rPr>
              <a:t>O</a:t>
            </a:r>
            <a:r>
              <a:rPr lang="en-US" altLang="zh-CN" b="1" baseline="-30000" smtClean="0">
                <a:solidFill>
                  <a:srgbClr val="000000"/>
                </a:solidFill>
                <a:latin typeface="Times New Roman" panose="02020603050405020304" pitchFamily="18" charset="0"/>
                <a:ea typeface="楷体_GB2312" panose="02010609030101010101" pitchFamily="49" charset="-122"/>
                <a:cs typeface="Times New Roman" panose="02020603050405020304" pitchFamily="18" charset="0"/>
              </a:rPr>
              <a:t>3</a:t>
            </a:r>
            <a:r>
              <a:rPr lang="zh-CN" altLang="en-US" b="1" smtClean="0">
                <a:solidFill>
                  <a:srgbClr val="000000"/>
                </a:solidFill>
                <a:latin typeface="Times New Roman" panose="02020603050405020304" pitchFamily="18" charset="0"/>
                <a:ea typeface="楷体_GB2312" panose="02010609030101010101" pitchFamily="49" charset="-122"/>
                <a:cs typeface="Times New Roman" panose="02020603050405020304" pitchFamily="18" charset="0"/>
              </a:rPr>
              <a:t>＋</a:t>
            </a:r>
            <a:r>
              <a:rPr lang="en-US" altLang="zh-CN" b="1" smtClean="0">
                <a:solidFill>
                  <a:srgbClr val="000000"/>
                </a:solidFill>
                <a:latin typeface="Times New Roman" panose="02020603050405020304" pitchFamily="18" charset="0"/>
                <a:ea typeface="楷体_GB2312" panose="02010609030101010101" pitchFamily="49" charset="-122"/>
                <a:cs typeface="Times New Roman" panose="02020603050405020304" pitchFamily="18" charset="0"/>
              </a:rPr>
              <a:t>3H</a:t>
            </a:r>
            <a:r>
              <a:rPr lang="en-US" altLang="zh-CN" b="1" baseline="-30000" smtClean="0">
                <a:solidFill>
                  <a:srgbClr val="000000"/>
                </a:solidFill>
                <a:latin typeface="Times New Roman" panose="02020603050405020304" pitchFamily="18" charset="0"/>
                <a:ea typeface="楷体_GB2312" panose="02010609030101010101" pitchFamily="49" charset="-122"/>
                <a:cs typeface="Times New Roman" panose="02020603050405020304" pitchFamily="18" charset="0"/>
              </a:rPr>
              <a:t>2</a:t>
            </a:r>
            <a:r>
              <a:rPr lang="en-US" altLang="zh-CN" b="1" smtClean="0">
                <a:solidFill>
                  <a:srgbClr val="000000"/>
                </a:solidFill>
                <a:latin typeface="Times New Roman" panose="02020603050405020304" pitchFamily="18" charset="0"/>
                <a:ea typeface="楷体_GB2312" panose="02010609030101010101" pitchFamily="49" charset="-122"/>
                <a:cs typeface="Times New Roman" panose="02020603050405020304" pitchFamily="18" charset="0"/>
              </a:rPr>
              <a:t>SO</a:t>
            </a:r>
            <a:r>
              <a:rPr lang="en-US" altLang="zh-CN" b="1" baseline="-30000" smtClean="0">
                <a:solidFill>
                  <a:srgbClr val="000000"/>
                </a:solidFill>
                <a:latin typeface="Times New Roman" panose="02020603050405020304" pitchFamily="18" charset="0"/>
                <a:ea typeface="楷体_GB2312" panose="02010609030101010101" pitchFamily="49" charset="-122"/>
                <a:cs typeface="Times New Roman" panose="02020603050405020304" pitchFamily="18" charset="0"/>
              </a:rPr>
              <a:t>4</a:t>
            </a:r>
            <a:r>
              <a:rPr lang="en-US" altLang="zh-CN" b="1" smtClean="0">
                <a:solidFill>
                  <a:srgbClr val="000000"/>
                </a:solidFill>
                <a:latin typeface="Times New Roman" panose="02020603050405020304" pitchFamily="18" charset="0"/>
                <a:ea typeface="楷体_GB2312" panose="02010609030101010101" pitchFamily="49" charset="-122"/>
                <a:cs typeface="Times New Roman" panose="02020603050405020304" pitchFamily="18" charset="0"/>
              </a:rPr>
              <a:t>===Fe</a:t>
            </a:r>
            <a:r>
              <a:rPr lang="en-US" altLang="zh-CN" b="1" baseline="-30000" smtClean="0">
                <a:solidFill>
                  <a:srgbClr val="000000"/>
                </a:solidFill>
                <a:latin typeface="Times New Roman" panose="02020603050405020304" pitchFamily="18" charset="0"/>
                <a:ea typeface="楷体_GB2312" panose="02010609030101010101" pitchFamily="49" charset="-122"/>
                <a:cs typeface="Times New Roman" panose="02020603050405020304" pitchFamily="18" charset="0"/>
              </a:rPr>
              <a:t>2</a:t>
            </a:r>
            <a:r>
              <a:rPr lang="en-US" altLang="zh-CN" b="1" smtClean="0">
                <a:solidFill>
                  <a:srgbClr val="000000"/>
                </a:solidFill>
                <a:latin typeface="Times New Roman" panose="02020603050405020304" pitchFamily="18" charset="0"/>
                <a:ea typeface="楷体_GB2312" panose="02010609030101010101" pitchFamily="49" charset="-122"/>
                <a:cs typeface="Times New Roman" panose="02020603050405020304" pitchFamily="18" charset="0"/>
              </a:rPr>
              <a:t>(SO</a:t>
            </a:r>
            <a:r>
              <a:rPr lang="en-US" altLang="zh-CN" b="1" baseline="-30000" smtClean="0">
                <a:solidFill>
                  <a:srgbClr val="000000"/>
                </a:solidFill>
                <a:latin typeface="Times New Roman" panose="02020603050405020304" pitchFamily="18" charset="0"/>
                <a:ea typeface="楷体_GB2312" panose="02010609030101010101" pitchFamily="49" charset="-122"/>
                <a:cs typeface="Times New Roman" panose="02020603050405020304" pitchFamily="18" charset="0"/>
              </a:rPr>
              <a:t>4</a:t>
            </a:r>
            <a:r>
              <a:rPr lang="en-US" altLang="zh-CN" b="1" smtClean="0">
                <a:solidFill>
                  <a:srgbClr val="000000"/>
                </a:solidFill>
                <a:latin typeface="Times New Roman" panose="02020603050405020304" pitchFamily="18" charset="0"/>
                <a:ea typeface="楷体_GB2312" panose="02010609030101010101" pitchFamily="49" charset="-122"/>
                <a:cs typeface="Times New Roman" panose="02020603050405020304" pitchFamily="18" charset="0"/>
              </a:rPr>
              <a:t>)</a:t>
            </a:r>
            <a:r>
              <a:rPr lang="en-US" altLang="zh-CN" b="1" baseline="-30000" smtClean="0">
                <a:solidFill>
                  <a:srgbClr val="000000"/>
                </a:solidFill>
                <a:latin typeface="Times New Roman" panose="02020603050405020304" pitchFamily="18" charset="0"/>
                <a:ea typeface="楷体_GB2312" panose="02010609030101010101" pitchFamily="49" charset="-122"/>
                <a:cs typeface="Times New Roman" panose="02020603050405020304" pitchFamily="18" charset="0"/>
              </a:rPr>
              <a:t>3</a:t>
            </a:r>
            <a:r>
              <a:rPr lang="zh-CN" altLang="en-US" b="1" smtClean="0">
                <a:solidFill>
                  <a:srgbClr val="000000"/>
                </a:solidFill>
                <a:latin typeface="Times New Roman" panose="02020603050405020304" pitchFamily="18" charset="0"/>
                <a:ea typeface="楷体_GB2312" panose="02010609030101010101" pitchFamily="49" charset="-122"/>
                <a:cs typeface="Times New Roman" panose="02020603050405020304" pitchFamily="18" charset="0"/>
              </a:rPr>
              <a:t>＋</a:t>
            </a:r>
            <a:r>
              <a:rPr lang="en-US" altLang="zh-CN" b="1" smtClean="0">
                <a:solidFill>
                  <a:srgbClr val="000000"/>
                </a:solidFill>
                <a:latin typeface="Times New Roman" panose="02020603050405020304" pitchFamily="18" charset="0"/>
                <a:ea typeface="楷体_GB2312" panose="02010609030101010101" pitchFamily="49" charset="-122"/>
                <a:cs typeface="Times New Roman" panose="02020603050405020304" pitchFamily="18" charset="0"/>
              </a:rPr>
              <a:t>3H</a:t>
            </a:r>
            <a:r>
              <a:rPr lang="en-US" altLang="zh-CN" b="1" baseline="-30000" smtClean="0">
                <a:solidFill>
                  <a:srgbClr val="000000"/>
                </a:solidFill>
                <a:latin typeface="Times New Roman" panose="02020603050405020304" pitchFamily="18" charset="0"/>
                <a:ea typeface="楷体_GB2312" panose="02010609030101010101" pitchFamily="49" charset="-122"/>
                <a:cs typeface="Times New Roman" panose="02020603050405020304" pitchFamily="18" charset="0"/>
              </a:rPr>
              <a:t>2</a:t>
            </a:r>
            <a:r>
              <a:rPr lang="en-US" altLang="zh-CN" b="1" smtClean="0">
                <a:solidFill>
                  <a:srgbClr val="000000"/>
                </a:solidFill>
                <a:latin typeface="Times New Roman" panose="02020603050405020304" pitchFamily="18" charset="0"/>
                <a:ea typeface="楷体_GB2312" panose="02010609030101010101" pitchFamily="49" charset="-122"/>
                <a:cs typeface="Times New Roman" panose="02020603050405020304" pitchFamily="18" charset="0"/>
              </a:rPr>
              <a:t>O</a:t>
            </a:r>
            <a:endParaRPr lang="en-US" altLang="zh-CN" b="1" smtClean="0">
              <a:solidFill>
                <a:srgbClr val="000000"/>
              </a:solidFill>
              <a:latin typeface="Times New Roman" panose="02020603050405020304" pitchFamily="18" charset="0"/>
              <a:ea typeface="楷体_GB2312" panose="02010609030101010101" pitchFamily="49" charset="-122"/>
              <a:cs typeface="Times New Roman" panose="02020603050405020304" pitchFamily="18" charset="0"/>
            </a:endParaRPr>
          </a:p>
          <a:p>
            <a:pPr eaLnBrk="0" fontAlgn="base" hangingPunct="0">
              <a:spcBef>
                <a:spcPct val="0"/>
              </a:spcBef>
              <a:spcAft>
                <a:spcPct val="0"/>
              </a:spcAft>
              <a:tabLst>
                <a:tab pos="2514600" algn=""/>
              </a:tabLst>
            </a:pPr>
            <a:r>
              <a:rPr lang="en-US" altLang="zh-CN" b="1" smtClean="0">
                <a:solidFill>
                  <a:srgbClr val="000000"/>
                </a:solidFill>
                <a:latin typeface="Times New Roman" panose="02020603050405020304" pitchFamily="18" charset="0"/>
                <a:ea typeface="楷体_GB2312" panose="02010609030101010101" pitchFamily="49" charset="-122"/>
                <a:cs typeface="Times New Roman" panose="02020603050405020304" pitchFamily="18" charset="0"/>
              </a:rPr>
              <a:t>        CdO</a:t>
            </a:r>
            <a:r>
              <a:rPr lang="zh-CN" altLang="en-US" b="1" smtClean="0">
                <a:solidFill>
                  <a:srgbClr val="000000"/>
                </a:solidFill>
                <a:latin typeface="Times New Roman" panose="02020603050405020304" pitchFamily="18" charset="0"/>
                <a:ea typeface="楷体_GB2312" panose="02010609030101010101" pitchFamily="49" charset="-122"/>
                <a:cs typeface="Times New Roman" panose="02020603050405020304" pitchFamily="18" charset="0"/>
              </a:rPr>
              <a:t>＋</a:t>
            </a:r>
            <a:r>
              <a:rPr lang="en-US" altLang="zh-CN" b="1" smtClean="0">
                <a:solidFill>
                  <a:srgbClr val="000000"/>
                </a:solidFill>
                <a:latin typeface="Times New Roman" panose="02020603050405020304" pitchFamily="18" charset="0"/>
                <a:ea typeface="楷体_GB2312" panose="02010609030101010101" pitchFamily="49" charset="-122"/>
                <a:cs typeface="Times New Roman" panose="02020603050405020304" pitchFamily="18" charset="0"/>
              </a:rPr>
              <a:t>H</a:t>
            </a:r>
            <a:r>
              <a:rPr lang="en-US" altLang="zh-CN" b="1" baseline="-30000" smtClean="0">
                <a:solidFill>
                  <a:srgbClr val="000000"/>
                </a:solidFill>
                <a:latin typeface="Times New Roman" panose="02020603050405020304" pitchFamily="18" charset="0"/>
                <a:ea typeface="楷体_GB2312" panose="02010609030101010101" pitchFamily="49" charset="-122"/>
                <a:cs typeface="Times New Roman" panose="02020603050405020304" pitchFamily="18" charset="0"/>
              </a:rPr>
              <a:t>2</a:t>
            </a:r>
            <a:r>
              <a:rPr lang="en-US" altLang="zh-CN" b="1" smtClean="0">
                <a:solidFill>
                  <a:srgbClr val="000000"/>
                </a:solidFill>
                <a:latin typeface="Times New Roman" panose="02020603050405020304" pitchFamily="18" charset="0"/>
                <a:ea typeface="楷体_GB2312" panose="02010609030101010101" pitchFamily="49" charset="-122"/>
                <a:cs typeface="Times New Roman" panose="02020603050405020304" pitchFamily="18" charset="0"/>
              </a:rPr>
              <a:t>SO</a:t>
            </a:r>
            <a:r>
              <a:rPr lang="en-US" altLang="zh-CN" b="1" baseline="-30000" smtClean="0">
                <a:solidFill>
                  <a:srgbClr val="000000"/>
                </a:solidFill>
                <a:latin typeface="Times New Roman" panose="02020603050405020304" pitchFamily="18" charset="0"/>
                <a:ea typeface="楷体_GB2312" panose="02010609030101010101" pitchFamily="49" charset="-122"/>
                <a:cs typeface="Times New Roman" panose="02020603050405020304" pitchFamily="18" charset="0"/>
              </a:rPr>
              <a:t>4</a:t>
            </a:r>
            <a:r>
              <a:rPr lang="en-US" altLang="zh-CN" b="1" smtClean="0">
                <a:solidFill>
                  <a:srgbClr val="000000"/>
                </a:solidFill>
                <a:latin typeface="Times New Roman" panose="02020603050405020304" pitchFamily="18" charset="0"/>
                <a:ea typeface="楷体_GB2312" panose="02010609030101010101" pitchFamily="49" charset="-122"/>
                <a:cs typeface="Times New Roman" panose="02020603050405020304" pitchFamily="18" charset="0"/>
              </a:rPr>
              <a:t>===CdSO</a:t>
            </a:r>
            <a:r>
              <a:rPr lang="en-US" altLang="zh-CN" b="1" baseline="-30000" smtClean="0">
                <a:solidFill>
                  <a:srgbClr val="000000"/>
                </a:solidFill>
                <a:latin typeface="Times New Roman" panose="02020603050405020304" pitchFamily="18" charset="0"/>
                <a:ea typeface="楷体_GB2312" panose="02010609030101010101" pitchFamily="49" charset="-122"/>
                <a:cs typeface="Times New Roman" panose="02020603050405020304" pitchFamily="18" charset="0"/>
              </a:rPr>
              <a:t>4</a:t>
            </a:r>
            <a:r>
              <a:rPr lang="zh-CN" altLang="en-US" b="1" smtClean="0">
                <a:solidFill>
                  <a:srgbClr val="000000"/>
                </a:solidFill>
                <a:latin typeface="Times New Roman" panose="02020603050405020304" pitchFamily="18" charset="0"/>
                <a:ea typeface="楷体_GB2312" panose="02010609030101010101" pitchFamily="49" charset="-122"/>
                <a:cs typeface="Times New Roman" panose="02020603050405020304" pitchFamily="18" charset="0"/>
              </a:rPr>
              <a:t>＋</a:t>
            </a:r>
            <a:r>
              <a:rPr lang="en-US" altLang="zh-CN" b="1" smtClean="0">
                <a:solidFill>
                  <a:srgbClr val="000000"/>
                </a:solidFill>
                <a:latin typeface="Times New Roman" panose="02020603050405020304" pitchFamily="18" charset="0"/>
                <a:ea typeface="楷体_GB2312" panose="02010609030101010101" pitchFamily="49" charset="-122"/>
                <a:cs typeface="Times New Roman" panose="02020603050405020304" pitchFamily="18" charset="0"/>
              </a:rPr>
              <a:t>H</a:t>
            </a:r>
            <a:r>
              <a:rPr lang="en-US" altLang="zh-CN" b="1" baseline="-30000" smtClean="0">
                <a:solidFill>
                  <a:srgbClr val="000000"/>
                </a:solidFill>
                <a:latin typeface="Times New Roman" panose="02020603050405020304" pitchFamily="18" charset="0"/>
                <a:ea typeface="楷体_GB2312" panose="02010609030101010101" pitchFamily="49" charset="-122"/>
                <a:cs typeface="Times New Roman" panose="02020603050405020304" pitchFamily="18" charset="0"/>
              </a:rPr>
              <a:t>2</a:t>
            </a:r>
            <a:r>
              <a:rPr lang="en-US" altLang="zh-CN" b="1" smtClean="0">
                <a:solidFill>
                  <a:srgbClr val="000000"/>
                </a:solidFill>
                <a:latin typeface="Times New Roman" panose="02020603050405020304" pitchFamily="18" charset="0"/>
                <a:ea typeface="楷体_GB2312" panose="02010609030101010101" pitchFamily="49" charset="-122"/>
                <a:cs typeface="Times New Roman" panose="02020603050405020304" pitchFamily="18" charset="0"/>
              </a:rPr>
              <a:t>O        PbO</a:t>
            </a:r>
            <a:r>
              <a:rPr lang="zh-CN" altLang="en-US" b="1" smtClean="0">
                <a:solidFill>
                  <a:srgbClr val="000000"/>
                </a:solidFill>
                <a:latin typeface="Times New Roman" panose="02020603050405020304" pitchFamily="18" charset="0"/>
                <a:ea typeface="楷体_GB2312" panose="02010609030101010101" pitchFamily="49" charset="-122"/>
                <a:cs typeface="Times New Roman" panose="02020603050405020304" pitchFamily="18" charset="0"/>
              </a:rPr>
              <a:t>＋</a:t>
            </a:r>
            <a:r>
              <a:rPr lang="en-US" altLang="zh-CN" b="1" smtClean="0">
                <a:solidFill>
                  <a:srgbClr val="000000"/>
                </a:solidFill>
                <a:latin typeface="Times New Roman" panose="02020603050405020304" pitchFamily="18" charset="0"/>
                <a:ea typeface="楷体_GB2312" panose="02010609030101010101" pitchFamily="49" charset="-122"/>
                <a:cs typeface="Times New Roman" panose="02020603050405020304" pitchFamily="18" charset="0"/>
              </a:rPr>
              <a:t>H</a:t>
            </a:r>
            <a:r>
              <a:rPr lang="en-US" altLang="zh-CN" b="1" baseline="-30000" smtClean="0">
                <a:solidFill>
                  <a:srgbClr val="000000"/>
                </a:solidFill>
                <a:latin typeface="Times New Roman" panose="02020603050405020304" pitchFamily="18" charset="0"/>
                <a:ea typeface="楷体_GB2312" panose="02010609030101010101" pitchFamily="49" charset="-122"/>
                <a:cs typeface="Times New Roman" panose="02020603050405020304" pitchFamily="18" charset="0"/>
              </a:rPr>
              <a:t>2</a:t>
            </a:r>
            <a:r>
              <a:rPr lang="en-US" altLang="zh-CN" b="1" smtClean="0">
                <a:solidFill>
                  <a:srgbClr val="000000"/>
                </a:solidFill>
                <a:latin typeface="Times New Roman" panose="02020603050405020304" pitchFamily="18" charset="0"/>
                <a:ea typeface="楷体_GB2312" panose="02010609030101010101" pitchFamily="49" charset="-122"/>
                <a:cs typeface="Times New Roman" panose="02020603050405020304" pitchFamily="18" charset="0"/>
              </a:rPr>
              <a:t>SO</a:t>
            </a:r>
            <a:r>
              <a:rPr lang="en-US" altLang="zh-CN" b="1" baseline="-30000" smtClean="0">
                <a:solidFill>
                  <a:srgbClr val="000000"/>
                </a:solidFill>
                <a:latin typeface="Times New Roman" panose="02020603050405020304" pitchFamily="18" charset="0"/>
                <a:ea typeface="楷体_GB2312" panose="02010609030101010101" pitchFamily="49" charset="-122"/>
                <a:cs typeface="Times New Roman" panose="02020603050405020304" pitchFamily="18" charset="0"/>
              </a:rPr>
              <a:t>4</a:t>
            </a:r>
            <a:r>
              <a:rPr lang="en-US" altLang="zh-CN" b="1" smtClean="0">
                <a:solidFill>
                  <a:srgbClr val="000000"/>
                </a:solidFill>
                <a:latin typeface="Times New Roman" panose="02020603050405020304" pitchFamily="18" charset="0"/>
                <a:ea typeface="楷体_GB2312" panose="02010609030101010101" pitchFamily="49" charset="-122"/>
                <a:cs typeface="Times New Roman" panose="02020603050405020304" pitchFamily="18" charset="0"/>
              </a:rPr>
              <a:t>===PbSO</a:t>
            </a:r>
            <a:r>
              <a:rPr lang="en-US" altLang="zh-CN" b="1" baseline="-30000" smtClean="0">
                <a:solidFill>
                  <a:srgbClr val="000000"/>
                </a:solidFill>
                <a:latin typeface="Times New Roman" panose="02020603050405020304" pitchFamily="18" charset="0"/>
                <a:ea typeface="楷体_GB2312" panose="02010609030101010101" pitchFamily="49" charset="-122"/>
                <a:cs typeface="Times New Roman" panose="02020603050405020304" pitchFamily="18" charset="0"/>
              </a:rPr>
              <a:t>4</a:t>
            </a:r>
            <a:r>
              <a:rPr lang="zh-CN" altLang="en-US" b="1" smtClean="0">
                <a:solidFill>
                  <a:srgbClr val="000000"/>
                </a:solidFill>
                <a:latin typeface="Times New Roman" panose="02020603050405020304" pitchFamily="18" charset="0"/>
                <a:ea typeface="楷体_GB2312" panose="02010609030101010101" pitchFamily="49" charset="-122"/>
                <a:cs typeface="Times New Roman" panose="02020603050405020304" pitchFamily="18" charset="0"/>
              </a:rPr>
              <a:t>＋</a:t>
            </a:r>
            <a:r>
              <a:rPr lang="en-US" altLang="zh-CN" b="1" smtClean="0">
                <a:solidFill>
                  <a:srgbClr val="000000"/>
                </a:solidFill>
                <a:latin typeface="Times New Roman" panose="02020603050405020304" pitchFamily="18" charset="0"/>
                <a:ea typeface="楷体_GB2312" panose="02010609030101010101" pitchFamily="49" charset="-122"/>
                <a:cs typeface="Times New Roman" panose="02020603050405020304" pitchFamily="18" charset="0"/>
              </a:rPr>
              <a:t>H</a:t>
            </a:r>
            <a:r>
              <a:rPr lang="en-US" altLang="zh-CN" b="1" baseline="-30000" smtClean="0">
                <a:solidFill>
                  <a:srgbClr val="000000"/>
                </a:solidFill>
                <a:latin typeface="Times New Roman" panose="02020603050405020304" pitchFamily="18" charset="0"/>
                <a:ea typeface="楷体_GB2312" panose="02010609030101010101" pitchFamily="49" charset="-122"/>
                <a:cs typeface="Times New Roman" panose="02020603050405020304" pitchFamily="18" charset="0"/>
              </a:rPr>
              <a:t>2</a:t>
            </a:r>
            <a:r>
              <a:rPr lang="en-US" altLang="zh-CN" b="1" smtClean="0">
                <a:solidFill>
                  <a:srgbClr val="000000"/>
                </a:solidFill>
                <a:latin typeface="Times New Roman" panose="02020603050405020304" pitchFamily="18" charset="0"/>
                <a:ea typeface="楷体_GB2312" panose="02010609030101010101" pitchFamily="49" charset="-122"/>
                <a:cs typeface="Times New Roman" panose="02020603050405020304" pitchFamily="18" charset="0"/>
              </a:rPr>
              <a:t>O</a:t>
            </a:r>
            <a:r>
              <a:rPr lang="zh-CN" altLang="en-US" b="1" smtClean="0">
                <a:solidFill>
                  <a:srgbClr val="000000"/>
                </a:solidFill>
                <a:latin typeface="Times New Roman" panose="02020603050405020304" pitchFamily="18" charset="0"/>
                <a:ea typeface="楷体_GB2312" panose="02010609030101010101" pitchFamily="49" charset="-122"/>
                <a:cs typeface="Times New Roman" panose="02020603050405020304" pitchFamily="18" charset="0"/>
              </a:rPr>
              <a:t>。</a:t>
            </a:r>
            <a:endParaRPr lang="zh-CN" altLang="en-US" smtClean="0">
              <a:solidFill>
                <a:srgbClr val="000000"/>
              </a:solidFill>
              <a:cs typeface="宋体" panose="02010600030101010101" pitchFamily="2" charset="-122"/>
            </a:endParaRPr>
          </a:p>
          <a:p>
            <a:pPr eaLnBrk="0" fontAlgn="base" hangingPunct="0">
              <a:spcBef>
                <a:spcPct val="0"/>
              </a:spcBef>
              <a:spcAft>
                <a:spcPct val="0"/>
              </a:spcAft>
              <a:tabLst>
                <a:tab pos="2514600" algn=""/>
              </a:tabLst>
            </a:pPr>
            <a:r>
              <a:rPr lang="zh-CN" altLang="en-US" b="1" smtClean="0">
                <a:solidFill>
                  <a:srgbClr val="000000"/>
                </a:solidFill>
                <a:latin typeface="Times New Roman" panose="02020603050405020304" pitchFamily="18" charset="0"/>
                <a:ea typeface="楷体_GB2312" panose="02010609030101010101" pitchFamily="49" charset="-122"/>
                <a:cs typeface="Times New Roman" panose="02020603050405020304" pitchFamily="18" charset="0"/>
              </a:rPr>
              <a:t>     氧化除杂工序中</a:t>
            </a:r>
            <a:r>
              <a:rPr lang="en-US" altLang="zh-CN" b="1" smtClean="0">
                <a:solidFill>
                  <a:srgbClr val="000000"/>
                </a:solidFill>
                <a:latin typeface="Times New Roman" panose="02020603050405020304" pitchFamily="18" charset="0"/>
                <a:ea typeface="楷体_GB2312" panose="02010609030101010101" pitchFamily="49" charset="-122"/>
                <a:cs typeface="Times New Roman" panose="02020603050405020304" pitchFamily="18" charset="0"/>
              </a:rPr>
              <a:t>ZnO</a:t>
            </a:r>
            <a:r>
              <a:rPr lang="zh-CN" altLang="en-US" b="1" smtClean="0">
                <a:solidFill>
                  <a:srgbClr val="000000"/>
                </a:solidFill>
                <a:latin typeface="Times New Roman" panose="02020603050405020304" pitchFamily="18" charset="0"/>
                <a:ea typeface="楷体_GB2312" panose="02010609030101010101" pitchFamily="49" charset="-122"/>
                <a:cs typeface="Times New Roman" panose="02020603050405020304" pitchFamily="18" charset="0"/>
              </a:rPr>
              <a:t>的作用是调节溶液的</a:t>
            </a:r>
            <a:r>
              <a:rPr lang="en-US" altLang="zh-CN" b="1" smtClean="0">
                <a:solidFill>
                  <a:srgbClr val="000000"/>
                </a:solidFill>
                <a:latin typeface="Times New Roman" panose="02020603050405020304" pitchFamily="18" charset="0"/>
                <a:ea typeface="楷体_GB2312" panose="02010609030101010101" pitchFamily="49" charset="-122"/>
                <a:cs typeface="Times New Roman" panose="02020603050405020304" pitchFamily="18" charset="0"/>
              </a:rPr>
              <a:t>pH</a:t>
            </a:r>
            <a:r>
              <a:rPr lang="zh-CN" altLang="en-US" b="1" smtClean="0">
                <a:solidFill>
                  <a:srgbClr val="000000"/>
                </a:solidFill>
                <a:latin typeface="Times New Roman" panose="02020603050405020304" pitchFamily="18" charset="0"/>
                <a:ea typeface="楷体_GB2312" panose="02010609030101010101" pitchFamily="49" charset="-122"/>
                <a:cs typeface="Times New Roman" panose="02020603050405020304" pitchFamily="18" charset="0"/>
              </a:rPr>
              <a:t>在</a:t>
            </a:r>
            <a:r>
              <a:rPr lang="en-US" altLang="zh-CN" b="1" smtClean="0">
                <a:solidFill>
                  <a:srgbClr val="000000"/>
                </a:solidFill>
                <a:latin typeface="Times New Roman" panose="02020603050405020304" pitchFamily="18" charset="0"/>
                <a:ea typeface="楷体_GB2312" panose="02010609030101010101" pitchFamily="49" charset="-122"/>
                <a:cs typeface="Times New Roman" panose="02020603050405020304" pitchFamily="18" charset="0"/>
              </a:rPr>
              <a:t>2.8</a:t>
            </a:r>
            <a:r>
              <a:rPr lang="zh-CN" altLang="en-US" b="1" smtClean="0">
                <a:solidFill>
                  <a:srgbClr val="000000"/>
                </a:solidFill>
                <a:latin typeface="Times New Roman" panose="02020603050405020304" pitchFamily="18" charset="0"/>
                <a:ea typeface="楷体_GB2312" panose="02010609030101010101" pitchFamily="49" charset="-122"/>
                <a:cs typeface="Times New Roman" panose="02020603050405020304" pitchFamily="18" charset="0"/>
              </a:rPr>
              <a:t>～</a:t>
            </a:r>
            <a:r>
              <a:rPr lang="en-US" altLang="zh-CN" b="1" smtClean="0">
                <a:solidFill>
                  <a:srgbClr val="000000"/>
                </a:solidFill>
                <a:latin typeface="Times New Roman" panose="02020603050405020304" pitchFamily="18" charset="0"/>
                <a:ea typeface="楷体_GB2312" panose="02010609030101010101" pitchFamily="49" charset="-122"/>
                <a:cs typeface="Times New Roman" panose="02020603050405020304" pitchFamily="18" charset="0"/>
              </a:rPr>
              <a:t>6.2</a:t>
            </a:r>
            <a:r>
              <a:rPr lang="zh-CN" altLang="en-US" b="1" smtClean="0">
                <a:solidFill>
                  <a:srgbClr val="000000"/>
                </a:solidFill>
                <a:latin typeface="Times New Roman" panose="02020603050405020304" pitchFamily="18" charset="0"/>
                <a:ea typeface="楷体_GB2312" panose="02010609030101010101" pitchFamily="49" charset="-122"/>
                <a:cs typeface="Times New Roman" panose="02020603050405020304" pitchFamily="18" charset="0"/>
              </a:rPr>
              <a:t>，</a:t>
            </a:r>
            <a:endParaRPr lang="en-US" altLang="zh-CN" b="1" smtClean="0">
              <a:solidFill>
                <a:srgbClr val="000000"/>
              </a:solidFill>
              <a:latin typeface="Times New Roman" panose="02020603050405020304" pitchFamily="18" charset="0"/>
              <a:ea typeface="楷体_GB2312" panose="02010609030101010101" pitchFamily="49" charset="-122"/>
              <a:cs typeface="Times New Roman" panose="02020603050405020304" pitchFamily="18" charset="0"/>
            </a:endParaRPr>
          </a:p>
          <a:p>
            <a:pPr eaLnBrk="0" fontAlgn="base" hangingPunct="0">
              <a:spcBef>
                <a:spcPct val="0"/>
              </a:spcBef>
              <a:spcAft>
                <a:spcPct val="0"/>
              </a:spcAft>
              <a:tabLst>
                <a:tab pos="2514600" algn=""/>
              </a:tabLst>
            </a:pPr>
            <a:r>
              <a:rPr lang="en-US" altLang="zh-CN" b="1" smtClean="0">
                <a:solidFill>
                  <a:srgbClr val="000000"/>
                </a:solidFill>
                <a:latin typeface="Times New Roman" panose="02020603050405020304" pitchFamily="18" charset="0"/>
                <a:ea typeface="楷体_GB2312" panose="02010609030101010101" pitchFamily="49" charset="-122"/>
                <a:cs typeface="Times New Roman" panose="02020603050405020304" pitchFamily="18" charset="0"/>
              </a:rPr>
              <a:t>     </a:t>
            </a:r>
            <a:r>
              <a:rPr lang="zh-CN" altLang="en-US" b="1" smtClean="0">
                <a:solidFill>
                  <a:srgbClr val="000000"/>
                </a:solidFill>
                <a:latin typeface="Times New Roman" panose="02020603050405020304" pitchFamily="18" charset="0"/>
                <a:ea typeface="楷体_GB2312" panose="02010609030101010101" pitchFamily="49" charset="-122"/>
                <a:cs typeface="Times New Roman" panose="02020603050405020304" pitchFamily="18" charset="0"/>
              </a:rPr>
              <a:t>使</a:t>
            </a:r>
            <a:r>
              <a:rPr lang="en-US" altLang="zh-CN" b="1" smtClean="0">
                <a:solidFill>
                  <a:srgbClr val="000000"/>
                </a:solidFill>
                <a:latin typeface="Times New Roman" panose="02020603050405020304" pitchFamily="18" charset="0"/>
                <a:ea typeface="楷体_GB2312" panose="02010609030101010101" pitchFamily="49" charset="-122"/>
                <a:cs typeface="Times New Roman" panose="02020603050405020304" pitchFamily="18" charset="0"/>
              </a:rPr>
              <a:t>Fe</a:t>
            </a:r>
            <a:r>
              <a:rPr lang="en-US" altLang="zh-CN" b="1" baseline="30000" smtClean="0">
                <a:solidFill>
                  <a:srgbClr val="000000"/>
                </a:solidFill>
                <a:latin typeface="Times New Roman" panose="02020603050405020304" pitchFamily="18" charset="0"/>
                <a:ea typeface="楷体_GB2312" panose="02010609030101010101" pitchFamily="49" charset="-122"/>
                <a:cs typeface="Times New Roman" panose="02020603050405020304" pitchFamily="18" charset="0"/>
              </a:rPr>
              <a:t>3</a:t>
            </a:r>
            <a:r>
              <a:rPr lang="zh-CN" altLang="en-US" b="1" baseline="30000" smtClean="0">
                <a:solidFill>
                  <a:srgbClr val="000000"/>
                </a:solidFill>
                <a:latin typeface="Times New Roman" panose="02020603050405020304" pitchFamily="18" charset="0"/>
                <a:ea typeface="楷体_GB2312" panose="02010609030101010101" pitchFamily="49" charset="-122"/>
                <a:cs typeface="Times New Roman" panose="02020603050405020304" pitchFamily="18" charset="0"/>
              </a:rPr>
              <a:t>＋</a:t>
            </a:r>
            <a:r>
              <a:rPr lang="zh-CN" altLang="en-US" b="1" smtClean="0">
                <a:solidFill>
                  <a:srgbClr val="000000"/>
                </a:solidFill>
                <a:latin typeface="Times New Roman" panose="02020603050405020304" pitchFamily="18" charset="0"/>
                <a:ea typeface="楷体_GB2312" panose="02010609030101010101" pitchFamily="49" charset="-122"/>
                <a:cs typeface="Times New Roman" panose="02020603050405020304" pitchFamily="18" charset="0"/>
              </a:rPr>
              <a:t>完全转变为</a:t>
            </a:r>
            <a:r>
              <a:rPr lang="en-US" altLang="zh-CN" b="1" smtClean="0">
                <a:solidFill>
                  <a:srgbClr val="000000"/>
                </a:solidFill>
                <a:latin typeface="Times New Roman" panose="02020603050405020304" pitchFamily="18" charset="0"/>
                <a:ea typeface="楷体_GB2312" panose="02010609030101010101" pitchFamily="49" charset="-122"/>
                <a:cs typeface="Times New Roman" panose="02020603050405020304" pitchFamily="18" charset="0"/>
              </a:rPr>
              <a:t>Fe(OH)</a:t>
            </a:r>
            <a:r>
              <a:rPr lang="en-US" altLang="zh-CN" b="1" baseline="-30000" smtClean="0">
                <a:solidFill>
                  <a:srgbClr val="000000"/>
                </a:solidFill>
                <a:latin typeface="Times New Roman" panose="02020603050405020304" pitchFamily="18" charset="0"/>
                <a:ea typeface="楷体_GB2312" panose="02010609030101010101" pitchFamily="49" charset="-122"/>
                <a:cs typeface="Times New Roman" panose="02020603050405020304" pitchFamily="18" charset="0"/>
              </a:rPr>
              <a:t>3</a:t>
            </a:r>
            <a:r>
              <a:rPr lang="zh-CN" altLang="en-US" b="1" smtClean="0">
                <a:solidFill>
                  <a:srgbClr val="000000"/>
                </a:solidFill>
                <a:latin typeface="Times New Roman" panose="02020603050405020304" pitchFamily="18" charset="0"/>
                <a:ea typeface="楷体_GB2312" panose="02010609030101010101" pitchFamily="49" charset="-122"/>
                <a:cs typeface="Times New Roman" panose="02020603050405020304" pitchFamily="18" charset="0"/>
              </a:rPr>
              <a:t>沉淀；</a:t>
            </a:r>
            <a:endParaRPr lang="zh-CN" altLang="en-US" smtClean="0">
              <a:solidFill>
                <a:srgbClr val="000000"/>
              </a:solidFill>
              <a:cs typeface="宋体" panose="02010600030101010101" pitchFamily="2" charset="-122"/>
            </a:endParaRPr>
          </a:p>
          <a:p>
            <a:pPr eaLnBrk="0" fontAlgn="base" hangingPunct="0">
              <a:spcBef>
                <a:spcPct val="0"/>
              </a:spcBef>
              <a:spcAft>
                <a:spcPct val="0"/>
              </a:spcAft>
              <a:tabLst>
                <a:tab pos="2514600" algn=""/>
              </a:tabLst>
            </a:pPr>
            <a:r>
              <a:rPr lang="zh-CN" altLang="en-US" b="1" smtClean="0">
                <a:solidFill>
                  <a:srgbClr val="000000"/>
                </a:solidFill>
                <a:latin typeface="Times New Roman" panose="02020603050405020304" pitchFamily="18" charset="0"/>
                <a:ea typeface="楷体_GB2312" panose="02010609030101010101" pitchFamily="49" charset="-122"/>
                <a:cs typeface="Times New Roman" panose="02020603050405020304" pitchFamily="18" charset="0"/>
              </a:rPr>
              <a:t>     通入</a:t>
            </a:r>
            <a:r>
              <a:rPr lang="en-US" altLang="zh-CN" b="1" smtClean="0">
                <a:solidFill>
                  <a:srgbClr val="000000"/>
                </a:solidFill>
                <a:latin typeface="Times New Roman" panose="02020603050405020304" pitchFamily="18" charset="0"/>
                <a:ea typeface="楷体_GB2312" panose="02010609030101010101" pitchFamily="49" charset="-122"/>
                <a:cs typeface="Times New Roman" panose="02020603050405020304" pitchFamily="18" charset="0"/>
              </a:rPr>
              <a:t>O</a:t>
            </a:r>
            <a:r>
              <a:rPr lang="en-US" altLang="zh-CN" b="1" baseline="-30000" smtClean="0">
                <a:solidFill>
                  <a:srgbClr val="000000"/>
                </a:solidFill>
                <a:latin typeface="Times New Roman" panose="02020603050405020304" pitchFamily="18" charset="0"/>
                <a:ea typeface="楷体_GB2312" panose="02010609030101010101" pitchFamily="49" charset="-122"/>
                <a:cs typeface="Times New Roman" panose="02020603050405020304" pitchFamily="18" charset="0"/>
              </a:rPr>
              <a:t>2</a:t>
            </a:r>
            <a:r>
              <a:rPr lang="zh-CN" altLang="en-US" b="1" smtClean="0">
                <a:solidFill>
                  <a:srgbClr val="000000"/>
                </a:solidFill>
                <a:latin typeface="Times New Roman" panose="02020603050405020304" pitchFamily="18" charset="0"/>
                <a:ea typeface="楷体_GB2312" panose="02010609030101010101" pitchFamily="49" charset="-122"/>
                <a:cs typeface="Times New Roman" panose="02020603050405020304" pitchFamily="18" charset="0"/>
              </a:rPr>
              <a:t>的目的是使溶液中的</a:t>
            </a:r>
            <a:r>
              <a:rPr lang="en-US" altLang="zh-CN" b="1" smtClean="0">
                <a:solidFill>
                  <a:srgbClr val="000000"/>
                </a:solidFill>
                <a:latin typeface="Times New Roman" panose="02020603050405020304" pitchFamily="18" charset="0"/>
                <a:ea typeface="楷体_GB2312" panose="02010609030101010101" pitchFamily="49" charset="-122"/>
                <a:cs typeface="Times New Roman" panose="02020603050405020304" pitchFamily="18" charset="0"/>
              </a:rPr>
              <a:t>Fe</a:t>
            </a:r>
            <a:r>
              <a:rPr lang="en-US" altLang="zh-CN" b="1" baseline="30000" smtClean="0">
                <a:solidFill>
                  <a:srgbClr val="000000"/>
                </a:solidFill>
                <a:latin typeface="Times New Roman" panose="02020603050405020304" pitchFamily="18" charset="0"/>
                <a:ea typeface="楷体_GB2312" panose="02010609030101010101" pitchFamily="49" charset="-122"/>
                <a:cs typeface="Times New Roman" panose="02020603050405020304" pitchFamily="18" charset="0"/>
              </a:rPr>
              <a:t>2</a:t>
            </a:r>
            <a:r>
              <a:rPr lang="zh-CN" altLang="en-US" b="1" baseline="30000" smtClean="0">
                <a:solidFill>
                  <a:srgbClr val="000000"/>
                </a:solidFill>
                <a:latin typeface="Times New Roman" panose="02020603050405020304" pitchFamily="18" charset="0"/>
                <a:ea typeface="楷体_GB2312" panose="02010609030101010101" pitchFamily="49" charset="-122"/>
                <a:cs typeface="Times New Roman" panose="02020603050405020304" pitchFamily="18" charset="0"/>
              </a:rPr>
              <a:t>＋</a:t>
            </a:r>
            <a:r>
              <a:rPr lang="zh-CN" altLang="en-US" b="1" smtClean="0">
                <a:solidFill>
                  <a:srgbClr val="000000"/>
                </a:solidFill>
                <a:latin typeface="Times New Roman" panose="02020603050405020304" pitchFamily="18" charset="0"/>
                <a:ea typeface="楷体_GB2312" panose="02010609030101010101" pitchFamily="49" charset="-122"/>
                <a:cs typeface="Times New Roman" panose="02020603050405020304" pitchFamily="18" charset="0"/>
              </a:rPr>
              <a:t>转化为</a:t>
            </a:r>
            <a:r>
              <a:rPr lang="en-US" altLang="zh-CN" b="1" smtClean="0">
                <a:solidFill>
                  <a:srgbClr val="000000"/>
                </a:solidFill>
                <a:latin typeface="Times New Roman" panose="02020603050405020304" pitchFamily="18" charset="0"/>
                <a:ea typeface="楷体_GB2312" panose="02010609030101010101" pitchFamily="49" charset="-122"/>
                <a:cs typeface="Times New Roman" panose="02020603050405020304" pitchFamily="18" charset="0"/>
              </a:rPr>
              <a:t>Fe</a:t>
            </a:r>
            <a:r>
              <a:rPr lang="en-US" altLang="zh-CN" b="1" baseline="30000" smtClean="0">
                <a:solidFill>
                  <a:srgbClr val="000000"/>
                </a:solidFill>
                <a:latin typeface="Times New Roman" panose="02020603050405020304" pitchFamily="18" charset="0"/>
                <a:ea typeface="楷体_GB2312" panose="02010609030101010101" pitchFamily="49" charset="-122"/>
                <a:cs typeface="Times New Roman" panose="02020603050405020304" pitchFamily="18" charset="0"/>
              </a:rPr>
              <a:t>3</a:t>
            </a:r>
            <a:r>
              <a:rPr lang="zh-CN" altLang="en-US" b="1" baseline="30000" smtClean="0">
                <a:solidFill>
                  <a:srgbClr val="000000"/>
                </a:solidFill>
                <a:latin typeface="Times New Roman" panose="02020603050405020304" pitchFamily="18" charset="0"/>
                <a:ea typeface="楷体_GB2312" panose="02010609030101010101" pitchFamily="49" charset="-122"/>
                <a:cs typeface="Times New Roman" panose="02020603050405020304" pitchFamily="18" charset="0"/>
              </a:rPr>
              <a:t>＋</a:t>
            </a:r>
            <a:r>
              <a:rPr lang="zh-CN" altLang="en-US" b="1" smtClean="0">
                <a:solidFill>
                  <a:srgbClr val="000000"/>
                </a:solidFill>
                <a:latin typeface="Times New Roman" panose="02020603050405020304" pitchFamily="18" charset="0"/>
                <a:ea typeface="楷体_GB2312" panose="02010609030101010101" pitchFamily="49" charset="-122"/>
                <a:cs typeface="Times New Roman" panose="02020603050405020304" pitchFamily="18" charset="0"/>
              </a:rPr>
              <a:t>，有利于除杂。</a:t>
            </a:r>
            <a:endParaRPr lang="en-US" altLang="zh-CN" b="1" smtClean="0">
              <a:solidFill>
                <a:srgbClr val="000000"/>
              </a:solidFill>
              <a:latin typeface="Times New Roman" panose="02020603050405020304" pitchFamily="18" charset="0"/>
              <a:ea typeface="楷体_GB2312" panose="02010609030101010101" pitchFamily="49" charset="-122"/>
              <a:cs typeface="Times New Roman" panose="02020603050405020304" pitchFamily="18" charset="0"/>
            </a:endParaRPr>
          </a:p>
          <a:p>
            <a:pPr eaLnBrk="0" fontAlgn="base" hangingPunct="0">
              <a:spcBef>
                <a:spcPct val="0"/>
              </a:spcBef>
              <a:spcAft>
                <a:spcPct val="0"/>
              </a:spcAft>
              <a:tabLst>
                <a:tab pos="2514600" algn=""/>
              </a:tabLst>
            </a:pPr>
            <a:r>
              <a:rPr lang="zh-CN" altLang="en-US" b="1" smtClean="0">
                <a:solidFill>
                  <a:srgbClr val="000000"/>
                </a:solidFill>
                <a:latin typeface="Times New Roman" panose="02020603050405020304" pitchFamily="18" charset="0"/>
                <a:ea typeface="楷体_GB2312" panose="02010609030101010101" pitchFamily="49" charset="-122"/>
                <a:cs typeface="Times New Roman" panose="02020603050405020304" pitchFamily="18" charset="0"/>
              </a:rPr>
              <a:t>     若不通入</a:t>
            </a:r>
            <a:r>
              <a:rPr lang="en-US" altLang="zh-CN" b="1" smtClean="0">
                <a:solidFill>
                  <a:srgbClr val="000000"/>
                </a:solidFill>
                <a:latin typeface="Times New Roman" panose="02020603050405020304" pitchFamily="18" charset="0"/>
                <a:ea typeface="楷体_GB2312" panose="02010609030101010101" pitchFamily="49" charset="-122"/>
                <a:cs typeface="Times New Roman" panose="02020603050405020304" pitchFamily="18" charset="0"/>
              </a:rPr>
              <a:t>O</a:t>
            </a:r>
            <a:r>
              <a:rPr lang="en-US" altLang="zh-CN" b="1" baseline="-30000" smtClean="0">
                <a:solidFill>
                  <a:srgbClr val="000000"/>
                </a:solidFill>
                <a:latin typeface="Times New Roman" panose="02020603050405020304" pitchFamily="18" charset="0"/>
                <a:ea typeface="楷体_GB2312" panose="02010609030101010101" pitchFamily="49" charset="-122"/>
                <a:cs typeface="Times New Roman" panose="02020603050405020304" pitchFamily="18" charset="0"/>
              </a:rPr>
              <a:t>2</a:t>
            </a:r>
            <a:r>
              <a:rPr lang="zh-CN" altLang="en-US" b="1" smtClean="0">
                <a:solidFill>
                  <a:srgbClr val="000000"/>
                </a:solidFill>
                <a:latin typeface="Times New Roman" panose="02020603050405020304" pitchFamily="18" charset="0"/>
                <a:ea typeface="楷体_GB2312" panose="02010609030101010101" pitchFamily="49" charset="-122"/>
                <a:cs typeface="Times New Roman" panose="02020603050405020304" pitchFamily="18" charset="0"/>
              </a:rPr>
              <a:t>，无法除去溶液中的杂质</a:t>
            </a:r>
            <a:r>
              <a:rPr lang="en-US" altLang="zh-CN" b="1" smtClean="0">
                <a:solidFill>
                  <a:srgbClr val="000000"/>
                </a:solidFill>
                <a:latin typeface="Times New Roman" panose="02020603050405020304" pitchFamily="18" charset="0"/>
                <a:ea typeface="楷体_GB2312" panose="02010609030101010101" pitchFamily="49" charset="-122"/>
                <a:cs typeface="Times New Roman" panose="02020603050405020304" pitchFamily="18" charset="0"/>
              </a:rPr>
              <a:t>Fe</a:t>
            </a:r>
            <a:r>
              <a:rPr lang="en-US" altLang="zh-CN" b="1" baseline="30000" smtClean="0">
                <a:solidFill>
                  <a:srgbClr val="000000"/>
                </a:solidFill>
                <a:latin typeface="Times New Roman" panose="02020603050405020304" pitchFamily="18" charset="0"/>
                <a:ea typeface="楷体_GB2312" panose="02010609030101010101" pitchFamily="49" charset="-122"/>
                <a:cs typeface="Times New Roman" panose="02020603050405020304" pitchFamily="18" charset="0"/>
              </a:rPr>
              <a:t>2</a:t>
            </a:r>
            <a:r>
              <a:rPr lang="zh-CN" altLang="en-US" b="1" baseline="30000" smtClean="0">
                <a:solidFill>
                  <a:srgbClr val="000000"/>
                </a:solidFill>
                <a:latin typeface="Times New Roman" panose="02020603050405020304" pitchFamily="18" charset="0"/>
                <a:ea typeface="楷体_GB2312" panose="02010609030101010101" pitchFamily="49" charset="-122"/>
                <a:cs typeface="Times New Roman" panose="02020603050405020304" pitchFamily="18" charset="0"/>
              </a:rPr>
              <a:t>＋</a:t>
            </a:r>
            <a:r>
              <a:rPr lang="zh-CN" altLang="en-US" b="1" smtClean="0">
                <a:solidFill>
                  <a:srgbClr val="000000"/>
                </a:solidFill>
                <a:latin typeface="Times New Roman" panose="02020603050405020304" pitchFamily="18" charset="0"/>
                <a:ea typeface="楷体_GB2312" panose="02010609030101010101" pitchFamily="49" charset="-122"/>
                <a:cs typeface="Times New Roman" panose="02020603050405020304" pitchFamily="18" charset="0"/>
              </a:rPr>
              <a:t>。</a:t>
            </a:r>
            <a:endParaRPr lang="zh-CN" altLang="en-US" smtClean="0">
              <a:solidFill>
                <a:srgbClr val="000000"/>
              </a:solidFill>
              <a:cs typeface="宋体" panose="02010600030101010101" pitchFamily="2" charset="-122"/>
            </a:endParaRPr>
          </a:p>
          <a:p>
            <a:pPr eaLnBrk="0" fontAlgn="base" hangingPunct="0">
              <a:spcBef>
                <a:spcPct val="0"/>
              </a:spcBef>
              <a:spcAft>
                <a:spcPct val="0"/>
              </a:spcAft>
              <a:tabLst>
                <a:tab pos="2514600" algn=""/>
              </a:tabLst>
            </a:pPr>
            <a:r>
              <a:rPr lang="en-US" altLang="zh-CN" b="1" smtClean="0">
                <a:solidFill>
                  <a:srgbClr val="000000"/>
                </a:solidFill>
                <a:latin typeface="Times New Roman" panose="02020603050405020304" pitchFamily="18" charset="0"/>
                <a:ea typeface="楷体_GB2312" panose="02010609030101010101" pitchFamily="49" charset="-122"/>
                <a:cs typeface="Times New Roman" panose="02020603050405020304" pitchFamily="18" charset="0"/>
              </a:rPr>
              <a:t>(3)</a:t>
            </a:r>
            <a:r>
              <a:rPr lang="zh-CN" altLang="en-US" b="1" smtClean="0">
                <a:solidFill>
                  <a:srgbClr val="000000"/>
                </a:solidFill>
                <a:latin typeface="Times New Roman" panose="02020603050405020304" pitchFamily="18" charset="0"/>
                <a:ea typeface="楷体_GB2312" panose="02010609030101010101" pitchFamily="49" charset="-122"/>
                <a:cs typeface="Times New Roman" panose="02020603050405020304" pitchFamily="18" charset="0"/>
              </a:rPr>
              <a:t>溶液中的</a:t>
            </a:r>
            <a:r>
              <a:rPr lang="en-US" altLang="zh-CN" b="1" smtClean="0">
                <a:solidFill>
                  <a:srgbClr val="000000"/>
                </a:solidFill>
                <a:latin typeface="Times New Roman" panose="02020603050405020304" pitchFamily="18" charset="0"/>
                <a:ea typeface="楷体_GB2312" panose="02010609030101010101" pitchFamily="49" charset="-122"/>
                <a:cs typeface="Times New Roman" panose="02020603050405020304" pitchFamily="18" charset="0"/>
              </a:rPr>
              <a:t>Cd</a:t>
            </a:r>
            <a:r>
              <a:rPr lang="en-US" altLang="zh-CN" b="1" baseline="30000" smtClean="0">
                <a:solidFill>
                  <a:srgbClr val="000000"/>
                </a:solidFill>
                <a:latin typeface="Times New Roman" panose="02020603050405020304" pitchFamily="18" charset="0"/>
                <a:ea typeface="楷体_GB2312" panose="02010609030101010101" pitchFamily="49" charset="-122"/>
                <a:cs typeface="Times New Roman" panose="02020603050405020304" pitchFamily="18" charset="0"/>
              </a:rPr>
              <a:t>2</a:t>
            </a:r>
            <a:r>
              <a:rPr lang="zh-CN" altLang="en-US" b="1" baseline="30000" smtClean="0">
                <a:solidFill>
                  <a:srgbClr val="000000"/>
                </a:solidFill>
                <a:latin typeface="Times New Roman" panose="02020603050405020304" pitchFamily="18" charset="0"/>
                <a:ea typeface="楷体_GB2312" panose="02010609030101010101" pitchFamily="49" charset="-122"/>
                <a:cs typeface="Times New Roman" panose="02020603050405020304" pitchFamily="18" charset="0"/>
              </a:rPr>
              <a:t>＋</a:t>
            </a:r>
            <a:r>
              <a:rPr lang="zh-CN" altLang="en-US" b="1" smtClean="0">
                <a:solidFill>
                  <a:srgbClr val="000000"/>
                </a:solidFill>
                <a:latin typeface="Times New Roman" panose="02020603050405020304" pitchFamily="18" charset="0"/>
                <a:ea typeface="楷体_GB2312" panose="02010609030101010101" pitchFamily="49" charset="-122"/>
                <a:cs typeface="Times New Roman" panose="02020603050405020304" pitchFamily="18" charset="0"/>
              </a:rPr>
              <a:t>与加入的</a:t>
            </a:r>
            <a:r>
              <a:rPr lang="en-US" altLang="zh-CN" b="1" smtClean="0">
                <a:solidFill>
                  <a:srgbClr val="000000"/>
                </a:solidFill>
                <a:latin typeface="Times New Roman" panose="02020603050405020304" pitchFamily="18" charset="0"/>
                <a:ea typeface="楷体_GB2312" panose="02010609030101010101" pitchFamily="49" charset="-122"/>
                <a:cs typeface="Times New Roman" panose="02020603050405020304" pitchFamily="18" charset="0"/>
              </a:rPr>
              <a:t>Zn</a:t>
            </a:r>
            <a:r>
              <a:rPr lang="zh-CN" altLang="en-US" b="1" smtClean="0">
                <a:solidFill>
                  <a:srgbClr val="000000"/>
                </a:solidFill>
                <a:latin typeface="Times New Roman" panose="02020603050405020304" pitchFamily="18" charset="0"/>
                <a:ea typeface="楷体_GB2312" panose="02010609030101010101" pitchFamily="49" charset="-122"/>
                <a:cs typeface="Times New Roman" panose="02020603050405020304" pitchFamily="18" charset="0"/>
              </a:rPr>
              <a:t>粉反应而被除去，</a:t>
            </a:r>
            <a:endParaRPr lang="en-US" altLang="zh-CN" b="1" smtClean="0">
              <a:solidFill>
                <a:srgbClr val="000000"/>
              </a:solidFill>
              <a:latin typeface="Times New Roman" panose="02020603050405020304" pitchFamily="18" charset="0"/>
              <a:ea typeface="楷体_GB2312" panose="02010609030101010101" pitchFamily="49" charset="-122"/>
              <a:cs typeface="Times New Roman" panose="02020603050405020304" pitchFamily="18" charset="0"/>
            </a:endParaRPr>
          </a:p>
          <a:p>
            <a:pPr eaLnBrk="0" fontAlgn="base" hangingPunct="0">
              <a:spcBef>
                <a:spcPct val="0"/>
              </a:spcBef>
              <a:spcAft>
                <a:spcPct val="0"/>
              </a:spcAft>
              <a:tabLst>
                <a:tab pos="2514600" algn=""/>
              </a:tabLst>
            </a:pPr>
            <a:r>
              <a:rPr lang="en-US" altLang="zh-CN" b="1" smtClean="0">
                <a:solidFill>
                  <a:srgbClr val="000000"/>
                </a:solidFill>
                <a:latin typeface="Times New Roman" panose="02020603050405020304" pitchFamily="18" charset="0"/>
                <a:ea typeface="楷体_GB2312" panose="02010609030101010101" pitchFamily="49" charset="-122"/>
                <a:cs typeface="Times New Roman" panose="02020603050405020304" pitchFamily="18" charset="0"/>
              </a:rPr>
              <a:t>     </a:t>
            </a:r>
            <a:r>
              <a:rPr lang="zh-CN" altLang="en-US" b="1" smtClean="0">
                <a:solidFill>
                  <a:srgbClr val="000000"/>
                </a:solidFill>
                <a:latin typeface="Times New Roman" panose="02020603050405020304" pitchFamily="18" charset="0"/>
                <a:ea typeface="楷体_GB2312" panose="02010609030101010101" pitchFamily="49" charset="-122"/>
                <a:cs typeface="Times New Roman" panose="02020603050405020304" pitchFamily="18" charset="0"/>
              </a:rPr>
              <a:t>反应的离子方程式为</a:t>
            </a:r>
            <a:r>
              <a:rPr lang="en-US" altLang="zh-CN" b="1" smtClean="0">
                <a:solidFill>
                  <a:srgbClr val="000000"/>
                </a:solidFill>
                <a:latin typeface="Times New Roman" panose="02020603050405020304" pitchFamily="18" charset="0"/>
                <a:ea typeface="楷体_GB2312" panose="02010609030101010101" pitchFamily="49" charset="-122"/>
                <a:cs typeface="Times New Roman" panose="02020603050405020304" pitchFamily="18" charset="0"/>
              </a:rPr>
              <a:t>Zn</a:t>
            </a:r>
            <a:r>
              <a:rPr lang="zh-CN" altLang="en-US" b="1" smtClean="0">
                <a:solidFill>
                  <a:srgbClr val="000000"/>
                </a:solidFill>
                <a:latin typeface="Times New Roman" panose="02020603050405020304" pitchFamily="18" charset="0"/>
                <a:ea typeface="楷体_GB2312" panose="02010609030101010101" pitchFamily="49" charset="-122"/>
                <a:cs typeface="Times New Roman" panose="02020603050405020304" pitchFamily="18" charset="0"/>
              </a:rPr>
              <a:t>＋</a:t>
            </a:r>
            <a:r>
              <a:rPr lang="en-US" altLang="zh-CN" b="1" smtClean="0">
                <a:solidFill>
                  <a:srgbClr val="000000"/>
                </a:solidFill>
                <a:latin typeface="Times New Roman" panose="02020603050405020304" pitchFamily="18" charset="0"/>
                <a:ea typeface="楷体_GB2312" panose="02010609030101010101" pitchFamily="49" charset="-122"/>
                <a:cs typeface="Times New Roman" panose="02020603050405020304" pitchFamily="18" charset="0"/>
              </a:rPr>
              <a:t>Cd</a:t>
            </a:r>
            <a:r>
              <a:rPr lang="en-US" altLang="zh-CN" b="1" baseline="30000" smtClean="0">
                <a:solidFill>
                  <a:srgbClr val="000000"/>
                </a:solidFill>
                <a:latin typeface="Times New Roman" panose="02020603050405020304" pitchFamily="18" charset="0"/>
                <a:ea typeface="楷体_GB2312" panose="02010609030101010101" pitchFamily="49" charset="-122"/>
                <a:cs typeface="Times New Roman" panose="02020603050405020304" pitchFamily="18" charset="0"/>
              </a:rPr>
              <a:t>2</a:t>
            </a:r>
            <a:r>
              <a:rPr lang="zh-CN" altLang="en-US" b="1" baseline="30000" smtClean="0">
                <a:solidFill>
                  <a:srgbClr val="000000"/>
                </a:solidFill>
                <a:latin typeface="Times New Roman" panose="02020603050405020304" pitchFamily="18" charset="0"/>
                <a:ea typeface="楷体_GB2312" panose="02010609030101010101" pitchFamily="49" charset="-122"/>
                <a:cs typeface="Times New Roman" panose="02020603050405020304" pitchFamily="18" charset="0"/>
              </a:rPr>
              <a:t>＋</a:t>
            </a:r>
            <a:r>
              <a:rPr lang="en-US" altLang="zh-CN" b="1" smtClean="0">
                <a:solidFill>
                  <a:srgbClr val="000000"/>
                </a:solidFill>
                <a:latin typeface="Times New Roman" panose="02020603050405020304" pitchFamily="18" charset="0"/>
                <a:ea typeface="楷体_GB2312" panose="02010609030101010101" pitchFamily="49" charset="-122"/>
                <a:cs typeface="Times New Roman" panose="02020603050405020304" pitchFamily="18" charset="0"/>
              </a:rPr>
              <a:t>===Zn</a:t>
            </a:r>
            <a:r>
              <a:rPr lang="en-US" altLang="zh-CN" b="1" baseline="30000" smtClean="0">
                <a:solidFill>
                  <a:srgbClr val="000000"/>
                </a:solidFill>
                <a:latin typeface="Times New Roman" panose="02020603050405020304" pitchFamily="18" charset="0"/>
                <a:ea typeface="楷体_GB2312" panose="02010609030101010101" pitchFamily="49" charset="-122"/>
                <a:cs typeface="Times New Roman" panose="02020603050405020304" pitchFamily="18" charset="0"/>
              </a:rPr>
              <a:t>2</a:t>
            </a:r>
            <a:r>
              <a:rPr lang="zh-CN" altLang="en-US" b="1" baseline="30000" smtClean="0">
                <a:solidFill>
                  <a:srgbClr val="000000"/>
                </a:solidFill>
                <a:latin typeface="Times New Roman" panose="02020603050405020304" pitchFamily="18" charset="0"/>
                <a:ea typeface="楷体_GB2312" panose="02010609030101010101" pitchFamily="49" charset="-122"/>
                <a:cs typeface="Times New Roman" panose="02020603050405020304" pitchFamily="18" charset="0"/>
              </a:rPr>
              <a:t>＋</a:t>
            </a:r>
            <a:r>
              <a:rPr lang="zh-CN" altLang="en-US" b="1" smtClean="0">
                <a:solidFill>
                  <a:srgbClr val="000000"/>
                </a:solidFill>
                <a:latin typeface="Times New Roman" panose="02020603050405020304" pitchFamily="18" charset="0"/>
                <a:ea typeface="楷体_GB2312" panose="02010609030101010101" pitchFamily="49" charset="-122"/>
                <a:cs typeface="Times New Roman" panose="02020603050405020304" pitchFamily="18" charset="0"/>
              </a:rPr>
              <a:t>＋</a:t>
            </a:r>
            <a:r>
              <a:rPr lang="en-US" altLang="zh-CN" b="1" smtClean="0">
                <a:solidFill>
                  <a:srgbClr val="000000"/>
                </a:solidFill>
                <a:latin typeface="Times New Roman" panose="02020603050405020304" pitchFamily="18" charset="0"/>
                <a:ea typeface="楷体_GB2312" panose="02010609030101010101" pitchFamily="49" charset="-122"/>
                <a:cs typeface="Times New Roman" panose="02020603050405020304" pitchFamily="18" charset="0"/>
              </a:rPr>
              <a:t>Cd</a:t>
            </a:r>
            <a:r>
              <a:rPr lang="zh-CN" altLang="en-US" b="1" smtClean="0">
                <a:solidFill>
                  <a:srgbClr val="000000"/>
                </a:solidFill>
                <a:latin typeface="Times New Roman" panose="02020603050405020304" pitchFamily="18" charset="0"/>
                <a:ea typeface="楷体_GB2312" panose="02010609030101010101" pitchFamily="49" charset="-122"/>
                <a:cs typeface="Times New Roman" panose="02020603050405020304" pitchFamily="18" charset="0"/>
              </a:rPr>
              <a:t>。</a:t>
            </a:r>
            <a:endParaRPr lang="zh-CN" altLang="en-US" smtClean="0">
              <a:solidFill>
                <a:srgbClr val="000000"/>
              </a:solidFill>
              <a:cs typeface="宋体" panose="02010600030101010101" pitchFamily="2" charset="-122"/>
            </a:endParaRPr>
          </a:p>
          <a:p>
            <a:pPr eaLnBrk="0" fontAlgn="base" hangingPunct="0">
              <a:spcBef>
                <a:spcPct val="0"/>
              </a:spcBef>
              <a:spcAft>
                <a:spcPct val="0"/>
              </a:spcAft>
              <a:tabLst>
                <a:tab pos="2514600" algn=""/>
              </a:tabLst>
            </a:pPr>
            <a:r>
              <a:rPr lang="en-US" altLang="zh-CN" b="1" smtClean="0">
                <a:solidFill>
                  <a:srgbClr val="000000"/>
                </a:solidFill>
                <a:latin typeface="Times New Roman" panose="02020603050405020304" pitchFamily="18" charset="0"/>
                <a:ea typeface="楷体_GB2312" panose="02010609030101010101" pitchFamily="49" charset="-122"/>
                <a:cs typeface="Times New Roman" panose="02020603050405020304" pitchFamily="18" charset="0"/>
              </a:rPr>
              <a:t>(4)</a:t>
            </a:r>
            <a:r>
              <a:rPr lang="zh-CN" altLang="en-US" b="1" smtClean="0">
                <a:solidFill>
                  <a:srgbClr val="000000"/>
                </a:solidFill>
                <a:latin typeface="Times New Roman" panose="02020603050405020304" pitchFamily="18" charset="0"/>
                <a:ea typeface="楷体_GB2312" panose="02010609030101010101" pitchFamily="49" charset="-122"/>
                <a:cs typeface="Times New Roman" panose="02020603050405020304" pitchFamily="18" charset="0"/>
              </a:rPr>
              <a:t>电解</a:t>
            </a:r>
            <a:r>
              <a:rPr lang="en-US" altLang="zh-CN" b="1" smtClean="0">
                <a:solidFill>
                  <a:srgbClr val="000000"/>
                </a:solidFill>
                <a:latin typeface="Times New Roman" panose="02020603050405020304" pitchFamily="18" charset="0"/>
                <a:ea typeface="楷体_GB2312" panose="02010609030101010101" pitchFamily="49" charset="-122"/>
                <a:cs typeface="Times New Roman" panose="02020603050405020304" pitchFamily="18" charset="0"/>
              </a:rPr>
              <a:t>ZnSO</a:t>
            </a:r>
            <a:r>
              <a:rPr lang="en-US" altLang="zh-CN" b="1" baseline="-30000" smtClean="0">
                <a:solidFill>
                  <a:srgbClr val="000000"/>
                </a:solidFill>
                <a:latin typeface="Times New Roman" panose="02020603050405020304" pitchFamily="18" charset="0"/>
                <a:ea typeface="楷体_GB2312" panose="02010609030101010101" pitchFamily="49" charset="-122"/>
                <a:cs typeface="Times New Roman" panose="02020603050405020304" pitchFamily="18" charset="0"/>
              </a:rPr>
              <a:t>4</a:t>
            </a:r>
            <a:r>
              <a:rPr lang="zh-CN" altLang="en-US" b="1" smtClean="0">
                <a:solidFill>
                  <a:srgbClr val="000000"/>
                </a:solidFill>
                <a:latin typeface="Times New Roman" panose="02020603050405020304" pitchFamily="18" charset="0"/>
                <a:ea typeface="楷体_GB2312" panose="02010609030101010101" pitchFamily="49" charset="-122"/>
                <a:cs typeface="Times New Roman" panose="02020603050405020304" pitchFamily="18" charset="0"/>
              </a:rPr>
              <a:t>溶液制备单质</a:t>
            </a:r>
            <a:r>
              <a:rPr lang="en-US" altLang="zh-CN" b="1" smtClean="0">
                <a:solidFill>
                  <a:srgbClr val="000000"/>
                </a:solidFill>
                <a:latin typeface="Times New Roman" panose="02020603050405020304" pitchFamily="18" charset="0"/>
                <a:ea typeface="楷体_GB2312" panose="02010609030101010101" pitchFamily="49" charset="-122"/>
                <a:cs typeface="Times New Roman" panose="02020603050405020304" pitchFamily="18" charset="0"/>
              </a:rPr>
              <a:t>Zn</a:t>
            </a:r>
            <a:r>
              <a:rPr lang="zh-CN" altLang="en-US" b="1" smtClean="0">
                <a:solidFill>
                  <a:srgbClr val="000000"/>
                </a:solidFill>
                <a:latin typeface="Times New Roman" panose="02020603050405020304" pitchFamily="18" charset="0"/>
                <a:ea typeface="楷体_GB2312" panose="02010609030101010101" pitchFamily="49" charset="-122"/>
                <a:cs typeface="Times New Roman" panose="02020603050405020304" pitchFamily="18" charset="0"/>
              </a:rPr>
              <a:t>时，阴极放电的是</a:t>
            </a:r>
            <a:r>
              <a:rPr lang="en-US" altLang="zh-CN" b="1" smtClean="0">
                <a:solidFill>
                  <a:srgbClr val="000000"/>
                </a:solidFill>
                <a:latin typeface="Times New Roman" panose="02020603050405020304" pitchFamily="18" charset="0"/>
                <a:ea typeface="楷体_GB2312" panose="02010609030101010101" pitchFamily="49" charset="-122"/>
                <a:cs typeface="Times New Roman" panose="02020603050405020304" pitchFamily="18" charset="0"/>
              </a:rPr>
              <a:t>Zn</a:t>
            </a:r>
            <a:r>
              <a:rPr lang="en-US" altLang="zh-CN" b="1" baseline="30000" smtClean="0">
                <a:solidFill>
                  <a:srgbClr val="000000"/>
                </a:solidFill>
                <a:latin typeface="Times New Roman" panose="02020603050405020304" pitchFamily="18" charset="0"/>
                <a:ea typeface="楷体_GB2312" panose="02010609030101010101" pitchFamily="49" charset="-122"/>
                <a:cs typeface="Times New Roman" panose="02020603050405020304" pitchFamily="18" charset="0"/>
              </a:rPr>
              <a:t>2</a:t>
            </a:r>
            <a:r>
              <a:rPr lang="zh-CN" altLang="en-US" b="1" baseline="30000" smtClean="0">
                <a:solidFill>
                  <a:srgbClr val="000000"/>
                </a:solidFill>
                <a:latin typeface="Times New Roman" panose="02020603050405020304" pitchFamily="18" charset="0"/>
                <a:ea typeface="楷体_GB2312" panose="02010609030101010101" pitchFamily="49" charset="-122"/>
                <a:cs typeface="Times New Roman" panose="02020603050405020304" pitchFamily="18" charset="0"/>
              </a:rPr>
              <a:t>＋</a:t>
            </a:r>
            <a:r>
              <a:rPr lang="zh-CN" altLang="en-US" b="1" smtClean="0">
                <a:solidFill>
                  <a:srgbClr val="000000"/>
                </a:solidFill>
                <a:latin typeface="Times New Roman" panose="02020603050405020304" pitchFamily="18" charset="0"/>
                <a:ea typeface="楷体_GB2312" panose="02010609030101010101" pitchFamily="49" charset="-122"/>
                <a:cs typeface="Times New Roman" panose="02020603050405020304" pitchFamily="18" charset="0"/>
              </a:rPr>
              <a:t>，</a:t>
            </a:r>
            <a:endParaRPr lang="en-US" altLang="zh-CN" b="1" smtClean="0">
              <a:solidFill>
                <a:srgbClr val="000000"/>
              </a:solidFill>
              <a:latin typeface="Times New Roman" panose="02020603050405020304" pitchFamily="18" charset="0"/>
              <a:ea typeface="楷体_GB2312" panose="02010609030101010101" pitchFamily="49" charset="-122"/>
              <a:cs typeface="Times New Roman" panose="02020603050405020304" pitchFamily="18" charset="0"/>
            </a:endParaRPr>
          </a:p>
          <a:p>
            <a:pPr eaLnBrk="0" fontAlgn="base" hangingPunct="0">
              <a:spcBef>
                <a:spcPct val="0"/>
              </a:spcBef>
              <a:spcAft>
                <a:spcPct val="0"/>
              </a:spcAft>
              <a:tabLst>
                <a:tab pos="2514600" algn=""/>
              </a:tabLst>
            </a:pPr>
            <a:r>
              <a:rPr lang="en-US" altLang="zh-CN" b="1" smtClean="0">
                <a:solidFill>
                  <a:srgbClr val="000000"/>
                </a:solidFill>
                <a:latin typeface="Times New Roman" panose="02020603050405020304" pitchFamily="18" charset="0"/>
                <a:ea typeface="楷体_GB2312" panose="02010609030101010101" pitchFamily="49" charset="-122"/>
                <a:cs typeface="Times New Roman" panose="02020603050405020304" pitchFamily="18" charset="0"/>
              </a:rPr>
              <a:t>     </a:t>
            </a:r>
            <a:r>
              <a:rPr lang="zh-CN" altLang="en-US" b="1" smtClean="0">
                <a:solidFill>
                  <a:srgbClr val="000000"/>
                </a:solidFill>
                <a:latin typeface="Times New Roman" panose="02020603050405020304" pitchFamily="18" charset="0"/>
                <a:ea typeface="楷体_GB2312" panose="02010609030101010101" pitchFamily="49" charset="-122"/>
                <a:cs typeface="Times New Roman" panose="02020603050405020304" pitchFamily="18" charset="0"/>
              </a:rPr>
              <a:t>电极反应式是</a:t>
            </a:r>
            <a:r>
              <a:rPr lang="en-US" altLang="zh-CN" b="1" smtClean="0">
                <a:solidFill>
                  <a:srgbClr val="000000"/>
                </a:solidFill>
                <a:latin typeface="Times New Roman" panose="02020603050405020304" pitchFamily="18" charset="0"/>
                <a:ea typeface="楷体_GB2312" panose="02010609030101010101" pitchFamily="49" charset="-122"/>
                <a:cs typeface="Times New Roman" panose="02020603050405020304" pitchFamily="18" charset="0"/>
              </a:rPr>
              <a:t>Zn</a:t>
            </a:r>
            <a:r>
              <a:rPr lang="en-US" altLang="zh-CN" b="1" baseline="30000" smtClean="0">
                <a:solidFill>
                  <a:srgbClr val="000000"/>
                </a:solidFill>
                <a:latin typeface="Times New Roman" panose="02020603050405020304" pitchFamily="18" charset="0"/>
                <a:ea typeface="楷体_GB2312" panose="02010609030101010101" pitchFamily="49" charset="-122"/>
                <a:cs typeface="Times New Roman" panose="02020603050405020304" pitchFamily="18" charset="0"/>
              </a:rPr>
              <a:t>2</a:t>
            </a:r>
            <a:r>
              <a:rPr lang="zh-CN" altLang="en-US" b="1" baseline="30000" smtClean="0">
                <a:solidFill>
                  <a:srgbClr val="000000"/>
                </a:solidFill>
                <a:latin typeface="Times New Roman" panose="02020603050405020304" pitchFamily="18" charset="0"/>
                <a:ea typeface="楷体_GB2312" panose="02010609030101010101" pitchFamily="49" charset="-122"/>
                <a:cs typeface="Times New Roman" panose="02020603050405020304" pitchFamily="18" charset="0"/>
              </a:rPr>
              <a:t>＋</a:t>
            </a:r>
            <a:r>
              <a:rPr lang="zh-CN" altLang="en-US" b="1" smtClean="0">
                <a:solidFill>
                  <a:srgbClr val="000000"/>
                </a:solidFill>
                <a:latin typeface="Times New Roman" panose="02020603050405020304" pitchFamily="18" charset="0"/>
                <a:ea typeface="楷体_GB2312" panose="02010609030101010101" pitchFamily="49" charset="-122"/>
                <a:cs typeface="Times New Roman" panose="02020603050405020304" pitchFamily="18" charset="0"/>
              </a:rPr>
              <a:t>＋</a:t>
            </a:r>
            <a:r>
              <a:rPr lang="en-US" altLang="zh-CN" b="1" smtClean="0">
                <a:solidFill>
                  <a:srgbClr val="000000"/>
                </a:solidFill>
                <a:latin typeface="Times New Roman" panose="02020603050405020304" pitchFamily="18" charset="0"/>
                <a:ea typeface="楷体_GB2312" panose="02010609030101010101" pitchFamily="49" charset="-122"/>
                <a:cs typeface="Times New Roman" panose="02020603050405020304" pitchFamily="18" charset="0"/>
              </a:rPr>
              <a:t>2e</a:t>
            </a:r>
            <a:r>
              <a:rPr lang="zh-CN" altLang="en-US" b="1" baseline="30000" smtClean="0">
                <a:solidFill>
                  <a:srgbClr val="000000"/>
                </a:solidFill>
                <a:latin typeface="Times New Roman" panose="02020603050405020304" pitchFamily="18" charset="0"/>
                <a:ea typeface="楷体_GB2312" panose="02010609030101010101" pitchFamily="49" charset="-122"/>
                <a:cs typeface="Times New Roman" panose="02020603050405020304" pitchFamily="18" charset="0"/>
              </a:rPr>
              <a:t>－</a:t>
            </a:r>
            <a:r>
              <a:rPr lang="en-US" altLang="zh-CN" b="1" smtClean="0">
                <a:solidFill>
                  <a:srgbClr val="000000"/>
                </a:solidFill>
                <a:latin typeface="Times New Roman" panose="02020603050405020304" pitchFamily="18" charset="0"/>
                <a:ea typeface="楷体_GB2312" panose="02010609030101010101" pitchFamily="49" charset="-122"/>
                <a:cs typeface="Times New Roman" panose="02020603050405020304" pitchFamily="18" charset="0"/>
              </a:rPr>
              <a:t>===Zn</a:t>
            </a:r>
            <a:r>
              <a:rPr lang="zh-CN" altLang="en-US" b="1" smtClean="0">
                <a:solidFill>
                  <a:srgbClr val="000000"/>
                </a:solidFill>
                <a:latin typeface="Times New Roman" panose="02020603050405020304" pitchFamily="18" charset="0"/>
                <a:ea typeface="楷体_GB2312" panose="02010609030101010101" pitchFamily="49" charset="-122"/>
                <a:cs typeface="Times New Roman" panose="02020603050405020304" pitchFamily="18" charset="0"/>
              </a:rPr>
              <a:t>。沉积锌后的溶液应该是</a:t>
            </a:r>
            <a:r>
              <a:rPr lang="en-US" altLang="zh-CN" b="1" smtClean="0">
                <a:solidFill>
                  <a:srgbClr val="000000"/>
                </a:solidFill>
                <a:latin typeface="Times New Roman" panose="02020603050405020304" pitchFamily="18" charset="0"/>
                <a:ea typeface="楷体_GB2312" panose="02010609030101010101" pitchFamily="49" charset="-122"/>
                <a:cs typeface="Times New Roman" panose="02020603050405020304" pitchFamily="18" charset="0"/>
              </a:rPr>
              <a:t>ZnSO</a:t>
            </a:r>
            <a:r>
              <a:rPr lang="en-US" altLang="zh-CN" b="1" baseline="-30000" smtClean="0">
                <a:solidFill>
                  <a:srgbClr val="000000"/>
                </a:solidFill>
                <a:latin typeface="Times New Roman" panose="02020603050405020304" pitchFamily="18" charset="0"/>
                <a:ea typeface="楷体_GB2312" panose="02010609030101010101" pitchFamily="49" charset="-122"/>
                <a:cs typeface="Times New Roman" panose="02020603050405020304" pitchFamily="18" charset="0"/>
              </a:rPr>
              <a:t>4</a:t>
            </a:r>
            <a:r>
              <a:rPr lang="zh-CN" altLang="en-US" b="1" smtClean="0">
                <a:solidFill>
                  <a:srgbClr val="000000"/>
                </a:solidFill>
                <a:latin typeface="Times New Roman" panose="02020603050405020304" pitchFamily="18" charset="0"/>
                <a:ea typeface="楷体_GB2312" panose="02010609030101010101" pitchFamily="49" charset="-122"/>
                <a:cs typeface="Times New Roman" panose="02020603050405020304" pitchFamily="18" charset="0"/>
              </a:rPr>
              <a:t>和稀</a:t>
            </a:r>
            <a:r>
              <a:rPr lang="en-US" altLang="zh-CN" b="1" smtClean="0">
                <a:solidFill>
                  <a:srgbClr val="000000"/>
                </a:solidFill>
                <a:latin typeface="Times New Roman" panose="02020603050405020304" pitchFamily="18" charset="0"/>
                <a:ea typeface="楷体_GB2312" panose="02010609030101010101" pitchFamily="49" charset="-122"/>
                <a:cs typeface="Times New Roman" panose="02020603050405020304" pitchFamily="18" charset="0"/>
              </a:rPr>
              <a:t>H</a:t>
            </a:r>
            <a:r>
              <a:rPr lang="en-US" altLang="zh-CN" b="1" baseline="-30000" smtClean="0">
                <a:solidFill>
                  <a:srgbClr val="000000"/>
                </a:solidFill>
                <a:latin typeface="Times New Roman" panose="02020603050405020304" pitchFamily="18" charset="0"/>
                <a:ea typeface="楷体_GB2312" panose="02010609030101010101" pitchFamily="49" charset="-122"/>
                <a:cs typeface="Times New Roman" panose="02020603050405020304" pitchFamily="18" charset="0"/>
              </a:rPr>
              <a:t>2</a:t>
            </a:r>
            <a:r>
              <a:rPr lang="en-US" altLang="zh-CN" b="1" smtClean="0">
                <a:solidFill>
                  <a:srgbClr val="000000"/>
                </a:solidFill>
                <a:latin typeface="Times New Roman" panose="02020603050405020304" pitchFamily="18" charset="0"/>
                <a:ea typeface="楷体_GB2312" panose="02010609030101010101" pitchFamily="49" charset="-122"/>
                <a:cs typeface="Times New Roman" panose="02020603050405020304" pitchFamily="18" charset="0"/>
              </a:rPr>
              <a:t>SO</a:t>
            </a:r>
            <a:r>
              <a:rPr lang="en-US" altLang="zh-CN" b="1" baseline="-30000" smtClean="0">
                <a:solidFill>
                  <a:srgbClr val="000000"/>
                </a:solidFill>
                <a:latin typeface="Times New Roman" panose="02020603050405020304" pitchFamily="18" charset="0"/>
                <a:ea typeface="楷体_GB2312" panose="02010609030101010101" pitchFamily="49" charset="-122"/>
                <a:cs typeface="Times New Roman" panose="02020603050405020304" pitchFamily="18" charset="0"/>
              </a:rPr>
              <a:t>4</a:t>
            </a:r>
            <a:r>
              <a:rPr lang="zh-CN" altLang="en-US" b="1" smtClean="0">
                <a:solidFill>
                  <a:srgbClr val="000000"/>
                </a:solidFill>
                <a:latin typeface="Times New Roman" panose="02020603050405020304" pitchFamily="18" charset="0"/>
                <a:ea typeface="楷体_GB2312" panose="02010609030101010101" pitchFamily="49" charset="-122"/>
                <a:cs typeface="Times New Roman" panose="02020603050405020304" pitchFamily="18" charset="0"/>
              </a:rPr>
              <a:t>，</a:t>
            </a:r>
            <a:endParaRPr lang="en-US" altLang="zh-CN" b="1" smtClean="0">
              <a:solidFill>
                <a:srgbClr val="000000"/>
              </a:solidFill>
              <a:latin typeface="Times New Roman" panose="02020603050405020304" pitchFamily="18" charset="0"/>
              <a:ea typeface="楷体_GB2312" panose="02010609030101010101" pitchFamily="49" charset="-122"/>
              <a:cs typeface="Times New Roman" panose="02020603050405020304" pitchFamily="18" charset="0"/>
            </a:endParaRPr>
          </a:p>
          <a:p>
            <a:pPr eaLnBrk="0" fontAlgn="base" hangingPunct="0">
              <a:spcBef>
                <a:spcPct val="0"/>
              </a:spcBef>
              <a:spcAft>
                <a:spcPct val="0"/>
              </a:spcAft>
              <a:tabLst>
                <a:tab pos="2514600" algn=""/>
              </a:tabLst>
            </a:pPr>
            <a:r>
              <a:rPr lang="en-US" altLang="zh-CN" b="1" smtClean="0">
                <a:solidFill>
                  <a:srgbClr val="000000"/>
                </a:solidFill>
                <a:latin typeface="Times New Roman" panose="02020603050405020304" pitchFamily="18" charset="0"/>
                <a:ea typeface="楷体_GB2312" panose="02010609030101010101" pitchFamily="49" charset="-122"/>
                <a:cs typeface="Times New Roman" panose="02020603050405020304" pitchFamily="18" charset="0"/>
              </a:rPr>
              <a:t>     </a:t>
            </a:r>
            <a:r>
              <a:rPr lang="zh-CN" altLang="en-US" b="1" smtClean="0">
                <a:solidFill>
                  <a:srgbClr val="000000"/>
                </a:solidFill>
                <a:latin typeface="Times New Roman" panose="02020603050405020304" pitchFamily="18" charset="0"/>
                <a:ea typeface="楷体_GB2312" panose="02010609030101010101" pitchFamily="49" charset="-122"/>
                <a:cs typeface="Times New Roman" panose="02020603050405020304" pitchFamily="18" charset="0"/>
              </a:rPr>
              <a:t>可返回到溶浸工序循环使用。</a:t>
            </a:r>
            <a:endParaRPr lang="zh-CN" altLang="en-US" smtClean="0">
              <a:solidFill>
                <a:srgbClr val="000000"/>
              </a:solidFill>
              <a:cs typeface="宋体" panose="02010600030101010101" pitchFamily="2" charset="-122"/>
            </a:endParaRPr>
          </a:p>
        </p:txBody>
      </p:sp>
      <p:cxnSp>
        <p:nvCxnSpPr>
          <p:cNvPr id="7" name="直接连接符 6"/>
          <p:cNvCxnSpPr/>
          <p:nvPr/>
        </p:nvCxnSpPr>
        <p:spPr>
          <a:xfrm flipV="1">
            <a:off x="300569" y="980833"/>
            <a:ext cx="11891433" cy="1905"/>
          </a:xfrm>
          <a:prstGeom prst="line">
            <a:avLst/>
          </a:prstGeom>
          <a:ln w="57150">
            <a:solidFill>
              <a:srgbClr val="FF0000"/>
            </a:solidFill>
          </a:ln>
          <a:scene3d>
            <a:camera prst="obliqueTopRight"/>
            <a:lightRig rig="threePt" dir="t"/>
          </a:scene3d>
        </p:spPr>
        <p:style>
          <a:lnRef idx="1">
            <a:schemeClr val="accent1"/>
          </a:lnRef>
          <a:fillRef idx="0">
            <a:schemeClr val="accent1"/>
          </a:fillRef>
          <a:effectRef idx="0">
            <a:schemeClr val="accent1"/>
          </a:effectRef>
          <a:fontRef idx="minor">
            <a:schemeClr val="tx1"/>
          </a:fontRef>
        </p:style>
      </p:cxnSp>
      <p:sp>
        <p:nvSpPr>
          <p:cNvPr id="8" name="灯片编号占位符 7"/>
          <p:cNvSpPr>
            <a:spLocks noGrp="1"/>
          </p:cNvSpPr>
          <p:nvPr>
            <p:ph type="sldNum" sz="quarter" idx="12"/>
          </p:nvPr>
        </p:nvSpPr>
        <p:spPr/>
        <p:txBody>
          <a:bodyPr/>
          <a:lstStyle/>
          <a:p>
            <a:fld id="{9A0DB2DC-4C9A-4742-B13C-FB6460FD3503}" type="slidenum">
              <a:rPr lang="en-US" altLang="zh-CN" noProof="1" smtClean="0">
                <a:solidFill>
                  <a:srgbClr val="000000"/>
                </a:solidFill>
                <a:cs typeface="+mn-ea"/>
              </a:rPr>
            </a:fld>
            <a:endParaRPr lang="zh-CN" altLang="en-US" noProof="1">
              <a:solidFill>
                <a:srgbClr val="000000"/>
              </a:solidFill>
            </a:endParaRPr>
          </a:p>
        </p:txBody>
      </p:sp>
      <p:sp>
        <p:nvSpPr>
          <p:cNvPr id="10" name="文本框 127"/>
          <p:cNvSpPr txBox="1"/>
          <p:nvPr/>
        </p:nvSpPr>
        <p:spPr>
          <a:xfrm>
            <a:off x="527615" y="404793"/>
            <a:ext cx="10464727" cy="461665"/>
          </a:xfrm>
          <a:prstGeom prst="rect">
            <a:avLst/>
          </a:prstGeom>
          <a:noFill/>
          <a:ln w="9525">
            <a:noFill/>
          </a:ln>
        </p:spPr>
        <p:txBody>
          <a:bodyPr wrap="square">
            <a:spAutoFit/>
          </a:bodyPr>
          <a:lstStyle/>
          <a:p>
            <a:pPr fontAlgn="base">
              <a:spcBef>
                <a:spcPct val="0"/>
              </a:spcBef>
              <a:spcAft>
                <a:spcPct val="0"/>
              </a:spcAft>
            </a:pPr>
            <a:r>
              <a:rPr lang="en-US" altLang="zh-CN" sz="2400" b="1" smtClean="0">
                <a:solidFill>
                  <a:srgbClr val="000000"/>
                </a:solidFill>
                <a:latin typeface="黑体" panose="02010600030101010101" pitchFamily="49" charset="-122"/>
                <a:ea typeface="黑体" panose="02010600030101010101" pitchFamily="49" charset="-122"/>
                <a:cs typeface="华文中宋" panose="02010600040101010101" pitchFamily="2" charset="-122"/>
              </a:rPr>
              <a:t>【11】</a:t>
            </a:r>
            <a:r>
              <a:rPr lang="zh-CN" altLang="en-US" sz="2400" b="1" smtClean="0">
                <a:solidFill>
                  <a:srgbClr val="000000"/>
                </a:solidFill>
                <a:latin typeface="黑体" panose="02010600030101010101" pitchFamily="49" charset="-122"/>
                <a:ea typeface="黑体" panose="02010600030101010101" pitchFamily="49" charset="-122"/>
                <a:cs typeface="华文中宋" panose="02010600040101010101" pitchFamily="2" charset="-122"/>
              </a:rPr>
              <a:t>案例分析</a:t>
            </a:r>
            <a:r>
              <a:rPr lang="en-US" altLang="zh-CN" sz="2400" b="1" smtClean="0">
                <a:solidFill>
                  <a:srgbClr val="000000"/>
                </a:solidFill>
                <a:latin typeface="华文中宋" panose="02010600040101010101" pitchFamily="2" charset="-122"/>
                <a:ea typeface="华文中宋" panose="02010600040101010101" pitchFamily="2" charset="-122"/>
                <a:cs typeface="华文中宋" panose="02010600040101010101" pitchFamily="2" charset="-122"/>
              </a:rPr>
              <a:t>——</a:t>
            </a:r>
            <a:r>
              <a:rPr lang="en-US" altLang="zh-CN" sz="2000" b="1" smtClean="0">
                <a:solidFill>
                  <a:srgbClr val="FF0000"/>
                </a:solidFill>
                <a:latin typeface="黑体" panose="02010600030101010101" pitchFamily="49" charset="-122"/>
                <a:ea typeface="黑体" panose="02010600030101010101" pitchFamily="49" charset="-122"/>
                <a:cs typeface="华文中宋" panose="02010600040101010101" pitchFamily="2" charset="-122"/>
              </a:rPr>
              <a:t>3</a:t>
            </a:r>
            <a:r>
              <a:rPr lang="zh-CN" altLang="en-US" sz="2000" b="1" smtClean="0">
                <a:solidFill>
                  <a:srgbClr val="FF0000"/>
                </a:solidFill>
                <a:latin typeface="黑体" panose="02010600030101010101" pitchFamily="49" charset="-122"/>
                <a:ea typeface="黑体" panose="02010600030101010101" pitchFamily="49" charset="-122"/>
                <a:cs typeface="华文中宋" panose="02010600040101010101" pitchFamily="2" charset="-122"/>
              </a:rPr>
              <a:t>步骤</a:t>
            </a:r>
            <a:r>
              <a:rPr lang="en-US" altLang="zh-CN" sz="2000" b="1" smtClean="0">
                <a:solidFill>
                  <a:srgbClr val="FF0000"/>
                </a:solidFill>
                <a:latin typeface="黑体" panose="02010600030101010101" pitchFamily="49" charset="-122"/>
                <a:ea typeface="黑体" panose="02010600030101010101" pitchFamily="49" charset="-122"/>
                <a:cs typeface="华文中宋" panose="02010600040101010101" pitchFamily="2" charset="-122"/>
              </a:rPr>
              <a:t>3</a:t>
            </a:r>
            <a:r>
              <a:rPr lang="zh-CN" altLang="en-US" sz="2000" b="1" smtClean="0">
                <a:solidFill>
                  <a:srgbClr val="FF0000"/>
                </a:solidFill>
                <a:latin typeface="黑体" panose="02010600030101010101" pitchFamily="49" charset="-122"/>
                <a:ea typeface="黑体" panose="02010600030101010101" pitchFamily="49" charset="-122"/>
                <a:cs typeface="华文中宋" panose="02010600040101010101" pitchFamily="2" charset="-122"/>
              </a:rPr>
              <a:t>信息</a:t>
            </a:r>
            <a:r>
              <a:rPr lang="en-US" altLang="zh-CN" sz="2000" b="1" smtClean="0">
                <a:solidFill>
                  <a:srgbClr val="FF0000"/>
                </a:solidFill>
                <a:latin typeface="黑体" panose="02010600030101010101" pitchFamily="49" charset="-122"/>
                <a:ea typeface="黑体" panose="02010600030101010101" pitchFamily="49" charset="-122"/>
                <a:cs typeface="华文中宋" panose="02010600040101010101" pitchFamily="2" charset="-122"/>
              </a:rPr>
              <a:t>3</a:t>
            </a:r>
            <a:r>
              <a:rPr lang="zh-CN" altLang="en-US" sz="2000" b="1" smtClean="0">
                <a:solidFill>
                  <a:srgbClr val="FF0000"/>
                </a:solidFill>
                <a:latin typeface="黑体" panose="02010600030101010101" pitchFamily="49" charset="-122"/>
                <a:ea typeface="黑体" panose="02010600030101010101" pitchFamily="49" charset="-122"/>
                <a:cs typeface="华文中宋" panose="02010600040101010101" pitchFamily="2" charset="-122"/>
              </a:rPr>
              <a:t>考法</a:t>
            </a:r>
            <a:endParaRPr lang="zh-CN" altLang="en-US" sz="2000" b="1">
              <a:solidFill>
                <a:srgbClr val="FF0000"/>
              </a:solidFill>
              <a:latin typeface="黑体" panose="02010600030101010101" pitchFamily="49" charset="-122"/>
              <a:ea typeface="黑体" panose="02010600030101010101" pitchFamily="49" charset="-122"/>
            </a:endParaRPr>
          </a:p>
        </p:txBody>
      </p:sp>
    </p:spTree>
  </p:cSld>
  <p:clrMapOvr>
    <a:masterClrMapping/>
  </p:clrMapOvr>
  <p:transition/>
</p:sld>
</file>

<file path=ppt/slides/slide23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
            <a:lum/>
          </a:blip>
          <a:stretch>
            <a:fillRect/>
          </a:stretch>
        </a:blipFill>
        <a:effectLst/>
      </p:bgPr>
    </p:bg>
    <p:spTree>
      <p:nvGrpSpPr>
        <p:cNvPr id="1" name=""/>
        <p:cNvGrpSpPr/>
        <p:nvPr/>
      </p:nvGrpSpPr>
      <p:grpSpPr>
        <a:xfrm>
          <a:off x="0" y="0"/>
          <a:ext cx="0" cy="0"/>
          <a:chOff x="0" y="0"/>
          <a:chExt cx="0" cy="0"/>
        </a:xfrm>
      </p:grpSpPr>
      <p:sp>
        <p:nvSpPr>
          <p:cNvPr id="5" name="文本框 4"/>
          <p:cNvSpPr txBox="1"/>
          <p:nvPr/>
        </p:nvSpPr>
        <p:spPr>
          <a:xfrm>
            <a:off x="829735" y="1550035"/>
            <a:ext cx="10329333" cy="4154170"/>
          </a:xfrm>
          <a:prstGeom prst="rect">
            <a:avLst/>
          </a:prstGeom>
          <a:noFill/>
          <a:ln>
            <a:solidFill>
              <a:srgbClr val="FF0000"/>
            </a:solidFill>
          </a:ln>
        </p:spPr>
        <p:txBody>
          <a:bodyPr wrap="square" rtlCol="0" anchor="t">
            <a:spAutoFit/>
          </a:bodyPr>
          <a:lstStyle/>
          <a:p>
            <a:pPr fontAlgn="base">
              <a:spcBef>
                <a:spcPct val="0"/>
              </a:spcBef>
              <a:spcAft>
                <a:spcPct val="0"/>
              </a:spcAft>
            </a:pPr>
            <a:r>
              <a:rPr lang="zh-CN" altLang="en-US" sz="2400" b="1" smtClean="0">
                <a:solidFill>
                  <a:srgbClr val="FF0000"/>
                </a:solidFill>
                <a:latin typeface="黑体" panose="02010600030101010101" pitchFamily="49" charset="-122"/>
                <a:ea typeface="黑体" panose="02010600030101010101" pitchFamily="49" charset="-122"/>
                <a:cs typeface="黑体" panose="02010600030101010101" pitchFamily="49" charset="-122"/>
                <a:sym typeface="华文楷体" panose="02010600040101010101" pitchFamily="2" charset="-122"/>
              </a:rPr>
              <a:t>第一，课堂学习</a:t>
            </a:r>
            <a:r>
              <a:rPr lang="en-US" altLang="zh-CN" sz="2400" b="1" smtClean="0">
                <a:solidFill>
                  <a:srgbClr val="FF0000"/>
                </a:solidFill>
                <a:latin typeface="黑体" panose="02010600030101010101" pitchFamily="49" charset="-122"/>
                <a:ea typeface="黑体" panose="02010600030101010101" pitchFamily="49" charset="-122"/>
                <a:cs typeface="黑体" panose="02010600030101010101" pitchFamily="49" charset="-122"/>
                <a:sym typeface="华文楷体" panose="02010600040101010101" pitchFamily="2" charset="-122"/>
              </a:rPr>
              <a:t>——</a:t>
            </a:r>
            <a:r>
              <a:rPr lang="zh-CN" altLang="en-US" sz="2400" b="1" smtClean="0">
                <a:solidFill>
                  <a:srgbClr val="FF0000"/>
                </a:solidFill>
                <a:latin typeface="黑体" panose="02010600030101010101" pitchFamily="49" charset="-122"/>
                <a:ea typeface="黑体" panose="02010600030101010101" pitchFamily="49" charset="-122"/>
                <a:cs typeface="黑体" panose="02010600030101010101" pitchFamily="49" charset="-122"/>
                <a:sym typeface="华文楷体" panose="02010600040101010101" pitchFamily="2" charset="-122"/>
              </a:rPr>
              <a:t>要</a:t>
            </a:r>
            <a:r>
              <a:rPr lang="zh-CN" altLang="en-US" sz="2400" b="1">
                <a:solidFill>
                  <a:srgbClr val="FF0000"/>
                </a:solidFill>
                <a:latin typeface="黑体" panose="02010600030101010101" pitchFamily="49" charset="-122"/>
                <a:ea typeface="黑体" panose="02010600030101010101" pitchFamily="49" charset="-122"/>
                <a:cs typeface="黑体" panose="02010600030101010101" pitchFamily="49" charset="-122"/>
                <a:sym typeface="华文楷体" panose="02010600040101010101" pitchFamily="2" charset="-122"/>
              </a:rPr>
              <a:t>有</a:t>
            </a:r>
            <a:r>
              <a:rPr lang="en-US" altLang="zh-CN" sz="2400" b="1" smtClean="0">
                <a:solidFill>
                  <a:srgbClr val="FF0000"/>
                </a:solidFill>
                <a:latin typeface="黑体" panose="02010600030101010101" pitchFamily="49" charset="-122"/>
                <a:ea typeface="黑体" panose="02010600030101010101" pitchFamily="49" charset="-122"/>
                <a:cs typeface="黑体" panose="02010600030101010101" pitchFamily="49" charset="-122"/>
                <a:sym typeface="华文楷体" panose="02010600040101010101" pitchFamily="2" charset="-122"/>
              </a:rPr>
              <a:t>“</a:t>
            </a:r>
            <a:r>
              <a:rPr lang="zh-CN" altLang="en-US" sz="2400" b="1" smtClean="0">
                <a:solidFill>
                  <a:srgbClr val="FF0000"/>
                </a:solidFill>
                <a:latin typeface="黑体" panose="02010600030101010101" pitchFamily="49" charset="-122"/>
                <a:ea typeface="黑体" panose="02010600030101010101" pitchFamily="49" charset="-122"/>
                <a:cs typeface="黑体" panose="02010600030101010101" pitchFamily="49" charset="-122"/>
                <a:sym typeface="华文楷体" panose="02010600040101010101" pitchFamily="2" charset="-122"/>
              </a:rPr>
              <a:t>点线面</a:t>
            </a:r>
            <a:r>
              <a:rPr lang="en-US" altLang="zh-CN" sz="2400" b="1" smtClean="0">
                <a:solidFill>
                  <a:srgbClr val="FF0000"/>
                </a:solidFill>
                <a:latin typeface="黑体" panose="02010600030101010101" pitchFamily="49" charset="-122"/>
                <a:ea typeface="黑体" panose="02010600030101010101" pitchFamily="49" charset="-122"/>
                <a:cs typeface="黑体" panose="02010600030101010101" pitchFamily="49" charset="-122"/>
                <a:sym typeface="华文楷体" panose="02010600040101010101" pitchFamily="2" charset="-122"/>
              </a:rPr>
              <a:t>”</a:t>
            </a:r>
            <a:r>
              <a:rPr lang="zh-CN" altLang="en-US" sz="2400" b="1">
                <a:solidFill>
                  <a:srgbClr val="FF0000"/>
                </a:solidFill>
                <a:latin typeface="黑体" panose="02010600030101010101" pitchFamily="49" charset="-122"/>
                <a:ea typeface="黑体" panose="02010600030101010101" pitchFamily="49" charset="-122"/>
                <a:cs typeface="黑体" panose="02010600030101010101" pitchFamily="49" charset="-122"/>
                <a:sym typeface="华文楷体" panose="02010600040101010101" pitchFamily="2" charset="-122"/>
              </a:rPr>
              <a:t>意识</a:t>
            </a:r>
            <a:endParaRPr lang="zh-CN" altLang="en-US" sz="2400" b="1">
              <a:solidFill>
                <a:srgbClr val="FF0000"/>
              </a:solidFill>
              <a:latin typeface="黑体" panose="02010600030101010101" pitchFamily="49" charset="-122"/>
              <a:ea typeface="黑体" panose="02010600030101010101" pitchFamily="49" charset="-122"/>
              <a:cs typeface="黑体" panose="02010600030101010101" pitchFamily="49" charset="-122"/>
              <a:sym typeface="华文楷体" panose="02010600040101010101" pitchFamily="2" charset="-122"/>
            </a:endParaRPr>
          </a:p>
          <a:p>
            <a:pPr fontAlgn="base">
              <a:spcBef>
                <a:spcPct val="0"/>
              </a:spcBef>
              <a:spcAft>
                <a:spcPct val="0"/>
              </a:spcAft>
            </a:pPr>
            <a:r>
              <a:rPr lang="zh-CN" altLang="en-US" sz="2000" b="1" smtClean="0">
                <a:solidFill>
                  <a:srgbClr val="C00000"/>
                </a:solidFill>
                <a:latin typeface="新宋体" panose="02010609030101010101" charset="-122"/>
                <a:ea typeface="新宋体" panose="02010609030101010101" charset="-122"/>
              </a:rPr>
              <a:t>      </a:t>
            </a:r>
            <a:r>
              <a:rPr lang="zh-CN" altLang="en-US" sz="2000" b="1" smtClean="0">
                <a:solidFill>
                  <a:srgbClr val="0000FF"/>
                </a:solidFill>
                <a:latin typeface="新宋体" panose="02010609030101010101" charset="-122"/>
                <a:ea typeface="新宋体" panose="02010609030101010101" charset="-122"/>
              </a:rPr>
              <a:t> </a:t>
            </a:r>
            <a:r>
              <a:rPr lang="en-US" sz="2000" b="1" smtClean="0">
                <a:solidFill>
                  <a:srgbClr val="0000FF"/>
                </a:solidFill>
                <a:latin typeface="新宋体" panose="02010609030101010101" charset="-122"/>
                <a:ea typeface="新宋体" panose="02010609030101010101" charset="-122"/>
                <a:sym typeface="+mn-ea"/>
              </a:rPr>
              <a:t>①</a:t>
            </a:r>
            <a:r>
              <a:rPr lang="zh-CN" altLang="en-US" sz="2000" b="1" smtClean="0">
                <a:solidFill>
                  <a:srgbClr val="0000FF"/>
                </a:solidFill>
                <a:latin typeface="新宋体" panose="02010609030101010101" charset="-122"/>
                <a:ea typeface="新宋体" panose="02010609030101010101" charset="-122"/>
                <a:sym typeface="+mn-ea"/>
              </a:rPr>
              <a:t>知识要点</a:t>
            </a:r>
            <a:r>
              <a:rPr lang="zh-CN" altLang="en-US" sz="2000" b="1" smtClean="0">
                <a:solidFill>
                  <a:srgbClr val="000000"/>
                </a:solidFill>
                <a:latin typeface="新宋体" panose="02010609030101010101" charset="-122"/>
                <a:ea typeface="新宋体" panose="02010609030101010101" charset="-122"/>
                <a:sym typeface="+mn-ea"/>
              </a:rPr>
              <a:t>，探究过程</a:t>
            </a:r>
            <a:r>
              <a:rPr lang="en-US" altLang="zh-CN" sz="2000" b="1" smtClean="0">
                <a:solidFill>
                  <a:srgbClr val="000000"/>
                </a:solidFill>
                <a:latin typeface="新宋体" panose="02010609030101010101" charset="-122"/>
                <a:ea typeface="新宋体" panose="02010609030101010101" charset="-122"/>
                <a:sym typeface="+mn-ea"/>
              </a:rPr>
              <a:t>——</a:t>
            </a:r>
            <a:r>
              <a:rPr lang="zh-CN" altLang="en-US" sz="2000" b="1" smtClean="0">
                <a:solidFill>
                  <a:srgbClr val="000000"/>
                </a:solidFill>
                <a:latin typeface="新宋体" panose="02010609030101010101" charset="-122"/>
                <a:ea typeface="新宋体" panose="02010609030101010101" charset="-122"/>
                <a:sym typeface="+mn-ea"/>
              </a:rPr>
              <a:t>成</a:t>
            </a:r>
            <a:r>
              <a:rPr lang="en-US" altLang="zh-CN" sz="2000" b="1" smtClean="0">
                <a:solidFill>
                  <a:srgbClr val="000000"/>
                </a:solidFill>
                <a:latin typeface="新宋体" panose="02010609030101010101" charset="-122"/>
                <a:ea typeface="新宋体" panose="02010609030101010101" charset="-122"/>
                <a:sym typeface="+mn-ea"/>
              </a:rPr>
              <a:t>“</a:t>
            </a:r>
            <a:r>
              <a:rPr lang="zh-CN" altLang="en-US" sz="2000" b="1" smtClean="0">
                <a:solidFill>
                  <a:srgbClr val="000000"/>
                </a:solidFill>
                <a:latin typeface="新宋体" panose="02010609030101010101" charset="-122"/>
                <a:ea typeface="新宋体" panose="02010609030101010101" charset="-122"/>
                <a:sym typeface="+mn-ea"/>
              </a:rPr>
              <a:t>点</a:t>
            </a:r>
            <a:r>
              <a:rPr lang="en-US" altLang="zh-CN" sz="2000" b="1" smtClean="0">
                <a:solidFill>
                  <a:srgbClr val="000000"/>
                </a:solidFill>
                <a:latin typeface="新宋体" panose="02010609030101010101" charset="-122"/>
                <a:ea typeface="新宋体" panose="02010609030101010101" charset="-122"/>
                <a:sym typeface="+mn-ea"/>
              </a:rPr>
              <a:t>”</a:t>
            </a:r>
            <a:endParaRPr lang="en-US" altLang="zh-CN" sz="2000" b="1" smtClean="0">
              <a:solidFill>
                <a:srgbClr val="000000"/>
              </a:solidFill>
              <a:latin typeface="新宋体" panose="02010609030101010101" charset="-122"/>
              <a:ea typeface="新宋体" panose="02010609030101010101" charset="-122"/>
              <a:sym typeface="+mn-ea"/>
            </a:endParaRPr>
          </a:p>
          <a:p>
            <a:pPr fontAlgn="base">
              <a:spcBef>
                <a:spcPct val="0"/>
              </a:spcBef>
              <a:spcAft>
                <a:spcPct val="0"/>
              </a:spcAft>
            </a:pPr>
            <a:r>
              <a:rPr lang="en-US" altLang="zh-CN" sz="2000" b="1" smtClean="0">
                <a:solidFill>
                  <a:srgbClr val="000000"/>
                </a:solidFill>
                <a:latin typeface="新宋体" panose="02010609030101010101" charset="-122"/>
                <a:ea typeface="新宋体" panose="02010609030101010101" charset="-122"/>
                <a:sym typeface="+mn-ea"/>
              </a:rPr>
              <a:t>         </a:t>
            </a:r>
            <a:r>
              <a:rPr lang="zh-CN" altLang="en-US" sz="2000" b="1" smtClean="0">
                <a:solidFill>
                  <a:srgbClr val="C00000"/>
                </a:solidFill>
                <a:latin typeface="新宋体" panose="02010609030101010101" charset="-122"/>
                <a:ea typeface="新宋体" panose="02010609030101010101" charset="-122"/>
                <a:sym typeface="+mn-ea"/>
              </a:rPr>
              <a:t>知识点的突破是本节第一关键！</a:t>
            </a:r>
            <a:endParaRPr lang="en-US" altLang="zh-CN" sz="2000" b="1" smtClean="0">
              <a:solidFill>
                <a:srgbClr val="C00000"/>
              </a:solidFill>
              <a:latin typeface="新宋体" panose="02010609030101010101" charset="-122"/>
              <a:ea typeface="新宋体" panose="02010609030101010101" charset="-122"/>
            </a:endParaRPr>
          </a:p>
          <a:p>
            <a:pPr fontAlgn="base">
              <a:spcBef>
                <a:spcPct val="0"/>
              </a:spcBef>
              <a:spcAft>
                <a:spcPct val="0"/>
              </a:spcAft>
            </a:pPr>
            <a:r>
              <a:rPr lang="zh-CN" altLang="en-US" sz="2000" b="1" smtClean="0">
                <a:solidFill>
                  <a:srgbClr val="000000"/>
                </a:solidFill>
                <a:latin typeface="新宋体" panose="02010609030101010101" charset="-122"/>
                <a:ea typeface="新宋体" panose="02010609030101010101" charset="-122"/>
                <a:sym typeface="+mn-ea"/>
              </a:rPr>
              <a:t>         将知</a:t>
            </a:r>
            <a:r>
              <a:rPr lang="zh-CN" altLang="en-US" sz="2000" b="1">
                <a:solidFill>
                  <a:srgbClr val="000000"/>
                </a:solidFill>
                <a:latin typeface="新宋体" panose="02010609030101010101" charset="-122"/>
                <a:ea typeface="新宋体" panose="02010609030101010101" charset="-122"/>
                <a:sym typeface="+mn-ea"/>
              </a:rPr>
              <a:t>识点设置成</a:t>
            </a:r>
            <a:r>
              <a:rPr lang="en-US" altLang="zh-CN" sz="2000" b="1">
                <a:solidFill>
                  <a:srgbClr val="000000"/>
                </a:solidFill>
                <a:latin typeface="新宋体" panose="02010609030101010101" charset="-122"/>
                <a:ea typeface="新宋体" panose="02010609030101010101" charset="-122"/>
                <a:sym typeface="+mn-ea"/>
              </a:rPr>
              <a:t>“</a:t>
            </a:r>
            <a:r>
              <a:rPr lang="zh-CN" altLang="en-US" sz="2000" b="1">
                <a:solidFill>
                  <a:srgbClr val="C00000"/>
                </a:solidFill>
                <a:latin typeface="新宋体" panose="02010609030101010101" charset="-122"/>
                <a:ea typeface="新宋体" panose="02010609030101010101" charset="-122"/>
                <a:sym typeface="+mn-ea"/>
              </a:rPr>
              <a:t>问题组</a:t>
            </a:r>
            <a:r>
              <a:rPr lang="en-US" altLang="zh-CN" sz="2000" b="1">
                <a:solidFill>
                  <a:srgbClr val="000000"/>
                </a:solidFill>
                <a:latin typeface="新宋体" panose="02010609030101010101" charset="-122"/>
                <a:ea typeface="新宋体" panose="02010609030101010101" charset="-122"/>
                <a:sym typeface="+mn-ea"/>
              </a:rPr>
              <a:t>”</a:t>
            </a:r>
            <a:r>
              <a:rPr lang="zh-CN" altLang="en-US" sz="2000" b="1">
                <a:solidFill>
                  <a:srgbClr val="000000"/>
                </a:solidFill>
                <a:latin typeface="新宋体" panose="02010609030101010101" charset="-122"/>
                <a:ea typeface="新宋体" panose="02010609030101010101" charset="-122"/>
                <a:sym typeface="+mn-ea"/>
              </a:rPr>
              <a:t>，由浅入深，层层推进；</a:t>
            </a:r>
            <a:endParaRPr lang="zh-CN" altLang="en-US" sz="2000" b="1">
              <a:solidFill>
                <a:srgbClr val="000000"/>
              </a:solidFill>
              <a:latin typeface="新宋体" panose="02010609030101010101" charset="-122"/>
              <a:ea typeface="新宋体" panose="02010609030101010101" charset="-122"/>
              <a:sym typeface="+mn-ea"/>
            </a:endParaRPr>
          </a:p>
          <a:p>
            <a:pPr fontAlgn="base">
              <a:spcBef>
                <a:spcPct val="0"/>
              </a:spcBef>
              <a:spcAft>
                <a:spcPct val="0"/>
              </a:spcAft>
            </a:pPr>
            <a:r>
              <a:rPr lang="zh-CN" altLang="en-US" sz="2000" b="1" smtClean="0">
                <a:solidFill>
                  <a:srgbClr val="000000"/>
                </a:solidFill>
                <a:latin typeface="新宋体" panose="02010609030101010101" charset="-122"/>
                <a:ea typeface="新宋体" panose="02010609030101010101" charset="-122"/>
                <a:sym typeface="+mn-ea"/>
              </a:rPr>
              <a:t>         将</a:t>
            </a:r>
            <a:r>
              <a:rPr lang="zh-CN" altLang="en-US" sz="2000" b="1">
                <a:solidFill>
                  <a:srgbClr val="000000"/>
                </a:solidFill>
                <a:latin typeface="新宋体" panose="02010609030101010101" charset="-122"/>
                <a:ea typeface="新宋体" panose="02010609030101010101" charset="-122"/>
                <a:sym typeface="+mn-ea"/>
              </a:rPr>
              <a:t>知识点设置成</a:t>
            </a:r>
            <a:r>
              <a:rPr lang="en-US" altLang="zh-CN" sz="2000" b="1">
                <a:solidFill>
                  <a:srgbClr val="000000"/>
                </a:solidFill>
                <a:latin typeface="新宋体" panose="02010609030101010101" charset="-122"/>
                <a:ea typeface="新宋体" panose="02010609030101010101" charset="-122"/>
                <a:sym typeface="+mn-ea"/>
              </a:rPr>
              <a:t>“</a:t>
            </a:r>
            <a:r>
              <a:rPr lang="zh-CN" altLang="en-US" sz="2000" b="1">
                <a:solidFill>
                  <a:srgbClr val="C00000"/>
                </a:solidFill>
                <a:latin typeface="新宋体" panose="02010609030101010101" charset="-122"/>
                <a:ea typeface="新宋体" panose="02010609030101010101" charset="-122"/>
                <a:sym typeface="+mn-ea"/>
              </a:rPr>
              <a:t>实验探究</a:t>
            </a:r>
            <a:r>
              <a:rPr lang="en-US" altLang="zh-CN" sz="2000" b="1">
                <a:solidFill>
                  <a:srgbClr val="000000"/>
                </a:solidFill>
                <a:latin typeface="新宋体" panose="02010609030101010101" charset="-122"/>
                <a:ea typeface="新宋体" panose="02010609030101010101" charset="-122"/>
                <a:sym typeface="+mn-ea"/>
              </a:rPr>
              <a:t>”</a:t>
            </a:r>
            <a:r>
              <a:rPr lang="zh-CN" altLang="en-US" sz="2000" b="1">
                <a:solidFill>
                  <a:srgbClr val="000000"/>
                </a:solidFill>
                <a:latin typeface="新宋体" panose="02010609030101010101" charset="-122"/>
                <a:ea typeface="新宋体" panose="02010609030101010101" charset="-122"/>
                <a:sym typeface="+mn-ea"/>
              </a:rPr>
              <a:t>，学生动手，形成结论</a:t>
            </a:r>
            <a:r>
              <a:rPr lang="zh-CN" altLang="en-US" sz="2000" b="1" smtClean="0">
                <a:solidFill>
                  <a:srgbClr val="000000"/>
                </a:solidFill>
                <a:latin typeface="新宋体" panose="02010609030101010101" charset="-122"/>
                <a:ea typeface="新宋体" panose="02010609030101010101" charset="-122"/>
                <a:sym typeface="+mn-ea"/>
              </a:rPr>
              <a:t>；</a:t>
            </a:r>
            <a:endParaRPr lang="zh-CN" altLang="en-US" sz="2000" b="1" smtClean="0">
              <a:solidFill>
                <a:srgbClr val="000000"/>
              </a:solidFill>
              <a:latin typeface="新宋体" panose="02010609030101010101" charset="-122"/>
              <a:ea typeface="新宋体" panose="02010609030101010101" charset="-122"/>
              <a:sym typeface="+mn-ea"/>
            </a:endParaRPr>
          </a:p>
          <a:p>
            <a:pPr fontAlgn="base">
              <a:spcBef>
                <a:spcPct val="0"/>
              </a:spcBef>
              <a:spcAft>
                <a:spcPct val="0"/>
              </a:spcAft>
            </a:pPr>
            <a:r>
              <a:rPr lang="zh-CN" altLang="en-US" sz="2000" b="1" smtClean="0">
                <a:solidFill>
                  <a:srgbClr val="000000"/>
                </a:solidFill>
                <a:latin typeface="新宋体" panose="02010609030101010101" charset="-122"/>
                <a:ea typeface="新宋体" panose="02010609030101010101" charset="-122"/>
                <a:sym typeface="+mn-ea"/>
              </a:rPr>
              <a:t>      </a:t>
            </a:r>
            <a:r>
              <a:rPr lang="zh-CN" altLang="en-US" sz="2000" b="1" smtClean="0">
                <a:solidFill>
                  <a:srgbClr val="0000FF"/>
                </a:solidFill>
                <a:latin typeface="新宋体" panose="02010609030101010101" charset="-122"/>
                <a:ea typeface="新宋体" panose="02010609030101010101" charset="-122"/>
                <a:sym typeface="+mn-ea"/>
              </a:rPr>
              <a:t> ②知识体系</a:t>
            </a:r>
            <a:r>
              <a:rPr lang="zh-CN" altLang="en-US" sz="2000" b="1" smtClean="0">
                <a:solidFill>
                  <a:srgbClr val="000000"/>
                </a:solidFill>
                <a:latin typeface="新宋体" panose="02010609030101010101" charset="-122"/>
                <a:ea typeface="新宋体" panose="02010609030101010101" charset="-122"/>
                <a:sym typeface="+mn-ea"/>
              </a:rPr>
              <a:t>，探究过程</a:t>
            </a:r>
            <a:r>
              <a:rPr lang="en-US" altLang="zh-CN" sz="2000" b="1" smtClean="0">
                <a:solidFill>
                  <a:srgbClr val="000000"/>
                </a:solidFill>
                <a:latin typeface="新宋体" panose="02010609030101010101" charset="-122"/>
                <a:ea typeface="新宋体" panose="02010609030101010101" charset="-122"/>
                <a:sym typeface="+mn-ea"/>
              </a:rPr>
              <a:t>——</a:t>
            </a:r>
            <a:r>
              <a:rPr lang="zh-CN" altLang="en-US" sz="2000" b="1" smtClean="0">
                <a:solidFill>
                  <a:srgbClr val="000000"/>
                </a:solidFill>
                <a:latin typeface="新宋体" panose="02010609030101010101" charset="-122"/>
                <a:ea typeface="新宋体" panose="02010609030101010101" charset="-122"/>
                <a:sym typeface="+mn-ea"/>
              </a:rPr>
              <a:t>成</a:t>
            </a:r>
            <a:r>
              <a:rPr lang="en-US" altLang="zh-CN" sz="2000" b="1" smtClean="0">
                <a:solidFill>
                  <a:srgbClr val="000000"/>
                </a:solidFill>
                <a:latin typeface="新宋体" panose="02010609030101010101" charset="-122"/>
                <a:ea typeface="新宋体" panose="02010609030101010101" charset="-122"/>
                <a:sym typeface="+mn-ea"/>
              </a:rPr>
              <a:t>“</a:t>
            </a:r>
            <a:r>
              <a:rPr lang="zh-CN" altLang="en-US" sz="2000" b="1" smtClean="0">
                <a:solidFill>
                  <a:srgbClr val="000000"/>
                </a:solidFill>
                <a:latin typeface="新宋体" panose="02010609030101010101" charset="-122"/>
                <a:ea typeface="新宋体" panose="02010609030101010101" charset="-122"/>
                <a:sym typeface="+mn-ea"/>
              </a:rPr>
              <a:t>线</a:t>
            </a:r>
            <a:r>
              <a:rPr lang="en-US" altLang="zh-CN" sz="2000" b="1" smtClean="0">
                <a:solidFill>
                  <a:srgbClr val="000000"/>
                </a:solidFill>
                <a:latin typeface="新宋体" panose="02010609030101010101" charset="-122"/>
                <a:ea typeface="新宋体" panose="02010609030101010101" charset="-122"/>
                <a:sym typeface="+mn-ea"/>
              </a:rPr>
              <a:t>”</a:t>
            </a:r>
            <a:endParaRPr lang="en-US" altLang="zh-CN" sz="2000" b="1" smtClean="0">
              <a:solidFill>
                <a:srgbClr val="000000"/>
              </a:solidFill>
              <a:latin typeface="新宋体" panose="02010609030101010101" charset="-122"/>
              <a:ea typeface="新宋体" panose="02010609030101010101" charset="-122"/>
              <a:sym typeface="+mn-ea"/>
            </a:endParaRPr>
          </a:p>
          <a:p>
            <a:pPr fontAlgn="base">
              <a:spcBef>
                <a:spcPct val="0"/>
              </a:spcBef>
              <a:spcAft>
                <a:spcPct val="0"/>
              </a:spcAft>
            </a:pPr>
            <a:r>
              <a:rPr lang="zh-CN" altLang="en-US" sz="2000" b="1" smtClean="0">
                <a:solidFill>
                  <a:srgbClr val="000000"/>
                </a:solidFill>
                <a:latin typeface="新宋体" panose="02010609030101010101" charset="-122"/>
                <a:ea typeface="新宋体" panose="02010609030101010101" charset="-122"/>
                <a:sym typeface="+mn-ea"/>
              </a:rPr>
              <a:t>         以模块专题为知识体系，让学生构建</a:t>
            </a:r>
            <a:r>
              <a:rPr lang="zh-CN" altLang="en-US" sz="2000" b="1" smtClean="0">
                <a:solidFill>
                  <a:srgbClr val="002060"/>
                </a:solidFill>
                <a:latin typeface="新宋体" panose="02010609030101010101" charset="-122"/>
                <a:ea typeface="新宋体" panose="02010609030101010101" charset="-122"/>
                <a:sym typeface="+mn-ea"/>
              </a:rPr>
              <a:t>模块知识体系框架，</a:t>
            </a:r>
            <a:endParaRPr lang="zh-CN" altLang="en-US" sz="2000" b="1" smtClean="0">
              <a:solidFill>
                <a:srgbClr val="002060"/>
              </a:solidFill>
              <a:latin typeface="新宋体" panose="02010609030101010101" charset="-122"/>
              <a:ea typeface="新宋体" panose="02010609030101010101" charset="-122"/>
              <a:sym typeface="+mn-ea"/>
            </a:endParaRPr>
          </a:p>
          <a:p>
            <a:pPr fontAlgn="base">
              <a:spcBef>
                <a:spcPct val="0"/>
              </a:spcBef>
              <a:spcAft>
                <a:spcPct val="0"/>
              </a:spcAft>
            </a:pPr>
            <a:r>
              <a:rPr lang="zh-CN" altLang="en-US" sz="2000" b="1" smtClean="0">
                <a:solidFill>
                  <a:srgbClr val="002060"/>
                </a:solidFill>
                <a:latin typeface="新宋体" panose="02010609030101010101" charset="-122"/>
                <a:ea typeface="新宋体" panose="02010609030101010101" charset="-122"/>
                <a:sym typeface="+mn-ea"/>
              </a:rPr>
              <a:t>         构建各章节的相互关系，先整后分再合构建前后关系。</a:t>
            </a:r>
            <a:endParaRPr lang="zh-CN" altLang="en-US" sz="2000" b="1" smtClean="0">
              <a:solidFill>
                <a:srgbClr val="002060"/>
              </a:solidFill>
              <a:latin typeface="新宋体" panose="02010609030101010101" charset="-122"/>
              <a:ea typeface="新宋体" panose="02010609030101010101" charset="-122"/>
              <a:sym typeface="+mn-ea"/>
            </a:endParaRPr>
          </a:p>
          <a:p>
            <a:pPr fontAlgn="base">
              <a:spcBef>
                <a:spcPct val="0"/>
              </a:spcBef>
              <a:spcAft>
                <a:spcPct val="0"/>
              </a:spcAft>
            </a:pPr>
            <a:r>
              <a:rPr lang="zh-CN" altLang="en-US" sz="2000" b="1" smtClean="0">
                <a:solidFill>
                  <a:srgbClr val="002060"/>
                </a:solidFill>
                <a:latin typeface="新宋体" panose="02010609030101010101" charset="-122"/>
                <a:ea typeface="新宋体" panose="02010609030101010101" charset="-122"/>
                <a:sym typeface="+mn-ea"/>
              </a:rPr>
              <a:t>         </a:t>
            </a:r>
            <a:r>
              <a:rPr lang="zh-CN" altLang="en-US" sz="2000" b="1" smtClean="0">
                <a:solidFill>
                  <a:srgbClr val="C00000"/>
                </a:solidFill>
                <a:latin typeface="新宋体" panose="02010609030101010101" charset="-122"/>
                <a:ea typeface="新宋体" panose="02010609030101010101" charset="-122"/>
              </a:rPr>
              <a:t>知识掌握牢固，知识提取便捷。</a:t>
            </a:r>
            <a:endParaRPr lang="en-US" altLang="zh-CN" sz="2000" b="1" smtClean="0">
              <a:solidFill>
                <a:srgbClr val="C00000"/>
              </a:solidFill>
              <a:latin typeface="新宋体" panose="02010609030101010101" charset="-122"/>
              <a:ea typeface="新宋体" panose="02010609030101010101" charset="-122"/>
            </a:endParaRPr>
          </a:p>
          <a:p>
            <a:pPr fontAlgn="base">
              <a:spcBef>
                <a:spcPct val="0"/>
              </a:spcBef>
              <a:spcAft>
                <a:spcPct val="0"/>
              </a:spcAft>
            </a:pPr>
            <a:r>
              <a:rPr lang="zh-CN" altLang="en-US" sz="2000" b="1" smtClean="0">
                <a:solidFill>
                  <a:srgbClr val="0000FF"/>
                </a:solidFill>
                <a:latin typeface="新宋体" panose="02010609030101010101" charset="-122"/>
                <a:ea typeface="新宋体" panose="02010609030101010101" charset="-122"/>
                <a:sym typeface="+mn-ea"/>
              </a:rPr>
              <a:t>      ③应用体系</a:t>
            </a:r>
            <a:r>
              <a:rPr lang="zh-CN" altLang="en-US" sz="2000" b="1" smtClean="0">
                <a:solidFill>
                  <a:srgbClr val="000000"/>
                </a:solidFill>
                <a:latin typeface="新宋体" panose="02010609030101010101" charset="-122"/>
                <a:ea typeface="新宋体" panose="02010609030101010101" charset="-122"/>
                <a:sym typeface="+mn-ea"/>
              </a:rPr>
              <a:t>，探究过程</a:t>
            </a:r>
            <a:r>
              <a:rPr lang="en-US" altLang="zh-CN" sz="2000" b="1" smtClean="0">
                <a:solidFill>
                  <a:srgbClr val="000000"/>
                </a:solidFill>
                <a:latin typeface="新宋体" panose="02010609030101010101" charset="-122"/>
                <a:ea typeface="新宋体" panose="02010609030101010101" charset="-122"/>
                <a:sym typeface="+mn-ea"/>
              </a:rPr>
              <a:t>——</a:t>
            </a:r>
            <a:r>
              <a:rPr lang="zh-CN" altLang="en-US" sz="2000" b="1" smtClean="0">
                <a:solidFill>
                  <a:srgbClr val="000000"/>
                </a:solidFill>
                <a:latin typeface="新宋体" panose="02010609030101010101" charset="-122"/>
                <a:ea typeface="新宋体" panose="02010609030101010101" charset="-122"/>
                <a:sym typeface="+mn-ea"/>
              </a:rPr>
              <a:t>成</a:t>
            </a:r>
            <a:r>
              <a:rPr lang="en-US" altLang="zh-CN" sz="2000" b="1" smtClean="0">
                <a:solidFill>
                  <a:srgbClr val="000000"/>
                </a:solidFill>
                <a:latin typeface="新宋体" panose="02010609030101010101" charset="-122"/>
                <a:ea typeface="新宋体" panose="02010609030101010101" charset="-122"/>
                <a:sym typeface="+mn-ea"/>
              </a:rPr>
              <a:t>“</a:t>
            </a:r>
            <a:r>
              <a:rPr lang="zh-CN" altLang="en-US" sz="2000" b="1" smtClean="0">
                <a:solidFill>
                  <a:srgbClr val="000000"/>
                </a:solidFill>
                <a:latin typeface="新宋体" panose="02010609030101010101" charset="-122"/>
                <a:ea typeface="新宋体" panose="02010609030101010101" charset="-122"/>
                <a:sym typeface="+mn-ea"/>
              </a:rPr>
              <a:t>面</a:t>
            </a:r>
            <a:r>
              <a:rPr lang="en-US" altLang="zh-CN" sz="2000" b="1" smtClean="0">
                <a:solidFill>
                  <a:srgbClr val="000000"/>
                </a:solidFill>
                <a:latin typeface="新宋体" panose="02010609030101010101" charset="-122"/>
                <a:ea typeface="新宋体" panose="02010609030101010101" charset="-122"/>
                <a:sym typeface="+mn-ea"/>
              </a:rPr>
              <a:t>”</a:t>
            </a:r>
            <a:endParaRPr lang="en-US" altLang="zh-CN" sz="2000" b="1" smtClean="0">
              <a:solidFill>
                <a:srgbClr val="000000"/>
              </a:solidFill>
              <a:latin typeface="新宋体" panose="02010609030101010101" charset="-122"/>
              <a:ea typeface="新宋体" panose="02010609030101010101" charset="-122"/>
              <a:sym typeface="+mn-ea"/>
            </a:endParaRPr>
          </a:p>
          <a:p>
            <a:pPr fontAlgn="base">
              <a:spcBef>
                <a:spcPct val="0"/>
              </a:spcBef>
              <a:spcAft>
                <a:spcPct val="0"/>
              </a:spcAft>
            </a:pPr>
            <a:r>
              <a:rPr lang="zh-CN" altLang="en-US" sz="2000" b="1" smtClean="0">
                <a:solidFill>
                  <a:srgbClr val="000000"/>
                </a:solidFill>
                <a:sym typeface="+mn-ea"/>
              </a:rPr>
              <a:t>                将知识认知结构扩大、升华、改组、同化调整，</a:t>
            </a:r>
            <a:endParaRPr lang="zh-CN" altLang="en-US" sz="2000" b="1" smtClean="0">
              <a:solidFill>
                <a:srgbClr val="000000"/>
              </a:solidFill>
              <a:sym typeface="+mn-ea"/>
            </a:endParaRPr>
          </a:p>
          <a:p>
            <a:pPr fontAlgn="base">
              <a:spcBef>
                <a:spcPct val="0"/>
              </a:spcBef>
              <a:spcAft>
                <a:spcPct val="0"/>
              </a:spcAft>
            </a:pPr>
            <a:r>
              <a:rPr lang="zh-CN" altLang="en-US" sz="2000" b="1" smtClean="0">
                <a:solidFill>
                  <a:srgbClr val="000000"/>
                </a:solidFill>
                <a:sym typeface="+mn-ea"/>
              </a:rPr>
              <a:t>                提高</a:t>
            </a:r>
            <a:r>
              <a:rPr lang="zh-CN" altLang="en-US" sz="2000" b="1" smtClean="0">
                <a:solidFill>
                  <a:srgbClr val="FF0000"/>
                </a:solidFill>
                <a:sym typeface="+mn-ea"/>
              </a:rPr>
              <a:t>迁移水平，</a:t>
            </a:r>
            <a:r>
              <a:rPr lang="zh-CN" altLang="en-US" sz="2000" b="1" smtClean="0">
                <a:solidFill>
                  <a:srgbClr val="000000"/>
                </a:solidFill>
                <a:sym typeface="+mn-ea"/>
              </a:rPr>
              <a:t>强化</a:t>
            </a:r>
            <a:r>
              <a:rPr lang="zh-CN" altLang="en-US" sz="2000" b="1" smtClean="0">
                <a:solidFill>
                  <a:srgbClr val="FF0000"/>
                </a:solidFill>
                <a:sym typeface="+mn-ea"/>
              </a:rPr>
              <a:t>实践能力</a:t>
            </a:r>
            <a:r>
              <a:rPr lang="zh-CN" altLang="en-US" sz="2000" b="1" smtClean="0">
                <a:solidFill>
                  <a:srgbClr val="000000"/>
                </a:solidFill>
                <a:sym typeface="+mn-ea"/>
              </a:rPr>
              <a:t>；</a:t>
            </a:r>
            <a:endParaRPr lang="en-US" altLang="zh-CN" sz="2000" b="1" smtClean="0">
              <a:solidFill>
                <a:srgbClr val="000000"/>
              </a:solidFill>
              <a:sym typeface="+mn-ea"/>
            </a:endParaRPr>
          </a:p>
          <a:p>
            <a:pPr fontAlgn="base">
              <a:spcBef>
                <a:spcPct val="0"/>
              </a:spcBef>
              <a:spcAft>
                <a:spcPct val="0"/>
              </a:spcAft>
            </a:pPr>
            <a:r>
              <a:rPr lang="zh-CN" altLang="en-US" sz="2000" b="1" smtClean="0">
                <a:solidFill>
                  <a:srgbClr val="000000"/>
                </a:solidFill>
                <a:sym typeface="+mn-ea"/>
              </a:rPr>
              <a:t>                拓展思维，归纳方法、思路，形成实用的</a:t>
            </a:r>
            <a:r>
              <a:rPr lang="zh-CN" altLang="en-US" sz="2000" b="1" smtClean="0">
                <a:solidFill>
                  <a:srgbClr val="FF0000"/>
                </a:solidFill>
                <a:sym typeface="+mn-ea"/>
              </a:rPr>
              <a:t>习题体系</a:t>
            </a:r>
            <a:r>
              <a:rPr lang="zh-CN" altLang="en-US" sz="2000" b="1" smtClean="0">
                <a:solidFill>
                  <a:srgbClr val="000000"/>
                </a:solidFill>
                <a:sym typeface="+mn-ea"/>
              </a:rPr>
              <a:t>。</a:t>
            </a:r>
            <a:endParaRPr lang="zh-CN" altLang="en-US" sz="2000" b="1">
              <a:solidFill>
                <a:srgbClr val="000000"/>
              </a:solidFill>
              <a:latin typeface="新宋体" panose="02010609030101010101" charset="-122"/>
              <a:ea typeface="新宋体" panose="02010609030101010101" charset="-122"/>
              <a:sym typeface="+mn-ea"/>
            </a:endParaRPr>
          </a:p>
        </p:txBody>
      </p:sp>
      <p:sp>
        <p:nvSpPr>
          <p:cNvPr id="11" name="标题 1025"/>
          <p:cNvSpPr>
            <a:spLocks noGrp="1"/>
          </p:cNvSpPr>
          <p:nvPr/>
        </p:nvSpPr>
        <p:spPr>
          <a:xfrm>
            <a:off x="592669" y="1259804"/>
            <a:ext cx="10804313" cy="522942"/>
          </a:xfrm>
          <a:prstGeom prst="rect">
            <a:avLst/>
          </a:prstGeom>
          <a:noFill/>
          <a:ln w="9525">
            <a:noFill/>
          </a:ln>
        </p:spPr>
        <p:txBody>
          <a:bodyPr anchor="b"/>
          <a:lstStyle/>
          <a:p>
            <a:pPr eaLnBrk="0" fontAlgn="base" hangingPunct="0">
              <a:spcBef>
                <a:spcPct val="0"/>
              </a:spcBef>
              <a:spcAft>
                <a:spcPct val="0"/>
              </a:spcAft>
            </a:pPr>
            <a:endParaRPr lang="zh-CN" altLang="en-US" sz="2400" b="1">
              <a:solidFill>
                <a:srgbClr val="FF0000"/>
              </a:solidFill>
              <a:latin typeface="宋体" panose="02010600030101010101" pitchFamily="2" charset="-122"/>
              <a:sym typeface="华文楷体" panose="02010600040101010101" pitchFamily="2" charset="-122"/>
            </a:endParaRPr>
          </a:p>
        </p:txBody>
      </p:sp>
      <p:sp>
        <p:nvSpPr>
          <p:cNvPr id="12" name="矩形 7"/>
          <p:cNvSpPr/>
          <p:nvPr/>
        </p:nvSpPr>
        <p:spPr>
          <a:xfrm flipV="1">
            <a:off x="190460" y="1214122"/>
            <a:ext cx="11620581" cy="45719"/>
          </a:xfrm>
          <a:prstGeom prst="rect">
            <a:avLst/>
          </a:prstGeom>
          <a:gradFill rotWithShape="0">
            <a:gsLst>
              <a:gs pos="0">
                <a:srgbClr val="CC0066"/>
              </a:gs>
              <a:gs pos="100000">
                <a:srgbClr val="FF66CC">
                  <a:alpha val="40999"/>
                </a:srgbClr>
              </a:gs>
            </a:gsLst>
            <a:lin ang="0" scaled="1"/>
          </a:gradFill>
          <a:ln w="9525">
            <a:noFill/>
          </a:ln>
        </p:spPr>
        <p:txBody>
          <a:bodyPr lIns="118745" tIns="60960" rIns="118745" bIns="60960" anchor="ctr"/>
          <a:lstStyle/>
          <a:p>
            <a:pPr eaLnBrk="0" fontAlgn="base" hangingPunct="0">
              <a:spcBef>
                <a:spcPct val="0"/>
              </a:spcBef>
              <a:spcAft>
                <a:spcPct val="0"/>
              </a:spcAft>
            </a:pPr>
            <a:r>
              <a:rPr lang="en-US" altLang="zh-CN" b="1">
                <a:solidFill>
                  <a:srgbClr val="FFFFFF"/>
                </a:solidFill>
                <a:latin typeface="宋体" panose="02010600030101010101" pitchFamily="2" charset="-122"/>
                <a:sym typeface="宋体" panose="02010600030101010101" pitchFamily="2" charset="-122"/>
              </a:rPr>
              <a:t>`</a:t>
            </a:r>
            <a:endParaRPr lang="en-US" altLang="zh-CN" b="1">
              <a:solidFill>
                <a:srgbClr val="FFFFFF"/>
              </a:solidFill>
              <a:latin typeface="宋体" panose="02010600030101010101" pitchFamily="2" charset="-122"/>
              <a:sym typeface="宋体" panose="02010600030101010101" pitchFamily="2" charset="-122"/>
            </a:endParaRPr>
          </a:p>
        </p:txBody>
      </p:sp>
      <p:sp>
        <p:nvSpPr>
          <p:cNvPr id="18" name="标题 1025"/>
          <p:cNvSpPr>
            <a:spLocks noGrp="1"/>
          </p:cNvSpPr>
          <p:nvPr/>
        </p:nvSpPr>
        <p:spPr>
          <a:xfrm>
            <a:off x="629922" y="575948"/>
            <a:ext cx="10804313" cy="638175"/>
          </a:xfrm>
          <a:prstGeom prst="rect">
            <a:avLst/>
          </a:prstGeom>
          <a:noFill/>
          <a:ln w="9525">
            <a:noFill/>
          </a:ln>
        </p:spPr>
        <p:txBody>
          <a:bodyPr anchor="b"/>
          <a:lstStyle/>
          <a:p>
            <a:pPr eaLnBrk="0" fontAlgn="base" hangingPunct="0">
              <a:spcBef>
                <a:spcPct val="0"/>
              </a:spcBef>
              <a:spcAft>
                <a:spcPct val="0"/>
              </a:spcAft>
            </a:pPr>
            <a:r>
              <a:rPr lang="zh-CN" altLang="en-US" sz="2400" b="1" smtClean="0">
                <a:solidFill>
                  <a:srgbClr val="000000"/>
                </a:solidFill>
                <a:latin typeface="微软雅黑" panose="020B0503020204020204" pitchFamily="34" charset="-122"/>
                <a:ea typeface="微软雅黑" panose="020B0503020204020204" pitchFamily="34" charset="-122"/>
                <a:sym typeface="华文楷体" panose="02010600040101010101" pitchFamily="2" charset="-122"/>
              </a:rPr>
              <a:t>课堂学习</a:t>
            </a:r>
            <a:r>
              <a:rPr lang="en-US" altLang="zh-CN" sz="2400" b="1" smtClean="0">
                <a:solidFill>
                  <a:srgbClr val="C00000"/>
                </a:solidFill>
                <a:latin typeface="微软雅黑" panose="020B0503020204020204" pitchFamily="34" charset="-122"/>
                <a:ea typeface="微软雅黑" panose="020B0503020204020204" pitchFamily="34" charset="-122"/>
                <a:sym typeface="华文楷体" panose="02010600040101010101" pitchFamily="2" charset="-122"/>
              </a:rPr>
              <a:t>——</a:t>
            </a:r>
            <a:r>
              <a:rPr lang="zh-CN" altLang="en-US" sz="2400" b="1" smtClean="0">
                <a:solidFill>
                  <a:srgbClr val="FF0000"/>
                </a:solidFill>
                <a:latin typeface="微软雅黑" panose="020B0503020204020204" pitchFamily="34" charset="-122"/>
                <a:ea typeface="微软雅黑" panose="020B0503020204020204" pitchFamily="34" charset="-122"/>
                <a:sym typeface="华文楷体" panose="02010600040101010101" pitchFamily="2" charset="-122"/>
              </a:rPr>
              <a:t>要</a:t>
            </a:r>
            <a:r>
              <a:rPr lang="zh-CN" altLang="en-US" sz="2400" b="1">
                <a:solidFill>
                  <a:srgbClr val="FF0000"/>
                </a:solidFill>
                <a:latin typeface="微软雅黑" panose="020B0503020204020204" pitchFamily="34" charset="-122"/>
                <a:ea typeface="微软雅黑" panose="020B0503020204020204" pitchFamily="34" charset="-122"/>
                <a:sym typeface="华文楷体" panose="02010600040101010101" pitchFamily="2" charset="-122"/>
              </a:rPr>
              <a:t>有</a:t>
            </a:r>
            <a:r>
              <a:rPr lang="en-US" altLang="zh-CN" sz="2400" b="1" smtClean="0">
                <a:solidFill>
                  <a:srgbClr val="FF0000"/>
                </a:solidFill>
                <a:latin typeface="微软雅黑" panose="020B0503020204020204" pitchFamily="34" charset="-122"/>
                <a:ea typeface="微软雅黑" panose="020B0503020204020204" pitchFamily="34" charset="-122"/>
                <a:sym typeface="华文楷体" panose="02010600040101010101" pitchFamily="2" charset="-122"/>
              </a:rPr>
              <a:t>“</a:t>
            </a:r>
            <a:r>
              <a:rPr lang="zh-CN" altLang="en-US" sz="2400" b="1" smtClean="0">
                <a:solidFill>
                  <a:srgbClr val="FF0000"/>
                </a:solidFill>
                <a:latin typeface="微软雅黑" panose="020B0503020204020204" pitchFamily="34" charset="-122"/>
                <a:ea typeface="微软雅黑" panose="020B0503020204020204" pitchFamily="34" charset="-122"/>
                <a:sym typeface="华文楷体" panose="02010600040101010101" pitchFamily="2" charset="-122"/>
              </a:rPr>
              <a:t>框</a:t>
            </a:r>
            <a:r>
              <a:rPr lang="zh-CN" altLang="en-US" sz="2400" b="1">
                <a:solidFill>
                  <a:srgbClr val="FF0000"/>
                </a:solidFill>
                <a:latin typeface="微软雅黑" panose="020B0503020204020204" pitchFamily="34" charset="-122"/>
                <a:ea typeface="微软雅黑" panose="020B0503020204020204" pitchFamily="34" charset="-122"/>
                <a:sym typeface="华文楷体" panose="02010600040101010101" pitchFamily="2" charset="-122"/>
              </a:rPr>
              <a:t>架、应用</a:t>
            </a:r>
            <a:r>
              <a:rPr lang="en-US" altLang="zh-CN" sz="2400" b="1">
                <a:solidFill>
                  <a:srgbClr val="FF0000"/>
                </a:solidFill>
                <a:latin typeface="微软雅黑" panose="020B0503020204020204" pitchFamily="34" charset="-122"/>
                <a:ea typeface="微软雅黑" panose="020B0503020204020204" pitchFamily="34" charset="-122"/>
                <a:sym typeface="华文楷体" panose="02010600040101010101" pitchFamily="2" charset="-122"/>
              </a:rPr>
              <a:t>”</a:t>
            </a:r>
            <a:r>
              <a:rPr lang="zh-CN" altLang="en-US" sz="2400" b="1">
                <a:solidFill>
                  <a:srgbClr val="FF0000"/>
                </a:solidFill>
                <a:latin typeface="微软雅黑" panose="020B0503020204020204" pitchFamily="34" charset="-122"/>
                <a:ea typeface="微软雅黑" panose="020B0503020204020204" pitchFamily="34" charset="-122"/>
                <a:sym typeface="华文楷体" panose="02010600040101010101" pitchFamily="2" charset="-122"/>
              </a:rPr>
              <a:t>意识</a:t>
            </a:r>
            <a:endParaRPr lang="zh-CN" altLang="en-US" sz="2400" b="1">
              <a:solidFill>
                <a:srgbClr val="FF0000"/>
              </a:solidFill>
              <a:latin typeface="微软雅黑" panose="020B0503020204020204" pitchFamily="34" charset="-122"/>
              <a:ea typeface="微软雅黑" panose="020B0503020204020204" pitchFamily="34" charset="-122"/>
              <a:sym typeface="华文楷体" panose="02010600040101010101"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32" fill="hold" grpId="0" nodeType="clickEffect">
                                  <p:stCondLst>
                                    <p:cond delay="0"/>
                                  </p:stCondLst>
                                  <p:childTnLst>
                                    <p:set>
                                      <p:cBhvr>
                                        <p:cTn id="6" dur="500" fill="hold">
                                          <p:stCondLst>
                                            <p:cond delay="0"/>
                                          </p:stCondLst>
                                        </p:cTn>
                                        <p:tgtEl>
                                          <p:spTgt spid="5"/>
                                        </p:tgtEl>
                                        <p:attrNameLst>
                                          <p:attrName>style.visibility</p:attrName>
                                        </p:attrNameLst>
                                      </p:cBhvr>
                                      <p:to>
                                        <p:strVal val="visible"/>
                                      </p:to>
                                    </p:set>
                                    <p:animEffect transition="in" filter="diamond(ou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3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
            <a:lum/>
          </a:blip>
          <a:stretch>
            <a:fillRect/>
          </a:stretch>
        </a:blipFill>
        <a:effectLst/>
      </p:bgPr>
    </p:bg>
    <p:spTree>
      <p:nvGrpSpPr>
        <p:cNvPr id="1" name=""/>
        <p:cNvGrpSpPr/>
        <p:nvPr/>
      </p:nvGrpSpPr>
      <p:grpSpPr>
        <a:xfrm>
          <a:off x="0" y="0"/>
          <a:ext cx="0" cy="0"/>
          <a:chOff x="0" y="0"/>
          <a:chExt cx="0" cy="0"/>
        </a:xfrm>
      </p:grpSpPr>
      <p:sp>
        <p:nvSpPr>
          <p:cNvPr id="64516" name="矩形 40964"/>
          <p:cNvSpPr/>
          <p:nvPr/>
        </p:nvSpPr>
        <p:spPr>
          <a:xfrm>
            <a:off x="1238216" y="1571612"/>
            <a:ext cx="9334565" cy="3785652"/>
          </a:xfrm>
          <a:prstGeom prst="rect">
            <a:avLst/>
          </a:prstGeom>
          <a:noFill/>
          <a:ln w="9525">
            <a:solidFill>
              <a:srgbClr val="FF0000"/>
            </a:solidFill>
          </a:ln>
        </p:spPr>
        <p:txBody>
          <a:bodyPr wrap="square" anchor="t">
            <a:spAutoFit/>
          </a:bodyPr>
          <a:lstStyle/>
          <a:p>
            <a:pPr eaLnBrk="0" fontAlgn="base" hangingPunct="0">
              <a:spcBef>
                <a:spcPct val="0"/>
              </a:spcBef>
              <a:spcAft>
                <a:spcPct val="0"/>
              </a:spcAft>
            </a:pPr>
            <a:r>
              <a:rPr lang="zh-CN" altLang="en-US" sz="2000" b="1">
                <a:solidFill>
                  <a:srgbClr val="0000FF"/>
                </a:solidFill>
                <a:latin typeface="微软雅黑" panose="020B0503020204020204" pitchFamily="34" charset="-122"/>
                <a:ea typeface="微软雅黑" panose="020B0503020204020204" pitchFamily="34" charset="-122"/>
              </a:rPr>
              <a:t>【活页夹】</a:t>
            </a:r>
            <a:r>
              <a:rPr lang="zh-CN" altLang="en-US" sz="2000" b="1">
                <a:solidFill>
                  <a:srgbClr val="FF0000"/>
                </a:solidFill>
                <a:latin typeface="微软雅黑" panose="020B0503020204020204" pitchFamily="34" charset="-122"/>
                <a:ea typeface="微软雅黑" panose="020B0503020204020204" pitchFamily="34" charset="-122"/>
              </a:rPr>
              <a:t>记</a:t>
            </a:r>
            <a:r>
              <a:rPr lang="zh-CN" altLang="en-US" sz="2000" b="1" smtClean="0">
                <a:solidFill>
                  <a:srgbClr val="FF0000"/>
                </a:solidFill>
                <a:latin typeface="微软雅黑" panose="020B0503020204020204" pitchFamily="34" charset="-122"/>
                <a:ea typeface="微软雅黑" panose="020B0503020204020204" pitchFamily="34" charset="-122"/>
              </a:rPr>
              <a:t>笔记</a:t>
            </a:r>
            <a:r>
              <a:rPr lang="en-US" altLang="zh-CN" sz="2000" b="1" smtClean="0">
                <a:solidFill>
                  <a:srgbClr val="FF0000"/>
                </a:solidFill>
                <a:latin typeface="微软雅黑" panose="020B0503020204020204" pitchFamily="34" charset="-122"/>
                <a:ea typeface="微软雅黑" panose="020B0503020204020204" pitchFamily="34" charset="-122"/>
              </a:rPr>
              <a:t>——</a:t>
            </a:r>
            <a:r>
              <a:rPr lang="zh-CN" altLang="en-US" sz="2000" b="1" smtClean="0">
                <a:solidFill>
                  <a:srgbClr val="FF0000"/>
                </a:solidFill>
                <a:latin typeface="新宋体" panose="02010609030101010101" charset="-122"/>
                <a:ea typeface="新宋体" panose="02010609030101010101" charset="-122"/>
              </a:rPr>
              <a:t>三点一线</a:t>
            </a:r>
            <a:endParaRPr lang="zh-CN" altLang="en-US" sz="2000" b="1">
              <a:solidFill>
                <a:srgbClr val="FF0000"/>
              </a:solidFill>
              <a:latin typeface="微软雅黑" panose="020B0503020204020204" pitchFamily="34" charset="-122"/>
              <a:ea typeface="微软雅黑" panose="020B0503020204020204" pitchFamily="34" charset="-122"/>
            </a:endParaRPr>
          </a:p>
          <a:p>
            <a:pPr eaLnBrk="0" fontAlgn="base" hangingPunct="0">
              <a:spcBef>
                <a:spcPct val="0"/>
              </a:spcBef>
              <a:spcAft>
                <a:spcPct val="0"/>
              </a:spcAft>
            </a:pPr>
            <a:r>
              <a:rPr lang="zh-CN" altLang="en-US" sz="2000" b="1" smtClean="0">
                <a:solidFill>
                  <a:srgbClr val="000000"/>
                </a:solidFill>
                <a:latin typeface="新宋体" panose="02010609030101010101" charset="-122"/>
                <a:ea typeface="新宋体" panose="02010609030101010101" charset="-122"/>
              </a:rPr>
              <a:t>          复习书本，需要</a:t>
            </a:r>
            <a:r>
              <a:rPr lang="zh-CN" altLang="en-US" sz="2000" b="1">
                <a:solidFill>
                  <a:srgbClr val="000000"/>
                </a:solidFill>
                <a:latin typeface="新宋体" panose="02010609030101010101" charset="-122"/>
                <a:ea typeface="新宋体" panose="02010609030101010101" charset="-122"/>
              </a:rPr>
              <a:t>20分钟；</a:t>
            </a:r>
            <a:endParaRPr lang="zh-CN" altLang="en-US" sz="2000" b="1">
              <a:solidFill>
                <a:srgbClr val="000000"/>
              </a:solidFill>
              <a:latin typeface="新宋体" panose="02010609030101010101" charset="-122"/>
              <a:ea typeface="新宋体" panose="02010609030101010101" charset="-122"/>
            </a:endParaRPr>
          </a:p>
          <a:p>
            <a:pPr eaLnBrk="0" fontAlgn="base" hangingPunct="0">
              <a:spcBef>
                <a:spcPct val="0"/>
              </a:spcBef>
              <a:spcAft>
                <a:spcPct val="0"/>
              </a:spcAft>
            </a:pPr>
            <a:r>
              <a:rPr lang="zh-CN" altLang="en-US" sz="2000" b="1">
                <a:solidFill>
                  <a:srgbClr val="000000"/>
                </a:solidFill>
                <a:latin typeface="新宋体" panose="02010609030101010101" charset="-122"/>
                <a:ea typeface="新宋体" panose="02010609030101010101" charset="-122"/>
              </a:rPr>
              <a:t>      </a:t>
            </a:r>
            <a:r>
              <a:rPr lang="zh-CN" altLang="en-US" sz="2000" b="1" smtClean="0">
                <a:solidFill>
                  <a:srgbClr val="000000"/>
                </a:solidFill>
                <a:latin typeface="新宋体" panose="02010609030101010101" charset="-122"/>
                <a:ea typeface="新宋体" panose="02010609030101010101" charset="-122"/>
              </a:rPr>
              <a:t>    复习笔记，只需 8分钟；</a:t>
            </a:r>
            <a:endParaRPr lang="en-US" altLang="zh-CN" sz="2000" b="1" smtClean="0">
              <a:solidFill>
                <a:srgbClr val="000000"/>
              </a:solidFill>
              <a:latin typeface="新宋体" panose="02010609030101010101" charset="-122"/>
              <a:ea typeface="新宋体" panose="02010609030101010101" charset="-122"/>
            </a:endParaRPr>
          </a:p>
          <a:p>
            <a:pPr eaLnBrk="0" fontAlgn="base" hangingPunct="0">
              <a:spcBef>
                <a:spcPct val="0"/>
              </a:spcBef>
              <a:spcAft>
                <a:spcPct val="0"/>
              </a:spcAft>
            </a:pPr>
            <a:r>
              <a:rPr lang="en-US" altLang="zh-CN" sz="2000" b="1" smtClean="0">
                <a:solidFill>
                  <a:srgbClr val="000000"/>
                </a:solidFill>
                <a:latin typeface="新宋体" panose="02010609030101010101" charset="-122"/>
                <a:ea typeface="新宋体" panose="02010609030101010101" charset="-122"/>
              </a:rPr>
              <a:t>          </a:t>
            </a:r>
            <a:r>
              <a:rPr lang="zh-CN" altLang="en-US" sz="2000" b="1" smtClean="0">
                <a:solidFill>
                  <a:srgbClr val="000000"/>
                </a:solidFill>
                <a:latin typeface="新宋体" panose="02010609030101010101" charset="-122"/>
                <a:ea typeface="新宋体" panose="02010609030101010101" charset="-122"/>
              </a:rPr>
              <a:t>“一线”</a:t>
            </a:r>
            <a:r>
              <a:rPr lang="en-US" altLang="zh-CN" sz="2000" b="1" smtClean="0">
                <a:solidFill>
                  <a:srgbClr val="000000"/>
                </a:solidFill>
                <a:latin typeface="新宋体" panose="02010609030101010101" charset="-122"/>
                <a:ea typeface="新宋体" panose="02010609030101010101" charset="-122"/>
              </a:rPr>
              <a:t>——</a:t>
            </a:r>
            <a:r>
              <a:rPr lang="zh-CN" altLang="en-US" sz="2000" b="1" smtClean="0">
                <a:solidFill>
                  <a:srgbClr val="000000"/>
                </a:solidFill>
                <a:latin typeface="新宋体" panose="02010609030101010101" charset="-122"/>
                <a:ea typeface="新宋体" panose="02010609030101010101" charset="-122"/>
              </a:rPr>
              <a:t>知识体系；</a:t>
            </a:r>
            <a:endParaRPr lang="en-US" altLang="zh-CN" sz="2000" b="1" smtClean="0">
              <a:solidFill>
                <a:srgbClr val="000000"/>
              </a:solidFill>
              <a:latin typeface="新宋体" panose="02010609030101010101" charset="-122"/>
              <a:ea typeface="新宋体" panose="02010609030101010101" charset="-122"/>
            </a:endParaRPr>
          </a:p>
          <a:p>
            <a:pPr eaLnBrk="0" fontAlgn="base" hangingPunct="0">
              <a:spcBef>
                <a:spcPct val="0"/>
              </a:spcBef>
              <a:spcAft>
                <a:spcPct val="0"/>
              </a:spcAft>
            </a:pPr>
            <a:r>
              <a:rPr lang="en-US" altLang="zh-CN" sz="2000" b="1" smtClean="0">
                <a:solidFill>
                  <a:srgbClr val="000000"/>
                </a:solidFill>
                <a:latin typeface="新宋体" panose="02010609030101010101" charset="-122"/>
                <a:ea typeface="新宋体" panose="02010609030101010101" charset="-122"/>
              </a:rPr>
              <a:t>          </a:t>
            </a:r>
            <a:r>
              <a:rPr lang="zh-CN" altLang="en-US" sz="2000" b="1" smtClean="0">
                <a:solidFill>
                  <a:srgbClr val="000000"/>
                </a:solidFill>
                <a:latin typeface="新宋体" panose="02010609030101010101" charset="-122"/>
                <a:ea typeface="新宋体" panose="02010609030101010101" charset="-122"/>
              </a:rPr>
              <a:t>“三点”</a:t>
            </a:r>
            <a:r>
              <a:rPr lang="en-US" altLang="zh-CN" sz="2000" b="1" smtClean="0">
                <a:solidFill>
                  <a:srgbClr val="000000"/>
                </a:solidFill>
                <a:latin typeface="新宋体" panose="02010609030101010101" charset="-122"/>
                <a:ea typeface="新宋体" panose="02010609030101010101" charset="-122"/>
              </a:rPr>
              <a:t>——</a:t>
            </a:r>
            <a:r>
              <a:rPr lang="zh-CN" altLang="en-US" sz="2000" b="1" smtClean="0">
                <a:solidFill>
                  <a:srgbClr val="000000"/>
                </a:solidFill>
                <a:latin typeface="新宋体" panose="02010609030101010101" charset="-122"/>
                <a:ea typeface="新宋体" panose="02010609030101010101" charset="-122"/>
              </a:rPr>
              <a:t>重难疑点；</a:t>
            </a:r>
            <a:endParaRPr lang="zh-CN" altLang="en-US" sz="2000" b="1">
              <a:solidFill>
                <a:srgbClr val="000000"/>
              </a:solidFill>
              <a:latin typeface="新宋体" panose="02010609030101010101" charset="-122"/>
              <a:ea typeface="新宋体" panose="02010609030101010101" charset="-122"/>
            </a:endParaRPr>
          </a:p>
          <a:p>
            <a:pPr eaLnBrk="0" fontAlgn="base" hangingPunct="0">
              <a:spcBef>
                <a:spcPct val="0"/>
              </a:spcBef>
              <a:spcAft>
                <a:spcPct val="0"/>
              </a:spcAft>
            </a:pPr>
            <a:r>
              <a:rPr lang="zh-CN" altLang="en-US" sz="2000" b="1" smtClean="0">
                <a:solidFill>
                  <a:srgbClr val="0000FF"/>
                </a:solidFill>
                <a:latin typeface="微软雅黑" panose="020B0503020204020204" pitchFamily="34" charset="-122"/>
                <a:ea typeface="微软雅黑" panose="020B0503020204020204" pitchFamily="34" charset="-122"/>
              </a:rPr>
              <a:t>【</a:t>
            </a:r>
            <a:r>
              <a:rPr lang="zh-CN" altLang="en-US" sz="2000" b="1">
                <a:solidFill>
                  <a:srgbClr val="0000FF"/>
                </a:solidFill>
                <a:latin typeface="微软雅黑" panose="020B0503020204020204" pitchFamily="34" charset="-122"/>
                <a:ea typeface="微软雅黑" panose="020B0503020204020204" pitchFamily="34" charset="-122"/>
              </a:rPr>
              <a:t>双色笔】</a:t>
            </a:r>
            <a:r>
              <a:rPr lang="zh-CN" altLang="en-US" sz="2000" b="1">
                <a:solidFill>
                  <a:srgbClr val="FF0000"/>
                </a:solidFill>
                <a:latin typeface="微软雅黑" panose="020B0503020204020204" pitchFamily="34" charset="-122"/>
                <a:ea typeface="微软雅黑" panose="020B0503020204020204" pitchFamily="34" charset="-122"/>
                <a:sym typeface="+mn-ea"/>
              </a:rPr>
              <a:t>区分</a:t>
            </a:r>
            <a:r>
              <a:rPr lang="zh-CN" altLang="en-US" sz="2000" b="1" smtClean="0">
                <a:solidFill>
                  <a:srgbClr val="FF0000"/>
                </a:solidFill>
                <a:latin typeface="微软雅黑" panose="020B0503020204020204" pitchFamily="34" charset="-122"/>
                <a:ea typeface="微软雅黑" panose="020B0503020204020204" pitchFamily="34" charset="-122"/>
                <a:sym typeface="+mn-ea"/>
              </a:rPr>
              <a:t>要点</a:t>
            </a:r>
            <a:r>
              <a:rPr lang="en-US" altLang="zh-CN" sz="2000" b="1" smtClean="0">
                <a:solidFill>
                  <a:srgbClr val="FF0000"/>
                </a:solidFill>
                <a:latin typeface="微软雅黑" panose="020B0503020204020204" pitchFamily="34" charset="-122"/>
                <a:ea typeface="微软雅黑" panose="020B0503020204020204" pitchFamily="34" charset="-122"/>
                <a:sym typeface="+mn-ea"/>
              </a:rPr>
              <a:t>——</a:t>
            </a:r>
            <a:r>
              <a:rPr lang="zh-CN" altLang="en-US" sz="2000" b="1" smtClean="0">
                <a:solidFill>
                  <a:srgbClr val="FF0000"/>
                </a:solidFill>
                <a:latin typeface="微软雅黑" panose="020B0503020204020204" pitchFamily="34" charset="-122"/>
                <a:ea typeface="微软雅黑" panose="020B0503020204020204" pitchFamily="34" charset="-122"/>
              </a:rPr>
              <a:t>标记</a:t>
            </a:r>
            <a:r>
              <a:rPr lang="zh-CN" altLang="en-US" sz="2000" b="1">
                <a:solidFill>
                  <a:srgbClr val="FF0000"/>
                </a:solidFill>
                <a:latin typeface="微软雅黑" panose="020B0503020204020204" pitchFamily="34" charset="-122"/>
                <a:ea typeface="微软雅黑" panose="020B0503020204020204" pitchFamily="34" charset="-122"/>
                <a:sym typeface="+mn-ea"/>
              </a:rPr>
              <a:t>“重、难、疑”点 </a:t>
            </a:r>
            <a:r>
              <a:rPr lang="zh-CN" altLang="en-US" sz="2000" b="1">
                <a:solidFill>
                  <a:srgbClr val="FF0000"/>
                </a:solidFill>
                <a:latin typeface="微软雅黑" panose="020B0503020204020204" pitchFamily="34" charset="-122"/>
                <a:ea typeface="微软雅黑" panose="020B0503020204020204" pitchFamily="34" charset="-122"/>
              </a:rPr>
              <a:t>。</a:t>
            </a:r>
            <a:endParaRPr lang="en-US" altLang="zh-CN" sz="2000" b="1">
              <a:solidFill>
                <a:srgbClr val="FF0000"/>
              </a:solidFill>
              <a:latin typeface="微软雅黑" panose="020B0503020204020204" pitchFamily="34" charset="-122"/>
              <a:ea typeface="微软雅黑" panose="020B0503020204020204" pitchFamily="34" charset="-122"/>
            </a:endParaRPr>
          </a:p>
          <a:p>
            <a:pPr eaLnBrk="0" fontAlgn="base" hangingPunct="0">
              <a:spcBef>
                <a:spcPct val="0"/>
              </a:spcBef>
              <a:spcAft>
                <a:spcPct val="0"/>
              </a:spcAft>
            </a:pPr>
            <a:r>
              <a:rPr lang="zh-CN" altLang="en-US" sz="2000" b="1" smtClean="0">
                <a:solidFill>
                  <a:srgbClr val="0000FF"/>
                </a:solidFill>
                <a:latin typeface="Times New Roman" panose="02020603050405020304" pitchFamily="18" charset="0"/>
                <a:ea typeface="微软雅黑" panose="020B0503020204020204" pitchFamily="34" charset="-122"/>
              </a:rPr>
              <a:t>【错题本】</a:t>
            </a:r>
            <a:r>
              <a:rPr lang="zh-CN" altLang="en-US" sz="2000" b="1" smtClean="0">
                <a:solidFill>
                  <a:srgbClr val="000000"/>
                </a:solidFill>
                <a:latin typeface="微软雅黑" panose="020B0503020204020204" pitchFamily="34" charset="-122"/>
                <a:ea typeface="微软雅黑" panose="020B0503020204020204" pitchFamily="34" charset="-122"/>
                <a:sym typeface="+mn-ea"/>
              </a:rPr>
              <a:t>一句教育真理：</a:t>
            </a:r>
            <a:endParaRPr lang="zh-CN" altLang="en-US" sz="2000" b="1">
              <a:solidFill>
                <a:srgbClr val="0000FF"/>
              </a:solidFill>
              <a:latin typeface="Times New Roman" panose="02020603050405020304" pitchFamily="18" charset="0"/>
              <a:ea typeface="微软雅黑" panose="020B0503020204020204" pitchFamily="34" charset="-122"/>
            </a:endParaRPr>
          </a:p>
          <a:p>
            <a:pPr eaLnBrk="0" fontAlgn="base" hangingPunct="0">
              <a:spcBef>
                <a:spcPct val="0"/>
              </a:spcBef>
              <a:spcAft>
                <a:spcPct val="0"/>
              </a:spcAft>
            </a:pPr>
            <a:r>
              <a:rPr lang="zh-CN" altLang="en-US" sz="2000" b="1">
                <a:solidFill>
                  <a:srgbClr val="0000FF"/>
                </a:solidFill>
                <a:latin typeface="Times New Roman" panose="02020603050405020304" pitchFamily="18" charset="0"/>
                <a:ea typeface="微软雅黑" panose="020B0503020204020204" pitchFamily="34" charset="-122"/>
              </a:rPr>
              <a:t>    </a:t>
            </a:r>
            <a:r>
              <a:rPr lang="zh-CN" altLang="en-US" sz="2000" b="1" smtClean="0">
                <a:solidFill>
                  <a:srgbClr val="333399"/>
                </a:solidFill>
                <a:latin typeface="微软雅黑" panose="020B0503020204020204" pitchFamily="34" charset="-122"/>
                <a:ea typeface="微软雅黑" panose="020B0503020204020204" pitchFamily="34" charset="-122"/>
              </a:rPr>
              <a:t>              </a:t>
            </a:r>
            <a:r>
              <a:rPr lang="zh-CN" altLang="en-US" sz="2000" b="1" smtClean="0">
                <a:solidFill>
                  <a:srgbClr val="FF0000"/>
                </a:solidFill>
                <a:latin typeface="微软雅黑" panose="020B0503020204020204" pitchFamily="34" charset="-122"/>
                <a:ea typeface="微软雅黑" panose="020B0503020204020204" pitchFamily="34" charset="-122"/>
              </a:rPr>
              <a:t>世界</a:t>
            </a:r>
            <a:r>
              <a:rPr lang="zh-CN" altLang="en-US" sz="2000" b="1">
                <a:solidFill>
                  <a:srgbClr val="FF0000"/>
                </a:solidFill>
                <a:latin typeface="微软雅黑" panose="020B0503020204020204" pitchFamily="34" charset="-122"/>
                <a:ea typeface="微软雅黑" panose="020B0503020204020204" pitchFamily="34" charset="-122"/>
              </a:rPr>
              <a:t>上最有价值的习题不是专家出的习题</a:t>
            </a:r>
            <a:r>
              <a:rPr lang="zh-CN" altLang="en-US" sz="2000" b="1" smtClean="0">
                <a:solidFill>
                  <a:srgbClr val="FF0000"/>
                </a:solidFill>
                <a:latin typeface="微软雅黑" panose="020B0503020204020204" pitchFamily="34" charset="-122"/>
                <a:ea typeface="微软雅黑" panose="020B0503020204020204" pitchFamily="34" charset="-122"/>
              </a:rPr>
              <a:t>，</a:t>
            </a:r>
            <a:endParaRPr lang="en-US" altLang="zh-CN" sz="2000" b="1" smtClean="0">
              <a:solidFill>
                <a:srgbClr val="FF0000"/>
              </a:solidFill>
              <a:latin typeface="微软雅黑" panose="020B0503020204020204" pitchFamily="34" charset="-122"/>
              <a:ea typeface="微软雅黑" panose="020B0503020204020204" pitchFamily="34" charset="-122"/>
            </a:endParaRPr>
          </a:p>
          <a:p>
            <a:pPr eaLnBrk="0" fontAlgn="base" hangingPunct="0">
              <a:spcBef>
                <a:spcPct val="0"/>
              </a:spcBef>
              <a:spcAft>
                <a:spcPct val="0"/>
              </a:spcAft>
            </a:pPr>
            <a:r>
              <a:rPr lang="en-US" altLang="zh-CN" sz="2000" b="1" smtClean="0">
                <a:solidFill>
                  <a:srgbClr val="FF0000"/>
                </a:solidFill>
                <a:latin typeface="微软雅黑" panose="020B0503020204020204" pitchFamily="34" charset="-122"/>
                <a:ea typeface="微软雅黑" panose="020B0503020204020204" pitchFamily="34" charset="-122"/>
              </a:rPr>
              <a:t>                  </a:t>
            </a:r>
            <a:r>
              <a:rPr lang="zh-CN" altLang="en-US" sz="2000" b="1" smtClean="0">
                <a:solidFill>
                  <a:srgbClr val="FF0000"/>
                </a:solidFill>
                <a:latin typeface="微软雅黑" panose="020B0503020204020204" pitchFamily="34" charset="-122"/>
                <a:ea typeface="微软雅黑" panose="020B0503020204020204" pitchFamily="34" charset="-122"/>
              </a:rPr>
              <a:t>而是</a:t>
            </a:r>
            <a:r>
              <a:rPr lang="zh-CN" altLang="en-US" sz="2000" b="1">
                <a:solidFill>
                  <a:srgbClr val="FF0000"/>
                </a:solidFill>
                <a:latin typeface="微软雅黑" panose="020B0503020204020204" pitchFamily="34" charset="-122"/>
                <a:ea typeface="微软雅黑" panose="020B0503020204020204" pitchFamily="34" charset="-122"/>
              </a:rPr>
              <a:t>自己做错的</a:t>
            </a:r>
            <a:r>
              <a:rPr lang="zh-CN" altLang="en-US" sz="2000" b="1" smtClean="0">
                <a:solidFill>
                  <a:srgbClr val="FF0000"/>
                </a:solidFill>
                <a:latin typeface="微软雅黑" panose="020B0503020204020204" pitchFamily="34" charset="-122"/>
                <a:ea typeface="微软雅黑" panose="020B0503020204020204" pitchFamily="34" charset="-122"/>
              </a:rPr>
              <a:t>习题！</a:t>
            </a:r>
            <a:endParaRPr lang="zh-CN" altLang="en-US" sz="2000" b="1">
              <a:solidFill>
                <a:srgbClr val="FF0000"/>
              </a:solidFill>
              <a:latin typeface="微软雅黑" panose="020B0503020204020204" pitchFamily="34" charset="-122"/>
              <a:ea typeface="微软雅黑" panose="020B0503020204020204" pitchFamily="34" charset="-122"/>
            </a:endParaRPr>
          </a:p>
          <a:p>
            <a:pPr eaLnBrk="0" fontAlgn="base" hangingPunct="0">
              <a:spcBef>
                <a:spcPct val="0"/>
              </a:spcBef>
              <a:spcAft>
                <a:spcPct val="0"/>
              </a:spcAft>
            </a:pPr>
            <a:r>
              <a:rPr lang="zh-CN" altLang="en-US" sz="2000" b="1" smtClean="0">
                <a:solidFill>
                  <a:srgbClr val="0000FF"/>
                </a:solidFill>
                <a:latin typeface="微软雅黑" panose="020B0503020204020204" pitchFamily="34" charset="-122"/>
                <a:ea typeface="微软雅黑" panose="020B0503020204020204" pitchFamily="34" charset="-122"/>
              </a:rPr>
              <a:t>                  只要认真纠错，才能确保题不二错！</a:t>
            </a:r>
            <a:endParaRPr lang="zh-CN" altLang="en-US" sz="2000" b="1">
              <a:solidFill>
                <a:srgbClr val="0000FF"/>
              </a:solidFill>
              <a:latin typeface="微软雅黑" panose="020B0503020204020204" pitchFamily="34" charset="-122"/>
              <a:ea typeface="微软雅黑" panose="020B0503020204020204" pitchFamily="34" charset="-122"/>
            </a:endParaRPr>
          </a:p>
          <a:p>
            <a:pPr eaLnBrk="0" fontAlgn="base" hangingPunct="0">
              <a:spcBef>
                <a:spcPct val="0"/>
              </a:spcBef>
              <a:spcAft>
                <a:spcPct val="0"/>
              </a:spcAft>
            </a:pPr>
            <a:r>
              <a:rPr lang="zh-CN" altLang="en-US" sz="2000" b="1">
                <a:solidFill>
                  <a:srgbClr val="000000"/>
                </a:solidFill>
                <a:latin typeface="微软雅黑" panose="020B0503020204020204" pitchFamily="34" charset="-122"/>
                <a:ea typeface="微软雅黑" panose="020B0503020204020204" pitchFamily="34" charset="-122"/>
              </a:rPr>
              <a:t>     </a:t>
            </a:r>
            <a:r>
              <a:rPr lang="zh-CN" altLang="en-US" sz="2000" b="1">
                <a:solidFill>
                  <a:srgbClr val="FF0000"/>
                </a:solidFill>
                <a:latin typeface="微软雅黑" panose="020B0503020204020204" pitchFamily="34" charset="-122"/>
                <a:ea typeface="微软雅黑" panose="020B0503020204020204" pitchFamily="34" charset="-122"/>
              </a:rPr>
              <a:t> </a:t>
            </a:r>
            <a:r>
              <a:rPr lang="zh-CN" altLang="en-US" sz="2000" b="1" smtClean="0">
                <a:solidFill>
                  <a:srgbClr val="FF0000"/>
                </a:solidFill>
                <a:latin typeface="微软雅黑" panose="020B0503020204020204" pitchFamily="34" charset="-122"/>
                <a:ea typeface="微软雅黑" panose="020B0503020204020204" pitchFamily="34" charset="-122"/>
              </a:rPr>
              <a:t>            错</a:t>
            </a:r>
            <a:r>
              <a:rPr lang="zh-CN" altLang="en-US" sz="2000" b="1">
                <a:solidFill>
                  <a:srgbClr val="FF0000"/>
                </a:solidFill>
                <a:latin typeface="微软雅黑" panose="020B0503020204020204" pitchFamily="34" charset="-122"/>
                <a:ea typeface="微软雅黑" panose="020B0503020204020204" pitchFamily="34" charset="-122"/>
              </a:rPr>
              <a:t>题</a:t>
            </a:r>
            <a:r>
              <a:rPr lang="zh-CN" altLang="en-US" sz="2000" b="1" smtClean="0">
                <a:solidFill>
                  <a:srgbClr val="FF0000"/>
                </a:solidFill>
                <a:latin typeface="微软雅黑" panose="020B0503020204020204" pitchFamily="34" charset="-122"/>
                <a:ea typeface="微软雅黑" panose="020B0503020204020204" pitchFamily="34" charset="-122"/>
              </a:rPr>
              <a:t>分析3</a:t>
            </a:r>
            <a:r>
              <a:rPr lang="zh-CN" altLang="en-US" sz="2000" b="1">
                <a:solidFill>
                  <a:srgbClr val="FF0000"/>
                </a:solidFill>
                <a:latin typeface="微软雅黑" panose="020B0503020204020204" pitchFamily="34" charset="-122"/>
                <a:ea typeface="微软雅黑" panose="020B0503020204020204" pitchFamily="34" charset="-122"/>
              </a:rPr>
              <a:t>件</a:t>
            </a:r>
            <a:r>
              <a:rPr lang="zh-CN" altLang="en-US" sz="2000" b="1" smtClean="0">
                <a:solidFill>
                  <a:srgbClr val="FF0000"/>
                </a:solidFill>
                <a:latin typeface="微软雅黑" panose="020B0503020204020204" pitchFamily="34" charset="-122"/>
                <a:ea typeface="微软雅黑" panose="020B0503020204020204" pitchFamily="34" charset="-122"/>
              </a:rPr>
              <a:t>事：</a:t>
            </a:r>
            <a:endParaRPr lang="en-US" altLang="zh-CN" sz="2000" b="1" smtClean="0">
              <a:solidFill>
                <a:srgbClr val="FF0000"/>
              </a:solidFill>
              <a:latin typeface="微软雅黑" panose="020B0503020204020204" pitchFamily="34" charset="-122"/>
              <a:ea typeface="微软雅黑" panose="020B0503020204020204" pitchFamily="34" charset="-122"/>
            </a:endParaRPr>
          </a:p>
          <a:p>
            <a:pPr eaLnBrk="0" fontAlgn="base" hangingPunct="0">
              <a:spcBef>
                <a:spcPct val="0"/>
              </a:spcBef>
              <a:spcAft>
                <a:spcPct val="0"/>
              </a:spcAft>
            </a:pPr>
            <a:r>
              <a:rPr lang="en-US" altLang="zh-CN" sz="2000" b="1" smtClean="0">
                <a:solidFill>
                  <a:srgbClr val="FF0000"/>
                </a:solidFill>
                <a:latin typeface="微软雅黑" panose="020B0503020204020204" pitchFamily="34" charset="-122"/>
                <a:ea typeface="微软雅黑" panose="020B0503020204020204" pitchFamily="34" charset="-122"/>
              </a:rPr>
              <a:t>                  </a:t>
            </a:r>
            <a:r>
              <a:rPr lang="en-US" altLang="zh-CN" sz="2000" b="1" smtClean="0">
                <a:solidFill>
                  <a:srgbClr val="0000FF"/>
                </a:solidFill>
                <a:latin typeface="微软雅黑" panose="020B0503020204020204" pitchFamily="34" charset="-122"/>
                <a:ea typeface="微软雅黑" panose="020B0503020204020204" pitchFamily="34" charset="-122"/>
              </a:rPr>
              <a:t>a</a:t>
            </a:r>
            <a:r>
              <a:rPr lang="en-US" altLang="zh-CN" sz="2000" b="1">
                <a:solidFill>
                  <a:srgbClr val="0000FF"/>
                </a:solidFill>
                <a:latin typeface="微软雅黑" panose="020B0503020204020204" pitchFamily="34" charset="-122"/>
                <a:ea typeface="微软雅黑" panose="020B0503020204020204" pitchFamily="34" charset="-122"/>
              </a:rPr>
              <a:t>.</a:t>
            </a:r>
            <a:r>
              <a:rPr lang="zh-CN" altLang="en-US" sz="2000" b="1">
                <a:solidFill>
                  <a:srgbClr val="0000FF"/>
                </a:solidFill>
                <a:latin typeface="微软雅黑" panose="020B0503020204020204" pitchFamily="34" charset="-122"/>
                <a:ea typeface="微软雅黑" panose="020B0503020204020204" pitchFamily="34" charset="-122"/>
              </a:rPr>
              <a:t>错误的原因；</a:t>
            </a:r>
            <a:r>
              <a:rPr lang="en-US" altLang="zh-CN" sz="2000" b="1">
                <a:solidFill>
                  <a:srgbClr val="0000FF"/>
                </a:solidFill>
                <a:latin typeface="微软雅黑" panose="020B0503020204020204" pitchFamily="34" charset="-122"/>
                <a:ea typeface="微软雅黑" panose="020B0503020204020204" pitchFamily="34" charset="-122"/>
              </a:rPr>
              <a:t>b.</a:t>
            </a:r>
            <a:r>
              <a:rPr lang="zh-CN" altLang="en-US" sz="2000" b="1">
                <a:solidFill>
                  <a:srgbClr val="0000FF"/>
                </a:solidFill>
                <a:latin typeface="微软雅黑" panose="020B0503020204020204" pitchFamily="34" charset="-122"/>
                <a:ea typeface="微软雅黑" panose="020B0503020204020204" pitchFamily="34" charset="-122"/>
              </a:rPr>
              <a:t>正确的解法；</a:t>
            </a:r>
            <a:r>
              <a:rPr lang="en-US" altLang="zh-CN" sz="2000" b="1">
                <a:solidFill>
                  <a:srgbClr val="0000FF"/>
                </a:solidFill>
                <a:latin typeface="微软雅黑" panose="020B0503020204020204" pitchFamily="34" charset="-122"/>
                <a:ea typeface="微软雅黑" panose="020B0503020204020204" pitchFamily="34" charset="-122"/>
              </a:rPr>
              <a:t>c.</a:t>
            </a:r>
            <a:r>
              <a:rPr lang="zh-CN" altLang="en-US" sz="2000" b="1">
                <a:solidFill>
                  <a:srgbClr val="0000FF"/>
                </a:solidFill>
                <a:latin typeface="微软雅黑" panose="020B0503020204020204" pitchFamily="34" charset="-122"/>
                <a:ea typeface="微软雅黑" panose="020B0503020204020204" pitchFamily="34" charset="-122"/>
              </a:rPr>
              <a:t>自己的感悟</a:t>
            </a:r>
            <a:r>
              <a:rPr lang="zh-CN" altLang="en-US" sz="2000" b="1" smtClean="0">
                <a:solidFill>
                  <a:srgbClr val="0000FF"/>
                </a:solidFill>
                <a:latin typeface="微软雅黑" panose="020B0503020204020204" pitchFamily="34" charset="-122"/>
                <a:ea typeface="微软雅黑" panose="020B0503020204020204" pitchFamily="34" charset="-122"/>
              </a:rPr>
              <a:t>。</a:t>
            </a:r>
            <a:endParaRPr lang="zh-CN" altLang="en-US" sz="2000" b="1">
              <a:solidFill>
                <a:srgbClr val="0000FF"/>
              </a:solidFill>
              <a:latin typeface="微软雅黑" panose="020B0503020204020204" pitchFamily="34" charset="-122"/>
              <a:ea typeface="微软雅黑" panose="020B0503020204020204" pitchFamily="34" charset="-122"/>
            </a:endParaRPr>
          </a:p>
        </p:txBody>
      </p:sp>
      <p:sp>
        <p:nvSpPr>
          <p:cNvPr id="3073" name="矩形 7"/>
          <p:cNvSpPr/>
          <p:nvPr/>
        </p:nvSpPr>
        <p:spPr>
          <a:xfrm>
            <a:off x="170180" y="1150600"/>
            <a:ext cx="11851640" cy="76200"/>
          </a:xfrm>
          <a:prstGeom prst="rect">
            <a:avLst/>
          </a:prstGeom>
          <a:gradFill rotWithShape="0">
            <a:gsLst>
              <a:gs pos="0">
                <a:srgbClr val="CC0066"/>
              </a:gs>
              <a:gs pos="100000">
                <a:srgbClr val="FF66CC">
                  <a:alpha val="40999"/>
                </a:srgbClr>
              </a:gs>
            </a:gsLst>
            <a:lin ang="0" scaled="1"/>
          </a:gradFill>
          <a:ln w="9525">
            <a:noFill/>
          </a:ln>
        </p:spPr>
        <p:txBody>
          <a:bodyPr lIns="118745" tIns="60960" rIns="118745" bIns="60960" anchor="ctr"/>
          <a:lstStyle/>
          <a:p>
            <a:pPr eaLnBrk="0" fontAlgn="base" hangingPunct="0">
              <a:spcBef>
                <a:spcPct val="0"/>
              </a:spcBef>
              <a:spcAft>
                <a:spcPct val="0"/>
              </a:spcAft>
            </a:pPr>
            <a:r>
              <a:rPr lang="en-US" altLang="zh-CN" b="1">
                <a:solidFill>
                  <a:srgbClr val="FFFFFF"/>
                </a:solidFill>
                <a:latin typeface="宋体" panose="02010600030101010101" pitchFamily="2" charset="-122"/>
                <a:sym typeface="宋体" panose="02010600030101010101" pitchFamily="2" charset="-122"/>
              </a:rPr>
              <a:t>`</a:t>
            </a:r>
            <a:endParaRPr lang="en-US" altLang="zh-CN" b="1">
              <a:solidFill>
                <a:srgbClr val="FFFFFF"/>
              </a:solidFill>
              <a:latin typeface="宋体" panose="02010600030101010101" pitchFamily="2" charset="-122"/>
              <a:sym typeface="宋体" panose="02010600030101010101" pitchFamily="2" charset="-122"/>
            </a:endParaRPr>
          </a:p>
        </p:txBody>
      </p:sp>
      <p:sp>
        <p:nvSpPr>
          <p:cNvPr id="2" name="文本框 1"/>
          <p:cNvSpPr txBox="1"/>
          <p:nvPr/>
        </p:nvSpPr>
        <p:spPr>
          <a:xfrm>
            <a:off x="1118447" y="525148"/>
            <a:ext cx="6301740" cy="460375"/>
          </a:xfrm>
          <a:prstGeom prst="rect">
            <a:avLst/>
          </a:prstGeom>
          <a:noFill/>
        </p:spPr>
        <p:txBody>
          <a:bodyPr wrap="square" rtlCol="0">
            <a:spAutoFit/>
          </a:bodyPr>
          <a:lstStyle/>
          <a:p>
            <a:pPr fontAlgn="base">
              <a:spcBef>
                <a:spcPct val="0"/>
              </a:spcBef>
              <a:spcAft>
                <a:spcPct val="0"/>
              </a:spcAft>
            </a:pPr>
            <a:r>
              <a:rPr lang="zh-CN" altLang="en-US" sz="2400" b="1" smtClean="0">
                <a:solidFill>
                  <a:srgbClr val="FF0000"/>
                </a:solidFill>
                <a:latin typeface="宋体" panose="02010600030101010101" pitchFamily="2" charset="-122"/>
                <a:cs typeface="微软雅黑" panose="020B0503020204020204" pitchFamily="34" charset="-122"/>
                <a:sym typeface="+mn-ea"/>
              </a:rPr>
              <a:t>第二，</a:t>
            </a:r>
            <a:r>
              <a:rPr lang="zh-CN" altLang="en-US" sz="2400" b="1">
                <a:solidFill>
                  <a:srgbClr val="0000FF"/>
                </a:solidFill>
                <a:latin typeface="宋体" panose="02010600030101010101" pitchFamily="2" charset="-122"/>
                <a:cs typeface="微软雅黑" panose="020B0503020204020204" pitchFamily="34" charset="-122"/>
                <a:sym typeface="+mn-ea"/>
              </a:rPr>
              <a:t>善用课堂“三宝”</a:t>
            </a:r>
            <a:endParaRPr lang="zh-CN" altLang="en-US" sz="2400" b="1" noProof="1" smtClean="0">
              <a:solidFill>
                <a:srgbClr val="0000FF"/>
              </a:solidFill>
              <a:latin typeface="宋体" panose="02010600030101010101" pitchFamily="2" charset="-122"/>
              <a:cs typeface="微软雅黑" panose="020B0503020204020204" pitchFamily="34" charset="-122"/>
              <a:sym typeface="+mn-ea"/>
            </a:endParaRPr>
          </a:p>
        </p:txBody>
      </p:sp>
    </p:spTree>
  </p:cSld>
  <p:clrMapOvr>
    <a:masterClrMapping/>
  </p:clrMapOvr>
  <p:transition spd="med">
    <p:push dir="u"/>
  </p:transition>
</p:sld>
</file>

<file path=ppt/slides/slide23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
            <a:lum/>
          </a:blip>
          <a:stretch>
            <a:fillRect/>
          </a:stretch>
        </a:blipFill>
        <a:effectLst/>
      </p:bgPr>
    </p:bg>
    <p:spTree>
      <p:nvGrpSpPr>
        <p:cNvPr id="1" name=""/>
        <p:cNvGrpSpPr/>
        <p:nvPr/>
      </p:nvGrpSpPr>
      <p:grpSpPr>
        <a:xfrm>
          <a:off x="0" y="0"/>
          <a:ext cx="0" cy="0"/>
          <a:chOff x="0" y="0"/>
          <a:chExt cx="0" cy="0"/>
        </a:xfrm>
      </p:grpSpPr>
      <p:sp>
        <p:nvSpPr>
          <p:cNvPr id="35" name="矩形 7"/>
          <p:cNvSpPr/>
          <p:nvPr/>
        </p:nvSpPr>
        <p:spPr>
          <a:xfrm flipV="1">
            <a:off x="0" y="994412"/>
            <a:ext cx="12001541" cy="45719"/>
          </a:xfrm>
          <a:prstGeom prst="rect">
            <a:avLst/>
          </a:prstGeom>
          <a:gradFill rotWithShape="0">
            <a:gsLst>
              <a:gs pos="0">
                <a:srgbClr val="CC0066"/>
              </a:gs>
              <a:gs pos="100000">
                <a:srgbClr val="FF66CC">
                  <a:alpha val="40999"/>
                </a:srgbClr>
              </a:gs>
            </a:gsLst>
            <a:lin ang="0" scaled="1"/>
          </a:gradFill>
          <a:ln w="9525">
            <a:noFill/>
          </a:ln>
        </p:spPr>
        <p:txBody>
          <a:bodyPr lIns="118745" tIns="60960" rIns="118745" bIns="60960" anchor="ctr"/>
          <a:lstStyle/>
          <a:p>
            <a:pPr eaLnBrk="0" fontAlgn="base" hangingPunct="0">
              <a:spcBef>
                <a:spcPct val="0"/>
              </a:spcBef>
              <a:spcAft>
                <a:spcPct val="0"/>
              </a:spcAft>
            </a:pPr>
            <a:r>
              <a:rPr lang="en-US" altLang="zh-CN" b="1">
                <a:solidFill>
                  <a:srgbClr val="FFFFFF"/>
                </a:solidFill>
                <a:latin typeface="宋体" panose="02010600030101010101" pitchFamily="2" charset="-122"/>
                <a:sym typeface="宋体" panose="02010600030101010101" pitchFamily="2" charset="-122"/>
              </a:rPr>
              <a:t>`</a:t>
            </a:r>
            <a:endParaRPr lang="en-US" altLang="zh-CN" b="1">
              <a:solidFill>
                <a:srgbClr val="FFFFFF"/>
              </a:solidFill>
              <a:latin typeface="宋体" panose="02010600030101010101" pitchFamily="2" charset="-122"/>
              <a:sym typeface="宋体" panose="02010600030101010101" pitchFamily="2" charset="-122"/>
            </a:endParaRPr>
          </a:p>
        </p:txBody>
      </p:sp>
      <p:sp>
        <p:nvSpPr>
          <p:cNvPr id="37" name="文本框 2"/>
          <p:cNvSpPr txBox="1"/>
          <p:nvPr/>
        </p:nvSpPr>
        <p:spPr>
          <a:xfrm>
            <a:off x="380960" y="357166"/>
            <a:ext cx="8477309" cy="523220"/>
          </a:xfrm>
          <a:prstGeom prst="rect">
            <a:avLst/>
          </a:prstGeom>
          <a:noFill/>
        </p:spPr>
        <p:txBody>
          <a:bodyPr wrap="square" rtlCol="0">
            <a:spAutoFit/>
          </a:bodyPr>
          <a:lstStyle/>
          <a:p>
            <a:pPr fontAlgn="base">
              <a:spcBef>
                <a:spcPct val="0"/>
              </a:spcBef>
              <a:spcAft>
                <a:spcPct val="0"/>
              </a:spcAft>
            </a:pPr>
            <a:r>
              <a:rPr lang="en-US" altLang="zh-CN" sz="2800" b="1" smtClean="0">
                <a:solidFill>
                  <a:srgbClr val="000000"/>
                </a:solidFill>
                <a:latin typeface="宋体" panose="02010600030101010101" pitchFamily="2" charset="-122"/>
                <a:sym typeface="+mn-ea"/>
              </a:rPr>
              <a:t>6.</a:t>
            </a:r>
            <a:r>
              <a:rPr lang="zh-CN" altLang="en-US" sz="2800" b="1" smtClean="0">
                <a:solidFill>
                  <a:srgbClr val="000000"/>
                </a:solidFill>
                <a:latin typeface="宋体" panose="02010600030101010101" pitchFamily="2" charset="-122"/>
                <a:sym typeface="+mn-ea"/>
              </a:rPr>
              <a:t>“四清”考试，“四清”保障</a:t>
            </a:r>
            <a:endParaRPr lang="zh-CN" altLang="en-US" sz="2800" b="1">
              <a:solidFill>
                <a:srgbClr val="000000"/>
              </a:solidFill>
              <a:latin typeface="宋体" panose="02010600030101010101" pitchFamily="2" charset="-122"/>
              <a:sym typeface="+mn-ea"/>
            </a:endParaRPr>
          </a:p>
        </p:txBody>
      </p:sp>
      <p:sp>
        <p:nvSpPr>
          <p:cNvPr id="40" name="矩形 39"/>
          <p:cNvSpPr/>
          <p:nvPr/>
        </p:nvSpPr>
        <p:spPr>
          <a:xfrm>
            <a:off x="2927780" y="1268070"/>
            <a:ext cx="8502259" cy="1077218"/>
          </a:xfrm>
          <a:prstGeom prst="rect">
            <a:avLst/>
          </a:prstGeom>
          <a:ln>
            <a:solidFill>
              <a:srgbClr val="3333CC"/>
            </a:solidFill>
          </a:ln>
        </p:spPr>
        <p:txBody>
          <a:bodyPr wrap="square">
            <a:spAutoFit/>
          </a:bodyPr>
          <a:lstStyle/>
          <a:p>
            <a:pPr fontAlgn="base" latinLnBrk="1">
              <a:spcBef>
                <a:spcPct val="0"/>
              </a:spcBef>
              <a:spcAft>
                <a:spcPct val="0"/>
              </a:spcAft>
            </a:pPr>
            <a:r>
              <a:rPr lang="en-US" altLang="zh-CN" sz="2000" b="1" smtClean="0">
                <a:solidFill>
                  <a:srgbClr val="FF0000"/>
                </a:solidFill>
                <a:latin typeface="宋体" panose="02010600030101010101" pitchFamily="2" charset="-122"/>
              </a:rPr>
              <a:t>1.</a:t>
            </a:r>
            <a:r>
              <a:rPr lang="zh-CN" altLang="zh-CN" sz="2000" b="1" smtClean="0">
                <a:solidFill>
                  <a:srgbClr val="FF0000"/>
                </a:solidFill>
                <a:latin typeface="宋体" panose="02010600030101010101" pitchFamily="2" charset="-122"/>
              </a:rPr>
              <a:t>当堂</a:t>
            </a:r>
            <a:r>
              <a:rPr lang="zh-CN" altLang="en-US" sz="2000" b="1" smtClean="0">
                <a:solidFill>
                  <a:srgbClr val="FF0000"/>
                </a:solidFill>
                <a:latin typeface="宋体" panose="02010600030101010101" pitchFamily="2" charset="-122"/>
              </a:rPr>
              <a:t>训练</a:t>
            </a:r>
            <a:r>
              <a:rPr lang="en-US" altLang="zh-CN" sz="2000" b="1" smtClean="0">
                <a:solidFill>
                  <a:srgbClr val="FF0000"/>
                </a:solidFill>
                <a:latin typeface="宋体" panose="02010600030101010101" pitchFamily="2" charset="-122"/>
              </a:rPr>
              <a:t>——</a:t>
            </a:r>
            <a:r>
              <a:rPr lang="zh-CN" altLang="en-US" sz="2000" b="1" smtClean="0">
                <a:solidFill>
                  <a:srgbClr val="FF0000"/>
                </a:solidFill>
                <a:latin typeface="宋体" panose="02010600030101010101" pitchFamily="2" charset="-122"/>
              </a:rPr>
              <a:t>堂堂清：</a:t>
            </a:r>
            <a:r>
              <a:rPr lang="en-US" altLang="zh-CN" sz="2000" b="1" smtClean="0">
                <a:solidFill>
                  <a:srgbClr val="0000FF"/>
                </a:solidFill>
                <a:latin typeface="宋体" panose="02010600030101010101" pitchFamily="2" charset="-122"/>
              </a:rPr>
              <a:t>1</a:t>
            </a:r>
            <a:r>
              <a:rPr lang="zh-CN" altLang="en-US" sz="2000" b="1" smtClean="0">
                <a:solidFill>
                  <a:srgbClr val="0000FF"/>
                </a:solidFill>
                <a:latin typeface="宋体" panose="02010600030101010101" pitchFamily="2" charset="-122"/>
              </a:rPr>
              <a:t>例</a:t>
            </a:r>
            <a:r>
              <a:rPr lang="en-US" altLang="zh-CN" sz="2000" b="1" smtClean="0">
                <a:solidFill>
                  <a:srgbClr val="0000FF"/>
                </a:solidFill>
                <a:latin typeface="宋体" panose="02010600030101010101" pitchFamily="2" charset="-122"/>
              </a:rPr>
              <a:t>3</a:t>
            </a:r>
            <a:r>
              <a:rPr lang="zh-CN" altLang="en-US" sz="2000" b="1" smtClean="0">
                <a:solidFill>
                  <a:srgbClr val="0000FF"/>
                </a:solidFill>
                <a:latin typeface="宋体" panose="02010600030101010101" pitchFamily="2" charset="-122"/>
              </a:rPr>
              <a:t>变式，随堂练</a:t>
            </a:r>
            <a:endParaRPr lang="en-US" altLang="zh-CN" sz="2000" b="1" smtClean="0">
              <a:solidFill>
                <a:srgbClr val="0000FF"/>
              </a:solidFill>
              <a:latin typeface="宋体" panose="02010600030101010101" pitchFamily="2" charset="-122"/>
            </a:endParaRPr>
          </a:p>
          <a:p>
            <a:pPr fontAlgn="base" latinLnBrk="1">
              <a:spcBef>
                <a:spcPct val="0"/>
              </a:spcBef>
              <a:spcAft>
                <a:spcPct val="0"/>
              </a:spcAft>
            </a:pPr>
            <a:r>
              <a:rPr lang="en-US" altLang="zh-CN" sz="2400" b="1" smtClean="0">
                <a:solidFill>
                  <a:srgbClr val="000000"/>
                </a:solidFill>
                <a:latin typeface="宋体" panose="02010600030101010101" pitchFamily="2" charset="-122"/>
              </a:rPr>
              <a:t>    </a:t>
            </a:r>
            <a:r>
              <a:rPr lang="zh-CN" altLang="en-US" sz="2000" b="1" smtClean="0">
                <a:solidFill>
                  <a:srgbClr val="000000"/>
                </a:solidFill>
                <a:latin typeface="宋体" panose="02010600030101010101" pitchFamily="2" charset="-122"/>
              </a:rPr>
              <a:t>（</a:t>
            </a:r>
            <a:r>
              <a:rPr lang="en-US" altLang="zh-CN" sz="2000" b="1" smtClean="0">
                <a:solidFill>
                  <a:srgbClr val="000000"/>
                </a:solidFill>
                <a:latin typeface="宋体" panose="02010600030101010101" pitchFamily="2" charset="-122"/>
              </a:rPr>
              <a:t>1</a:t>
            </a:r>
            <a:r>
              <a:rPr lang="zh-CN" altLang="en-US" sz="2000" b="1" smtClean="0">
                <a:solidFill>
                  <a:srgbClr val="000000"/>
                </a:solidFill>
                <a:latin typeface="宋体" panose="02010600030101010101" pitchFamily="2" charset="-122"/>
              </a:rPr>
              <a:t>）题目典型，规范准确；</a:t>
            </a:r>
            <a:endParaRPr lang="en-US" altLang="zh-CN" sz="2000" b="1" smtClean="0">
              <a:solidFill>
                <a:srgbClr val="000000"/>
              </a:solidFill>
              <a:latin typeface="宋体" panose="02010600030101010101" pitchFamily="2" charset="-122"/>
            </a:endParaRPr>
          </a:p>
          <a:p>
            <a:pPr fontAlgn="base" latinLnBrk="1">
              <a:spcBef>
                <a:spcPct val="0"/>
              </a:spcBef>
              <a:spcAft>
                <a:spcPct val="0"/>
              </a:spcAft>
            </a:pPr>
            <a:r>
              <a:rPr lang="en-US" altLang="zh-CN" sz="2000" b="1" smtClean="0">
                <a:solidFill>
                  <a:srgbClr val="000000"/>
                </a:solidFill>
                <a:latin typeface="宋体" panose="02010600030101010101" pitchFamily="2" charset="-122"/>
              </a:rPr>
              <a:t>     </a:t>
            </a:r>
            <a:r>
              <a:rPr lang="zh-CN" altLang="en-US" sz="2000" b="1" smtClean="0">
                <a:solidFill>
                  <a:srgbClr val="000000"/>
                </a:solidFill>
                <a:latin typeface="宋体" panose="02010600030101010101" pitchFamily="2" charset="-122"/>
              </a:rPr>
              <a:t>（</a:t>
            </a:r>
            <a:r>
              <a:rPr lang="en-US" altLang="zh-CN" sz="2000" b="1" smtClean="0">
                <a:solidFill>
                  <a:srgbClr val="000000"/>
                </a:solidFill>
                <a:latin typeface="宋体" panose="02010600030101010101" pitchFamily="2" charset="-122"/>
              </a:rPr>
              <a:t>2</a:t>
            </a:r>
            <a:r>
              <a:rPr lang="zh-CN" altLang="en-US" sz="2000" b="1" smtClean="0">
                <a:solidFill>
                  <a:srgbClr val="000000"/>
                </a:solidFill>
                <a:latin typeface="宋体" panose="02010600030101010101" pitchFamily="2" charset="-122"/>
              </a:rPr>
              <a:t>）错题归类，滚动训练。</a:t>
            </a:r>
            <a:endParaRPr lang="zh-CN" altLang="zh-CN" sz="2000" b="1" smtClean="0">
              <a:solidFill>
                <a:srgbClr val="000000"/>
              </a:solidFill>
              <a:latin typeface="宋体" panose="02010600030101010101" pitchFamily="2" charset="-122"/>
            </a:endParaRPr>
          </a:p>
        </p:txBody>
      </p:sp>
      <p:grpSp>
        <p:nvGrpSpPr>
          <p:cNvPr id="2" name="组合 4"/>
          <p:cNvGrpSpPr/>
          <p:nvPr/>
        </p:nvGrpSpPr>
        <p:grpSpPr>
          <a:xfrm>
            <a:off x="1619220" y="1285860"/>
            <a:ext cx="1333509" cy="4357718"/>
            <a:chOff x="779699" y="908825"/>
            <a:chExt cx="917220" cy="5906893"/>
          </a:xfrm>
        </p:grpSpPr>
        <p:sp>
          <p:nvSpPr>
            <p:cNvPr id="42" name="矩形 41"/>
            <p:cNvSpPr/>
            <p:nvPr/>
          </p:nvSpPr>
          <p:spPr>
            <a:xfrm>
              <a:off x="779699" y="2654521"/>
              <a:ext cx="655157" cy="1126418"/>
            </a:xfrm>
            <a:prstGeom prst="rect">
              <a:avLst/>
            </a:prstGeom>
            <a:ln>
              <a:solidFill>
                <a:srgbClr val="C00000"/>
              </a:solidFill>
            </a:ln>
          </p:spPr>
          <p:txBody>
            <a:bodyPr wrap="square">
              <a:spAutoFit/>
            </a:bodyPr>
            <a:lstStyle/>
            <a:p>
              <a:pPr algn="ctr" fontAlgn="base">
                <a:spcBef>
                  <a:spcPct val="0"/>
                </a:spcBef>
                <a:spcAft>
                  <a:spcPct val="0"/>
                </a:spcAft>
              </a:pPr>
              <a:r>
                <a:rPr lang="zh-CN" altLang="en-US" sz="2400" b="1" smtClean="0">
                  <a:solidFill>
                    <a:srgbClr val="000000"/>
                  </a:solidFill>
                  <a:latin typeface="黑体" panose="02010600030101010101" pitchFamily="49" charset="-122"/>
                  <a:ea typeface="黑体" panose="02010600030101010101" pitchFamily="49" charset="-122"/>
                  <a:cs typeface="黑体" panose="02010600030101010101" pitchFamily="49" charset="-122"/>
                  <a:sym typeface="华文楷体" panose="02010600040101010101" pitchFamily="2" charset="-122"/>
                </a:rPr>
                <a:t>四清考试</a:t>
              </a:r>
              <a:endParaRPr lang="zh-CN" altLang="en-US" sz="2400" b="1">
                <a:solidFill>
                  <a:srgbClr val="000000"/>
                </a:solidFill>
                <a:latin typeface="黑体" panose="02010600030101010101" pitchFamily="49" charset="-122"/>
                <a:ea typeface="黑体" panose="02010600030101010101" pitchFamily="49" charset="-122"/>
                <a:cs typeface="黑体" panose="02010600030101010101" pitchFamily="49" charset="-122"/>
                <a:sym typeface="华文楷体" panose="02010600040101010101" pitchFamily="2" charset="-122"/>
              </a:endParaRPr>
            </a:p>
          </p:txBody>
        </p:sp>
        <p:sp>
          <p:nvSpPr>
            <p:cNvPr id="43" name="左大括号 42"/>
            <p:cNvSpPr/>
            <p:nvPr/>
          </p:nvSpPr>
          <p:spPr>
            <a:xfrm>
              <a:off x="1512104" y="908825"/>
              <a:ext cx="184815" cy="5906893"/>
            </a:xfrm>
            <a:prstGeom prst="leftBrace">
              <a:avLst/>
            </a:prstGeom>
            <a:solidFill>
              <a:srgbClr val="00B0F0"/>
            </a:solidFill>
            <a:ln>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fontAlgn="base">
                <a:spcBef>
                  <a:spcPct val="0"/>
                </a:spcBef>
                <a:spcAft>
                  <a:spcPct val="0"/>
                </a:spcAft>
              </a:pPr>
              <a:endParaRPr lang="zh-CN" altLang="en-US" b="1">
                <a:solidFill>
                  <a:srgbClr val="000000"/>
                </a:solidFill>
              </a:endParaRPr>
            </a:p>
          </p:txBody>
        </p:sp>
      </p:grpSp>
      <p:sp>
        <p:nvSpPr>
          <p:cNvPr id="44" name="矩形 43"/>
          <p:cNvSpPr/>
          <p:nvPr/>
        </p:nvSpPr>
        <p:spPr>
          <a:xfrm>
            <a:off x="2927782" y="2428871"/>
            <a:ext cx="8502257" cy="1015663"/>
          </a:xfrm>
          <a:prstGeom prst="rect">
            <a:avLst/>
          </a:prstGeom>
          <a:ln>
            <a:solidFill>
              <a:srgbClr val="3333CC"/>
            </a:solidFill>
          </a:ln>
        </p:spPr>
        <p:txBody>
          <a:bodyPr wrap="square">
            <a:spAutoFit/>
          </a:bodyPr>
          <a:lstStyle/>
          <a:p>
            <a:pPr fontAlgn="base" latinLnBrk="1">
              <a:spcBef>
                <a:spcPct val="0"/>
              </a:spcBef>
              <a:spcAft>
                <a:spcPct val="0"/>
              </a:spcAft>
            </a:pPr>
            <a:r>
              <a:rPr lang="en-US" altLang="zh-CN" sz="2000" b="1" smtClean="0">
                <a:solidFill>
                  <a:srgbClr val="FF0000"/>
                </a:solidFill>
                <a:latin typeface="宋体" panose="02010600030101010101" pitchFamily="2" charset="-122"/>
              </a:rPr>
              <a:t>2.</a:t>
            </a:r>
            <a:r>
              <a:rPr lang="zh-CN" altLang="zh-CN" sz="2000" b="1" smtClean="0">
                <a:solidFill>
                  <a:srgbClr val="FF0000"/>
                </a:solidFill>
                <a:latin typeface="宋体" panose="02010600030101010101" pitchFamily="2" charset="-122"/>
              </a:rPr>
              <a:t>当</a:t>
            </a:r>
            <a:r>
              <a:rPr lang="zh-CN" altLang="en-US" sz="2000" b="1" smtClean="0">
                <a:solidFill>
                  <a:srgbClr val="FF0000"/>
                </a:solidFill>
                <a:latin typeface="宋体" panose="02010600030101010101" pitchFamily="2" charset="-122"/>
              </a:rPr>
              <a:t>天测试</a:t>
            </a:r>
            <a:r>
              <a:rPr lang="en-US" altLang="zh-CN" sz="2000" b="1" smtClean="0">
                <a:solidFill>
                  <a:srgbClr val="FF0000"/>
                </a:solidFill>
                <a:latin typeface="宋体" panose="02010600030101010101" pitchFamily="2" charset="-122"/>
              </a:rPr>
              <a:t>——</a:t>
            </a:r>
            <a:r>
              <a:rPr lang="zh-CN" altLang="en-US" sz="2000" b="1" smtClean="0">
                <a:solidFill>
                  <a:srgbClr val="FF0000"/>
                </a:solidFill>
                <a:latin typeface="宋体" panose="02010600030101010101" pitchFamily="2" charset="-122"/>
              </a:rPr>
              <a:t>日日清：</a:t>
            </a:r>
            <a:r>
              <a:rPr lang="en-US" altLang="zh-CN" sz="2000" b="1" smtClean="0">
                <a:solidFill>
                  <a:srgbClr val="0000FF"/>
                </a:solidFill>
                <a:latin typeface="宋体" panose="02010600030101010101" pitchFamily="2" charset="-122"/>
              </a:rPr>
              <a:t>1</a:t>
            </a:r>
            <a:r>
              <a:rPr lang="zh-CN" altLang="en-US" sz="2000" b="1" smtClean="0">
                <a:solidFill>
                  <a:srgbClr val="0000FF"/>
                </a:solidFill>
                <a:latin typeface="宋体" panose="02010600030101010101" pitchFamily="2" charset="-122"/>
              </a:rPr>
              <a:t>日</a:t>
            </a:r>
            <a:r>
              <a:rPr lang="en-US" altLang="zh-CN" sz="2000" b="1" smtClean="0">
                <a:solidFill>
                  <a:srgbClr val="0000FF"/>
                </a:solidFill>
                <a:latin typeface="宋体" panose="02010600030101010101" pitchFamily="2" charset="-122"/>
              </a:rPr>
              <a:t>5</a:t>
            </a:r>
            <a:r>
              <a:rPr lang="zh-CN" altLang="en-US" sz="2000" b="1" smtClean="0">
                <a:solidFill>
                  <a:srgbClr val="0000FF"/>
                </a:solidFill>
                <a:latin typeface="宋体" panose="02010600030101010101" pitchFamily="2" charset="-122"/>
              </a:rPr>
              <a:t>测试，课下练</a:t>
            </a:r>
            <a:endParaRPr lang="en-US" altLang="zh-CN" sz="2000" b="1" smtClean="0">
              <a:solidFill>
                <a:srgbClr val="0000FF"/>
              </a:solidFill>
              <a:latin typeface="宋体" panose="02010600030101010101" pitchFamily="2" charset="-122"/>
            </a:endParaRPr>
          </a:p>
          <a:p>
            <a:pPr fontAlgn="base" latinLnBrk="1">
              <a:spcBef>
                <a:spcPct val="0"/>
              </a:spcBef>
              <a:spcAft>
                <a:spcPct val="0"/>
              </a:spcAft>
            </a:pPr>
            <a:r>
              <a:rPr lang="en-US" altLang="zh-CN" sz="2000" b="1" smtClean="0">
                <a:solidFill>
                  <a:srgbClr val="FF0000"/>
                </a:solidFill>
                <a:latin typeface="宋体" panose="02010600030101010101" pitchFamily="2" charset="-122"/>
              </a:rPr>
              <a:t>     </a:t>
            </a:r>
            <a:r>
              <a:rPr lang="zh-CN" altLang="en-US" sz="2000" b="1" smtClean="0">
                <a:solidFill>
                  <a:srgbClr val="000000"/>
                </a:solidFill>
                <a:latin typeface="宋体" panose="02010600030101010101" pitchFamily="2" charset="-122"/>
              </a:rPr>
              <a:t>（</a:t>
            </a:r>
            <a:r>
              <a:rPr lang="en-US" altLang="zh-CN" sz="2000" b="1" smtClean="0">
                <a:solidFill>
                  <a:srgbClr val="000000"/>
                </a:solidFill>
                <a:latin typeface="宋体" panose="02010600030101010101" pitchFamily="2" charset="-122"/>
              </a:rPr>
              <a:t>1</a:t>
            </a:r>
            <a:r>
              <a:rPr lang="zh-CN" altLang="en-US" sz="2000" b="1" smtClean="0">
                <a:solidFill>
                  <a:srgbClr val="000000"/>
                </a:solidFill>
                <a:latin typeface="宋体" panose="02010600030101010101" pitchFamily="2" charset="-122"/>
              </a:rPr>
              <a:t>）典型题目，紧扣高考；</a:t>
            </a:r>
            <a:endParaRPr lang="en-US" altLang="zh-CN" sz="2000" b="1" smtClean="0">
              <a:solidFill>
                <a:srgbClr val="000000"/>
              </a:solidFill>
              <a:latin typeface="宋体" panose="02010600030101010101" pitchFamily="2" charset="-122"/>
            </a:endParaRPr>
          </a:p>
          <a:p>
            <a:pPr fontAlgn="base" latinLnBrk="1">
              <a:spcBef>
                <a:spcPct val="0"/>
              </a:spcBef>
              <a:spcAft>
                <a:spcPct val="0"/>
              </a:spcAft>
            </a:pPr>
            <a:r>
              <a:rPr lang="en-US" altLang="zh-CN" sz="2000" b="1" smtClean="0">
                <a:solidFill>
                  <a:srgbClr val="000000"/>
                </a:solidFill>
                <a:latin typeface="宋体" panose="02010600030101010101" pitchFamily="2" charset="-122"/>
              </a:rPr>
              <a:t>     </a:t>
            </a:r>
            <a:r>
              <a:rPr lang="zh-CN" altLang="en-US" sz="2000" b="1" smtClean="0">
                <a:solidFill>
                  <a:srgbClr val="000000"/>
                </a:solidFill>
                <a:latin typeface="宋体" panose="02010600030101010101" pitchFamily="2" charset="-122"/>
              </a:rPr>
              <a:t>（</a:t>
            </a:r>
            <a:r>
              <a:rPr lang="en-US" altLang="zh-CN" sz="2000" b="1" smtClean="0">
                <a:solidFill>
                  <a:srgbClr val="000000"/>
                </a:solidFill>
                <a:latin typeface="宋体" panose="02010600030101010101" pitchFamily="2" charset="-122"/>
              </a:rPr>
              <a:t>2</a:t>
            </a:r>
            <a:r>
              <a:rPr lang="zh-CN" altLang="en-US" sz="2000" b="1" smtClean="0">
                <a:solidFill>
                  <a:srgbClr val="000000"/>
                </a:solidFill>
                <a:latin typeface="宋体" panose="02010600030101010101" pitchFamily="2" charset="-122"/>
              </a:rPr>
              <a:t>）规范准确，滚动训练。</a:t>
            </a:r>
            <a:endParaRPr lang="zh-CN" altLang="zh-CN" sz="2000" b="1" smtClean="0">
              <a:solidFill>
                <a:srgbClr val="000000"/>
              </a:solidFill>
              <a:latin typeface="宋体" panose="02010600030101010101" pitchFamily="2" charset="-122"/>
            </a:endParaRPr>
          </a:p>
        </p:txBody>
      </p:sp>
      <p:sp>
        <p:nvSpPr>
          <p:cNvPr id="45" name="矩形 44"/>
          <p:cNvSpPr/>
          <p:nvPr/>
        </p:nvSpPr>
        <p:spPr>
          <a:xfrm>
            <a:off x="2927782" y="3500438"/>
            <a:ext cx="8502257" cy="1015663"/>
          </a:xfrm>
          <a:prstGeom prst="rect">
            <a:avLst/>
          </a:prstGeom>
          <a:ln>
            <a:solidFill>
              <a:srgbClr val="3333CC"/>
            </a:solidFill>
          </a:ln>
        </p:spPr>
        <p:txBody>
          <a:bodyPr wrap="square">
            <a:spAutoFit/>
          </a:bodyPr>
          <a:lstStyle/>
          <a:p>
            <a:pPr fontAlgn="base" latinLnBrk="1">
              <a:spcBef>
                <a:spcPct val="0"/>
              </a:spcBef>
              <a:spcAft>
                <a:spcPct val="0"/>
              </a:spcAft>
            </a:pPr>
            <a:r>
              <a:rPr lang="en-US" altLang="zh-CN" sz="2000" b="1" smtClean="0">
                <a:solidFill>
                  <a:srgbClr val="FF0000"/>
                </a:solidFill>
                <a:latin typeface="宋体" panose="02010600030101010101" pitchFamily="2" charset="-122"/>
              </a:rPr>
              <a:t>3.</a:t>
            </a:r>
            <a:r>
              <a:rPr lang="zh-CN" altLang="zh-CN" sz="2000" b="1" smtClean="0">
                <a:solidFill>
                  <a:srgbClr val="FF0000"/>
                </a:solidFill>
                <a:latin typeface="宋体" panose="02010600030101010101" pitchFamily="2" charset="-122"/>
              </a:rPr>
              <a:t>当</a:t>
            </a:r>
            <a:r>
              <a:rPr lang="zh-CN" altLang="en-US" sz="2000" b="1" smtClean="0">
                <a:solidFill>
                  <a:srgbClr val="FF0000"/>
                </a:solidFill>
                <a:latin typeface="宋体" panose="02010600030101010101" pitchFamily="2" charset="-122"/>
              </a:rPr>
              <a:t>周测试</a:t>
            </a:r>
            <a:r>
              <a:rPr lang="en-US" altLang="zh-CN" sz="2000" b="1" smtClean="0">
                <a:solidFill>
                  <a:srgbClr val="FF0000"/>
                </a:solidFill>
                <a:latin typeface="宋体" panose="02010600030101010101" pitchFamily="2" charset="-122"/>
              </a:rPr>
              <a:t>——</a:t>
            </a:r>
            <a:r>
              <a:rPr lang="zh-CN" altLang="en-US" sz="2000" b="1" smtClean="0">
                <a:solidFill>
                  <a:srgbClr val="FF0000"/>
                </a:solidFill>
                <a:latin typeface="宋体" panose="02010600030101010101" pitchFamily="2" charset="-122"/>
              </a:rPr>
              <a:t>周周清：</a:t>
            </a:r>
            <a:r>
              <a:rPr lang="en-US" altLang="zh-CN" sz="2000" b="1" smtClean="0">
                <a:solidFill>
                  <a:srgbClr val="0000FF"/>
                </a:solidFill>
                <a:latin typeface="宋体" panose="02010600030101010101" pitchFamily="2" charset="-122"/>
              </a:rPr>
              <a:t>1</a:t>
            </a:r>
            <a:r>
              <a:rPr lang="zh-CN" altLang="en-US" sz="2000" b="1" smtClean="0">
                <a:solidFill>
                  <a:srgbClr val="0000FF"/>
                </a:solidFill>
                <a:latin typeface="宋体" panose="02010600030101010101" pitchFamily="2" charset="-122"/>
              </a:rPr>
              <a:t>周</a:t>
            </a:r>
            <a:r>
              <a:rPr lang="en-US" altLang="zh-CN" sz="2000" b="1" smtClean="0">
                <a:solidFill>
                  <a:srgbClr val="0000FF"/>
                </a:solidFill>
                <a:latin typeface="宋体" panose="02010600030101010101" pitchFamily="2" charset="-122"/>
              </a:rPr>
              <a:t>1</a:t>
            </a:r>
            <a:r>
              <a:rPr lang="zh-CN" altLang="en-US" sz="2000" b="1" smtClean="0">
                <a:solidFill>
                  <a:srgbClr val="0000FF"/>
                </a:solidFill>
                <a:latin typeface="宋体" panose="02010600030101010101" pitchFamily="2" charset="-122"/>
              </a:rPr>
              <a:t>规范，滚动练</a:t>
            </a:r>
            <a:endParaRPr lang="en-US" altLang="zh-CN" sz="2000" b="1" smtClean="0">
              <a:solidFill>
                <a:srgbClr val="0000FF"/>
              </a:solidFill>
              <a:latin typeface="宋体" panose="02010600030101010101" pitchFamily="2" charset="-122"/>
            </a:endParaRPr>
          </a:p>
          <a:p>
            <a:pPr fontAlgn="base" latinLnBrk="1">
              <a:spcBef>
                <a:spcPct val="0"/>
              </a:spcBef>
              <a:spcAft>
                <a:spcPct val="0"/>
              </a:spcAft>
            </a:pPr>
            <a:r>
              <a:rPr lang="en-US" altLang="zh-CN" sz="2000" b="1" smtClean="0">
                <a:solidFill>
                  <a:srgbClr val="000000"/>
                </a:solidFill>
                <a:latin typeface="宋体" panose="02010600030101010101" pitchFamily="2" charset="-122"/>
              </a:rPr>
              <a:t>     </a:t>
            </a:r>
            <a:r>
              <a:rPr lang="zh-CN" altLang="en-US" sz="2000" b="1" smtClean="0">
                <a:solidFill>
                  <a:srgbClr val="000000"/>
                </a:solidFill>
                <a:latin typeface="宋体" panose="02010600030101010101" pitchFamily="2" charset="-122"/>
              </a:rPr>
              <a:t>（</a:t>
            </a:r>
            <a:r>
              <a:rPr lang="en-US" altLang="zh-CN" sz="2000" b="1" smtClean="0">
                <a:solidFill>
                  <a:srgbClr val="000000"/>
                </a:solidFill>
                <a:latin typeface="宋体" panose="02010600030101010101" pitchFamily="2" charset="-122"/>
              </a:rPr>
              <a:t>1</a:t>
            </a:r>
            <a:r>
              <a:rPr lang="zh-CN" altLang="en-US" sz="2000" b="1" smtClean="0">
                <a:solidFill>
                  <a:srgbClr val="000000"/>
                </a:solidFill>
                <a:latin typeface="宋体" panose="02010600030101010101" pitchFamily="2" charset="-122"/>
              </a:rPr>
              <a:t>）准确度、规范度、速度；</a:t>
            </a:r>
            <a:endParaRPr lang="en-US" altLang="zh-CN" sz="2000" b="1" smtClean="0">
              <a:solidFill>
                <a:srgbClr val="000000"/>
              </a:solidFill>
              <a:latin typeface="宋体" panose="02010600030101010101" pitchFamily="2" charset="-122"/>
            </a:endParaRPr>
          </a:p>
          <a:p>
            <a:pPr fontAlgn="base" latinLnBrk="1">
              <a:spcBef>
                <a:spcPct val="0"/>
              </a:spcBef>
              <a:spcAft>
                <a:spcPct val="0"/>
              </a:spcAft>
            </a:pPr>
            <a:r>
              <a:rPr lang="en-US" altLang="zh-CN" sz="2000" b="1" smtClean="0">
                <a:solidFill>
                  <a:srgbClr val="000000"/>
                </a:solidFill>
                <a:latin typeface="宋体" panose="02010600030101010101" pitchFamily="2" charset="-122"/>
              </a:rPr>
              <a:t>     </a:t>
            </a:r>
            <a:r>
              <a:rPr lang="zh-CN" altLang="en-US" sz="2000" b="1" smtClean="0">
                <a:solidFill>
                  <a:srgbClr val="000000"/>
                </a:solidFill>
                <a:latin typeface="宋体" panose="02010600030101010101" pitchFamily="2" charset="-122"/>
              </a:rPr>
              <a:t>（</a:t>
            </a:r>
            <a:r>
              <a:rPr lang="en-US" altLang="zh-CN" sz="2000" b="1" smtClean="0">
                <a:solidFill>
                  <a:srgbClr val="000000"/>
                </a:solidFill>
                <a:latin typeface="宋体" panose="02010600030101010101" pitchFamily="2" charset="-122"/>
              </a:rPr>
              <a:t>2</a:t>
            </a:r>
            <a:r>
              <a:rPr lang="zh-CN" altLang="en-US" sz="2000" b="1" smtClean="0">
                <a:solidFill>
                  <a:srgbClr val="000000"/>
                </a:solidFill>
                <a:latin typeface="宋体" panose="02010600030101010101" pitchFamily="2" charset="-122"/>
              </a:rPr>
              <a:t>）审题要点、答题要点（采分点）、易错点；</a:t>
            </a:r>
            <a:endParaRPr lang="zh-CN" altLang="zh-CN" sz="2000" b="1" smtClean="0">
              <a:solidFill>
                <a:srgbClr val="000000"/>
              </a:solidFill>
              <a:latin typeface="宋体" panose="02010600030101010101" pitchFamily="2" charset="-122"/>
            </a:endParaRPr>
          </a:p>
        </p:txBody>
      </p:sp>
      <p:sp>
        <p:nvSpPr>
          <p:cNvPr id="46" name="矩形 45"/>
          <p:cNvSpPr/>
          <p:nvPr/>
        </p:nvSpPr>
        <p:spPr>
          <a:xfrm>
            <a:off x="1238218" y="5786454"/>
            <a:ext cx="10080700" cy="400110"/>
          </a:xfrm>
          <a:prstGeom prst="rect">
            <a:avLst/>
          </a:prstGeom>
          <a:ln>
            <a:solidFill>
              <a:srgbClr val="3333CC"/>
            </a:solidFill>
          </a:ln>
        </p:spPr>
        <p:txBody>
          <a:bodyPr wrap="square">
            <a:spAutoFit/>
          </a:bodyPr>
          <a:lstStyle/>
          <a:p>
            <a:pPr fontAlgn="base" latinLnBrk="1">
              <a:spcBef>
                <a:spcPct val="0"/>
              </a:spcBef>
              <a:spcAft>
                <a:spcPct val="0"/>
              </a:spcAft>
            </a:pPr>
            <a:r>
              <a:rPr lang="zh-CN" altLang="en-US" sz="2000" b="1" smtClean="0">
                <a:solidFill>
                  <a:srgbClr val="FF0000"/>
                </a:solidFill>
                <a:latin typeface="黑体" panose="02010600030101010101" pitchFamily="49" charset="-122"/>
                <a:ea typeface="黑体" panose="02010600030101010101" pitchFamily="49" charset="-122"/>
              </a:rPr>
              <a:t>注意：有课堂</a:t>
            </a:r>
            <a:r>
              <a:rPr lang="en-US" altLang="zh-CN" sz="2000" b="1" smtClean="0">
                <a:solidFill>
                  <a:srgbClr val="FF0000"/>
                </a:solidFill>
                <a:latin typeface="黑体" panose="02010600030101010101" pitchFamily="49" charset="-122"/>
                <a:ea typeface="黑体" panose="02010600030101010101" pitchFamily="49" charset="-122"/>
              </a:rPr>
              <a:t>——</a:t>
            </a:r>
            <a:r>
              <a:rPr lang="zh-CN" altLang="en-US" sz="2000" b="1" smtClean="0">
                <a:solidFill>
                  <a:srgbClr val="FF0000"/>
                </a:solidFill>
                <a:latin typeface="黑体" panose="02010600030101010101" pitchFamily="49" charset="-122"/>
                <a:ea typeface="黑体" panose="02010600030101010101" pitchFamily="49" charset="-122"/>
              </a:rPr>
              <a:t>必测试，必批阅，必分数，必问题，必补救！</a:t>
            </a:r>
            <a:endParaRPr lang="en-US" altLang="zh-CN" sz="2000" b="1" smtClean="0">
              <a:solidFill>
                <a:srgbClr val="FF0000"/>
              </a:solidFill>
              <a:latin typeface="黑体" panose="02010600030101010101" pitchFamily="49" charset="-122"/>
              <a:ea typeface="黑体" panose="02010600030101010101" pitchFamily="49" charset="-122"/>
            </a:endParaRPr>
          </a:p>
        </p:txBody>
      </p:sp>
      <p:sp>
        <p:nvSpPr>
          <p:cNvPr id="47" name="矩形 46"/>
          <p:cNvSpPr/>
          <p:nvPr/>
        </p:nvSpPr>
        <p:spPr>
          <a:xfrm>
            <a:off x="2952728" y="4643449"/>
            <a:ext cx="8477309" cy="1015663"/>
          </a:xfrm>
          <a:prstGeom prst="rect">
            <a:avLst/>
          </a:prstGeom>
          <a:ln>
            <a:solidFill>
              <a:srgbClr val="3333CC"/>
            </a:solidFill>
          </a:ln>
        </p:spPr>
        <p:txBody>
          <a:bodyPr wrap="square">
            <a:spAutoFit/>
          </a:bodyPr>
          <a:lstStyle/>
          <a:p>
            <a:pPr fontAlgn="base" latinLnBrk="1">
              <a:spcBef>
                <a:spcPct val="0"/>
              </a:spcBef>
              <a:spcAft>
                <a:spcPct val="0"/>
              </a:spcAft>
            </a:pPr>
            <a:r>
              <a:rPr lang="en-US" altLang="zh-CN" sz="2000" b="1" smtClean="0">
                <a:solidFill>
                  <a:srgbClr val="FF0000"/>
                </a:solidFill>
                <a:latin typeface="宋体" panose="02010600030101010101" pitchFamily="2" charset="-122"/>
              </a:rPr>
              <a:t>4.</a:t>
            </a:r>
            <a:r>
              <a:rPr lang="zh-CN" altLang="zh-CN" sz="2000" b="1" smtClean="0">
                <a:solidFill>
                  <a:srgbClr val="FF0000"/>
                </a:solidFill>
                <a:latin typeface="宋体" panose="02010600030101010101" pitchFamily="2" charset="-122"/>
              </a:rPr>
              <a:t>当</a:t>
            </a:r>
            <a:r>
              <a:rPr lang="zh-CN" altLang="en-US" sz="2000" b="1" smtClean="0">
                <a:solidFill>
                  <a:srgbClr val="FF0000"/>
                </a:solidFill>
                <a:latin typeface="宋体" panose="02010600030101010101" pitchFamily="2" charset="-122"/>
              </a:rPr>
              <a:t>月测试</a:t>
            </a:r>
            <a:r>
              <a:rPr lang="en-US" altLang="zh-CN" sz="2000" b="1" smtClean="0">
                <a:solidFill>
                  <a:srgbClr val="FF0000"/>
                </a:solidFill>
                <a:latin typeface="宋体" panose="02010600030101010101" pitchFamily="2" charset="-122"/>
              </a:rPr>
              <a:t>——</a:t>
            </a:r>
            <a:r>
              <a:rPr lang="zh-CN" altLang="en-US" sz="2000" b="1" smtClean="0">
                <a:solidFill>
                  <a:srgbClr val="FF0000"/>
                </a:solidFill>
                <a:latin typeface="宋体" panose="02010600030101010101" pitchFamily="2" charset="-122"/>
              </a:rPr>
              <a:t>月月清：</a:t>
            </a:r>
            <a:r>
              <a:rPr lang="en-US" altLang="zh-CN" sz="2000" b="1" smtClean="0">
                <a:solidFill>
                  <a:srgbClr val="0000FF"/>
                </a:solidFill>
                <a:latin typeface="宋体" panose="02010600030101010101" pitchFamily="2" charset="-122"/>
              </a:rPr>
              <a:t>1</a:t>
            </a:r>
            <a:r>
              <a:rPr lang="zh-CN" altLang="en-US" sz="2000" b="1" smtClean="0">
                <a:solidFill>
                  <a:srgbClr val="0000FF"/>
                </a:solidFill>
                <a:latin typeface="宋体" panose="02010600030101010101" pitchFamily="2" charset="-122"/>
              </a:rPr>
              <a:t>月</a:t>
            </a:r>
            <a:r>
              <a:rPr lang="en-US" altLang="zh-CN" sz="2000" b="1" smtClean="0">
                <a:solidFill>
                  <a:srgbClr val="0000FF"/>
                </a:solidFill>
                <a:latin typeface="宋体" panose="02010600030101010101" pitchFamily="2" charset="-122"/>
              </a:rPr>
              <a:t>1</a:t>
            </a:r>
            <a:r>
              <a:rPr lang="zh-CN" altLang="en-US" sz="2000" b="1" smtClean="0">
                <a:solidFill>
                  <a:srgbClr val="0000FF"/>
                </a:solidFill>
                <a:latin typeface="宋体" panose="02010600030101010101" pitchFamily="2" charset="-122"/>
              </a:rPr>
              <a:t>实战，全真练</a:t>
            </a:r>
            <a:endParaRPr lang="en-US" altLang="zh-CN" sz="2000" b="1" smtClean="0">
              <a:solidFill>
                <a:srgbClr val="0000FF"/>
              </a:solidFill>
              <a:latin typeface="宋体" panose="02010600030101010101" pitchFamily="2" charset="-122"/>
            </a:endParaRPr>
          </a:p>
          <a:p>
            <a:pPr fontAlgn="base" latinLnBrk="1">
              <a:spcBef>
                <a:spcPct val="0"/>
              </a:spcBef>
              <a:spcAft>
                <a:spcPct val="0"/>
              </a:spcAft>
            </a:pPr>
            <a:r>
              <a:rPr lang="en-US" altLang="zh-CN" sz="2000" b="1" smtClean="0">
                <a:solidFill>
                  <a:srgbClr val="FF0000"/>
                </a:solidFill>
                <a:latin typeface="宋体" panose="02010600030101010101" pitchFamily="2" charset="-122"/>
              </a:rPr>
              <a:t>     </a:t>
            </a:r>
            <a:r>
              <a:rPr lang="zh-CN" altLang="en-US" sz="2000" b="1" smtClean="0">
                <a:solidFill>
                  <a:srgbClr val="000000"/>
                </a:solidFill>
                <a:latin typeface="宋体" panose="02010600030101010101" pitchFamily="2" charset="-122"/>
              </a:rPr>
              <a:t>（</a:t>
            </a:r>
            <a:r>
              <a:rPr lang="en-US" altLang="zh-CN" sz="2000" b="1" smtClean="0">
                <a:solidFill>
                  <a:srgbClr val="000000"/>
                </a:solidFill>
                <a:latin typeface="宋体" panose="02010600030101010101" pitchFamily="2" charset="-122"/>
              </a:rPr>
              <a:t>1</a:t>
            </a:r>
            <a:r>
              <a:rPr lang="zh-CN" altLang="en-US" sz="2000" b="1" smtClean="0">
                <a:solidFill>
                  <a:srgbClr val="000000"/>
                </a:solidFill>
                <a:latin typeface="宋体" panose="02010600030101010101" pitchFamily="2" charset="-122"/>
              </a:rPr>
              <a:t>）回扣基础，精心备战，全力以赴；</a:t>
            </a:r>
            <a:endParaRPr lang="en-US" altLang="zh-CN" sz="2000" b="1" smtClean="0">
              <a:solidFill>
                <a:srgbClr val="000000"/>
              </a:solidFill>
              <a:latin typeface="宋体" panose="02010600030101010101" pitchFamily="2" charset="-122"/>
            </a:endParaRPr>
          </a:p>
          <a:p>
            <a:pPr fontAlgn="base" latinLnBrk="1">
              <a:spcBef>
                <a:spcPct val="0"/>
              </a:spcBef>
              <a:spcAft>
                <a:spcPct val="0"/>
              </a:spcAft>
            </a:pPr>
            <a:r>
              <a:rPr lang="en-US" altLang="zh-CN" sz="2000" b="1" smtClean="0">
                <a:solidFill>
                  <a:srgbClr val="000000"/>
                </a:solidFill>
                <a:latin typeface="宋体" panose="02010600030101010101" pitchFamily="2" charset="-122"/>
              </a:rPr>
              <a:t>     </a:t>
            </a:r>
            <a:r>
              <a:rPr lang="zh-CN" altLang="en-US" sz="2000" b="1" smtClean="0">
                <a:solidFill>
                  <a:srgbClr val="000000"/>
                </a:solidFill>
                <a:latin typeface="宋体" panose="02010600030101010101" pitchFamily="2" charset="-122"/>
              </a:rPr>
              <a:t>（</a:t>
            </a:r>
            <a:r>
              <a:rPr lang="en-US" altLang="zh-CN" sz="2000" b="1" smtClean="0">
                <a:solidFill>
                  <a:srgbClr val="000000"/>
                </a:solidFill>
                <a:latin typeface="宋体" panose="02010600030101010101" pitchFamily="2" charset="-122"/>
              </a:rPr>
              <a:t>2</a:t>
            </a:r>
            <a:r>
              <a:rPr lang="zh-CN" altLang="en-US" sz="2000" b="1" smtClean="0">
                <a:solidFill>
                  <a:srgbClr val="000000"/>
                </a:solidFill>
                <a:latin typeface="宋体" panose="02010600030101010101" pitchFamily="2" charset="-122"/>
              </a:rPr>
              <a:t>）排查错题，放大问题，当日解决；</a:t>
            </a:r>
            <a:endParaRPr lang="zh-CN" altLang="zh-CN" sz="2000" b="1" smtClean="0">
              <a:solidFill>
                <a:srgbClr val="000000"/>
              </a:solidFill>
              <a:latin typeface="宋体" panose="02010600030101010101" pitchFamily="2" charset="-122"/>
            </a:endParaRPr>
          </a:p>
        </p:txBody>
      </p:sp>
    </p:spTree>
  </p:cSld>
  <p:clrMapOvr>
    <a:masterClrMapping/>
  </p:clrMapOvr>
  <p:transition/>
</p:sld>
</file>

<file path=ppt/slides/slide23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
            <a:lum/>
          </a:blip>
          <a:stretch>
            <a:fillRect/>
          </a:stretch>
        </a:blipFill>
        <a:effectLst/>
      </p:bgPr>
    </p:bg>
    <p:spTree>
      <p:nvGrpSpPr>
        <p:cNvPr id="1" name=""/>
        <p:cNvGrpSpPr/>
        <p:nvPr/>
      </p:nvGrpSpPr>
      <p:grpSpPr>
        <a:xfrm>
          <a:off x="0" y="0"/>
          <a:ext cx="0" cy="0"/>
          <a:chOff x="0" y="0"/>
          <a:chExt cx="0" cy="0"/>
        </a:xfrm>
      </p:grpSpPr>
      <p:sp>
        <p:nvSpPr>
          <p:cNvPr id="4" name="矩形 3"/>
          <p:cNvSpPr/>
          <p:nvPr/>
        </p:nvSpPr>
        <p:spPr>
          <a:xfrm>
            <a:off x="431607" y="508282"/>
            <a:ext cx="8352580" cy="523220"/>
          </a:xfrm>
          <a:prstGeom prst="rect">
            <a:avLst/>
          </a:prstGeom>
          <a:ln>
            <a:noFill/>
          </a:ln>
        </p:spPr>
        <p:txBody>
          <a:bodyPr wrap="square">
            <a:spAutoFit/>
          </a:bodyPr>
          <a:lstStyle/>
          <a:p>
            <a:pPr fontAlgn="base" latinLnBrk="1">
              <a:spcBef>
                <a:spcPct val="0"/>
              </a:spcBef>
              <a:spcAft>
                <a:spcPct val="0"/>
              </a:spcAft>
            </a:pPr>
            <a:r>
              <a:rPr lang="en-US" altLang="zh-CN" sz="2800" b="1" smtClean="0">
                <a:solidFill>
                  <a:srgbClr val="000000"/>
                </a:solidFill>
                <a:latin typeface="宋体" panose="02010600030101010101" pitchFamily="2" charset="-122"/>
              </a:rPr>
              <a:t>【6.2】</a:t>
            </a:r>
            <a:r>
              <a:rPr lang="zh-CN" altLang="en-US" sz="2800" b="1" smtClean="0">
                <a:solidFill>
                  <a:srgbClr val="000000"/>
                </a:solidFill>
                <a:latin typeface="宋体" panose="02010600030101010101" pitchFamily="2" charset="-122"/>
              </a:rPr>
              <a:t>四清保障</a:t>
            </a:r>
            <a:endParaRPr lang="en-US" altLang="zh-CN" sz="2800" b="1" smtClean="0">
              <a:solidFill>
                <a:srgbClr val="000000"/>
              </a:solidFill>
              <a:latin typeface="宋体" panose="02010600030101010101" pitchFamily="2" charset="-122"/>
            </a:endParaRPr>
          </a:p>
        </p:txBody>
      </p:sp>
      <p:sp>
        <p:nvSpPr>
          <p:cNvPr id="5" name="矩形 7"/>
          <p:cNvSpPr/>
          <p:nvPr/>
        </p:nvSpPr>
        <p:spPr>
          <a:xfrm flipV="1">
            <a:off x="239596" y="1151129"/>
            <a:ext cx="11616805" cy="45719"/>
          </a:xfrm>
          <a:prstGeom prst="rect">
            <a:avLst/>
          </a:prstGeom>
          <a:gradFill rotWithShape="0">
            <a:gsLst>
              <a:gs pos="0">
                <a:srgbClr val="CC0066"/>
              </a:gs>
              <a:gs pos="100000">
                <a:srgbClr val="FF66CC">
                  <a:alpha val="40999"/>
                </a:srgbClr>
              </a:gs>
            </a:gsLst>
            <a:lin ang="0" scaled="1"/>
          </a:gradFill>
          <a:ln w="9525">
            <a:noFill/>
          </a:ln>
        </p:spPr>
        <p:txBody>
          <a:bodyPr lIns="118745" tIns="60960" rIns="118745" bIns="60960" anchor="ctr"/>
          <a:lstStyle/>
          <a:p>
            <a:pPr eaLnBrk="0" fontAlgn="base" hangingPunct="0">
              <a:spcBef>
                <a:spcPct val="0"/>
              </a:spcBef>
              <a:spcAft>
                <a:spcPct val="0"/>
              </a:spcAft>
            </a:pPr>
            <a:r>
              <a:rPr lang="en-US" altLang="zh-CN" b="1">
                <a:solidFill>
                  <a:srgbClr val="FFFFFF"/>
                </a:solidFill>
                <a:latin typeface="宋体" panose="02010600030101010101" pitchFamily="2" charset="-122"/>
                <a:sym typeface="宋体" panose="02010600030101010101" pitchFamily="2" charset="-122"/>
              </a:rPr>
              <a:t>`</a:t>
            </a:r>
            <a:endParaRPr lang="en-US" altLang="zh-CN" b="1">
              <a:solidFill>
                <a:srgbClr val="FFFFFF"/>
              </a:solidFill>
              <a:latin typeface="宋体" panose="02010600030101010101" pitchFamily="2" charset="-122"/>
              <a:sym typeface="宋体" panose="02010600030101010101" pitchFamily="2" charset="-122"/>
            </a:endParaRPr>
          </a:p>
        </p:txBody>
      </p:sp>
      <p:grpSp>
        <p:nvGrpSpPr>
          <p:cNvPr id="2" name="组合 17"/>
          <p:cNvGrpSpPr/>
          <p:nvPr/>
        </p:nvGrpSpPr>
        <p:grpSpPr>
          <a:xfrm>
            <a:off x="666712" y="1442856"/>
            <a:ext cx="11144328" cy="4129287"/>
            <a:chOff x="890107" y="1154833"/>
            <a:chExt cx="8358246" cy="4129287"/>
          </a:xfrm>
        </p:grpSpPr>
        <p:sp>
          <p:nvSpPr>
            <p:cNvPr id="6" name="矩形 5"/>
            <p:cNvSpPr/>
            <p:nvPr/>
          </p:nvSpPr>
          <p:spPr>
            <a:xfrm>
              <a:off x="890107" y="3140980"/>
              <a:ext cx="487153" cy="369332"/>
            </a:xfrm>
            <a:prstGeom prst="rect">
              <a:avLst/>
            </a:prstGeom>
            <a:ln>
              <a:solidFill>
                <a:srgbClr val="FF0000"/>
              </a:solidFill>
            </a:ln>
          </p:spPr>
          <p:txBody>
            <a:bodyPr wrap="none">
              <a:spAutoFit/>
            </a:bodyPr>
            <a:lstStyle/>
            <a:p>
              <a:pPr fontAlgn="base">
                <a:spcBef>
                  <a:spcPct val="0"/>
                </a:spcBef>
                <a:spcAft>
                  <a:spcPct val="0"/>
                </a:spcAft>
              </a:pPr>
              <a:r>
                <a:rPr lang="zh-CN" altLang="en-US" b="1" smtClean="0">
                  <a:solidFill>
                    <a:srgbClr val="FF0000"/>
                  </a:solidFill>
                  <a:latin typeface="黑体" panose="02010600030101010101" pitchFamily="49" charset="-122"/>
                  <a:ea typeface="黑体" panose="02010600030101010101" pitchFamily="49" charset="-122"/>
                </a:rPr>
                <a:t>四清</a:t>
              </a:r>
              <a:endParaRPr lang="zh-CN" altLang="en-US" b="1">
                <a:solidFill>
                  <a:srgbClr val="000000"/>
                </a:solidFill>
              </a:endParaRPr>
            </a:p>
          </p:txBody>
        </p:sp>
        <p:sp>
          <p:nvSpPr>
            <p:cNvPr id="7" name="文本框 1"/>
            <p:cNvSpPr txBox="1"/>
            <p:nvPr/>
          </p:nvSpPr>
          <p:spPr>
            <a:xfrm>
              <a:off x="3247561" y="1154833"/>
              <a:ext cx="6000792" cy="1200329"/>
            </a:xfrm>
            <a:prstGeom prst="rect">
              <a:avLst/>
            </a:prstGeom>
            <a:noFill/>
            <a:ln>
              <a:solidFill>
                <a:srgbClr val="FF0000"/>
              </a:solidFill>
            </a:ln>
          </p:spPr>
          <p:txBody>
            <a:bodyPr wrap="square" rtlCol="0">
              <a:spAutoFit/>
            </a:bodyPr>
            <a:lstStyle/>
            <a:p>
              <a:pPr fontAlgn="base">
                <a:spcBef>
                  <a:spcPct val="0"/>
                </a:spcBef>
                <a:spcAft>
                  <a:spcPct val="0"/>
                </a:spcAft>
              </a:pPr>
              <a:r>
                <a:rPr lang="zh-CN" altLang="en-US" b="1" smtClean="0">
                  <a:solidFill>
                    <a:srgbClr val="000000"/>
                  </a:solidFill>
                  <a:latin typeface="宋体" panose="02010600030101010101" pitchFamily="2" charset="-122"/>
                  <a:sym typeface="+mn-ea"/>
                </a:rPr>
                <a:t>①通过</a:t>
              </a:r>
              <a:r>
                <a:rPr lang="zh-CN" altLang="en-US" b="1" smtClean="0">
                  <a:solidFill>
                    <a:srgbClr val="FF0000"/>
                  </a:solidFill>
                  <a:latin typeface="宋体" panose="02010600030101010101" pitchFamily="2" charset="-122"/>
                  <a:sym typeface="+mn-ea"/>
                </a:rPr>
                <a:t>探究</a:t>
              </a:r>
              <a:r>
                <a:rPr lang="zh-CN" altLang="en-US" b="1" smtClean="0">
                  <a:solidFill>
                    <a:srgbClr val="000000"/>
                  </a:solidFill>
                  <a:latin typeface="宋体" panose="02010600030101010101" pitchFamily="2" charset="-122"/>
                  <a:sym typeface="+mn-ea"/>
                </a:rPr>
                <a:t>，</a:t>
              </a:r>
              <a:r>
                <a:rPr lang="zh-CN" altLang="en-US" b="1" smtClean="0">
                  <a:solidFill>
                    <a:srgbClr val="000000"/>
                  </a:solidFill>
                  <a:sym typeface="+mn-ea"/>
                </a:rPr>
                <a:t>熟练掌握知识，夯实成点；</a:t>
              </a:r>
              <a:endParaRPr lang="en-US" altLang="zh-CN" b="1" smtClean="0">
                <a:solidFill>
                  <a:srgbClr val="000000"/>
                </a:solidFill>
                <a:sym typeface="+mn-ea"/>
              </a:endParaRPr>
            </a:p>
            <a:p>
              <a:pPr fontAlgn="base">
                <a:spcBef>
                  <a:spcPct val="0"/>
                </a:spcBef>
                <a:spcAft>
                  <a:spcPct val="0"/>
                </a:spcAft>
              </a:pPr>
              <a:r>
                <a:rPr lang="en-US" altLang="zh-CN" b="1" smtClean="0">
                  <a:solidFill>
                    <a:srgbClr val="000000"/>
                  </a:solidFill>
                  <a:sym typeface="+mn-ea"/>
                </a:rPr>
                <a:t>    </a:t>
              </a:r>
              <a:r>
                <a:rPr lang="zh-CN" altLang="en-US" b="1" smtClean="0">
                  <a:solidFill>
                    <a:srgbClr val="000000"/>
                  </a:solidFill>
                  <a:sym typeface="+mn-ea"/>
                </a:rPr>
                <a:t>通过</a:t>
              </a:r>
              <a:r>
                <a:rPr lang="zh-CN" altLang="en-US" b="1" smtClean="0">
                  <a:solidFill>
                    <a:srgbClr val="FF0000"/>
                  </a:solidFill>
                  <a:sym typeface="+mn-ea"/>
                </a:rPr>
                <a:t>解疑</a:t>
              </a:r>
              <a:r>
                <a:rPr lang="zh-CN" altLang="en-US" b="1" smtClean="0">
                  <a:solidFill>
                    <a:srgbClr val="000000"/>
                  </a:solidFill>
                  <a:sym typeface="+mn-ea"/>
                </a:rPr>
                <a:t>，升华认知结构，形成体系；</a:t>
              </a:r>
              <a:endParaRPr lang="en-US" altLang="zh-CN" b="1" smtClean="0">
                <a:solidFill>
                  <a:srgbClr val="000000"/>
                </a:solidFill>
                <a:sym typeface="+mn-ea"/>
              </a:endParaRPr>
            </a:p>
            <a:p>
              <a:pPr fontAlgn="base">
                <a:spcBef>
                  <a:spcPct val="0"/>
                </a:spcBef>
                <a:spcAft>
                  <a:spcPct val="0"/>
                </a:spcAft>
              </a:pPr>
              <a:r>
                <a:rPr lang="en-US" altLang="zh-CN" b="1" smtClean="0">
                  <a:solidFill>
                    <a:srgbClr val="000000"/>
                  </a:solidFill>
                  <a:sym typeface="+mn-ea"/>
                </a:rPr>
                <a:t>    </a:t>
              </a:r>
              <a:r>
                <a:rPr lang="zh-CN" altLang="en-US" b="1" smtClean="0">
                  <a:solidFill>
                    <a:srgbClr val="000000"/>
                  </a:solidFill>
                  <a:sym typeface="+mn-ea"/>
                </a:rPr>
                <a:t>通过</a:t>
              </a:r>
              <a:r>
                <a:rPr lang="zh-CN" altLang="en-US" b="1" smtClean="0">
                  <a:solidFill>
                    <a:srgbClr val="FF0000"/>
                  </a:solidFill>
                  <a:sym typeface="+mn-ea"/>
                </a:rPr>
                <a:t>典例</a:t>
              </a:r>
              <a:r>
                <a:rPr lang="zh-CN" altLang="en-US" b="1" smtClean="0">
                  <a:solidFill>
                    <a:srgbClr val="000000"/>
                  </a:solidFill>
                  <a:sym typeface="+mn-ea"/>
                </a:rPr>
                <a:t>，调整知识同化，灵活应用。</a:t>
              </a:r>
              <a:endParaRPr lang="zh-CN" altLang="en-US" b="1">
                <a:solidFill>
                  <a:srgbClr val="000000"/>
                </a:solidFill>
                <a:sym typeface="+mn-ea"/>
              </a:endParaRPr>
            </a:p>
            <a:p>
              <a:pPr fontAlgn="base">
                <a:spcBef>
                  <a:spcPct val="0"/>
                </a:spcBef>
                <a:spcAft>
                  <a:spcPct val="0"/>
                </a:spcAft>
              </a:pPr>
              <a:r>
                <a:rPr lang="zh-CN" altLang="en-US" b="1" smtClean="0">
                  <a:solidFill>
                    <a:srgbClr val="000000"/>
                  </a:solidFill>
                  <a:sym typeface="+mn-ea"/>
                </a:rPr>
                <a:t>②通过</a:t>
              </a:r>
              <a:r>
                <a:rPr lang="zh-CN" altLang="en-US" b="1" smtClean="0">
                  <a:solidFill>
                    <a:srgbClr val="FF0000"/>
                  </a:solidFill>
                  <a:sym typeface="+mn-ea"/>
                </a:rPr>
                <a:t>当堂达标</a:t>
              </a:r>
              <a:r>
                <a:rPr lang="zh-CN" altLang="en-US" b="1" smtClean="0">
                  <a:solidFill>
                    <a:srgbClr val="000000"/>
                  </a:solidFill>
                  <a:sym typeface="+mn-ea"/>
                </a:rPr>
                <a:t>，提</a:t>
              </a:r>
              <a:r>
                <a:rPr lang="zh-CN" altLang="en-US" b="1">
                  <a:solidFill>
                    <a:srgbClr val="000000"/>
                  </a:solidFill>
                  <a:sym typeface="+mn-ea"/>
                </a:rPr>
                <a:t>高迁移水</a:t>
              </a:r>
              <a:r>
                <a:rPr lang="zh-CN" altLang="en-US" b="1" smtClean="0">
                  <a:solidFill>
                    <a:srgbClr val="000000"/>
                  </a:solidFill>
                  <a:sym typeface="+mn-ea"/>
                </a:rPr>
                <a:t>平，完成堂堂清。</a:t>
              </a:r>
              <a:endParaRPr lang="zh-CN" altLang="en-US" b="1">
                <a:solidFill>
                  <a:srgbClr val="000000"/>
                </a:solidFill>
                <a:sym typeface="+mn-ea"/>
              </a:endParaRPr>
            </a:p>
          </p:txBody>
        </p:sp>
        <p:sp>
          <p:nvSpPr>
            <p:cNvPr id="10" name="左大括号 9"/>
            <p:cNvSpPr/>
            <p:nvPr/>
          </p:nvSpPr>
          <p:spPr>
            <a:xfrm>
              <a:off x="1533049" y="1640782"/>
              <a:ext cx="285752" cy="3357586"/>
            </a:xfrm>
            <a:prstGeom prst="leftBrace">
              <a:avLst/>
            </a:prstGeom>
            <a:solidFill>
              <a:schemeClr val="accent1">
                <a:lumMod val="75000"/>
              </a:schemeClr>
            </a:solidFill>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fontAlgn="base">
                <a:spcBef>
                  <a:spcPct val="0"/>
                </a:spcBef>
                <a:spcAft>
                  <a:spcPct val="0"/>
                </a:spcAft>
              </a:pPr>
              <a:endParaRPr lang="zh-CN" altLang="en-US" b="1">
                <a:solidFill>
                  <a:srgbClr val="000000"/>
                </a:solidFill>
              </a:endParaRPr>
            </a:p>
          </p:txBody>
        </p:sp>
        <p:sp>
          <p:nvSpPr>
            <p:cNvPr id="11" name="矩形 10"/>
            <p:cNvSpPr/>
            <p:nvPr/>
          </p:nvSpPr>
          <p:spPr>
            <a:xfrm>
              <a:off x="1890239" y="1628875"/>
              <a:ext cx="1357322" cy="369332"/>
            </a:xfrm>
            <a:prstGeom prst="rect">
              <a:avLst/>
            </a:prstGeom>
            <a:ln>
              <a:solidFill>
                <a:srgbClr val="FF0000"/>
              </a:solidFill>
            </a:ln>
          </p:spPr>
          <p:txBody>
            <a:bodyPr wrap="square">
              <a:spAutoFit/>
            </a:bodyPr>
            <a:lstStyle/>
            <a:p>
              <a:pPr fontAlgn="base">
                <a:spcBef>
                  <a:spcPct val="0"/>
                </a:spcBef>
                <a:spcAft>
                  <a:spcPct val="0"/>
                </a:spcAft>
              </a:pPr>
              <a:r>
                <a:rPr lang="en-US" altLang="zh-CN" b="1" smtClean="0">
                  <a:solidFill>
                    <a:srgbClr val="FF0000"/>
                  </a:solidFill>
                  <a:latin typeface="宋体" panose="02010600030101010101" pitchFamily="2" charset="-122"/>
                  <a:sym typeface="+mn-ea"/>
                </a:rPr>
                <a:t>(1)</a:t>
              </a:r>
              <a:r>
                <a:rPr lang="zh-CN" altLang="en-US" b="1" smtClean="0">
                  <a:solidFill>
                    <a:srgbClr val="FF0000"/>
                  </a:solidFill>
                  <a:latin typeface="宋体" panose="02010600030101010101" pitchFamily="2" charset="-122"/>
                  <a:sym typeface="+mn-ea"/>
                </a:rPr>
                <a:t>堂堂清</a:t>
              </a:r>
              <a:endParaRPr lang="zh-CN" altLang="en-US" b="1">
                <a:solidFill>
                  <a:srgbClr val="000000"/>
                </a:solidFill>
              </a:endParaRPr>
            </a:p>
          </p:txBody>
        </p:sp>
        <p:sp>
          <p:nvSpPr>
            <p:cNvPr id="13" name="矩形 12"/>
            <p:cNvSpPr/>
            <p:nvPr/>
          </p:nvSpPr>
          <p:spPr>
            <a:xfrm>
              <a:off x="1890239" y="2640914"/>
              <a:ext cx="1357322" cy="369332"/>
            </a:xfrm>
            <a:prstGeom prst="rect">
              <a:avLst/>
            </a:prstGeom>
            <a:ln>
              <a:solidFill>
                <a:srgbClr val="FF0000"/>
              </a:solidFill>
            </a:ln>
          </p:spPr>
          <p:txBody>
            <a:bodyPr wrap="square">
              <a:spAutoFit/>
            </a:bodyPr>
            <a:lstStyle/>
            <a:p>
              <a:pPr fontAlgn="base">
                <a:spcBef>
                  <a:spcPct val="0"/>
                </a:spcBef>
                <a:spcAft>
                  <a:spcPct val="0"/>
                </a:spcAft>
              </a:pPr>
              <a:r>
                <a:rPr lang="en-US" altLang="zh-CN" b="1" smtClean="0">
                  <a:solidFill>
                    <a:srgbClr val="FF0000"/>
                  </a:solidFill>
                  <a:latin typeface="宋体" panose="02010600030101010101" pitchFamily="2" charset="-122"/>
                  <a:sym typeface="+mn-ea"/>
                </a:rPr>
                <a:t>(2)</a:t>
              </a:r>
              <a:r>
                <a:rPr lang="zh-CN" altLang="en-US" b="1" smtClean="0">
                  <a:solidFill>
                    <a:srgbClr val="FF0000"/>
                  </a:solidFill>
                  <a:latin typeface="宋体" panose="02010600030101010101" pitchFamily="2" charset="-122"/>
                  <a:sym typeface="+mn-ea"/>
                </a:rPr>
                <a:t>日日清</a:t>
              </a:r>
              <a:endParaRPr lang="zh-CN" altLang="en-US" b="1">
                <a:solidFill>
                  <a:srgbClr val="000000"/>
                </a:solidFill>
              </a:endParaRPr>
            </a:p>
          </p:txBody>
        </p:sp>
        <p:sp>
          <p:nvSpPr>
            <p:cNvPr id="14" name="文本框 1"/>
            <p:cNvSpPr txBox="1"/>
            <p:nvPr/>
          </p:nvSpPr>
          <p:spPr>
            <a:xfrm>
              <a:off x="3247561" y="2498038"/>
              <a:ext cx="6000792" cy="646331"/>
            </a:xfrm>
            <a:prstGeom prst="rect">
              <a:avLst/>
            </a:prstGeom>
            <a:noFill/>
            <a:ln>
              <a:solidFill>
                <a:srgbClr val="FF0000"/>
              </a:solidFill>
            </a:ln>
          </p:spPr>
          <p:txBody>
            <a:bodyPr wrap="square" rtlCol="0">
              <a:spAutoFit/>
            </a:bodyPr>
            <a:lstStyle/>
            <a:p>
              <a:pPr fontAlgn="base">
                <a:spcBef>
                  <a:spcPct val="0"/>
                </a:spcBef>
                <a:spcAft>
                  <a:spcPct val="0"/>
                </a:spcAft>
              </a:pPr>
              <a:r>
                <a:rPr lang="zh-CN" altLang="en-US" b="1" smtClean="0">
                  <a:solidFill>
                    <a:srgbClr val="000000"/>
                  </a:solidFill>
                  <a:latin typeface="宋体" panose="02010600030101010101" pitchFamily="2" charset="-122"/>
                  <a:sym typeface="+mn-ea"/>
                </a:rPr>
                <a:t>①通过</a:t>
              </a:r>
              <a:r>
                <a:rPr lang="zh-CN" altLang="en-US" b="1" smtClean="0">
                  <a:solidFill>
                    <a:srgbClr val="000000"/>
                  </a:solidFill>
                  <a:sym typeface="+mn-ea"/>
                </a:rPr>
                <a:t>：</a:t>
              </a:r>
              <a:r>
                <a:rPr lang="zh-CN" altLang="en-US" b="1" smtClean="0">
                  <a:solidFill>
                    <a:srgbClr val="FF0000"/>
                  </a:solidFill>
                  <a:latin typeface="宋体" panose="02010600030101010101" pitchFamily="2" charset="-122"/>
                  <a:sym typeface="+mn-ea"/>
                </a:rPr>
                <a:t>及时复习总结</a:t>
              </a:r>
              <a:r>
                <a:rPr lang="zh-CN" altLang="en-US" b="1" smtClean="0">
                  <a:solidFill>
                    <a:srgbClr val="000000"/>
                  </a:solidFill>
                  <a:latin typeface="宋体" panose="02010600030101010101" pitchFamily="2" charset="-122"/>
                  <a:sym typeface="+mn-ea"/>
                </a:rPr>
                <a:t>，熟练</a:t>
              </a:r>
              <a:r>
                <a:rPr lang="zh-CN" altLang="en-US" b="1" smtClean="0">
                  <a:solidFill>
                    <a:srgbClr val="000000"/>
                  </a:solidFill>
                  <a:sym typeface="+mn-ea"/>
                </a:rPr>
                <a:t>知识点，梳理体系；</a:t>
              </a:r>
              <a:endParaRPr lang="en-US" altLang="zh-CN" b="1" smtClean="0">
                <a:solidFill>
                  <a:srgbClr val="000000"/>
                </a:solidFill>
                <a:sym typeface="+mn-ea"/>
              </a:endParaRPr>
            </a:p>
            <a:p>
              <a:pPr fontAlgn="base">
                <a:spcBef>
                  <a:spcPct val="0"/>
                </a:spcBef>
                <a:spcAft>
                  <a:spcPct val="0"/>
                </a:spcAft>
              </a:pPr>
              <a:r>
                <a:rPr lang="zh-CN" altLang="en-US" b="1" smtClean="0">
                  <a:solidFill>
                    <a:srgbClr val="000000"/>
                  </a:solidFill>
                  <a:sym typeface="+mn-ea"/>
                </a:rPr>
                <a:t>②通过：</a:t>
              </a:r>
              <a:r>
                <a:rPr lang="zh-CN" altLang="en-US" b="1" smtClean="0">
                  <a:solidFill>
                    <a:srgbClr val="FF0000"/>
                  </a:solidFill>
                  <a:sym typeface="+mn-ea"/>
                </a:rPr>
                <a:t>达标得分，问题汇总，补救练习</a:t>
              </a:r>
              <a:r>
                <a:rPr lang="zh-CN" altLang="en-US" b="1" smtClean="0">
                  <a:solidFill>
                    <a:srgbClr val="000000"/>
                  </a:solidFill>
                  <a:sym typeface="+mn-ea"/>
                </a:rPr>
                <a:t>，完成日日清。</a:t>
              </a:r>
              <a:endParaRPr lang="zh-CN" altLang="en-US" b="1">
                <a:solidFill>
                  <a:srgbClr val="000000"/>
                </a:solidFill>
                <a:sym typeface="+mn-ea"/>
              </a:endParaRPr>
            </a:p>
          </p:txBody>
        </p:sp>
        <p:sp>
          <p:nvSpPr>
            <p:cNvPr id="16" name="矩形 15"/>
            <p:cNvSpPr/>
            <p:nvPr/>
          </p:nvSpPr>
          <p:spPr>
            <a:xfrm>
              <a:off x="1890239" y="3564244"/>
              <a:ext cx="1357322" cy="369332"/>
            </a:xfrm>
            <a:prstGeom prst="rect">
              <a:avLst/>
            </a:prstGeom>
            <a:ln>
              <a:solidFill>
                <a:srgbClr val="FF0000"/>
              </a:solidFill>
            </a:ln>
          </p:spPr>
          <p:txBody>
            <a:bodyPr wrap="square">
              <a:spAutoFit/>
            </a:bodyPr>
            <a:lstStyle/>
            <a:p>
              <a:pPr fontAlgn="base">
                <a:spcBef>
                  <a:spcPct val="0"/>
                </a:spcBef>
                <a:spcAft>
                  <a:spcPct val="0"/>
                </a:spcAft>
              </a:pPr>
              <a:r>
                <a:rPr lang="en-US" altLang="zh-CN" b="1" smtClean="0">
                  <a:solidFill>
                    <a:srgbClr val="FF0000"/>
                  </a:solidFill>
                  <a:latin typeface="宋体" panose="02010600030101010101" pitchFamily="2" charset="-122"/>
                  <a:sym typeface="+mn-ea"/>
                </a:rPr>
                <a:t>(3)</a:t>
              </a:r>
              <a:r>
                <a:rPr lang="zh-CN" altLang="en-US" b="1" smtClean="0">
                  <a:solidFill>
                    <a:srgbClr val="FF0000"/>
                  </a:solidFill>
                  <a:latin typeface="宋体" panose="02010600030101010101" pitchFamily="2" charset="-122"/>
                  <a:sym typeface="+mn-ea"/>
                </a:rPr>
                <a:t>周周清</a:t>
              </a:r>
              <a:endParaRPr lang="zh-CN" altLang="en-US" b="1">
                <a:solidFill>
                  <a:srgbClr val="000000"/>
                </a:solidFill>
              </a:endParaRPr>
            </a:p>
          </p:txBody>
        </p:sp>
        <p:sp>
          <p:nvSpPr>
            <p:cNvPr id="17" name="文本框 1"/>
            <p:cNvSpPr txBox="1"/>
            <p:nvPr/>
          </p:nvSpPr>
          <p:spPr>
            <a:xfrm>
              <a:off x="3247561" y="3283856"/>
              <a:ext cx="6000792" cy="923330"/>
            </a:xfrm>
            <a:prstGeom prst="rect">
              <a:avLst/>
            </a:prstGeom>
            <a:noFill/>
            <a:ln>
              <a:solidFill>
                <a:srgbClr val="FF0000"/>
              </a:solidFill>
            </a:ln>
          </p:spPr>
          <p:txBody>
            <a:bodyPr wrap="square" rtlCol="0">
              <a:spAutoFit/>
            </a:bodyPr>
            <a:lstStyle/>
            <a:p>
              <a:pPr fontAlgn="base">
                <a:spcBef>
                  <a:spcPct val="0"/>
                </a:spcBef>
                <a:spcAft>
                  <a:spcPct val="0"/>
                </a:spcAft>
              </a:pPr>
              <a:r>
                <a:rPr lang="zh-CN" altLang="en-US" b="1" smtClean="0">
                  <a:solidFill>
                    <a:srgbClr val="000000"/>
                  </a:solidFill>
                  <a:latin typeface="宋体" panose="02010600030101010101" pitchFamily="2" charset="-122"/>
                  <a:sym typeface="+mn-ea"/>
                </a:rPr>
                <a:t>①利用</a:t>
              </a:r>
              <a:r>
                <a:rPr lang="zh-CN" altLang="en-US" b="1" smtClean="0">
                  <a:solidFill>
                    <a:srgbClr val="000000"/>
                  </a:solidFill>
                  <a:sym typeface="+mn-ea"/>
                </a:rPr>
                <a:t>：周末课堂、晚自习</a:t>
              </a:r>
              <a:r>
                <a:rPr lang="zh-CN" altLang="en-US" b="1" smtClean="0">
                  <a:solidFill>
                    <a:srgbClr val="000000"/>
                  </a:solidFill>
                  <a:latin typeface="宋体" panose="02010600030101010101" pitchFamily="2" charset="-122"/>
                  <a:sym typeface="+mn-ea"/>
                </a:rPr>
                <a:t>，完成周测工作</a:t>
              </a:r>
              <a:r>
                <a:rPr lang="zh-CN" altLang="en-US" b="1" smtClean="0">
                  <a:solidFill>
                    <a:srgbClr val="000000"/>
                  </a:solidFill>
                  <a:sym typeface="+mn-ea"/>
                </a:rPr>
                <a:t>；</a:t>
              </a:r>
              <a:endParaRPr lang="en-US" altLang="zh-CN" b="1" smtClean="0">
                <a:solidFill>
                  <a:srgbClr val="000000"/>
                </a:solidFill>
                <a:sym typeface="+mn-ea"/>
              </a:endParaRPr>
            </a:p>
            <a:p>
              <a:pPr fontAlgn="base">
                <a:spcBef>
                  <a:spcPct val="0"/>
                </a:spcBef>
                <a:spcAft>
                  <a:spcPct val="0"/>
                </a:spcAft>
              </a:pPr>
              <a:r>
                <a:rPr lang="zh-CN" altLang="en-US" b="1" smtClean="0">
                  <a:solidFill>
                    <a:srgbClr val="000000"/>
                  </a:solidFill>
                  <a:sym typeface="+mn-ea"/>
                </a:rPr>
                <a:t>②通过：</a:t>
              </a:r>
              <a:r>
                <a:rPr lang="zh-CN" altLang="en-US" b="1" smtClean="0">
                  <a:solidFill>
                    <a:srgbClr val="3333CC"/>
                  </a:solidFill>
                  <a:latin typeface="新宋体" panose="02010609030101010101" charset="-122"/>
                  <a:ea typeface="新宋体" panose="02010609030101010101" charset="-122"/>
                </a:rPr>
                <a:t>紧扣高考</a:t>
              </a:r>
              <a:r>
                <a:rPr lang="en-US" altLang="zh-CN" b="1" smtClean="0">
                  <a:solidFill>
                    <a:srgbClr val="3333CC"/>
                  </a:solidFill>
                  <a:latin typeface="新宋体" panose="02010609030101010101" charset="-122"/>
                  <a:ea typeface="新宋体" panose="02010609030101010101" charset="-122"/>
                </a:rPr>
                <a:t>+</a:t>
              </a:r>
              <a:r>
                <a:rPr lang="zh-CN" altLang="en-US" b="1" smtClean="0">
                  <a:solidFill>
                    <a:srgbClr val="3333CC"/>
                  </a:solidFill>
                  <a:latin typeface="新宋体" panose="02010609030101010101" charset="-122"/>
                  <a:ea typeface="新宋体" panose="02010609030101010101" charset="-122"/>
                </a:rPr>
                <a:t>日测滚动</a:t>
              </a:r>
              <a:r>
                <a:rPr lang="en-US" altLang="zh-CN" b="1" smtClean="0">
                  <a:solidFill>
                    <a:srgbClr val="3333CC"/>
                  </a:solidFill>
                  <a:latin typeface="新宋体" panose="02010609030101010101" charset="-122"/>
                  <a:ea typeface="新宋体" panose="02010609030101010101" charset="-122"/>
                </a:rPr>
                <a:t>=</a:t>
              </a:r>
              <a:r>
                <a:rPr lang="zh-CN" altLang="en-US" b="1" smtClean="0">
                  <a:solidFill>
                    <a:srgbClr val="3333CC"/>
                  </a:solidFill>
                  <a:latin typeface="新宋体" panose="02010609030101010101" charset="-122"/>
                  <a:ea typeface="新宋体" panose="02010609030101010101" charset="-122"/>
                </a:rPr>
                <a:t>典型题目；</a:t>
              </a:r>
              <a:endParaRPr lang="en-US" altLang="zh-CN" b="1" smtClean="0">
                <a:solidFill>
                  <a:srgbClr val="3333CC"/>
                </a:solidFill>
                <a:latin typeface="新宋体" panose="02010609030101010101" charset="-122"/>
                <a:ea typeface="新宋体" panose="02010609030101010101" charset="-122"/>
              </a:endParaRPr>
            </a:p>
            <a:p>
              <a:pPr fontAlgn="base" latinLnBrk="1">
                <a:spcBef>
                  <a:spcPct val="0"/>
                </a:spcBef>
                <a:spcAft>
                  <a:spcPct val="0"/>
                </a:spcAft>
              </a:pPr>
              <a:r>
                <a:rPr lang="en-US" altLang="zh-CN" b="1" smtClean="0">
                  <a:solidFill>
                    <a:srgbClr val="3333CC"/>
                  </a:solidFill>
                  <a:latin typeface="新宋体" panose="02010609030101010101" charset="-122"/>
                  <a:ea typeface="新宋体" panose="02010609030101010101" charset="-122"/>
                </a:rPr>
                <a:t>        </a:t>
              </a:r>
              <a:r>
                <a:rPr lang="zh-CN" altLang="en-US" b="1" smtClean="0">
                  <a:solidFill>
                    <a:srgbClr val="3333CC"/>
                  </a:solidFill>
                  <a:latin typeface="新宋体" panose="02010609030101010101" charset="-122"/>
                  <a:ea typeface="新宋体" panose="02010609030101010101" charset="-122"/>
                </a:rPr>
                <a:t>规范时间、标准、归类、升华，</a:t>
              </a:r>
              <a:r>
                <a:rPr lang="zh-CN" altLang="en-US" b="1" smtClean="0">
                  <a:solidFill>
                    <a:srgbClr val="000000"/>
                  </a:solidFill>
                  <a:sym typeface="+mn-ea"/>
                </a:rPr>
                <a:t>完成周周清。</a:t>
              </a:r>
              <a:endParaRPr lang="zh-CN" altLang="en-US" b="1">
                <a:solidFill>
                  <a:srgbClr val="000000"/>
                </a:solidFill>
                <a:sym typeface="+mn-ea"/>
              </a:endParaRPr>
            </a:p>
          </p:txBody>
        </p:sp>
        <p:sp>
          <p:nvSpPr>
            <p:cNvPr id="15" name="矩形 14"/>
            <p:cNvSpPr/>
            <p:nvPr/>
          </p:nvSpPr>
          <p:spPr>
            <a:xfrm>
              <a:off x="1890239" y="4641178"/>
              <a:ext cx="1357322" cy="369332"/>
            </a:xfrm>
            <a:prstGeom prst="rect">
              <a:avLst/>
            </a:prstGeom>
            <a:ln>
              <a:solidFill>
                <a:srgbClr val="FF0000"/>
              </a:solidFill>
            </a:ln>
          </p:spPr>
          <p:txBody>
            <a:bodyPr wrap="square">
              <a:spAutoFit/>
            </a:bodyPr>
            <a:lstStyle/>
            <a:p>
              <a:pPr fontAlgn="base">
                <a:spcBef>
                  <a:spcPct val="0"/>
                </a:spcBef>
                <a:spcAft>
                  <a:spcPct val="0"/>
                </a:spcAft>
              </a:pPr>
              <a:r>
                <a:rPr lang="en-US" altLang="zh-CN" b="1" smtClean="0">
                  <a:solidFill>
                    <a:srgbClr val="FF0000"/>
                  </a:solidFill>
                  <a:latin typeface="宋体" panose="02010600030101010101" pitchFamily="2" charset="-122"/>
                  <a:sym typeface="+mn-ea"/>
                </a:rPr>
                <a:t>(4)</a:t>
              </a:r>
              <a:r>
                <a:rPr lang="zh-CN" altLang="en-US" b="1" smtClean="0">
                  <a:solidFill>
                    <a:srgbClr val="FF0000"/>
                  </a:solidFill>
                  <a:latin typeface="宋体" panose="02010600030101010101" pitchFamily="2" charset="-122"/>
                  <a:sym typeface="+mn-ea"/>
                </a:rPr>
                <a:t>月月清</a:t>
              </a:r>
              <a:endParaRPr lang="zh-CN" altLang="en-US" b="1">
                <a:solidFill>
                  <a:srgbClr val="000000"/>
                </a:solidFill>
              </a:endParaRPr>
            </a:p>
          </p:txBody>
        </p:sp>
        <p:sp>
          <p:nvSpPr>
            <p:cNvPr id="18" name="文本框 1"/>
            <p:cNvSpPr txBox="1"/>
            <p:nvPr/>
          </p:nvSpPr>
          <p:spPr>
            <a:xfrm>
              <a:off x="3247561" y="4360790"/>
              <a:ext cx="6000792" cy="923330"/>
            </a:xfrm>
            <a:prstGeom prst="rect">
              <a:avLst/>
            </a:prstGeom>
            <a:noFill/>
            <a:ln>
              <a:solidFill>
                <a:srgbClr val="FF0000"/>
              </a:solidFill>
            </a:ln>
          </p:spPr>
          <p:txBody>
            <a:bodyPr wrap="square" rtlCol="0">
              <a:spAutoFit/>
            </a:bodyPr>
            <a:lstStyle/>
            <a:p>
              <a:pPr fontAlgn="base">
                <a:spcBef>
                  <a:spcPct val="0"/>
                </a:spcBef>
                <a:spcAft>
                  <a:spcPct val="0"/>
                </a:spcAft>
              </a:pPr>
              <a:r>
                <a:rPr lang="zh-CN" altLang="en-US" b="1" smtClean="0">
                  <a:solidFill>
                    <a:srgbClr val="000000"/>
                  </a:solidFill>
                  <a:latin typeface="宋体" panose="02010600030101010101" pitchFamily="2" charset="-122"/>
                  <a:sym typeface="+mn-ea"/>
                </a:rPr>
                <a:t>①利用</a:t>
              </a:r>
              <a:r>
                <a:rPr lang="zh-CN" altLang="en-US" b="1" smtClean="0">
                  <a:solidFill>
                    <a:srgbClr val="000000"/>
                  </a:solidFill>
                  <a:sym typeface="+mn-ea"/>
                </a:rPr>
                <a:t>：学校月考、统考</a:t>
              </a:r>
              <a:r>
                <a:rPr lang="zh-CN" altLang="en-US" b="1" smtClean="0">
                  <a:solidFill>
                    <a:srgbClr val="000000"/>
                  </a:solidFill>
                  <a:latin typeface="宋体" panose="02010600030101010101" pitchFamily="2" charset="-122"/>
                  <a:sym typeface="+mn-ea"/>
                </a:rPr>
                <a:t>，完成月测工作</a:t>
              </a:r>
              <a:r>
                <a:rPr lang="zh-CN" altLang="en-US" b="1" smtClean="0">
                  <a:solidFill>
                    <a:srgbClr val="000000"/>
                  </a:solidFill>
                  <a:sym typeface="+mn-ea"/>
                </a:rPr>
                <a:t>；</a:t>
              </a:r>
              <a:endParaRPr lang="en-US" altLang="zh-CN" b="1" smtClean="0">
                <a:solidFill>
                  <a:srgbClr val="000000"/>
                </a:solidFill>
                <a:sym typeface="+mn-ea"/>
              </a:endParaRPr>
            </a:p>
            <a:p>
              <a:pPr fontAlgn="base" latinLnBrk="1">
                <a:spcBef>
                  <a:spcPct val="0"/>
                </a:spcBef>
                <a:spcAft>
                  <a:spcPct val="0"/>
                </a:spcAft>
              </a:pPr>
              <a:r>
                <a:rPr lang="zh-CN" altLang="en-US" b="1" smtClean="0">
                  <a:solidFill>
                    <a:srgbClr val="000000"/>
                  </a:solidFill>
                  <a:sym typeface="+mn-ea"/>
                </a:rPr>
                <a:t>②通过：</a:t>
              </a:r>
              <a:r>
                <a:rPr lang="zh-CN" altLang="en-US" b="1" smtClean="0">
                  <a:solidFill>
                    <a:srgbClr val="000000"/>
                  </a:solidFill>
                  <a:latin typeface="宋体" panose="02010600030101010101" pitchFamily="2" charset="-122"/>
                </a:rPr>
                <a:t>回扣、仿真、排查、调整；</a:t>
              </a:r>
              <a:endParaRPr lang="en-US" altLang="zh-CN" b="1" smtClean="0">
                <a:solidFill>
                  <a:srgbClr val="000000"/>
                </a:solidFill>
                <a:latin typeface="宋体" panose="02010600030101010101" pitchFamily="2" charset="-122"/>
              </a:endParaRPr>
            </a:p>
            <a:p>
              <a:pPr fontAlgn="base" latinLnBrk="1">
                <a:spcBef>
                  <a:spcPct val="0"/>
                </a:spcBef>
                <a:spcAft>
                  <a:spcPct val="0"/>
                </a:spcAft>
              </a:pPr>
              <a:r>
                <a:rPr lang="en-US" altLang="zh-CN" b="1" smtClean="0">
                  <a:solidFill>
                    <a:srgbClr val="000000"/>
                  </a:solidFill>
                  <a:latin typeface="宋体" panose="02010600030101010101" pitchFamily="2" charset="-122"/>
                </a:rPr>
                <a:t>        </a:t>
              </a:r>
              <a:r>
                <a:rPr lang="zh-CN" altLang="en-US" b="1" smtClean="0">
                  <a:solidFill>
                    <a:srgbClr val="000000"/>
                  </a:solidFill>
                  <a:latin typeface="宋体" panose="02010600030101010101" pitchFamily="2" charset="-122"/>
                </a:rPr>
                <a:t>放大问题，当日解决</a:t>
              </a:r>
              <a:r>
                <a:rPr lang="zh-CN" altLang="en-US" b="1" smtClean="0">
                  <a:solidFill>
                    <a:srgbClr val="3333CC"/>
                  </a:solidFill>
                  <a:latin typeface="新宋体" panose="02010609030101010101" charset="-122"/>
                  <a:ea typeface="新宋体" panose="02010609030101010101" charset="-122"/>
                </a:rPr>
                <a:t>，</a:t>
              </a:r>
              <a:r>
                <a:rPr lang="zh-CN" altLang="en-US" b="1" smtClean="0">
                  <a:solidFill>
                    <a:srgbClr val="000000"/>
                  </a:solidFill>
                  <a:sym typeface="+mn-ea"/>
                </a:rPr>
                <a:t>完成月月清。</a:t>
              </a:r>
              <a:endParaRPr lang="zh-CN" altLang="en-US" b="1">
                <a:solidFill>
                  <a:srgbClr val="000000"/>
                </a:solidFill>
                <a:sym typeface="+mn-ea"/>
              </a:endParaRPr>
            </a:p>
          </p:txBody>
        </p:sp>
      </p:grpSp>
      <p:pic>
        <p:nvPicPr>
          <p:cNvPr id="19" name="New picture"/>
          <p:cNvPicPr/>
          <p:nvPr/>
        </p:nvPicPr>
        <p:blipFill>
          <a:blip r:embed="rId2"/>
          <a:stretch>
            <a:fillRect/>
          </a:stretch>
        </p:blipFill>
        <p:spPr>
          <a:xfrm>
            <a:off x="10985500" y="11290300"/>
            <a:ext cx="304800" cy="215900"/>
          </a:xfrm>
          <a:prstGeom prst="cube">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803563" y="3106248"/>
            <a:ext cx="10751128" cy="2677656"/>
          </a:xfrm>
          <a:prstGeom prst="rect">
            <a:avLst/>
          </a:prstGeom>
        </p:spPr>
        <p:txBody>
          <a:bodyPr wrap="square">
            <a:spAutoFit/>
          </a:bodyPr>
          <a:lstStyle/>
          <a:p>
            <a:pPr>
              <a:lnSpc>
                <a:spcPct val="120000"/>
              </a:lnSpc>
            </a:pPr>
            <a:r>
              <a:rPr lang="zh-CN" altLang="en-US" sz="2000" b="1" smtClean="0"/>
              <a:t>       三是探索归纳与论证能力考查。</a:t>
            </a:r>
            <a:r>
              <a:rPr lang="zh-CN" altLang="en-US" sz="2000" smtClean="0"/>
              <a:t>高考化学试题在往年的基础上继续探索通过数据图的形式向学生提供丰富的信息，让学生通过化学反应原理分析数据曲线代表的物理量之间的关系，考查学生利用数据进行归纳论证的能力。例如：理科综合全国乙卷第</a:t>
            </a:r>
            <a:r>
              <a:rPr lang="en-US" altLang="zh-CN" sz="2000" smtClean="0"/>
              <a:t>28</a:t>
            </a:r>
            <a:r>
              <a:rPr lang="zh-CN" altLang="en-US" sz="2000" smtClean="0"/>
              <a:t>题巧妙地将</a:t>
            </a:r>
            <a:r>
              <a:rPr lang="en-US" altLang="zh-CN" sz="2000" smtClean="0"/>
              <a:t>2</a:t>
            </a:r>
            <a:r>
              <a:rPr lang="zh-CN" altLang="en-US" sz="2000" smtClean="0"/>
              <a:t>个反应平衡常数的对数与温度的倒数绘制成线性关系图，要求学生利用图中数据信息归纳平衡常数与温度内在关系，并在此基础上论证第三个反应的平衡常数与温度的关系；全国甲卷第</a:t>
            </a:r>
            <a:r>
              <a:rPr lang="en-US" altLang="zh-CN" sz="2000" smtClean="0"/>
              <a:t>12</a:t>
            </a:r>
            <a:r>
              <a:rPr lang="zh-CN" altLang="en-US" sz="2000" smtClean="0"/>
              <a:t>题提供硫酸钡、碳酸钡中阴阳离子浓度的对数关系图，要求学生转换图中的数据，计算</a:t>
            </a:r>
            <a:r>
              <a:rPr lang="en-US" altLang="zh-CN" sz="2000" smtClean="0"/>
              <a:t>2</a:t>
            </a:r>
            <a:r>
              <a:rPr lang="zh-CN" altLang="en-US" sz="2000" smtClean="0"/>
              <a:t>种难溶电解质的电离平衡常数，并论证离子浓度等物理量之间的关系。</a:t>
            </a:r>
            <a:endParaRPr lang="zh-CN" altLang="en-US" sz="2000"/>
          </a:p>
        </p:txBody>
      </p:sp>
      <p:sp>
        <p:nvSpPr>
          <p:cNvPr id="3" name="矩形 2"/>
          <p:cNvSpPr/>
          <p:nvPr/>
        </p:nvSpPr>
        <p:spPr>
          <a:xfrm>
            <a:off x="795646" y="343166"/>
            <a:ext cx="10747169" cy="2308324"/>
          </a:xfrm>
          <a:prstGeom prst="rect">
            <a:avLst/>
          </a:prstGeom>
        </p:spPr>
        <p:txBody>
          <a:bodyPr wrap="square">
            <a:spAutoFit/>
          </a:bodyPr>
          <a:lstStyle/>
          <a:p>
            <a:pPr>
              <a:lnSpc>
                <a:spcPct val="120000"/>
              </a:lnSpc>
            </a:pPr>
            <a:r>
              <a:rPr lang="zh-CN" altLang="en-US" sz="2000" b="1" smtClean="0"/>
              <a:t>      二是加强逻辑推理能力考查。</a:t>
            </a:r>
            <a:r>
              <a:rPr lang="zh-CN" altLang="en-US" sz="2000" smtClean="0"/>
              <a:t>通过创设复杂的问题情境，加强对学生逻辑推理能力的考查。对于真实的工业生产过程，在信息获取加工能力的基础上利用化学基础知识和基本原理，分析或选择反应条件、解读并挑选操作具体条件，推测实际工艺单元过程的操作目的。例如，理科综合全国乙卷第</a:t>
            </a:r>
            <a:r>
              <a:rPr lang="en-US" altLang="zh-CN" sz="2000" smtClean="0"/>
              <a:t>26</a:t>
            </a:r>
            <a:r>
              <a:rPr lang="zh-CN" altLang="en-US" sz="2000" smtClean="0"/>
              <a:t>题呈现从炼铁高钛炉渣回收钛、铝、镁的工艺流程，提供有关金属离子沉淀的数据等信息，要求学生综合分析整个工艺流程，并根据物质性质推理流程中的物质转化关系及工艺具体参数。</a:t>
            </a:r>
            <a:endParaRPr lang="zh-CN" altLang="en-US" sz="2000"/>
          </a:p>
        </p:txBody>
      </p:sp>
    </p:spTree>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605645" y="612845"/>
            <a:ext cx="11079678" cy="5601020"/>
          </a:xfrm>
          <a:prstGeom prst="rect">
            <a:avLst/>
          </a:prstGeom>
        </p:spPr>
        <p:txBody>
          <a:bodyPr wrap="square">
            <a:spAutoFit/>
          </a:bodyPr>
          <a:lstStyle/>
          <a:p>
            <a:pPr>
              <a:lnSpc>
                <a:spcPct val="120000"/>
              </a:lnSpc>
            </a:pPr>
            <a:r>
              <a:rPr lang="zh-CN" altLang="en-US" sz="2000" b="1" smtClean="0"/>
              <a:t>全国乙卷化学评析</a:t>
            </a:r>
            <a:endParaRPr lang="zh-CN" altLang="en-US" sz="2000" b="1" smtClean="0"/>
          </a:p>
          <a:p>
            <a:pPr>
              <a:lnSpc>
                <a:spcPct val="120000"/>
              </a:lnSpc>
            </a:pPr>
            <a:r>
              <a:rPr lang="zh-CN" altLang="en-US" sz="2000" smtClean="0"/>
              <a:t>        乙卷第</a:t>
            </a:r>
            <a:r>
              <a:rPr lang="en-US" altLang="zh-CN" sz="2000" smtClean="0"/>
              <a:t>7</a:t>
            </a:r>
            <a:r>
              <a:rPr lang="zh-CN" altLang="en-US" sz="2000" smtClean="0"/>
              <a:t>题以碳中和为情境，考查如何利用化学技术减少二氧化碳，并向学生普及了多种实现碳中和的手段和技术。</a:t>
            </a:r>
            <a:endParaRPr lang="zh-CN" altLang="en-US" sz="2000" smtClean="0"/>
          </a:p>
          <a:p>
            <a:pPr>
              <a:lnSpc>
                <a:spcPct val="120000"/>
              </a:lnSpc>
            </a:pPr>
            <a:r>
              <a:rPr lang="zh-CN" altLang="en-US" sz="2000" smtClean="0"/>
              <a:t>       乙卷第</a:t>
            </a:r>
            <a:r>
              <a:rPr lang="en-US" altLang="zh-CN" sz="2000" smtClean="0"/>
              <a:t>13</a:t>
            </a:r>
            <a:r>
              <a:rPr lang="zh-CN" altLang="en-US" sz="2000" smtClean="0"/>
              <a:t>题提供难溶盐的饱和溶液中阳离子浓度随氢离子的变化关系图，要求学生获取图中数据信息推导酸的电离常数、难溶电解质的沉淀溶解平衡的关系，并对不同物理量的关系进行深层次的推导，得到金属离子的浓度平方与氢离子浓度定量关系之后再解决问题。</a:t>
            </a:r>
            <a:endParaRPr lang="zh-CN" altLang="en-US" sz="2000" smtClean="0"/>
          </a:p>
          <a:p>
            <a:pPr>
              <a:lnSpc>
                <a:spcPct val="120000"/>
              </a:lnSpc>
            </a:pPr>
            <a:r>
              <a:rPr lang="zh-CN" altLang="en-US" sz="2000" smtClean="0"/>
              <a:t>       乙卷第</a:t>
            </a:r>
            <a:r>
              <a:rPr lang="en-US" altLang="zh-CN" sz="2000" smtClean="0"/>
              <a:t>26</a:t>
            </a:r>
            <a:r>
              <a:rPr lang="zh-CN" altLang="en-US" sz="2000" smtClean="0"/>
              <a:t>题呈现从炼铁高钛炉渣回收钛、铝、镁的工艺流程，提供有关金属离子沉淀的数据等信息，要求学生综合分析整个工艺流程，并根据物质性质推理流程中的物质转化关系及工艺具体参数。</a:t>
            </a:r>
            <a:endParaRPr lang="zh-CN" altLang="en-US" sz="2000" smtClean="0"/>
          </a:p>
          <a:p>
            <a:pPr>
              <a:lnSpc>
                <a:spcPct val="120000"/>
              </a:lnSpc>
            </a:pPr>
            <a:r>
              <a:rPr lang="zh-CN" altLang="en-US" sz="2000" smtClean="0"/>
              <a:t>       乙卷第</a:t>
            </a:r>
            <a:r>
              <a:rPr lang="en-US" altLang="zh-CN" sz="2000" smtClean="0"/>
              <a:t>28</a:t>
            </a:r>
            <a:r>
              <a:rPr lang="zh-CN" altLang="en-US" sz="2000" smtClean="0"/>
              <a:t>题巧妙地将两个反应平衡常数的对数与温度的倒数绘制成线性关系图，要求学生利用图中数据信息归纳平衡常数与温度内在关系，并在此基础上论证第三个反应的平衡常数与温度的关系。</a:t>
            </a:r>
            <a:endParaRPr lang="zh-CN" altLang="en-US" sz="2000" smtClean="0"/>
          </a:p>
          <a:p>
            <a:pPr>
              <a:lnSpc>
                <a:spcPct val="120000"/>
              </a:lnSpc>
            </a:pPr>
            <a:r>
              <a:rPr lang="zh-CN" altLang="en-US" sz="2000" smtClean="0"/>
              <a:t>       乙卷第</a:t>
            </a:r>
            <a:r>
              <a:rPr lang="en-US" altLang="zh-CN" sz="2000" smtClean="0"/>
              <a:t>35</a:t>
            </a:r>
            <a:r>
              <a:rPr lang="zh-CN" altLang="en-US" sz="2000" smtClean="0"/>
              <a:t>题考查</a:t>
            </a:r>
            <a:r>
              <a:rPr lang="en-US" altLang="zh-CN" sz="2000" smtClean="0"/>
              <a:t>HN3</a:t>
            </a:r>
            <a:r>
              <a:rPr lang="zh-CN" altLang="en-US" sz="2000" smtClean="0"/>
              <a:t>、</a:t>
            </a:r>
            <a:r>
              <a:rPr lang="en-US" altLang="zh-CN" sz="2000" smtClean="0"/>
              <a:t>H20</a:t>
            </a:r>
            <a:r>
              <a:rPr lang="zh-CN" altLang="en-US" sz="2000" smtClean="0"/>
              <a:t>和</a:t>
            </a:r>
            <a:r>
              <a:rPr lang="en-US" altLang="zh-CN" sz="2000" smtClean="0"/>
              <a:t>PH3</a:t>
            </a:r>
            <a:r>
              <a:rPr lang="zh-CN" altLang="en-US" sz="2000" smtClean="0"/>
              <a:t>的空间结构和相应的键角关系，并不是要求学生死记硬背键角以及中心原子杂化类型，而是给出</a:t>
            </a:r>
            <a:r>
              <a:rPr lang="en-US" altLang="zh-CN" sz="2000" smtClean="0"/>
              <a:t>HN3</a:t>
            </a:r>
            <a:r>
              <a:rPr lang="zh-CN" altLang="en-US" sz="2000" smtClean="0"/>
              <a:t>、</a:t>
            </a:r>
            <a:r>
              <a:rPr lang="en-US" altLang="zh-CN" sz="2000" smtClean="0"/>
              <a:t>H20</a:t>
            </a:r>
            <a:r>
              <a:rPr lang="zh-CN" altLang="en-US" sz="2000" smtClean="0"/>
              <a:t>和</a:t>
            </a:r>
            <a:r>
              <a:rPr lang="en-US" altLang="zh-CN" sz="2000" smtClean="0"/>
              <a:t>PH3</a:t>
            </a:r>
            <a:r>
              <a:rPr lang="zh-CN" altLang="en-US" sz="2000" smtClean="0"/>
              <a:t>的结构图，要求学生根据物质结构理论结合题目示意图分析问题。</a:t>
            </a:r>
            <a:endParaRPr lang="zh-CN" altLang="en-US" sz="2000"/>
          </a:p>
        </p:txBody>
      </p:sp>
    </p:spTree>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771896" y="1166843"/>
            <a:ext cx="10438410" cy="4123693"/>
          </a:xfrm>
          <a:prstGeom prst="rect">
            <a:avLst/>
          </a:prstGeom>
        </p:spPr>
        <p:txBody>
          <a:bodyPr wrap="square">
            <a:spAutoFit/>
          </a:bodyPr>
          <a:lstStyle/>
          <a:p>
            <a:pPr>
              <a:lnSpc>
                <a:spcPct val="120000"/>
              </a:lnSpc>
            </a:pPr>
            <a:r>
              <a:rPr lang="zh-CN" altLang="en-US" sz="2000" b="1" smtClean="0"/>
              <a:t>三、加强考教衔接，发挥考试积极导向作用</a:t>
            </a:r>
            <a:endParaRPr lang="zh-CN" altLang="en-US" sz="2000" smtClean="0"/>
          </a:p>
          <a:p>
            <a:pPr>
              <a:lnSpc>
                <a:spcPct val="120000"/>
              </a:lnSpc>
            </a:pPr>
            <a:r>
              <a:rPr lang="zh-CN" altLang="en-US" sz="2000" smtClean="0"/>
              <a:t>　　</a:t>
            </a:r>
            <a:r>
              <a:rPr lang="en-US" altLang="zh-CN" sz="2000" smtClean="0"/>
              <a:t>2021</a:t>
            </a:r>
            <a:r>
              <a:rPr lang="zh-CN" altLang="en-US" sz="2000" smtClean="0"/>
              <a:t>年高考化学试题密切关注课程标准中的学业要求和中学教学实际，落实</a:t>
            </a:r>
            <a:r>
              <a:rPr lang="en-US" altLang="zh-CN" sz="2000" smtClean="0"/>
              <a:t>《</a:t>
            </a:r>
            <a:r>
              <a:rPr lang="zh-CN" altLang="en-US" sz="2000" smtClean="0"/>
              <a:t>深化新时代教育评价改革总体方案</a:t>
            </a:r>
            <a:r>
              <a:rPr lang="en-US" altLang="zh-CN" sz="2000" smtClean="0"/>
              <a:t>》</a:t>
            </a:r>
            <a:r>
              <a:rPr lang="zh-CN" altLang="en-US" sz="2000" smtClean="0"/>
              <a:t>，保障基础性，增强灵活性，引导减少死记硬背和“机械刷题”现象，充分发挥高考命题积极导向作用。</a:t>
            </a:r>
            <a:endParaRPr lang="zh-CN" altLang="en-US" sz="2000" smtClean="0"/>
          </a:p>
          <a:p>
            <a:pPr>
              <a:lnSpc>
                <a:spcPct val="120000"/>
              </a:lnSpc>
            </a:pPr>
            <a:r>
              <a:rPr lang="zh-CN" altLang="en-US" sz="2000" smtClean="0"/>
              <a:t>　　</a:t>
            </a:r>
            <a:r>
              <a:rPr lang="zh-CN" altLang="en-US" sz="2000" b="1" smtClean="0"/>
              <a:t>一是夯实学科基础知识，倡导教学回归基础。</a:t>
            </a:r>
            <a:r>
              <a:rPr lang="zh-CN" altLang="en-US" sz="2000" smtClean="0"/>
              <a:t>高中化学的基础知识包括典型化合物的性质、基本反应类型、物质结构基础理论、物质基本转化规律、基本化学实验操作方法等。试题对这些基础知识的考查，能有效地鉴别学生对学科基础的掌握程度，以引导中学教学遵循教育教学规律，严格按照课程标准和教材进行教学。高考化学试题对高中阶段化学基础知识的考查并不是直接考查概念定义，而是考虑不同学段的差异，以普通高中课程标准和各个版本的教材为依据，创设一定的场景，将基础知识融入物质合成与转化、材料结构性质以及实验探究等方面，考查学生对相似概念、重要学科术语的比较辨析。</a:t>
            </a:r>
            <a:endParaRPr lang="zh-CN" altLang="en-US" sz="2000"/>
          </a:p>
        </p:txBody>
      </p:sp>
    </p:spTree>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795647" y="1582341"/>
            <a:ext cx="10723418" cy="3015697"/>
          </a:xfrm>
          <a:prstGeom prst="rect">
            <a:avLst/>
          </a:prstGeom>
        </p:spPr>
        <p:txBody>
          <a:bodyPr wrap="square">
            <a:spAutoFit/>
          </a:bodyPr>
          <a:lstStyle/>
          <a:p>
            <a:pPr>
              <a:lnSpc>
                <a:spcPct val="120000"/>
              </a:lnSpc>
            </a:pPr>
            <a:r>
              <a:rPr lang="zh-CN" altLang="en-US" sz="2000" b="1" smtClean="0"/>
              <a:t>二是创新试题呈现方式，鼓励学生理性学习。</a:t>
            </a:r>
            <a:r>
              <a:rPr lang="zh-CN" altLang="en-US" sz="2000" smtClean="0"/>
              <a:t>对适合学生认知特点的化学学科基本反应原理的考查，转变呈现方式和考查思路，使学生能由浅入深、由表及里地分析和解决问题，鼓励学生理性学习。例如：理科综合全国乙卷第</a:t>
            </a:r>
            <a:r>
              <a:rPr lang="en-US" altLang="zh-CN" sz="2000" smtClean="0"/>
              <a:t>35</a:t>
            </a:r>
            <a:r>
              <a:rPr lang="zh-CN" altLang="en-US" sz="2000" smtClean="0"/>
              <a:t>题考查</a:t>
            </a:r>
            <a:r>
              <a:rPr lang="en-US" altLang="zh-CN" sz="2000" smtClean="0"/>
              <a:t>NH3</a:t>
            </a:r>
            <a:r>
              <a:rPr lang="zh-CN" altLang="en-US" sz="2000" smtClean="0"/>
              <a:t>、</a:t>
            </a:r>
            <a:r>
              <a:rPr lang="en-US" altLang="zh-CN" sz="2000" smtClean="0"/>
              <a:t>H2O</a:t>
            </a:r>
            <a:r>
              <a:rPr lang="zh-CN" altLang="en-US" sz="2000" smtClean="0"/>
              <a:t>和</a:t>
            </a:r>
            <a:r>
              <a:rPr lang="en-US" altLang="zh-CN" sz="2000" smtClean="0"/>
              <a:t>PH3</a:t>
            </a:r>
            <a:r>
              <a:rPr lang="zh-CN" altLang="en-US" sz="2000" smtClean="0"/>
              <a:t>的空间结构和相应的键角关系，并不是要求学生死记硬背键角以及中心原子杂化类型，而是给出</a:t>
            </a:r>
            <a:r>
              <a:rPr lang="en-US" altLang="zh-CN" sz="2000" smtClean="0"/>
              <a:t>NH3</a:t>
            </a:r>
            <a:r>
              <a:rPr lang="zh-CN" altLang="en-US" sz="2000" smtClean="0"/>
              <a:t>、</a:t>
            </a:r>
            <a:r>
              <a:rPr lang="en-US" altLang="zh-CN" sz="2000" smtClean="0"/>
              <a:t>H2O</a:t>
            </a:r>
            <a:r>
              <a:rPr lang="zh-CN" altLang="en-US" sz="2000" smtClean="0"/>
              <a:t>和</a:t>
            </a:r>
            <a:r>
              <a:rPr lang="en-US" altLang="zh-CN" sz="2000" smtClean="0"/>
              <a:t>PH3</a:t>
            </a:r>
            <a:r>
              <a:rPr lang="zh-CN" altLang="en-US" sz="2000" smtClean="0"/>
              <a:t>的结构图，要求学生根据物质结构理论结合题目示意图分析问题；全国甲卷第</a:t>
            </a:r>
            <a:r>
              <a:rPr lang="en-US" altLang="zh-CN" sz="2000" smtClean="0"/>
              <a:t>13</a:t>
            </a:r>
            <a:r>
              <a:rPr lang="zh-CN" altLang="en-US" sz="2000" smtClean="0"/>
              <a:t>题并不是直接考查电解质溶液、阴阳极、离子迁移等基本概念，而是以成对电合成方法（阴极和阳极同时得到目标产物）生产乙醛酸为背景，提供反应信息和装置图，引导在教学过程中利用电化学基本原理和电池结构模型分析实际电化学生产中的问题。</a:t>
            </a:r>
            <a:endParaRPr lang="zh-CN" altLang="en-US" sz="2000"/>
          </a:p>
        </p:txBody>
      </p:sp>
    </p:spTree>
  </p:cSld>
  <p:clrMapOvr>
    <a:masterClrMapping/>
  </p:clrMapOvr>
  <p:transition spd="slow">
    <p:push dir="u"/>
  </p:transition>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973777" y="1471465"/>
            <a:ext cx="10355283" cy="3254224"/>
          </a:xfrm>
          <a:prstGeom prst="rect">
            <a:avLst/>
          </a:prstGeom>
        </p:spPr>
        <p:txBody>
          <a:bodyPr wrap="square">
            <a:spAutoFit/>
          </a:bodyPr>
          <a:lstStyle/>
          <a:p>
            <a:pPr>
              <a:lnSpc>
                <a:spcPct val="130000"/>
              </a:lnSpc>
            </a:pPr>
            <a:r>
              <a:rPr lang="zh-CN" altLang="en-US" sz="2000" b="1" smtClean="0"/>
              <a:t>三是科学调控试题难度，引导落实改革理念。</a:t>
            </a:r>
            <a:r>
              <a:rPr lang="en-US" altLang="zh-CN" sz="2000" smtClean="0"/>
              <a:t>2021</a:t>
            </a:r>
            <a:r>
              <a:rPr lang="zh-CN" altLang="en-US" sz="2000" smtClean="0"/>
              <a:t>年高考化学命题从</a:t>
            </a:r>
            <a:r>
              <a:rPr lang="en-US" altLang="zh-CN" sz="2000" smtClean="0"/>
              <a:t>3</a:t>
            </a:r>
            <a:r>
              <a:rPr lang="zh-CN" altLang="en-US" sz="2000" smtClean="0"/>
              <a:t>个方面科学调控试题难度，合理布局试卷中试题的难度梯度，区分不同水平的学生。</a:t>
            </a:r>
            <a:r>
              <a:rPr lang="en-US" altLang="zh-CN" sz="2000" smtClean="0"/>
              <a:t>1</a:t>
            </a:r>
            <a:r>
              <a:rPr lang="zh-CN" altLang="en-US" sz="2000" smtClean="0"/>
              <a:t>）增加基础题数量。选择题大幅增加考查基本概念的试题数量，只保留</a:t>
            </a:r>
            <a:r>
              <a:rPr lang="en-US" altLang="zh-CN" sz="2000" smtClean="0"/>
              <a:t>2</a:t>
            </a:r>
            <a:r>
              <a:rPr lang="zh-CN" altLang="en-US" sz="2000" smtClean="0"/>
              <a:t>道具有一定难度和选拔功能的试题。</a:t>
            </a:r>
            <a:r>
              <a:rPr lang="en-US" altLang="zh-CN" sz="2000" smtClean="0"/>
              <a:t>2</a:t>
            </a:r>
            <a:r>
              <a:rPr lang="zh-CN" altLang="en-US" sz="2000" smtClean="0"/>
              <a:t>）减少情境陌生度。无机题以学生熟悉的铁、钙、镁、碘等元素进行设计，实验题均考查基本实验操作、基本的实验仪器名称以及基本误差分析等内容。</a:t>
            </a:r>
            <a:r>
              <a:rPr lang="en-US" altLang="zh-CN" sz="2000" smtClean="0"/>
              <a:t>3</a:t>
            </a:r>
            <a:r>
              <a:rPr lang="zh-CN" altLang="en-US" sz="2000" smtClean="0"/>
              <a:t>）减少计算量。对于较为复杂的数据计算，在设计试题时注重考查原理，如理科综合全国乙卷第</a:t>
            </a:r>
            <a:r>
              <a:rPr lang="en-US" altLang="zh-CN" sz="2000" smtClean="0"/>
              <a:t>28</a:t>
            </a:r>
            <a:r>
              <a:rPr lang="zh-CN" altLang="en-US" sz="2000" smtClean="0"/>
              <a:t>题一氯化碘分解反应平衡常数的计算只要求学生列出计算式即可，全国甲卷第</a:t>
            </a:r>
            <a:r>
              <a:rPr lang="en-US" altLang="zh-CN" sz="2000" smtClean="0"/>
              <a:t>28</a:t>
            </a:r>
            <a:r>
              <a:rPr lang="zh-CN" altLang="en-US" sz="2000" smtClean="0"/>
              <a:t>题二氧化碳加氢制甲醇的总反应平衡常数只要求学生给出表达式。</a:t>
            </a:r>
            <a:endParaRPr lang="zh-CN" altLang="en-US" sz="2000"/>
          </a:p>
        </p:txBody>
      </p:sp>
    </p:spTree>
  </p:cSld>
  <p:clrMapOvr>
    <a:masterClrMapping/>
  </p:clrMapOvr>
  <p:transition spd="slow">
    <p:push dir="u"/>
  </p:transition>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tretch>
            <a:fillRect/>
          </a:stretch>
        </a:blipFill>
        <a:effectLst/>
      </p:bgPr>
    </p:bg>
    <p:spTree>
      <p:nvGrpSpPr>
        <p:cNvPr id="1" name=""/>
        <p:cNvGrpSpPr/>
        <p:nvPr/>
      </p:nvGrpSpPr>
      <p:grpSpPr>
        <a:xfrm>
          <a:off x="0" y="0"/>
          <a:ext cx="0" cy="0"/>
          <a:chOff x="0" y="0"/>
          <a:chExt cx="0" cy="0"/>
        </a:xfrm>
      </p:grpSpPr>
      <p:sp>
        <p:nvSpPr>
          <p:cNvPr id="60" name="任意多边形: 形状 59"/>
          <p:cNvSpPr/>
          <p:nvPr/>
        </p:nvSpPr>
        <p:spPr>
          <a:xfrm>
            <a:off x="4377401" y="2"/>
            <a:ext cx="7814601" cy="5135337"/>
          </a:xfrm>
          <a:custGeom>
            <a:avLst/>
            <a:gdLst>
              <a:gd name="connsiteX0" fmla="*/ 0 w 5860951"/>
              <a:gd name="connsiteY0" fmla="*/ 0 h 3951578"/>
              <a:gd name="connsiteX1" fmla="*/ 4478398 w 5860951"/>
              <a:gd name="connsiteY1" fmla="*/ 0 h 3951578"/>
              <a:gd name="connsiteX2" fmla="*/ 4568940 w 5860951"/>
              <a:gd name="connsiteY2" fmla="*/ 0 h 3951578"/>
              <a:gd name="connsiteX3" fmla="*/ 5860951 w 5860951"/>
              <a:gd name="connsiteY3" fmla="*/ 0 h 3951578"/>
              <a:gd name="connsiteX4" fmla="*/ 5860951 w 5860951"/>
              <a:gd name="connsiteY4" fmla="*/ 3951578 h 3951578"/>
              <a:gd name="connsiteX5" fmla="*/ 4568940 w 5860951"/>
              <a:gd name="connsiteY5" fmla="*/ 3951578 h 3951578"/>
              <a:gd name="connsiteX6" fmla="*/ 4478398 w 5860951"/>
              <a:gd name="connsiteY6" fmla="*/ 3951578 h 3951578"/>
              <a:gd name="connsiteX7" fmla="*/ 2208961 w 5860951"/>
              <a:gd name="connsiteY7" fmla="*/ 3951578 h 3951578"/>
              <a:gd name="connsiteX8" fmla="*/ 2127873 w 5860951"/>
              <a:gd name="connsiteY8" fmla="*/ 3951578 h 3951578"/>
              <a:gd name="connsiteX9" fmla="*/ 2127501 w 5860951"/>
              <a:gd name="connsiteY9" fmla="*/ 3947886 h 3951578"/>
              <a:gd name="connsiteX10" fmla="*/ 2075824 w 5860951"/>
              <a:gd name="connsiteY10" fmla="*/ 3945542 h 3951578"/>
              <a:gd name="connsiteX11" fmla="*/ 1009144 w 5860951"/>
              <a:gd name="connsiteY11" fmla="*/ 3237494 h 3951578"/>
              <a:gd name="connsiteX12" fmla="*/ 984186 w 5860951"/>
              <a:gd name="connsiteY12" fmla="*/ 3165304 h 3951578"/>
              <a:gd name="connsiteX13" fmla="*/ 979913 w 5860951"/>
              <a:gd name="connsiteY13" fmla="*/ 3166630 h 3951578"/>
              <a:gd name="connsiteX14" fmla="*/ 939548 w 5860951"/>
              <a:gd name="connsiteY14" fmla="*/ 3036185 h 3951578"/>
              <a:gd name="connsiteX15" fmla="*/ 933270 w 5860951"/>
              <a:gd name="connsiteY15" fmla="*/ 3018027 h 3951578"/>
              <a:gd name="connsiteX16" fmla="*/ 932894 w 5860951"/>
              <a:gd name="connsiteY16" fmla="*/ 3014686 h 3951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860951" h="3951578">
                <a:moveTo>
                  <a:pt x="0" y="0"/>
                </a:moveTo>
                <a:lnTo>
                  <a:pt x="4478398" y="0"/>
                </a:lnTo>
                <a:lnTo>
                  <a:pt x="4568940" y="0"/>
                </a:lnTo>
                <a:lnTo>
                  <a:pt x="5860951" y="0"/>
                </a:lnTo>
                <a:lnTo>
                  <a:pt x="5860951" y="3951578"/>
                </a:lnTo>
                <a:lnTo>
                  <a:pt x="4568940" y="3951578"/>
                </a:lnTo>
                <a:lnTo>
                  <a:pt x="4478398" y="3951578"/>
                </a:lnTo>
                <a:lnTo>
                  <a:pt x="2208961" y="3951578"/>
                </a:lnTo>
                <a:lnTo>
                  <a:pt x="2127873" y="3951578"/>
                </a:lnTo>
                <a:lnTo>
                  <a:pt x="2127501" y="3947886"/>
                </a:lnTo>
                <a:lnTo>
                  <a:pt x="2075824" y="3945542"/>
                </a:lnTo>
                <a:cubicBezTo>
                  <a:pt x="1594307" y="3901635"/>
                  <a:pt x="1190348" y="3622161"/>
                  <a:pt x="1009144" y="3237494"/>
                </a:cubicBezTo>
                <a:lnTo>
                  <a:pt x="984186" y="3165304"/>
                </a:lnTo>
                <a:lnTo>
                  <a:pt x="979913" y="3166630"/>
                </a:lnTo>
                <a:lnTo>
                  <a:pt x="939548" y="3036185"/>
                </a:lnTo>
                <a:lnTo>
                  <a:pt x="933270" y="3018027"/>
                </a:lnTo>
                <a:lnTo>
                  <a:pt x="932894" y="3014686"/>
                </a:lnTo>
                <a:close/>
              </a:path>
            </a:pathLst>
          </a:custGeom>
          <a:blipFill dpi="0" rotWithShape="1">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sp>
        <p:nvSpPr>
          <p:cNvPr id="27" name="任意多边形: 形状 26"/>
          <p:cNvSpPr/>
          <p:nvPr/>
        </p:nvSpPr>
        <p:spPr>
          <a:xfrm>
            <a:off x="4377401" y="-21513"/>
            <a:ext cx="7814601" cy="5135337"/>
          </a:xfrm>
          <a:custGeom>
            <a:avLst/>
            <a:gdLst>
              <a:gd name="connsiteX0" fmla="*/ 0 w 5860951"/>
              <a:gd name="connsiteY0" fmla="*/ 0 h 3951578"/>
              <a:gd name="connsiteX1" fmla="*/ 4478398 w 5860951"/>
              <a:gd name="connsiteY1" fmla="*/ 0 h 3951578"/>
              <a:gd name="connsiteX2" fmla="*/ 4568940 w 5860951"/>
              <a:gd name="connsiteY2" fmla="*/ 0 h 3951578"/>
              <a:gd name="connsiteX3" fmla="*/ 5860951 w 5860951"/>
              <a:gd name="connsiteY3" fmla="*/ 0 h 3951578"/>
              <a:gd name="connsiteX4" fmla="*/ 5860951 w 5860951"/>
              <a:gd name="connsiteY4" fmla="*/ 3951578 h 3951578"/>
              <a:gd name="connsiteX5" fmla="*/ 4568940 w 5860951"/>
              <a:gd name="connsiteY5" fmla="*/ 3951578 h 3951578"/>
              <a:gd name="connsiteX6" fmla="*/ 4478398 w 5860951"/>
              <a:gd name="connsiteY6" fmla="*/ 3951578 h 3951578"/>
              <a:gd name="connsiteX7" fmla="*/ 2208961 w 5860951"/>
              <a:gd name="connsiteY7" fmla="*/ 3951578 h 3951578"/>
              <a:gd name="connsiteX8" fmla="*/ 2127873 w 5860951"/>
              <a:gd name="connsiteY8" fmla="*/ 3951578 h 3951578"/>
              <a:gd name="connsiteX9" fmla="*/ 2127501 w 5860951"/>
              <a:gd name="connsiteY9" fmla="*/ 3947886 h 3951578"/>
              <a:gd name="connsiteX10" fmla="*/ 2075824 w 5860951"/>
              <a:gd name="connsiteY10" fmla="*/ 3945542 h 3951578"/>
              <a:gd name="connsiteX11" fmla="*/ 1009144 w 5860951"/>
              <a:gd name="connsiteY11" fmla="*/ 3237494 h 3951578"/>
              <a:gd name="connsiteX12" fmla="*/ 984186 w 5860951"/>
              <a:gd name="connsiteY12" fmla="*/ 3165304 h 3951578"/>
              <a:gd name="connsiteX13" fmla="*/ 979913 w 5860951"/>
              <a:gd name="connsiteY13" fmla="*/ 3166630 h 3951578"/>
              <a:gd name="connsiteX14" fmla="*/ 939548 w 5860951"/>
              <a:gd name="connsiteY14" fmla="*/ 3036185 h 3951578"/>
              <a:gd name="connsiteX15" fmla="*/ 933270 w 5860951"/>
              <a:gd name="connsiteY15" fmla="*/ 3018027 h 3951578"/>
              <a:gd name="connsiteX16" fmla="*/ 932894 w 5860951"/>
              <a:gd name="connsiteY16" fmla="*/ 3014686 h 3951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860951" h="3951578">
                <a:moveTo>
                  <a:pt x="0" y="0"/>
                </a:moveTo>
                <a:lnTo>
                  <a:pt x="4478398" y="0"/>
                </a:lnTo>
                <a:lnTo>
                  <a:pt x="4568940" y="0"/>
                </a:lnTo>
                <a:lnTo>
                  <a:pt x="5860951" y="0"/>
                </a:lnTo>
                <a:lnTo>
                  <a:pt x="5860951" y="3951578"/>
                </a:lnTo>
                <a:lnTo>
                  <a:pt x="4568940" y="3951578"/>
                </a:lnTo>
                <a:lnTo>
                  <a:pt x="4478398" y="3951578"/>
                </a:lnTo>
                <a:lnTo>
                  <a:pt x="2208961" y="3951578"/>
                </a:lnTo>
                <a:lnTo>
                  <a:pt x="2127873" y="3951578"/>
                </a:lnTo>
                <a:lnTo>
                  <a:pt x="2127501" y="3947886"/>
                </a:lnTo>
                <a:lnTo>
                  <a:pt x="2075824" y="3945542"/>
                </a:lnTo>
                <a:cubicBezTo>
                  <a:pt x="1594307" y="3901635"/>
                  <a:pt x="1190348" y="3622161"/>
                  <a:pt x="1009144" y="3237494"/>
                </a:cubicBezTo>
                <a:lnTo>
                  <a:pt x="984186" y="3165304"/>
                </a:lnTo>
                <a:lnTo>
                  <a:pt x="979913" y="3166630"/>
                </a:lnTo>
                <a:lnTo>
                  <a:pt x="939548" y="3036185"/>
                </a:lnTo>
                <a:lnTo>
                  <a:pt x="933270" y="3018027"/>
                </a:lnTo>
                <a:lnTo>
                  <a:pt x="932894" y="3014686"/>
                </a:lnTo>
                <a:close/>
              </a:path>
            </a:pathLst>
          </a:custGeom>
          <a:solidFill>
            <a:srgbClr val="0070C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8" name="任意多边形: 形状 27"/>
          <p:cNvSpPr/>
          <p:nvPr/>
        </p:nvSpPr>
        <p:spPr>
          <a:xfrm>
            <a:off x="0" y="2017127"/>
            <a:ext cx="7190944" cy="2213287"/>
          </a:xfrm>
          <a:custGeom>
            <a:avLst/>
            <a:gdLst>
              <a:gd name="connsiteX0" fmla="*/ 0 w 7190944"/>
              <a:gd name="connsiteY0" fmla="*/ 0 h 2213287"/>
              <a:gd name="connsiteX1" fmla="*/ 1307550 w 7190944"/>
              <a:gd name="connsiteY1" fmla="*/ 0 h 2213287"/>
              <a:gd name="connsiteX2" fmla="*/ 1358263 w 7190944"/>
              <a:gd name="connsiteY2" fmla="*/ 0 h 2213287"/>
              <a:gd name="connsiteX3" fmla="*/ 2123510 w 7190944"/>
              <a:gd name="connsiteY3" fmla="*/ 0 h 2213287"/>
              <a:gd name="connsiteX4" fmla="*/ 2629380 w 7190944"/>
              <a:gd name="connsiteY4" fmla="*/ 0 h 2213287"/>
              <a:gd name="connsiteX5" fmla="*/ 2674798 w 7190944"/>
              <a:gd name="connsiteY5" fmla="*/ 0 h 2213287"/>
              <a:gd name="connsiteX6" fmla="*/ 4631871 w 7190944"/>
              <a:gd name="connsiteY6" fmla="*/ 0 h 2213287"/>
              <a:gd name="connsiteX7" fmla="*/ 4682583 w 7190944"/>
              <a:gd name="connsiteY7" fmla="*/ 0 h 2213287"/>
              <a:gd name="connsiteX8" fmla="*/ 5953700 w 7190944"/>
              <a:gd name="connsiteY8" fmla="*/ 0 h 2213287"/>
              <a:gd name="connsiteX9" fmla="*/ 5999119 w 7190944"/>
              <a:gd name="connsiteY9" fmla="*/ 0 h 2213287"/>
              <a:gd name="connsiteX10" fmla="*/ 5999327 w 7190944"/>
              <a:gd name="connsiteY10" fmla="*/ 2068 h 2213287"/>
              <a:gd name="connsiteX11" fmla="*/ 6028270 w 7190944"/>
              <a:gd name="connsiteY11" fmla="*/ 3381 h 2213287"/>
              <a:gd name="connsiteX12" fmla="*/ 6625720 w 7190944"/>
              <a:gd name="connsiteY12" fmla="*/ 399960 h 2213287"/>
              <a:gd name="connsiteX13" fmla="*/ 6639700 w 7190944"/>
              <a:gd name="connsiteY13" fmla="*/ 440394 h 2213287"/>
              <a:gd name="connsiteX14" fmla="*/ 6642093 w 7190944"/>
              <a:gd name="connsiteY14" fmla="*/ 439651 h 2213287"/>
              <a:gd name="connsiteX15" fmla="*/ 6664702 w 7190944"/>
              <a:gd name="connsiteY15" fmla="*/ 512714 h 2213287"/>
              <a:gd name="connsiteX16" fmla="*/ 6668217 w 7190944"/>
              <a:gd name="connsiteY16" fmla="*/ 522885 h 2213287"/>
              <a:gd name="connsiteX17" fmla="*/ 6668429 w 7190944"/>
              <a:gd name="connsiteY17" fmla="*/ 524755 h 2213287"/>
              <a:gd name="connsiteX18" fmla="*/ 7190944 w 7190944"/>
              <a:gd name="connsiteY18" fmla="*/ 2213287 h 2213287"/>
              <a:gd name="connsiteX19" fmla="*/ 4682583 w 7190944"/>
              <a:gd name="connsiteY19" fmla="*/ 2213287 h 2213287"/>
              <a:gd name="connsiteX20" fmla="*/ 4631871 w 7190944"/>
              <a:gd name="connsiteY20" fmla="*/ 2213287 h 2213287"/>
              <a:gd name="connsiteX21" fmla="*/ 3866624 w 7190944"/>
              <a:gd name="connsiteY21" fmla="*/ 2213287 h 2213287"/>
              <a:gd name="connsiteX22" fmla="*/ 3360753 w 7190944"/>
              <a:gd name="connsiteY22" fmla="*/ 2213287 h 2213287"/>
              <a:gd name="connsiteX23" fmla="*/ 3315337 w 7190944"/>
              <a:gd name="connsiteY23" fmla="*/ 2213287 h 2213287"/>
              <a:gd name="connsiteX24" fmla="*/ 1358263 w 7190944"/>
              <a:gd name="connsiteY24" fmla="*/ 2213287 h 2213287"/>
              <a:gd name="connsiteX25" fmla="*/ 1307550 w 7190944"/>
              <a:gd name="connsiteY25" fmla="*/ 2213287 h 2213287"/>
              <a:gd name="connsiteX26" fmla="*/ 36433 w 7190944"/>
              <a:gd name="connsiteY26" fmla="*/ 2213287 h 2213287"/>
              <a:gd name="connsiteX27" fmla="*/ 0 w 7190944"/>
              <a:gd name="connsiteY27" fmla="*/ 2213287 h 2213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190944" h="2213287">
                <a:moveTo>
                  <a:pt x="0" y="0"/>
                </a:moveTo>
                <a:lnTo>
                  <a:pt x="1307550" y="0"/>
                </a:lnTo>
                <a:lnTo>
                  <a:pt x="1358263" y="0"/>
                </a:lnTo>
                <a:lnTo>
                  <a:pt x="2123510" y="0"/>
                </a:lnTo>
                <a:lnTo>
                  <a:pt x="2629380" y="0"/>
                </a:lnTo>
                <a:lnTo>
                  <a:pt x="2674798" y="0"/>
                </a:lnTo>
                <a:lnTo>
                  <a:pt x="4631871" y="0"/>
                </a:lnTo>
                <a:lnTo>
                  <a:pt x="4682583" y="0"/>
                </a:lnTo>
                <a:lnTo>
                  <a:pt x="5953700" y="0"/>
                </a:lnTo>
                <a:lnTo>
                  <a:pt x="5999119" y="0"/>
                </a:lnTo>
                <a:lnTo>
                  <a:pt x="5999327" y="2068"/>
                </a:lnTo>
                <a:lnTo>
                  <a:pt x="6028270" y="3381"/>
                </a:lnTo>
                <a:cubicBezTo>
                  <a:pt x="6297970" y="27973"/>
                  <a:pt x="6524228" y="184508"/>
                  <a:pt x="6625720" y="399960"/>
                </a:cubicBezTo>
                <a:lnTo>
                  <a:pt x="6639700" y="440394"/>
                </a:lnTo>
                <a:lnTo>
                  <a:pt x="6642093" y="439651"/>
                </a:lnTo>
                <a:lnTo>
                  <a:pt x="6664702" y="512714"/>
                </a:lnTo>
                <a:lnTo>
                  <a:pt x="6668217" y="522885"/>
                </a:lnTo>
                <a:lnTo>
                  <a:pt x="6668429" y="524755"/>
                </a:lnTo>
                <a:lnTo>
                  <a:pt x="7190944" y="2213287"/>
                </a:lnTo>
                <a:lnTo>
                  <a:pt x="4682583" y="2213287"/>
                </a:lnTo>
                <a:lnTo>
                  <a:pt x="4631871" y="2213287"/>
                </a:lnTo>
                <a:lnTo>
                  <a:pt x="3866624" y="2213287"/>
                </a:lnTo>
                <a:lnTo>
                  <a:pt x="3360753" y="2213287"/>
                </a:lnTo>
                <a:lnTo>
                  <a:pt x="3315337" y="2213287"/>
                </a:lnTo>
                <a:lnTo>
                  <a:pt x="1358263" y="2213287"/>
                </a:lnTo>
                <a:lnTo>
                  <a:pt x="1307550" y="2213287"/>
                </a:lnTo>
                <a:lnTo>
                  <a:pt x="36433" y="2213287"/>
                </a:lnTo>
                <a:lnTo>
                  <a:pt x="0" y="2213287"/>
                </a:ln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2400">
              <a:solidFill>
                <a:prstClr val="white"/>
              </a:solidFill>
            </a:endParaRPr>
          </a:p>
        </p:txBody>
      </p:sp>
      <p:sp>
        <p:nvSpPr>
          <p:cNvPr id="29" name="文本框 28"/>
          <p:cNvSpPr txBox="1"/>
          <p:nvPr/>
        </p:nvSpPr>
        <p:spPr>
          <a:xfrm>
            <a:off x="221500" y="2843040"/>
            <a:ext cx="6499935" cy="646331"/>
          </a:xfrm>
          <a:prstGeom prst="rect">
            <a:avLst/>
          </a:prstGeom>
          <a:noFill/>
        </p:spPr>
        <p:txBody>
          <a:bodyPr wrap="square" rtlCol="0">
            <a:spAutoFit/>
          </a:bodyPr>
          <a:lstStyle/>
          <a:p>
            <a:r>
              <a:rPr kumimoji="1" lang="en-US" altLang="zh-CN" sz="3600" b="1" smtClean="0">
                <a:solidFill>
                  <a:srgbClr val="3289CA"/>
                </a:solidFill>
                <a:latin typeface="Arial" panose="020B0604020202020204" pitchFamily="34" charset="0"/>
                <a:ea typeface="思源黑体 CN Medium" panose="020B0600000000000000" pitchFamily="34" charset="-122"/>
                <a:cs typeface="Arial" panose="020B0604020202020204" pitchFamily="34" charset="0"/>
                <a:sym typeface="Arial" panose="020B0604020202020204" pitchFamily="34" charset="0"/>
              </a:rPr>
              <a:t>2022</a:t>
            </a:r>
            <a:r>
              <a:rPr kumimoji="1" lang="zh-CN" altLang="en-US" sz="3600" b="1" smtClean="0">
                <a:solidFill>
                  <a:srgbClr val="3289CA"/>
                </a:solidFill>
                <a:latin typeface="Arial" panose="020B0604020202020204" pitchFamily="34" charset="0"/>
                <a:ea typeface="思源黑体 CN Medium" panose="020B0600000000000000" pitchFamily="34" charset="-122"/>
                <a:cs typeface="Arial" panose="020B0604020202020204" pitchFamily="34" charset="0"/>
                <a:sym typeface="Arial" panose="020B0604020202020204" pitchFamily="34" charset="0"/>
              </a:rPr>
              <a:t>届高考化学一轮复习策略</a:t>
            </a:r>
            <a:endParaRPr kumimoji="1" lang="zh-CN" altLang="en-US" sz="3600" b="1">
              <a:solidFill>
                <a:srgbClr val="3289CA"/>
              </a:solidFill>
              <a:latin typeface="Arial" panose="020B0604020202020204" pitchFamily="34" charset="0"/>
              <a:ea typeface="思源黑体 CN Medium" panose="020B0600000000000000" pitchFamily="34" charset="-122"/>
              <a:cs typeface="Arial" panose="020B0604020202020204" pitchFamily="34" charset="0"/>
              <a:sym typeface="Arial" panose="020B0604020202020204" pitchFamily="34" charset="0"/>
            </a:endParaRPr>
          </a:p>
        </p:txBody>
      </p:sp>
      <p:sp>
        <p:nvSpPr>
          <p:cNvPr id="30" name="文本框 29"/>
          <p:cNvSpPr txBox="1"/>
          <p:nvPr/>
        </p:nvSpPr>
        <p:spPr>
          <a:xfrm>
            <a:off x="484544" y="1533896"/>
            <a:ext cx="4572000" cy="398780"/>
          </a:xfrm>
          <a:prstGeom prst="rect">
            <a:avLst/>
          </a:prstGeom>
          <a:noFill/>
        </p:spPr>
        <p:txBody>
          <a:bodyPr wrap="square" rtlCol="0">
            <a:spAutoFit/>
          </a:bodyPr>
          <a:lstStyle/>
          <a:p>
            <a:r>
              <a:rPr lang="en-US" altLang="zh-CN" sz="2000" b="1" spc="300" smtClean="0">
                <a:solidFill>
                  <a:srgbClr val="3289CA"/>
                </a:solidFill>
                <a:latin typeface="微软雅黑" panose="020B0503020204020204" pitchFamily="34" charset="-122"/>
                <a:ea typeface="微软雅黑" panose="020B0503020204020204" pitchFamily="34" charset="-122"/>
              </a:rPr>
              <a:t>2022【</a:t>
            </a:r>
            <a:r>
              <a:rPr lang="zh-CN" altLang="en-US" sz="2000" b="1" spc="300" smtClean="0">
                <a:solidFill>
                  <a:srgbClr val="3289CA"/>
                </a:solidFill>
                <a:latin typeface="微软雅黑" panose="020B0503020204020204" pitchFamily="34" charset="-122"/>
                <a:ea typeface="微软雅黑" panose="020B0503020204020204" pitchFamily="34" charset="-122"/>
              </a:rPr>
              <a:t>一轮</a:t>
            </a:r>
            <a:r>
              <a:rPr lang="zh-CN" altLang="en-US" sz="2000" b="1" spc="300">
                <a:solidFill>
                  <a:srgbClr val="3289CA"/>
                </a:solidFill>
                <a:latin typeface="微软雅黑" panose="020B0503020204020204" pitchFamily="34" charset="-122"/>
                <a:ea typeface="微软雅黑" panose="020B0503020204020204" pitchFamily="34" charset="-122"/>
              </a:rPr>
              <a:t>备考</a:t>
            </a:r>
            <a:r>
              <a:rPr lang="en-US" altLang="zh-CN" sz="2000" b="1" spc="300">
                <a:solidFill>
                  <a:srgbClr val="3289CA"/>
                </a:solidFill>
                <a:latin typeface="微软雅黑" panose="020B0503020204020204" pitchFamily="34" charset="-122"/>
                <a:ea typeface="微软雅黑" panose="020B0503020204020204" pitchFamily="34" charset="-122"/>
              </a:rPr>
              <a:t>】</a:t>
            </a:r>
            <a:endParaRPr lang="zh-CN" altLang="en-US" sz="2000" b="1" spc="300">
              <a:solidFill>
                <a:srgbClr val="3289CA"/>
              </a:solidFill>
              <a:latin typeface="微软雅黑" panose="020B0503020204020204" pitchFamily="34" charset="-122"/>
              <a:ea typeface="微软雅黑" panose="020B0503020204020204" pitchFamily="34" charset="-122"/>
            </a:endParaRPr>
          </a:p>
        </p:txBody>
      </p:sp>
      <p:grpSp>
        <p:nvGrpSpPr>
          <p:cNvPr id="2" name="组合 1"/>
          <p:cNvGrpSpPr/>
          <p:nvPr/>
        </p:nvGrpSpPr>
        <p:grpSpPr>
          <a:xfrm>
            <a:off x="436532" y="5620798"/>
            <a:ext cx="4548444" cy="528279"/>
            <a:chOff x="1422923" y="5794595"/>
            <a:chExt cx="4548444" cy="528279"/>
          </a:xfrm>
        </p:grpSpPr>
        <p:grpSp>
          <p:nvGrpSpPr>
            <p:cNvPr id="3" name="组合 33"/>
            <p:cNvGrpSpPr/>
            <p:nvPr/>
          </p:nvGrpSpPr>
          <p:grpSpPr>
            <a:xfrm>
              <a:off x="1422923" y="5794595"/>
              <a:ext cx="528281" cy="528279"/>
              <a:chOff x="5255470" y="5300968"/>
              <a:chExt cx="703592" cy="703590"/>
            </a:xfrm>
          </p:grpSpPr>
          <p:sp>
            <p:nvSpPr>
              <p:cNvPr id="35" name="椭圆 34"/>
              <p:cNvSpPr/>
              <p:nvPr/>
            </p:nvSpPr>
            <p:spPr>
              <a:xfrm>
                <a:off x="5255470" y="5300968"/>
                <a:ext cx="703592" cy="703590"/>
              </a:xfrm>
              <a:prstGeom prst="ellipse">
                <a:avLst/>
              </a:prstGeom>
              <a:solidFill>
                <a:srgbClr val="328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图形 18"/>
              <p:cNvGrpSpPr/>
              <p:nvPr/>
            </p:nvGrpSpPr>
            <p:grpSpPr>
              <a:xfrm>
                <a:off x="5449096" y="5472389"/>
                <a:ext cx="370127" cy="370126"/>
                <a:chOff x="5143500" y="3667124"/>
                <a:chExt cx="714375" cy="714375"/>
              </a:xfrm>
              <a:solidFill>
                <a:schemeClr val="bg1"/>
              </a:solidFill>
            </p:grpSpPr>
            <p:sp>
              <p:nvSpPr>
                <p:cNvPr id="37" name="任意多边形: 形状 36"/>
                <p:cNvSpPr/>
                <p:nvPr/>
              </p:nvSpPr>
              <p:spPr>
                <a:xfrm>
                  <a:off x="5414887" y="3791976"/>
                  <a:ext cx="307873" cy="307874"/>
                </a:xfrm>
                <a:custGeom>
                  <a:avLst/>
                  <a:gdLst>
                    <a:gd name="connsiteX0" fmla="*/ 5136 w 307873"/>
                    <a:gd name="connsiteY0" fmla="*/ 29931 h 307874"/>
                    <a:gd name="connsiteX1" fmla="*/ 79475 w 307873"/>
                    <a:gd name="connsiteY1" fmla="*/ 104269 h 307874"/>
                    <a:gd name="connsiteX2" fmla="*/ 104269 w 307873"/>
                    <a:gd name="connsiteY2" fmla="*/ 104269 h 307874"/>
                    <a:gd name="connsiteX3" fmla="*/ 104269 w 307873"/>
                    <a:gd name="connsiteY3" fmla="*/ 79475 h 307874"/>
                    <a:gd name="connsiteX4" fmla="*/ 29931 w 307873"/>
                    <a:gd name="connsiteY4" fmla="*/ 5135 h 307874"/>
                    <a:gd name="connsiteX5" fmla="*/ 5136 w 307873"/>
                    <a:gd name="connsiteY5" fmla="*/ 5135 h 307874"/>
                    <a:gd name="connsiteX6" fmla="*/ 5136 w 307873"/>
                    <a:gd name="connsiteY6" fmla="*/ 29931 h 307874"/>
                    <a:gd name="connsiteX7" fmla="*/ 203606 w 307873"/>
                    <a:gd name="connsiteY7" fmla="*/ 228401 h 307874"/>
                    <a:gd name="connsiteX8" fmla="*/ 277944 w 307873"/>
                    <a:gd name="connsiteY8" fmla="*/ 302740 h 307874"/>
                    <a:gd name="connsiteX9" fmla="*/ 302739 w 307873"/>
                    <a:gd name="connsiteY9" fmla="*/ 302740 h 307874"/>
                    <a:gd name="connsiteX10" fmla="*/ 302739 w 307873"/>
                    <a:gd name="connsiteY10" fmla="*/ 277945 h 307874"/>
                    <a:gd name="connsiteX11" fmla="*/ 228401 w 307873"/>
                    <a:gd name="connsiteY11" fmla="*/ 203605 h 307874"/>
                    <a:gd name="connsiteX12" fmla="*/ 203606 w 307873"/>
                    <a:gd name="connsiteY12" fmla="*/ 203605 h 307874"/>
                    <a:gd name="connsiteX13" fmla="*/ 203606 w 307873"/>
                    <a:gd name="connsiteY13" fmla="*/ 228401 h 307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07873" h="307874">
                      <a:moveTo>
                        <a:pt x="5136" y="29931"/>
                      </a:moveTo>
                      <a:lnTo>
                        <a:pt x="79475" y="104269"/>
                      </a:lnTo>
                      <a:cubicBezTo>
                        <a:pt x="86321" y="111116"/>
                        <a:pt x="97423" y="111116"/>
                        <a:pt x="104269" y="104269"/>
                      </a:cubicBezTo>
                      <a:cubicBezTo>
                        <a:pt x="111116" y="97421"/>
                        <a:pt x="111116" y="86321"/>
                        <a:pt x="104269" y="79475"/>
                      </a:cubicBezTo>
                      <a:lnTo>
                        <a:pt x="29931" y="5135"/>
                      </a:lnTo>
                      <a:cubicBezTo>
                        <a:pt x="23083" y="-1712"/>
                        <a:pt x="11983" y="-1712"/>
                        <a:pt x="5136" y="5135"/>
                      </a:cubicBezTo>
                      <a:cubicBezTo>
                        <a:pt x="-1712" y="11983"/>
                        <a:pt x="-1712" y="23083"/>
                        <a:pt x="5136" y="29931"/>
                      </a:cubicBezTo>
                      <a:moveTo>
                        <a:pt x="203606" y="228401"/>
                      </a:moveTo>
                      <a:lnTo>
                        <a:pt x="277944" y="302740"/>
                      </a:lnTo>
                      <a:cubicBezTo>
                        <a:pt x="284791" y="309586"/>
                        <a:pt x="295892" y="309586"/>
                        <a:pt x="302739" y="302740"/>
                      </a:cubicBezTo>
                      <a:cubicBezTo>
                        <a:pt x="309585" y="295892"/>
                        <a:pt x="309585" y="284792"/>
                        <a:pt x="302739" y="277945"/>
                      </a:cubicBezTo>
                      <a:lnTo>
                        <a:pt x="228401" y="203605"/>
                      </a:lnTo>
                      <a:cubicBezTo>
                        <a:pt x="221553" y="196758"/>
                        <a:pt x="210453" y="196758"/>
                        <a:pt x="203606" y="203605"/>
                      </a:cubicBezTo>
                      <a:cubicBezTo>
                        <a:pt x="196758" y="210453"/>
                        <a:pt x="196758" y="221553"/>
                        <a:pt x="203606" y="228401"/>
                      </a:cubicBezTo>
                    </a:path>
                  </a:pathLst>
                </a:custGeom>
                <a:grpFill/>
                <a:ln w="698" cap="flat">
                  <a:noFill/>
                  <a:prstDash val="solid"/>
                  <a:miter/>
                </a:ln>
              </p:spPr>
              <p:txBody>
                <a:bodyPr rtlCol="0" anchor="ctr"/>
                <a:lstStyle/>
                <a:p>
                  <a:endParaRPr lang="zh-CN" altLang="en-US">
                    <a:solidFill>
                      <a:prstClr val="black"/>
                    </a:solidFill>
                  </a:endParaRPr>
                </a:p>
              </p:txBody>
            </p:sp>
            <p:sp>
              <p:nvSpPr>
                <p:cNvPr id="38" name="任意多边形: 形状 37"/>
                <p:cNvSpPr/>
                <p:nvPr/>
              </p:nvSpPr>
              <p:spPr>
                <a:xfrm>
                  <a:off x="5238153" y="4015220"/>
                  <a:ext cx="217354" cy="269380"/>
                </a:xfrm>
                <a:custGeom>
                  <a:avLst/>
                  <a:gdLst>
                    <a:gd name="connsiteX0" fmla="*/ 217355 w 217354"/>
                    <a:gd name="connsiteY0" fmla="*/ 269372 h 269380"/>
                    <a:gd name="connsiteX1" fmla="*/ 217306 w 217354"/>
                    <a:gd name="connsiteY1" fmla="*/ 269375 h 269380"/>
                    <a:gd name="connsiteX2" fmla="*/ 217257 w 217354"/>
                    <a:gd name="connsiteY2" fmla="*/ 269380 h 269380"/>
                    <a:gd name="connsiteX3" fmla="*/ 217355 w 217354"/>
                    <a:gd name="connsiteY3" fmla="*/ 269372 h 269380"/>
                    <a:gd name="connsiteX4" fmla="*/ 52871 w 217354"/>
                    <a:gd name="connsiteY4" fmla="*/ 208576 h 269380"/>
                    <a:gd name="connsiteX5" fmla="*/ 52826 w 217354"/>
                    <a:gd name="connsiteY5" fmla="*/ 208527 h 269380"/>
                    <a:gd name="connsiteX6" fmla="*/ 52777 w 217354"/>
                    <a:gd name="connsiteY6" fmla="*/ 208482 h 269380"/>
                    <a:gd name="connsiteX7" fmla="*/ 52871 w 217354"/>
                    <a:gd name="connsiteY7" fmla="*/ 208576 h 269380"/>
                    <a:gd name="connsiteX8" fmla="*/ 0 w 217354"/>
                    <a:gd name="connsiteY8" fmla="*/ 137 h 269380"/>
                    <a:gd name="connsiteX9" fmla="*/ 20 w 217354"/>
                    <a:gd name="connsiteY9" fmla="*/ 86 h 269380"/>
                    <a:gd name="connsiteX10" fmla="*/ 43 w 217354"/>
                    <a:gd name="connsiteY10" fmla="*/ 0 h 269380"/>
                    <a:gd name="connsiteX11" fmla="*/ 0 w 217354"/>
                    <a:gd name="connsiteY11" fmla="*/ 137 h 269380"/>
                    <a:gd name="connsiteX12" fmla="*/ 211740 w 217354"/>
                    <a:gd name="connsiteY12" fmla="*/ 164497 h 269380"/>
                    <a:gd name="connsiteX13" fmla="*/ 211656 w 217354"/>
                    <a:gd name="connsiteY13" fmla="*/ 164500 h 269380"/>
                    <a:gd name="connsiteX14" fmla="*/ 211607 w 217354"/>
                    <a:gd name="connsiteY14" fmla="*/ 164509 h 269380"/>
                    <a:gd name="connsiteX15" fmla="*/ 211740 w 217354"/>
                    <a:gd name="connsiteY15" fmla="*/ 164497 h 269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7354" h="269380">
                      <a:moveTo>
                        <a:pt x="217355" y="269372"/>
                      </a:moveTo>
                      <a:cubicBezTo>
                        <a:pt x="217339" y="269372"/>
                        <a:pt x="217321" y="269372"/>
                        <a:pt x="217306" y="269375"/>
                      </a:cubicBezTo>
                      <a:lnTo>
                        <a:pt x="217257" y="269380"/>
                      </a:lnTo>
                      <a:lnTo>
                        <a:pt x="217355" y="269372"/>
                      </a:lnTo>
                      <a:close/>
                      <a:moveTo>
                        <a:pt x="52871" y="208576"/>
                      </a:moveTo>
                      <a:cubicBezTo>
                        <a:pt x="52855" y="208560"/>
                        <a:pt x="52844" y="208542"/>
                        <a:pt x="52826" y="208527"/>
                      </a:cubicBezTo>
                      <a:cubicBezTo>
                        <a:pt x="52810" y="208511"/>
                        <a:pt x="52793" y="208497"/>
                        <a:pt x="52777" y="208482"/>
                      </a:cubicBezTo>
                      <a:lnTo>
                        <a:pt x="52871" y="208576"/>
                      </a:lnTo>
                      <a:close/>
                      <a:moveTo>
                        <a:pt x="0" y="137"/>
                      </a:moveTo>
                      <a:cubicBezTo>
                        <a:pt x="6" y="121"/>
                        <a:pt x="14" y="103"/>
                        <a:pt x="20" y="86"/>
                      </a:cubicBezTo>
                      <a:cubicBezTo>
                        <a:pt x="29" y="58"/>
                        <a:pt x="33" y="28"/>
                        <a:pt x="43" y="0"/>
                      </a:cubicBezTo>
                      <a:lnTo>
                        <a:pt x="0" y="137"/>
                      </a:lnTo>
                      <a:close/>
                      <a:moveTo>
                        <a:pt x="211740" y="164497"/>
                      </a:moveTo>
                      <a:cubicBezTo>
                        <a:pt x="211712" y="164500"/>
                        <a:pt x="211685" y="164497"/>
                        <a:pt x="211656" y="164500"/>
                      </a:cubicBezTo>
                      <a:cubicBezTo>
                        <a:pt x="211638" y="164502"/>
                        <a:pt x="211622" y="164509"/>
                        <a:pt x="211607" y="164509"/>
                      </a:cubicBezTo>
                      <a:lnTo>
                        <a:pt x="211740" y="164497"/>
                      </a:lnTo>
                      <a:close/>
                    </a:path>
                  </a:pathLst>
                </a:custGeom>
                <a:grpFill/>
                <a:ln w="698" cap="flat">
                  <a:noFill/>
                  <a:prstDash val="solid"/>
                  <a:miter/>
                </a:ln>
              </p:spPr>
              <p:txBody>
                <a:bodyPr rtlCol="0" anchor="ctr"/>
                <a:lstStyle/>
                <a:p>
                  <a:endParaRPr lang="zh-CN" altLang="en-US">
                    <a:solidFill>
                      <a:prstClr val="black"/>
                    </a:solidFill>
                  </a:endParaRPr>
                </a:p>
              </p:txBody>
            </p:sp>
            <p:sp>
              <p:nvSpPr>
                <p:cNvPr id="39" name="任意多边形: 形状 38"/>
                <p:cNvSpPr/>
                <p:nvPr/>
              </p:nvSpPr>
              <p:spPr>
                <a:xfrm>
                  <a:off x="5229371" y="3710374"/>
                  <a:ext cx="574990" cy="574851"/>
                </a:xfrm>
                <a:custGeom>
                  <a:avLst/>
                  <a:gdLst>
                    <a:gd name="connsiteX0" fmla="*/ 475858 w 574990"/>
                    <a:gd name="connsiteY0" fmla="*/ 198472 h 574851"/>
                    <a:gd name="connsiteX1" fmla="*/ 389122 w 574990"/>
                    <a:gd name="connsiteY1" fmla="*/ 285207 h 574851"/>
                    <a:gd name="connsiteX2" fmla="*/ 260081 w 574990"/>
                    <a:gd name="connsiteY2" fmla="*/ 414247 h 574851"/>
                    <a:gd name="connsiteX3" fmla="*/ 217268 w 574990"/>
                    <a:gd name="connsiteY3" fmla="*/ 434429 h 574851"/>
                    <a:gd name="connsiteX4" fmla="*/ 217133 w 574990"/>
                    <a:gd name="connsiteY4" fmla="*/ 434441 h 574851"/>
                    <a:gd name="connsiteX5" fmla="*/ 210282 w 574990"/>
                    <a:gd name="connsiteY5" fmla="*/ 434774 h 574851"/>
                    <a:gd name="connsiteX6" fmla="*/ 160745 w 574990"/>
                    <a:gd name="connsiteY6" fmla="*/ 414247 h 574851"/>
                    <a:gd name="connsiteX7" fmla="*/ 140218 w 574990"/>
                    <a:gd name="connsiteY7" fmla="*/ 363986 h 574851"/>
                    <a:gd name="connsiteX8" fmla="*/ 143054 w 574990"/>
                    <a:gd name="connsiteY8" fmla="*/ 344728 h 574851"/>
                    <a:gd name="connsiteX9" fmla="*/ 160745 w 574990"/>
                    <a:gd name="connsiteY9" fmla="*/ 314912 h 574851"/>
                    <a:gd name="connsiteX10" fmla="*/ 289785 w 574990"/>
                    <a:gd name="connsiteY10" fmla="*/ 185871 h 574851"/>
                    <a:gd name="connsiteX11" fmla="*/ 376521 w 574990"/>
                    <a:gd name="connsiteY11" fmla="*/ 99133 h 574851"/>
                    <a:gd name="connsiteX12" fmla="*/ 277388 w 574990"/>
                    <a:gd name="connsiteY12" fmla="*/ 0 h 574851"/>
                    <a:gd name="connsiteX13" fmla="*/ 190650 w 574990"/>
                    <a:gd name="connsiteY13" fmla="*/ 86737 h 574851"/>
                    <a:gd name="connsiteX14" fmla="*/ 61611 w 574990"/>
                    <a:gd name="connsiteY14" fmla="*/ 215777 h 574851"/>
                    <a:gd name="connsiteX15" fmla="*/ 8801 w 574990"/>
                    <a:gd name="connsiteY15" fmla="*/ 304932 h 574851"/>
                    <a:gd name="connsiteX16" fmla="*/ 0 w 574990"/>
                    <a:gd name="connsiteY16" fmla="*/ 365141 h 574851"/>
                    <a:gd name="connsiteX17" fmla="*/ 61608 w 574990"/>
                    <a:gd name="connsiteY17" fmla="*/ 513373 h 574851"/>
                    <a:gd name="connsiteX18" fmla="*/ 209722 w 574990"/>
                    <a:gd name="connsiteY18" fmla="*/ 574851 h 574851"/>
                    <a:gd name="connsiteX19" fmla="*/ 226087 w 574990"/>
                    <a:gd name="connsiteY19" fmla="*/ 574220 h 574851"/>
                    <a:gd name="connsiteX20" fmla="*/ 359215 w 574990"/>
                    <a:gd name="connsiteY20" fmla="*/ 513382 h 574851"/>
                    <a:gd name="connsiteX21" fmla="*/ 488255 w 574990"/>
                    <a:gd name="connsiteY21" fmla="*/ 384341 h 574851"/>
                    <a:gd name="connsiteX22" fmla="*/ 574991 w 574990"/>
                    <a:gd name="connsiteY22" fmla="*/ 297603 h 574851"/>
                    <a:gd name="connsiteX23" fmla="*/ 475858 w 574990"/>
                    <a:gd name="connsiteY23" fmla="*/ 198472 h 574851"/>
                    <a:gd name="connsiteX24" fmla="*/ 463461 w 574990"/>
                    <a:gd name="connsiteY24" fmla="*/ 359545 h 574851"/>
                    <a:gd name="connsiteX25" fmla="*/ 334420 w 574990"/>
                    <a:gd name="connsiteY25" fmla="*/ 488585 h 574851"/>
                    <a:gd name="connsiteX26" fmla="*/ 223542 w 574990"/>
                    <a:gd name="connsiteY26" fmla="*/ 539249 h 574851"/>
                    <a:gd name="connsiteX27" fmla="*/ 223435 w 574990"/>
                    <a:gd name="connsiteY27" fmla="*/ 539256 h 574851"/>
                    <a:gd name="connsiteX28" fmla="*/ 209723 w 574990"/>
                    <a:gd name="connsiteY28" fmla="*/ 539787 h 574851"/>
                    <a:gd name="connsiteX29" fmla="*/ 86459 w 574990"/>
                    <a:gd name="connsiteY29" fmla="*/ 488639 h 574851"/>
                    <a:gd name="connsiteX30" fmla="*/ 86385 w 574990"/>
                    <a:gd name="connsiteY30" fmla="*/ 488563 h 574851"/>
                    <a:gd name="connsiteX31" fmla="*/ 86364 w 574990"/>
                    <a:gd name="connsiteY31" fmla="*/ 488543 h 574851"/>
                    <a:gd name="connsiteX32" fmla="*/ 35065 w 574990"/>
                    <a:gd name="connsiteY32" fmla="*/ 365141 h 574851"/>
                    <a:gd name="connsiteX33" fmla="*/ 42415 w 574990"/>
                    <a:gd name="connsiteY33" fmla="*/ 314908 h 574851"/>
                    <a:gd name="connsiteX34" fmla="*/ 42434 w 574990"/>
                    <a:gd name="connsiteY34" fmla="*/ 314843 h 574851"/>
                    <a:gd name="connsiteX35" fmla="*/ 42455 w 574990"/>
                    <a:gd name="connsiteY35" fmla="*/ 314771 h 574851"/>
                    <a:gd name="connsiteX36" fmla="*/ 86406 w 574990"/>
                    <a:gd name="connsiteY36" fmla="*/ 240573 h 574851"/>
                    <a:gd name="connsiteX37" fmla="*/ 215446 w 574990"/>
                    <a:gd name="connsiteY37" fmla="*/ 111530 h 574851"/>
                    <a:gd name="connsiteX38" fmla="*/ 277388 w 574990"/>
                    <a:gd name="connsiteY38" fmla="*/ 49589 h 574851"/>
                    <a:gd name="connsiteX39" fmla="*/ 326930 w 574990"/>
                    <a:gd name="connsiteY39" fmla="*/ 99133 h 574851"/>
                    <a:gd name="connsiteX40" fmla="*/ 264991 w 574990"/>
                    <a:gd name="connsiteY40" fmla="*/ 161074 h 574851"/>
                    <a:gd name="connsiteX41" fmla="*/ 135950 w 574990"/>
                    <a:gd name="connsiteY41" fmla="*/ 290115 h 574851"/>
                    <a:gd name="connsiteX42" fmla="*/ 109499 w 574990"/>
                    <a:gd name="connsiteY42" fmla="*/ 334526 h 574851"/>
                    <a:gd name="connsiteX43" fmla="*/ 109475 w 574990"/>
                    <a:gd name="connsiteY43" fmla="*/ 334610 h 574851"/>
                    <a:gd name="connsiteX44" fmla="*/ 109438 w 574990"/>
                    <a:gd name="connsiteY44" fmla="*/ 334733 h 574851"/>
                    <a:gd name="connsiteX45" fmla="*/ 105153 w 574990"/>
                    <a:gd name="connsiteY45" fmla="*/ 363986 h 574851"/>
                    <a:gd name="connsiteX46" fmla="*/ 135950 w 574990"/>
                    <a:gd name="connsiteY46" fmla="*/ 439043 h 574851"/>
                    <a:gd name="connsiteX47" fmla="*/ 210282 w 574990"/>
                    <a:gd name="connsiteY47" fmla="*/ 469838 h 574851"/>
                    <a:gd name="connsiteX48" fmla="*/ 220438 w 574990"/>
                    <a:gd name="connsiteY48" fmla="*/ 469347 h 574851"/>
                    <a:gd name="connsiteX49" fmla="*/ 284877 w 574990"/>
                    <a:gd name="connsiteY49" fmla="*/ 439043 h 574851"/>
                    <a:gd name="connsiteX50" fmla="*/ 413917 w 574990"/>
                    <a:gd name="connsiteY50" fmla="*/ 310000 h 574851"/>
                    <a:gd name="connsiteX51" fmla="*/ 475858 w 574990"/>
                    <a:gd name="connsiteY51" fmla="*/ 248059 h 574851"/>
                    <a:gd name="connsiteX52" fmla="*/ 525401 w 574990"/>
                    <a:gd name="connsiteY52" fmla="*/ 297603 h 574851"/>
                    <a:gd name="connsiteX53" fmla="*/ 463461 w 574990"/>
                    <a:gd name="connsiteY53" fmla="*/ 359545 h 574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574990" h="574851">
                      <a:moveTo>
                        <a:pt x="475858" y="198472"/>
                      </a:moveTo>
                      <a:lnTo>
                        <a:pt x="389122" y="285207"/>
                      </a:lnTo>
                      <a:lnTo>
                        <a:pt x="260081" y="414247"/>
                      </a:lnTo>
                      <a:cubicBezTo>
                        <a:pt x="247887" y="426409"/>
                        <a:pt x="232958" y="433001"/>
                        <a:pt x="217268" y="434429"/>
                      </a:cubicBezTo>
                      <a:lnTo>
                        <a:pt x="217133" y="434441"/>
                      </a:lnTo>
                      <a:lnTo>
                        <a:pt x="210282" y="434774"/>
                      </a:lnTo>
                      <a:cubicBezTo>
                        <a:pt x="192240" y="434747"/>
                        <a:pt x="174499" y="427980"/>
                        <a:pt x="160745" y="414247"/>
                      </a:cubicBezTo>
                      <a:cubicBezTo>
                        <a:pt x="146975" y="400470"/>
                        <a:pt x="140239" y="382365"/>
                        <a:pt x="140218" y="363986"/>
                      </a:cubicBezTo>
                      <a:cubicBezTo>
                        <a:pt x="140216" y="357591"/>
                        <a:pt x="141192" y="351094"/>
                        <a:pt x="143054" y="344728"/>
                      </a:cubicBezTo>
                      <a:cubicBezTo>
                        <a:pt x="146577" y="333425"/>
                        <a:pt x="152071" y="323618"/>
                        <a:pt x="160745" y="314912"/>
                      </a:cubicBezTo>
                      <a:lnTo>
                        <a:pt x="289785" y="185871"/>
                      </a:lnTo>
                      <a:lnTo>
                        <a:pt x="376521" y="99133"/>
                      </a:lnTo>
                      <a:lnTo>
                        <a:pt x="277388" y="0"/>
                      </a:lnTo>
                      <a:lnTo>
                        <a:pt x="190650" y="86737"/>
                      </a:lnTo>
                      <a:lnTo>
                        <a:pt x="61611" y="215777"/>
                      </a:lnTo>
                      <a:cubicBezTo>
                        <a:pt x="36022" y="241353"/>
                        <a:pt x="18357" y="272060"/>
                        <a:pt x="8801" y="304932"/>
                      </a:cubicBezTo>
                      <a:cubicBezTo>
                        <a:pt x="2962" y="324469"/>
                        <a:pt x="-3" y="344751"/>
                        <a:pt x="0" y="365141"/>
                      </a:cubicBezTo>
                      <a:cubicBezTo>
                        <a:pt x="-20" y="418793"/>
                        <a:pt x="20566" y="472592"/>
                        <a:pt x="61608" y="513373"/>
                      </a:cubicBezTo>
                      <a:cubicBezTo>
                        <a:pt x="102238" y="554340"/>
                        <a:pt x="155942" y="574877"/>
                        <a:pt x="209722" y="574851"/>
                      </a:cubicBezTo>
                      <a:cubicBezTo>
                        <a:pt x="215182" y="574851"/>
                        <a:pt x="220641" y="574639"/>
                        <a:pt x="226087" y="574220"/>
                      </a:cubicBezTo>
                      <a:cubicBezTo>
                        <a:pt x="274283" y="570773"/>
                        <a:pt x="322119" y="550474"/>
                        <a:pt x="359215" y="513382"/>
                      </a:cubicBezTo>
                      <a:lnTo>
                        <a:pt x="488255" y="384341"/>
                      </a:lnTo>
                      <a:lnTo>
                        <a:pt x="574991" y="297603"/>
                      </a:lnTo>
                      <a:lnTo>
                        <a:pt x="475858" y="198472"/>
                      </a:lnTo>
                      <a:close/>
                      <a:moveTo>
                        <a:pt x="463461" y="359545"/>
                      </a:moveTo>
                      <a:lnTo>
                        <a:pt x="334420" y="488585"/>
                      </a:lnTo>
                      <a:cubicBezTo>
                        <a:pt x="303501" y="519506"/>
                        <a:pt x="263694" y="536374"/>
                        <a:pt x="223542" y="539249"/>
                      </a:cubicBezTo>
                      <a:lnTo>
                        <a:pt x="223435" y="539256"/>
                      </a:lnTo>
                      <a:cubicBezTo>
                        <a:pt x="218863" y="539608"/>
                        <a:pt x="214290" y="539786"/>
                        <a:pt x="209723" y="539787"/>
                      </a:cubicBezTo>
                      <a:cubicBezTo>
                        <a:pt x="164743" y="539763"/>
                        <a:pt x="120305" y="522756"/>
                        <a:pt x="86459" y="488639"/>
                      </a:cubicBezTo>
                      <a:lnTo>
                        <a:pt x="86385" y="488563"/>
                      </a:lnTo>
                      <a:lnTo>
                        <a:pt x="86364" y="488543"/>
                      </a:lnTo>
                      <a:cubicBezTo>
                        <a:pt x="52138" y="454534"/>
                        <a:pt x="35086" y="409940"/>
                        <a:pt x="35065" y="365141"/>
                      </a:cubicBezTo>
                      <a:cubicBezTo>
                        <a:pt x="35065" y="348202"/>
                        <a:pt x="37518" y="331259"/>
                        <a:pt x="42415" y="314908"/>
                      </a:cubicBezTo>
                      <a:lnTo>
                        <a:pt x="42434" y="314843"/>
                      </a:lnTo>
                      <a:lnTo>
                        <a:pt x="42455" y="314771"/>
                      </a:lnTo>
                      <a:cubicBezTo>
                        <a:pt x="50436" y="287350"/>
                        <a:pt x="65021" y="261969"/>
                        <a:pt x="86406" y="240573"/>
                      </a:cubicBezTo>
                      <a:lnTo>
                        <a:pt x="215446" y="111530"/>
                      </a:lnTo>
                      <a:lnTo>
                        <a:pt x="277388" y="49589"/>
                      </a:lnTo>
                      <a:lnTo>
                        <a:pt x="326930" y="99133"/>
                      </a:lnTo>
                      <a:lnTo>
                        <a:pt x="264991" y="161074"/>
                      </a:lnTo>
                      <a:lnTo>
                        <a:pt x="135950" y="290115"/>
                      </a:lnTo>
                      <a:cubicBezTo>
                        <a:pt x="122913" y="303118"/>
                        <a:pt x="114394" y="318528"/>
                        <a:pt x="109499" y="334526"/>
                      </a:cubicBezTo>
                      <a:lnTo>
                        <a:pt x="109475" y="334610"/>
                      </a:lnTo>
                      <a:lnTo>
                        <a:pt x="109438" y="334733"/>
                      </a:lnTo>
                      <a:cubicBezTo>
                        <a:pt x="106660" y="344169"/>
                        <a:pt x="105153" y="354015"/>
                        <a:pt x="105153" y="363986"/>
                      </a:cubicBezTo>
                      <a:cubicBezTo>
                        <a:pt x="105130" y="390942"/>
                        <a:pt x="115215" y="418315"/>
                        <a:pt x="135950" y="439043"/>
                      </a:cubicBezTo>
                      <a:cubicBezTo>
                        <a:pt x="156422" y="459534"/>
                        <a:pt x="183399" y="469864"/>
                        <a:pt x="210282" y="469838"/>
                      </a:cubicBezTo>
                      <a:cubicBezTo>
                        <a:pt x="213669" y="469838"/>
                        <a:pt x="217060" y="469671"/>
                        <a:pt x="220438" y="469347"/>
                      </a:cubicBezTo>
                      <a:cubicBezTo>
                        <a:pt x="244002" y="467255"/>
                        <a:pt x="266927" y="457023"/>
                        <a:pt x="284877" y="439043"/>
                      </a:cubicBezTo>
                      <a:lnTo>
                        <a:pt x="413917" y="310000"/>
                      </a:lnTo>
                      <a:lnTo>
                        <a:pt x="475858" y="248059"/>
                      </a:lnTo>
                      <a:lnTo>
                        <a:pt x="525401" y="297603"/>
                      </a:lnTo>
                      <a:lnTo>
                        <a:pt x="463461" y="359545"/>
                      </a:lnTo>
                      <a:close/>
                    </a:path>
                  </a:pathLst>
                </a:custGeom>
                <a:grpFill/>
                <a:ln w="698" cap="flat">
                  <a:noFill/>
                  <a:prstDash val="solid"/>
                  <a:miter/>
                </a:ln>
              </p:spPr>
              <p:txBody>
                <a:bodyPr rtlCol="0" anchor="ctr"/>
                <a:lstStyle/>
                <a:p>
                  <a:endParaRPr lang="zh-CN" altLang="en-US">
                    <a:solidFill>
                      <a:prstClr val="black"/>
                    </a:solidFill>
                  </a:endParaRPr>
                </a:p>
              </p:txBody>
            </p:sp>
          </p:grpSp>
        </p:grpSp>
        <p:grpSp>
          <p:nvGrpSpPr>
            <p:cNvPr id="5" name="组合 39"/>
            <p:cNvGrpSpPr/>
            <p:nvPr/>
          </p:nvGrpSpPr>
          <p:grpSpPr>
            <a:xfrm>
              <a:off x="2226956" y="5794595"/>
              <a:ext cx="528281" cy="528279"/>
              <a:chOff x="6232939" y="5300968"/>
              <a:chExt cx="703592" cy="703590"/>
            </a:xfrm>
          </p:grpSpPr>
          <p:sp>
            <p:nvSpPr>
              <p:cNvPr id="41" name="椭圆 40"/>
              <p:cNvSpPr/>
              <p:nvPr/>
            </p:nvSpPr>
            <p:spPr>
              <a:xfrm>
                <a:off x="6232939" y="5300968"/>
                <a:ext cx="703592" cy="703590"/>
              </a:xfrm>
              <a:prstGeom prst="ellipse">
                <a:avLst/>
              </a:prstGeom>
              <a:solidFill>
                <a:srgbClr val="328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7" name="图形 71"/>
              <p:cNvGrpSpPr/>
              <p:nvPr/>
            </p:nvGrpSpPr>
            <p:grpSpPr>
              <a:xfrm>
                <a:off x="6433669" y="5501676"/>
                <a:ext cx="302131" cy="302131"/>
                <a:chOff x="5143500" y="2476500"/>
                <a:chExt cx="1905000" cy="1905000"/>
              </a:xfrm>
              <a:solidFill>
                <a:schemeClr val="bg1"/>
              </a:solidFill>
            </p:grpSpPr>
            <p:sp>
              <p:nvSpPr>
                <p:cNvPr id="44" name="任意多边形: 形状 43"/>
                <p:cNvSpPr/>
                <p:nvPr/>
              </p:nvSpPr>
              <p:spPr>
                <a:xfrm>
                  <a:off x="5258729" y="2591842"/>
                  <a:ext cx="1674486" cy="1674315"/>
                </a:xfrm>
                <a:custGeom>
                  <a:avLst/>
                  <a:gdLst>
                    <a:gd name="connsiteX0" fmla="*/ 1652234 w 1674486"/>
                    <a:gd name="connsiteY0" fmla="*/ 1396260 h 1674315"/>
                    <a:gd name="connsiteX1" fmla="*/ 1653915 w 1674486"/>
                    <a:gd name="connsiteY1" fmla="*/ 1393828 h 1674315"/>
                    <a:gd name="connsiteX2" fmla="*/ 1151737 w 1674486"/>
                    <a:gd name="connsiteY2" fmla="*/ 521649 h 1674315"/>
                    <a:gd name="connsiteX3" fmla="*/ 1151737 w 1674486"/>
                    <a:gd name="connsiteY3" fmla="*/ 118723 h 1674315"/>
                    <a:gd name="connsiteX4" fmla="*/ 1186908 w 1674486"/>
                    <a:gd name="connsiteY4" fmla="*/ 118723 h 1674315"/>
                    <a:gd name="connsiteX5" fmla="*/ 1256280 w 1674486"/>
                    <a:gd name="connsiteY5" fmla="*/ 63108 h 1674315"/>
                    <a:gd name="connsiteX6" fmla="*/ 1186902 w 1674486"/>
                    <a:gd name="connsiteY6" fmla="*/ 12 h 1674315"/>
                    <a:gd name="connsiteX7" fmla="*/ 488909 w 1674486"/>
                    <a:gd name="connsiteY7" fmla="*/ 12 h 1674315"/>
                    <a:gd name="connsiteX8" fmla="*/ 419518 w 1674486"/>
                    <a:gd name="connsiteY8" fmla="*/ 63110 h 1674315"/>
                    <a:gd name="connsiteX9" fmla="*/ 488909 w 1674486"/>
                    <a:gd name="connsiteY9" fmla="*/ 118725 h 1674315"/>
                    <a:gd name="connsiteX10" fmla="*/ 524061 w 1674486"/>
                    <a:gd name="connsiteY10" fmla="*/ 118725 h 1674315"/>
                    <a:gd name="connsiteX11" fmla="*/ 524061 w 1674486"/>
                    <a:gd name="connsiteY11" fmla="*/ 522527 h 1674315"/>
                    <a:gd name="connsiteX12" fmla="*/ 30294 w 1674486"/>
                    <a:gd name="connsiteY12" fmla="*/ 1382022 h 1674315"/>
                    <a:gd name="connsiteX13" fmla="*/ 31042 w 1674486"/>
                    <a:gd name="connsiteY13" fmla="*/ 1383706 h 1674315"/>
                    <a:gd name="connsiteX14" fmla="*/ 0 w 1674486"/>
                    <a:gd name="connsiteY14" fmla="*/ 1485041 h 1674315"/>
                    <a:gd name="connsiteX15" fmla="*/ 171504 w 1674486"/>
                    <a:gd name="connsiteY15" fmla="*/ 1674315 h 1674315"/>
                    <a:gd name="connsiteX16" fmla="*/ 1521238 w 1674486"/>
                    <a:gd name="connsiteY16" fmla="*/ 1674315 h 1674315"/>
                    <a:gd name="connsiteX17" fmla="*/ 1674484 w 1674486"/>
                    <a:gd name="connsiteY17" fmla="*/ 1485041 h 1674315"/>
                    <a:gd name="connsiteX18" fmla="*/ 1652226 w 1674486"/>
                    <a:gd name="connsiteY18" fmla="*/ 1396260 h 1674315"/>
                    <a:gd name="connsiteX19" fmla="*/ 633109 w 1674486"/>
                    <a:gd name="connsiteY19" fmla="*/ 574399 h 1674315"/>
                    <a:gd name="connsiteX20" fmla="*/ 647312 w 1674486"/>
                    <a:gd name="connsiteY20" fmla="*/ 522525 h 1674315"/>
                    <a:gd name="connsiteX21" fmla="*/ 647312 w 1674486"/>
                    <a:gd name="connsiteY21" fmla="*/ 118723 h 1674315"/>
                    <a:gd name="connsiteX22" fmla="*/ 1028295 w 1674486"/>
                    <a:gd name="connsiteY22" fmla="*/ 118723 h 1674315"/>
                    <a:gd name="connsiteX23" fmla="*/ 1028295 w 1674486"/>
                    <a:gd name="connsiteY23" fmla="*/ 521775 h 1674315"/>
                    <a:gd name="connsiteX24" fmla="*/ 1042516 w 1674486"/>
                    <a:gd name="connsiteY24" fmla="*/ 573631 h 1674315"/>
                    <a:gd name="connsiteX25" fmla="*/ 1133791 w 1674486"/>
                    <a:gd name="connsiteY25" fmla="*/ 718926 h 1674315"/>
                    <a:gd name="connsiteX26" fmla="*/ 837523 w 1674486"/>
                    <a:gd name="connsiteY26" fmla="*/ 718926 h 1674315"/>
                    <a:gd name="connsiteX27" fmla="*/ 543516 w 1674486"/>
                    <a:gd name="connsiteY27" fmla="*/ 718926 h 1674315"/>
                    <a:gd name="connsiteX28" fmla="*/ 1493449 w 1674486"/>
                    <a:gd name="connsiteY28" fmla="*/ 1556501 h 1674315"/>
                    <a:gd name="connsiteX29" fmla="*/ 188753 w 1674486"/>
                    <a:gd name="connsiteY29" fmla="*/ 1556501 h 1674315"/>
                    <a:gd name="connsiteX30" fmla="*/ 122727 w 1674486"/>
                    <a:gd name="connsiteY30" fmla="*/ 1471872 h 1674315"/>
                    <a:gd name="connsiteX31" fmla="*/ 138630 w 1674486"/>
                    <a:gd name="connsiteY31" fmla="*/ 1424133 h 1674315"/>
                    <a:gd name="connsiteX32" fmla="*/ 147040 w 1674486"/>
                    <a:gd name="connsiteY32" fmla="*/ 1406549 h 1674315"/>
                    <a:gd name="connsiteX33" fmla="*/ 470351 w 1674486"/>
                    <a:gd name="connsiteY33" fmla="*/ 855936 h 1674315"/>
                    <a:gd name="connsiteX34" fmla="*/ 755012 w 1674486"/>
                    <a:gd name="connsiteY34" fmla="*/ 836480 h 1674315"/>
                    <a:gd name="connsiteX35" fmla="*/ 1191538 w 1674486"/>
                    <a:gd name="connsiteY35" fmla="*/ 836480 h 1674315"/>
                    <a:gd name="connsiteX36" fmla="*/ 1531406 w 1674486"/>
                    <a:gd name="connsiteY36" fmla="*/ 1414798 h 1674315"/>
                    <a:gd name="connsiteX37" fmla="*/ 1537199 w 1674486"/>
                    <a:gd name="connsiteY37" fmla="*/ 1429969 h 1674315"/>
                    <a:gd name="connsiteX38" fmla="*/ 1548992 w 1674486"/>
                    <a:gd name="connsiteY38" fmla="*/ 1471891 h 1674315"/>
                    <a:gd name="connsiteX39" fmla="*/ 1493449 w 1674486"/>
                    <a:gd name="connsiteY39" fmla="*/ 1556520 h 1674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674486" h="1674314">
                      <a:moveTo>
                        <a:pt x="1652234" y="1396260"/>
                      </a:moveTo>
                      <a:lnTo>
                        <a:pt x="1653915" y="1393828"/>
                      </a:lnTo>
                      <a:lnTo>
                        <a:pt x="1151737" y="521649"/>
                      </a:lnTo>
                      <a:lnTo>
                        <a:pt x="1151737" y="118723"/>
                      </a:lnTo>
                      <a:lnTo>
                        <a:pt x="1186908" y="118723"/>
                      </a:lnTo>
                      <a:cubicBezTo>
                        <a:pt x="1225426" y="118723"/>
                        <a:pt x="1256280" y="91560"/>
                        <a:pt x="1256280" y="63108"/>
                      </a:cubicBezTo>
                      <a:cubicBezTo>
                        <a:pt x="1256280" y="34655"/>
                        <a:pt x="1225231" y="12"/>
                        <a:pt x="1186902" y="12"/>
                      </a:cubicBezTo>
                      <a:lnTo>
                        <a:pt x="488909" y="12"/>
                      </a:lnTo>
                      <a:cubicBezTo>
                        <a:pt x="450374" y="-736"/>
                        <a:pt x="419518" y="33908"/>
                        <a:pt x="419518" y="63110"/>
                      </a:cubicBezTo>
                      <a:cubicBezTo>
                        <a:pt x="419518" y="91562"/>
                        <a:pt x="450559" y="118725"/>
                        <a:pt x="488909" y="118725"/>
                      </a:cubicBezTo>
                      <a:lnTo>
                        <a:pt x="524061" y="118725"/>
                      </a:lnTo>
                      <a:lnTo>
                        <a:pt x="524061" y="522527"/>
                      </a:lnTo>
                      <a:lnTo>
                        <a:pt x="30294" y="1382022"/>
                      </a:lnTo>
                      <a:lnTo>
                        <a:pt x="31042" y="1383706"/>
                      </a:lnTo>
                      <a:cubicBezTo>
                        <a:pt x="13474" y="1413096"/>
                        <a:pt x="0" y="1447366"/>
                        <a:pt x="0" y="1485041"/>
                      </a:cubicBezTo>
                      <a:cubicBezTo>
                        <a:pt x="748" y="1589686"/>
                        <a:pt x="77053" y="1674315"/>
                        <a:pt x="171504" y="1674315"/>
                      </a:cubicBezTo>
                      <a:lnTo>
                        <a:pt x="1521238" y="1674315"/>
                      </a:lnTo>
                      <a:cubicBezTo>
                        <a:pt x="1606513" y="1664195"/>
                        <a:pt x="1674484" y="1582952"/>
                        <a:pt x="1674484" y="1485041"/>
                      </a:cubicBezTo>
                      <a:cubicBezTo>
                        <a:pt x="1674670" y="1452230"/>
                        <a:pt x="1665494" y="1423028"/>
                        <a:pt x="1652226" y="1396260"/>
                      </a:cubicBezTo>
                      <a:close/>
                      <a:moveTo>
                        <a:pt x="633109" y="574399"/>
                      </a:moveTo>
                      <a:cubicBezTo>
                        <a:pt x="642329" y="558664"/>
                        <a:pt x="647228" y="540768"/>
                        <a:pt x="647312" y="522525"/>
                      </a:cubicBezTo>
                      <a:lnTo>
                        <a:pt x="647312" y="118723"/>
                      </a:lnTo>
                      <a:lnTo>
                        <a:pt x="1028295" y="118723"/>
                      </a:lnTo>
                      <a:lnTo>
                        <a:pt x="1028295" y="521775"/>
                      </a:lnTo>
                      <a:cubicBezTo>
                        <a:pt x="1028375" y="540014"/>
                        <a:pt x="1033281" y="557907"/>
                        <a:pt x="1042516" y="573631"/>
                      </a:cubicBezTo>
                      <a:lnTo>
                        <a:pt x="1133791" y="718926"/>
                      </a:lnTo>
                      <a:cubicBezTo>
                        <a:pt x="1133791" y="718926"/>
                        <a:pt x="990338" y="782003"/>
                        <a:pt x="837523" y="718926"/>
                      </a:cubicBezTo>
                      <a:cubicBezTo>
                        <a:pt x="684709" y="655847"/>
                        <a:pt x="543516" y="718926"/>
                        <a:pt x="543516" y="718926"/>
                      </a:cubicBezTo>
                      <a:close/>
                      <a:moveTo>
                        <a:pt x="1493449" y="1556501"/>
                      </a:moveTo>
                      <a:lnTo>
                        <a:pt x="188753" y="1556501"/>
                      </a:lnTo>
                      <a:cubicBezTo>
                        <a:pt x="152833" y="1556501"/>
                        <a:pt x="122727" y="1517929"/>
                        <a:pt x="122727" y="1471872"/>
                      </a:cubicBezTo>
                      <a:cubicBezTo>
                        <a:pt x="122727" y="1457655"/>
                        <a:pt x="127773" y="1441736"/>
                        <a:pt x="138630" y="1424133"/>
                      </a:cubicBezTo>
                      <a:cubicBezTo>
                        <a:pt x="141732" y="1418418"/>
                        <a:pt x="144540" y="1412551"/>
                        <a:pt x="147040" y="1406549"/>
                      </a:cubicBezTo>
                      <a:lnTo>
                        <a:pt x="470351" y="855936"/>
                      </a:lnTo>
                      <a:cubicBezTo>
                        <a:pt x="470351" y="855936"/>
                        <a:pt x="662842" y="789153"/>
                        <a:pt x="755012" y="836480"/>
                      </a:cubicBezTo>
                      <a:cubicBezTo>
                        <a:pt x="924648" y="923729"/>
                        <a:pt x="1191538" y="836480"/>
                        <a:pt x="1191538" y="836480"/>
                      </a:cubicBezTo>
                      <a:lnTo>
                        <a:pt x="1531406" y="1414798"/>
                      </a:lnTo>
                      <a:cubicBezTo>
                        <a:pt x="1533012" y="1419974"/>
                        <a:pt x="1534947" y="1425041"/>
                        <a:pt x="1537199" y="1429969"/>
                      </a:cubicBezTo>
                      <a:cubicBezTo>
                        <a:pt x="1544674" y="1445870"/>
                        <a:pt x="1548992" y="1459357"/>
                        <a:pt x="1548992" y="1471891"/>
                      </a:cubicBezTo>
                      <a:cubicBezTo>
                        <a:pt x="1549553" y="1517947"/>
                        <a:pt x="1521127" y="1549767"/>
                        <a:pt x="1493449" y="1556520"/>
                      </a:cubicBezTo>
                      <a:close/>
                    </a:path>
                  </a:pathLst>
                </a:custGeom>
                <a:grpFill/>
                <a:ln w="1859" cap="flat">
                  <a:noFill/>
                  <a:prstDash val="solid"/>
                  <a:miter/>
                </a:ln>
              </p:spPr>
              <p:txBody>
                <a:bodyPr rtlCol="0" anchor="ctr"/>
                <a:lstStyle/>
                <a:p>
                  <a:endParaRPr lang="zh-CN" altLang="en-US">
                    <a:solidFill>
                      <a:prstClr val="black"/>
                    </a:solidFill>
                  </a:endParaRPr>
                </a:p>
              </p:txBody>
            </p:sp>
            <p:sp>
              <p:nvSpPr>
                <p:cNvPr id="45" name="任意多边形: 形状 44"/>
                <p:cNvSpPr/>
                <p:nvPr/>
              </p:nvSpPr>
              <p:spPr>
                <a:xfrm>
                  <a:off x="5613810" y="3665337"/>
                  <a:ext cx="353211" cy="353556"/>
                </a:xfrm>
                <a:custGeom>
                  <a:avLst/>
                  <a:gdLst>
                    <a:gd name="connsiteX0" fmla="*/ 176606 w 353211"/>
                    <a:gd name="connsiteY0" fmla="*/ 0 h 353556"/>
                    <a:gd name="connsiteX1" fmla="*/ 0 w 353211"/>
                    <a:gd name="connsiteY1" fmla="*/ 176778 h 353556"/>
                    <a:gd name="connsiteX2" fmla="*/ 176606 w 353211"/>
                    <a:gd name="connsiteY2" fmla="*/ 353556 h 353556"/>
                    <a:gd name="connsiteX3" fmla="*/ 353211 w 353211"/>
                    <a:gd name="connsiteY3" fmla="*/ 176778 h 353556"/>
                    <a:gd name="connsiteX4" fmla="*/ 176606 w 353211"/>
                    <a:gd name="connsiteY4" fmla="*/ 0 h 353556"/>
                    <a:gd name="connsiteX5" fmla="*/ 176606 w 353211"/>
                    <a:gd name="connsiteY5" fmla="*/ 233833 h 353556"/>
                    <a:gd name="connsiteX6" fmla="*/ 119606 w 353211"/>
                    <a:gd name="connsiteY6" fmla="*/ 176778 h 353556"/>
                    <a:gd name="connsiteX7" fmla="*/ 176606 w 353211"/>
                    <a:gd name="connsiteY7" fmla="*/ 119723 h 353556"/>
                    <a:gd name="connsiteX8" fmla="*/ 233605 w 353211"/>
                    <a:gd name="connsiteY8" fmla="*/ 176778 h 353556"/>
                    <a:gd name="connsiteX9" fmla="*/ 176606 w 353211"/>
                    <a:gd name="connsiteY9" fmla="*/ 233833 h 353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3211" h="353556">
                      <a:moveTo>
                        <a:pt x="176606" y="0"/>
                      </a:moveTo>
                      <a:cubicBezTo>
                        <a:pt x="79070" y="0"/>
                        <a:pt x="0" y="79147"/>
                        <a:pt x="0" y="176778"/>
                      </a:cubicBezTo>
                      <a:cubicBezTo>
                        <a:pt x="0" y="274409"/>
                        <a:pt x="79070" y="353556"/>
                        <a:pt x="176606" y="353556"/>
                      </a:cubicBezTo>
                      <a:cubicBezTo>
                        <a:pt x="274142" y="353556"/>
                        <a:pt x="353211" y="274409"/>
                        <a:pt x="353211" y="176778"/>
                      </a:cubicBezTo>
                      <a:cubicBezTo>
                        <a:pt x="353107" y="79190"/>
                        <a:pt x="274099" y="104"/>
                        <a:pt x="176606" y="0"/>
                      </a:cubicBezTo>
                      <a:close/>
                      <a:moveTo>
                        <a:pt x="176606" y="233833"/>
                      </a:moveTo>
                      <a:cubicBezTo>
                        <a:pt x="145126" y="233833"/>
                        <a:pt x="119606" y="208289"/>
                        <a:pt x="119606" y="176778"/>
                      </a:cubicBezTo>
                      <a:cubicBezTo>
                        <a:pt x="119606" y="145267"/>
                        <a:pt x="145126" y="119723"/>
                        <a:pt x="176606" y="119723"/>
                      </a:cubicBezTo>
                      <a:cubicBezTo>
                        <a:pt x="208085" y="119723"/>
                        <a:pt x="233605" y="145267"/>
                        <a:pt x="233605" y="176778"/>
                      </a:cubicBezTo>
                      <a:cubicBezTo>
                        <a:pt x="233575" y="208276"/>
                        <a:pt x="208072" y="233802"/>
                        <a:pt x="176606" y="233833"/>
                      </a:cubicBezTo>
                      <a:close/>
                    </a:path>
                  </a:pathLst>
                </a:custGeom>
                <a:grpFill/>
                <a:ln w="1859" cap="flat">
                  <a:noFill/>
                  <a:prstDash val="solid"/>
                  <a:miter/>
                </a:ln>
              </p:spPr>
              <p:txBody>
                <a:bodyPr rtlCol="0" anchor="ctr"/>
                <a:lstStyle/>
                <a:p>
                  <a:endParaRPr lang="zh-CN" altLang="en-US">
                    <a:solidFill>
                      <a:prstClr val="black"/>
                    </a:solidFill>
                  </a:endParaRPr>
                </a:p>
              </p:txBody>
            </p:sp>
            <p:sp>
              <p:nvSpPr>
                <p:cNvPr id="46" name="任意多边形: 形状 45"/>
                <p:cNvSpPr/>
                <p:nvPr/>
              </p:nvSpPr>
              <p:spPr>
                <a:xfrm>
                  <a:off x="6137084" y="3549355"/>
                  <a:ext cx="142033" cy="142171"/>
                </a:xfrm>
                <a:custGeom>
                  <a:avLst/>
                  <a:gdLst>
                    <a:gd name="connsiteX0" fmla="*/ 0 w 142033"/>
                    <a:gd name="connsiteY0" fmla="*/ 71086 h 142171"/>
                    <a:gd name="connsiteX1" fmla="*/ 71017 w 142033"/>
                    <a:gd name="connsiteY1" fmla="*/ 142172 h 142171"/>
                    <a:gd name="connsiteX2" fmla="*/ 142033 w 142033"/>
                    <a:gd name="connsiteY2" fmla="*/ 71086 h 142171"/>
                    <a:gd name="connsiteX3" fmla="*/ 71017 w 142033"/>
                    <a:gd name="connsiteY3" fmla="*/ 0 h 142171"/>
                    <a:gd name="connsiteX4" fmla="*/ 0 w 142033"/>
                    <a:gd name="connsiteY4" fmla="*/ 71086 h 1421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033" h="142171">
                      <a:moveTo>
                        <a:pt x="0" y="71086"/>
                      </a:moveTo>
                      <a:cubicBezTo>
                        <a:pt x="0" y="110345"/>
                        <a:pt x="31796" y="142172"/>
                        <a:pt x="71017" y="142172"/>
                      </a:cubicBezTo>
                      <a:cubicBezTo>
                        <a:pt x="110237" y="142172"/>
                        <a:pt x="142033" y="110345"/>
                        <a:pt x="142033" y="71086"/>
                      </a:cubicBezTo>
                      <a:cubicBezTo>
                        <a:pt x="142033" y="31827"/>
                        <a:pt x="110237" y="0"/>
                        <a:pt x="71017" y="0"/>
                      </a:cubicBezTo>
                      <a:cubicBezTo>
                        <a:pt x="31796" y="0"/>
                        <a:pt x="0" y="31827"/>
                        <a:pt x="0" y="71086"/>
                      </a:cubicBezTo>
                      <a:close/>
                    </a:path>
                  </a:pathLst>
                </a:custGeom>
                <a:grpFill/>
                <a:ln w="1859" cap="flat">
                  <a:noFill/>
                  <a:prstDash val="solid"/>
                  <a:miter/>
                </a:ln>
              </p:spPr>
              <p:txBody>
                <a:bodyPr rtlCol="0" anchor="ctr"/>
                <a:lstStyle/>
                <a:p>
                  <a:endParaRPr lang="zh-CN" altLang="en-US">
                    <a:solidFill>
                      <a:prstClr val="black"/>
                    </a:solidFill>
                  </a:endParaRPr>
                </a:p>
              </p:txBody>
            </p:sp>
            <p:sp>
              <p:nvSpPr>
                <p:cNvPr id="47" name="任意多边形: 形状 46"/>
                <p:cNvSpPr/>
                <p:nvPr/>
              </p:nvSpPr>
              <p:spPr>
                <a:xfrm>
                  <a:off x="6252955" y="3734549"/>
                  <a:ext cx="308359" cy="308660"/>
                </a:xfrm>
                <a:custGeom>
                  <a:avLst/>
                  <a:gdLst>
                    <a:gd name="connsiteX0" fmla="*/ 154179 w 308359"/>
                    <a:gd name="connsiteY0" fmla="*/ 0 h 308660"/>
                    <a:gd name="connsiteX1" fmla="*/ 0 w 308359"/>
                    <a:gd name="connsiteY1" fmla="*/ 154331 h 308660"/>
                    <a:gd name="connsiteX2" fmla="*/ 154179 w 308359"/>
                    <a:gd name="connsiteY2" fmla="*/ 308660 h 308660"/>
                    <a:gd name="connsiteX3" fmla="*/ 308359 w 308359"/>
                    <a:gd name="connsiteY3" fmla="*/ 154331 h 308660"/>
                    <a:gd name="connsiteX4" fmla="*/ 154179 w 308359"/>
                    <a:gd name="connsiteY4" fmla="*/ 0 h 308660"/>
                    <a:gd name="connsiteX5" fmla="*/ 154179 w 308359"/>
                    <a:gd name="connsiteY5" fmla="*/ 188937 h 308660"/>
                    <a:gd name="connsiteX6" fmla="*/ 119604 w 308359"/>
                    <a:gd name="connsiteY6" fmla="*/ 154329 h 308660"/>
                    <a:gd name="connsiteX7" fmla="*/ 154179 w 308359"/>
                    <a:gd name="connsiteY7" fmla="*/ 119723 h 308660"/>
                    <a:gd name="connsiteX8" fmla="*/ 188753 w 308359"/>
                    <a:gd name="connsiteY8" fmla="*/ 154329 h 308660"/>
                    <a:gd name="connsiteX9" fmla="*/ 154179 w 308359"/>
                    <a:gd name="connsiteY9" fmla="*/ 188937 h 308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8359" h="308660">
                      <a:moveTo>
                        <a:pt x="154179" y="0"/>
                      </a:moveTo>
                      <a:cubicBezTo>
                        <a:pt x="69028" y="0"/>
                        <a:pt x="0" y="69095"/>
                        <a:pt x="0" y="154331"/>
                      </a:cubicBezTo>
                      <a:cubicBezTo>
                        <a:pt x="0" y="239565"/>
                        <a:pt x="69028" y="308660"/>
                        <a:pt x="154179" y="308660"/>
                      </a:cubicBezTo>
                      <a:cubicBezTo>
                        <a:pt x="239329" y="308660"/>
                        <a:pt x="308359" y="239565"/>
                        <a:pt x="308359" y="154331"/>
                      </a:cubicBezTo>
                      <a:cubicBezTo>
                        <a:pt x="308266" y="69134"/>
                        <a:pt x="239290" y="93"/>
                        <a:pt x="154179" y="0"/>
                      </a:cubicBezTo>
                      <a:close/>
                      <a:moveTo>
                        <a:pt x="154179" y="188937"/>
                      </a:moveTo>
                      <a:cubicBezTo>
                        <a:pt x="135084" y="188937"/>
                        <a:pt x="119604" y="173442"/>
                        <a:pt x="119604" y="154329"/>
                      </a:cubicBezTo>
                      <a:cubicBezTo>
                        <a:pt x="119604" y="135216"/>
                        <a:pt x="135084" y="119723"/>
                        <a:pt x="154179" y="119723"/>
                      </a:cubicBezTo>
                      <a:cubicBezTo>
                        <a:pt x="173273" y="119723"/>
                        <a:pt x="188753" y="135216"/>
                        <a:pt x="188753" y="154329"/>
                      </a:cubicBezTo>
                      <a:cubicBezTo>
                        <a:pt x="188733" y="173435"/>
                        <a:pt x="173264" y="188917"/>
                        <a:pt x="154179" y="188937"/>
                      </a:cubicBezTo>
                      <a:close/>
                    </a:path>
                  </a:pathLst>
                </a:custGeom>
                <a:grpFill/>
                <a:ln w="1859" cap="flat">
                  <a:noFill/>
                  <a:prstDash val="solid"/>
                  <a:miter/>
                </a:ln>
              </p:spPr>
              <p:txBody>
                <a:bodyPr rtlCol="0" anchor="ctr"/>
                <a:lstStyle/>
                <a:p>
                  <a:endParaRPr lang="zh-CN" altLang="en-US">
                    <a:solidFill>
                      <a:prstClr val="black"/>
                    </a:solidFill>
                  </a:endParaRPr>
                </a:p>
              </p:txBody>
            </p:sp>
          </p:grpSp>
        </p:grpSp>
        <p:grpSp>
          <p:nvGrpSpPr>
            <p:cNvPr id="8" name="组合 47"/>
            <p:cNvGrpSpPr/>
            <p:nvPr/>
          </p:nvGrpSpPr>
          <p:grpSpPr>
            <a:xfrm>
              <a:off x="5443086" y="5794595"/>
              <a:ext cx="528281" cy="528279"/>
              <a:chOff x="9165345" y="5148568"/>
              <a:chExt cx="703592" cy="703590"/>
            </a:xfrm>
          </p:grpSpPr>
          <p:sp>
            <p:nvSpPr>
              <p:cNvPr id="49" name="椭圆 48"/>
              <p:cNvSpPr/>
              <p:nvPr/>
            </p:nvSpPr>
            <p:spPr>
              <a:xfrm>
                <a:off x="9165345" y="5148568"/>
                <a:ext cx="703592" cy="703590"/>
              </a:xfrm>
              <a:prstGeom prst="ellipse">
                <a:avLst/>
              </a:prstGeom>
              <a:solidFill>
                <a:srgbClr val="328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9" name="图形 87"/>
              <p:cNvGrpSpPr/>
              <p:nvPr/>
            </p:nvGrpSpPr>
            <p:grpSpPr>
              <a:xfrm>
                <a:off x="9351013" y="5315718"/>
                <a:ext cx="369250" cy="369248"/>
                <a:chOff x="5143500" y="2476500"/>
                <a:chExt cx="1905000" cy="1905000"/>
              </a:xfrm>
              <a:solidFill>
                <a:schemeClr val="bg1"/>
              </a:solidFill>
            </p:grpSpPr>
            <p:sp>
              <p:nvSpPr>
                <p:cNvPr id="51" name="任意多边形: 形状 50"/>
                <p:cNvSpPr/>
                <p:nvPr/>
              </p:nvSpPr>
              <p:spPr>
                <a:xfrm>
                  <a:off x="5539816" y="2667625"/>
                  <a:ext cx="1032037" cy="1032037"/>
                </a:xfrm>
                <a:custGeom>
                  <a:avLst/>
                  <a:gdLst>
                    <a:gd name="connsiteX0" fmla="*/ 516019 w 1032037"/>
                    <a:gd name="connsiteY0" fmla="*/ 1032037 h 1032037"/>
                    <a:gd name="connsiteX1" fmla="*/ 0 w 1032037"/>
                    <a:gd name="connsiteY1" fmla="*/ 516019 h 1032037"/>
                    <a:gd name="connsiteX2" fmla="*/ 516019 w 1032037"/>
                    <a:gd name="connsiteY2" fmla="*/ 0 h 1032037"/>
                    <a:gd name="connsiteX3" fmla="*/ 1032037 w 1032037"/>
                    <a:gd name="connsiteY3" fmla="*/ 516019 h 1032037"/>
                    <a:gd name="connsiteX4" fmla="*/ 516019 w 1032037"/>
                    <a:gd name="connsiteY4" fmla="*/ 1032037 h 1032037"/>
                    <a:gd name="connsiteX5" fmla="*/ 516019 w 1032037"/>
                    <a:gd name="connsiteY5" fmla="*/ 50970 h 1032037"/>
                    <a:gd name="connsiteX6" fmla="*/ 50970 w 1032037"/>
                    <a:gd name="connsiteY6" fmla="*/ 516019 h 1032037"/>
                    <a:gd name="connsiteX7" fmla="*/ 516019 w 1032037"/>
                    <a:gd name="connsiteY7" fmla="*/ 981068 h 1032037"/>
                    <a:gd name="connsiteX8" fmla="*/ 981068 w 1032037"/>
                    <a:gd name="connsiteY8" fmla="*/ 516019 h 1032037"/>
                    <a:gd name="connsiteX9" fmla="*/ 516019 w 1032037"/>
                    <a:gd name="connsiteY9" fmla="*/ 50970 h 1032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32037" h="1032037">
                      <a:moveTo>
                        <a:pt x="516019" y="1032037"/>
                      </a:moveTo>
                      <a:cubicBezTo>
                        <a:pt x="231480" y="1032037"/>
                        <a:pt x="0" y="800541"/>
                        <a:pt x="0" y="516019"/>
                      </a:cubicBezTo>
                      <a:cubicBezTo>
                        <a:pt x="0" y="231495"/>
                        <a:pt x="231487" y="0"/>
                        <a:pt x="516019" y="0"/>
                      </a:cubicBezTo>
                      <a:cubicBezTo>
                        <a:pt x="800550" y="0"/>
                        <a:pt x="1032037" y="231495"/>
                        <a:pt x="1032037" y="516019"/>
                      </a:cubicBezTo>
                      <a:cubicBezTo>
                        <a:pt x="1032037" y="800541"/>
                        <a:pt x="800558" y="1032037"/>
                        <a:pt x="516019" y="1032037"/>
                      </a:cubicBezTo>
                      <a:close/>
                      <a:moveTo>
                        <a:pt x="516019" y="50970"/>
                      </a:moveTo>
                      <a:cubicBezTo>
                        <a:pt x="259590" y="50970"/>
                        <a:pt x="50970" y="259582"/>
                        <a:pt x="50970" y="516019"/>
                      </a:cubicBezTo>
                      <a:cubicBezTo>
                        <a:pt x="50970" y="772455"/>
                        <a:pt x="259590" y="981068"/>
                        <a:pt x="516019" y="981068"/>
                      </a:cubicBezTo>
                      <a:cubicBezTo>
                        <a:pt x="772448" y="981068"/>
                        <a:pt x="981068" y="772455"/>
                        <a:pt x="981068" y="516019"/>
                      </a:cubicBezTo>
                      <a:cubicBezTo>
                        <a:pt x="981068" y="259582"/>
                        <a:pt x="772448" y="50970"/>
                        <a:pt x="516019" y="50970"/>
                      </a:cubicBezTo>
                      <a:close/>
                    </a:path>
                  </a:pathLst>
                </a:custGeom>
                <a:grpFill/>
                <a:ln w="1860" cap="flat">
                  <a:noFill/>
                  <a:prstDash val="solid"/>
                  <a:miter/>
                </a:ln>
              </p:spPr>
              <p:txBody>
                <a:bodyPr rtlCol="0" anchor="ctr"/>
                <a:lstStyle/>
                <a:p>
                  <a:endParaRPr lang="zh-CN" altLang="en-US">
                    <a:solidFill>
                      <a:prstClr val="black"/>
                    </a:solidFill>
                  </a:endParaRPr>
                </a:p>
              </p:txBody>
            </p:sp>
            <p:sp>
              <p:nvSpPr>
                <p:cNvPr id="54" name="任意多边形: 形状 53"/>
                <p:cNvSpPr/>
                <p:nvPr/>
              </p:nvSpPr>
              <p:spPr>
                <a:xfrm>
                  <a:off x="5709284" y="2843670"/>
                  <a:ext cx="737067" cy="737463"/>
                </a:xfrm>
                <a:custGeom>
                  <a:avLst/>
                  <a:gdLst>
                    <a:gd name="connsiteX0" fmla="*/ 194507 w 737067"/>
                    <a:gd name="connsiteY0" fmla="*/ 737464 h 737463"/>
                    <a:gd name="connsiteX1" fmla="*/ 0 w 737067"/>
                    <a:gd name="connsiteY1" fmla="*/ 701557 h 737463"/>
                    <a:gd name="connsiteX2" fmla="*/ 12176 w 737067"/>
                    <a:gd name="connsiteY2" fmla="*/ 669829 h 737463"/>
                    <a:gd name="connsiteX3" fmla="*/ 194507 w 737067"/>
                    <a:gd name="connsiteY3" fmla="*/ 703477 h 737463"/>
                    <a:gd name="connsiteX4" fmla="*/ 703090 w 737067"/>
                    <a:gd name="connsiteY4" fmla="*/ 194903 h 737463"/>
                    <a:gd name="connsiteX5" fmla="*/ 669295 w 737067"/>
                    <a:gd name="connsiteY5" fmla="*/ 12215 h 737463"/>
                    <a:gd name="connsiteX6" fmla="*/ 701003 w 737067"/>
                    <a:gd name="connsiteY6" fmla="*/ 0 h 737463"/>
                    <a:gd name="connsiteX7" fmla="*/ 737068 w 737067"/>
                    <a:gd name="connsiteY7" fmla="*/ 194903 h 737463"/>
                    <a:gd name="connsiteX8" fmla="*/ 194507 w 737067"/>
                    <a:gd name="connsiteY8" fmla="*/ 737464 h 737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7067" h="737463">
                      <a:moveTo>
                        <a:pt x="194507" y="737464"/>
                      </a:moveTo>
                      <a:cubicBezTo>
                        <a:pt x="127468" y="737464"/>
                        <a:pt x="62035" y="725385"/>
                        <a:pt x="0" y="701557"/>
                      </a:cubicBezTo>
                      <a:lnTo>
                        <a:pt x="12176" y="669829"/>
                      </a:lnTo>
                      <a:cubicBezTo>
                        <a:pt x="70310" y="692162"/>
                        <a:pt x="131652" y="703477"/>
                        <a:pt x="194507" y="703477"/>
                      </a:cubicBezTo>
                      <a:cubicBezTo>
                        <a:pt x="474938" y="703477"/>
                        <a:pt x="703090" y="475335"/>
                        <a:pt x="703090" y="194903"/>
                      </a:cubicBezTo>
                      <a:cubicBezTo>
                        <a:pt x="703090" y="131918"/>
                        <a:pt x="691722" y="70453"/>
                        <a:pt x="669295" y="12215"/>
                      </a:cubicBezTo>
                      <a:lnTo>
                        <a:pt x="701003" y="0"/>
                      </a:lnTo>
                      <a:cubicBezTo>
                        <a:pt x="724936" y="62156"/>
                        <a:pt x="737068" y="127734"/>
                        <a:pt x="737068" y="194903"/>
                      </a:cubicBezTo>
                      <a:cubicBezTo>
                        <a:pt x="737068" y="494072"/>
                        <a:pt x="493678" y="737464"/>
                        <a:pt x="194507" y="737464"/>
                      </a:cubicBezTo>
                      <a:close/>
                    </a:path>
                  </a:pathLst>
                </a:custGeom>
                <a:grpFill/>
                <a:ln w="1860" cap="flat">
                  <a:noFill/>
                  <a:prstDash val="solid"/>
                  <a:miter/>
                </a:ln>
              </p:spPr>
              <p:txBody>
                <a:bodyPr rtlCol="0" anchor="ctr"/>
                <a:lstStyle/>
                <a:p>
                  <a:endParaRPr lang="zh-CN" altLang="en-US">
                    <a:solidFill>
                      <a:prstClr val="black"/>
                    </a:solidFill>
                  </a:endParaRPr>
                </a:p>
              </p:txBody>
            </p:sp>
            <p:sp>
              <p:nvSpPr>
                <p:cNvPr id="58" name="任意多边形: 形状 57"/>
                <p:cNvSpPr/>
                <p:nvPr/>
              </p:nvSpPr>
              <p:spPr>
                <a:xfrm>
                  <a:off x="5646862" y="2774662"/>
                  <a:ext cx="793492" cy="764256"/>
                </a:xfrm>
                <a:custGeom>
                  <a:avLst/>
                  <a:gdLst>
                    <a:gd name="connsiteX0" fmla="*/ 47212 w 793492"/>
                    <a:gd name="connsiteY0" fmla="*/ 764257 h 764256"/>
                    <a:gd name="connsiteX1" fmla="*/ 0 w 793492"/>
                    <a:gd name="connsiteY1" fmla="*/ 542568 h 764256"/>
                    <a:gd name="connsiteX2" fmla="*/ 542558 w 793492"/>
                    <a:gd name="connsiteY2" fmla="*/ 0 h 764256"/>
                    <a:gd name="connsiteX3" fmla="*/ 793492 w 793492"/>
                    <a:gd name="connsiteY3" fmla="*/ 61395 h 764256"/>
                    <a:gd name="connsiteX4" fmla="*/ 777765 w 793492"/>
                    <a:gd name="connsiteY4" fmla="*/ 91533 h 764256"/>
                    <a:gd name="connsiteX5" fmla="*/ 542558 w 793492"/>
                    <a:gd name="connsiteY5" fmla="*/ 33987 h 764256"/>
                    <a:gd name="connsiteX6" fmla="*/ 33977 w 793492"/>
                    <a:gd name="connsiteY6" fmla="*/ 542575 h 764256"/>
                    <a:gd name="connsiteX7" fmla="*/ 78226 w 793492"/>
                    <a:gd name="connsiteY7" fmla="*/ 750358 h 764256"/>
                    <a:gd name="connsiteX8" fmla="*/ 47212 w 793492"/>
                    <a:gd name="connsiteY8" fmla="*/ 764257 h 764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3492" h="764256">
                      <a:moveTo>
                        <a:pt x="47212" y="764257"/>
                      </a:moveTo>
                      <a:cubicBezTo>
                        <a:pt x="15887" y="694350"/>
                        <a:pt x="0" y="619782"/>
                        <a:pt x="0" y="542568"/>
                      </a:cubicBezTo>
                      <a:cubicBezTo>
                        <a:pt x="0" y="243392"/>
                        <a:pt x="243390" y="0"/>
                        <a:pt x="542558" y="0"/>
                      </a:cubicBezTo>
                      <a:cubicBezTo>
                        <a:pt x="629839" y="0"/>
                        <a:pt x="716615" y="21238"/>
                        <a:pt x="793492" y="61395"/>
                      </a:cubicBezTo>
                      <a:lnTo>
                        <a:pt x="777765" y="91533"/>
                      </a:lnTo>
                      <a:cubicBezTo>
                        <a:pt x="705719" y="53881"/>
                        <a:pt x="624382" y="33987"/>
                        <a:pt x="542558" y="33987"/>
                      </a:cubicBezTo>
                      <a:cubicBezTo>
                        <a:pt x="262127" y="33987"/>
                        <a:pt x="33977" y="262144"/>
                        <a:pt x="33977" y="542575"/>
                      </a:cubicBezTo>
                      <a:cubicBezTo>
                        <a:pt x="33977" y="614958"/>
                        <a:pt x="48858" y="684864"/>
                        <a:pt x="78226" y="750358"/>
                      </a:cubicBezTo>
                      <a:lnTo>
                        <a:pt x="47212" y="764257"/>
                      </a:lnTo>
                      <a:close/>
                    </a:path>
                  </a:pathLst>
                </a:custGeom>
                <a:grpFill/>
                <a:ln w="1860" cap="flat">
                  <a:noFill/>
                  <a:prstDash val="solid"/>
                  <a:miter/>
                </a:ln>
              </p:spPr>
              <p:txBody>
                <a:bodyPr rtlCol="0" anchor="ctr"/>
                <a:lstStyle/>
                <a:p>
                  <a:endParaRPr lang="zh-CN" altLang="en-US">
                    <a:solidFill>
                      <a:prstClr val="black"/>
                    </a:solidFill>
                  </a:endParaRPr>
                </a:p>
              </p:txBody>
            </p:sp>
            <p:sp>
              <p:nvSpPr>
                <p:cNvPr id="59" name="任意多边形: 形状 58"/>
                <p:cNvSpPr/>
                <p:nvPr/>
              </p:nvSpPr>
              <p:spPr>
                <a:xfrm>
                  <a:off x="5470131" y="2613141"/>
                  <a:ext cx="1270344" cy="1255142"/>
                </a:xfrm>
                <a:custGeom>
                  <a:avLst/>
                  <a:gdLst>
                    <a:gd name="connsiteX0" fmla="*/ 585704 w 1270344"/>
                    <a:gd name="connsiteY0" fmla="*/ 1255143 h 1255142"/>
                    <a:gd name="connsiteX1" fmla="*/ 0 w 1270344"/>
                    <a:gd name="connsiteY1" fmla="*/ 925197 h 1255142"/>
                    <a:gd name="connsiteX2" fmla="*/ 43571 w 1270344"/>
                    <a:gd name="connsiteY2" fmla="*/ 898748 h 1255142"/>
                    <a:gd name="connsiteX3" fmla="*/ 585704 w 1270344"/>
                    <a:gd name="connsiteY3" fmla="*/ 1204166 h 1255142"/>
                    <a:gd name="connsiteX4" fmla="*/ 1219375 w 1270344"/>
                    <a:gd name="connsiteY4" fmla="*/ 570495 h 1255142"/>
                    <a:gd name="connsiteX5" fmla="*/ 936118 w 1270344"/>
                    <a:gd name="connsiteY5" fmla="*/ 42443 h 1255142"/>
                    <a:gd name="connsiteX6" fmla="*/ 964341 w 1270344"/>
                    <a:gd name="connsiteY6" fmla="*/ 0 h 1255142"/>
                    <a:gd name="connsiteX7" fmla="*/ 1270345 w 1270344"/>
                    <a:gd name="connsiteY7" fmla="*/ 570495 h 1255142"/>
                    <a:gd name="connsiteX8" fmla="*/ 585704 w 1270344"/>
                    <a:gd name="connsiteY8" fmla="*/ 1255143 h 1255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70344" h="1255142">
                      <a:moveTo>
                        <a:pt x="585704" y="1255143"/>
                      </a:moveTo>
                      <a:cubicBezTo>
                        <a:pt x="344318" y="1255143"/>
                        <a:pt x="125373" y="1131805"/>
                        <a:pt x="0" y="925197"/>
                      </a:cubicBezTo>
                      <a:lnTo>
                        <a:pt x="43571" y="898748"/>
                      </a:lnTo>
                      <a:cubicBezTo>
                        <a:pt x="159624" y="1089988"/>
                        <a:pt x="362285" y="1204166"/>
                        <a:pt x="585704" y="1204166"/>
                      </a:cubicBezTo>
                      <a:cubicBezTo>
                        <a:pt x="935111" y="1204166"/>
                        <a:pt x="1219375" y="919902"/>
                        <a:pt x="1219375" y="570495"/>
                      </a:cubicBezTo>
                      <a:cubicBezTo>
                        <a:pt x="1219375" y="357797"/>
                        <a:pt x="1113487" y="160386"/>
                        <a:pt x="936118" y="42443"/>
                      </a:cubicBezTo>
                      <a:lnTo>
                        <a:pt x="964341" y="0"/>
                      </a:lnTo>
                      <a:cubicBezTo>
                        <a:pt x="1155954" y="127422"/>
                        <a:pt x="1270345" y="340698"/>
                        <a:pt x="1270345" y="570495"/>
                      </a:cubicBezTo>
                      <a:cubicBezTo>
                        <a:pt x="1270352" y="948012"/>
                        <a:pt x="963221" y="1255143"/>
                        <a:pt x="585704" y="1255143"/>
                      </a:cubicBezTo>
                      <a:close/>
                    </a:path>
                  </a:pathLst>
                </a:custGeom>
                <a:grpFill/>
                <a:ln w="1860" cap="flat">
                  <a:noFill/>
                  <a:prstDash val="solid"/>
                  <a:miter/>
                </a:ln>
              </p:spPr>
              <p:txBody>
                <a:bodyPr rtlCol="0" anchor="ctr"/>
                <a:lstStyle/>
                <a:p>
                  <a:endParaRPr lang="zh-CN" altLang="en-US">
                    <a:solidFill>
                      <a:prstClr val="black"/>
                    </a:solidFill>
                  </a:endParaRPr>
                </a:p>
              </p:txBody>
            </p:sp>
            <p:sp>
              <p:nvSpPr>
                <p:cNvPr id="61" name="任意多边形: 形状 60"/>
                <p:cNvSpPr/>
                <p:nvPr/>
              </p:nvSpPr>
              <p:spPr>
                <a:xfrm>
                  <a:off x="5509641" y="2654571"/>
                  <a:ext cx="1078815" cy="1086801"/>
                </a:xfrm>
                <a:custGeom>
                  <a:avLst/>
                  <a:gdLst>
                    <a:gd name="connsiteX0" fmla="*/ 1042628 w 1078815"/>
                    <a:gd name="connsiteY0" fmla="*/ 0 h 1086801"/>
                    <a:gd name="connsiteX1" fmla="*/ 1078816 w 1078815"/>
                    <a:gd name="connsiteY1" fmla="*/ 35906 h 1086801"/>
                    <a:gd name="connsiteX2" fmla="*/ 36195 w 1078815"/>
                    <a:gd name="connsiteY2" fmla="*/ 1086802 h 1086801"/>
                    <a:gd name="connsiteX3" fmla="*/ 0 w 1078815"/>
                    <a:gd name="connsiteY3" fmla="*/ 1050904 h 1086801"/>
                  </a:gdLst>
                  <a:ahLst/>
                  <a:cxnLst>
                    <a:cxn ang="0">
                      <a:pos x="connsiteX0" y="connsiteY0"/>
                    </a:cxn>
                    <a:cxn ang="0">
                      <a:pos x="connsiteX1" y="connsiteY1"/>
                    </a:cxn>
                    <a:cxn ang="0">
                      <a:pos x="connsiteX2" y="connsiteY2"/>
                    </a:cxn>
                    <a:cxn ang="0">
                      <a:pos x="connsiteX3" y="connsiteY3"/>
                    </a:cxn>
                  </a:cxnLst>
                  <a:rect l="l" t="t" r="r" b="b"/>
                  <a:pathLst>
                    <a:path w="1078815" h="1086801">
                      <a:moveTo>
                        <a:pt x="1042628" y="0"/>
                      </a:moveTo>
                      <a:lnTo>
                        <a:pt x="1078816" y="35906"/>
                      </a:lnTo>
                      <a:lnTo>
                        <a:pt x="36195" y="1086802"/>
                      </a:lnTo>
                      <a:lnTo>
                        <a:pt x="0" y="1050904"/>
                      </a:lnTo>
                      <a:close/>
                    </a:path>
                  </a:pathLst>
                </a:custGeom>
                <a:grpFill/>
                <a:ln w="1860" cap="flat">
                  <a:noFill/>
                  <a:prstDash val="solid"/>
                  <a:miter/>
                </a:ln>
              </p:spPr>
              <p:txBody>
                <a:bodyPr rtlCol="0" anchor="ctr"/>
                <a:lstStyle/>
                <a:p>
                  <a:endParaRPr lang="zh-CN" altLang="en-US">
                    <a:solidFill>
                      <a:prstClr val="black"/>
                    </a:solidFill>
                  </a:endParaRPr>
                </a:p>
              </p:txBody>
            </p:sp>
            <p:sp>
              <p:nvSpPr>
                <p:cNvPr id="62" name="任意多边形: 形状 61"/>
                <p:cNvSpPr/>
                <p:nvPr/>
              </p:nvSpPr>
              <p:spPr>
                <a:xfrm>
                  <a:off x="5701534" y="2820413"/>
                  <a:ext cx="711457" cy="1182638"/>
                </a:xfrm>
                <a:custGeom>
                  <a:avLst/>
                  <a:gdLst>
                    <a:gd name="connsiteX0" fmla="*/ 24240 w 711457"/>
                    <a:gd name="connsiteY0" fmla="*/ 0 h 1182638"/>
                    <a:gd name="connsiteX1" fmla="*/ 711458 w 711457"/>
                    <a:gd name="connsiteY1" fmla="*/ 699972 h 1182638"/>
                    <a:gd name="connsiteX2" fmla="*/ 687218 w 711457"/>
                    <a:gd name="connsiteY2" fmla="*/ 723770 h 1182638"/>
                    <a:gd name="connsiteX3" fmla="*/ 0 w 711457"/>
                    <a:gd name="connsiteY3" fmla="*/ 23798 h 1182638"/>
                    <a:gd name="connsiteX4" fmla="*/ 430699 w 711457"/>
                    <a:gd name="connsiteY4" fmla="*/ 1182639 h 1182638"/>
                    <a:gd name="connsiteX5" fmla="*/ 281551 w 711457"/>
                    <a:gd name="connsiteY5" fmla="*/ 1182639 h 1182638"/>
                    <a:gd name="connsiteX6" fmla="*/ 281551 w 711457"/>
                    <a:gd name="connsiteY6" fmla="*/ 994920 h 1182638"/>
                    <a:gd name="connsiteX7" fmla="*/ 430699 w 711457"/>
                    <a:gd name="connsiteY7" fmla="*/ 994920 h 1182638"/>
                    <a:gd name="connsiteX8" fmla="*/ 430699 w 711457"/>
                    <a:gd name="connsiteY8" fmla="*/ 1182639 h 1182638"/>
                    <a:gd name="connsiteX9" fmla="*/ 332523 w 711457"/>
                    <a:gd name="connsiteY9" fmla="*/ 1131669 h 1182638"/>
                    <a:gd name="connsiteX10" fmla="*/ 379720 w 711457"/>
                    <a:gd name="connsiteY10" fmla="*/ 1131669 h 1182638"/>
                    <a:gd name="connsiteX11" fmla="*/ 379720 w 711457"/>
                    <a:gd name="connsiteY11" fmla="*/ 1045897 h 1182638"/>
                    <a:gd name="connsiteX12" fmla="*/ 332523 w 711457"/>
                    <a:gd name="connsiteY12" fmla="*/ 1045897 h 1182638"/>
                    <a:gd name="connsiteX13" fmla="*/ 332523 w 711457"/>
                    <a:gd name="connsiteY13" fmla="*/ 1131669 h 1182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11457" h="1182638">
                      <a:moveTo>
                        <a:pt x="24240" y="0"/>
                      </a:moveTo>
                      <a:lnTo>
                        <a:pt x="711458" y="699972"/>
                      </a:lnTo>
                      <a:lnTo>
                        <a:pt x="687218" y="723770"/>
                      </a:lnTo>
                      <a:lnTo>
                        <a:pt x="0" y="23798"/>
                      </a:lnTo>
                      <a:close/>
                      <a:moveTo>
                        <a:pt x="430699" y="1182639"/>
                      </a:moveTo>
                      <a:lnTo>
                        <a:pt x="281551" y="1182639"/>
                      </a:lnTo>
                      <a:lnTo>
                        <a:pt x="281551" y="994920"/>
                      </a:lnTo>
                      <a:lnTo>
                        <a:pt x="430699" y="994920"/>
                      </a:lnTo>
                      <a:lnTo>
                        <a:pt x="430699" y="1182639"/>
                      </a:lnTo>
                      <a:close/>
                      <a:moveTo>
                        <a:pt x="332523" y="1131669"/>
                      </a:moveTo>
                      <a:lnTo>
                        <a:pt x="379720" y="1131669"/>
                      </a:lnTo>
                      <a:lnTo>
                        <a:pt x="379720" y="1045897"/>
                      </a:lnTo>
                      <a:lnTo>
                        <a:pt x="332523" y="1045897"/>
                      </a:lnTo>
                      <a:lnTo>
                        <a:pt x="332523" y="1131669"/>
                      </a:lnTo>
                      <a:close/>
                    </a:path>
                  </a:pathLst>
                </a:custGeom>
                <a:grpFill/>
                <a:ln w="1860" cap="flat">
                  <a:noFill/>
                  <a:prstDash val="solid"/>
                  <a:miter/>
                </a:ln>
              </p:spPr>
              <p:txBody>
                <a:bodyPr rtlCol="0" anchor="ctr"/>
                <a:lstStyle/>
                <a:p>
                  <a:endParaRPr lang="zh-CN" altLang="en-US">
                    <a:solidFill>
                      <a:prstClr val="black"/>
                    </a:solidFill>
                  </a:endParaRPr>
                </a:p>
              </p:txBody>
            </p:sp>
            <p:sp>
              <p:nvSpPr>
                <p:cNvPr id="63" name="任意多边形: 形状 62"/>
                <p:cNvSpPr/>
                <p:nvPr/>
              </p:nvSpPr>
              <p:spPr>
                <a:xfrm>
                  <a:off x="5707074" y="3952089"/>
                  <a:ext cx="701162" cy="293729"/>
                </a:xfrm>
                <a:custGeom>
                  <a:avLst/>
                  <a:gdLst>
                    <a:gd name="connsiteX0" fmla="*/ 701163 w 701162"/>
                    <a:gd name="connsiteY0" fmla="*/ 293729 h 293729"/>
                    <a:gd name="connsiteX1" fmla="*/ 0 w 701162"/>
                    <a:gd name="connsiteY1" fmla="*/ 293729 h 293729"/>
                    <a:gd name="connsiteX2" fmla="*/ 0 w 701162"/>
                    <a:gd name="connsiteY2" fmla="*/ 139264 h 293729"/>
                    <a:gd name="connsiteX3" fmla="*/ 7667 w 701162"/>
                    <a:gd name="connsiteY3" fmla="*/ 131765 h 293729"/>
                    <a:gd name="connsiteX4" fmla="*/ 350574 w 701162"/>
                    <a:gd name="connsiteY4" fmla="*/ 0 h 293729"/>
                    <a:gd name="connsiteX5" fmla="*/ 693489 w 701162"/>
                    <a:gd name="connsiteY5" fmla="*/ 131765 h 293729"/>
                    <a:gd name="connsiteX6" fmla="*/ 701155 w 701162"/>
                    <a:gd name="connsiteY6" fmla="*/ 139264 h 293729"/>
                    <a:gd name="connsiteX7" fmla="*/ 701155 w 701162"/>
                    <a:gd name="connsiteY7" fmla="*/ 293729 h 293729"/>
                    <a:gd name="connsiteX8" fmla="*/ 50977 w 701162"/>
                    <a:gd name="connsiteY8" fmla="*/ 242750 h 293729"/>
                    <a:gd name="connsiteX9" fmla="*/ 650193 w 701162"/>
                    <a:gd name="connsiteY9" fmla="*/ 242750 h 293729"/>
                    <a:gd name="connsiteX10" fmla="*/ 650193 w 701162"/>
                    <a:gd name="connsiteY10" fmla="*/ 160928 h 293729"/>
                    <a:gd name="connsiteX11" fmla="*/ 350581 w 701162"/>
                    <a:gd name="connsiteY11" fmla="*/ 50963 h 293729"/>
                    <a:gd name="connsiteX12" fmla="*/ 50977 w 701162"/>
                    <a:gd name="connsiteY12" fmla="*/ 160911 h 293729"/>
                    <a:gd name="connsiteX13" fmla="*/ 50977 w 701162"/>
                    <a:gd name="connsiteY13" fmla="*/ 242750 h 29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01162" h="293729">
                      <a:moveTo>
                        <a:pt x="701163" y="293729"/>
                      </a:moveTo>
                      <a:lnTo>
                        <a:pt x="0" y="293729"/>
                      </a:lnTo>
                      <a:lnTo>
                        <a:pt x="0" y="139264"/>
                      </a:lnTo>
                      <a:lnTo>
                        <a:pt x="7667" y="131765"/>
                      </a:lnTo>
                      <a:cubicBezTo>
                        <a:pt x="93308" y="48021"/>
                        <a:pt x="218290" y="0"/>
                        <a:pt x="350574" y="0"/>
                      </a:cubicBezTo>
                      <a:cubicBezTo>
                        <a:pt x="482856" y="0"/>
                        <a:pt x="607848" y="48021"/>
                        <a:pt x="693489" y="131765"/>
                      </a:cubicBezTo>
                      <a:lnTo>
                        <a:pt x="701155" y="139264"/>
                      </a:lnTo>
                      <a:lnTo>
                        <a:pt x="701155" y="293729"/>
                      </a:lnTo>
                      <a:close/>
                      <a:moveTo>
                        <a:pt x="50977" y="242750"/>
                      </a:moveTo>
                      <a:lnTo>
                        <a:pt x="650193" y="242750"/>
                      </a:lnTo>
                      <a:lnTo>
                        <a:pt x="650193" y="160928"/>
                      </a:lnTo>
                      <a:cubicBezTo>
                        <a:pt x="574252" y="90923"/>
                        <a:pt x="465728" y="50963"/>
                        <a:pt x="350581" y="50963"/>
                      </a:cubicBezTo>
                      <a:cubicBezTo>
                        <a:pt x="235427" y="50963"/>
                        <a:pt x="126911" y="90923"/>
                        <a:pt x="50977" y="160911"/>
                      </a:cubicBezTo>
                      <a:lnTo>
                        <a:pt x="50977" y="242750"/>
                      </a:lnTo>
                      <a:close/>
                    </a:path>
                  </a:pathLst>
                </a:custGeom>
                <a:grpFill/>
                <a:ln w="1860" cap="flat">
                  <a:noFill/>
                  <a:prstDash val="solid"/>
                  <a:miter/>
                </a:ln>
              </p:spPr>
              <p:txBody>
                <a:bodyPr rtlCol="0" anchor="ctr"/>
                <a:lstStyle/>
                <a:p>
                  <a:endParaRPr lang="zh-CN" altLang="en-US">
                    <a:solidFill>
                      <a:prstClr val="black"/>
                    </a:solidFill>
                  </a:endParaRPr>
                </a:p>
              </p:txBody>
            </p:sp>
            <p:sp>
              <p:nvSpPr>
                <p:cNvPr id="64" name="任意多边形: 形状 63"/>
                <p:cNvSpPr/>
                <p:nvPr/>
              </p:nvSpPr>
              <p:spPr>
                <a:xfrm>
                  <a:off x="5732563" y="4096825"/>
                  <a:ext cx="640407" cy="33984"/>
                </a:xfrm>
                <a:custGeom>
                  <a:avLst/>
                  <a:gdLst>
                    <a:gd name="connsiteX0" fmla="*/ 0 w 640407"/>
                    <a:gd name="connsiteY0" fmla="*/ 0 h 33984"/>
                    <a:gd name="connsiteX1" fmla="*/ 640407 w 640407"/>
                    <a:gd name="connsiteY1" fmla="*/ 0 h 33984"/>
                    <a:gd name="connsiteX2" fmla="*/ 640407 w 640407"/>
                    <a:gd name="connsiteY2" fmla="*/ 33985 h 33984"/>
                    <a:gd name="connsiteX3" fmla="*/ 0 w 640407"/>
                    <a:gd name="connsiteY3" fmla="*/ 33985 h 33984"/>
                  </a:gdLst>
                  <a:ahLst/>
                  <a:cxnLst>
                    <a:cxn ang="0">
                      <a:pos x="connsiteX0" y="connsiteY0"/>
                    </a:cxn>
                    <a:cxn ang="0">
                      <a:pos x="connsiteX1" y="connsiteY1"/>
                    </a:cxn>
                    <a:cxn ang="0">
                      <a:pos x="connsiteX2" y="connsiteY2"/>
                    </a:cxn>
                    <a:cxn ang="0">
                      <a:pos x="connsiteX3" y="connsiteY3"/>
                    </a:cxn>
                  </a:cxnLst>
                  <a:rect l="l" t="t" r="r" b="b"/>
                  <a:pathLst>
                    <a:path w="640407" h="33984">
                      <a:moveTo>
                        <a:pt x="0" y="0"/>
                      </a:moveTo>
                      <a:lnTo>
                        <a:pt x="640407" y="0"/>
                      </a:lnTo>
                      <a:lnTo>
                        <a:pt x="640407" y="33985"/>
                      </a:lnTo>
                      <a:lnTo>
                        <a:pt x="0" y="33985"/>
                      </a:lnTo>
                      <a:close/>
                    </a:path>
                  </a:pathLst>
                </a:custGeom>
                <a:grpFill/>
                <a:ln w="1860" cap="flat">
                  <a:noFill/>
                  <a:prstDash val="solid"/>
                  <a:miter/>
                </a:ln>
              </p:spPr>
              <p:txBody>
                <a:bodyPr rtlCol="0" anchor="ctr"/>
                <a:lstStyle/>
                <a:p>
                  <a:endParaRPr lang="zh-CN" altLang="en-US">
                    <a:solidFill>
                      <a:prstClr val="black"/>
                    </a:solidFill>
                  </a:endParaRPr>
                </a:p>
              </p:txBody>
            </p:sp>
          </p:grpSp>
        </p:grpSp>
        <p:grpSp>
          <p:nvGrpSpPr>
            <p:cNvPr id="10" name="组合 80"/>
            <p:cNvGrpSpPr/>
            <p:nvPr/>
          </p:nvGrpSpPr>
          <p:grpSpPr>
            <a:xfrm>
              <a:off x="3835022" y="5794595"/>
              <a:ext cx="528281" cy="528279"/>
              <a:chOff x="7210408" y="5300968"/>
              <a:chExt cx="703592" cy="703590"/>
            </a:xfrm>
          </p:grpSpPr>
          <p:sp>
            <p:nvSpPr>
              <p:cNvPr id="82" name="椭圆 81"/>
              <p:cNvSpPr/>
              <p:nvPr/>
            </p:nvSpPr>
            <p:spPr>
              <a:xfrm>
                <a:off x="7210408" y="5300968"/>
                <a:ext cx="703592" cy="703590"/>
              </a:xfrm>
              <a:prstGeom prst="ellipse">
                <a:avLst/>
              </a:prstGeom>
              <a:solidFill>
                <a:srgbClr val="328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83" name="图形 105"/>
              <p:cNvSpPr/>
              <p:nvPr/>
            </p:nvSpPr>
            <p:spPr>
              <a:xfrm>
                <a:off x="7429933" y="5512517"/>
                <a:ext cx="278756" cy="261665"/>
              </a:xfrm>
              <a:custGeom>
                <a:avLst/>
                <a:gdLst>
                  <a:gd name="connsiteX0" fmla="*/ 1963344 w 2029513"/>
                  <a:gd name="connsiteY0" fmla="*/ 785013 h 1905082"/>
                  <a:gd name="connsiteX1" fmla="*/ 2029514 w 2029513"/>
                  <a:gd name="connsiteY1" fmla="*/ 718867 h 1905082"/>
                  <a:gd name="connsiteX2" fmla="*/ 2029514 w 2029513"/>
                  <a:gd name="connsiteY2" fmla="*/ 493971 h 1905082"/>
                  <a:gd name="connsiteX3" fmla="*/ 1990687 w 2029513"/>
                  <a:gd name="connsiteY3" fmla="*/ 433558 h 1905082"/>
                  <a:gd name="connsiteX4" fmla="*/ 1042112 w 2029513"/>
                  <a:gd name="connsiteY4" fmla="*/ 5815 h 1905082"/>
                  <a:gd name="connsiteX5" fmla="*/ 987844 w 2029513"/>
                  <a:gd name="connsiteY5" fmla="*/ 5815 h 1905082"/>
                  <a:gd name="connsiteX6" fmla="*/ 38826 w 2029513"/>
                  <a:gd name="connsiteY6" fmla="*/ 433558 h 1905082"/>
                  <a:gd name="connsiteX7" fmla="*/ 0 w 2029513"/>
                  <a:gd name="connsiteY7" fmla="*/ 493971 h 1905082"/>
                  <a:gd name="connsiteX8" fmla="*/ 0 w 2029513"/>
                  <a:gd name="connsiteY8" fmla="*/ 718867 h 1905082"/>
                  <a:gd name="connsiteX9" fmla="*/ 66180 w 2029513"/>
                  <a:gd name="connsiteY9" fmla="*/ 785013 h 1905082"/>
                  <a:gd name="connsiteX10" fmla="*/ 211776 w 2029513"/>
                  <a:gd name="connsiteY10" fmla="*/ 785013 h 1905082"/>
                  <a:gd name="connsiteX11" fmla="*/ 211776 w 2029513"/>
                  <a:gd name="connsiteY11" fmla="*/ 1455290 h 1905082"/>
                  <a:gd name="connsiteX12" fmla="*/ 66180 w 2029513"/>
                  <a:gd name="connsiteY12" fmla="*/ 1455290 h 1905082"/>
                  <a:gd name="connsiteX13" fmla="*/ 0 w 2029513"/>
                  <a:gd name="connsiteY13" fmla="*/ 1521437 h 1905082"/>
                  <a:gd name="connsiteX14" fmla="*/ 0 w 2029513"/>
                  <a:gd name="connsiteY14" fmla="*/ 1838936 h 1905082"/>
                  <a:gd name="connsiteX15" fmla="*/ 66180 w 2029513"/>
                  <a:gd name="connsiteY15" fmla="*/ 1905083 h 1905082"/>
                  <a:gd name="connsiteX16" fmla="*/ 1963344 w 2029513"/>
                  <a:gd name="connsiteY16" fmla="*/ 1905083 h 1905082"/>
                  <a:gd name="connsiteX17" fmla="*/ 2029514 w 2029513"/>
                  <a:gd name="connsiteY17" fmla="*/ 1838936 h 1905082"/>
                  <a:gd name="connsiteX18" fmla="*/ 2029514 w 2029513"/>
                  <a:gd name="connsiteY18" fmla="*/ 1521437 h 1905082"/>
                  <a:gd name="connsiteX19" fmla="*/ 1963344 w 2029513"/>
                  <a:gd name="connsiteY19" fmla="*/ 1455290 h 1905082"/>
                  <a:gd name="connsiteX20" fmla="*/ 1817740 w 2029513"/>
                  <a:gd name="connsiteY20" fmla="*/ 1455290 h 1905082"/>
                  <a:gd name="connsiteX21" fmla="*/ 1817740 w 2029513"/>
                  <a:gd name="connsiteY21" fmla="*/ 785013 h 1905082"/>
                  <a:gd name="connsiteX22" fmla="*/ 132360 w 2029513"/>
                  <a:gd name="connsiteY22" fmla="*/ 536746 h 1905082"/>
                  <a:gd name="connsiteX23" fmla="*/ 1014757 w 2029513"/>
                  <a:gd name="connsiteY23" fmla="*/ 139871 h 1905082"/>
                  <a:gd name="connsiteX24" fmla="*/ 1897156 w 2029513"/>
                  <a:gd name="connsiteY24" fmla="*/ 536746 h 1905082"/>
                  <a:gd name="connsiteX25" fmla="*/ 1897156 w 2029513"/>
                  <a:gd name="connsiteY25" fmla="*/ 652722 h 1905082"/>
                  <a:gd name="connsiteX26" fmla="*/ 132360 w 2029513"/>
                  <a:gd name="connsiteY26" fmla="*/ 652722 h 1905082"/>
                  <a:gd name="connsiteX27" fmla="*/ 1080937 w 2029513"/>
                  <a:gd name="connsiteY27" fmla="*/ 1455290 h 1905082"/>
                  <a:gd name="connsiteX28" fmla="*/ 1080937 w 2029513"/>
                  <a:gd name="connsiteY28" fmla="*/ 785013 h 1905082"/>
                  <a:gd name="connsiteX29" fmla="*/ 1319185 w 2029513"/>
                  <a:gd name="connsiteY29" fmla="*/ 785013 h 1905082"/>
                  <a:gd name="connsiteX30" fmla="*/ 1319185 w 2029513"/>
                  <a:gd name="connsiteY30" fmla="*/ 1455290 h 1905082"/>
                  <a:gd name="connsiteX31" fmla="*/ 948578 w 2029513"/>
                  <a:gd name="connsiteY31" fmla="*/ 785013 h 1905082"/>
                  <a:gd name="connsiteX32" fmla="*/ 948578 w 2029513"/>
                  <a:gd name="connsiteY32" fmla="*/ 1455290 h 1905082"/>
                  <a:gd name="connsiteX33" fmla="*/ 710331 w 2029513"/>
                  <a:gd name="connsiteY33" fmla="*/ 1455290 h 1905082"/>
                  <a:gd name="connsiteX34" fmla="*/ 710331 w 2029513"/>
                  <a:gd name="connsiteY34" fmla="*/ 785013 h 1905082"/>
                  <a:gd name="connsiteX35" fmla="*/ 344135 w 2029513"/>
                  <a:gd name="connsiteY35" fmla="*/ 785013 h 1905082"/>
                  <a:gd name="connsiteX36" fmla="*/ 577971 w 2029513"/>
                  <a:gd name="connsiteY36" fmla="*/ 785013 h 1905082"/>
                  <a:gd name="connsiteX37" fmla="*/ 577971 w 2029513"/>
                  <a:gd name="connsiteY37" fmla="*/ 1455290 h 1905082"/>
                  <a:gd name="connsiteX38" fmla="*/ 344135 w 2029513"/>
                  <a:gd name="connsiteY38" fmla="*/ 1455290 h 1905082"/>
                  <a:gd name="connsiteX39" fmla="*/ 1897156 w 2029513"/>
                  <a:gd name="connsiteY39" fmla="*/ 1772791 h 1905082"/>
                  <a:gd name="connsiteX40" fmla="*/ 132360 w 2029513"/>
                  <a:gd name="connsiteY40" fmla="*/ 1772791 h 1905082"/>
                  <a:gd name="connsiteX41" fmla="*/ 132360 w 2029513"/>
                  <a:gd name="connsiteY41" fmla="*/ 1587582 h 1905082"/>
                  <a:gd name="connsiteX42" fmla="*/ 1897156 w 2029513"/>
                  <a:gd name="connsiteY42" fmla="*/ 1587582 h 1905082"/>
                  <a:gd name="connsiteX43" fmla="*/ 1685380 w 2029513"/>
                  <a:gd name="connsiteY43" fmla="*/ 1455290 h 1905082"/>
                  <a:gd name="connsiteX44" fmla="*/ 1451544 w 2029513"/>
                  <a:gd name="connsiteY44" fmla="*/ 1455290 h 1905082"/>
                  <a:gd name="connsiteX45" fmla="*/ 1451544 w 2029513"/>
                  <a:gd name="connsiteY45" fmla="*/ 785013 h 1905082"/>
                  <a:gd name="connsiteX46" fmla="*/ 1685380 w 2029513"/>
                  <a:gd name="connsiteY46" fmla="*/ 785013 h 1905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029513" h="1905082">
                    <a:moveTo>
                      <a:pt x="1963344" y="785013"/>
                    </a:moveTo>
                    <a:cubicBezTo>
                      <a:pt x="1999881" y="785013"/>
                      <a:pt x="2029514" y="755398"/>
                      <a:pt x="2029514" y="718867"/>
                    </a:cubicBezTo>
                    <a:lnTo>
                      <a:pt x="2029514" y="493971"/>
                    </a:lnTo>
                    <a:cubicBezTo>
                      <a:pt x="2029588" y="467955"/>
                      <a:pt x="2014400" y="444312"/>
                      <a:pt x="1990687" y="433558"/>
                    </a:cubicBezTo>
                    <a:lnTo>
                      <a:pt x="1042112" y="5815"/>
                    </a:lnTo>
                    <a:cubicBezTo>
                      <a:pt x="1024854" y="-1938"/>
                      <a:pt x="1005102" y="-1938"/>
                      <a:pt x="987844" y="5815"/>
                    </a:cubicBezTo>
                    <a:lnTo>
                      <a:pt x="38826" y="433558"/>
                    </a:lnTo>
                    <a:cubicBezTo>
                      <a:pt x="15123" y="444312"/>
                      <a:pt x="-71" y="467955"/>
                      <a:pt x="0" y="493971"/>
                    </a:cubicBezTo>
                    <a:lnTo>
                      <a:pt x="0" y="718867"/>
                    </a:lnTo>
                    <a:cubicBezTo>
                      <a:pt x="0" y="755398"/>
                      <a:pt x="29630" y="785013"/>
                      <a:pt x="66180" y="785013"/>
                    </a:cubicBezTo>
                    <a:lnTo>
                      <a:pt x="211776" y="785013"/>
                    </a:lnTo>
                    <a:lnTo>
                      <a:pt x="211776" y="1455290"/>
                    </a:lnTo>
                    <a:lnTo>
                      <a:pt x="66180" y="1455290"/>
                    </a:lnTo>
                    <a:cubicBezTo>
                      <a:pt x="29630" y="1455290"/>
                      <a:pt x="0" y="1484905"/>
                      <a:pt x="0" y="1521437"/>
                    </a:cubicBezTo>
                    <a:lnTo>
                      <a:pt x="0" y="1838936"/>
                    </a:lnTo>
                    <a:cubicBezTo>
                      <a:pt x="0" y="1875466"/>
                      <a:pt x="29630" y="1905083"/>
                      <a:pt x="66180" y="1905083"/>
                    </a:cubicBezTo>
                    <a:lnTo>
                      <a:pt x="1963344" y="1905083"/>
                    </a:lnTo>
                    <a:cubicBezTo>
                      <a:pt x="1999881" y="1905083"/>
                      <a:pt x="2029514" y="1875466"/>
                      <a:pt x="2029514" y="1838936"/>
                    </a:cubicBezTo>
                    <a:lnTo>
                      <a:pt x="2029514" y="1521437"/>
                    </a:lnTo>
                    <a:cubicBezTo>
                      <a:pt x="2029514" y="1484905"/>
                      <a:pt x="1999881" y="1455290"/>
                      <a:pt x="1963344" y="1455290"/>
                    </a:cubicBezTo>
                    <a:lnTo>
                      <a:pt x="1817740" y="1455290"/>
                    </a:lnTo>
                    <a:lnTo>
                      <a:pt x="1817740" y="785013"/>
                    </a:lnTo>
                    <a:close/>
                    <a:moveTo>
                      <a:pt x="132360" y="536746"/>
                    </a:moveTo>
                    <a:lnTo>
                      <a:pt x="1014757" y="139871"/>
                    </a:lnTo>
                    <a:lnTo>
                      <a:pt x="1897156" y="536746"/>
                    </a:lnTo>
                    <a:lnTo>
                      <a:pt x="1897156" y="652722"/>
                    </a:lnTo>
                    <a:lnTo>
                      <a:pt x="132360" y="652722"/>
                    </a:lnTo>
                    <a:close/>
                    <a:moveTo>
                      <a:pt x="1080937" y="1455290"/>
                    </a:moveTo>
                    <a:lnTo>
                      <a:pt x="1080937" y="785013"/>
                    </a:lnTo>
                    <a:lnTo>
                      <a:pt x="1319185" y="785013"/>
                    </a:lnTo>
                    <a:lnTo>
                      <a:pt x="1319185" y="1455290"/>
                    </a:lnTo>
                    <a:close/>
                    <a:moveTo>
                      <a:pt x="948578" y="785013"/>
                    </a:moveTo>
                    <a:lnTo>
                      <a:pt x="948578" y="1455290"/>
                    </a:lnTo>
                    <a:lnTo>
                      <a:pt x="710331" y="1455290"/>
                    </a:lnTo>
                    <a:lnTo>
                      <a:pt x="710331" y="785013"/>
                    </a:lnTo>
                    <a:close/>
                    <a:moveTo>
                      <a:pt x="344135" y="785013"/>
                    </a:moveTo>
                    <a:lnTo>
                      <a:pt x="577971" y="785013"/>
                    </a:lnTo>
                    <a:lnTo>
                      <a:pt x="577971" y="1455290"/>
                    </a:lnTo>
                    <a:lnTo>
                      <a:pt x="344135" y="1455290"/>
                    </a:lnTo>
                    <a:close/>
                    <a:moveTo>
                      <a:pt x="1897156" y="1772791"/>
                    </a:moveTo>
                    <a:lnTo>
                      <a:pt x="132360" y="1772791"/>
                    </a:lnTo>
                    <a:lnTo>
                      <a:pt x="132360" y="1587582"/>
                    </a:lnTo>
                    <a:lnTo>
                      <a:pt x="1897156" y="1587582"/>
                    </a:lnTo>
                    <a:close/>
                    <a:moveTo>
                      <a:pt x="1685380" y="1455290"/>
                    </a:moveTo>
                    <a:lnTo>
                      <a:pt x="1451544" y="1455290"/>
                    </a:lnTo>
                    <a:lnTo>
                      <a:pt x="1451544" y="785013"/>
                    </a:lnTo>
                    <a:lnTo>
                      <a:pt x="1685380" y="785013"/>
                    </a:lnTo>
                    <a:close/>
                  </a:path>
                </a:pathLst>
              </a:custGeom>
              <a:solidFill>
                <a:schemeClr val="bg1"/>
              </a:solidFill>
              <a:ln w="1861" cap="flat">
                <a:noFill/>
                <a:prstDash val="solid"/>
                <a:miter/>
              </a:ln>
            </p:spPr>
            <p:txBody>
              <a:bodyPr rtlCol="0" anchor="ctr"/>
              <a:lstStyle/>
              <a:p>
                <a:endParaRPr lang="zh-CN" altLang="en-US">
                  <a:solidFill>
                    <a:prstClr val="black"/>
                  </a:solidFill>
                </a:endParaRPr>
              </a:p>
            </p:txBody>
          </p:sp>
        </p:grpSp>
        <p:grpSp>
          <p:nvGrpSpPr>
            <p:cNvPr id="11" name="组合 83"/>
            <p:cNvGrpSpPr/>
            <p:nvPr/>
          </p:nvGrpSpPr>
          <p:grpSpPr>
            <a:xfrm>
              <a:off x="4639055" y="5794595"/>
              <a:ext cx="528281" cy="528279"/>
              <a:chOff x="8187877" y="5300968"/>
              <a:chExt cx="703592" cy="703590"/>
            </a:xfrm>
          </p:grpSpPr>
          <p:sp>
            <p:nvSpPr>
              <p:cNvPr id="85" name="椭圆 84"/>
              <p:cNvSpPr/>
              <p:nvPr/>
            </p:nvSpPr>
            <p:spPr>
              <a:xfrm>
                <a:off x="8187877" y="5300968"/>
                <a:ext cx="703592" cy="703590"/>
              </a:xfrm>
              <a:prstGeom prst="ellipse">
                <a:avLst/>
              </a:prstGeom>
              <a:solidFill>
                <a:srgbClr val="328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12" name="图形 122"/>
              <p:cNvGrpSpPr/>
              <p:nvPr/>
            </p:nvGrpSpPr>
            <p:grpSpPr>
              <a:xfrm>
                <a:off x="8392274" y="5521530"/>
                <a:ext cx="294797" cy="294797"/>
                <a:chOff x="5143500" y="2476500"/>
                <a:chExt cx="1905000" cy="1905000"/>
              </a:xfrm>
              <a:solidFill>
                <a:schemeClr val="bg1"/>
              </a:solidFill>
            </p:grpSpPr>
            <p:sp>
              <p:nvSpPr>
                <p:cNvPr id="87" name="任意多边形: 形状 86"/>
                <p:cNvSpPr/>
                <p:nvPr/>
              </p:nvSpPr>
              <p:spPr>
                <a:xfrm>
                  <a:off x="5417581" y="3146345"/>
                  <a:ext cx="1356598" cy="170497"/>
                </a:xfrm>
                <a:custGeom>
                  <a:avLst/>
                  <a:gdLst>
                    <a:gd name="connsiteX0" fmla="*/ 0 w 1356598"/>
                    <a:gd name="connsiteY0" fmla="*/ 0 h 170497"/>
                    <a:gd name="connsiteX1" fmla="*/ 1356598 w 1356598"/>
                    <a:gd name="connsiteY1" fmla="*/ 0 h 170497"/>
                    <a:gd name="connsiteX2" fmla="*/ 1356598 w 1356598"/>
                    <a:gd name="connsiteY2" fmla="*/ 170498 h 170497"/>
                    <a:gd name="connsiteX3" fmla="*/ 0 w 1356598"/>
                    <a:gd name="connsiteY3" fmla="*/ 170498 h 170497"/>
                  </a:gdLst>
                  <a:ahLst/>
                  <a:cxnLst>
                    <a:cxn ang="0">
                      <a:pos x="connsiteX0" y="connsiteY0"/>
                    </a:cxn>
                    <a:cxn ang="0">
                      <a:pos x="connsiteX1" y="connsiteY1"/>
                    </a:cxn>
                    <a:cxn ang="0">
                      <a:pos x="connsiteX2" y="connsiteY2"/>
                    </a:cxn>
                    <a:cxn ang="0">
                      <a:pos x="connsiteX3" y="connsiteY3"/>
                    </a:cxn>
                  </a:cxnLst>
                  <a:rect l="l" t="t" r="r" b="b"/>
                  <a:pathLst>
                    <a:path w="1356598" h="170497">
                      <a:moveTo>
                        <a:pt x="0" y="0"/>
                      </a:moveTo>
                      <a:lnTo>
                        <a:pt x="1356598" y="0"/>
                      </a:lnTo>
                      <a:lnTo>
                        <a:pt x="1356598" y="170498"/>
                      </a:lnTo>
                      <a:lnTo>
                        <a:pt x="0" y="170498"/>
                      </a:lnTo>
                      <a:close/>
                    </a:path>
                  </a:pathLst>
                </a:custGeom>
                <a:grpFill/>
                <a:ln w="1860" cap="flat">
                  <a:noFill/>
                  <a:prstDash val="solid"/>
                  <a:miter/>
                </a:ln>
              </p:spPr>
              <p:txBody>
                <a:bodyPr rtlCol="0" anchor="ctr"/>
                <a:lstStyle/>
                <a:p>
                  <a:endParaRPr lang="zh-CN" altLang="en-US">
                    <a:solidFill>
                      <a:prstClr val="black"/>
                    </a:solidFill>
                  </a:endParaRPr>
                </a:p>
              </p:txBody>
            </p:sp>
            <p:sp>
              <p:nvSpPr>
                <p:cNvPr id="88" name="任意多边形: 形状 87"/>
                <p:cNvSpPr/>
                <p:nvPr/>
              </p:nvSpPr>
              <p:spPr>
                <a:xfrm>
                  <a:off x="5243274" y="2478643"/>
                  <a:ext cx="1705689" cy="1900717"/>
                </a:xfrm>
                <a:custGeom>
                  <a:avLst/>
                  <a:gdLst>
                    <a:gd name="connsiteX0" fmla="*/ 1635681 w 1705689"/>
                    <a:gd name="connsiteY0" fmla="*/ 329327 h 1900717"/>
                    <a:gd name="connsiteX1" fmla="*/ 1635681 w 1705689"/>
                    <a:gd name="connsiteY1" fmla="*/ 54769 h 1900717"/>
                    <a:gd name="connsiteX2" fmla="*/ 1580912 w 1705689"/>
                    <a:gd name="connsiteY2" fmla="*/ 0 h 1900717"/>
                    <a:gd name="connsiteX3" fmla="*/ 1540431 w 1705689"/>
                    <a:gd name="connsiteY3" fmla="*/ 0 h 1900717"/>
                    <a:gd name="connsiteX4" fmla="*/ 1485662 w 1705689"/>
                    <a:gd name="connsiteY4" fmla="*/ 54769 h 1900717"/>
                    <a:gd name="connsiteX5" fmla="*/ 1485662 w 1705689"/>
                    <a:gd name="connsiteY5" fmla="*/ 328136 h 1900717"/>
                    <a:gd name="connsiteX6" fmla="*/ 219789 w 1705689"/>
                    <a:gd name="connsiteY6" fmla="*/ 328136 h 1900717"/>
                    <a:gd name="connsiteX7" fmla="*/ 219789 w 1705689"/>
                    <a:gd name="connsiteY7" fmla="*/ 54769 h 1900717"/>
                    <a:gd name="connsiteX8" fmla="*/ 165021 w 1705689"/>
                    <a:gd name="connsiteY8" fmla="*/ 0 h 1900717"/>
                    <a:gd name="connsiteX9" fmla="*/ 124539 w 1705689"/>
                    <a:gd name="connsiteY9" fmla="*/ 0 h 1900717"/>
                    <a:gd name="connsiteX10" fmla="*/ 69771 w 1705689"/>
                    <a:gd name="connsiteY10" fmla="*/ 54769 h 1900717"/>
                    <a:gd name="connsiteX11" fmla="*/ 69771 w 1705689"/>
                    <a:gd name="connsiteY11" fmla="*/ 329327 h 1900717"/>
                    <a:gd name="connsiteX12" fmla="*/ 0 w 1705689"/>
                    <a:gd name="connsiteY12" fmla="*/ 411956 h 1900717"/>
                    <a:gd name="connsiteX13" fmla="*/ 83820 w 1705689"/>
                    <a:gd name="connsiteY13" fmla="*/ 495776 h 1900717"/>
                    <a:gd name="connsiteX14" fmla="*/ 130731 w 1705689"/>
                    <a:gd name="connsiteY14" fmla="*/ 495776 h 1900717"/>
                    <a:gd name="connsiteX15" fmla="*/ 155258 w 1705689"/>
                    <a:gd name="connsiteY15" fmla="*/ 520303 h 1900717"/>
                    <a:gd name="connsiteX16" fmla="*/ 155258 w 1705689"/>
                    <a:gd name="connsiteY16" fmla="*/ 862727 h 1900717"/>
                    <a:gd name="connsiteX17" fmla="*/ 343614 w 1705689"/>
                    <a:gd name="connsiteY17" fmla="*/ 1205151 h 1900717"/>
                    <a:gd name="connsiteX18" fmla="*/ 309086 w 1705689"/>
                    <a:gd name="connsiteY18" fmla="*/ 1856661 h 1900717"/>
                    <a:gd name="connsiteX19" fmla="*/ 320993 w 1705689"/>
                    <a:gd name="connsiteY19" fmla="*/ 1888086 h 1900717"/>
                    <a:gd name="connsiteX20" fmla="*/ 347663 w 1705689"/>
                    <a:gd name="connsiteY20" fmla="*/ 1899043 h 1900717"/>
                    <a:gd name="connsiteX21" fmla="*/ 349568 w 1705689"/>
                    <a:gd name="connsiteY21" fmla="*/ 1899043 h 1900717"/>
                    <a:gd name="connsiteX22" fmla="*/ 446723 w 1705689"/>
                    <a:gd name="connsiteY22" fmla="*/ 1898801 h 1900717"/>
                    <a:gd name="connsiteX23" fmla="*/ 447913 w 1705689"/>
                    <a:gd name="connsiteY23" fmla="*/ 1898801 h 1900717"/>
                    <a:gd name="connsiteX24" fmla="*/ 490538 w 1705689"/>
                    <a:gd name="connsiteY24" fmla="*/ 1857851 h 1900717"/>
                    <a:gd name="connsiteX25" fmla="*/ 579834 w 1705689"/>
                    <a:gd name="connsiteY25" fmla="*/ 1268492 h 1900717"/>
                    <a:gd name="connsiteX26" fmla="*/ 771763 w 1705689"/>
                    <a:gd name="connsiteY26" fmla="*/ 1268492 h 1900717"/>
                    <a:gd name="connsiteX27" fmla="*/ 771763 w 1705689"/>
                    <a:gd name="connsiteY27" fmla="*/ 1845945 h 1900717"/>
                    <a:gd name="connsiteX28" fmla="*/ 826532 w 1705689"/>
                    <a:gd name="connsiteY28" fmla="*/ 1900717 h 1900717"/>
                    <a:gd name="connsiteX29" fmla="*/ 879158 w 1705689"/>
                    <a:gd name="connsiteY29" fmla="*/ 1900717 h 1900717"/>
                    <a:gd name="connsiteX30" fmla="*/ 933926 w 1705689"/>
                    <a:gd name="connsiteY30" fmla="*/ 1845945 h 1900717"/>
                    <a:gd name="connsiteX31" fmla="*/ 933926 w 1705689"/>
                    <a:gd name="connsiteY31" fmla="*/ 1268492 h 1900717"/>
                    <a:gd name="connsiteX32" fmla="*/ 1125855 w 1705689"/>
                    <a:gd name="connsiteY32" fmla="*/ 1268492 h 1900717"/>
                    <a:gd name="connsiteX33" fmla="*/ 1215152 w 1705689"/>
                    <a:gd name="connsiteY33" fmla="*/ 1857851 h 1900717"/>
                    <a:gd name="connsiteX34" fmla="*/ 1257776 w 1705689"/>
                    <a:gd name="connsiteY34" fmla="*/ 1899043 h 1900717"/>
                    <a:gd name="connsiteX35" fmla="*/ 1258967 w 1705689"/>
                    <a:gd name="connsiteY35" fmla="*/ 1899043 h 1900717"/>
                    <a:gd name="connsiteX36" fmla="*/ 1356122 w 1705689"/>
                    <a:gd name="connsiteY36" fmla="*/ 1899285 h 1900717"/>
                    <a:gd name="connsiteX37" fmla="*/ 1358027 w 1705689"/>
                    <a:gd name="connsiteY37" fmla="*/ 1899285 h 1900717"/>
                    <a:gd name="connsiteX38" fmla="*/ 1384697 w 1705689"/>
                    <a:gd name="connsiteY38" fmla="*/ 1888328 h 1900717"/>
                    <a:gd name="connsiteX39" fmla="*/ 1396603 w 1705689"/>
                    <a:gd name="connsiteY39" fmla="*/ 1856899 h 1900717"/>
                    <a:gd name="connsiteX40" fmla="*/ 1362075 w 1705689"/>
                    <a:gd name="connsiteY40" fmla="*/ 1205389 h 1900717"/>
                    <a:gd name="connsiteX41" fmla="*/ 1550432 w 1705689"/>
                    <a:gd name="connsiteY41" fmla="*/ 862965 h 1900717"/>
                    <a:gd name="connsiteX42" fmla="*/ 1550432 w 1705689"/>
                    <a:gd name="connsiteY42" fmla="*/ 520541 h 1900717"/>
                    <a:gd name="connsiteX43" fmla="*/ 1574959 w 1705689"/>
                    <a:gd name="connsiteY43" fmla="*/ 496014 h 1900717"/>
                    <a:gd name="connsiteX44" fmla="*/ 1621869 w 1705689"/>
                    <a:gd name="connsiteY44" fmla="*/ 496014 h 1900717"/>
                    <a:gd name="connsiteX45" fmla="*/ 1705689 w 1705689"/>
                    <a:gd name="connsiteY45" fmla="*/ 412194 h 1900717"/>
                    <a:gd name="connsiteX46" fmla="*/ 1635681 w 1705689"/>
                    <a:gd name="connsiteY46" fmla="*/ 329327 h 1900717"/>
                    <a:gd name="connsiteX47" fmla="*/ 1524000 w 1705689"/>
                    <a:gd name="connsiteY47" fmla="*/ 54769 h 1900717"/>
                    <a:gd name="connsiteX48" fmla="*/ 1540193 w 1705689"/>
                    <a:gd name="connsiteY48" fmla="*/ 38576 h 1900717"/>
                    <a:gd name="connsiteX49" fmla="*/ 1580674 w 1705689"/>
                    <a:gd name="connsiteY49" fmla="*/ 38576 h 1900717"/>
                    <a:gd name="connsiteX50" fmla="*/ 1596866 w 1705689"/>
                    <a:gd name="connsiteY50" fmla="*/ 54769 h 1900717"/>
                    <a:gd name="connsiteX51" fmla="*/ 1596866 w 1705689"/>
                    <a:gd name="connsiteY51" fmla="*/ 328136 h 1900717"/>
                    <a:gd name="connsiteX52" fmla="*/ 1523762 w 1705689"/>
                    <a:gd name="connsiteY52" fmla="*/ 328136 h 1900717"/>
                    <a:gd name="connsiteX53" fmla="*/ 1523762 w 1705689"/>
                    <a:gd name="connsiteY53" fmla="*/ 54769 h 1900717"/>
                    <a:gd name="connsiteX54" fmla="*/ 108347 w 1705689"/>
                    <a:gd name="connsiteY54" fmla="*/ 54769 h 1900717"/>
                    <a:gd name="connsiteX55" fmla="*/ 124539 w 1705689"/>
                    <a:gd name="connsiteY55" fmla="*/ 38576 h 1900717"/>
                    <a:gd name="connsiteX56" fmla="*/ 165021 w 1705689"/>
                    <a:gd name="connsiteY56" fmla="*/ 38576 h 1900717"/>
                    <a:gd name="connsiteX57" fmla="*/ 181213 w 1705689"/>
                    <a:gd name="connsiteY57" fmla="*/ 54769 h 1900717"/>
                    <a:gd name="connsiteX58" fmla="*/ 181213 w 1705689"/>
                    <a:gd name="connsiteY58" fmla="*/ 328136 h 1900717"/>
                    <a:gd name="connsiteX59" fmla="*/ 108347 w 1705689"/>
                    <a:gd name="connsiteY59" fmla="*/ 328136 h 1900717"/>
                    <a:gd name="connsiteX60" fmla="*/ 108347 w 1705689"/>
                    <a:gd name="connsiteY60" fmla="*/ 54769 h 1900717"/>
                    <a:gd name="connsiteX61" fmla="*/ 1511856 w 1705689"/>
                    <a:gd name="connsiteY61" fmla="*/ 812483 h 1900717"/>
                    <a:gd name="connsiteX62" fmla="*/ 193596 w 1705689"/>
                    <a:gd name="connsiteY62" fmla="*/ 812483 h 1900717"/>
                    <a:gd name="connsiteX63" fmla="*/ 193596 w 1705689"/>
                    <a:gd name="connsiteY63" fmla="*/ 611743 h 1900717"/>
                    <a:gd name="connsiteX64" fmla="*/ 1511618 w 1705689"/>
                    <a:gd name="connsiteY64" fmla="*/ 611743 h 1900717"/>
                    <a:gd name="connsiteX65" fmla="*/ 1511618 w 1705689"/>
                    <a:gd name="connsiteY65" fmla="*/ 812483 h 1900717"/>
                    <a:gd name="connsiteX66" fmla="*/ 452199 w 1705689"/>
                    <a:gd name="connsiteY66" fmla="*/ 1852374 h 1900717"/>
                    <a:gd name="connsiteX67" fmla="*/ 445532 w 1705689"/>
                    <a:gd name="connsiteY67" fmla="*/ 1860701 h 1900717"/>
                    <a:gd name="connsiteX68" fmla="*/ 348853 w 1705689"/>
                    <a:gd name="connsiteY68" fmla="*/ 1860943 h 1900717"/>
                    <a:gd name="connsiteX69" fmla="*/ 347901 w 1705689"/>
                    <a:gd name="connsiteY69" fmla="*/ 1860943 h 1900717"/>
                    <a:gd name="connsiteX70" fmla="*/ 347663 w 1705689"/>
                    <a:gd name="connsiteY70" fmla="*/ 1859046 h 1900717"/>
                    <a:gd name="connsiteX71" fmla="*/ 381238 w 1705689"/>
                    <a:gd name="connsiteY71" fmla="*/ 1226582 h 1900717"/>
                    <a:gd name="connsiteX72" fmla="*/ 541020 w 1705689"/>
                    <a:gd name="connsiteY72" fmla="*/ 1268254 h 1900717"/>
                    <a:gd name="connsiteX73" fmla="*/ 452199 w 1705689"/>
                    <a:gd name="connsiteY73" fmla="*/ 1852374 h 1900717"/>
                    <a:gd name="connsiteX74" fmla="*/ 895350 w 1705689"/>
                    <a:gd name="connsiteY74" fmla="*/ 1845945 h 1900717"/>
                    <a:gd name="connsiteX75" fmla="*/ 879158 w 1705689"/>
                    <a:gd name="connsiteY75" fmla="*/ 1862134 h 1900717"/>
                    <a:gd name="connsiteX76" fmla="*/ 826532 w 1705689"/>
                    <a:gd name="connsiteY76" fmla="*/ 1862134 h 1900717"/>
                    <a:gd name="connsiteX77" fmla="*/ 810339 w 1705689"/>
                    <a:gd name="connsiteY77" fmla="*/ 1845945 h 1900717"/>
                    <a:gd name="connsiteX78" fmla="*/ 810339 w 1705689"/>
                    <a:gd name="connsiteY78" fmla="*/ 1268492 h 1900717"/>
                    <a:gd name="connsiteX79" fmla="*/ 895588 w 1705689"/>
                    <a:gd name="connsiteY79" fmla="*/ 1268492 h 1900717"/>
                    <a:gd name="connsiteX80" fmla="*/ 895588 w 1705689"/>
                    <a:gd name="connsiteY80" fmla="*/ 1845945 h 1900717"/>
                    <a:gd name="connsiteX81" fmla="*/ 1358027 w 1705689"/>
                    <a:gd name="connsiteY81" fmla="*/ 1858804 h 1900717"/>
                    <a:gd name="connsiteX82" fmla="*/ 1357789 w 1705689"/>
                    <a:gd name="connsiteY82" fmla="*/ 1860701 h 1900717"/>
                    <a:gd name="connsiteX83" fmla="*/ 1356836 w 1705689"/>
                    <a:gd name="connsiteY83" fmla="*/ 1860701 h 1900717"/>
                    <a:gd name="connsiteX84" fmla="*/ 1260158 w 1705689"/>
                    <a:gd name="connsiteY84" fmla="*/ 1860478 h 1900717"/>
                    <a:gd name="connsiteX85" fmla="*/ 1253490 w 1705689"/>
                    <a:gd name="connsiteY85" fmla="*/ 1852136 h 1900717"/>
                    <a:gd name="connsiteX86" fmla="*/ 1164669 w 1705689"/>
                    <a:gd name="connsiteY86" fmla="*/ 1268016 h 1900717"/>
                    <a:gd name="connsiteX87" fmla="*/ 1324451 w 1705689"/>
                    <a:gd name="connsiteY87" fmla="*/ 1226344 h 1900717"/>
                    <a:gd name="connsiteX88" fmla="*/ 1358027 w 1705689"/>
                    <a:gd name="connsiteY88" fmla="*/ 1858804 h 1900717"/>
                    <a:gd name="connsiteX89" fmla="*/ 1334691 w 1705689"/>
                    <a:gd name="connsiteY89" fmla="*/ 1176814 h 1900717"/>
                    <a:gd name="connsiteX90" fmla="*/ 1329928 w 1705689"/>
                    <a:gd name="connsiteY90" fmla="*/ 1179671 h 1900717"/>
                    <a:gd name="connsiteX91" fmla="*/ 1144429 w 1705689"/>
                    <a:gd name="connsiteY91" fmla="*/ 1230154 h 1900717"/>
                    <a:gd name="connsiteX92" fmla="*/ 561023 w 1705689"/>
                    <a:gd name="connsiteY92" fmla="*/ 1230154 h 1900717"/>
                    <a:gd name="connsiteX93" fmla="*/ 375523 w 1705689"/>
                    <a:gd name="connsiteY93" fmla="*/ 1179671 h 1900717"/>
                    <a:gd name="connsiteX94" fmla="*/ 370761 w 1705689"/>
                    <a:gd name="connsiteY94" fmla="*/ 1176814 h 1900717"/>
                    <a:gd name="connsiteX95" fmla="*/ 193834 w 1705689"/>
                    <a:gd name="connsiteY95" fmla="*/ 862727 h 1900717"/>
                    <a:gd name="connsiteX96" fmla="*/ 193834 w 1705689"/>
                    <a:gd name="connsiteY96" fmla="*/ 850821 h 1900717"/>
                    <a:gd name="connsiteX97" fmla="*/ 1511856 w 1705689"/>
                    <a:gd name="connsiteY97" fmla="*/ 850821 h 1900717"/>
                    <a:gd name="connsiteX98" fmla="*/ 1511856 w 1705689"/>
                    <a:gd name="connsiteY98" fmla="*/ 862727 h 1900717"/>
                    <a:gd name="connsiteX99" fmla="*/ 1334691 w 1705689"/>
                    <a:gd name="connsiteY99" fmla="*/ 1176814 h 1900717"/>
                    <a:gd name="connsiteX100" fmla="*/ 1511856 w 1705689"/>
                    <a:gd name="connsiteY100" fmla="*/ 518398 h 1900717"/>
                    <a:gd name="connsiteX101" fmla="*/ 1511856 w 1705689"/>
                    <a:gd name="connsiteY101" fmla="*/ 573167 h 1900717"/>
                    <a:gd name="connsiteX102" fmla="*/ 193596 w 1705689"/>
                    <a:gd name="connsiteY102" fmla="*/ 573167 h 1900717"/>
                    <a:gd name="connsiteX103" fmla="*/ 193596 w 1705689"/>
                    <a:gd name="connsiteY103" fmla="*/ 520303 h 1900717"/>
                    <a:gd name="connsiteX104" fmla="*/ 193596 w 1705689"/>
                    <a:gd name="connsiteY104" fmla="*/ 518398 h 1900717"/>
                    <a:gd name="connsiteX105" fmla="*/ 188595 w 1705689"/>
                    <a:gd name="connsiteY105" fmla="*/ 495776 h 1900717"/>
                    <a:gd name="connsiteX106" fmla="*/ 1516618 w 1705689"/>
                    <a:gd name="connsiteY106" fmla="*/ 495776 h 1900717"/>
                    <a:gd name="connsiteX107" fmla="*/ 1511856 w 1705689"/>
                    <a:gd name="connsiteY107" fmla="*/ 518398 h 1900717"/>
                    <a:gd name="connsiteX108" fmla="*/ 1621631 w 1705689"/>
                    <a:gd name="connsiteY108" fmla="*/ 457200 h 1900717"/>
                    <a:gd name="connsiteX109" fmla="*/ 83820 w 1705689"/>
                    <a:gd name="connsiteY109" fmla="*/ 457200 h 1900717"/>
                    <a:gd name="connsiteX110" fmla="*/ 38576 w 1705689"/>
                    <a:gd name="connsiteY110" fmla="*/ 411956 h 1900717"/>
                    <a:gd name="connsiteX111" fmla="*/ 83820 w 1705689"/>
                    <a:gd name="connsiteY111" fmla="*/ 366713 h 1900717"/>
                    <a:gd name="connsiteX112" fmla="*/ 1621393 w 1705689"/>
                    <a:gd name="connsiteY112" fmla="*/ 366713 h 1900717"/>
                    <a:gd name="connsiteX113" fmla="*/ 1666637 w 1705689"/>
                    <a:gd name="connsiteY113" fmla="*/ 411956 h 1900717"/>
                    <a:gd name="connsiteX114" fmla="*/ 1621631 w 1705689"/>
                    <a:gd name="connsiteY114" fmla="*/ 457200 h 1900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1705689" h="1900716">
                      <a:moveTo>
                        <a:pt x="1635681" y="329327"/>
                      </a:moveTo>
                      <a:lnTo>
                        <a:pt x="1635681" y="54769"/>
                      </a:lnTo>
                      <a:cubicBezTo>
                        <a:pt x="1635681" y="24527"/>
                        <a:pt x="1611154" y="0"/>
                        <a:pt x="1580912" y="0"/>
                      </a:cubicBezTo>
                      <a:lnTo>
                        <a:pt x="1540431" y="0"/>
                      </a:lnTo>
                      <a:cubicBezTo>
                        <a:pt x="1510189" y="0"/>
                        <a:pt x="1485662" y="24527"/>
                        <a:pt x="1485662" y="54769"/>
                      </a:cubicBezTo>
                      <a:lnTo>
                        <a:pt x="1485662" y="328136"/>
                      </a:lnTo>
                      <a:lnTo>
                        <a:pt x="219789" y="328136"/>
                      </a:lnTo>
                      <a:lnTo>
                        <a:pt x="219789" y="54769"/>
                      </a:lnTo>
                      <a:cubicBezTo>
                        <a:pt x="219789" y="24527"/>
                        <a:pt x="195262" y="0"/>
                        <a:pt x="165021" y="0"/>
                      </a:cubicBezTo>
                      <a:lnTo>
                        <a:pt x="124539" y="0"/>
                      </a:lnTo>
                      <a:cubicBezTo>
                        <a:pt x="94298" y="0"/>
                        <a:pt x="69771" y="24527"/>
                        <a:pt x="69771" y="54769"/>
                      </a:cubicBezTo>
                      <a:lnTo>
                        <a:pt x="69771" y="329327"/>
                      </a:lnTo>
                      <a:cubicBezTo>
                        <a:pt x="30242" y="335994"/>
                        <a:pt x="0" y="370523"/>
                        <a:pt x="0" y="411956"/>
                      </a:cubicBezTo>
                      <a:cubicBezTo>
                        <a:pt x="0" y="458153"/>
                        <a:pt x="37624" y="495776"/>
                        <a:pt x="83820" y="495776"/>
                      </a:cubicBezTo>
                      <a:lnTo>
                        <a:pt x="130731" y="495776"/>
                      </a:lnTo>
                      <a:cubicBezTo>
                        <a:pt x="144304" y="495776"/>
                        <a:pt x="155258" y="506730"/>
                        <a:pt x="155258" y="520303"/>
                      </a:cubicBezTo>
                      <a:lnTo>
                        <a:pt x="155258" y="862727"/>
                      </a:lnTo>
                      <a:cubicBezTo>
                        <a:pt x="155258" y="1006554"/>
                        <a:pt x="230505" y="1132999"/>
                        <a:pt x="343614" y="1205151"/>
                      </a:cubicBezTo>
                      <a:lnTo>
                        <a:pt x="309086" y="1856661"/>
                      </a:lnTo>
                      <a:cubicBezTo>
                        <a:pt x="308372" y="1868571"/>
                        <a:pt x="312896" y="1880235"/>
                        <a:pt x="320993" y="1888086"/>
                      </a:cubicBezTo>
                      <a:cubicBezTo>
                        <a:pt x="328136" y="1895230"/>
                        <a:pt x="337661" y="1899043"/>
                        <a:pt x="347663" y="1899043"/>
                      </a:cubicBezTo>
                      <a:lnTo>
                        <a:pt x="349568" y="1899043"/>
                      </a:lnTo>
                      <a:lnTo>
                        <a:pt x="446723" y="1898801"/>
                      </a:lnTo>
                      <a:lnTo>
                        <a:pt x="447913" y="1898801"/>
                      </a:lnTo>
                      <a:cubicBezTo>
                        <a:pt x="468868" y="1897387"/>
                        <a:pt x="487204" y="1879751"/>
                        <a:pt x="490538" y="1857851"/>
                      </a:cubicBezTo>
                      <a:lnTo>
                        <a:pt x="579834" y="1268492"/>
                      </a:lnTo>
                      <a:lnTo>
                        <a:pt x="771763" y="1268492"/>
                      </a:lnTo>
                      <a:lnTo>
                        <a:pt x="771763" y="1845945"/>
                      </a:lnTo>
                      <a:cubicBezTo>
                        <a:pt x="771763" y="1876179"/>
                        <a:pt x="796290" y="1900717"/>
                        <a:pt x="826532" y="1900717"/>
                      </a:cubicBezTo>
                      <a:lnTo>
                        <a:pt x="879158" y="1900717"/>
                      </a:lnTo>
                      <a:cubicBezTo>
                        <a:pt x="909399" y="1900717"/>
                        <a:pt x="933926" y="1876179"/>
                        <a:pt x="933926" y="1845945"/>
                      </a:cubicBezTo>
                      <a:lnTo>
                        <a:pt x="933926" y="1268492"/>
                      </a:lnTo>
                      <a:lnTo>
                        <a:pt x="1125855" y="1268492"/>
                      </a:lnTo>
                      <a:lnTo>
                        <a:pt x="1215152" y="1857851"/>
                      </a:lnTo>
                      <a:cubicBezTo>
                        <a:pt x="1218486" y="1879993"/>
                        <a:pt x="1236821" y="1897611"/>
                        <a:pt x="1257776" y="1899043"/>
                      </a:cubicBezTo>
                      <a:lnTo>
                        <a:pt x="1258967" y="1899043"/>
                      </a:lnTo>
                      <a:lnTo>
                        <a:pt x="1356122" y="1899285"/>
                      </a:lnTo>
                      <a:lnTo>
                        <a:pt x="1358027" y="1899285"/>
                      </a:lnTo>
                      <a:cubicBezTo>
                        <a:pt x="1368028" y="1899285"/>
                        <a:pt x="1377553" y="1895471"/>
                        <a:pt x="1384697" y="1888328"/>
                      </a:cubicBezTo>
                      <a:cubicBezTo>
                        <a:pt x="1392793" y="1880235"/>
                        <a:pt x="1397079" y="1868813"/>
                        <a:pt x="1396603" y="1856899"/>
                      </a:cubicBezTo>
                      <a:lnTo>
                        <a:pt x="1362075" y="1205389"/>
                      </a:lnTo>
                      <a:cubicBezTo>
                        <a:pt x="1475184" y="1133237"/>
                        <a:pt x="1550432" y="1006793"/>
                        <a:pt x="1550432" y="862965"/>
                      </a:cubicBezTo>
                      <a:lnTo>
                        <a:pt x="1550432" y="520541"/>
                      </a:lnTo>
                      <a:cubicBezTo>
                        <a:pt x="1550432" y="506968"/>
                        <a:pt x="1561386" y="496014"/>
                        <a:pt x="1574959" y="496014"/>
                      </a:cubicBezTo>
                      <a:lnTo>
                        <a:pt x="1621869" y="496014"/>
                      </a:lnTo>
                      <a:cubicBezTo>
                        <a:pt x="1668066" y="496014"/>
                        <a:pt x="1705689" y="458391"/>
                        <a:pt x="1705689" y="412194"/>
                      </a:cubicBezTo>
                      <a:cubicBezTo>
                        <a:pt x="1705451" y="370523"/>
                        <a:pt x="1675209" y="335994"/>
                        <a:pt x="1635681" y="329327"/>
                      </a:cubicBezTo>
                      <a:close/>
                      <a:moveTo>
                        <a:pt x="1524000" y="54769"/>
                      </a:moveTo>
                      <a:cubicBezTo>
                        <a:pt x="1524000" y="45720"/>
                        <a:pt x="1531382" y="38576"/>
                        <a:pt x="1540193" y="38576"/>
                      </a:cubicBezTo>
                      <a:lnTo>
                        <a:pt x="1580674" y="38576"/>
                      </a:lnTo>
                      <a:cubicBezTo>
                        <a:pt x="1589723" y="38576"/>
                        <a:pt x="1596866" y="45958"/>
                        <a:pt x="1596866" y="54769"/>
                      </a:cubicBezTo>
                      <a:lnTo>
                        <a:pt x="1596866" y="328136"/>
                      </a:lnTo>
                      <a:lnTo>
                        <a:pt x="1523762" y="328136"/>
                      </a:lnTo>
                      <a:lnTo>
                        <a:pt x="1523762" y="54769"/>
                      </a:lnTo>
                      <a:close/>
                      <a:moveTo>
                        <a:pt x="108347" y="54769"/>
                      </a:moveTo>
                      <a:cubicBezTo>
                        <a:pt x="108347" y="45720"/>
                        <a:pt x="115729" y="38576"/>
                        <a:pt x="124539" y="38576"/>
                      </a:cubicBezTo>
                      <a:lnTo>
                        <a:pt x="165021" y="38576"/>
                      </a:lnTo>
                      <a:cubicBezTo>
                        <a:pt x="174069" y="38576"/>
                        <a:pt x="181213" y="45958"/>
                        <a:pt x="181213" y="54769"/>
                      </a:cubicBezTo>
                      <a:lnTo>
                        <a:pt x="181213" y="328136"/>
                      </a:lnTo>
                      <a:lnTo>
                        <a:pt x="108347" y="328136"/>
                      </a:lnTo>
                      <a:lnTo>
                        <a:pt x="108347" y="54769"/>
                      </a:lnTo>
                      <a:close/>
                      <a:moveTo>
                        <a:pt x="1511856" y="812483"/>
                      </a:moveTo>
                      <a:lnTo>
                        <a:pt x="193596" y="812483"/>
                      </a:lnTo>
                      <a:lnTo>
                        <a:pt x="193596" y="611743"/>
                      </a:lnTo>
                      <a:lnTo>
                        <a:pt x="1511618" y="611743"/>
                      </a:lnTo>
                      <a:lnTo>
                        <a:pt x="1511618" y="812483"/>
                      </a:lnTo>
                      <a:close/>
                      <a:moveTo>
                        <a:pt x="452199" y="1852374"/>
                      </a:moveTo>
                      <a:cubicBezTo>
                        <a:pt x="451485" y="1856661"/>
                        <a:pt x="447437" y="1860236"/>
                        <a:pt x="445532" y="1860701"/>
                      </a:cubicBezTo>
                      <a:lnTo>
                        <a:pt x="348853" y="1860943"/>
                      </a:lnTo>
                      <a:lnTo>
                        <a:pt x="347901" y="1860943"/>
                      </a:lnTo>
                      <a:cubicBezTo>
                        <a:pt x="347663" y="1860701"/>
                        <a:pt x="347424" y="1859994"/>
                        <a:pt x="347663" y="1859046"/>
                      </a:cubicBezTo>
                      <a:lnTo>
                        <a:pt x="381238" y="1226582"/>
                      </a:lnTo>
                      <a:cubicBezTo>
                        <a:pt x="429816" y="1250633"/>
                        <a:pt x="483870" y="1265396"/>
                        <a:pt x="541020" y="1268254"/>
                      </a:cubicBezTo>
                      <a:lnTo>
                        <a:pt x="452199" y="1852374"/>
                      </a:lnTo>
                      <a:close/>
                      <a:moveTo>
                        <a:pt x="895350" y="1845945"/>
                      </a:moveTo>
                      <a:cubicBezTo>
                        <a:pt x="895350" y="1854994"/>
                        <a:pt x="887968" y="1862134"/>
                        <a:pt x="879158" y="1862134"/>
                      </a:cubicBezTo>
                      <a:lnTo>
                        <a:pt x="826532" y="1862134"/>
                      </a:lnTo>
                      <a:cubicBezTo>
                        <a:pt x="817483" y="1862134"/>
                        <a:pt x="810339" y="1854756"/>
                        <a:pt x="810339" y="1845945"/>
                      </a:cubicBezTo>
                      <a:lnTo>
                        <a:pt x="810339" y="1268492"/>
                      </a:lnTo>
                      <a:lnTo>
                        <a:pt x="895588" y="1268492"/>
                      </a:lnTo>
                      <a:lnTo>
                        <a:pt x="895588" y="1845945"/>
                      </a:lnTo>
                      <a:close/>
                      <a:moveTo>
                        <a:pt x="1358027" y="1858804"/>
                      </a:moveTo>
                      <a:cubicBezTo>
                        <a:pt x="1358027" y="1859753"/>
                        <a:pt x="1357789" y="1860478"/>
                        <a:pt x="1357789" y="1860701"/>
                      </a:cubicBezTo>
                      <a:lnTo>
                        <a:pt x="1356836" y="1860701"/>
                      </a:lnTo>
                      <a:lnTo>
                        <a:pt x="1260158" y="1860478"/>
                      </a:lnTo>
                      <a:cubicBezTo>
                        <a:pt x="1258014" y="1859994"/>
                        <a:pt x="1253966" y="1856661"/>
                        <a:pt x="1253490" y="1852136"/>
                      </a:cubicBezTo>
                      <a:lnTo>
                        <a:pt x="1164669" y="1268016"/>
                      </a:lnTo>
                      <a:cubicBezTo>
                        <a:pt x="1221819" y="1265158"/>
                        <a:pt x="1275874" y="1250633"/>
                        <a:pt x="1324451" y="1226344"/>
                      </a:cubicBezTo>
                      <a:lnTo>
                        <a:pt x="1358027" y="1858804"/>
                      </a:lnTo>
                      <a:close/>
                      <a:moveTo>
                        <a:pt x="1334691" y="1176814"/>
                      </a:moveTo>
                      <a:cubicBezTo>
                        <a:pt x="1333024" y="1177528"/>
                        <a:pt x="1331357" y="1178481"/>
                        <a:pt x="1329928" y="1179671"/>
                      </a:cubicBezTo>
                      <a:cubicBezTo>
                        <a:pt x="1275398" y="1211580"/>
                        <a:pt x="1212056" y="1230154"/>
                        <a:pt x="1144429" y="1230154"/>
                      </a:cubicBezTo>
                      <a:lnTo>
                        <a:pt x="561023" y="1230154"/>
                      </a:lnTo>
                      <a:cubicBezTo>
                        <a:pt x="493395" y="1230154"/>
                        <a:pt x="430054" y="1211818"/>
                        <a:pt x="375523" y="1179671"/>
                      </a:cubicBezTo>
                      <a:cubicBezTo>
                        <a:pt x="374094" y="1178481"/>
                        <a:pt x="372428" y="1177528"/>
                        <a:pt x="370761" y="1176814"/>
                      </a:cubicBezTo>
                      <a:cubicBezTo>
                        <a:pt x="264795" y="1112282"/>
                        <a:pt x="193834" y="995839"/>
                        <a:pt x="193834" y="862727"/>
                      </a:cubicBezTo>
                      <a:lnTo>
                        <a:pt x="193834" y="850821"/>
                      </a:lnTo>
                      <a:lnTo>
                        <a:pt x="1511856" y="850821"/>
                      </a:lnTo>
                      <a:lnTo>
                        <a:pt x="1511856" y="862727"/>
                      </a:lnTo>
                      <a:cubicBezTo>
                        <a:pt x="1511856" y="995839"/>
                        <a:pt x="1440894" y="1112520"/>
                        <a:pt x="1334691" y="1176814"/>
                      </a:cubicBezTo>
                      <a:close/>
                      <a:moveTo>
                        <a:pt x="1511856" y="518398"/>
                      </a:moveTo>
                      <a:lnTo>
                        <a:pt x="1511856" y="573167"/>
                      </a:lnTo>
                      <a:lnTo>
                        <a:pt x="193596" y="573167"/>
                      </a:lnTo>
                      <a:lnTo>
                        <a:pt x="193596" y="520303"/>
                      </a:lnTo>
                      <a:lnTo>
                        <a:pt x="193596" y="518398"/>
                      </a:lnTo>
                      <a:cubicBezTo>
                        <a:pt x="193357" y="510302"/>
                        <a:pt x="191691" y="502682"/>
                        <a:pt x="188595" y="495776"/>
                      </a:cubicBezTo>
                      <a:lnTo>
                        <a:pt x="1516618" y="495776"/>
                      </a:lnTo>
                      <a:cubicBezTo>
                        <a:pt x="1513761" y="502682"/>
                        <a:pt x="1512094" y="510302"/>
                        <a:pt x="1511856" y="518398"/>
                      </a:cubicBezTo>
                      <a:close/>
                      <a:moveTo>
                        <a:pt x="1621631" y="457200"/>
                      </a:moveTo>
                      <a:lnTo>
                        <a:pt x="83820" y="457200"/>
                      </a:lnTo>
                      <a:cubicBezTo>
                        <a:pt x="58817" y="457200"/>
                        <a:pt x="38576" y="436959"/>
                        <a:pt x="38576" y="411956"/>
                      </a:cubicBezTo>
                      <a:cubicBezTo>
                        <a:pt x="38576" y="386953"/>
                        <a:pt x="58817" y="366713"/>
                        <a:pt x="83820" y="366713"/>
                      </a:cubicBezTo>
                      <a:lnTo>
                        <a:pt x="1621393" y="366713"/>
                      </a:lnTo>
                      <a:cubicBezTo>
                        <a:pt x="1646396" y="366713"/>
                        <a:pt x="1666637" y="386953"/>
                        <a:pt x="1666637" y="411956"/>
                      </a:cubicBezTo>
                      <a:cubicBezTo>
                        <a:pt x="1666637" y="436959"/>
                        <a:pt x="1646634" y="457200"/>
                        <a:pt x="1621631" y="457200"/>
                      </a:cubicBezTo>
                      <a:close/>
                    </a:path>
                  </a:pathLst>
                </a:custGeom>
                <a:grpFill/>
                <a:ln w="1860" cap="flat">
                  <a:noFill/>
                  <a:prstDash val="solid"/>
                  <a:miter/>
                </a:ln>
              </p:spPr>
              <p:txBody>
                <a:bodyPr rtlCol="0" anchor="ctr"/>
                <a:lstStyle/>
                <a:p>
                  <a:endParaRPr lang="zh-CN" altLang="en-US">
                    <a:solidFill>
                      <a:prstClr val="black"/>
                    </a:solidFill>
                  </a:endParaRPr>
                </a:p>
              </p:txBody>
            </p:sp>
          </p:grpSp>
        </p:grpSp>
        <p:grpSp>
          <p:nvGrpSpPr>
            <p:cNvPr id="13" name="组合 88"/>
            <p:cNvGrpSpPr/>
            <p:nvPr/>
          </p:nvGrpSpPr>
          <p:grpSpPr>
            <a:xfrm>
              <a:off x="3030989" y="5794595"/>
              <a:ext cx="528281" cy="528279"/>
              <a:chOff x="7221294" y="5148568"/>
              <a:chExt cx="703592" cy="703590"/>
            </a:xfrm>
          </p:grpSpPr>
          <p:sp>
            <p:nvSpPr>
              <p:cNvPr id="90" name="椭圆 89"/>
              <p:cNvSpPr/>
              <p:nvPr/>
            </p:nvSpPr>
            <p:spPr>
              <a:xfrm>
                <a:off x="7221294" y="5148568"/>
                <a:ext cx="703592" cy="703590"/>
              </a:xfrm>
              <a:prstGeom prst="ellipse">
                <a:avLst/>
              </a:prstGeom>
              <a:solidFill>
                <a:srgbClr val="328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1" name="图形 149"/>
              <p:cNvSpPr/>
              <p:nvPr/>
            </p:nvSpPr>
            <p:spPr>
              <a:xfrm rot="1361489">
                <a:off x="7518099" y="5313095"/>
                <a:ext cx="127814" cy="372154"/>
              </a:xfrm>
              <a:custGeom>
                <a:avLst/>
                <a:gdLst>
                  <a:gd name="connsiteX0" fmla="*/ 379452 w 606683"/>
                  <a:gd name="connsiteY0" fmla="*/ 475317 h 1766460"/>
                  <a:gd name="connsiteX1" fmla="*/ 418356 w 606683"/>
                  <a:gd name="connsiteY1" fmla="*/ 23118 h 1766460"/>
                  <a:gd name="connsiteX2" fmla="*/ 344121 w 606683"/>
                  <a:gd name="connsiteY2" fmla="*/ 9425 h 1766460"/>
                  <a:gd name="connsiteX3" fmla="*/ 330399 w 606683"/>
                  <a:gd name="connsiteY3" fmla="*/ 83631 h 1766460"/>
                  <a:gd name="connsiteX4" fmla="*/ 303342 w 606683"/>
                  <a:gd name="connsiteY4" fmla="*/ 400159 h 1766460"/>
                  <a:gd name="connsiteX5" fmla="*/ 276404 w 606683"/>
                  <a:gd name="connsiteY5" fmla="*/ 83453 h 1766460"/>
                  <a:gd name="connsiteX6" fmla="*/ 262533 w 606683"/>
                  <a:gd name="connsiteY6" fmla="*/ 9425 h 1766460"/>
                  <a:gd name="connsiteX7" fmla="*/ 188268 w 606683"/>
                  <a:gd name="connsiteY7" fmla="*/ 23118 h 1766460"/>
                  <a:gd name="connsiteX8" fmla="*/ 227171 w 606683"/>
                  <a:gd name="connsiteY8" fmla="*/ 475317 h 1766460"/>
                  <a:gd name="connsiteX9" fmla="*/ 0 w 606683"/>
                  <a:gd name="connsiteY9" fmla="*/ 901501 h 1766460"/>
                  <a:gd name="connsiteX10" fmla="*/ 227350 w 606683"/>
                  <a:gd name="connsiteY10" fmla="*/ 1356975 h 1766460"/>
                  <a:gd name="connsiteX11" fmla="*/ 83969 w 606683"/>
                  <a:gd name="connsiteY11" fmla="*/ 1727438 h 1766460"/>
                  <a:gd name="connsiteX12" fmla="*/ 135106 w 606683"/>
                  <a:gd name="connsiteY12" fmla="*/ 1766193 h 1766460"/>
                  <a:gd name="connsiteX13" fmla="*/ 149007 w 606683"/>
                  <a:gd name="connsiteY13" fmla="*/ 1764347 h 1766460"/>
                  <a:gd name="connsiteX14" fmla="*/ 186988 w 606683"/>
                  <a:gd name="connsiteY14" fmla="*/ 1699369 h 1766460"/>
                  <a:gd name="connsiteX15" fmla="*/ 303342 w 606683"/>
                  <a:gd name="connsiteY15" fmla="*/ 1431835 h 1766460"/>
                  <a:gd name="connsiteX16" fmla="*/ 419844 w 606683"/>
                  <a:gd name="connsiteY16" fmla="*/ 1698744 h 1766460"/>
                  <a:gd name="connsiteX17" fmla="*/ 456902 w 606683"/>
                  <a:gd name="connsiteY17" fmla="*/ 1764496 h 1766460"/>
                  <a:gd name="connsiteX18" fmla="*/ 471309 w 606683"/>
                  <a:gd name="connsiteY18" fmla="*/ 1766461 h 1766460"/>
                  <a:gd name="connsiteX19" fmla="*/ 522714 w 606683"/>
                  <a:gd name="connsiteY19" fmla="*/ 1727408 h 1766460"/>
                  <a:gd name="connsiteX20" fmla="*/ 379363 w 606683"/>
                  <a:gd name="connsiteY20" fmla="*/ 1356945 h 1766460"/>
                  <a:gd name="connsiteX21" fmla="*/ 606683 w 606683"/>
                  <a:gd name="connsiteY21" fmla="*/ 901412 h 1766460"/>
                  <a:gd name="connsiteX22" fmla="*/ 379452 w 606683"/>
                  <a:gd name="connsiteY22" fmla="*/ 475317 h 1766460"/>
                  <a:gd name="connsiteX23" fmla="*/ 303282 w 606683"/>
                  <a:gd name="connsiteY23" fmla="*/ 550088 h 1766460"/>
                  <a:gd name="connsiteX24" fmla="*/ 432167 w 606683"/>
                  <a:gd name="connsiteY24" fmla="*/ 698887 h 1766460"/>
                  <a:gd name="connsiteX25" fmla="*/ 174397 w 606683"/>
                  <a:gd name="connsiteY25" fmla="*/ 698887 h 1766460"/>
                  <a:gd name="connsiteX26" fmla="*/ 303282 w 606683"/>
                  <a:gd name="connsiteY26" fmla="*/ 550088 h 1766460"/>
                  <a:gd name="connsiteX27" fmla="*/ 127903 w 606683"/>
                  <a:gd name="connsiteY27" fmla="*/ 788183 h 1766460"/>
                  <a:gd name="connsiteX28" fmla="*/ 478602 w 606683"/>
                  <a:gd name="connsiteY28" fmla="*/ 788183 h 1766460"/>
                  <a:gd name="connsiteX29" fmla="*/ 498366 w 606683"/>
                  <a:gd name="connsiteY29" fmla="*/ 872509 h 1766460"/>
                  <a:gd name="connsiteX30" fmla="*/ 108168 w 606683"/>
                  <a:gd name="connsiteY30" fmla="*/ 872509 h 1766460"/>
                  <a:gd name="connsiteX31" fmla="*/ 127903 w 606683"/>
                  <a:gd name="connsiteY31" fmla="*/ 788183 h 1766460"/>
                  <a:gd name="connsiteX32" fmla="*/ 303282 w 606683"/>
                  <a:gd name="connsiteY32" fmla="*/ 1281757 h 1766460"/>
                  <a:gd name="connsiteX33" fmla="*/ 186750 w 606683"/>
                  <a:gd name="connsiteY33" fmla="*/ 1135429 h 1766460"/>
                  <a:gd name="connsiteX34" fmla="*/ 419815 w 606683"/>
                  <a:gd name="connsiteY34" fmla="*/ 1135429 h 1766460"/>
                  <a:gd name="connsiteX35" fmla="*/ 303282 w 606683"/>
                  <a:gd name="connsiteY35" fmla="*/ 1281757 h 1766460"/>
                  <a:gd name="connsiteX36" fmla="*/ 467321 w 606683"/>
                  <a:gd name="connsiteY36" fmla="*/ 1046132 h 1766460"/>
                  <a:gd name="connsiteX37" fmla="*/ 139244 w 606683"/>
                  <a:gd name="connsiteY37" fmla="*/ 1046132 h 1766460"/>
                  <a:gd name="connsiteX38" fmla="*/ 113318 w 606683"/>
                  <a:gd name="connsiteY38" fmla="*/ 961806 h 1766460"/>
                  <a:gd name="connsiteX39" fmla="*/ 493246 w 606683"/>
                  <a:gd name="connsiteY39" fmla="*/ 961806 h 1766460"/>
                  <a:gd name="connsiteX40" fmla="*/ 467321 w 606683"/>
                  <a:gd name="connsiteY40" fmla="*/ 1046132 h 1766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606683" h="1766460">
                    <a:moveTo>
                      <a:pt x="379452" y="475317"/>
                    </a:moveTo>
                    <a:cubicBezTo>
                      <a:pt x="534204" y="300503"/>
                      <a:pt x="475357" y="106015"/>
                      <a:pt x="418356" y="23118"/>
                    </a:cubicBezTo>
                    <a:cubicBezTo>
                      <a:pt x="401687" y="-1171"/>
                      <a:pt x="368350" y="-7303"/>
                      <a:pt x="344121" y="9425"/>
                    </a:cubicBezTo>
                    <a:cubicBezTo>
                      <a:pt x="319862" y="26094"/>
                      <a:pt x="313670" y="59372"/>
                      <a:pt x="330399" y="83631"/>
                    </a:cubicBezTo>
                    <a:cubicBezTo>
                      <a:pt x="335131" y="90537"/>
                      <a:pt x="437555" y="243800"/>
                      <a:pt x="303342" y="400159"/>
                    </a:cubicBezTo>
                    <a:cubicBezTo>
                      <a:pt x="170974" y="245229"/>
                      <a:pt x="271492" y="90805"/>
                      <a:pt x="276404" y="83453"/>
                    </a:cubicBezTo>
                    <a:cubicBezTo>
                      <a:pt x="292953" y="59164"/>
                      <a:pt x="286762" y="26035"/>
                      <a:pt x="262533" y="9425"/>
                    </a:cubicBezTo>
                    <a:cubicBezTo>
                      <a:pt x="238274" y="-7303"/>
                      <a:pt x="204996" y="-1141"/>
                      <a:pt x="188268" y="23118"/>
                    </a:cubicBezTo>
                    <a:cubicBezTo>
                      <a:pt x="131326" y="105985"/>
                      <a:pt x="72390" y="300533"/>
                      <a:pt x="227171" y="475317"/>
                    </a:cubicBezTo>
                    <a:cubicBezTo>
                      <a:pt x="110222" y="589349"/>
                      <a:pt x="-149" y="725170"/>
                      <a:pt x="0" y="901501"/>
                    </a:cubicBezTo>
                    <a:cubicBezTo>
                      <a:pt x="89" y="1047025"/>
                      <a:pt x="74771" y="1196717"/>
                      <a:pt x="227350" y="1356975"/>
                    </a:cubicBezTo>
                    <a:cubicBezTo>
                      <a:pt x="34439" y="1538932"/>
                      <a:pt x="81826" y="1719788"/>
                      <a:pt x="83969" y="1727438"/>
                    </a:cubicBezTo>
                    <a:cubicBezTo>
                      <a:pt x="90517" y="1750982"/>
                      <a:pt x="111800" y="1766193"/>
                      <a:pt x="135106" y="1766193"/>
                    </a:cubicBezTo>
                    <a:cubicBezTo>
                      <a:pt x="139690" y="1766193"/>
                      <a:pt x="144334" y="1765597"/>
                      <a:pt x="149007" y="1764347"/>
                    </a:cubicBezTo>
                    <a:cubicBezTo>
                      <a:pt x="177225" y="1756876"/>
                      <a:pt x="194132" y="1727706"/>
                      <a:pt x="186988" y="1699369"/>
                    </a:cubicBezTo>
                    <a:cubicBezTo>
                      <a:pt x="185678" y="1694100"/>
                      <a:pt x="156180" y="1568519"/>
                      <a:pt x="303342" y="1431835"/>
                    </a:cubicBezTo>
                    <a:cubicBezTo>
                      <a:pt x="450533" y="1568549"/>
                      <a:pt x="421005" y="1694071"/>
                      <a:pt x="419844" y="1698744"/>
                    </a:cubicBezTo>
                    <a:cubicBezTo>
                      <a:pt x="411956" y="1727140"/>
                      <a:pt x="428536" y="1756549"/>
                      <a:pt x="456902" y="1764496"/>
                    </a:cubicBezTo>
                    <a:cubicBezTo>
                      <a:pt x="461754" y="1765865"/>
                      <a:pt x="466547" y="1766461"/>
                      <a:pt x="471309" y="1766461"/>
                    </a:cubicBezTo>
                    <a:cubicBezTo>
                      <a:pt x="494645" y="1766461"/>
                      <a:pt x="516106" y="1751012"/>
                      <a:pt x="522714" y="1727408"/>
                    </a:cubicBezTo>
                    <a:cubicBezTo>
                      <a:pt x="524828" y="1719729"/>
                      <a:pt x="572274" y="1538873"/>
                      <a:pt x="379363" y="1356945"/>
                    </a:cubicBezTo>
                    <a:cubicBezTo>
                      <a:pt x="531912" y="1196657"/>
                      <a:pt x="606594" y="1046996"/>
                      <a:pt x="606683" y="901412"/>
                    </a:cubicBezTo>
                    <a:cubicBezTo>
                      <a:pt x="606743" y="725229"/>
                      <a:pt x="496372" y="589349"/>
                      <a:pt x="379452" y="475317"/>
                    </a:cubicBezTo>
                    <a:close/>
                    <a:moveTo>
                      <a:pt x="303282" y="550088"/>
                    </a:moveTo>
                    <a:cubicBezTo>
                      <a:pt x="351592" y="596969"/>
                      <a:pt x="397044" y="646112"/>
                      <a:pt x="432167" y="698887"/>
                    </a:cubicBezTo>
                    <a:lnTo>
                      <a:pt x="174397" y="698887"/>
                    </a:lnTo>
                    <a:cubicBezTo>
                      <a:pt x="209491" y="646112"/>
                      <a:pt x="254973" y="596969"/>
                      <a:pt x="303282" y="550088"/>
                    </a:cubicBezTo>
                    <a:close/>
                    <a:moveTo>
                      <a:pt x="127903" y="788183"/>
                    </a:moveTo>
                    <a:lnTo>
                      <a:pt x="478602" y="788183"/>
                    </a:lnTo>
                    <a:cubicBezTo>
                      <a:pt x="488722" y="815211"/>
                      <a:pt x="495628" y="843280"/>
                      <a:pt x="498366" y="872509"/>
                    </a:cubicBezTo>
                    <a:lnTo>
                      <a:pt x="108168" y="872509"/>
                    </a:lnTo>
                    <a:cubicBezTo>
                      <a:pt x="110907" y="843280"/>
                      <a:pt x="117812" y="815211"/>
                      <a:pt x="127903" y="788183"/>
                    </a:cubicBezTo>
                    <a:close/>
                    <a:moveTo>
                      <a:pt x="303282" y="1281757"/>
                    </a:moveTo>
                    <a:cubicBezTo>
                      <a:pt x="255806" y="1231632"/>
                      <a:pt x="217081" y="1182816"/>
                      <a:pt x="186750" y="1135429"/>
                    </a:cubicBezTo>
                    <a:lnTo>
                      <a:pt x="419815" y="1135429"/>
                    </a:lnTo>
                    <a:cubicBezTo>
                      <a:pt x="389483" y="1182816"/>
                      <a:pt x="350758" y="1231572"/>
                      <a:pt x="303282" y="1281757"/>
                    </a:cubicBezTo>
                    <a:close/>
                    <a:moveTo>
                      <a:pt x="467321" y="1046132"/>
                    </a:moveTo>
                    <a:lnTo>
                      <a:pt x="139244" y="1046132"/>
                    </a:lnTo>
                    <a:cubicBezTo>
                      <a:pt x="127070" y="1017379"/>
                      <a:pt x="118557" y="989310"/>
                      <a:pt x="113318" y="961806"/>
                    </a:cubicBezTo>
                    <a:lnTo>
                      <a:pt x="493246" y="961806"/>
                    </a:lnTo>
                    <a:cubicBezTo>
                      <a:pt x="488008" y="989310"/>
                      <a:pt x="479495" y="1017379"/>
                      <a:pt x="467321" y="1046132"/>
                    </a:cubicBezTo>
                    <a:close/>
                  </a:path>
                </a:pathLst>
              </a:custGeom>
              <a:solidFill>
                <a:schemeClr val="bg1"/>
              </a:solidFill>
              <a:ln w="1860" cap="flat">
                <a:noFill/>
                <a:prstDash val="solid"/>
                <a:miter/>
              </a:ln>
            </p:spPr>
            <p:txBody>
              <a:bodyPr rtlCol="0" anchor="ctr"/>
              <a:lstStyle/>
              <a:p>
                <a:endParaRPr lang="zh-CN" altLang="en-US">
                  <a:solidFill>
                    <a:prstClr val="black"/>
                  </a:solidFill>
                </a:endParaRPr>
              </a:p>
            </p:txBody>
          </p:sp>
        </p:grpSp>
      </p:grpSp>
      <p:sp>
        <p:nvSpPr>
          <p:cNvPr id="6" name="矩形 5"/>
          <p:cNvSpPr/>
          <p:nvPr/>
        </p:nvSpPr>
        <p:spPr>
          <a:xfrm>
            <a:off x="436533" y="1583530"/>
            <a:ext cx="67811" cy="290514"/>
          </a:xfrm>
          <a:prstGeom prst="rect">
            <a:avLst/>
          </a:prstGeom>
          <a:solidFill>
            <a:srgbClr val="328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cSld>
  <p:clrMapOvr>
    <a:masterClrMapping/>
  </p:clrMapOvr>
  <mc:AlternateContent xmlns:mc="http://schemas.openxmlformats.org/markup-compatibility/2006">
    <mc:Choice xmlns:p14="http://schemas.microsoft.com/office/powerpoint/2010/main" Requires="p14">
      <p:transition spd="med" p14:dur="700" advTm="3000">
        <p:fade/>
      </p:transition>
    </mc:Choice>
    <mc:Fallback>
      <p:transition spd="med" advTm="300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
            <a:lum/>
          </a:blip>
          <a:stretch>
            <a:fillRect/>
          </a:stretch>
        </a:blipFill>
        <a:effectLst/>
      </p:bgPr>
    </p:bg>
    <p:spTree>
      <p:nvGrpSpPr>
        <p:cNvPr id="1" name=""/>
        <p:cNvGrpSpPr/>
        <p:nvPr/>
      </p:nvGrpSpPr>
      <p:grpSpPr>
        <a:xfrm>
          <a:off x="0" y="0"/>
          <a:ext cx="0" cy="0"/>
          <a:chOff x="0" y="0"/>
          <a:chExt cx="0" cy="0"/>
        </a:xfrm>
      </p:grpSpPr>
      <p:sp>
        <p:nvSpPr>
          <p:cNvPr id="26627" name="内容占位符 2"/>
          <p:cNvSpPr>
            <a:spLocks noGrp="1"/>
          </p:cNvSpPr>
          <p:nvPr/>
        </p:nvSpPr>
        <p:spPr>
          <a:xfrm>
            <a:off x="1562735" y="1511618"/>
            <a:ext cx="8401050" cy="4525962"/>
          </a:xfrm>
          <a:prstGeom prst="rect">
            <a:avLst/>
          </a:prstGeom>
          <a:noFill/>
          <a:ln w="9525">
            <a:noFill/>
          </a:ln>
        </p:spPr>
        <p:txBody>
          <a:bodyPr vert="horz" wrap="square" lIns="91440" tIns="45720" rIns="91440" bIns="45720" anchor="t"/>
          <a:lstStyle>
            <a:lvl1pPr marL="342900" indent="-342900" algn="l" rtl="0" eaLnBrk="0" fontAlgn="base" hangingPunct="0">
              <a:spcBef>
                <a:spcPct val="20000"/>
              </a:spcBef>
              <a:spcAft>
                <a:spcPct val="0"/>
              </a:spcAft>
              <a:buClr>
                <a:schemeClr val="accent2"/>
              </a:buClr>
              <a:buSzPct val="80000"/>
              <a:buFont typeface="Wingdings" panose="05000000000000000000" pitchFamily="2" charset="2"/>
              <a:buChar char="l"/>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90000"/>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lr>
                <a:schemeClr val="accent1"/>
              </a:buClr>
              <a:buSzPct val="60000"/>
              <a:buFont typeface="Wingdings" panose="05000000000000000000" pitchFamily="2" charset="2"/>
              <a:buChar char="l"/>
              <a:defRPr kumimoji="1" sz="2400">
                <a:solidFill>
                  <a:schemeClr val="tx1"/>
                </a:solidFill>
                <a:latin typeface="+mn-lt"/>
                <a:ea typeface="+mn-ea"/>
              </a:defRPr>
            </a:lvl3pPr>
            <a:lvl4pPr marL="1600200" indent="-228600" algn="l" rtl="0" eaLnBrk="0" fontAlgn="base" hangingPunct="0">
              <a:spcBef>
                <a:spcPct val="20000"/>
              </a:spcBef>
              <a:spcAft>
                <a:spcPct val="0"/>
              </a:spcAft>
              <a:buClr>
                <a:schemeClr val="tx1"/>
              </a:buClr>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lr>
                <a:schemeClr val="accent1"/>
              </a:buClr>
              <a:buChar char="•"/>
              <a:defRPr kumimoji="1" sz="2000">
                <a:solidFill>
                  <a:schemeClr val="tx1"/>
                </a:solidFill>
                <a:latin typeface="+mn-lt"/>
                <a:ea typeface="+mn-ea"/>
              </a:defRPr>
            </a:lvl5pPr>
            <a:lvl6pPr marL="2514600" indent="-228600" algn="l" rtl="0" fontAlgn="base">
              <a:spcBef>
                <a:spcPct val="20000"/>
              </a:spcBef>
              <a:spcAft>
                <a:spcPct val="0"/>
              </a:spcAft>
              <a:buClr>
                <a:schemeClr val="accent1"/>
              </a:buClr>
              <a:buChar char="•"/>
              <a:defRPr kumimoji="1" sz="2000">
                <a:solidFill>
                  <a:schemeClr val="tx1"/>
                </a:solidFill>
                <a:latin typeface="+mn-lt"/>
                <a:ea typeface="+mn-ea"/>
              </a:defRPr>
            </a:lvl6pPr>
            <a:lvl7pPr marL="2971800" indent="-228600" algn="l" rtl="0" fontAlgn="base">
              <a:spcBef>
                <a:spcPct val="20000"/>
              </a:spcBef>
              <a:spcAft>
                <a:spcPct val="0"/>
              </a:spcAft>
              <a:buClr>
                <a:schemeClr val="accent1"/>
              </a:buClr>
              <a:buChar char="•"/>
              <a:defRPr kumimoji="1" sz="2000">
                <a:solidFill>
                  <a:schemeClr val="tx1"/>
                </a:solidFill>
                <a:latin typeface="+mn-lt"/>
                <a:ea typeface="+mn-ea"/>
              </a:defRPr>
            </a:lvl7pPr>
            <a:lvl8pPr marL="3429000" indent="-228600" algn="l" rtl="0" fontAlgn="base">
              <a:spcBef>
                <a:spcPct val="20000"/>
              </a:spcBef>
              <a:spcAft>
                <a:spcPct val="0"/>
              </a:spcAft>
              <a:buClr>
                <a:schemeClr val="accent1"/>
              </a:buClr>
              <a:buChar char="•"/>
              <a:defRPr kumimoji="1" sz="2000">
                <a:solidFill>
                  <a:schemeClr val="tx1"/>
                </a:solidFill>
                <a:latin typeface="+mn-lt"/>
                <a:ea typeface="+mn-ea"/>
              </a:defRPr>
            </a:lvl8pPr>
            <a:lvl9pPr marL="3886200" indent="-228600" algn="l" rtl="0" fontAlgn="base">
              <a:spcBef>
                <a:spcPct val="20000"/>
              </a:spcBef>
              <a:spcAft>
                <a:spcPct val="0"/>
              </a:spcAft>
              <a:buClr>
                <a:schemeClr val="accent1"/>
              </a:buClr>
              <a:buChar char="•"/>
              <a:defRPr kumimoji="1" sz="2000">
                <a:solidFill>
                  <a:schemeClr val="tx1"/>
                </a:solidFill>
                <a:latin typeface="+mn-lt"/>
                <a:ea typeface="+mn-ea"/>
              </a:defRPr>
            </a:lvl9pPr>
          </a:lstStyle>
          <a:p>
            <a:pPr>
              <a:buClr>
                <a:srgbClr val="ED7D31"/>
              </a:buClr>
            </a:pPr>
            <a:endParaRPr lang="en-US" altLang="zh-CN" sz="2400">
              <a:solidFill>
                <a:prstClr val="black"/>
              </a:solidFill>
            </a:endParaRPr>
          </a:p>
          <a:p>
            <a:pPr>
              <a:buClr>
                <a:srgbClr val="ED7D31"/>
              </a:buClr>
            </a:pPr>
            <a:endParaRPr lang="en-US" altLang="zh-CN" sz="2400">
              <a:solidFill>
                <a:prstClr val="black"/>
              </a:solidFill>
            </a:endParaRPr>
          </a:p>
          <a:p>
            <a:pPr>
              <a:buClr>
                <a:srgbClr val="ED7D31"/>
              </a:buClr>
            </a:pPr>
            <a:endParaRPr lang="en-US" altLang="zh-CN" b="1">
              <a:solidFill>
                <a:prstClr val="black"/>
              </a:solidFill>
            </a:endParaRPr>
          </a:p>
          <a:p>
            <a:pPr>
              <a:buClr>
                <a:srgbClr val="ED7D31"/>
              </a:buClr>
              <a:buFont typeface="Wingdings" panose="05000000000000000000" pitchFamily="2" charset="2"/>
              <a:buNone/>
            </a:pPr>
            <a:endParaRPr lang="zh-CN" altLang="en-US">
              <a:solidFill>
                <a:prstClr val="black"/>
              </a:solidFill>
            </a:endParaRPr>
          </a:p>
        </p:txBody>
      </p:sp>
      <p:sp>
        <p:nvSpPr>
          <p:cNvPr id="4" name="椭圆 3"/>
          <p:cNvSpPr/>
          <p:nvPr/>
        </p:nvSpPr>
        <p:spPr>
          <a:xfrm>
            <a:off x="3177223" y="1154432"/>
            <a:ext cx="4071938" cy="3643313"/>
          </a:xfrm>
          <a:prstGeom prst="ellipse">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kumimoji="1" lang="zh-CN" altLang="en-US" sz="2400" b="1">
                <a:solidFill>
                  <a:srgbClr val="FF0000"/>
                </a:solidFill>
              </a:rPr>
              <a:t>实验探究</a:t>
            </a:r>
            <a:endParaRPr kumimoji="1" lang="en-US" altLang="zh-CN" sz="2400" b="1">
              <a:solidFill>
                <a:srgbClr val="FF0000"/>
              </a:solidFill>
            </a:endParaRPr>
          </a:p>
          <a:p>
            <a:pPr algn="ctr" eaLnBrk="0" fontAlgn="base" hangingPunct="0">
              <a:spcBef>
                <a:spcPct val="0"/>
              </a:spcBef>
              <a:spcAft>
                <a:spcPct val="0"/>
              </a:spcAft>
              <a:defRPr/>
            </a:pPr>
            <a:r>
              <a:rPr kumimoji="1" lang="zh-CN" altLang="en-US" sz="2400" b="1">
                <a:solidFill>
                  <a:srgbClr val="FF0000"/>
                </a:solidFill>
              </a:rPr>
              <a:t>与</a:t>
            </a:r>
            <a:endParaRPr kumimoji="1" lang="en-US" altLang="zh-CN" sz="2400" b="1">
              <a:solidFill>
                <a:srgbClr val="FF0000"/>
              </a:solidFill>
            </a:endParaRPr>
          </a:p>
          <a:p>
            <a:pPr algn="ctr" eaLnBrk="0" fontAlgn="base" hangingPunct="0">
              <a:spcBef>
                <a:spcPct val="0"/>
              </a:spcBef>
              <a:spcAft>
                <a:spcPct val="0"/>
              </a:spcAft>
              <a:defRPr/>
            </a:pPr>
            <a:r>
              <a:rPr kumimoji="1" lang="zh-CN" altLang="en-US" sz="2400" b="1">
                <a:solidFill>
                  <a:srgbClr val="FF0000"/>
                </a:solidFill>
              </a:rPr>
              <a:t>创新意识</a:t>
            </a:r>
            <a:endParaRPr kumimoji="1" lang="zh-CN" altLang="en-US" sz="2400" b="1">
              <a:solidFill>
                <a:srgbClr val="FF0000"/>
              </a:solidFill>
            </a:endParaRPr>
          </a:p>
        </p:txBody>
      </p:sp>
      <p:sp>
        <p:nvSpPr>
          <p:cNvPr id="11" name="圆角矩形 10"/>
          <p:cNvSpPr/>
          <p:nvPr/>
        </p:nvSpPr>
        <p:spPr>
          <a:xfrm>
            <a:off x="4391660" y="2368868"/>
            <a:ext cx="1714500" cy="1428750"/>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kumimoji="1" lang="zh-CN" altLang="en-US" sz="2400" b="1">
              <a:solidFill>
                <a:srgbClr val="FF0000"/>
              </a:solidFill>
            </a:endParaRPr>
          </a:p>
        </p:txBody>
      </p:sp>
      <p:cxnSp>
        <p:nvCxnSpPr>
          <p:cNvPr id="18" name="直接连接符 17"/>
          <p:cNvCxnSpPr>
            <a:stCxn id="4" idx="1"/>
          </p:cNvCxnSpPr>
          <p:nvPr/>
        </p:nvCxnSpPr>
        <p:spPr>
          <a:xfrm rot="16200000" flipH="1">
            <a:off x="3670301" y="1791019"/>
            <a:ext cx="823913" cy="617538"/>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3" name="直接连接符 22"/>
          <p:cNvCxnSpPr>
            <a:stCxn id="4" idx="7"/>
          </p:cNvCxnSpPr>
          <p:nvPr/>
        </p:nvCxnSpPr>
        <p:spPr>
          <a:xfrm rot="16200000" flipH="1" flipV="1">
            <a:off x="5968525" y="1826737"/>
            <a:ext cx="823913" cy="5461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0" name="直接连接符 29"/>
          <p:cNvCxnSpPr>
            <a:endCxn id="4" idx="3"/>
          </p:cNvCxnSpPr>
          <p:nvPr/>
        </p:nvCxnSpPr>
        <p:spPr>
          <a:xfrm rot="10800000" flipV="1">
            <a:off x="3773489" y="3654743"/>
            <a:ext cx="688975" cy="6096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2" name="直接连接符 41"/>
          <p:cNvCxnSpPr>
            <a:endCxn id="4" idx="5"/>
          </p:cNvCxnSpPr>
          <p:nvPr/>
        </p:nvCxnSpPr>
        <p:spPr>
          <a:xfrm>
            <a:off x="6035993" y="3726180"/>
            <a:ext cx="617538" cy="538163"/>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6634" name="TextBox 45"/>
          <p:cNvSpPr txBox="1"/>
          <p:nvPr/>
        </p:nvSpPr>
        <p:spPr>
          <a:xfrm>
            <a:off x="3891598" y="1511618"/>
            <a:ext cx="2506662" cy="400050"/>
          </a:xfrm>
          <a:prstGeom prst="rect">
            <a:avLst/>
          </a:prstGeom>
          <a:noFill/>
          <a:ln w="9525">
            <a:noFill/>
          </a:ln>
        </p:spPr>
        <p:txBody>
          <a:bodyPr wrap="none">
            <a:spAutoFit/>
          </a:bodyPr>
          <a:lstStyle/>
          <a:p>
            <a:r>
              <a:rPr lang="zh-CN" altLang="en-US" sz="2000" b="1">
                <a:solidFill>
                  <a:srgbClr val="FF0000"/>
                </a:solidFill>
                <a:latin typeface="Times New Roman" panose="02020603050405020304" pitchFamily="18" charset="0"/>
              </a:rPr>
              <a:t>科学精神与社会责任</a:t>
            </a:r>
            <a:endParaRPr lang="zh-CN" altLang="en-US" sz="2000" b="1">
              <a:solidFill>
                <a:srgbClr val="FF0000"/>
              </a:solidFill>
              <a:latin typeface="Times New Roman" panose="02020603050405020304" pitchFamily="18" charset="0"/>
            </a:endParaRPr>
          </a:p>
        </p:txBody>
      </p:sp>
      <p:sp>
        <p:nvSpPr>
          <p:cNvPr id="26635" name="TextBox 47"/>
          <p:cNvSpPr txBox="1"/>
          <p:nvPr/>
        </p:nvSpPr>
        <p:spPr>
          <a:xfrm>
            <a:off x="3177223" y="2654619"/>
            <a:ext cx="1210115" cy="1323439"/>
          </a:xfrm>
          <a:prstGeom prst="rect">
            <a:avLst/>
          </a:prstGeom>
          <a:noFill/>
          <a:ln w="9525">
            <a:noFill/>
          </a:ln>
        </p:spPr>
        <p:txBody>
          <a:bodyPr wrap="none">
            <a:spAutoFit/>
          </a:bodyPr>
          <a:lstStyle/>
          <a:p>
            <a:r>
              <a:rPr lang="zh-CN" altLang="en-US" sz="2000" b="1">
                <a:solidFill>
                  <a:srgbClr val="FF0000"/>
                </a:solidFill>
                <a:latin typeface="Times New Roman" panose="02020603050405020304" pitchFamily="18" charset="0"/>
              </a:rPr>
              <a:t>宏观辨识</a:t>
            </a:r>
            <a:endParaRPr lang="en-US" altLang="zh-CN" sz="2000" b="1">
              <a:solidFill>
                <a:srgbClr val="FF0000"/>
              </a:solidFill>
              <a:latin typeface="Times New Roman" panose="02020603050405020304" pitchFamily="18" charset="0"/>
            </a:endParaRPr>
          </a:p>
          <a:p>
            <a:r>
              <a:rPr lang="zh-CN" altLang="en-US" sz="2000" b="1">
                <a:solidFill>
                  <a:srgbClr val="FF0000"/>
                </a:solidFill>
                <a:latin typeface="Times New Roman" panose="02020603050405020304" pitchFamily="18" charset="0"/>
              </a:rPr>
              <a:t>      与</a:t>
            </a:r>
            <a:endParaRPr lang="en-US" altLang="zh-CN" sz="2000" b="1">
              <a:solidFill>
                <a:srgbClr val="FF0000"/>
              </a:solidFill>
              <a:latin typeface="Times New Roman" panose="02020603050405020304" pitchFamily="18" charset="0"/>
            </a:endParaRPr>
          </a:p>
          <a:p>
            <a:r>
              <a:rPr lang="zh-CN" altLang="en-US" sz="2000" b="1">
                <a:solidFill>
                  <a:srgbClr val="FF0000"/>
                </a:solidFill>
                <a:latin typeface="Times New Roman" panose="02020603050405020304" pitchFamily="18" charset="0"/>
              </a:rPr>
              <a:t>微观探析</a:t>
            </a:r>
            <a:endParaRPr lang="en-US" altLang="zh-CN" sz="2000" b="1">
              <a:solidFill>
                <a:srgbClr val="FF0000"/>
              </a:solidFill>
              <a:latin typeface="Times New Roman" panose="02020603050405020304" pitchFamily="18" charset="0"/>
            </a:endParaRPr>
          </a:p>
          <a:p>
            <a:endParaRPr lang="en-US" altLang="zh-CN" sz="2000" b="1">
              <a:solidFill>
                <a:srgbClr val="FF0000"/>
              </a:solidFill>
              <a:latin typeface="Times New Roman" panose="02020603050405020304" pitchFamily="18" charset="0"/>
            </a:endParaRPr>
          </a:p>
        </p:txBody>
      </p:sp>
      <p:sp>
        <p:nvSpPr>
          <p:cNvPr id="26636" name="TextBox 48"/>
          <p:cNvSpPr txBox="1"/>
          <p:nvPr/>
        </p:nvSpPr>
        <p:spPr>
          <a:xfrm>
            <a:off x="6034724" y="2654618"/>
            <a:ext cx="1257300" cy="1016000"/>
          </a:xfrm>
          <a:prstGeom prst="rect">
            <a:avLst/>
          </a:prstGeom>
          <a:noFill/>
          <a:ln w="9525">
            <a:noFill/>
          </a:ln>
        </p:spPr>
        <p:txBody>
          <a:bodyPr>
            <a:spAutoFit/>
          </a:bodyPr>
          <a:lstStyle/>
          <a:p>
            <a:r>
              <a:rPr lang="zh-CN" altLang="en-US" sz="2000" b="1">
                <a:solidFill>
                  <a:srgbClr val="FF0000"/>
                </a:solidFill>
                <a:latin typeface="Times New Roman" panose="02020603050405020304" pitchFamily="18" charset="0"/>
              </a:rPr>
              <a:t>变化观念</a:t>
            </a:r>
            <a:endParaRPr lang="en-US" altLang="zh-CN" sz="2000" b="1">
              <a:solidFill>
                <a:srgbClr val="FF0000"/>
              </a:solidFill>
              <a:latin typeface="Times New Roman" panose="02020603050405020304" pitchFamily="18" charset="0"/>
            </a:endParaRPr>
          </a:p>
          <a:p>
            <a:r>
              <a:rPr lang="zh-CN" altLang="en-US" sz="2000" b="1">
                <a:solidFill>
                  <a:srgbClr val="FF0000"/>
                </a:solidFill>
                <a:latin typeface="Times New Roman" panose="02020603050405020304" pitchFamily="18" charset="0"/>
              </a:rPr>
              <a:t>      与</a:t>
            </a:r>
            <a:endParaRPr lang="en-US" altLang="zh-CN" sz="2000" b="1">
              <a:solidFill>
                <a:srgbClr val="FF0000"/>
              </a:solidFill>
              <a:latin typeface="Times New Roman" panose="02020603050405020304" pitchFamily="18" charset="0"/>
            </a:endParaRPr>
          </a:p>
          <a:p>
            <a:r>
              <a:rPr lang="zh-CN" altLang="en-US" sz="2000" b="1">
                <a:solidFill>
                  <a:srgbClr val="FF0000"/>
                </a:solidFill>
                <a:latin typeface="Times New Roman" panose="02020603050405020304" pitchFamily="18" charset="0"/>
              </a:rPr>
              <a:t>平衡思想</a:t>
            </a:r>
            <a:endParaRPr lang="zh-CN" altLang="en-US" sz="2000" b="1">
              <a:solidFill>
                <a:srgbClr val="FF0000"/>
              </a:solidFill>
              <a:latin typeface="Times New Roman" panose="02020603050405020304" pitchFamily="18" charset="0"/>
            </a:endParaRPr>
          </a:p>
        </p:txBody>
      </p:sp>
      <p:sp>
        <p:nvSpPr>
          <p:cNvPr id="26637" name="TextBox 4"/>
          <p:cNvSpPr txBox="1"/>
          <p:nvPr/>
        </p:nvSpPr>
        <p:spPr>
          <a:xfrm>
            <a:off x="2666684" y="4924743"/>
            <a:ext cx="6858000" cy="1419860"/>
          </a:xfrm>
          <a:prstGeom prst="rect">
            <a:avLst/>
          </a:prstGeom>
          <a:noFill/>
          <a:ln w="9525">
            <a:noFill/>
          </a:ln>
        </p:spPr>
        <p:txBody>
          <a:bodyPr>
            <a:spAutoFit/>
          </a:bodyPr>
          <a:lstStyle/>
          <a:p>
            <a:pPr>
              <a:lnSpc>
                <a:spcPct val="120000"/>
              </a:lnSpc>
            </a:pPr>
            <a:r>
              <a:rPr lang="zh-CN" altLang="en-US" b="1">
                <a:solidFill>
                  <a:srgbClr val="FF0000"/>
                </a:solidFill>
                <a:latin typeface="黑体" panose="02010600030101010101" pitchFamily="49" charset="-122"/>
                <a:ea typeface="黑体" panose="02010600030101010101" pitchFamily="49" charset="-122"/>
              </a:rPr>
              <a:t>实验探究与创新意识</a:t>
            </a:r>
            <a:r>
              <a:rPr lang="zh-CN" altLang="en-US" b="1">
                <a:solidFill>
                  <a:prstClr val="black"/>
                </a:solidFill>
                <a:latin typeface="黑体" panose="02010600030101010101" pitchFamily="49" charset="-122"/>
                <a:ea typeface="黑体" panose="02010600030101010101" pitchFamily="49" charset="-122"/>
              </a:rPr>
              <a:t>是化学核心素养的</a:t>
            </a:r>
            <a:r>
              <a:rPr lang="zh-CN" altLang="en-US" b="1">
                <a:solidFill>
                  <a:srgbClr val="FF0000"/>
                </a:solidFill>
                <a:latin typeface="黑体" panose="02010600030101010101" pitchFamily="49" charset="-122"/>
                <a:ea typeface="黑体" panose="02010600030101010101" pitchFamily="49" charset="-122"/>
              </a:rPr>
              <a:t>实践基础</a:t>
            </a:r>
            <a:endParaRPr lang="en-US" altLang="zh-CN" b="1">
              <a:solidFill>
                <a:srgbClr val="FFFF00"/>
              </a:solidFill>
              <a:latin typeface="黑体" panose="02010600030101010101" pitchFamily="49" charset="-122"/>
              <a:ea typeface="黑体" panose="02010600030101010101" pitchFamily="49" charset="-122"/>
            </a:endParaRPr>
          </a:p>
          <a:p>
            <a:pPr>
              <a:lnSpc>
                <a:spcPct val="120000"/>
              </a:lnSpc>
            </a:pPr>
            <a:r>
              <a:rPr lang="zh-CN" altLang="en-US" b="1">
                <a:solidFill>
                  <a:srgbClr val="FF0000"/>
                </a:solidFill>
                <a:latin typeface="黑体" panose="02010600030101010101" pitchFamily="49" charset="-122"/>
                <a:ea typeface="黑体" panose="02010600030101010101" pitchFamily="49" charset="-122"/>
              </a:rPr>
              <a:t>证据推理与模型认知</a:t>
            </a:r>
            <a:r>
              <a:rPr lang="zh-CN" altLang="en-US" b="1">
                <a:solidFill>
                  <a:prstClr val="black"/>
                </a:solidFill>
                <a:latin typeface="黑体" panose="02010600030101010101" pitchFamily="49" charset="-122"/>
                <a:ea typeface="黑体" panose="02010600030101010101" pitchFamily="49" charset="-122"/>
              </a:rPr>
              <a:t>是化学核心素养的</a:t>
            </a:r>
            <a:r>
              <a:rPr lang="zh-CN" altLang="en-US" b="1">
                <a:solidFill>
                  <a:srgbClr val="FF0000"/>
                </a:solidFill>
                <a:latin typeface="黑体" panose="02010600030101010101" pitchFamily="49" charset="-122"/>
                <a:ea typeface="黑体" panose="02010600030101010101" pitchFamily="49" charset="-122"/>
              </a:rPr>
              <a:t>思维核心</a:t>
            </a:r>
            <a:endParaRPr lang="en-US" altLang="zh-CN" b="1">
              <a:solidFill>
                <a:srgbClr val="FF0000"/>
              </a:solidFill>
              <a:latin typeface="黑体" panose="02010600030101010101" pitchFamily="49" charset="-122"/>
              <a:ea typeface="黑体" panose="02010600030101010101" pitchFamily="49" charset="-122"/>
            </a:endParaRPr>
          </a:p>
          <a:p>
            <a:pPr>
              <a:lnSpc>
                <a:spcPct val="120000"/>
              </a:lnSpc>
            </a:pPr>
            <a:r>
              <a:rPr lang="zh-CN" altLang="en-US" b="1">
                <a:solidFill>
                  <a:srgbClr val="FF0000"/>
                </a:solidFill>
                <a:latin typeface="黑体" panose="02010600030101010101" pitchFamily="49" charset="-122"/>
                <a:ea typeface="黑体" panose="02010600030101010101" pitchFamily="49" charset="-122"/>
              </a:rPr>
              <a:t>宏微结合与变化平衡</a:t>
            </a:r>
            <a:r>
              <a:rPr lang="zh-CN" altLang="en-US" b="1">
                <a:solidFill>
                  <a:prstClr val="black"/>
                </a:solidFill>
                <a:latin typeface="黑体" panose="02010600030101010101" pitchFamily="49" charset="-122"/>
                <a:ea typeface="黑体" panose="02010600030101010101" pitchFamily="49" charset="-122"/>
              </a:rPr>
              <a:t>是化学核心素养的</a:t>
            </a:r>
            <a:r>
              <a:rPr lang="zh-CN" altLang="en-US" b="1">
                <a:solidFill>
                  <a:srgbClr val="FF0000"/>
                </a:solidFill>
                <a:latin typeface="黑体" panose="02010600030101010101" pitchFamily="49" charset="-122"/>
                <a:ea typeface="黑体" panose="02010600030101010101" pitchFamily="49" charset="-122"/>
              </a:rPr>
              <a:t>学科特征</a:t>
            </a:r>
            <a:endParaRPr lang="en-US" altLang="zh-CN" b="1">
              <a:solidFill>
                <a:srgbClr val="FF0000"/>
              </a:solidFill>
              <a:latin typeface="黑体" panose="02010600030101010101" pitchFamily="49" charset="-122"/>
              <a:ea typeface="黑体" panose="02010600030101010101" pitchFamily="49" charset="-122"/>
            </a:endParaRPr>
          </a:p>
          <a:p>
            <a:pPr>
              <a:lnSpc>
                <a:spcPct val="120000"/>
              </a:lnSpc>
            </a:pPr>
            <a:r>
              <a:rPr lang="zh-CN" altLang="en-US" b="1">
                <a:solidFill>
                  <a:srgbClr val="FF0000"/>
                </a:solidFill>
                <a:latin typeface="黑体" panose="02010600030101010101" pitchFamily="49" charset="-122"/>
                <a:ea typeface="黑体" panose="02010600030101010101" pitchFamily="49" charset="-122"/>
              </a:rPr>
              <a:t>科学精神与社会责任</a:t>
            </a:r>
            <a:r>
              <a:rPr lang="zh-CN" altLang="en-US" b="1">
                <a:solidFill>
                  <a:prstClr val="black"/>
                </a:solidFill>
                <a:latin typeface="黑体" panose="02010600030101010101" pitchFamily="49" charset="-122"/>
                <a:ea typeface="黑体" panose="02010600030101010101" pitchFamily="49" charset="-122"/>
              </a:rPr>
              <a:t>是化学核心素养的</a:t>
            </a:r>
            <a:r>
              <a:rPr lang="zh-CN" altLang="en-US" b="1">
                <a:solidFill>
                  <a:srgbClr val="FF0000"/>
                </a:solidFill>
                <a:latin typeface="黑体" panose="02010600030101010101" pitchFamily="49" charset="-122"/>
                <a:ea typeface="黑体" panose="02010600030101010101" pitchFamily="49" charset="-122"/>
              </a:rPr>
              <a:t>价值立场</a:t>
            </a:r>
            <a:endParaRPr lang="en-US" altLang="zh-CN" b="1">
              <a:solidFill>
                <a:srgbClr val="FF0000"/>
              </a:solidFill>
              <a:latin typeface="黑体" panose="02010600030101010101" pitchFamily="49" charset="-122"/>
              <a:ea typeface="黑体" panose="02010600030101010101" pitchFamily="49" charset="-122"/>
            </a:endParaRPr>
          </a:p>
        </p:txBody>
      </p:sp>
      <p:sp>
        <p:nvSpPr>
          <p:cNvPr id="26638" name="TextBox 6"/>
          <p:cNvSpPr txBox="1"/>
          <p:nvPr/>
        </p:nvSpPr>
        <p:spPr>
          <a:xfrm>
            <a:off x="962660" y="1725930"/>
            <a:ext cx="857250" cy="2554288"/>
          </a:xfrm>
          <a:prstGeom prst="rect">
            <a:avLst/>
          </a:prstGeom>
          <a:noFill/>
          <a:ln w="9525">
            <a:noFill/>
          </a:ln>
        </p:spPr>
        <p:txBody>
          <a:bodyPr>
            <a:spAutoFit/>
          </a:bodyPr>
          <a:lstStyle/>
          <a:p>
            <a:r>
              <a:rPr lang="zh-CN" altLang="en-US" sz="2000" b="1">
                <a:solidFill>
                  <a:prstClr val="black"/>
                </a:solidFill>
                <a:latin typeface="Times New Roman" panose="02020603050405020304" pitchFamily="18" charset="0"/>
              </a:rPr>
              <a:t>思维变量</a:t>
            </a:r>
            <a:endParaRPr lang="en-US" altLang="zh-CN" sz="2000" b="1">
              <a:solidFill>
                <a:prstClr val="black"/>
              </a:solidFill>
              <a:latin typeface="Times New Roman" panose="02020603050405020304" pitchFamily="18" charset="0"/>
            </a:endParaRPr>
          </a:p>
          <a:p>
            <a:endParaRPr lang="en-US" altLang="zh-CN" sz="2000" b="1">
              <a:solidFill>
                <a:prstClr val="black"/>
              </a:solidFill>
              <a:latin typeface="Times New Roman" panose="02020603050405020304" pitchFamily="18" charset="0"/>
            </a:endParaRPr>
          </a:p>
          <a:p>
            <a:r>
              <a:rPr lang="zh-CN" altLang="en-US" sz="2000" b="1">
                <a:solidFill>
                  <a:prstClr val="black"/>
                </a:solidFill>
                <a:latin typeface="Times New Roman" panose="02020603050405020304" pitchFamily="18" charset="0"/>
              </a:rPr>
              <a:t>认识变量</a:t>
            </a:r>
            <a:endParaRPr lang="en-US" altLang="zh-CN" sz="2000" b="1">
              <a:solidFill>
                <a:prstClr val="black"/>
              </a:solidFill>
              <a:latin typeface="Times New Roman" panose="02020603050405020304" pitchFamily="18" charset="0"/>
            </a:endParaRPr>
          </a:p>
          <a:p>
            <a:endParaRPr lang="en-US" altLang="zh-CN" sz="2000" b="1">
              <a:solidFill>
                <a:prstClr val="black"/>
              </a:solidFill>
              <a:latin typeface="Times New Roman" panose="02020603050405020304" pitchFamily="18" charset="0"/>
            </a:endParaRPr>
          </a:p>
          <a:p>
            <a:r>
              <a:rPr lang="zh-CN" altLang="en-US" sz="2000" b="1">
                <a:solidFill>
                  <a:prstClr val="black"/>
                </a:solidFill>
                <a:latin typeface="Times New Roman" panose="02020603050405020304" pitchFamily="18" charset="0"/>
              </a:rPr>
              <a:t>情境变量</a:t>
            </a:r>
            <a:endParaRPr lang="zh-CN" altLang="en-US" sz="2000" b="1">
              <a:solidFill>
                <a:prstClr val="black"/>
              </a:solidFill>
              <a:latin typeface="Times New Roman" panose="02020603050405020304" pitchFamily="18" charset="0"/>
            </a:endParaRPr>
          </a:p>
        </p:txBody>
      </p:sp>
      <p:sp>
        <p:nvSpPr>
          <p:cNvPr id="41" name="矩形 40"/>
          <p:cNvSpPr/>
          <p:nvPr/>
        </p:nvSpPr>
        <p:spPr>
          <a:xfrm>
            <a:off x="7392035" y="1583055"/>
            <a:ext cx="2000250" cy="642938"/>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kumimoji="1" lang="en-US" altLang="zh-CN" sz="2400">
              <a:solidFill>
                <a:prstClr val="white"/>
              </a:solidFill>
            </a:endParaRPr>
          </a:p>
          <a:p>
            <a:pPr algn="ctr" eaLnBrk="0" fontAlgn="base" hangingPunct="0">
              <a:spcBef>
                <a:spcPct val="0"/>
              </a:spcBef>
              <a:spcAft>
                <a:spcPct val="0"/>
              </a:spcAft>
              <a:defRPr/>
            </a:pPr>
            <a:r>
              <a:rPr kumimoji="1" lang="zh-CN" altLang="en-US" sz="2000" b="1">
                <a:solidFill>
                  <a:prstClr val="white"/>
                </a:solidFill>
              </a:rPr>
              <a:t>精神价值层面</a:t>
            </a:r>
            <a:endParaRPr kumimoji="1" lang="en-US" altLang="zh-CN" sz="2000" b="1">
              <a:solidFill>
                <a:prstClr val="white"/>
              </a:solidFill>
            </a:endParaRPr>
          </a:p>
          <a:p>
            <a:pPr algn="ctr" eaLnBrk="0" fontAlgn="base" hangingPunct="0">
              <a:spcBef>
                <a:spcPct val="0"/>
              </a:spcBef>
              <a:spcAft>
                <a:spcPct val="0"/>
              </a:spcAft>
              <a:defRPr/>
            </a:pPr>
            <a:endParaRPr kumimoji="1" lang="zh-CN" altLang="en-US" sz="2400">
              <a:solidFill>
                <a:prstClr val="white"/>
              </a:solidFill>
            </a:endParaRPr>
          </a:p>
        </p:txBody>
      </p:sp>
      <p:sp>
        <p:nvSpPr>
          <p:cNvPr id="43" name="矩形 42"/>
          <p:cNvSpPr/>
          <p:nvPr/>
        </p:nvSpPr>
        <p:spPr>
          <a:xfrm>
            <a:off x="7392035" y="4083368"/>
            <a:ext cx="2000250" cy="642938"/>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kumimoji="1" lang="en-US" altLang="zh-CN" sz="2400" b="1">
              <a:solidFill>
                <a:prstClr val="white"/>
              </a:solidFill>
            </a:endParaRPr>
          </a:p>
          <a:p>
            <a:pPr algn="ctr" eaLnBrk="0" fontAlgn="base" hangingPunct="0">
              <a:spcBef>
                <a:spcPct val="0"/>
              </a:spcBef>
              <a:spcAft>
                <a:spcPct val="0"/>
              </a:spcAft>
              <a:defRPr/>
            </a:pPr>
            <a:r>
              <a:rPr kumimoji="1" lang="zh-CN" altLang="en-US" sz="2000" b="1">
                <a:solidFill>
                  <a:prstClr val="white"/>
                </a:solidFill>
              </a:rPr>
              <a:t>实践认识层面</a:t>
            </a:r>
            <a:endParaRPr kumimoji="1" lang="en-US" altLang="zh-CN" sz="2000" b="1">
              <a:solidFill>
                <a:prstClr val="white"/>
              </a:solidFill>
            </a:endParaRPr>
          </a:p>
          <a:p>
            <a:pPr algn="ctr" eaLnBrk="0" fontAlgn="base" hangingPunct="0">
              <a:spcBef>
                <a:spcPct val="0"/>
              </a:spcBef>
              <a:spcAft>
                <a:spcPct val="0"/>
              </a:spcAft>
              <a:defRPr/>
            </a:pPr>
            <a:endParaRPr kumimoji="1" lang="en-US" altLang="zh-CN" sz="2400" b="1">
              <a:solidFill>
                <a:prstClr val="white"/>
              </a:solidFill>
            </a:endParaRPr>
          </a:p>
        </p:txBody>
      </p:sp>
      <p:sp>
        <p:nvSpPr>
          <p:cNvPr id="44" name="矩形 43"/>
          <p:cNvSpPr/>
          <p:nvPr/>
        </p:nvSpPr>
        <p:spPr>
          <a:xfrm>
            <a:off x="7392036" y="2868932"/>
            <a:ext cx="1928813" cy="714375"/>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kumimoji="1" lang="zh-CN" altLang="en-US" sz="2000" b="1">
                <a:solidFill>
                  <a:prstClr val="white"/>
                </a:solidFill>
              </a:rPr>
              <a:t>理性认识层面</a:t>
            </a:r>
            <a:endParaRPr kumimoji="1" lang="zh-CN" altLang="en-US" sz="2000">
              <a:solidFill>
                <a:prstClr val="white"/>
              </a:solidFill>
            </a:endParaRPr>
          </a:p>
        </p:txBody>
      </p:sp>
      <p:cxnSp>
        <p:nvCxnSpPr>
          <p:cNvPr id="26642" name="直接箭头连接符 49"/>
          <p:cNvCxnSpPr/>
          <p:nvPr/>
        </p:nvCxnSpPr>
        <p:spPr>
          <a:xfrm rot="5400000">
            <a:off x="7677785" y="2510156"/>
            <a:ext cx="571500" cy="1588"/>
          </a:xfrm>
          <a:prstGeom prst="straightConnector1">
            <a:avLst/>
          </a:prstGeom>
          <a:ln w="9525" cap="flat" cmpd="sng">
            <a:solidFill>
              <a:schemeClr val="tx1"/>
            </a:solidFill>
            <a:prstDash val="solid"/>
            <a:headEnd type="none" w="med" len="med"/>
            <a:tailEnd type="arrow" w="med" len="med"/>
          </a:ln>
        </p:spPr>
      </p:cxnSp>
      <p:cxnSp>
        <p:nvCxnSpPr>
          <p:cNvPr id="26643" name="直接箭头连接符 51"/>
          <p:cNvCxnSpPr/>
          <p:nvPr/>
        </p:nvCxnSpPr>
        <p:spPr>
          <a:xfrm rot="5400000">
            <a:off x="7714298" y="3832544"/>
            <a:ext cx="500062" cy="1587"/>
          </a:xfrm>
          <a:prstGeom prst="straightConnector1">
            <a:avLst/>
          </a:prstGeom>
          <a:ln w="9525" cap="flat" cmpd="sng">
            <a:solidFill>
              <a:schemeClr val="tx1"/>
            </a:solidFill>
            <a:prstDash val="solid"/>
            <a:headEnd type="none" w="med" len="med"/>
            <a:tailEnd type="arrow" w="med" len="med"/>
          </a:ln>
        </p:spPr>
      </p:cxnSp>
      <p:cxnSp>
        <p:nvCxnSpPr>
          <p:cNvPr id="26644" name="直接箭头连接符 53"/>
          <p:cNvCxnSpPr/>
          <p:nvPr/>
        </p:nvCxnSpPr>
        <p:spPr>
          <a:xfrm rot="5400000" flipH="1" flipV="1">
            <a:off x="8428673" y="3832544"/>
            <a:ext cx="500062" cy="1587"/>
          </a:xfrm>
          <a:prstGeom prst="straightConnector1">
            <a:avLst/>
          </a:prstGeom>
          <a:ln w="9525" cap="flat" cmpd="sng">
            <a:solidFill>
              <a:schemeClr val="tx1"/>
            </a:solidFill>
            <a:prstDash val="solid"/>
            <a:headEnd type="none" w="med" len="med"/>
            <a:tailEnd type="arrow" w="med" len="med"/>
          </a:ln>
        </p:spPr>
      </p:cxnSp>
      <p:cxnSp>
        <p:nvCxnSpPr>
          <p:cNvPr id="26645" name="直接箭头连接符 55"/>
          <p:cNvCxnSpPr/>
          <p:nvPr/>
        </p:nvCxnSpPr>
        <p:spPr>
          <a:xfrm rot="5400000" flipH="1" flipV="1">
            <a:off x="8391525" y="2511109"/>
            <a:ext cx="571500" cy="1587"/>
          </a:xfrm>
          <a:prstGeom prst="straightConnector1">
            <a:avLst/>
          </a:prstGeom>
          <a:ln w="9525" cap="flat" cmpd="sng">
            <a:solidFill>
              <a:schemeClr val="tx1"/>
            </a:solidFill>
            <a:prstDash val="solid"/>
            <a:headEnd type="none" w="med" len="med"/>
            <a:tailEnd type="arrow" w="med" len="med"/>
          </a:ln>
        </p:spPr>
      </p:cxnSp>
      <p:cxnSp>
        <p:nvCxnSpPr>
          <p:cNvPr id="26646" name="直接连接符 61"/>
          <p:cNvCxnSpPr/>
          <p:nvPr/>
        </p:nvCxnSpPr>
        <p:spPr>
          <a:xfrm rot="5400000">
            <a:off x="8463599" y="3083244"/>
            <a:ext cx="2287587" cy="1587"/>
          </a:xfrm>
          <a:prstGeom prst="line">
            <a:avLst/>
          </a:prstGeom>
          <a:ln w="9525" cap="flat" cmpd="sng">
            <a:solidFill>
              <a:schemeClr val="tx1"/>
            </a:solidFill>
            <a:prstDash val="solid"/>
            <a:headEnd type="none" w="med" len="med"/>
            <a:tailEnd type="none" w="med" len="med"/>
          </a:ln>
        </p:spPr>
      </p:cxnSp>
      <p:cxnSp>
        <p:nvCxnSpPr>
          <p:cNvPr id="26647" name="直接箭头连接符 63"/>
          <p:cNvCxnSpPr>
            <a:endCxn id="43" idx="3"/>
          </p:cNvCxnSpPr>
          <p:nvPr/>
        </p:nvCxnSpPr>
        <p:spPr>
          <a:xfrm rot="-10800000" flipV="1">
            <a:off x="9392286" y="4262757"/>
            <a:ext cx="214313" cy="142875"/>
          </a:xfrm>
          <a:prstGeom prst="straightConnector1">
            <a:avLst/>
          </a:prstGeom>
          <a:ln w="9525" cap="flat" cmpd="sng">
            <a:solidFill>
              <a:schemeClr val="tx1"/>
            </a:solidFill>
            <a:prstDash val="solid"/>
            <a:headEnd type="none" w="med" len="med"/>
            <a:tailEnd type="arrow" w="med" len="med"/>
          </a:ln>
        </p:spPr>
      </p:cxnSp>
      <p:cxnSp>
        <p:nvCxnSpPr>
          <p:cNvPr id="26648" name="直接箭头连接符 80"/>
          <p:cNvCxnSpPr>
            <a:endCxn id="41" idx="3"/>
          </p:cNvCxnSpPr>
          <p:nvPr/>
        </p:nvCxnSpPr>
        <p:spPr>
          <a:xfrm rot="10800000">
            <a:off x="9392286" y="1905002"/>
            <a:ext cx="214313" cy="36513"/>
          </a:xfrm>
          <a:prstGeom prst="straightConnector1">
            <a:avLst/>
          </a:prstGeom>
          <a:ln w="9525" cap="flat" cmpd="sng">
            <a:solidFill>
              <a:schemeClr val="tx1"/>
            </a:solidFill>
            <a:prstDash val="solid"/>
            <a:headEnd type="none" w="med" len="med"/>
            <a:tailEnd type="arrow" w="med" len="med"/>
          </a:ln>
        </p:spPr>
      </p:cxnSp>
      <p:sp>
        <p:nvSpPr>
          <p:cNvPr id="26649" name="TextBox 81"/>
          <p:cNvSpPr txBox="1"/>
          <p:nvPr/>
        </p:nvSpPr>
        <p:spPr>
          <a:xfrm>
            <a:off x="4605973" y="2583180"/>
            <a:ext cx="2286000" cy="1016000"/>
          </a:xfrm>
          <a:prstGeom prst="rect">
            <a:avLst/>
          </a:prstGeom>
          <a:noFill/>
          <a:ln w="9525">
            <a:noFill/>
          </a:ln>
        </p:spPr>
        <p:txBody>
          <a:bodyPr>
            <a:spAutoFit/>
          </a:bodyPr>
          <a:lstStyle/>
          <a:p>
            <a:r>
              <a:rPr lang="zh-CN" altLang="en-US" sz="2000" b="1">
                <a:solidFill>
                  <a:srgbClr val="FF0000"/>
                </a:solidFill>
                <a:latin typeface="Times New Roman" panose="02020603050405020304" pitchFamily="18" charset="0"/>
              </a:rPr>
              <a:t>证据推理</a:t>
            </a:r>
            <a:endParaRPr lang="en-US" altLang="zh-CN" sz="2000" b="1">
              <a:solidFill>
                <a:srgbClr val="FF0000"/>
              </a:solidFill>
              <a:latin typeface="Times New Roman" panose="02020603050405020304" pitchFamily="18" charset="0"/>
            </a:endParaRPr>
          </a:p>
          <a:p>
            <a:r>
              <a:rPr lang="zh-CN" altLang="en-US" sz="2000" b="1">
                <a:solidFill>
                  <a:srgbClr val="FF0000"/>
                </a:solidFill>
                <a:latin typeface="Times New Roman" panose="02020603050405020304" pitchFamily="18" charset="0"/>
              </a:rPr>
              <a:t>       与</a:t>
            </a:r>
            <a:endParaRPr lang="en-US" altLang="zh-CN" sz="2000" b="1">
              <a:solidFill>
                <a:srgbClr val="FF0000"/>
              </a:solidFill>
              <a:latin typeface="Times New Roman" panose="02020603050405020304" pitchFamily="18" charset="0"/>
            </a:endParaRPr>
          </a:p>
          <a:p>
            <a:r>
              <a:rPr lang="zh-CN" altLang="en-US" sz="2000" b="1">
                <a:solidFill>
                  <a:srgbClr val="FF0000"/>
                </a:solidFill>
                <a:latin typeface="Times New Roman" panose="02020603050405020304" pitchFamily="18" charset="0"/>
              </a:rPr>
              <a:t>模型认知</a:t>
            </a:r>
            <a:endParaRPr lang="zh-CN" altLang="en-US" sz="2000" b="1">
              <a:solidFill>
                <a:srgbClr val="FF0000"/>
              </a:solidFill>
              <a:latin typeface="Times New Roman" panose="02020603050405020304" pitchFamily="18" charset="0"/>
            </a:endParaRPr>
          </a:p>
        </p:txBody>
      </p:sp>
      <p:sp>
        <p:nvSpPr>
          <p:cNvPr id="26650" name="矩形 82"/>
          <p:cNvSpPr/>
          <p:nvPr/>
        </p:nvSpPr>
        <p:spPr>
          <a:xfrm>
            <a:off x="1891349" y="4226245"/>
            <a:ext cx="1214437" cy="357187"/>
          </a:xfrm>
          <a:prstGeom prst="rect">
            <a:avLst/>
          </a:prstGeom>
          <a:solidFill>
            <a:schemeClr val="accent1"/>
          </a:solidFill>
          <a:ln w="9525" cap="flat" cmpd="sng">
            <a:solidFill>
              <a:schemeClr val="tx1"/>
            </a:solidFill>
            <a:prstDash val="solid"/>
            <a:round/>
            <a:headEnd type="none" w="med" len="med"/>
            <a:tailEnd type="none" w="med" len="med"/>
          </a:ln>
        </p:spPr>
        <p:txBody>
          <a:bodyPr/>
          <a:lstStyle/>
          <a:p>
            <a:r>
              <a:rPr lang="zh-CN" altLang="en-US" sz="2000" b="1">
                <a:solidFill>
                  <a:prstClr val="black"/>
                </a:solidFill>
                <a:latin typeface="Times New Roman" panose="02020603050405020304" pitchFamily="18" charset="0"/>
              </a:rPr>
              <a:t>  </a:t>
            </a:r>
            <a:r>
              <a:rPr lang="zh-CN" altLang="en-US" sz="2000" b="1">
                <a:solidFill>
                  <a:prstClr val="white"/>
                </a:solidFill>
                <a:latin typeface="Times New Roman" panose="02020603050405020304" pitchFamily="18" charset="0"/>
              </a:rPr>
              <a:t>水平</a:t>
            </a:r>
            <a:r>
              <a:rPr lang="en-US" altLang="zh-CN" sz="2000" b="1">
                <a:solidFill>
                  <a:prstClr val="white"/>
                </a:solidFill>
                <a:latin typeface="Times New Roman" panose="02020603050405020304" pitchFamily="18" charset="0"/>
              </a:rPr>
              <a:t>1</a:t>
            </a:r>
            <a:endParaRPr lang="zh-CN" altLang="en-US" sz="2000" b="1">
              <a:solidFill>
                <a:prstClr val="white"/>
              </a:solidFill>
              <a:latin typeface="Times New Roman" panose="02020603050405020304" pitchFamily="18" charset="0"/>
            </a:endParaRPr>
          </a:p>
          <a:p>
            <a:endParaRPr lang="zh-CN" altLang="en-US">
              <a:solidFill>
                <a:prstClr val="black"/>
              </a:solidFill>
              <a:ea typeface="ヒラギノ角ゴ Pro W3"/>
            </a:endParaRPr>
          </a:p>
        </p:txBody>
      </p:sp>
      <p:sp>
        <p:nvSpPr>
          <p:cNvPr id="26651" name="矩形 83"/>
          <p:cNvSpPr/>
          <p:nvPr/>
        </p:nvSpPr>
        <p:spPr>
          <a:xfrm>
            <a:off x="1891349" y="3368994"/>
            <a:ext cx="1214437" cy="357187"/>
          </a:xfrm>
          <a:prstGeom prst="rect">
            <a:avLst/>
          </a:prstGeom>
          <a:solidFill>
            <a:schemeClr val="accent1"/>
          </a:solidFill>
          <a:ln w="9525" cap="flat" cmpd="sng">
            <a:solidFill>
              <a:schemeClr val="tx1"/>
            </a:solidFill>
            <a:prstDash val="solid"/>
            <a:round/>
            <a:headEnd type="none" w="med" len="med"/>
            <a:tailEnd type="none" w="med" len="med"/>
          </a:ln>
        </p:spPr>
        <p:txBody>
          <a:bodyPr/>
          <a:lstStyle/>
          <a:p>
            <a:r>
              <a:rPr lang="zh-CN" altLang="en-US" sz="2000" b="1">
                <a:solidFill>
                  <a:prstClr val="black"/>
                </a:solidFill>
                <a:latin typeface="Times New Roman" panose="02020603050405020304" pitchFamily="18" charset="0"/>
              </a:rPr>
              <a:t>  </a:t>
            </a:r>
            <a:r>
              <a:rPr lang="zh-CN" altLang="en-US" sz="2000" b="1">
                <a:solidFill>
                  <a:prstClr val="white"/>
                </a:solidFill>
                <a:latin typeface="Times New Roman" panose="02020603050405020304" pitchFamily="18" charset="0"/>
              </a:rPr>
              <a:t>水平</a:t>
            </a:r>
            <a:r>
              <a:rPr lang="en-US" altLang="zh-CN" sz="2000" b="1">
                <a:solidFill>
                  <a:prstClr val="white"/>
                </a:solidFill>
                <a:latin typeface="Times New Roman" panose="02020603050405020304" pitchFamily="18" charset="0"/>
              </a:rPr>
              <a:t>2</a:t>
            </a:r>
            <a:endParaRPr lang="zh-CN" altLang="en-US" sz="2000" b="1">
              <a:solidFill>
                <a:prstClr val="white"/>
              </a:solidFill>
              <a:latin typeface="Times New Roman" panose="02020603050405020304" pitchFamily="18" charset="0"/>
            </a:endParaRPr>
          </a:p>
          <a:p>
            <a:endParaRPr lang="zh-CN" altLang="en-US">
              <a:solidFill>
                <a:prstClr val="black"/>
              </a:solidFill>
              <a:ea typeface="ヒラギノ角ゴ Pro W3"/>
            </a:endParaRPr>
          </a:p>
        </p:txBody>
      </p:sp>
      <p:sp>
        <p:nvSpPr>
          <p:cNvPr id="26652" name="矩形 84"/>
          <p:cNvSpPr/>
          <p:nvPr/>
        </p:nvSpPr>
        <p:spPr>
          <a:xfrm>
            <a:off x="1891349" y="2511745"/>
            <a:ext cx="1214437" cy="357187"/>
          </a:xfrm>
          <a:prstGeom prst="rect">
            <a:avLst/>
          </a:prstGeom>
          <a:solidFill>
            <a:schemeClr val="accent1"/>
          </a:solidFill>
          <a:ln w="9525" cap="flat" cmpd="sng">
            <a:solidFill>
              <a:schemeClr val="tx1"/>
            </a:solidFill>
            <a:prstDash val="solid"/>
            <a:round/>
            <a:headEnd type="none" w="med" len="med"/>
            <a:tailEnd type="none" w="med" len="med"/>
          </a:ln>
        </p:spPr>
        <p:txBody>
          <a:bodyPr/>
          <a:lstStyle/>
          <a:p>
            <a:r>
              <a:rPr lang="zh-CN" altLang="en-US" sz="2000" b="1">
                <a:solidFill>
                  <a:prstClr val="black"/>
                </a:solidFill>
                <a:latin typeface="Times New Roman" panose="02020603050405020304" pitchFamily="18" charset="0"/>
              </a:rPr>
              <a:t>  </a:t>
            </a:r>
            <a:r>
              <a:rPr lang="zh-CN" altLang="en-US" sz="2000" b="1">
                <a:solidFill>
                  <a:prstClr val="white"/>
                </a:solidFill>
                <a:latin typeface="Times New Roman" panose="02020603050405020304" pitchFamily="18" charset="0"/>
              </a:rPr>
              <a:t>水平</a:t>
            </a:r>
            <a:r>
              <a:rPr lang="en-US" altLang="zh-CN" sz="2000" b="1">
                <a:solidFill>
                  <a:prstClr val="white"/>
                </a:solidFill>
                <a:latin typeface="Times New Roman" panose="02020603050405020304" pitchFamily="18" charset="0"/>
              </a:rPr>
              <a:t>3</a:t>
            </a:r>
            <a:endParaRPr lang="zh-CN" altLang="en-US" sz="2000" b="1">
              <a:solidFill>
                <a:prstClr val="white"/>
              </a:solidFill>
              <a:latin typeface="Times New Roman" panose="02020603050405020304" pitchFamily="18" charset="0"/>
            </a:endParaRPr>
          </a:p>
          <a:p>
            <a:endParaRPr lang="zh-CN" altLang="en-US">
              <a:solidFill>
                <a:prstClr val="black"/>
              </a:solidFill>
              <a:ea typeface="ヒラギノ角ゴ Pro W3"/>
            </a:endParaRPr>
          </a:p>
        </p:txBody>
      </p:sp>
      <p:sp>
        <p:nvSpPr>
          <p:cNvPr id="26653" name="矩形 85"/>
          <p:cNvSpPr/>
          <p:nvPr/>
        </p:nvSpPr>
        <p:spPr>
          <a:xfrm>
            <a:off x="1891349" y="1654493"/>
            <a:ext cx="1214437" cy="357187"/>
          </a:xfrm>
          <a:prstGeom prst="rect">
            <a:avLst/>
          </a:prstGeom>
          <a:solidFill>
            <a:schemeClr val="accent1"/>
          </a:solidFill>
          <a:ln w="9525" cap="flat" cmpd="sng">
            <a:solidFill>
              <a:schemeClr val="tx1"/>
            </a:solidFill>
            <a:prstDash val="solid"/>
            <a:round/>
            <a:headEnd type="none" w="med" len="med"/>
            <a:tailEnd type="none" w="med" len="med"/>
          </a:ln>
        </p:spPr>
        <p:txBody>
          <a:bodyPr/>
          <a:lstStyle/>
          <a:p>
            <a:r>
              <a:rPr lang="zh-CN" altLang="en-US" sz="2000" b="1">
                <a:solidFill>
                  <a:prstClr val="black"/>
                </a:solidFill>
                <a:latin typeface="Times New Roman" panose="02020603050405020304" pitchFamily="18" charset="0"/>
              </a:rPr>
              <a:t>  </a:t>
            </a:r>
            <a:r>
              <a:rPr lang="zh-CN" altLang="en-US" sz="2000" b="1">
                <a:solidFill>
                  <a:prstClr val="white"/>
                </a:solidFill>
                <a:latin typeface="Times New Roman" panose="02020603050405020304" pitchFamily="18" charset="0"/>
              </a:rPr>
              <a:t>水平</a:t>
            </a:r>
            <a:r>
              <a:rPr lang="en-US" altLang="zh-CN" sz="2000" b="1">
                <a:solidFill>
                  <a:prstClr val="white"/>
                </a:solidFill>
                <a:latin typeface="Times New Roman" panose="02020603050405020304" pitchFamily="18" charset="0"/>
              </a:rPr>
              <a:t>4</a:t>
            </a:r>
            <a:endParaRPr lang="zh-CN" altLang="en-US" sz="2000" b="1">
              <a:solidFill>
                <a:prstClr val="white"/>
              </a:solidFill>
              <a:latin typeface="Times New Roman" panose="02020603050405020304" pitchFamily="18" charset="0"/>
            </a:endParaRPr>
          </a:p>
          <a:p>
            <a:endParaRPr lang="zh-CN" altLang="en-US">
              <a:solidFill>
                <a:prstClr val="black"/>
              </a:solidFill>
              <a:ea typeface="ヒラギノ角ゴ Pro W3"/>
            </a:endParaRPr>
          </a:p>
        </p:txBody>
      </p:sp>
      <p:sp>
        <p:nvSpPr>
          <p:cNvPr id="26654" name="TextBox 91"/>
          <p:cNvSpPr txBox="1"/>
          <p:nvPr/>
        </p:nvSpPr>
        <p:spPr>
          <a:xfrm>
            <a:off x="3963036" y="4154805"/>
            <a:ext cx="2500313" cy="707886"/>
          </a:xfrm>
          <a:prstGeom prst="rect">
            <a:avLst/>
          </a:prstGeom>
          <a:noFill/>
          <a:ln w="9525">
            <a:noFill/>
          </a:ln>
        </p:spPr>
        <p:txBody>
          <a:bodyPr>
            <a:spAutoFit/>
          </a:bodyPr>
          <a:lstStyle/>
          <a:p>
            <a:pPr algn="ctr"/>
            <a:r>
              <a:rPr lang="zh-CN" altLang="en-US" sz="2000" b="1">
                <a:solidFill>
                  <a:srgbClr val="FF0000"/>
                </a:solidFill>
                <a:latin typeface="Times New Roman" panose="02020603050405020304" pitchFamily="18" charset="0"/>
              </a:rPr>
              <a:t>实验探究与创新意识</a:t>
            </a:r>
            <a:endParaRPr lang="zh-CN" altLang="en-US" sz="2000" b="1">
              <a:solidFill>
                <a:srgbClr val="FF0000"/>
              </a:solidFill>
              <a:latin typeface="Times New Roman" panose="02020603050405020304" pitchFamily="18" charset="0"/>
            </a:endParaRPr>
          </a:p>
          <a:p>
            <a:endParaRPr lang="zh-CN" altLang="en-US" sz="2000" b="1">
              <a:solidFill>
                <a:srgbClr val="FF0000"/>
              </a:solidFill>
              <a:latin typeface="Times New Roman" panose="02020603050405020304" pitchFamily="18" charset="0"/>
            </a:endParaRPr>
          </a:p>
        </p:txBody>
      </p:sp>
      <p:cxnSp>
        <p:nvCxnSpPr>
          <p:cNvPr id="26655" name="直接箭头连接符 103"/>
          <p:cNvCxnSpPr>
            <a:stCxn id="26651" idx="0"/>
            <a:endCxn id="26652" idx="2"/>
          </p:cNvCxnSpPr>
          <p:nvPr/>
        </p:nvCxnSpPr>
        <p:spPr>
          <a:xfrm flipH="1" flipV="1">
            <a:off x="2498408" y="2868613"/>
            <a:ext cx="0" cy="500380"/>
          </a:xfrm>
          <a:prstGeom prst="straightConnector1">
            <a:avLst/>
          </a:prstGeom>
          <a:ln w="9525" cap="flat" cmpd="sng">
            <a:solidFill>
              <a:schemeClr val="tx1"/>
            </a:solidFill>
            <a:prstDash val="solid"/>
            <a:headEnd type="none" w="med" len="med"/>
            <a:tailEnd type="arrow" w="med" len="med"/>
          </a:ln>
        </p:spPr>
      </p:cxnSp>
      <p:cxnSp>
        <p:nvCxnSpPr>
          <p:cNvPr id="26656" name="直接箭头连接符 105"/>
          <p:cNvCxnSpPr>
            <a:stCxn id="26652" idx="0"/>
            <a:endCxn id="26653" idx="2"/>
          </p:cNvCxnSpPr>
          <p:nvPr/>
        </p:nvCxnSpPr>
        <p:spPr>
          <a:xfrm flipH="1" flipV="1">
            <a:off x="2498408" y="2011363"/>
            <a:ext cx="0" cy="500380"/>
          </a:xfrm>
          <a:prstGeom prst="straightConnector1">
            <a:avLst/>
          </a:prstGeom>
          <a:ln w="9525" cap="flat" cmpd="sng">
            <a:solidFill>
              <a:schemeClr val="tx1"/>
            </a:solidFill>
            <a:prstDash val="solid"/>
            <a:headEnd type="none" w="med" len="med"/>
            <a:tailEnd type="arrow" w="med" len="med"/>
          </a:ln>
        </p:spPr>
      </p:cxnSp>
      <p:cxnSp>
        <p:nvCxnSpPr>
          <p:cNvPr id="26657" name="直接箭头连接符 113"/>
          <p:cNvCxnSpPr/>
          <p:nvPr/>
        </p:nvCxnSpPr>
        <p:spPr>
          <a:xfrm flipH="1" flipV="1">
            <a:off x="2462848" y="3799205"/>
            <a:ext cx="0" cy="355600"/>
          </a:xfrm>
          <a:prstGeom prst="straightConnector1">
            <a:avLst/>
          </a:prstGeom>
          <a:ln w="9525" cap="flat" cmpd="sng">
            <a:solidFill>
              <a:schemeClr val="tx1"/>
            </a:solidFill>
            <a:prstDash val="solid"/>
            <a:headEnd type="none" w="med" len="med"/>
            <a:tailEnd type="arrow" w="med" len="med"/>
          </a:ln>
        </p:spPr>
      </p:cxnSp>
      <p:sp>
        <p:nvSpPr>
          <p:cNvPr id="3" name="文本框 2"/>
          <p:cNvSpPr txBox="1"/>
          <p:nvPr/>
        </p:nvSpPr>
        <p:spPr>
          <a:xfrm>
            <a:off x="153670" y="139065"/>
            <a:ext cx="9982200" cy="583565"/>
          </a:xfrm>
          <a:prstGeom prst="rect">
            <a:avLst/>
          </a:prstGeom>
          <a:noFill/>
        </p:spPr>
        <p:txBody>
          <a:bodyPr wrap="none" rtlCol="0" anchor="t">
            <a:spAutoFit/>
          </a:bodyPr>
          <a:lstStyle/>
          <a:p>
            <a:r>
              <a:rPr lang="zh-CN" altLang="en-US" sz="3200" b="1">
                <a:solidFill>
                  <a:srgbClr val="002060"/>
                </a:solidFill>
                <a:latin typeface="黑体" panose="02010600030101010101" pitchFamily="49" charset="-122"/>
                <a:ea typeface="黑体" panose="02010600030101010101" pitchFamily="49" charset="-122"/>
                <a:sym typeface="+mn-ea"/>
              </a:rPr>
              <a:t>四层：“必备知识、关键能力、</a:t>
            </a:r>
            <a:r>
              <a:rPr lang="zh-CN" altLang="en-US" sz="3200" b="1">
                <a:solidFill>
                  <a:srgbClr val="FF0000"/>
                </a:solidFill>
                <a:latin typeface="黑体" panose="02010600030101010101" pitchFamily="49" charset="-122"/>
                <a:ea typeface="黑体" panose="02010600030101010101" pitchFamily="49" charset="-122"/>
                <a:sym typeface="+mn-ea"/>
              </a:rPr>
              <a:t>学科素养</a:t>
            </a:r>
            <a:r>
              <a:rPr lang="zh-CN" altLang="en-US" sz="3200" b="1">
                <a:solidFill>
                  <a:srgbClr val="002060"/>
                </a:solidFill>
                <a:latin typeface="黑体" panose="02010600030101010101" pitchFamily="49" charset="-122"/>
                <a:ea typeface="黑体" panose="02010600030101010101" pitchFamily="49" charset="-122"/>
                <a:sym typeface="+mn-ea"/>
              </a:rPr>
              <a:t>、核心价值”</a:t>
            </a:r>
            <a:endParaRPr lang="zh-CN" altLang="en-US" sz="3200">
              <a:solidFill>
                <a:prstClr val="black"/>
              </a:solidFill>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6637"/>
                                        </p:tgtEl>
                                        <p:attrNameLst>
                                          <p:attrName>style.visibility</p:attrName>
                                        </p:attrNameLst>
                                      </p:cBhvr>
                                      <p:to>
                                        <p:strVal val="visible"/>
                                      </p:to>
                                    </p:set>
                                    <p:animEffect transition="in" filter="blinds(horizontal)">
                                      <p:cBhvr>
                                        <p:cTn id="7" dur="500"/>
                                        <p:tgtEl>
                                          <p:spTgt spid="2663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blinds(horizontal)">
                                      <p:cBhvr>
                                        <p:cTn id="12" dur="500"/>
                                        <p:tgtEl>
                                          <p:spTgt spid="41"/>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blinds(horizontal)">
                                      <p:cBhvr>
                                        <p:cTn id="15" dur="500"/>
                                        <p:tgtEl>
                                          <p:spTgt spid="43"/>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44"/>
                                        </p:tgtEl>
                                        <p:attrNameLst>
                                          <p:attrName>style.visibility</p:attrName>
                                        </p:attrNameLst>
                                      </p:cBhvr>
                                      <p:to>
                                        <p:strVal val="visible"/>
                                      </p:to>
                                    </p:set>
                                    <p:animEffect transition="in" filter="blinds(horizontal)">
                                      <p:cBhvr>
                                        <p:cTn id="18" dur="500"/>
                                        <p:tgtEl>
                                          <p:spTgt spid="44"/>
                                        </p:tgtEl>
                                      </p:cBhvr>
                                    </p:animEffect>
                                  </p:childTnLst>
                                </p:cTn>
                              </p:par>
                              <p:par>
                                <p:cTn id="19" presetID="3" presetClass="entr" presetSubtype="10" fill="hold" nodeType="withEffect">
                                  <p:stCondLst>
                                    <p:cond delay="0"/>
                                  </p:stCondLst>
                                  <p:childTnLst>
                                    <p:set>
                                      <p:cBhvr>
                                        <p:cTn id="20" dur="1" fill="hold">
                                          <p:stCondLst>
                                            <p:cond delay="0"/>
                                          </p:stCondLst>
                                        </p:cTn>
                                        <p:tgtEl>
                                          <p:spTgt spid="26642"/>
                                        </p:tgtEl>
                                        <p:attrNameLst>
                                          <p:attrName>style.visibility</p:attrName>
                                        </p:attrNameLst>
                                      </p:cBhvr>
                                      <p:to>
                                        <p:strVal val="visible"/>
                                      </p:to>
                                    </p:set>
                                    <p:animEffect transition="in" filter="blinds(horizontal)">
                                      <p:cBhvr>
                                        <p:cTn id="21" dur="500"/>
                                        <p:tgtEl>
                                          <p:spTgt spid="26642"/>
                                        </p:tgtEl>
                                      </p:cBhvr>
                                    </p:animEffect>
                                  </p:childTnLst>
                                </p:cTn>
                              </p:par>
                              <p:par>
                                <p:cTn id="22" presetID="3" presetClass="entr" presetSubtype="10" fill="hold" nodeType="withEffect">
                                  <p:stCondLst>
                                    <p:cond delay="0"/>
                                  </p:stCondLst>
                                  <p:childTnLst>
                                    <p:set>
                                      <p:cBhvr>
                                        <p:cTn id="23" dur="1" fill="hold">
                                          <p:stCondLst>
                                            <p:cond delay="0"/>
                                          </p:stCondLst>
                                        </p:cTn>
                                        <p:tgtEl>
                                          <p:spTgt spid="26643"/>
                                        </p:tgtEl>
                                        <p:attrNameLst>
                                          <p:attrName>style.visibility</p:attrName>
                                        </p:attrNameLst>
                                      </p:cBhvr>
                                      <p:to>
                                        <p:strVal val="visible"/>
                                      </p:to>
                                    </p:set>
                                    <p:animEffect transition="in" filter="blinds(horizontal)">
                                      <p:cBhvr>
                                        <p:cTn id="24" dur="500"/>
                                        <p:tgtEl>
                                          <p:spTgt spid="26643"/>
                                        </p:tgtEl>
                                      </p:cBhvr>
                                    </p:animEffect>
                                  </p:childTnLst>
                                </p:cTn>
                              </p:par>
                              <p:par>
                                <p:cTn id="25" presetID="3" presetClass="entr" presetSubtype="10" fill="hold" nodeType="withEffect">
                                  <p:stCondLst>
                                    <p:cond delay="0"/>
                                  </p:stCondLst>
                                  <p:childTnLst>
                                    <p:set>
                                      <p:cBhvr>
                                        <p:cTn id="26" dur="1" fill="hold">
                                          <p:stCondLst>
                                            <p:cond delay="0"/>
                                          </p:stCondLst>
                                        </p:cTn>
                                        <p:tgtEl>
                                          <p:spTgt spid="26644"/>
                                        </p:tgtEl>
                                        <p:attrNameLst>
                                          <p:attrName>style.visibility</p:attrName>
                                        </p:attrNameLst>
                                      </p:cBhvr>
                                      <p:to>
                                        <p:strVal val="visible"/>
                                      </p:to>
                                    </p:set>
                                    <p:animEffect transition="in" filter="blinds(horizontal)">
                                      <p:cBhvr>
                                        <p:cTn id="27" dur="500"/>
                                        <p:tgtEl>
                                          <p:spTgt spid="26644"/>
                                        </p:tgtEl>
                                      </p:cBhvr>
                                    </p:animEffect>
                                  </p:childTnLst>
                                </p:cTn>
                              </p:par>
                              <p:par>
                                <p:cTn id="28" presetID="3" presetClass="entr" presetSubtype="10" fill="hold" nodeType="withEffect">
                                  <p:stCondLst>
                                    <p:cond delay="0"/>
                                  </p:stCondLst>
                                  <p:childTnLst>
                                    <p:set>
                                      <p:cBhvr>
                                        <p:cTn id="29" dur="1" fill="hold">
                                          <p:stCondLst>
                                            <p:cond delay="0"/>
                                          </p:stCondLst>
                                        </p:cTn>
                                        <p:tgtEl>
                                          <p:spTgt spid="26645"/>
                                        </p:tgtEl>
                                        <p:attrNameLst>
                                          <p:attrName>style.visibility</p:attrName>
                                        </p:attrNameLst>
                                      </p:cBhvr>
                                      <p:to>
                                        <p:strVal val="visible"/>
                                      </p:to>
                                    </p:set>
                                    <p:animEffect transition="in" filter="blinds(horizontal)">
                                      <p:cBhvr>
                                        <p:cTn id="30" dur="500"/>
                                        <p:tgtEl>
                                          <p:spTgt spid="26645"/>
                                        </p:tgtEl>
                                      </p:cBhvr>
                                    </p:animEffect>
                                  </p:childTnLst>
                                </p:cTn>
                              </p:par>
                              <p:par>
                                <p:cTn id="31" presetID="3" presetClass="entr" presetSubtype="10" fill="hold" nodeType="withEffect">
                                  <p:stCondLst>
                                    <p:cond delay="0"/>
                                  </p:stCondLst>
                                  <p:childTnLst>
                                    <p:set>
                                      <p:cBhvr>
                                        <p:cTn id="32" dur="1" fill="hold">
                                          <p:stCondLst>
                                            <p:cond delay="0"/>
                                          </p:stCondLst>
                                        </p:cTn>
                                        <p:tgtEl>
                                          <p:spTgt spid="26646"/>
                                        </p:tgtEl>
                                        <p:attrNameLst>
                                          <p:attrName>style.visibility</p:attrName>
                                        </p:attrNameLst>
                                      </p:cBhvr>
                                      <p:to>
                                        <p:strVal val="visible"/>
                                      </p:to>
                                    </p:set>
                                    <p:animEffect transition="in" filter="blinds(horizontal)">
                                      <p:cBhvr>
                                        <p:cTn id="33" dur="500"/>
                                        <p:tgtEl>
                                          <p:spTgt spid="26646"/>
                                        </p:tgtEl>
                                      </p:cBhvr>
                                    </p:animEffect>
                                  </p:childTnLst>
                                </p:cTn>
                              </p:par>
                              <p:par>
                                <p:cTn id="34" presetID="3" presetClass="entr" presetSubtype="10" fill="hold" nodeType="withEffect">
                                  <p:stCondLst>
                                    <p:cond delay="0"/>
                                  </p:stCondLst>
                                  <p:childTnLst>
                                    <p:set>
                                      <p:cBhvr>
                                        <p:cTn id="35" dur="1" fill="hold">
                                          <p:stCondLst>
                                            <p:cond delay="0"/>
                                          </p:stCondLst>
                                        </p:cTn>
                                        <p:tgtEl>
                                          <p:spTgt spid="26647"/>
                                        </p:tgtEl>
                                        <p:attrNameLst>
                                          <p:attrName>style.visibility</p:attrName>
                                        </p:attrNameLst>
                                      </p:cBhvr>
                                      <p:to>
                                        <p:strVal val="visible"/>
                                      </p:to>
                                    </p:set>
                                    <p:animEffect transition="in" filter="blinds(horizontal)">
                                      <p:cBhvr>
                                        <p:cTn id="36" dur="500"/>
                                        <p:tgtEl>
                                          <p:spTgt spid="26647"/>
                                        </p:tgtEl>
                                      </p:cBhvr>
                                    </p:animEffect>
                                  </p:childTnLst>
                                </p:cTn>
                              </p:par>
                              <p:par>
                                <p:cTn id="37" presetID="3" presetClass="entr" presetSubtype="10" fill="hold" nodeType="withEffect">
                                  <p:stCondLst>
                                    <p:cond delay="0"/>
                                  </p:stCondLst>
                                  <p:childTnLst>
                                    <p:set>
                                      <p:cBhvr>
                                        <p:cTn id="38" dur="1" fill="hold">
                                          <p:stCondLst>
                                            <p:cond delay="0"/>
                                          </p:stCondLst>
                                        </p:cTn>
                                        <p:tgtEl>
                                          <p:spTgt spid="26648"/>
                                        </p:tgtEl>
                                        <p:attrNameLst>
                                          <p:attrName>style.visibility</p:attrName>
                                        </p:attrNameLst>
                                      </p:cBhvr>
                                      <p:to>
                                        <p:strVal val="visible"/>
                                      </p:to>
                                    </p:set>
                                    <p:animEffect transition="in" filter="blinds(horizontal)">
                                      <p:cBhvr>
                                        <p:cTn id="39" dur="500"/>
                                        <p:tgtEl>
                                          <p:spTgt spid="26648"/>
                                        </p:tgtEl>
                                      </p:cBhvr>
                                    </p:animEffect>
                                  </p:childTnLst>
                                </p:cTn>
                              </p:par>
                            </p:childTnLst>
                          </p:cTn>
                        </p:par>
                      </p:childTnLst>
                    </p:cTn>
                  </p:par>
                  <p:par>
                    <p:cTn id="40" fill="hold">
                      <p:stCondLst>
                        <p:cond delay="indefinite"/>
                      </p:stCondLst>
                      <p:childTnLst>
                        <p:par>
                          <p:cTn id="41" fill="hold">
                            <p:stCondLst>
                              <p:cond delay="0"/>
                            </p:stCondLst>
                            <p:childTnLst>
                              <p:par>
                                <p:cTn id="42" presetID="3" presetClass="entr" presetSubtype="10" fill="hold" grpId="0" nodeType="clickEffect">
                                  <p:stCondLst>
                                    <p:cond delay="0"/>
                                  </p:stCondLst>
                                  <p:childTnLst>
                                    <p:set>
                                      <p:cBhvr>
                                        <p:cTn id="43" dur="1" fill="hold">
                                          <p:stCondLst>
                                            <p:cond delay="0"/>
                                          </p:stCondLst>
                                        </p:cTn>
                                        <p:tgtEl>
                                          <p:spTgt spid="26638"/>
                                        </p:tgtEl>
                                        <p:attrNameLst>
                                          <p:attrName>style.visibility</p:attrName>
                                        </p:attrNameLst>
                                      </p:cBhvr>
                                      <p:to>
                                        <p:strVal val="visible"/>
                                      </p:to>
                                    </p:set>
                                    <p:animEffect transition="in" filter="blinds(horizontal)">
                                      <p:cBhvr>
                                        <p:cTn id="44" dur="500"/>
                                        <p:tgtEl>
                                          <p:spTgt spid="26638"/>
                                        </p:tgtEl>
                                      </p:cBhvr>
                                    </p:animEffect>
                                  </p:childTnLst>
                                </p:cTn>
                              </p:par>
                              <p:par>
                                <p:cTn id="45" presetID="3" presetClass="entr" presetSubtype="10" fill="hold" grpId="0" nodeType="withEffect">
                                  <p:stCondLst>
                                    <p:cond delay="0"/>
                                  </p:stCondLst>
                                  <p:childTnLst>
                                    <p:set>
                                      <p:cBhvr>
                                        <p:cTn id="46" dur="1" fill="hold">
                                          <p:stCondLst>
                                            <p:cond delay="0"/>
                                          </p:stCondLst>
                                        </p:cTn>
                                        <p:tgtEl>
                                          <p:spTgt spid="26650"/>
                                        </p:tgtEl>
                                        <p:attrNameLst>
                                          <p:attrName>style.visibility</p:attrName>
                                        </p:attrNameLst>
                                      </p:cBhvr>
                                      <p:to>
                                        <p:strVal val="visible"/>
                                      </p:to>
                                    </p:set>
                                    <p:animEffect transition="in" filter="blinds(horizontal)">
                                      <p:cBhvr>
                                        <p:cTn id="47" dur="500"/>
                                        <p:tgtEl>
                                          <p:spTgt spid="26650"/>
                                        </p:tgtEl>
                                      </p:cBhvr>
                                    </p:animEffect>
                                  </p:childTnLst>
                                </p:cTn>
                              </p:par>
                              <p:par>
                                <p:cTn id="48" presetID="3" presetClass="entr" presetSubtype="10" fill="hold" grpId="0" nodeType="withEffect">
                                  <p:stCondLst>
                                    <p:cond delay="0"/>
                                  </p:stCondLst>
                                  <p:childTnLst>
                                    <p:set>
                                      <p:cBhvr>
                                        <p:cTn id="49" dur="1" fill="hold">
                                          <p:stCondLst>
                                            <p:cond delay="0"/>
                                          </p:stCondLst>
                                        </p:cTn>
                                        <p:tgtEl>
                                          <p:spTgt spid="26651"/>
                                        </p:tgtEl>
                                        <p:attrNameLst>
                                          <p:attrName>style.visibility</p:attrName>
                                        </p:attrNameLst>
                                      </p:cBhvr>
                                      <p:to>
                                        <p:strVal val="visible"/>
                                      </p:to>
                                    </p:set>
                                    <p:animEffect transition="in" filter="blinds(horizontal)">
                                      <p:cBhvr>
                                        <p:cTn id="50" dur="500"/>
                                        <p:tgtEl>
                                          <p:spTgt spid="26651"/>
                                        </p:tgtEl>
                                      </p:cBhvr>
                                    </p:animEffect>
                                  </p:childTnLst>
                                </p:cTn>
                              </p:par>
                              <p:par>
                                <p:cTn id="51" presetID="3" presetClass="entr" presetSubtype="10" fill="hold" grpId="0" nodeType="withEffect">
                                  <p:stCondLst>
                                    <p:cond delay="0"/>
                                  </p:stCondLst>
                                  <p:childTnLst>
                                    <p:set>
                                      <p:cBhvr>
                                        <p:cTn id="52" dur="1" fill="hold">
                                          <p:stCondLst>
                                            <p:cond delay="0"/>
                                          </p:stCondLst>
                                        </p:cTn>
                                        <p:tgtEl>
                                          <p:spTgt spid="26652"/>
                                        </p:tgtEl>
                                        <p:attrNameLst>
                                          <p:attrName>style.visibility</p:attrName>
                                        </p:attrNameLst>
                                      </p:cBhvr>
                                      <p:to>
                                        <p:strVal val="visible"/>
                                      </p:to>
                                    </p:set>
                                    <p:animEffect transition="in" filter="blinds(horizontal)">
                                      <p:cBhvr>
                                        <p:cTn id="53" dur="500"/>
                                        <p:tgtEl>
                                          <p:spTgt spid="26652"/>
                                        </p:tgtEl>
                                      </p:cBhvr>
                                    </p:animEffect>
                                  </p:childTnLst>
                                </p:cTn>
                              </p:par>
                              <p:par>
                                <p:cTn id="54" presetID="3" presetClass="entr" presetSubtype="10" fill="hold" grpId="0" nodeType="withEffect">
                                  <p:stCondLst>
                                    <p:cond delay="0"/>
                                  </p:stCondLst>
                                  <p:childTnLst>
                                    <p:set>
                                      <p:cBhvr>
                                        <p:cTn id="55" dur="1" fill="hold">
                                          <p:stCondLst>
                                            <p:cond delay="0"/>
                                          </p:stCondLst>
                                        </p:cTn>
                                        <p:tgtEl>
                                          <p:spTgt spid="26653"/>
                                        </p:tgtEl>
                                        <p:attrNameLst>
                                          <p:attrName>style.visibility</p:attrName>
                                        </p:attrNameLst>
                                      </p:cBhvr>
                                      <p:to>
                                        <p:strVal val="visible"/>
                                      </p:to>
                                    </p:set>
                                    <p:animEffect transition="in" filter="blinds(horizontal)">
                                      <p:cBhvr>
                                        <p:cTn id="56" dur="500"/>
                                        <p:tgtEl>
                                          <p:spTgt spid="26653"/>
                                        </p:tgtEl>
                                      </p:cBhvr>
                                    </p:animEffect>
                                  </p:childTnLst>
                                </p:cTn>
                              </p:par>
                              <p:par>
                                <p:cTn id="57" presetID="3" presetClass="entr" presetSubtype="10" fill="hold" nodeType="withEffect">
                                  <p:stCondLst>
                                    <p:cond delay="0"/>
                                  </p:stCondLst>
                                  <p:childTnLst>
                                    <p:set>
                                      <p:cBhvr>
                                        <p:cTn id="58" dur="1" fill="hold">
                                          <p:stCondLst>
                                            <p:cond delay="0"/>
                                          </p:stCondLst>
                                        </p:cTn>
                                        <p:tgtEl>
                                          <p:spTgt spid="26655"/>
                                        </p:tgtEl>
                                        <p:attrNameLst>
                                          <p:attrName>style.visibility</p:attrName>
                                        </p:attrNameLst>
                                      </p:cBhvr>
                                      <p:to>
                                        <p:strVal val="visible"/>
                                      </p:to>
                                    </p:set>
                                    <p:animEffect transition="in" filter="blinds(horizontal)">
                                      <p:cBhvr>
                                        <p:cTn id="59" dur="500"/>
                                        <p:tgtEl>
                                          <p:spTgt spid="26655"/>
                                        </p:tgtEl>
                                      </p:cBhvr>
                                    </p:animEffect>
                                  </p:childTnLst>
                                </p:cTn>
                              </p:par>
                              <p:par>
                                <p:cTn id="60" presetID="3" presetClass="entr" presetSubtype="10" fill="hold" nodeType="withEffect">
                                  <p:stCondLst>
                                    <p:cond delay="0"/>
                                  </p:stCondLst>
                                  <p:childTnLst>
                                    <p:set>
                                      <p:cBhvr>
                                        <p:cTn id="61" dur="1" fill="hold">
                                          <p:stCondLst>
                                            <p:cond delay="0"/>
                                          </p:stCondLst>
                                        </p:cTn>
                                        <p:tgtEl>
                                          <p:spTgt spid="26656"/>
                                        </p:tgtEl>
                                        <p:attrNameLst>
                                          <p:attrName>style.visibility</p:attrName>
                                        </p:attrNameLst>
                                      </p:cBhvr>
                                      <p:to>
                                        <p:strVal val="visible"/>
                                      </p:to>
                                    </p:set>
                                    <p:animEffect transition="in" filter="blinds(horizontal)">
                                      <p:cBhvr>
                                        <p:cTn id="62" dur="500"/>
                                        <p:tgtEl>
                                          <p:spTgt spid="26656"/>
                                        </p:tgtEl>
                                      </p:cBhvr>
                                    </p:animEffect>
                                  </p:childTnLst>
                                </p:cTn>
                              </p:par>
                              <p:par>
                                <p:cTn id="63" presetID="3" presetClass="entr" presetSubtype="10" fill="hold" nodeType="withEffect">
                                  <p:stCondLst>
                                    <p:cond delay="0"/>
                                  </p:stCondLst>
                                  <p:childTnLst>
                                    <p:set>
                                      <p:cBhvr>
                                        <p:cTn id="64" dur="1" fill="hold">
                                          <p:stCondLst>
                                            <p:cond delay="0"/>
                                          </p:stCondLst>
                                        </p:cTn>
                                        <p:tgtEl>
                                          <p:spTgt spid="26657"/>
                                        </p:tgtEl>
                                        <p:attrNameLst>
                                          <p:attrName>style.visibility</p:attrName>
                                        </p:attrNameLst>
                                      </p:cBhvr>
                                      <p:to>
                                        <p:strVal val="visible"/>
                                      </p:to>
                                    </p:set>
                                    <p:animEffect transition="in" filter="blinds(horizontal)">
                                      <p:cBhvr>
                                        <p:cTn id="65" dur="500"/>
                                        <p:tgtEl>
                                          <p:spTgt spid="266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37" grpId="0"/>
      <p:bldP spid="26638" grpId="0"/>
      <p:bldP spid="41" grpId="0"/>
      <p:bldP spid="43" grpId="0"/>
      <p:bldP spid="44" grpId="0"/>
      <p:bldP spid="26650" grpId="0"/>
      <p:bldP spid="26651" grpId="0"/>
      <p:bldP spid="26652" grpId="0"/>
      <p:bldP spid="26653"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1504951" y="992691"/>
            <a:ext cx="9613237" cy="692497"/>
          </a:xfrm>
          <a:prstGeom prst="rect">
            <a:avLst/>
          </a:prstGeom>
        </p:spPr>
        <p:txBody>
          <a:bodyPr wrap="square">
            <a:spAutoFit/>
          </a:bodyPr>
          <a:lstStyle/>
          <a:p>
            <a:pPr indent="612140" algn="just">
              <a:lnSpc>
                <a:spcPct val="150000"/>
              </a:lnSpc>
              <a:spcAft>
                <a:spcPct val="0"/>
              </a:spcAft>
              <a:defRPr/>
            </a:pPr>
            <a:r>
              <a:rPr lang="zh-CN" altLang="zh-CN" sz="2600" b="1" kern="100">
                <a:solidFill>
                  <a:srgbClr val="000000"/>
                </a:solidFill>
                <a:ea typeface="微软雅黑" panose="020B0503020204020204" pitchFamily="34" charset="-122"/>
                <a:cs typeface="Times New Roman" panose="02020603050405020304" pitchFamily="18" charset="0"/>
              </a:rPr>
              <a:t>（</a:t>
            </a:r>
            <a:r>
              <a:rPr lang="en-US" altLang="zh-CN" sz="2600" b="1" kern="100">
                <a:solidFill>
                  <a:srgbClr val="000000"/>
                </a:solidFill>
                <a:ea typeface="微软雅黑" panose="020B0503020204020204" pitchFamily="34" charset="-122"/>
                <a:cs typeface="Times New Roman" panose="02020603050405020304" pitchFamily="18" charset="0"/>
              </a:rPr>
              <a:t>1</a:t>
            </a:r>
            <a:r>
              <a:rPr lang="zh-CN" altLang="zh-CN" sz="2600" b="1" kern="100">
                <a:solidFill>
                  <a:srgbClr val="000000"/>
                </a:solidFill>
                <a:ea typeface="微软雅黑" panose="020B0503020204020204" pitchFamily="34" charset="-122"/>
                <a:cs typeface="Times New Roman" panose="02020603050405020304" pitchFamily="18" charset="0"/>
              </a:rPr>
              <a:t>）完善优化三轮复习</a:t>
            </a:r>
            <a:r>
              <a:rPr lang="zh-CN" altLang="zh-CN" sz="2600" b="1" kern="100">
                <a:solidFill>
                  <a:prstClr val="black"/>
                </a:solidFill>
                <a:ea typeface="黑体" panose="02010600030101010101" pitchFamily="49" charset="-122"/>
                <a:cs typeface="Times New Roman" panose="02020603050405020304" pitchFamily="18" charset="0"/>
              </a:rPr>
              <a:t>。</a:t>
            </a:r>
            <a:endParaRPr lang="zh-CN" altLang="zh-CN" sz="2600" kern="100">
              <a:solidFill>
                <a:prstClr val="black"/>
              </a:solidFill>
              <a:cs typeface="Times New Roman" panose="02020603050405020304" pitchFamily="18" charset="0"/>
            </a:endParaRPr>
          </a:p>
        </p:txBody>
      </p:sp>
      <p:sp>
        <p:nvSpPr>
          <p:cNvPr id="4" name="文本框 3"/>
          <p:cNvSpPr txBox="1"/>
          <p:nvPr/>
        </p:nvSpPr>
        <p:spPr>
          <a:xfrm>
            <a:off x="3943721" y="273125"/>
            <a:ext cx="3407105" cy="461665"/>
          </a:xfrm>
          <a:prstGeom prst="rect">
            <a:avLst/>
          </a:prstGeom>
          <a:noFill/>
        </p:spPr>
        <p:txBody>
          <a:bodyPr wrap="square" rtlCol="0">
            <a:spAutoFit/>
          </a:bodyPr>
          <a:lstStyle/>
          <a:p>
            <a:r>
              <a:rPr lang="en-US" altLang="zh-CN" sz="2400" b="1" smtClean="0">
                <a:solidFill>
                  <a:srgbClr val="FF0000"/>
                </a:solidFill>
                <a:effectLst>
                  <a:outerShdw blurRad="38100" dist="38100" dir="2700000" algn="tl">
                    <a:srgbClr val="000000">
                      <a:alpha val="43137"/>
                    </a:srgbClr>
                  </a:outerShdw>
                </a:effectLst>
              </a:rPr>
              <a:t>【</a:t>
            </a:r>
            <a:r>
              <a:rPr lang="zh-CN" altLang="en-US" sz="2400" b="1" smtClean="0">
                <a:solidFill>
                  <a:srgbClr val="FF0000"/>
                </a:solidFill>
                <a:effectLst>
                  <a:outerShdw blurRad="38100" dist="38100" dir="2700000" algn="tl">
                    <a:srgbClr val="000000">
                      <a:alpha val="43137"/>
                    </a:srgbClr>
                  </a:outerShdw>
                </a:effectLst>
              </a:rPr>
              <a:t>阶</a:t>
            </a:r>
            <a:r>
              <a:rPr lang="zh-CN" altLang="en-US" sz="2400" b="1">
                <a:solidFill>
                  <a:srgbClr val="FF0000"/>
                </a:solidFill>
                <a:effectLst>
                  <a:outerShdw blurRad="38100" dist="38100" dir="2700000" algn="tl">
                    <a:srgbClr val="000000">
                      <a:alpha val="43137"/>
                    </a:srgbClr>
                  </a:outerShdw>
                </a:effectLst>
              </a:rPr>
              <a:t>段复习安</a:t>
            </a:r>
            <a:r>
              <a:rPr lang="zh-CN" altLang="en-US" sz="2400" b="1" smtClean="0">
                <a:solidFill>
                  <a:srgbClr val="FF0000"/>
                </a:solidFill>
                <a:effectLst>
                  <a:outerShdw blurRad="38100" dist="38100" dir="2700000" algn="tl">
                    <a:srgbClr val="000000">
                      <a:alpha val="43137"/>
                    </a:srgbClr>
                  </a:outerShdw>
                </a:effectLst>
              </a:rPr>
              <a:t>排</a:t>
            </a:r>
            <a:r>
              <a:rPr lang="en-US" altLang="zh-CN" sz="2400" b="1" smtClean="0">
                <a:solidFill>
                  <a:srgbClr val="FF0000"/>
                </a:solidFill>
                <a:effectLst>
                  <a:outerShdw blurRad="38100" dist="38100" dir="2700000" algn="tl">
                    <a:srgbClr val="000000">
                      <a:alpha val="43137"/>
                    </a:srgbClr>
                  </a:outerShdw>
                </a:effectLst>
              </a:rPr>
              <a:t>】</a:t>
            </a:r>
            <a:endParaRPr lang="zh-CN" altLang="en-US" sz="2400" b="1">
              <a:solidFill>
                <a:srgbClr val="FF0000"/>
              </a:solidFill>
              <a:effectLst>
                <a:outerShdw blurRad="38100" dist="38100" dir="2700000" algn="tl">
                  <a:srgbClr val="000000">
                    <a:alpha val="43137"/>
                  </a:srgbClr>
                </a:outerShdw>
              </a:effectLst>
            </a:endParaRPr>
          </a:p>
        </p:txBody>
      </p:sp>
      <p:sp>
        <p:nvSpPr>
          <p:cNvPr id="5" name="矩形 4"/>
          <p:cNvSpPr/>
          <p:nvPr/>
        </p:nvSpPr>
        <p:spPr>
          <a:xfrm>
            <a:off x="2060283" y="3087936"/>
            <a:ext cx="6969417" cy="1200329"/>
          </a:xfrm>
          <a:prstGeom prst="rect">
            <a:avLst/>
          </a:prstGeom>
          <a:gradFill flip="none" rotWithShape="1">
            <a:gsLst>
              <a:gs pos="0">
                <a:srgbClr val="7BF7D7"/>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a:spAutoFit/>
          </a:bodyPr>
          <a:lstStyle/>
          <a:p>
            <a:pPr algn="just">
              <a:lnSpc>
                <a:spcPct val="150000"/>
              </a:lnSpc>
              <a:spcAft>
                <a:spcPct val="0"/>
              </a:spcAft>
            </a:pPr>
            <a:r>
              <a:rPr lang="zh-CN" altLang="en-US" sz="2400">
                <a:solidFill>
                  <a:srgbClr val="002060"/>
                </a:solidFill>
                <a:latin typeface="方正黑体_GBK" panose="02000000000000000000" pitchFamily="65" charset="-122"/>
                <a:ea typeface="方正黑体_GBK" panose="02000000000000000000" pitchFamily="65" charset="-122"/>
              </a:rPr>
              <a:t>二</a:t>
            </a:r>
            <a:r>
              <a:rPr lang="zh-CN" altLang="zh-CN" sz="2400">
                <a:solidFill>
                  <a:srgbClr val="002060"/>
                </a:solidFill>
                <a:latin typeface="方正黑体_GBK" panose="02000000000000000000" pitchFamily="65" charset="-122"/>
                <a:ea typeface="方正黑体_GBK" panose="02000000000000000000" pitchFamily="65" charset="-122"/>
              </a:rPr>
              <a:t>轮复习</a:t>
            </a:r>
            <a:r>
              <a:rPr lang="en-US" altLang="zh-CN" sz="2400">
                <a:solidFill>
                  <a:srgbClr val="002060"/>
                </a:solidFill>
                <a:latin typeface="方正黑体_GBK" panose="02000000000000000000" pitchFamily="65" charset="-122"/>
                <a:ea typeface="方正黑体_GBK" panose="02000000000000000000" pitchFamily="65" charset="-122"/>
              </a:rPr>
              <a:t> (</a:t>
            </a:r>
            <a:r>
              <a:rPr lang="en-US" altLang="zh-CN" sz="2400" smtClean="0">
                <a:solidFill>
                  <a:srgbClr val="002060"/>
                </a:solidFill>
                <a:latin typeface="方正黑体_GBK" panose="02000000000000000000" pitchFamily="65" charset="-122"/>
                <a:ea typeface="方正黑体_GBK" panose="02000000000000000000" pitchFamily="65" charset="-122"/>
              </a:rPr>
              <a:t>2022</a:t>
            </a:r>
            <a:r>
              <a:rPr lang="zh-CN" altLang="zh-CN" sz="2400" smtClean="0">
                <a:solidFill>
                  <a:srgbClr val="002060"/>
                </a:solidFill>
                <a:latin typeface="方正黑体_GBK" panose="02000000000000000000" pitchFamily="65" charset="-122"/>
                <a:ea typeface="方正黑体_GBK" panose="02000000000000000000" pitchFamily="65" charset="-122"/>
              </a:rPr>
              <a:t>年</a:t>
            </a:r>
            <a:r>
              <a:rPr lang="en-US" altLang="zh-CN" sz="2400">
                <a:solidFill>
                  <a:srgbClr val="002060"/>
                </a:solidFill>
                <a:latin typeface="方正黑体_GBK" panose="02000000000000000000" pitchFamily="65" charset="-122"/>
                <a:ea typeface="方正黑体_GBK" panose="02000000000000000000" pitchFamily="65" charset="-122"/>
              </a:rPr>
              <a:t>1</a:t>
            </a:r>
            <a:r>
              <a:rPr lang="zh-CN" altLang="zh-CN" sz="2400">
                <a:solidFill>
                  <a:srgbClr val="002060"/>
                </a:solidFill>
                <a:latin typeface="方正黑体_GBK" panose="02000000000000000000" pitchFamily="65" charset="-122"/>
                <a:ea typeface="方正黑体_GBK" panose="02000000000000000000" pitchFamily="65" charset="-122"/>
              </a:rPr>
              <a:t>月下旬</a:t>
            </a:r>
            <a:r>
              <a:rPr lang="en-US" altLang="zh-CN" sz="2400">
                <a:solidFill>
                  <a:srgbClr val="002060"/>
                </a:solidFill>
                <a:latin typeface="方正黑体_GBK" panose="02000000000000000000" pitchFamily="65" charset="-122"/>
                <a:ea typeface="方正黑体_GBK" panose="02000000000000000000" pitchFamily="65" charset="-122"/>
              </a:rPr>
              <a:t>-</a:t>
            </a:r>
            <a:r>
              <a:rPr lang="en-US" altLang="zh-CN" sz="2400" smtClean="0">
                <a:solidFill>
                  <a:srgbClr val="002060"/>
                </a:solidFill>
                <a:latin typeface="方正黑体_GBK" panose="02000000000000000000" pitchFamily="65" charset="-122"/>
                <a:ea typeface="方正黑体_GBK" panose="02000000000000000000" pitchFamily="65" charset="-122"/>
              </a:rPr>
              <a:t>2022</a:t>
            </a:r>
            <a:r>
              <a:rPr lang="zh-CN" altLang="zh-CN" sz="2400" smtClean="0">
                <a:solidFill>
                  <a:srgbClr val="002060"/>
                </a:solidFill>
                <a:latin typeface="方正黑体_GBK" panose="02000000000000000000" pitchFamily="65" charset="-122"/>
                <a:ea typeface="方正黑体_GBK" panose="02000000000000000000" pitchFamily="65" charset="-122"/>
              </a:rPr>
              <a:t>年</a:t>
            </a:r>
            <a:r>
              <a:rPr lang="en-US" altLang="zh-CN" sz="2400">
                <a:solidFill>
                  <a:srgbClr val="002060"/>
                </a:solidFill>
                <a:latin typeface="方正黑体_GBK" panose="02000000000000000000" pitchFamily="65" charset="-122"/>
                <a:ea typeface="方正黑体_GBK" panose="02000000000000000000" pitchFamily="65" charset="-122"/>
              </a:rPr>
              <a:t>4</a:t>
            </a:r>
            <a:r>
              <a:rPr lang="zh-CN" altLang="zh-CN" sz="2400">
                <a:solidFill>
                  <a:srgbClr val="002060"/>
                </a:solidFill>
                <a:latin typeface="方正黑体_GBK" panose="02000000000000000000" pitchFamily="65" charset="-122"/>
                <a:ea typeface="方正黑体_GBK" panose="02000000000000000000" pitchFamily="65" charset="-122"/>
              </a:rPr>
              <a:t>月底</a:t>
            </a:r>
            <a:r>
              <a:rPr lang="en-US" altLang="zh-CN" sz="2400">
                <a:solidFill>
                  <a:srgbClr val="002060"/>
                </a:solidFill>
                <a:latin typeface="方正黑体_GBK" panose="02000000000000000000" pitchFamily="65" charset="-122"/>
                <a:ea typeface="方正黑体_GBK" panose="02000000000000000000" pitchFamily="65" charset="-122"/>
              </a:rPr>
              <a:t>)     </a:t>
            </a:r>
            <a:endParaRPr lang="en-US" altLang="zh-CN" sz="2400">
              <a:solidFill>
                <a:srgbClr val="002060"/>
              </a:solidFill>
              <a:latin typeface="方正黑体_GBK" panose="02000000000000000000" pitchFamily="65" charset="-122"/>
              <a:ea typeface="方正黑体_GBK" panose="02000000000000000000" pitchFamily="65" charset="-122"/>
            </a:endParaRPr>
          </a:p>
          <a:p>
            <a:pPr algn="just">
              <a:lnSpc>
                <a:spcPct val="150000"/>
              </a:lnSpc>
              <a:spcAft>
                <a:spcPct val="0"/>
              </a:spcAft>
            </a:pPr>
            <a:r>
              <a:rPr lang="en-US" altLang="zh-CN" sz="2400">
                <a:solidFill>
                  <a:srgbClr val="002060"/>
                </a:solidFill>
                <a:latin typeface="方正黑体_GBK" panose="02000000000000000000" pitchFamily="65" charset="-122"/>
                <a:ea typeface="方正黑体_GBK" panose="02000000000000000000" pitchFamily="65" charset="-122"/>
              </a:rPr>
              <a:t> </a:t>
            </a:r>
            <a:r>
              <a:rPr lang="zh-CN" altLang="en-US" sz="2400">
                <a:solidFill>
                  <a:srgbClr val="002060"/>
                </a:solidFill>
                <a:latin typeface="方正黑体_GBK" panose="02000000000000000000" pitchFamily="65" charset="-122"/>
                <a:ea typeface="方正黑体_GBK" panose="02000000000000000000" pitchFamily="65" charset="-122"/>
              </a:rPr>
              <a:t>连线织网、适度拓展，专题</a:t>
            </a:r>
            <a:r>
              <a:rPr lang="zh-CN" altLang="zh-CN" sz="2400">
                <a:solidFill>
                  <a:srgbClr val="002060"/>
                </a:solidFill>
                <a:latin typeface="方正黑体_GBK" panose="02000000000000000000" pitchFamily="65" charset="-122"/>
                <a:ea typeface="方正黑体_GBK" panose="02000000000000000000" pitchFamily="65" charset="-122"/>
              </a:rPr>
              <a:t>训练、提</a:t>
            </a:r>
            <a:r>
              <a:rPr lang="zh-CN" altLang="en-US" sz="2400">
                <a:solidFill>
                  <a:srgbClr val="002060"/>
                </a:solidFill>
                <a:latin typeface="方正黑体_GBK" panose="02000000000000000000" pitchFamily="65" charset="-122"/>
                <a:ea typeface="方正黑体_GBK" panose="02000000000000000000" pitchFamily="65" charset="-122"/>
              </a:rPr>
              <a:t>升</a:t>
            </a:r>
            <a:r>
              <a:rPr lang="zh-CN" altLang="zh-CN" sz="2400">
                <a:solidFill>
                  <a:srgbClr val="002060"/>
                </a:solidFill>
                <a:latin typeface="方正黑体_GBK" panose="02000000000000000000" pitchFamily="65" charset="-122"/>
                <a:ea typeface="方正黑体_GBK" panose="02000000000000000000" pitchFamily="65" charset="-122"/>
              </a:rPr>
              <a:t>能力</a:t>
            </a:r>
            <a:endParaRPr lang="zh-CN" altLang="zh-CN" sz="2400">
              <a:solidFill>
                <a:srgbClr val="002060"/>
              </a:solidFill>
              <a:latin typeface="方正黑体_GBK" panose="02000000000000000000" pitchFamily="65" charset="-122"/>
              <a:ea typeface="方正黑体_GBK" panose="02000000000000000000" pitchFamily="65" charset="-122"/>
            </a:endParaRPr>
          </a:p>
        </p:txBody>
      </p:sp>
      <p:sp>
        <p:nvSpPr>
          <p:cNvPr id="6" name="矩形 5"/>
          <p:cNvSpPr/>
          <p:nvPr/>
        </p:nvSpPr>
        <p:spPr>
          <a:xfrm>
            <a:off x="2060283" y="1700257"/>
            <a:ext cx="6893217" cy="1200329"/>
          </a:xfrm>
          <a:prstGeom prst="rect">
            <a:avLst/>
          </a:prstGeom>
          <a:gradFill flip="none" rotWithShape="1">
            <a:gsLst>
              <a:gs pos="0">
                <a:srgbClr val="7BF7D7"/>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a:spAutoFit/>
          </a:bodyPr>
          <a:lstStyle/>
          <a:p>
            <a:pPr algn="just">
              <a:lnSpc>
                <a:spcPct val="150000"/>
              </a:lnSpc>
              <a:spcAft>
                <a:spcPct val="0"/>
              </a:spcAft>
            </a:pPr>
            <a:r>
              <a:rPr lang="zh-CN" altLang="zh-CN" sz="2400">
                <a:solidFill>
                  <a:srgbClr val="002060"/>
                </a:solidFill>
                <a:latin typeface="方正黑体_GBK" panose="02000000000000000000" pitchFamily="65" charset="-122"/>
                <a:ea typeface="方正黑体_GBK" panose="02000000000000000000" pitchFamily="65" charset="-122"/>
              </a:rPr>
              <a:t>一轮复习</a:t>
            </a:r>
            <a:r>
              <a:rPr lang="en-US" altLang="zh-CN" sz="2400">
                <a:solidFill>
                  <a:srgbClr val="002060"/>
                </a:solidFill>
                <a:latin typeface="方正黑体_GBK" panose="02000000000000000000" pitchFamily="65" charset="-122"/>
                <a:ea typeface="方正黑体_GBK" panose="02000000000000000000" pitchFamily="65" charset="-122"/>
              </a:rPr>
              <a:t> (</a:t>
            </a:r>
            <a:r>
              <a:rPr lang="en-US" altLang="zh-CN" sz="2400" smtClean="0">
                <a:solidFill>
                  <a:srgbClr val="002060"/>
                </a:solidFill>
                <a:latin typeface="方正黑体_GBK" panose="02000000000000000000" pitchFamily="65" charset="-122"/>
                <a:ea typeface="方正黑体_GBK" panose="02000000000000000000" pitchFamily="65" charset="-122"/>
              </a:rPr>
              <a:t>2021</a:t>
            </a:r>
            <a:r>
              <a:rPr lang="zh-CN" altLang="zh-CN" sz="2400" smtClean="0">
                <a:solidFill>
                  <a:srgbClr val="002060"/>
                </a:solidFill>
                <a:latin typeface="方正黑体_GBK" panose="02000000000000000000" pitchFamily="65" charset="-122"/>
                <a:ea typeface="方正黑体_GBK" panose="02000000000000000000" pitchFamily="65" charset="-122"/>
              </a:rPr>
              <a:t>年</a:t>
            </a:r>
            <a:r>
              <a:rPr lang="en-US" altLang="zh-CN" sz="2400" smtClean="0">
                <a:solidFill>
                  <a:srgbClr val="002060"/>
                </a:solidFill>
                <a:latin typeface="方正黑体_GBK" panose="02000000000000000000" pitchFamily="65" charset="-122"/>
                <a:ea typeface="方正黑体_GBK" panose="02000000000000000000" pitchFamily="65" charset="-122"/>
              </a:rPr>
              <a:t>7</a:t>
            </a:r>
            <a:r>
              <a:rPr lang="zh-CN" altLang="zh-CN" sz="2400" smtClean="0">
                <a:solidFill>
                  <a:srgbClr val="002060"/>
                </a:solidFill>
                <a:latin typeface="方正黑体_GBK" panose="02000000000000000000" pitchFamily="65" charset="-122"/>
                <a:ea typeface="方正黑体_GBK" panose="02000000000000000000" pitchFamily="65" charset="-122"/>
              </a:rPr>
              <a:t>月</a:t>
            </a:r>
            <a:r>
              <a:rPr lang="zh-CN" altLang="en-US" sz="2400" smtClean="0">
                <a:solidFill>
                  <a:srgbClr val="002060"/>
                </a:solidFill>
                <a:latin typeface="方正黑体_GBK" panose="02000000000000000000" pitchFamily="65" charset="-122"/>
                <a:ea typeface="方正黑体_GBK" panose="02000000000000000000" pitchFamily="65" charset="-122"/>
              </a:rPr>
              <a:t>中</a:t>
            </a:r>
            <a:r>
              <a:rPr lang="zh-CN" altLang="zh-CN" sz="2400" smtClean="0">
                <a:solidFill>
                  <a:srgbClr val="002060"/>
                </a:solidFill>
                <a:latin typeface="方正黑体_GBK" panose="02000000000000000000" pitchFamily="65" charset="-122"/>
                <a:ea typeface="方正黑体_GBK" panose="02000000000000000000" pitchFamily="65" charset="-122"/>
              </a:rPr>
              <a:t>旬</a:t>
            </a:r>
            <a:r>
              <a:rPr lang="en-US" altLang="zh-CN" sz="2400">
                <a:solidFill>
                  <a:srgbClr val="002060"/>
                </a:solidFill>
                <a:latin typeface="方正黑体_GBK" panose="02000000000000000000" pitchFamily="65" charset="-122"/>
                <a:ea typeface="方正黑体_GBK" panose="02000000000000000000" pitchFamily="65" charset="-122"/>
              </a:rPr>
              <a:t>-</a:t>
            </a:r>
            <a:r>
              <a:rPr lang="en-US" altLang="zh-CN" sz="2400" smtClean="0">
                <a:solidFill>
                  <a:srgbClr val="002060"/>
                </a:solidFill>
                <a:latin typeface="方正黑体_GBK" panose="02000000000000000000" pitchFamily="65" charset="-122"/>
                <a:ea typeface="方正黑体_GBK" panose="02000000000000000000" pitchFamily="65" charset="-122"/>
              </a:rPr>
              <a:t>2022</a:t>
            </a:r>
            <a:r>
              <a:rPr lang="zh-CN" altLang="zh-CN" sz="2400" smtClean="0">
                <a:solidFill>
                  <a:srgbClr val="002060"/>
                </a:solidFill>
                <a:latin typeface="方正黑体_GBK" panose="02000000000000000000" pitchFamily="65" charset="-122"/>
                <a:ea typeface="方正黑体_GBK" panose="02000000000000000000" pitchFamily="65" charset="-122"/>
              </a:rPr>
              <a:t>年</a:t>
            </a:r>
            <a:r>
              <a:rPr lang="en-US" altLang="zh-CN" sz="2400">
                <a:solidFill>
                  <a:srgbClr val="002060"/>
                </a:solidFill>
                <a:latin typeface="方正黑体_GBK" panose="02000000000000000000" pitchFamily="65" charset="-122"/>
                <a:ea typeface="方正黑体_GBK" panose="02000000000000000000" pitchFamily="65" charset="-122"/>
              </a:rPr>
              <a:t>1</a:t>
            </a:r>
            <a:r>
              <a:rPr lang="zh-CN" altLang="zh-CN" sz="2400">
                <a:solidFill>
                  <a:srgbClr val="002060"/>
                </a:solidFill>
                <a:latin typeface="方正黑体_GBK" panose="02000000000000000000" pitchFamily="65" charset="-122"/>
                <a:ea typeface="方正黑体_GBK" panose="02000000000000000000" pitchFamily="65" charset="-122"/>
              </a:rPr>
              <a:t>月下旬</a:t>
            </a:r>
            <a:r>
              <a:rPr lang="en-US" altLang="zh-CN" sz="2400">
                <a:solidFill>
                  <a:srgbClr val="002060"/>
                </a:solidFill>
                <a:latin typeface="方正黑体_GBK" panose="02000000000000000000" pitchFamily="65" charset="-122"/>
                <a:ea typeface="方正黑体_GBK" panose="02000000000000000000" pitchFamily="65" charset="-122"/>
              </a:rPr>
              <a:t>)     </a:t>
            </a:r>
            <a:endParaRPr lang="en-US" altLang="zh-CN" sz="2400">
              <a:solidFill>
                <a:srgbClr val="002060"/>
              </a:solidFill>
              <a:latin typeface="方正黑体_GBK" panose="02000000000000000000" pitchFamily="65" charset="-122"/>
              <a:ea typeface="方正黑体_GBK" panose="02000000000000000000" pitchFamily="65" charset="-122"/>
            </a:endParaRPr>
          </a:p>
          <a:p>
            <a:pPr algn="just">
              <a:lnSpc>
                <a:spcPct val="150000"/>
              </a:lnSpc>
              <a:spcAft>
                <a:spcPct val="0"/>
              </a:spcAft>
            </a:pPr>
            <a:r>
              <a:rPr lang="en-US" altLang="zh-CN" sz="2400">
                <a:solidFill>
                  <a:srgbClr val="002060"/>
                </a:solidFill>
                <a:latin typeface="方正黑体_GBK" panose="02000000000000000000" pitchFamily="65" charset="-122"/>
                <a:ea typeface="方正黑体_GBK" panose="02000000000000000000" pitchFamily="65" charset="-122"/>
              </a:rPr>
              <a:t>   </a:t>
            </a:r>
            <a:r>
              <a:rPr lang="zh-CN" altLang="en-US" sz="2400">
                <a:solidFill>
                  <a:srgbClr val="002060"/>
                </a:solidFill>
                <a:latin typeface="方正黑体_GBK" panose="02000000000000000000" pitchFamily="65" charset="-122"/>
                <a:ea typeface="方正黑体_GBK" panose="02000000000000000000" pitchFamily="65" charset="-122"/>
              </a:rPr>
              <a:t>回归教材、适度整合，系统全面、</a:t>
            </a:r>
            <a:r>
              <a:rPr lang="zh-CN" altLang="zh-CN" sz="2400">
                <a:solidFill>
                  <a:srgbClr val="002060"/>
                </a:solidFill>
                <a:latin typeface="方正黑体_GBK" panose="02000000000000000000" pitchFamily="65" charset="-122"/>
                <a:ea typeface="方正黑体_GBK" panose="02000000000000000000" pitchFamily="65" charset="-122"/>
              </a:rPr>
              <a:t>夯实基础</a:t>
            </a:r>
            <a:endParaRPr lang="zh-CN" altLang="zh-CN" sz="3200" kern="100">
              <a:solidFill>
                <a:srgbClr val="002060"/>
              </a:solidFill>
              <a:latin typeface="方正黑体_GBK" panose="02000000000000000000" pitchFamily="65" charset="-122"/>
              <a:ea typeface="方正黑体_GBK" panose="02000000000000000000" pitchFamily="65" charset="-122"/>
            </a:endParaRPr>
          </a:p>
        </p:txBody>
      </p:sp>
      <p:sp>
        <p:nvSpPr>
          <p:cNvPr id="7" name="矩形 6"/>
          <p:cNvSpPr/>
          <p:nvPr/>
        </p:nvSpPr>
        <p:spPr>
          <a:xfrm>
            <a:off x="2060284" y="4533169"/>
            <a:ext cx="7036092" cy="1777410"/>
          </a:xfrm>
          <a:prstGeom prst="rect">
            <a:avLst/>
          </a:prstGeom>
          <a:gradFill flip="none" rotWithShape="1">
            <a:gsLst>
              <a:gs pos="0">
                <a:srgbClr val="7BF7D7"/>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a:spAutoFit/>
          </a:bodyPr>
          <a:lstStyle/>
          <a:p>
            <a:pPr algn="just">
              <a:lnSpc>
                <a:spcPct val="150000"/>
              </a:lnSpc>
              <a:spcAft>
                <a:spcPct val="0"/>
              </a:spcAft>
            </a:pPr>
            <a:r>
              <a:rPr lang="zh-CN" altLang="en-US" sz="2400">
                <a:solidFill>
                  <a:srgbClr val="002060"/>
                </a:solidFill>
                <a:latin typeface="方正黑体_GBK" panose="02000000000000000000" pitchFamily="65" charset="-122"/>
                <a:ea typeface="方正黑体_GBK" panose="02000000000000000000" pitchFamily="65" charset="-122"/>
              </a:rPr>
              <a:t>三</a:t>
            </a:r>
            <a:r>
              <a:rPr lang="zh-CN" altLang="zh-CN" sz="2400">
                <a:solidFill>
                  <a:srgbClr val="002060"/>
                </a:solidFill>
                <a:latin typeface="方正黑体_GBK" panose="02000000000000000000" pitchFamily="65" charset="-122"/>
                <a:ea typeface="方正黑体_GBK" panose="02000000000000000000" pitchFamily="65" charset="-122"/>
              </a:rPr>
              <a:t>轮复习</a:t>
            </a:r>
            <a:r>
              <a:rPr lang="en-US" altLang="zh-CN" sz="2400">
                <a:solidFill>
                  <a:srgbClr val="002060"/>
                </a:solidFill>
                <a:latin typeface="方正黑体_GBK" panose="02000000000000000000" pitchFamily="65" charset="-122"/>
                <a:ea typeface="方正黑体_GBK" panose="02000000000000000000" pitchFamily="65" charset="-122"/>
              </a:rPr>
              <a:t> (</a:t>
            </a:r>
            <a:r>
              <a:rPr lang="en-US" altLang="zh-CN" sz="2400" smtClean="0">
                <a:solidFill>
                  <a:srgbClr val="002060"/>
                </a:solidFill>
                <a:latin typeface="方正黑体_GBK" panose="02000000000000000000" pitchFamily="65" charset="-122"/>
                <a:ea typeface="方正黑体_GBK" panose="02000000000000000000" pitchFamily="65" charset="-122"/>
              </a:rPr>
              <a:t>2022</a:t>
            </a:r>
            <a:r>
              <a:rPr lang="zh-CN" altLang="zh-CN" sz="2400" smtClean="0">
                <a:solidFill>
                  <a:srgbClr val="002060"/>
                </a:solidFill>
                <a:latin typeface="方正黑体_GBK" panose="02000000000000000000" pitchFamily="65" charset="-122"/>
                <a:ea typeface="方正黑体_GBK" panose="02000000000000000000" pitchFamily="65" charset="-122"/>
              </a:rPr>
              <a:t>年</a:t>
            </a:r>
            <a:r>
              <a:rPr lang="en-US" altLang="zh-CN" sz="2400">
                <a:solidFill>
                  <a:srgbClr val="002060"/>
                </a:solidFill>
                <a:latin typeface="方正黑体_GBK" panose="02000000000000000000" pitchFamily="65" charset="-122"/>
                <a:ea typeface="方正黑体_GBK" panose="02000000000000000000" pitchFamily="65" charset="-122"/>
              </a:rPr>
              <a:t>4</a:t>
            </a:r>
            <a:r>
              <a:rPr lang="zh-CN" altLang="zh-CN" sz="2400">
                <a:solidFill>
                  <a:srgbClr val="002060"/>
                </a:solidFill>
                <a:latin typeface="方正黑体_GBK" panose="02000000000000000000" pitchFamily="65" charset="-122"/>
                <a:ea typeface="方正黑体_GBK" panose="02000000000000000000" pitchFamily="65" charset="-122"/>
              </a:rPr>
              <a:t>月底</a:t>
            </a:r>
            <a:r>
              <a:rPr lang="en-US" altLang="zh-CN" sz="2400">
                <a:solidFill>
                  <a:srgbClr val="002060"/>
                </a:solidFill>
                <a:latin typeface="方正黑体_GBK" panose="02000000000000000000" pitchFamily="65" charset="-122"/>
                <a:ea typeface="方正黑体_GBK" panose="02000000000000000000" pitchFamily="65" charset="-122"/>
              </a:rPr>
              <a:t>-</a:t>
            </a:r>
            <a:r>
              <a:rPr lang="en-US" altLang="zh-CN" sz="2400" smtClean="0">
                <a:solidFill>
                  <a:srgbClr val="002060"/>
                </a:solidFill>
                <a:latin typeface="方正黑体_GBK" panose="02000000000000000000" pitchFamily="65" charset="-122"/>
                <a:ea typeface="方正黑体_GBK" panose="02000000000000000000" pitchFamily="65" charset="-122"/>
              </a:rPr>
              <a:t>2022</a:t>
            </a:r>
            <a:r>
              <a:rPr lang="zh-CN" altLang="zh-CN" sz="2400" smtClean="0">
                <a:solidFill>
                  <a:srgbClr val="002060"/>
                </a:solidFill>
                <a:latin typeface="方正黑体_GBK" panose="02000000000000000000" pitchFamily="65" charset="-122"/>
                <a:ea typeface="方正黑体_GBK" panose="02000000000000000000" pitchFamily="65" charset="-122"/>
              </a:rPr>
              <a:t>年</a:t>
            </a:r>
            <a:r>
              <a:rPr lang="en-US" altLang="zh-CN" sz="2400">
                <a:solidFill>
                  <a:srgbClr val="002060"/>
                </a:solidFill>
                <a:latin typeface="方正黑体_GBK" panose="02000000000000000000" pitchFamily="65" charset="-122"/>
                <a:ea typeface="方正黑体_GBK" panose="02000000000000000000" pitchFamily="65" charset="-122"/>
              </a:rPr>
              <a:t>6</a:t>
            </a:r>
            <a:r>
              <a:rPr lang="zh-CN" altLang="zh-CN" sz="2400">
                <a:solidFill>
                  <a:srgbClr val="002060"/>
                </a:solidFill>
                <a:latin typeface="方正黑体_GBK" panose="02000000000000000000" pitchFamily="65" charset="-122"/>
                <a:ea typeface="方正黑体_GBK" panose="02000000000000000000" pitchFamily="65" charset="-122"/>
              </a:rPr>
              <a:t>月初</a:t>
            </a:r>
            <a:r>
              <a:rPr lang="en-US" altLang="zh-CN" sz="2400">
                <a:solidFill>
                  <a:srgbClr val="002060"/>
                </a:solidFill>
                <a:latin typeface="方正黑体_GBK" panose="02000000000000000000" pitchFamily="65" charset="-122"/>
                <a:ea typeface="方正黑体_GBK" panose="02000000000000000000" pitchFamily="65" charset="-122"/>
              </a:rPr>
              <a:t>)     </a:t>
            </a:r>
            <a:endParaRPr lang="en-US" altLang="zh-CN" sz="2400">
              <a:solidFill>
                <a:srgbClr val="002060"/>
              </a:solidFill>
              <a:latin typeface="方正黑体_GBK" panose="02000000000000000000" pitchFamily="65" charset="-122"/>
              <a:ea typeface="方正黑体_GBK" panose="02000000000000000000" pitchFamily="65" charset="-122"/>
            </a:endParaRPr>
          </a:p>
          <a:p>
            <a:pPr algn="just">
              <a:lnSpc>
                <a:spcPct val="150000"/>
              </a:lnSpc>
              <a:spcAft>
                <a:spcPct val="0"/>
              </a:spcAft>
            </a:pPr>
            <a:r>
              <a:rPr lang="en-US" altLang="zh-CN" sz="2400">
                <a:solidFill>
                  <a:srgbClr val="002060"/>
                </a:solidFill>
                <a:latin typeface="方正黑体_GBK" panose="02000000000000000000" pitchFamily="65" charset="-122"/>
                <a:ea typeface="方正黑体_GBK" panose="02000000000000000000" pitchFamily="65" charset="-122"/>
              </a:rPr>
              <a:t>  </a:t>
            </a:r>
            <a:r>
              <a:rPr lang="zh-CN" altLang="zh-CN" sz="2400">
                <a:solidFill>
                  <a:srgbClr val="002060"/>
                </a:solidFill>
                <a:latin typeface="方正黑体_GBK" panose="02000000000000000000" pitchFamily="65" charset="-122"/>
                <a:ea typeface="方正黑体_GBK" panose="02000000000000000000" pitchFamily="65" charset="-122"/>
              </a:rPr>
              <a:t>模拟高考、实战演练，</a:t>
            </a:r>
            <a:r>
              <a:rPr lang="zh-CN" altLang="en-US" sz="2400">
                <a:solidFill>
                  <a:srgbClr val="002060"/>
                </a:solidFill>
                <a:latin typeface="方正黑体_GBK" panose="02000000000000000000" pitchFamily="65" charset="-122"/>
                <a:ea typeface="方正黑体_GBK" panose="02000000000000000000" pitchFamily="65" charset="-122"/>
              </a:rPr>
              <a:t>对照考纲</a:t>
            </a:r>
            <a:r>
              <a:rPr lang="zh-CN" altLang="zh-CN" sz="2400">
                <a:solidFill>
                  <a:srgbClr val="002060"/>
                </a:solidFill>
                <a:latin typeface="方正黑体_GBK" panose="02000000000000000000" pitchFamily="65" charset="-122"/>
                <a:ea typeface="方正黑体_GBK" panose="02000000000000000000" pitchFamily="65" charset="-122"/>
              </a:rPr>
              <a:t>、查漏补</a:t>
            </a:r>
            <a:r>
              <a:rPr lang="zh-CN" altLang="zh-CN" sz="2400" smtClean="0">
                <a:solidFill>
                  <a:srgbClr val="002060"/>
                </a:solidFill>
                <a:latin typeface="方正黑体_GBK" panose="02000000000000000000" pitchFamily="65" charset="-122"/>
                <a:ea typeface="方正黑体_GBK" panose="02000000000000000000" pitchFamily="65" charset="-122"/>
              </a:rPr>
              <a:t>缺</a:t>
            </a:r>
            <a:endParaRPr lang="en-US" altLang="zh-CN" sz="2400" smtClean="0">
              <a:solidFill>
                <a:srgbClr val="002060"/>
              </a:solidFill>
              <a:latin typeface="方正黑体_GBK" panose="02000000000000000000" pitchFamily="65" charset="-122"/>
              <a:ea typeface="方正黑体_GBK" panose="02000000000000000000" pitchFamily="65" charset="-122"/>
            </a:endParaRPr>
          </a:p>
          <a:p>
            <a:pPr>
              <a:lnSpc>
                <a:spcPts val="4500"/>
              </a:lnSpc>
              <a:defRPr/>
            </a:pPr>
            <a:r>
              <a:rPr lang="zh-CN" altLang="en-US" sz="2400" smtClean="0">
                <a:solidFill>
                  <a:srgbClr val="0000FF"/>
                </a:solidFill>
                <a:latin typeface="微软雅黑" panose="020B0503020204020204" pitchFamily="34" charset="-122"/>
                <a:ea typeface="微软雅黑" panose="020B0503020204020204" pitchFamily="34" charset="-122"/>
              </a:rPr>
              <a:t>  形成答题技巧、时间分配、强化应试能力</a:t>
            </a:r>
            <a:endParaRPr lang="zh-CN" altLang="zh-CN" sz="2400">
              <a:solidFill>
                <a:srgbClr val="002060"/>
              </a:solidFill>
              <a:latin typeface="方正黑体_GBK" panose="02000000000000000000" pitchFamily="65" charset="-122"/>
              <a:ea typeface="方正黑体_GBK" panose="02000000000000000000" pitchFamily="65" charset="-122"/>
            </a:endParaRPr>
          </a:p>
        </p:txBody>
      </p:sp>
    </p:spTree>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tretch>
            <a:fillRect/>
          </a:stretch>
        </a:blipFill>
        <a:effectLst/>
      </p:bgPr>
    </p:bg>
    <p:spTree>
      <p:nvGrpSpPr>
        <p:cNvPr id="1" name=""/>
        <p:cNvGrpSpPr/>
        <p:nvPr/>
      </p:nvGrpSpPr>
      <p:grpSpPr>
        <a:xfrm>
          <a:off x="0" y="0"/>
          <a:ext cx="0" cy="0"/>
          <a:chOff x="0" y="0"/>
          <a:chExt cx="0" cy="0"/>
        </a:xfrm>
      </p:grpSpPr>
      <p:sp>
        <p:nvSpPr>
          <p:cNvPr id="2" name="文本占位符 25602"/>
          <p:cNvSpPr txBox="1">
            <a:spLocks noRot="1" noChangeArrowheads="1"/>
          </p:cNvSpPr>
          <p:nvPr/>
        </p:nvSpPr>
        <p:spPr>
          <a:xfrm>
            <a:off x="1103489" y="786020"/>
            <a:ext cx="9750568" cy="45259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30000"/>
              </a:lnSpc>
              <a:buFontTx/>
              <a:buNone/>
            </a:pPr>
            <a:r>
              <a:rPr lang="zh-CN" altLang="en-US" b="1" smtClean="0">
                <a:solidFill>
                  <a:prstClr val="black"/>
                </a:solidFill>
                <a:latin typeface="宋体" panose="02010600030101010101" pitchFamily="2" charset="-122"/>
                <a:ea typeface="宋体" panose="02010600030101010101" pitchFamily="2" charset="-122"/>
              </a:rPr>
              <a:t>（</a:t>
            </a:r>
            <a:r>
              <a:rPr lang="en-US" altLang="zh-CN" b="1" smtClean="0">
                <a:solidFill>
                  <a:prstClr val="black"/>
                </a:solidFill>
                <a:latin typeface="宋体" panose="02010600030101010101" pitchFamily="2" charset="-122"/>
                <a:ea typeface="宋体" panose="02010600030101010101" pitchFamily="2" charset="-122"/>
              </a:rPr>
              <a:t>2</a:t>
            </a:r>
            <a:r>
              <a:rPr lang="zh-CN" altLang="en-US" b="1" smtClean="0">
                <a:solidFill>
                  <a:prstClr val="black"/>
                </a:solidFill>
                <a:latin typeface="宋体" panose="02010600030101010101" pitchFamily="2" charset="-122"/>
                <a:ea typeface="宋体" panose="02010600030101010101" pitchFamily="2" charset="-122"/>
              </a:rPr>
              <a:t>）目</a:t>
            </a:r>
            <a:r>
              <a:rPr lang="zh-CN" altLang="en-US" b="1">
                <a:solidFill>
                  <a:prstClr val="black"/>
                </a:solidFill>
                <a:latin typeface="宋体" panose="02010600030101010101" pitchFamily="2" charset="-122"/>
                <a:ea typeface="宋体" panose="02010600030101010101" pitchFamily="2" charset="-122"/>
              </a:rPr>
              <a:t>标：</a:t>
            </a:r>
            <a:endParaRPr lang="zh-CN" altLang="en-US" b="1">
              <a:solidFill>
                <a:prstClr val="black"/>
              </a:solidFill>
              <a:latin typeface="宋体" panose="02010600030101010101" pitchFamily="2" charset="-122"/>
              <a:ea typeface="宋体" panose="02010600030101010101" pitchFamily="2" charset="-122"/>
            </a:endParaRPr>
          </a:p>
          <a:p>
            <a:pPr>
              <a:lnSpc>
                <a:spcPct val="130000"/>
              </a:lnSpc>
              <a:buFontTx/>
              <a:buNone/>
            </a:pPr>
            <a:r>
              <a:rPr lang="en-US" altLang="zh-CN" b="1">
                <a:solidFill>
                  <a:prstClr val="black"/>
                </a:solidFill>
                <a:latin typeface="宋体" panose="02010600030101010101" pitchFamily="2" charset="-122"/>
                <a:ea typeface="宋体" panose="02010600030101010101" pitchFamily="2" charset="-122"/>
              </a:rPr>
              <a:t>1</a:t>
            </a:r>
            <a:r>
              <a:rPr lang="zh-CN" altLang="en-US" b="1">
                <a:solidFill>
                  <a:prstClr val="black"/>
                </a:solidFill>
                <a:latin typeface="宋体" panose="02010600030101010101" pitchFamily="2" charset="-122"/>
                <a:ea typeface="宋体" panose="02010600030101010101" pitchFamily="2" charset="-122"/>
              </a:rPr>
              <a:t>、夯基：确保知识无遗漏，理解准确，应用准确</a:t>
            </a:r>
            <a:endParaRPr lang="zh-CN" altLang="en-US" b="1">
              <a:solidFill>
                <a:prstClr val="black"/>
              </a:solidFill>
              <a:latin typeface="宋体" panose="02010600030101010101" pitchFamily="2" charset="-122"/>
              <a:ea typeface="宋体" panose="02010600030101010101" pitchFamily="2" charset="-122"/>
            </a:endParaRPr>
          </a:p>
          <a:p>
            <a:pPr>
              <a:lnSpc>
                <a:spcPct val="130000"/>
              </a:lnSpc>
              <a:buFontTx/>
              <a:buNone/>
            </a:pPr>
            <a:r>
              <a:rPr lang="en-US" altLang="zh-CN" b="1">
                <a:solidFill>
                  <a:prstClr val="black"/>
                </a:solidFill>
                <a:latin typeface="宋体" panose="02010600030101010101" pitchFamily="2" charset="-122"/>
                <a:ea typeface="宋体" panose="02010600030101010101" pitchFamily="2" charset="-122"/>
              </a:rPr>
              <a:t>2</a:t>
            </a:r>
            <a:r>
              <a:rPr lang="zh-CN" altLang="en-US" b="1">
                <a:solidFill>
                  <a:prstClr val="black"/>
                </a:solidFill>
                <a:latin typeface="宋体" panose="02010600030101010101" pitchFamily="2" charset="-122"/>
                <a:ea typeface="宋体" panose="02010600030101010101" pitchFamily="2" charset="-122"/>
              </a:rPr>
              <a:t>、</a:t>
            </a:r>
            <a:r>
              <a:rPr lang="zh-CN" altLang="en-US" b="1">
                <a:solidFill>
                  <a:srgbClr val="FF0000"/>
                </a:solidFill>
                <a:latin typeface="宋体" panose="02010600030101010101" pitchFamily="2" charset="-122"/>
                <a:ea typeface="宋体" panose="02010600030101010101" pitchFamily="2" charset="-122"/>
              </a:rPr>
              <a:t>构网：建立完整知识体系，单元小网络</a:t>
            </a:r>
            <a:endParaRPr lang="zh-CN" altLang="en-US" b="1">
              <a:solidFill>
                <a:srgbClr val="FF0000"/>
              </a:solidFill>
              <a:latin typeface="宋体" panose="02010600030101010101" pitchFamily="2" charset="-122"/>
              <a:ea typeface="宋体" panose="02010600030101010101" pitchFamily="2" charset="-122"/>
            </a:endParaRPr>
          </a:p>
          <a:p>
            <a:pPr>
              <a:lnSpc>
                <a:spcPct val="130000"/>
              </a:lnSpc>
              <a:buFontTx/>
              <a:buNone/>
            </a:pPr>
            <a:r>
              <a:rPr lang="en-US" altLang="zh-CN" b="1">
                <a:solidFill>
                  <a:prstClr val="black"/>
                </a:solidFill>
                <a:latin typeface="宋体" panose="02010600030101010101" pitchFamily="2" charset="-122"/>
                <a:ea typeface="宋体" panose="02010600030101010101" pitchFamily="2" charset="-122"/>
              </a:rPr>
              <a:t>3</a:t>
            </a:r>
            <a:r>
              <a:rPr lang="zh-CN" altLang="en-US" b="1">
                <a:solidFill>
                  <a:prstClr val="black"/>
                </a:solidFill>
                <a:latin typeface="宋体" panose="02010600030101010101" pitchFamily="2" charset="-122"/>
                <a:ea typeface="宋体" panose="02010600030101010101" pitchFamily="2" charset="-122"/>
              </a:rPr>
              <a:t>、会法：正确运用学科思想和方法，学科素养（变化与守恒、定量观念、审题解题的规律性策略）。</a:t>
            </a:r>
            <a:r>
              <a:rPr lang="zh-CN" altLang="en-US">
                <a:solidFill>
                  <a:prstClr val="black"/>
                </a:solidFill>
                <a:latin typeface="宋体" panose="02010600030101010101" pitchFamily="2" charset="-122"/>
                <a:ea typeface="宋体" panose="02010600030101010101" pitchFamily="2" charset="-122"/>
              </a:rPr>
              <a:t> </a:t>
            </a:r>
            <a:endParaRPr lang="zh-CN" altLang="en-US">
              <a:solidFill>
                <a:prstClr val="black"/>
              </a:solidFill>
              <a:latin typeface="宋体" panose="02010600030101010101" pitchFamily="2" charset="-122"/>
              <a:ea typeface="宋体" panose="02010600030101010101" pitchFamily="2" charset="-122"/>
            </a:endParaRPr>
          </a:p>
          <a:p>
            <a:pPr>
              <a:lnSpc>
                <a:spcPct val="130000"/>
              </a:lnSpc>
              <a:buFontTx/>
              <a:buNone/>
            </a:pPr>
            <a:r>
              <a:rPr lang="en-US" altLang="zh-CN" b="1">
                <a:solidFill>
                  <a:srgbClr val="FF0000"/>
                </a:solidFill>
                <a:latin typeface="宋体" panose="02010600030101010101" pitchFamily="2" charset="-122"/>
                <a:ea typeface="宋体" panose="02010600030101010101" pitchFamily="2" charset="-122"/>
              </a:rPr>
              <a:t>4</a:t>
            </a:r>
            <a:r>
              <a:rPr lang="zh-CN" altLang="en-US" b="1">
                <a:solidFill>
                  <a:srgbClr val="FF0000"/>
                </a:solidFill>
                <a:latin typeface="宋体" panose="02010600030101010101" pitchFamily="2" charset="-122"/>
                <a:ea typeface="宋体" panose="02010600030101010101" pitchFamily="2" charset="-122"/>
              </a:rPr>
              <a:t>、分数目标：基础题满分</a:t>
            </a:r>
            <a:endParaRPr lang="zh-CN" altLang="en-US" b="1">
              <a:solidFill>
                <a:srgbClr val="FF0000"/>
              </a:solidFill>
              <a:latin typeface="宋体" panose="02010600030101010101" pitchFamily="2" charset="-122"/>
              <a:ea typeface="宋体" panose="02010600030101010101" pitchFamily="2" charset="-122"/>
            </a:endParaRPr>
          </a:p>
        </p:txBody>
      </p:sp>
      <p:sp>
        <p:nvSpPr>
          <p:cNvPr id="3" name="灯片编号占位符 2"/>
          <p:cNvSpPr>
            <a:spLocks noGrp="1"/>
          </p:cNvSpPr>
          <p:nvPr>
            <p:ph type="sldNum" sz="quarter" idx="12"/>
          </p:nvPr>
        </p:nvSpPr>
        <p:spPr/>
        <p:txBody>
          <a:bodyPr/>
          <a:lstStyle/>
          <a:p>
            <a:fld id="{8CD793AA-DD8F-4188-BA02-A20ADE0B92F3}"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
            <a:lum/>
          </a:blip>
          <a:stretch>
            <a:fillRect/>
          </a:stretch>
        </a:blipFill>
        <a:effectLst/>
      </p:bgPr>
    </p:bg>
    <p:spTree>
      <p:nvGrpSpPr>
        <p:cNvPr id="1" name=""/>
        <p:cNvGrpSpPr/>
        <p:nvPr/>
      </p:nvGrpSpPr>
      <p:grpSpPr>
        <a:xfrm>
          <a:off x="0" y="0"/>
          <a:ext cx="0" cy="0"/>
          <a:chOff x="0" y="0"/>
          <a:chExt cx="0" cy="0"/>
        </a:xfrm>
      </p:grpSpPr>
      <p:sp>
        <p:nvSpPr>
          <p:cNvPr id="3" name="TextBox 5"/>
          <p:cNvSpPr txBox="1">
            <a:spLocks noChangeArrowheads="1"/>
          </p:cNvSpPr>
          <p:nvPr/>
        </p:nvSpPr>
        <p:spPr bwMode="auto">
          <a:xfrm>
            <a:off x="3024717" y="2205038"/>
            <a:ext cx="4698722" cy="3046988"/>
          </a:xfrm>
          <a:prstGeom prst="rect">
            <a:avLst/>
          </a:prstGeom>
          <a:noFill/>
          <a:ln w="9525">
            <a:noFill/>
            <a:miter lim="800000"/>
          </a:ln>
        </p:spPr>
        <p:txBody>
          <a:bodyPr wrap="none">
            <a:spAutoFit/>
          </a:bodyPr>
          <a:lstStyle/>
          <a:p>
            <a:pPr fontAlgn="base">
              <a:lnSpc>
                <a:spcPct val="150000"/>
              </a:lnSpc>
              <a:spcBef>
                <a:spcPct val="0"/>
              </a:spcBef>
              <a:spcAft>
                <a:spcPct val="0"/>
              </a:spcAft>
              <a:buFont typeface="Arial" panose="020B0604020202020204" pitchFamily="34" charset="0"/>
              <a:buNone/>
              <a:defRPr/>
            </a:pPr>
            <a:r>
              <a:rPr lang="zh-CN" altLang="en-US" sz="3200" b="1">
                <a:solidFill>
                  <a:srgbClr val="0000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一、</a:t>
            </a:r>
            <a:r>
              <a:rPr lang="zh-CN" altLang="en-US" sz="3200" b="1">
                <a:solidFill>
                  <a:srgbClr val="0000FF"/>
                </a:solidFill>
                <a:effectLst>
                  <a:outerShdw blurRad="38100" dist="38100" dir="2700000" algn="tl">
                    <a:srgbClr val="000000">
                      <a:alpha val="43137"/>
                    </a:srgbClr>
                  </a:outerShdw>
                </a:effectLst>
                <a:latin typeface="黑体" panose="02010600030101010101" pitchFamily="49" charset="-122"/>
                <a:ea typeface="黑体" panose="02010600030101010101" pitchFamily="49" charset="-122"/>
              </a:rPr>
              <a:t>明确思路、周密安排</a:t>
            </a:r>
            <a:endParaRPr lang="zh-CN" altLang="en-US" sz="3200" b="1">
              <a:solidFill>
                <a:srgbClr val="0000FF"/>
              </a:solidFill>
              <a:effectLst>
                <a:outerShdw blurRad="38100" dist="38100" dir="2700000" algn="tl">
                  <a:srgbClr val="000000">
                    <a:alpha val="43137"/>
                  </a:srgbClr>
                </a:outerShdw>
              </a:effectLst>
              <a:latin typeface="黑体" panose="02010600030101010101" pitchFamily="49" charset="-122"/>
              <a:ea typeface="黑体" panose="02010600030101010101" pitchFamily="49" charset="-122"/>
            </a:endParaRPr>
          </a:p>
          <a:p>
            <a:pPr fontAlgn="base">
              <a:lnSpc>
                <a:spcPct val="150000"/>
              </a:lnSpc>
              <a:spcBef>
                <a:spcPct val="0"/>
              </a:spcBef>
              <a:spcAft>
                <a:spcPct val="0"/>
              </a:spcAft>
              <a:buFont typeface="Arial" panose="020B0604020202020204" pitchFamily="34" charset="0"/>
              <a:buNone/>
              <a:defRPr/>
            </a:pPr>
            <a:r>
              <a:rPr lang="zh-CN" altLang="en-US" sz="3200" b="1">
                <a:solidFill>
                  <a:srgbClr val="0000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二、</a:t>
            </a:r>
            <a:r>
              <a:rPr lang="zh-CN" altLang="zh-CN" sz="3200" b="1">
                <a:solidFill>
                  <a:srgbClr val="0000FF"/>
                </a:solidFill>
                <a:effectLst>
                  <a:outerShdw blurRad="38100" dist="38100" dir="2700000" algn="tl">
                    <a:srgbClr val="000000">
                      <a:alpha val="43137"/>
                    </a:srgbClr>
                  </a:outerShdw>
                </a:effectLst>
                <a:latin typeface="黑体" panose="02010600030101010101" pitchFamily="49" charset="-122"/>
                <a:ea typeface="黑体" panose="02010600030101010101" pitchFamily="49" charset="-122"/>
              </a:rPr>
              <a:t>细化目标、夯实基础</a:t>
            </a:r>
            <a:endParaRPr lang="zh-CN" altLang="en-US" sz="3200" b="1">
              <a:solidFill>
                <a:srgbClr val="0000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pPr fontAlgn="base">
              <a:lnSpc>
                <a:spcPct val="150000"/>
              </a:lnSpc>
              <a:spcBef>
                <a:spcPct val="0"/>
              </a:spcBef>
              <a:spcAft>
                <a:spcPct val="0"/>
              </a:spcAft>
              <a:buFont typeface="Arial" panose="020B0604020202020204" pitchFamily="34" charset="0"/>
              <a:buNone/>
              <a:defRPr/>
            </a:pPr>
            <a:r>
              <a:rPr lang="zh-CN" altLang="en-US" sz="3200" b="1">
                <a:solidFill>
                  <a:srgbClr val="0000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三、</a:t>
            </a:r>
            <a:r>
              <a:rPr lang="zh-CN" altLang="en-US" sz="3200" b="1">
                <a:solidFill>
                  <a:srgbClr val="0000FF"/>
                </a:solidFill>
                <a:effectLst>
                  <a:outerShdw blurRad="38100" dist="38100" dir="2700000" algn="tl">
                    <a:srgbClr val="000000">
                      <a:alpha val="43137"/>
                    </a:srgbClr>
                  </a:outerShdw>
                </a:effectLst>
                <a:latin typeface="黑体" panose="02010600030101010101" pitchFamily="49" charset="-122"/>
                <a:ea typeface="黑体" panose="02010600030101010101" pitchFamily="49" charset="-122"/>
              </a:rPr>
              <a:t>注重能力 提升技能</a:t>
            </a:r>
            <a:endParaRPr lang="zh-CN" altLang="en-US" sz="3200" b="1">
              <a:solidFill>
                <a:srgbClr val="0000FF"/>
              </a:solidFill>
              <a:effectLst>
                <a:outerShdw blurRad="38100" dist="38100" dir="2700000" algn="tl">
                  <a:srgbClr val="000000">
                    <a:alpha val="43137"/>
                  </a:srgbClr>
                </a:outerShdw>
              </a:effectLst>
              <a:latin typeface="黑体" panose="02010600030101010101" pitchFamily="49" charset="-122"/>
              <a:ea typeface="黑体" panose="02010600030101010101" pitchFamily="49" charset="-122"/>
            </a:endParaRPr>
          </a:p>
          <a:p>
            <a:pPr fontAlgn="base">
              <a:lnSpc>
                <a:spcPct val="150000"/>
              </a:lnSpc>
              <a:spcBef>
                <a:spcPct val="0"/>
              </a:spcBef>
              <a:spcAft>
                <a:spcPct val="0"/>
              </a:spcAft>
              <a:buFont typeface="Arial" panose="020B0604020202020204" pitchFamily="34" charset="0"/>
              <a:buNone/>
              <a:defRPr/>
            </a:pPr>
            <a:endParaRPr lang="zh-CN" altLang="en-US" sz="3200" b="1">
              <a:solidFill>
                <a:srgbClr val="0000FF"/>
              </a:solidFill>
              <a:latin typeface="微软雅黑" panose="020B0503020204020204" pitchFamily="34" charset="-122"/>
              <a:ea typeface="微软雅黑" panose="020B0503020204020204" pitchFamily="34" charset="-122"/>
            </a:endParaRPr>
          </a:p>
        </p:txBody>
      </p:sp>
      <p:sp>
        <p:nvSpPr>
          <p:cNvPr id="5" name="文本框 3"/>
          <p:cNvSpPr txBox="1"/>
          <p:nvPr/>
        </p:nvSpPr>
        <p:spPr>
          <a:xfrm>
            <a:off x="3658712" y="1294403"/>
            <a:ext cx="3407105" cy="523220"/>
          </a:xfrm>
          <a:prstGeom prst="rect">
            <a:avLst/>
          </a:prstGeom>
          <a:noFill/>
        </p:spPr>
        <p:txBody>
          <a:bodyPr wrap="square" rtlCol="0">
            <a:spAutoFit/>
          </a:bodyPr>
          <a:lstStyle/>
          <a:p>
            <a:pPr algn="ctr"/>
            <a:r>
              <a:rPr lang="en-US" altLang="zh-CN" sz="2800" b="1" smtClean="0">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a:t>
            </a:r>
            <a:r>
              <a:rPr lang="zh-CN" altLang="en-US" sz="2800" b="1" smtClean="0">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备考策略</a:t>
            </a:r>
            <a:r>
              <a:rPr lang="en-US" altLang="zh-CN" sz="2800" b="1" smtClean="0">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a:t>
            </a:r>
            <a:endParaRPr lang="zh-CN" altLang="en-US" sz="2800" b="1">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Tree>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
            <a:lum/>
          </a:blip>
          <a:stretch>
            <a:fillRect/>
          </a:stretch>
        </a:blipFill>
        <a:effectLst/>
      </p:bgPr>
    </p:bg>
    <p:spTree>
      <p:nvGrpSpPr>
        <p:cNvPr id="1" name=""/>
        <p:cNvGrpSpPr/>
        <p:nvPr/>
      </p:nvGrpSpPr>
      <p:grpSpPr>
        <a:xfrm>
          <a:off x="0" y="0"/>
          <a:ext cx="0" cy="0"/>
          <a:chOff x="0" y="0"/>
          <a:chExt cx="0" cy="0"/>
        </a:xfrm>
      </p:grpSpPr>
      <p:sp>
        <p:nvSpPr>
          <p:cNvPr id="5" name="标题 24578"/>
          <p:cNvSpPr txBox="1">
            <a:spLocks noChangeArrowheads="1"/>
          </p:cNvSpPr>
          <p:nvPr/>
        </p:nvSpPr>
        <p:spPr>
          <a:xfrm>
            <a:off x="1778546" y="1688933"/>
            <a:ext cx="4128459" cy="792088"/>
          </a:xfrm>
          <a:prstGeom prst="rect">
            <a:avLst/>
          </a:prstGeom>
        </p:spPr>
        <p:txBody>
          <a:bodyPr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base">
              <a:spcBef>
                <a:spcPct val="50000"/>
              </a:spcBef>
              <a:spcAft>
                <a:spcPct val="0"/>
              </a:spcAft>
              <a:buFont typeface="Arial" panose="020B0604020202020204" pitchFamily="34" charset="0"/>
              <a:buNone/>
              <a:defRPr/>
            </a:pPr>
            <a:r>
              <a:rPr lang="zh-CN" altLang="en-US" sz="2800" smtClean="0">
                <a:solidFill>
                  <a:srgbClr val="CC00FF"/>
                </a:solidFill>
                <a:latin typeface="微软雅黑" panose="020B0503020204020204" pitchFamily="34" charset="-122"/>
                <a:ea typeface="微软雅黑" panose="020B0503020204020204" pitchFamily="34" charset="-122"/>
              </a:rPr>
              <a:t>认识与定位</a:t>
            </a:r>
            <a:endParaRPr lang="zh-CN" altLang="en-US" sz="2800" smtClean="0">
              <a:solidFill>
                <a:srgbClr val="CC00FF"/>
              </a:solidFill>
              <a:effectLst>
                <a:reflection blurRad="6350" stA="53000" endA="300" endPos="35500" dir="5400000" sy="-90000" algn="bl" rotWithShape="0"/>
              </a:effectLst>
              <a:latin typeface="微软雅黑" panose="020B0503020204020204" pitchFamily="34" charset="-122"/>
              <a:ea typeface="微软雅黑" panose="020B0503020204020204" pitchFamily="34" charset="-122"/>
            </a:endParaRPr>
          </a:p>
        </p:txBody>
      </p:sp>
      <p:sp>
        <p:nvSpPr>
          <p:cNvPr id="91140" name="TextBox 5"/>
          <p:cNvSpPr txBox="1"/>
          <p:nvPr/>
        </p:nvSpPr>
        <p:spPr>
          <a:xfrm>
            <a:off x="1393509" y="2577275"/>
            <a:ext cx="10081683" cy="2308324"/>
          </a:xfrm>
          <a:prstGeom prst="rect">
            <a:avLst/>
          </a:prstGeom>
          <a:noFill/>
          <a:ln w="9525">
            <a:noFill/>
          </a:ln>
        </p:spPr>
        <p:txBody>
          <a:bodyPr>
            <a:spAutoFit/>
          </a:bodyPr>
          <a:lstStyle/>
          <a:p>
            <a:pPr marL="457200" indent="-457200" fontAlgn="base">
              <a:lnSpc>
                <a:spcPct val="150000"/>
              </a:lnSpc>
              <a:spcBef>
                <a:spcPct val="0"/>
              </a:spcBef>
              <a:spcAft>
                <a:spcPct val="0"/>
              </a:spcAft>
              <a:buFont typeface="Arial" panose="020B0604020202020204" pitchFamily="34" charset="0"/>
              <a:buNone/>
            </a:pPr>
            <a:r>
              <a:rPr lang="zh-CN" altLang="en-US" sz="2400">
                <a:solidFill>
                  <a:srgbClr val="0000FF"/>
                </a:solidFill>
                <a:latin typeface="黑体" panose="02010600030101010101" pitchFamily="49" charset="-122"/>
                <a:ea typeface="黑体" panose="02010600030101010101" pitchFamily="49" charset="-122"/>
              </a:rPr>
              <a:t> 一轮是</a:t>
            </a:r>
            <a:r>
              <a:rPr lang="zh-CN" altLang="zh-CN" sz="2400">
                <a:solidFill>
                  <a:srgbClr val="0000FF"/>
                </a:solidFill>
                <a:latin typeface="黑体" panose="02010600030101010101" pitchFamily="49" charset="-122"/>
                <a:ea typeface="黑体" panose="02010600030101010101" pitchFamily="49" charset="-122"/>
              </a:rPr>
              <a:t>一轮是时间最长，投入精力最大，最全面，</a:t>
            </a:r>
            <a:r>
              <a:rPr lang="zh-CN" altLang="zh-CN" sz="2400" smtClean="0">
                <a:solidFill>
                  <a:srgbClr val="0000FF"/>
                </a:solidFill>
                <a:latin typeface="黑体" panose="02010600030101010101" pitchFamily="49" charset="-122"/>
                <a:ea typeface="黑体" panose="02010600030101010101" pitchFamily="49" charset="-122"/>
              </a:rPr>
              <a:t>最系</a:t>
            </a:r>
            <a:r>
              <a:rPr lang="zh-CN" altLang="zh-CN" sz="2400">
                <a:solidFill>
                  <a:srgbClr val="0000FF"/>
                </a:solidFill>
                <a:latin typeface="黑体" panose="02010600030101010101" pitchFamily="49" charset="-122"/>
                <a:ea typeface="黑体" panose="02010600030101010101" pitchFamily="49" charset="-122"/>
              </a:rPr>
              <a:t>统的一个轮次，也是对高考贡献最大的一个轮次</a:t>
            </a:r>
            <a:r>
              <a:rPr lang="zh-CN" altLang="en-US" sz="2400">
                <a:solidFill>
                  <a:srgbClr val="0000FF"/>
                </a:solidFill>
                <a:latin typeface="黑体" panose="02010600030101010101" pitchFamily="49" charset="-122"/>
                <a:ea typeface="黑体" panose="02010600030101010101" pitchFamily="49" charset="-122"/>
              </a:rPr>
              <a:t>。</a:t>
            </a:r>
            <a:endParaRPr lang="en-US" altLang="zh-CN" sz="2400">
              <a:solidFill>
                <a:srgbClr val="0000FF"/>
              </a:solidFill>
              <a:latin typeface="黑体" panose="02010600030101010101" pitchFamily="49" charset="-122"/>
              <a:ea typeface="黑体" panose="02010600030101010101" pitchFamily="49" charset="-122"/>
            </a:endParaRPr>
          </a:p>
          <a:p>
            <a:pPr marL="457200" indent="-457200" fontAlgn="base">
              <a:lnSpc>
                <a:spcPct val="150000"/>
              </a:lnSpc>
              <a:spcBef>
                <a:spcPct val="0"/>
              </a:spcBef>
              <a:spcAft>
                <a:spcPct val="0"/>
              </a:spcAft>
              <a:buFont typeface="Arial" panose="020B0604020202020204" pitchFamily="34" charset="0"/>
              <a:buNone/>
            </a:pPr>
            <a:r>
              <a:rPr lang="zh-CN" altLang="en-US" sz="2400">
                <a:solidFill>
                  <a:srgbClr val="0000FF"/>
                </a:solidFill>
                <a:latin typeface="黑体" panose="02010600030101010101" pitchFamily="49" charset="-122"/>
                <a:ea typeface="黑体" panose="02010600030101010101" pitchFamily="49" charset="-122"/>
              </a:rPr>
              <a:t>一轮有更大的控制空间，一切均在我们掌握之中，</a:t>
            </a:r>
            <a:r>
              <a:rPr lang="zh-CN" altLang="en-US" sz="2400">
                <a:solidFill>
                  <a:srgbClr val="FF0000"/>
                </a:solidFill>
                <a:latin typeface="黑体" panose="02010600030101010101" pitchFamily="49" charset="-122"/>
                <a:ea typeface="黑体" panose="02010600030101010101" pitchFamily="49" charset="-122"/>
              </a:rPr>
              <a:t>所</a:t>
            </a:r>
            <a:r>
              <a:rPr lang="zh-CN" altLang="en-US" sz="2400" smtClean="0">
                <a:solidFill>
                  <a:srgbClr val="FF0000"/>
                </a:solidFill>
                <a:latin typeface="黑体" panose="02010600030101010101" pitchFamily="49" charset="-122"/>
                <a:ea typeface="黑体" panose="02010600030101010101" pitchFamily="49" charset="-122"/>
              </a:rPr>
              <a:t>有高</a:t>
            </a:r>
            <a:r>
              <a:rPr lang="zh-CN" altLang="en-US" sz="2400">
                <a:solidFill>
                  <a:srgbClr val="FF0000"/>
                </a:solidFill>
                <a:latin typeface="黑体" panose="02010600030101010101" pitchFamily="49" charset="-122"/>
                <a:ea typeface="黑体" panose="02010600030101010101" pitchFamily="49" charset="-122"/>
              </a:rPr>
              <a:t>考当中可能出现的问题，都可以在一轮解决一轮是</a:t>
            </a:r>
            <a:r>
              <a:rPr lang="zh-CN" altLang="en-US" sz="2400" smtClean="0">
                <a:solidFill>
                  <a:srgbClr val="FF0000"/>
                </a:solidFill>
                <a:latin typeface="黑体" panose="02010600030101010101" pitchFamily="49" charset="-122"/>
                <a:ea typeface="黑体" panose="02010600030101010101" pitchFamily="49" charset="-122"/>
              </a:rPr>
              <a:t>提升</a:t>
            </a:r>
            <a:r>
              <a:rPr lang="zh-CN" altLang="en-US" sz="2400">
                <a:solidFill>
                  <a:srgbClr val="FF0000"/>
                </a:solidFill>
                <a:latin typeface="黑体" panose="02010600030101010101" pitchFamily="49" charset="-122"/>
                <a:ea typeface="黑体" panose="02010600030101010101" pitchFamily="49" charset="-122"/>
              </a:rPr>
              <a:t>能力、学科素养最关键的时期。</a:t>
            </a:r>
            <a:endParaRPr lang="zh-CN" altLang="en-US" sz="2400">
              <a:solidFill>
                <a:srgbClr val="FF0000"/>
              </a:solidFill>
              <a:latin typeface="黑体" panose="02010600030101010101" pitchFamily="49" charset="-122"/>
              <a:ea typeface="黑体" panose="02010600030101010101" pitchFamily="49" charset="-122"/>
            </a:endParaRPr>
          </a:p>
        </p:txBody>
      </p:sp>
      <p:sp>
        <p:nvSpPr>
          <p:cNvPr id="7" name="矩形 6"/>
          <p:cNvSpPr/>
          <p:nvPr/>
        </p:nvSpPr>
        <p:spPr>
          <a:xfrm>
            <a:off x="1393511" y="896175"/>
            <a:ext cx="7008284" cy="647700"/>
          </a:xfrm>
          <a:prstGeom prst="rect">
            <a:avLst/>
          </a:prstGeom>
        </p:spPr>
        <p:txBody>
          <a:bodyPr>
            <a:spAutoFit/>
          </a:bodyPr>
          <a:lstStyle/>
          <a:p>
            <a:pPr fontAlgn="base">
              <a:spcBef>
                <a:spcPct val="0"/>
              </a:spcBef>
              <a:spcAft>
                <a:spcPct val="0"/>
              </a:spcAft>
              <a:buFont typeface="Arial" panose="020B0604020202020204" pitchFamily="34" charset="0"/>
              <a:buNone/>
              <a:defRPr/>
            </a:pPr>
            <a:r>
              <a:rPr lang="en-US" altLang="zh-CN" sz="3600" b="1">
                <a:solidFill>
                  <a:srgbClr val="FF0000"/>
                </a:solidFill>
                <a:effectLst>
                  <a:outerShdw blurRad="38100" dist="38100" dir="2700000" algn="tl">
                    <a:srgbClr val="000000"/>
                  </a:outerShdw>
                </a:effectLst>
                <a:latin typeface="黑体" panose="02010600030101010101" pitchFamily="49" charset="-122"/>
                <a:ea typeface="黑体" panose="02010600030101010101" pitchFamily="49" charset="-122"/>
              </a:rPr>
              <a:t>1</a:t>
            </a:r>
            <a:r>
              <a:rPr lang="zh-CN" altLang="zh-CN" sz="3600" b="1">
                <a:solidFill>
                  <a:srgbClr val="FF0000"/>
                </a:solidFill>
                <a:effectLst>
                  <a:outerShdw blurRad="38100" dist="38100" dir="2700000" algn="tl">
                    <a:srgbClr val="000000"/>
                  </a:outerShdw>
                </a:effectLst>
                <a:latin typeface="黑体" panose="02010600030101010101" pitchFamily="49" charset="-122"/>
                <a:ea typeface="黑体" panose="02010600030101010101" pitchFamily="49" charset="-122"/>
              </a:rPr>
              <a:t>.</a:t>
            </a:r>
            <a:r>
              <a:rPr lang="zh-CN" altLang="en-US" sz="3600" b="1">
                <a:solidFill>
                  <a:srgbClr val="FF0000"/>
                </a:solidFill>
                <a:effectLst>
                  <a:outerShdw blurRad="38100" dist="38100" dir="2700000" algn="tl">
                    <a:srgbClr val="000000"/>
                  </a:outerShdw>
                </a:effectLst>
                <a:latin typeface="黑体" panose="02010600030101010101" pitchFamily="49" charset="-122"/>
                <a:ea typeface="黑体" panose="02010600030101010101" pitchFamily="49" charset="-122"/>
              </a:rPr>
              <a:t>明确思路</a:t>
            </a:r>
            <a:r>
              <a:rPr lang="zh-CN" altLang="zh-CN" sz="3600" b="1">
                <a:solidFill>
                  <a:srgbClr val="FF0000"/>
                </a:solidFill>
                <a:effectLst>
                  <a:outerShdw blurRad="38100" dist="38100" dir="2700000" algn="tl">
                    <a:srgbClr val="000000"/>
                  </a:outerShdw>
                </a:effectLst>
                <a:latin typeface="黑体" panose="02010600030101010101" pitchFamily="49" charset="-122"/>
                <a:ea typeface="黑体" panose="02010600030101010101" pitchFamily="49" charset="-122"/>
              </a:rPr>
              <a:t>、</a:t>
            </a:r>
            <a:r>
              <a:rPr lang="zh-CN" altLang="en-US" sz="3600" b="1">
                <a:solidFill>
                  <a:srgbClr val="FF0000"/>
                </a:solidFill>
                <a:effectLst>
                  <a:outerShdw blurRad="38100" dist="38100" dir="2700000" algn="tl">
                    <a:srgbClr val="000000"/>
                  </a:outerShdw>
                </a:effectLst>
                <a:latin typeface="黑体" panose="02010600030101010101" pitchFamily="49" charset="-122"/>
                <a:ea typeface="黑体" panose="02010600030101010101" pitchFamily="49" charset="-122"/>
              </a:rPr>
              <a:t>周密安排</a:t>
            </a:r>
            <a:endParaRPr lang="zh-CN" altLang="en-US" sz="3600">
              <a:solidFill>
                <a:srgbClr val="FF0000"/>
              </a:solidFill>
            </a:endParaRPr>
          </a:p>
        </p:txBody>
      </p:sp>
    </p:spTree>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
            <a:lum/>
          </a:blip>
          <a:stretch>
            <a:fillRect/>
          </a:stretch>
        </a:blipFill>
        <a:effectLst/>
      </p:bgPr>
    </p:bg>
    <p:spTree>
      <p:nvGrpSpPr>
        <p:cNvPr id="1" name=""/>
        <p:cNvGrpSpPr/>
        <p:nvPr/>
      </p:nvGrpSpPr>
      <p:grpSpPr>
        <a:xfrm>
          <a:off x="0" y="0"/>
          <a:ext cx="0" cy="0"/>
          <a:chOff x="0" y="0"/>
          <a:chExt cx="0" cy="0"/>
        </a:xfrm>
      </p:grpSpPr>
      <p:sp>
        <p:nvSpPr>
          <p:cNvPr id="92163" name="文本占位符 24577"/>
          <p:cNvSpPr txBox="1"/>
          <p:nvPr/>
        </p:nvSpPr>
        <p:spPr>
          <a:xfrm>
            <a:off x="1678520" y="2636843"/>
            <a:ext cx="7920567" cy="604837"/>
          </a:xfrm>
          <a:prstGeom prst="rect">
            <a:avLst/>
          </a:prstGeom>
          <a:noFill/>
          <a:ln w="9525">
            <a:noFill/>
          </a:ln>
        </p:spPr>
        <p:txBody>
          <a:bodyPr/>
          <a:lstStyle/>
          <a:p>
            <a:pPr marL="342900" indent="-342900" fontAlgn="base">
              <a:spcBef>
                <a:spcPct val="20000"/>
              </a:spcBef>
              <a:spcAft>
                <a:spcPct val="0"/>
              </a:spcAft>
            </a:pPr>
            <a:r>
              <a:rPr lang="zh-CN" altLang="en-US" sz="2400">
                <a:solidFill>
                  <a:srgbClr val="0000FF"/>
                </a:solidFill>
                <a:latin typeface="黑体" panose="02010600030101010101" pitchFamily="49" charset="-122"/>
                <a:ea typeface="黑体" panose="02010600030101010101" pitchFamily="49" charset="-122"/>
              </a:rPr>
              <a:t>“全面”知识全面，全体学生</a:t>
            </a:r>
            <a:endParaRPr lang="zh-CN" altLang="en-US" sz="2400">
              <a:solidFill>
                <a:srgbClr val="0000FF"/>
              </a:solidFill>
              <a:latin typeface="黑体" panose="02010600030101010101" pitchFamily="49" charset="-122"/>
              <a:ea typeface="黑体" panose="02010600030101010101" pitchFamily="49" charset="-122"/>
            </a:endParaRPr>
          </a:p>
        </p:txBody>
      </p:sp>
      <p:sp>
        <p:nvSpPr>
          <p:cNvPr id="4" name="标题 24578"/>
          <p:cNvSpPr txBox="1">
            <a:spLocks noChangeArrowheads="1"/>
          </p:cNvSpPr>
          <p:nvPr/>
        </p:nvSpPr>
        <p:spPr bwMode="auto">
          <a:xfrm>
            <a:off x="1390654" y="692155"/>
            <a:ext cx="8030633" cy="1719263"/>
          </a:xfrm>
          <a:prstGeom prst="rect">
            <a:avLst/>
          </a:prstGeom>
          <a:noFill/>
          <a:ln w="9525">
            <a:noFill/>
            <a:miter lim="800000"/>
          </a:ln>
        </p:spPr>
        <p:txBody>
          <a:bodyPr anchor="ctr"/>
          <a:lstStyle/>
          <a:p>
            <a:pPr algn="ctr">
              <a:spcBef>
                <a:spcPct val="50000"/>
              </a:spcBef>
              <a:defRPr/>
            </a:pPr>
            <a:r>
              <a:rPr lang="zh-CN" altLang="en-US" sz="3200" b="1">
                <a:solidFill>
                  <a:srgbClr val="000000"/>
                </a:solidFill>
                <a:latin typeface="微软雅黑" panose="020B0503020204020204" pitchFamily="34" charset="-122"/>
                <a:ea typeface="微软雅黑" panose="020B0503020204020204" pitchFamily="34" charset="-122"/>
              </a:rPr>
              <a:t>一轮复习原则</a:t>
            </a:r>
            <a:br>
              <a:rPr lang="en-US" altLang="zh-CN" sz="3200">
                <a:solidFill>
                  <a:srgbClr val="000000"/>
                </a:solidFill>
                <a:latin typeface="微软雅黑" panose="020B0503020204020204" pitchFamily="34" charset="-122"/>
                <a:ea typeface="微软雅黑" panose="020B0503020204020204" pitchFamily="34" charset="-122"/>
              </a:rPr>
            </a:br>
            <a:r>
              <a:rPr lang="en-US" altLang="zh-CN" sz="1050">
                <a:solidFill>
                  <a:srgbClr val="000000"/>
                </a:solidFill>
                <a:latin typeface="微软雅黑" panose="020B0503020204020204" pitchFamily="34" charset="-122"/>
                <a:ea typeface="微软雅黑" panose="020B0503020204020204" pitchFamily="34" charset="-122"/>
              </a:rPr>
              <a:t>         </a:t>
            </a:r>
            <a:endParaRPr lang="en-US" altLang="zh-CN" sz="3200">
              <a:solidFill>
                <a:srgbClr val="000000"/>
              </a:solidFill>
              <a:latin typeface="微软雅黑" panose="020B0503020204020204" pitchFamily="34" charset="-122"/>
              <a:ea typeface="微软雅黑" panose="020B0503020204020204" pitchFamily="34" charset="-122"/>
            </a:endParaRPr>
          </a:p>
          <a:p>
            <a:pPr algn="ctr">
              <a:spcBef>
                <a:spcPct val="50000"/>
              </a:spcBef>
              <a:defRPr/>
            </a:pPr>
            <a:r>
              <a:rPr lang="zh-CN" altLang="en-US" sz="3200" b="1">
                <a:solidFill>
                  <a:srgbClr val="FF0000"/>
                </a:solidFill>
                <a:effectLst>
                  <a:outerShdw blurRad="38100" dist="38100" dir="2700000" algn="tl">
                    <a:srgbClr val="000000">
                      <a:alpha val="43137"/>
                    </a:srgbClr>
                  </a:outerShdw>
                  <a:reflection blurRad="6350" stA="53000" endA="300" endPos="35500" dir="5400000" sy="-90000" algn="bl" rotWithShape="0"/>
                </a:effectLst>
                <a:latin typeface="微软雅黑" panose="020B0503020204020204" pitchFamily="34" charset="-122"/>
                <a:ea typeface="微软雅黑" panose="020B0503020204020204" pitchFamily="34" charset="-122"/>
              </a:rPr>
              <a:t>全面、基础、系统、扎实</a:t>
            </a:r>
            <a:endParaRPr lang="zh-CN" altLang="en-US" sz="3200" b="1">
              <a:solidFill>
                <a:srgbClr val="FF0000"/>
              </a:solidFill>
              <a:effectLst>
                <a:outerShdw blurRad="38100" dist="38100" dir="2700000" algn="tl">
                  <a:srgbClr val="000000">
                    <a:alpha val="43137"/>
                  </a:srgbClr>
                </a:outerShdw>
                <a:reflection blurRad="6350" stA="53000" endA="300" endPos="35500" dir="5400000" sy="-90000" algn="bl" rotWithShape="0"/>
              </a:effectLst>
              <a:latin typeface="微软雅黑" panose="020B0503020204020204" pitchFamily="34" charset="-122"/>
              <a:ea typeface="微软雅黑" panose="020B0503020204020204" pitchFamily="34" charset="-122"/>
            </a:endParaRPr>
          </a:p>
        </p:txBody>
      </p:sp>
      <p:sp>
        <p:nvSpPr>
          <p:cNvPr id="92165" name="文本占位符 24577"/>
          <p:cNvSpPr txBox="1"/>
          <p:nvPr/>
        </p:nvSpPr>
        <p:spPr>
          <a:xfrm>
            <a:off x="1678518" y="3416305"/>
            <a:ext cx="9152467" cy="517525"/>
          </a:xfrm>
          <a:prstGeom prst="rect">
            <a:avLst/>
          </a:prstGeom>
          <a:noFill/>
          <a:ln w="9525">
            <a:noFill/>
          </a:ln>
        </p:spPr>
        <p:txBody>
          <a:bodyPr/>
          <a:lstStyle/>
          <a:p>
            <a:pPr marL="342900" indent="-342900" fontAlgn="base">
              <a:spcBef>
                <a:spcPct val="20000"/>
              </a:spcBef>
              <a:spcAft>
                <a:spcPct val="0"/>
              </a:spcAft>
            </a:pPr>
            <a:r>
              <a:rPr lang="zh-CN" altLang="en-US" sz="2400">
                <a:solidFill>
                  <a:srgbClr val="00B050"/>
                </a:solidFill>
                <a:latin typeface="黑体" panose="02010600030101010101" pitchFamily="49" charset="-122"/>
                <a:ea typeface="黑体" panose="02010600030101010101" pitchFamily="49" charset="-122"/>
              </a:rPr>
              <a:t>“基础”把握中下难度，不偏离教材考纲，</a:t>
            </a:r>
            <a:r>
              <a:rPr lang="zh-CN" altLang="en-US" sz="2400" smtClean="0">
                <a:solidFill>
                  <a:srgbClr val="00B050"/>
                </a:solidFill>
                <a:latin typeface="黑体" panose="02010600030101010101" pitchFamily="49" charset="-122"/>
                <a:ea typeface="黑体" panose="02010600030101010101" pitchFamily="49" charset="-122"/>
              </a:rPr>
              <a:t>课标</a:t>
            </a:r>
            <a:r>
              <a:rPr lang="zh-CN" altLang="en-US" sz="2400">
                <a:solidFill>
                  <a:srgbClr val="00B050"/>
                </a:solidFill>
                <a:latin typeface="黑体" panose="02010600030101010101" pitchFamily="49" charset="-122"/>
                <a:ea typeface="黑体" panose="02010600030101010101" pitchFamily="49" charset="-122"/>
              </a:rPr>
              <a:t>的范围</a:t>
            </a:r>
            <a:endParaRPr lang="zh-CN" altLang="en-US" sz="2400">
              <a:solidFill>
                <a:srgbClr val="00B050"/>
              </a:solidFill>
              <a:latin typeface="黑体" panose="02010600030101010101" pitchFamily="49" charset="-122"/>
              <a:ea typeface="黑体" panose="02010600030101010101" pitchFamily="49" charset="-122"/>
            </a:endParaRPr>
          </a:p>
          <a:p>
            <a:pPr marL="342900" indent="-342900" fontAlgn="base">
              <a:spcBef>
                <a:spcPct val="20000"/>
              </a:spcBef>
              <a:spcAft>
                <a:spcPct val="0"/>
              </a:spcAft>
              <a:buFont typeface="Arial" panose="020B0604020202020204" pitchFamily="34" charset="0"/>
              <a:buChar char="•"/>
            </a:pPr>
            <a:endParaRPr lang="zh-CN" altLang="en-US" sz="3200">
              <a:solidFill>
                <a:srgbClr val="0000FF"/>
              </a:solidFill>
              <a:latin typeface="黑体" panose="02010600030101010101" pitchFamily="49" charset="-122"/>
              <a:ea typeface="黑体" panose="02010600030101010101" pitchFamily="49" charset="-122"/>
            </a:endParaRPr>
          </a:p>
        </p:txBody>
      </p:sp>
      <p:sp>
        <p:nvSpPr>
          <p:cNvPr id="92166" name="文本占位符 24577"/>
          <p:cNvSpPr txBox="1"/>
          <p:nvPr/>
        </p:nvSpPr>
        <p:spPr>
          <a:xfrm>
            <a:off x="1678521" y="4206800"/>
            <a:ext cx="9645649" cy="604838"/>
          </a:xfrm>
          <a:prstGeom prst="rect">
            <a:avLst/>
          </a:prstGeom>
          <a:noFill/>
          <a:ln w="9525">
            <a:noFill/>
          </a:ln>
        </p:spPr>
        <p:txBody>
          <a:bodyPr/>
          <a:lstStyle/>
          <a:p>
            <a:pPr marL="342900" indent="-342900" fontAlgn="base">
              <a:spcBef>
                <a:spcPct val="20000"/>
              </a:spcBef>
              <a:spcAft>
                <a:spcPct val="0"/>
              </a:spcAft>
            </a:pPr>
            <a:r>
              <a:rPr lang="zh-CN" altLang="en-US" sz="2400">
                <a:solidFill>
                  <a:srgbClr val="0000FF"/>
                </a:solidFill>
                <a:latin typeface="黑体" panose="02010600030101010101" pitchFamily="49" charset="-122"/>
                <a:ea typeface="黑体" panose="02010600030101010101" pitchFamily="49" charset="-122"/>
              </a:rPr>
              <a:t>“系统”前后知识有机结合 ，构建知识的体系</a:t>
            </a:r>
            <a:endParaRPr lang="zh-CN" altLang="en-US" sz="2400">
              <a:solidFill>
                <a:srgbClr val="0000FF"/>
              </a:solidFill>
              <a:latin typeface="黑体" panose="02010600030101010101" pitchFamily="49" charset="-122"/>
              <a:ea typeface="黑体" panose="02010600030101010101" pitchFamily="49" charset="-122"/>
            </a:endParaRPr>
          </a:p>
          <a:p>
            <a:pPr marL="342900" indent="-342900" fontAlgn="base">
              <a:spcBef>
                <a:spcPct val="20000"/>
              </a:spcBef>
              <a:spcAft>
                <a:spcPct val="0"/>
              </a:spcAft>
              <a:buFont typeface="Arial" panose="020B0604020202020204" pitchFamily="34" charset="0"/>
              <a:buChar char="•"/>
            </a:pPr>
            <a:endParaRPr lang="zh-CN" altLang="en-US" sz="3200">
              <a:solidFill>
                <a:srgbClr val="0000FF"/>
              </a:solidFill>
              <a:latin typeface="黑体" panose="02010600030101010101" pitchFamily="49" charset="-122"/>
              <a:ea typeface="黑体" panose="02010600030101010101" pitchFamily="49" charset="-122"/>
            </a:endParaRPr>
          </a:p>
        </p:txBody>
      </p:sp>
      <p:sp>
        <p:nvSpPr>
          <p:cNvPr id="92167" name="文本占位符 24577"/>
          <p:cNvSpPr txBox="1"/>
          <p:nvPr/>
        </p:nvSpPr>
        <p:spPr>
          <a:xfrm>
            <a:off x="1678518" y="5127625"/>
            <a:ext cx="9025467" cy="604838"/>
          </a:xfrm>
          <a:prstGeom prst="rect">
            <a:avLst/>
          </a:prstGeom>
          <a:noFill/>
          <a:ln w="9525">
            <a:noFill/>
          </a:ln>
        </p:spPr>
        <p:txBody>
          <a:bodyPr/>
          <a:lstStyle/>
          <a:p>
            <a:pPr marL="342900" indent="-342900" fontAlgn="base">
              <a:spcBef>
                <a:spcPct val="20000"/>
              </a:spcBef>
              <a:spcAft>
                <a:spcPct val="0"/>
              </a:spcAft>
            </a:pPr>
            <a:r>
              <a:rPr lang="zh-CN" altLang="en-US" sz="2400">
                <a:solidFill>
                  <a:srgbClr val="0000FF"/>
                </a:solidFill>
                <a:latin typeface="黑体" panose="02010600030101010101" pitchFamily="49" charset="-122"/>
                <a:ea typeface="黑体" panose="02010600030101010101" pitchFamily="49" charset="-122"/>
              </a:rPr>
              <a:t>“扎实”知识点复习要落实到位，能真正理</a:t>
            </a:r>
            <a:r>
              <a:rPr lang="zh-CN" altLang="en-US" sz="2400" smtClean="0">
                <a:solidFill>
                  <a:srgbClr val="0000FF"/>
                </a:solidFill>
                <a:latin typeface="黑体" panose="02010600030101010101" pitchFamily="49" charset="-122"/>
                <a:ea typeface="黑体" panose="02010600030101010101" pitchFamily="49" charset="-122"/>
              </a:rPr>
              <a:t>解迁</a:t>
            </a:r>
            <a:r>
              <a:rPr lang="zh-CN" altLang="en-US" sz="2400">
                <a:solidFill>
                  <a:srgbClr val="0000FF"/>
                </a:solidFill>
                <a:latin typeface="黑体" panose="02010600030101010101" pitchFamily="49" charset="-122"/>
                <a:ea typeface="黑体" panose="02010600030101010101" pitchFamily="49" charset="-122"/>
              </a:rPr>
              <a:t>移。</a:t>
            </a:r>
            <a:endParaRPr lang="zh-CN" altLang="en-US" sz="2400">
              <a:solidFill>
                <a:srgbClr val="0000FF"/>
              </a:solidFill>
              <a:latin typeface="黑体" panose="02010600030101010101" pitchFamily="49" charset="-122"/>
              <a:ea typeface="黑体" panose="02010600030101010101" pitchFamily="49" charset="-122"/>
            </a:endParaRPr>
          </a:p>
        </p:txBody>
      </p:sp>
    </p:spTree>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
            <a:lum/>
          </a:blip>
          <a:stretch>
            <a:fillRect/>
          </a:stretch>
        </a:blipFill>
        <a:effectLst/>
      </p:bgPr>
    </p:bg>
    <p:spTree>
      <p:nvGrpSpPr>
        <p:cNvPr id="1" name=""/>
        <p:cNvGrpSpPr/>
        <p:nvPr/>
      </p:nvGrpSpPr>
      <p:grpSpPr>
        <a:xfrm>
          <a:off x="0" y="0"/>
          <a:ext cx="0" cy="0"/>
          <a:chOff x="0" y="0"/>
          <a:chExt cx="0" cy="0"/>
        </a:xfrm>
      </p:grpSpPr>
      <p:sp>
        <p:nvSpPr>
          <p:cNvPr id="3" name="文本占位符 25602"/>
          <p:cNvSpPr txBox="1">
            <a:spLocks noChangeArrowheads="1"/>
          </p:cNvSpPr>
          <p:nvPr/>
        </p:nvSpPr>
        <p:spPr bwMode="auto">
          <a:xfrm>
            <a:off x="1678518" y="1916114"/>
            <a:ext cx="10274300" cy="4537075"/>
          </a:xfrm>
          <a:prstGeom prst="rect">
            <a:avLst/>
          </a:prstGeom>
          <a:noFill/>
          <a:ln w="9525">
            <a:noFill/>
            <a:miter lim="800000"/>
          </a:ln>
        </p:spPr>
        <p:txBody>
          <a:bodyPr>
            <a:normAutofit fontScale="67500" lnSpcReduction="20000"/>
          </a:bodyPr>
          <a:lstStyle/>
          <a:p>
            <a:pPr marL="365760" indent="-255905">
              <a:spcBef>
                <a:spcPct val="20000"/>
              </a:spcBef>
              <a:buFont typeface="Arial" panose="020B0604020202020204" pitchFamily="34" charset="0"/>
              <a:buNone/>
              <a:defRPr/>
            </a:pPr>
            <a:endParaRPr lang="zh-CN" altLang="en-US" sz="3200" b="1">
              <a:solidFill>
                <a:srgbClr val="FF0000"/>
              </a:solidFill>
              <a:latin typeface="微软雅黑" panose="020B0503020204020204" pitchFamily="34" charset="-122"/>
              <a:ea typeface="微软雅黑" panose="020B0503020204020204" pitchFamily="34" charset="-122"/>
              <a:sym typeface="+mn-ea"/>
            </a:endParaRPr>
          </a:p>
          <a:p>
            <a:pPr marL="365760" indent="-255905">
              <a:lnSpc>
                <a:spcPct val="160000"/>
              </a:lnSpc>
              <a:spcBef>
                <a:spcPct val="20000"/>
              </a:spcBef>
              <a:buFont typeface="Arial" panose="020B0604020202020204" pitchFamily="34" charset="0"/>
              <a:buNone/>
              <a:defRPr/>
            </a:pPr>
            <a:endParaRPr lang="en-US" altLang="zh-CN" sz="4700">
              <a:solidFill>
                <a:srgbClr val="0000FF"/>
              </a:solidFill>
              <a:latin typeface="黑体" panose="02010600030101010101" pitchFamily="49" charset="-122"/>
              <a:ea typeface="黑体" panose="02010600030101010101" pitchFamily="49" charset="-122"/>
            </a:endParaRPr>
          </a:p>
          <a:p>
            <a:pPr marL="365760" indent="-255905">
              <a:lnSpc>
                <a:spcPct val="160000"/>
              </a:lnSpc>
              <a:spcBef>
                <a:spcPct val="20000"/>
              </a:spcBef>
              <a:buFontTx/>
              <a:buChar char="•"/>
              <a:defRPr/>
            </a:pPr>
            <a:r>
              <a:rPr lang="zh-CN" altLang="en-US" sz="4000">
                <a:solidFill>
                  <a:srgbClr val="0000FF"/>
                </a:solidFill>
                <a:latin typeface="黑体" panose="02010600030101010101" pitchFamily="49" charset="-122"/>
                <a:ea typeface="黑体" panose="02010600030101010101" pitchFamily="49" charset="-122"/>
              </a:rPr>
              <a:t>夯基：</a:t>
            </a:r>
            <a:r>
              <a:rPr lang="zh-CN" altLang="en-US" sz="4000">
                <a:solidFill>
                  <a:srgbClr val="00B050"/>
                </a:solidFill>
                <a:latin typeface="黑体" panose="02010600030101010101" pitchFamily="49" charset="-122"/>
                <a:ea typeface="黑体" panose="02010600030101010101" pitchFamily="49" charset="-122"/>
              </a:rPr>
              <a:t>确保知识无遗漏，理解准确，应用准确</a:t>
            </a:r>
            <a:endParaRPr lang="zh-CN" altLang="en-US" sz="4000">
              <a:solidFill>
                <a:srgbClr val="00B050"/>
              </a:solidFill>
              <a:latin typeface="黑体" panose="02010600030101010101" pitchFamily="49" charset="-122"/>
              <a:ea typeface="黑体" panose="02010600030101010101" pitchFamily="49" charset="-122"/>
            </a:endParaRPr>
          </a:p>
          <a:p>
            <a:pPr marL="365760" indent="-255905">
              <a:lnSpc>
                <a:spcPct val="160000"/>
              </a:lnSpc>
              <a:spcBef>
                <a:spcPct val="20000"/>
              </a:spcBef>
              <a:buFontTx/>
              <a:buChar char="•"/>
              <a:defRPr/>
            </a:pPr>
            <a:r>
              <a:rPr lang="zh-CN" altLang="en-US" sz="4000">
                <a:solidFill>
                  <a:srgbClr val="0000FF"/>
                </a:solidFill>
                <a:latin typeface="黑体" panose="02010600030101010101" pitchFamily="49" charset="-122"/>
                <a:ea typeface="黑体" panose="02010600030101010101" pitchFamily="49" charset="-122"/>
              </a:rPr>
              <a:t>构网：建立完整知识体系，单元小网络</a:t>
            </a:r>
            <a:endParaRPr lang="zh-CN" altLang="en-US" sz="4000">
              <a:solidFill>
                <a:srgbClr val="0000FF"/>
              </a:solidFill>
              <a:latin typeface="黑体" panose="02010600030101010101" pitchFamily="49" charset="-122"/>
              <a:ea typeface="黑体" panose="02010600030101010101" pitchFamily="49" charset="-122"/>
            </a:endParaRPr>
          </a:p>
          <a:p>
            <a:pPr marL="365760" indent="-255905">
              <a:lnSpc>
                <a:spcPct val="160000"/>
              </a:lnSpc>
              <a:spcBef>
                <a:spcPct val="20000"/>
              </a:spcBef>
              <a:buFontTx/>
              <a:buChar char="•"/>
              <a:defRPr/>
            </a:pPr>
            <a:r>
              <a:rPr lang="zh-CN" altLang="en-US" sz="4000">
                <a:solidFill>
                  <a:srgbClr val="0000FF"/>
                </a:solidFill>
                <a:latin typeface="黑体" panose="02010600030101010101" pitchFamily="49" charset="-122"/>
                <a:ea typeface="黑体" panose="02010600030101010101" pitchFamily="49" charset="-122"/>
              </a:rPr>
              <a:t>会法：正确运用学科思想和方法</a:t>
            </a:r>
            <a:endParaRPr lang="en-US" altLang="zh-CN" sz="4000">
              <a:solidFill>
                <a:srgbClr val="0000FF"/>
              </a:solidFill>
              <a:latin typeface="黑体" panose="02010600030101010101" pitchFamily="49" charset="-122"/>
              <a:ea typeface="黑体" panose="02010600030101010101" pitchFamily="49" charset="-122"/>
            </a:endParaRPr>
          </a:p>
          <a:p>
            <a:pPr marL="365760" indent="-255905">
              <a:lnSpc>
                <a:spcPct val="160000"/>
              </a:lnSpc>
              <a:spcBef>
                <a:spcPct val="20000"/>
              </a:spcBef>
              <a:buFontTx/>
              <a:buChar char="•"/>
              <a:defRPr/>
            </a:pPr>
            <a:r>
              <a:rPr lang="zh-CN" altLang="en-US" sz="4000">
                <a:solidFill>
                  <a:srgbClr val="0000FF"/>
                </a:solidFill>
                <a:latin typeface="黑体" panose="02010600030101010101" pitchFamily="49" charset="-122"/>
                <a:ea typeface="黑体" panose="02010600030101010101" pitchFamily="49" charset="-122"/>
              </a:rPr>
              <a:t>提能：提升能力素养，提高化学学科素养</a:t>
            </a:r>
            <a:endParaRPr lang="en-US" altLang="zh-CN" sz="4000">
              <a:solidFill>
                <a:srgbClr val="0000FF"/>
              </a:solidFill>
              <a:latin typeface="黑体" panose="02010600030101010101" pitchFamily="49" charset="-122"/>
              <a:ea typeface="黑体" panose="02010600030101010101" pitchFamily="49" charset="-122"/>
            </a:endParaRPr>
          </a:p>
          <a:p>
            <a:pPr>
              <a:spcBef>
                <a:spcPct val="20000"/>
              </a:spcBef>
              <a:buFont typeface="Wingdings 3" panose="05040102010807070707"/>
              <a:buNone/>
              <a:defRPr/>
            </a:pPr>
            <a:endParaRPr lang="zh-CN" altLang="en-US" sz="2800" b="1">
              <a:solidFill>
                <a:srgbClr val="000000"/>
              </a:solidFill>
            </a:endParaRPr>
          </a:p>
          <a:p>
            <a:pPr>
              <a:spcBef>
                <a:spcPct val="20000"/>
              </a:spcBef>
              <a:buFont typeface="Wingdings 3" panose="05040102010807070707"/>
              <a:buNone/>
              <a:defRPr/>
            </a:pPr>
            <a:r>
              <a:rPr lang="zh-CN" altLang="en-US" sz="2800" b="1">
                <a:solidFill>
                  <a:srgbClr val="000000"/>
                </a:solidFill>
              </a:rPr>
              <a:t>      </a:t>
            </a:r>
            <a:endParaRPr lang="zh-CN" altLang="en-US" sz="2800" b="1" u="sng">
              <a:solidFill>
                <a:srgbClr val="000000"/>
              </a:solidFill>
            </a:endParaRPr>
          </a:p>
        </p:txBody>
      </p:sp>
      <p:sp>
        <p:nvSpPr>
          <p:cNvPr id="4" name="文本框 1"/>
          <p:cNvSpPr txBox="1"/>
          <p:nvPr/>
        </p:nvSpPr>
        <p:spPr>
          <a:xfrm>
            <a:off x="1679510" y="764704"/>
            <a:ext cx="8935475" cy="1569660"/>
          </a:xfrm>
          <a:prstGeom prst="rect">
            <a:avLst/>
          </a:prstGeom>
          <a:noFill/>
        </p:spPr>
        <p:txBody>
          <a:bodyPr>
            <a:spAutoFit/>
          </a:bodyPr>
          <a:lstStyle/>
          <a:p>
            <a:pPr fontAlgn="base">
              <a:spcBef>
                <a:spcPct val="0"/>
              </a:spcBef>
              <a:spcAft>
                <a:spcPct val="0"/>
              </a:spcAft>
              <a:buFont typeface="Arial" panose="020B0604020202020204" pitchFamily="34" charset="0"/>
              <a:buNone/>
              <a:defRPr/>
            </a:pPr>
            <a:r>
              <a:rPr lang="zh-CN" altLang="en-US" sz="3200" b="1">
                <a:solidFill>
                  <a:srgbClr val="000000"/>
                </a:solidFill>
                <a:latin typeface="微软雅黑" panose="020B0503020204020204" pitchFamily="34" charset="-122"/>
                <a:ea typeface="微软雅黑" panose="020B0503020204020204" pitchFamily="34" charset="-122"/>
                <a:sym typeface="+mn-ea"/>
              </a:rPr>
              <a:t>一轮复习目标</a:t>
            </a:r>
            <a:r>
              <a:rPr lang="en-US" altLang="zh-CN" sz="3200" b="1">
                <a:solidFill>
                  <a:srgbClr val="000000"/>
                </a:solidFill>
                <a:latin typeface="微软雅黑" panose="020B0503020204020204" pitchFamily="34" charset="-122"/>
                <a:ea typeface="微软雅黑" panose="020B0503020204020204" pitchFamily="34" charset="-122"/>
                <a:sym typeface="+mn-ea"/>
              </a:rPr>
              <a:t>----</a:t>
            </a:r>
            <a:endParaRPr lang="en-US" altLang="zh-CN" sz="3200" b="1">
              <a:solidFill>
                <a:srgbClr val="000000"/>
              </a:solidFill>
              <a:latin typeface="微软雅黑" panose="020B0503020204020204" pitchFamily="34" charset="-122"/>
              <a:ea typeface="微软雅黑" panose="020B0503020204020204" pitchFamily="34" charset="-122"/>
              <a:sym typeface="+mn-ea"/>
            </a:endParaRPr>
          </a:p>
          <a:p>
            <a:pPr fontAlgn="base">
              <a:spcBef>
                <a:spcPct val="0"/>
              </a:spcBef>
              <a:spcAft>
                <a:spcPct val="0"/>
              </a:spcAft>
              <a:buFont typeface="Arial" panose="020B0604020202020204" pitchFamily="34" charset="0"/>
              <a:buNone/>
              <a:defRPr/>
            </a:pPr>
            <a:endParaRPr lang="en-US" altLang="zh-CN" sz="3200" b="1">
              <a:solidFill>
                <a:srgbClr val="000000"/>
              </a:solidFill>
              <a:latin typeface="微软雅黑" panose="020B0503020204020204" pitchFamily="34" charset="-122"/>
              <a:ea typeface="微软雅黑" panose="020B0503020204020204" pitchFamily="34" charset="-122"/>
              <a:sym typeface="+mn-ea"/>
            </a:endParaRPr>
          </a:p>
          <a:p>
            <a:pPr fontAlgn="base">
              <a:spcBef>
                <a:spcPct val="0"/>
              </a:spcBef>
              <a:spcAft>
                <a:spcPct val="0"/>
              </a:spcAft>
              <a:buFont typeface="Arial" panose="020B0604020202020204" pitchFamily="34" charset="0"/>
              <a:buNone/>
              <a:defRPr/>
            </a:pPr>
            <a:r>
              <a:rPr lang="zh-CN" altLang="en-US" sz="3200" b="1">
                <a:solidFill>
                  <a:srgbClr val="FF0000"/>
                </a:solidFill>
                <a:latin typeface="微软雅黑" panose="020B0503020204020204" pitchFamily="34" charset="-122"/>
                <a:ea typeface="微软雅黑" panose="020B0503020204020204" pitchFamily="34" charset="-122"/>
                <a:sym typeface="+mn-ea"/>
              </a:rPr>
              <a:t>              </a:t>
            </a:r>
            <a:r>
              <a:rPr lang="zh-CN" altLang="en-US" sz="3200" b="1">
                <a:gradFill>
                  <a:gsLst>
                    <a:gs pos="0">
                      <a:srgbClr val="D9EDEE">
                        <a:lumMod val="50000"/>
                      </a:srgbClr>
                    </a:gs>
                    <a:gs pos="50000">
                      <a:srgbClr val="D9EDEE"/>
                    </a:gs>
                    <a:gs pos="100000">
                      <a:srgbClr val="D9EDEE">
                        <a:lumMod val="60000"/>
                        <a:lumOff val="40000"/>
                      </a:srgbClr>
                    </a:gs>
                  </a:gsLst>
                  <a:lin ang="5400000"/>
                </a:gradFill>
                <a:effectLst>
                  <a:reflection blurRad="6350" stA="53000" endA="300" endPos="35500" dir="5400000" sy="-90000" algn="bl" rotWithShape="0"/>
                </a:effectLst>
                <a:latin typeface="微软雅黑" panose="020B0503020204020204" pitchFamily="34" charset="-122"/>
                <a:ea typeface="微软雅黑" panose="020B0503020204020204" pitchFamily="34" charset="-122"/>
                <a:sym typeface="+mn-ea"/>
              </a:rPr>
              <a:t> </a:t>
            </a:r>
            <a:r>
              <a:rPr lang="zh-CN" altLang="en-US" sz="2800">
                <a:solidFill>
                  <a:srgbClr val="FF0000"/>
                </a:solidFill>
                <a:effectLst>
                  <a:reflection blurRad="6350" stA="53000" endA="300" endPos="35500" dir="5400000" sy="-90000" algn="bl" rotWithShape="0"/>
                </a:effectLst>
                <a:latin typeface="微软雅黑" panose="020B0503020204020204" pitchFamily="34" charset="-122"/>
                <a:ea typeface="微软雅黑" panose="020B0503020204020204" pitchFamily="34" charset="-122"/>
                <a:sym typeface="+mn-ea"/>
              </a:rPr>
              <a:t>夯基、构网、会法、提能</a:t>
            </a:r>
            <a:endParaRPr lang="zh-CN" altLang="en-US" sz="2800">
              <a:solidFill>
                <a:srgbClr val="FF0000"/>
              </a:solidFill>
              <a:effectLst>
                <a:reflection blurRad="6350" stA="53000" endA="300" endPos="35500" dir="5400000" sy="-90000" algn="bl" rotWithShape="0"/>
              </a:effectLst>
              <a:latin typeface="微软雅黑" panose="020B0503020204020204" pitchFamily="34" charset="-122"/>
              <a:ea typeface="微软雅黑" panose="020B0503020204020204" pitchFamily="34" charset="-122"/>
              <a:sym typeface="+mn-ea"/>
            </a:endParaRPr>
          </a:p>
        </p:txBody>
      </p:sp>
    </p:spTree>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
            <a:lum/>
          </a:blip>
          <a:stretch>
            <a:fillRect/>
          </a:stretch>
        </a:blipFill>
        <a:effectLst/>
      </p:bgPr>
    </p:bg>
    <p:spTree>
      <p:nvGrpSpPr>
        <p:cNvPr id="1" name=""/>
        <p:cNvGrpSpPr/>
        <p:nvPr/>
      </p:nvGrpSpPr>
      <p:grpSpPr>
        <a:xfrm>
          <a:off x="0" y="0"/>
          <a:ext cx="0" cy="0"/>
          <a:chOff x="0" y="0"/>
          <a:chExt cx="0" cy="0"/>
        </a:xfrm>
      </p:grpSpPr>
      <p:sp>
        <p:nvSpPr>
          <p:cNvPr id="3" name="内容占位符 1"/>
          <p:cNvSpPr txBox="1"/>
          <p:nvPr/>
        </p:nvSpPr>
        <p:spPr>
          <a:xfrm>
            <a:off x="1219200" y="1268413"/>
            <a:ext cx="10348384" cy="5327650"/>
          </a:xfrm>
          <a:prstGeom prst="rect">
            <a:avLst/>
          </a:prstGeom>
        </p:spPr>
        <p:txBody>
          <a:bodyPr>
            <a:normAutofit/>
          </a:bodyPr>
          <a:lstStyle/>
          <a:p>
            <a:pPr marL="365760" indent="-255905" latinLnBrk="1">
              <a:lnSpc>
                <a:spcPct val="150000"/>
              </a:lnSpc>
              <a:spcBef>
                <a:spcPct val="20000"/>
              </a:spcBef>
              <a:buFontTx/>
              <a:buChar char="•"/>
              <a:defRPr/>
            </a:pPr>
            <a:r>
              <a:rPr lang="zh-CN" altLang="en-US" sz="2400" b="1">
                <a:solidFill>
                  <a:srgbClr val="FF00FF"/>
                </a:solidFill>
                <a:latin typeface="黑体" panose="02010600030101010101" pitchFamily="49" charset="-122"/>
                <a:ea typeface="黑体" panose="02010600030101010101" pitchFamily="49" charset="-122"/>
              </a:rPr>
              <a:t>依纲：</a:t>
            </a:r>
            <a:endParaRPr lang="zh-CN" altLang="en-US" sz="2400">
              <a:solidFill>
                <a:srgbClr val="FF00FF"/>
              </a:solidFill>
              <a:latin typeface="黑体" panose="02010600030101010101" pitchFamily="49" charset="-122"/>
              <a:ea typeface="黑体" panose="02010600030101010101" pitchFamily="49" charset="-122"/>
            </a:endParaRPr>
          </a:p>
          <a:p>
            <a:pPr marL="365760" indent="-255905" latinLnBrk="1">
              <a:lnSpc>
                <a:spcPct val="150000"/>
              </a:lnSpc>
              <a:spcBef>
                <a:spcPct val="20000"/>
              </a:spcBef>
              <a:buFontTx/>
              <a:buChar char="•"/>
              <a:defRPr/>
            </a:pPr>
            <a:r>
              <a:rPr lang="zh-CN" altLang="en-US" sz="2400">
                <a:solidFill>
                  <a:srgbClr val="0000FF"/>
                </a:solidFill>
                <a:latin typeface="黑体" panose="02010600030101010101" pitchFamily="49" charset="-122"/>
                <a:ea typeface="黑体" panose="02010600030101010101" pitchFamily="49" charset="-122"/>
              </a:rPr>
              <a:t>从全国历年高考题看，每年的高考题绝大多数的题目都在考纲界定的和能力要求内，特别是在一轮复习的时候，一定要全面的</a:t>
            </a:r>
            <a:r>
              <a:rPr lang="zh-CN" altLang="en-US" sz="2400">
                <a:solidFill>
                  <a:srgbClr val="00B050"/>
                </a:solidFill>
                <a:latin typeface="黑体" panose="02010600030101010101" pitchFamily="49" charset="-122"/>
                <a:ea typeface="黑体" panose="02010600030101010101" pitchFamily="49" charset="-122"/>
              </a:rPr>
              <a:t>覆盖考纲要求的全部知识点</a:t>
            </a:r>
            <a:r>
              <a:rPr lang="zh-CN" altLang="en-US" sz="2400">
                <a:solidFill>
                  <a:srgbClr val="0000FF"/>
                </a:solidFill>
                <a:latin typeface="黑体" panose="02010600030101010101" pitchFamily="49" charset="-122"/>
                <a:ea typeface="黑体" panose="02010600030101010101" pitchFamily="49" charset="-122"/>
              </a:rPr>
              <a:t>，扎实的对照考纲进行复习从而做到有的放矢。</a:t>
            </a:r>
            <a:endParaRPr lang="zh-CN" altLang="en-US" sz="2400">
              <a:solidFill>
                <a:srgbClr val="0000FF"/>
              </a:solidFill>
              <a:latin typeface="黑体" panose="02010600030101010101" pitchFamily="49" charset="-122"/>
              <a:ea typeface="黑体" panose="02010600030101010101" pitchFamily="49" charset="-122"/>
            </a:endParaRPr>
          </a:p>
          <a:p>
            <a:pPr marL="365760" indent="-255905" latinLnBrk="1">
              <a:lnSpc>
                <a:spcPct val="150000"/>
              </a:lnSpc>
              <a:spcBef>
                <a:spcPct val="20000"/>
              </a:spcBef>
              <a:buFontTx/>
              <a:buChar char="•"/>
              <a:defRPr/>
            </a:pPr>
            <a:r>
              <a:rPr lang="zh-CN" altLang="en-US" sz="2400" b="1">
                <a:solidFill>
                  <a:srgbClr val="FF00FF"/>
                </a:solidFill>
                <a:latin typeface="黑体" panose="02010600030101010101" pitchFamily="49" charset="-122"/>
                <a:ea typeface="黑体" panose="02010600030101010101" pitchFamily="49" charset="-122"/>
              </a:rPr>
              <a:t>据本：</a:t>
            </a:r>
            <a:endParaRPr lang="zh-CN" altLang="en-US" sz="2400">
              <a:solidFill>
                <a:srgbClr val="FF00FF"/>
              </a:solidFill>
              <a:latin typeface="黑体" panose="02010600030101010101" pitchFamily="49" charset="-122"/>
              <a:ea typeface="黑体" panose="02010600030101010101" pitchFamily="49" charset="-122"/>
            </a:endParaRPr>
          </a:p>
          <a:p>
            <a:pPr marL="365760" indent="-255905" latinLnBrk="1">
              <a:lnSpc>
                <a:spcPct val="150000"/>
              </a:lnSpc>
              <a:spcBef>
                <a:spcPct val="20000"/>
              </a:spcBef>
              <a:buFontTx/>
              <a:buChar char="•"/>
              <a:defRPr/>
            </a:pPr>
            <a:r>
              <a:rPr lang="zh-CN" altLang="en-US" sz="2400">
                <a:solidFill>
                  <a:srgbClr val="0000FF"/>
                </a:solidFill>
                <a:latin typeface="黑体" panose="02010600030101010101" pitchFamily="49" charset="-122"/>
                <a:ea typeface="黑体" panose="02010600030101010101" pitchFamily="49" charset="-122"/>
              </a:rPr>
              <a:t>高考命题并非无迹可寻，研读历年试卷不难发现试题往往</a:t>
            </a:r>
            <a:r>
              <a:rPr lang="zh-CN" altLang="en-US" sz="2400">
                <a:solidFill>
                  <a:srgbClr val="00B050"/>
                </a:solidFill>
                <a:latin typeface="黑体" panose="02010600030101010101" pitchFamily="49" charset="-122"/>
                <a:ea typeface="黑体" panose="02010600030101010101" pitchFamily="49" charset="-122"/>
              </a:rPr>
              <a:t>源自教材，</a:t>
            </a:r>
            <a:r>
              <a:rPr lang="zh-CN" altLang="en-US" sz="2400">
                <a:solidFill>
                  <a:srgbClr val="0000FF"/>
                </a:solidFill>
                <a:latin typeface="黑体" panose="02010600030101010101" pitchFamily="49" charset="-122"/>
                <a:ea typeface="黑体" panose="02010600030101010101" pitchFamily="49" charset="-122"/>
              </a:rPr>
              <a:t>熟悉教材上重要的知识点，</a:t>
            </a:r>
            <a:endParaRPr lang="zh-CN" altLang="en-US" sz="900">
              <a:solidFill>
                <a:srgbClr val="0000FF"/>
              </a:solidFill>
            </a:endParaRPr>
          </a:p>
        </p:txBody>
      </p:sp>
      <p:sp>
        <p:nvSpPr>
          <p:cNvPr id="4" name="矩形 3"/>
          <p:cNvSpPr/>
          <p:nvPr/>
        </p:nvSpPr>
        <p:spPr>
          <a:xfrm>
            <a:off x="1871135" y="549275"/>
            <a:ext cx="7008284" cy="584200"/>
          </a:xfrm>
          <a:prstGeom prst="rect">
            <a:avLst/>
          </a:prstGeom>
        </p:spPr>
        <p:txBody>
          <a:bodyPr>
            <a:spAutoFit/>
          </a:bodyPr>
          <a:lstStyle/>
          <a:p>
            <a:pPr fontAlgn="base">
              <a:spcBef>
                <a:spcPct val="0"/>
              </a:spcBef>
              <a:spcAft>
                <a:spcPct val="0"/>
              </a:spcAft>
              <a:buFont typeface="Arial" panose="020B0604020202020204" pitchFamily="34" charset="0"/>
              <a:buNone/>
              <a:defRPr/>
            </a:pPr>
            <a:r>
              <a:rPr lang="en-US" altLang="zh-CN" sz="3200" b="1">
                <a:solidFill>
                  <a:srgbClr val="FF0000"/>
                </a:solidFill>
                <a:effectLst>
                  <a:outerShdw blurRad="38100" dist="38100" dir="2700000" algn="tl">
                    <a:srgbClr val="000000"/>
                  </a:outerShdw>
                </a:effectLst>
                <a:latin typeface="黑体" panose="02010600030101010101" pitchFamily="49" charset="-122"/>
                <a:ea typeface="黑体" panose="02010600030101010101" pitchFamily="49" charset="-122"/>
              </a:rPr>
              <a:t>2</a:t>
            </a:r>
            <a:r>
              <a:rPr lang="zh-CN" altLang="zh-CN" sz="3200" b="1">
                <a:solidFill>
                  <a:srgbClr val="FF0000"/>
                </a:solidFill>
                <a:effectLst>
                  <a:outerShdw blurRad="38100" dist="38100" dir="2700000" algn="tl">
                    <a:srgbClr val="000000"/>
                  </a:outerShdw>
                </a:effectLst>
                <a:latin typeface="黑体" panose="02010600030101010101" pitchFamily="49" charset="-122"/>
                <a:ea typeface="黑体" panose="02010600030101010101" pitchFamily="49" charset="-122"/>
              </a:rPr>
              <a:t>.细化目标、夯实基础</a:t>
            </a:r>
            <a:r>
              <a:rPr lang="en-US" altLang="zh-CN" sz="3200" b="1">
                <a:solidFill>
                  <a:srgbClr val="FF0000"/>
                </a:solidFill>
                <a:effectLst>
                  <a:outerShdw blurRad="38100" dist="38100" dir="2700000" algn="tl">
                    <a:srgbClr val="000000"/>
                  </a:outerShdw>
                </a:effectLst>
                <a:latin typeface="黑体" panose="02010600030101010101" pitchFamily="49" charset="-122"/>
                <a:ea typeface="黑体" panose="02010600030101010101" pitchFamily="49" charset="-122"/>
              </a:rPr>
              <a:t>.</a:t>
            </a:r>
            <a:endParaRPr lang="zh-CN" altLang="en-US" sz="3200">
              <a:solidFill>
                <a:srgbClr val="FF0000"/>
              </a:solidFill>
            </a:endParaRPr>
          </a:p>
        </p:txBody>
      </p:sp>
    </p:spTree>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
            <a:lum/>
          </a:blip>
          <a:stretch>
            <a:fillRect/>
          </a:stretch>
        </a:blipFill>
        <a:effectLst/>
      </p:bgPr>
    </p:bg>
    <p:spTree>
      <p:nvGrpSpPr>
        <p:cNvPr id="1" name=""/>
        <p:cNvGrpSpPr/>
        <p:nvPr/>
      </p:nvGrpSpPr>
      <p:grpSpPr>
        <a:xfrm>
          <a:off x="0" y="0"/>
          <a:ext cx="0" cy="0"/>
          <a:chOff x="0" y="0"/>
          <a:chExt cx="0" cy="0"/>
        </a:xfrm>
      </p:grpSpPr>
      <p:sp>
        <p:nvSpPr>
          <p:cNvPr id="4" name="矩形 3"/>
          <p:cNvSpPr/>
          <p:nvPr/>
        </p:nvSpPr>
        <p:spPr>
          <a:xfrm>
            <a:off x="1200154" y="1773239"/>
            <a:ext cx="10130367" cy="2790508"/>
          </a:xfrm>
          <a:prstGeom prst="rect">
            <a:avLst/>
          </a:prstGeom>
        </p:spPr>
        <p:txBody>
          <a:bodyPr>
            <a:spAutoFit/>
          </a:bodyPr>
          <a:lstStyle/>
          <a:p>
            <a:pPr fontAlgn="base" latinLnBrk="1">
              <a:spcBef>
                <a:spcPct val="0"/>
              </a:spcBef>
              <a:spcAft>
                <a:spcPct val="0"/>
              </a:spcAft>
              <a:buFont typeface="Arial" panose="020B0604020202020204" pitchFamily="34" charset="0"/>
              <a:buNone/>
              <a:defRPr/>
            </a:pPr>
            <a:r>
              <a:rPr lang="zh-CN" altLang="en-US" sz="2800">
                <a:solidFill>
                  <a:srgbClr val="FF0000"/>
                </a:solidFill>
                <a:latin typeface="Lucida Sans Unicode" panose="020B0602030504020204" pitchFamily="34" charset="0"/>
                <a:ea typeface="黑体" panose="02010600030101010101" pitchFamily="49" charset="-122"/>
              </a:rPr>
              <a:t>   训练知识迁移及综合应用的能力</a:t>
            </a:r>
            <a:r>
              <a:rPr lang="zh-CN" altLang="en-US" sz="2800">
                <a:solidFill>
                  <a:srgbClr val="000000"/>
                </a:solidFill>
                <a:latin typeface="Lucida Sans Unicode" panose="020B0602030504020204" pitchFamily="34" charset="0"/>
                <a:ea typeface="黑体" panose="02010600030101010101" pitchFamily="49" charset="-122"/>
              </a:rPr>
              <a:t>。</a:t>
            </a:r>
            <a:endParaRPr lang="en-US" altLang="zh-CN" sz="2800">
              <a:solidFill>
                <a:srgbClr val="000000"/>
              </a:solidFill>
              <a:latin typeface="Lucida Sans Unicode" panose="020B0602030504020204" pitchFamily="34" charset="0"/>
              <a:ea typeface="黑体" panose="02010600030101010101" pitchFamily="49" charset="-122"/>
            </a:endParaRPr>
          </a:p>
          <a:p>
            <a:pPr marL="365125" indent="-255905" fontAlgn="base">
              <a:lnSpc>
                <a:spcPct val="150000"/>
              </a:lnSpc>
              <a:spcBef>
                <a:spcPts val="400"/>
              </a:spcBef>
              <a:spcAft>
                <a:spcPct val="0"/>
              </a:spcAft>
              <a:buClr>
                <a:srgbClr val="BBE0E3"/>
              </a:buClr>
              <a:buSzPct val="68000"/>
              <a:buFont typeface="Wingdings 3" panose="05040102010807070707"/>
              <a:buChar char=""/>
              <a:defRPr/>
            </a:pPr>
            <a:r>
              <a:rPr lang="zh-CN" altLang="en-US" sz="2400">
                <a:solidFill>
                  <a:srgbClr val="0000FF"/>
                </a:solidFill>
                <a:latin typeface="Times New Roman" panose="02020603050405020304" pitchFamily="18" charset="0"/>
                <a:ea typeface="黑体" panose="02010600030101010101" pitchFamily="49" charset="-122"/>
                <a:cs typeface="Times New Roman" panose="02020603050405020304" pitchFamily="18" charset="0"/>
              </a:rPr>
              <a:t>以接近高考题的模式充分训练，熟练掌握高考理综的各种新颖的考查方式。特别是难题模块的攻克。</a:t>
            </a:r>
            <a:r>
              <a:rPr lang="zh-CN" altLang="en-US" sz="2400">
                <a:solidFill>
                  <a:srgbClr val="00B050"/>
                </a:solidFill>
                <a:latin typeface="Times New Roman" panose="02020603050405020304" pitchFamily="18" charset="0"/>
                <a:ea typeface="黑体" panose="02010600030101010101" pitchFamily="49" charset="-122"/>
                <a:cs typeface="Times New Roman" panose="02020603050405020304" pitchFamily="18" charset="0"/>
              </a:rPr>
              <a:t>注重实验操作和实验方案能力能力的培养，</a:t>
            </a:r>
            <a:r>
              <a:rPr lang="zh-CN" altLang="en-US" sz="2400">
                <a:solidFill>
                  <a:srgbClr val="0000FF"/>
                </a:solidFill>
                <a:latin typeface="Times New Roman" panose="02020603050405020304" pitchFamily="18" charset="0"/>
                <a:ea typeface="黑体" panose="02010600030101010101" pitchFamily="49" charset="-122"/>
                <a:cs typeface="Times New Roman" panose="02020603050405020304" pitchFamily="18" charset="0"/>
              </a:rPr>
              <a:t>如</a:t>
            </a:r>
            <a:r>
              <a:rPr lang="en-US" altLang="zh-CN" sz="2400">
                <a:solidFill>
                  <a:srgbClr val="0000FF"/>
                </a:solidFill>
                <a:latin typeface="Times New Roman" panose="02020603050405020304" pitchFamily="18" charset="0"/>
                <a:ea typeface="黑体" panose="02010600030101010101" pitchFamily="49" charset="-122"/>
                <a:cs typeface="Times New Roman" panose="02020603050405020304" pitchFamily="18" charset="0"/>
              </a:rPr>
              <a:t>2019</a:t>
            </a:r>
            <a:r>
              <a:rPr lang="zh-CN" altLang="en-US" sz="2400">
                <a:solidFill>
                  <a:srgbClr val="0000FF"/>
                </a:solidFill>
                <a:latin typeface="Times New Roman" panose="02020603050405020304" pitchFamily="18" charset="0"/>
                <a:ea typeface="黑体" panose="02010600030101010101" pitchFamily="49" charset="-122"/>
                <a:cs typeface="Times New Roman" panose="02020603050405020304" pitchFamily="18" charset="0"/>
              </a:rPr>
              <a:t>年理综</a:t>
            </a:r>
            <a:r>
              <a:rPr lang="en-US" altLang="zh-CN" sz="2400">
                <a:solidFill>
                  <a:srgbClr val="0000FF"/>
                </a:solidFill>
                <a:latin typeface="Times New Roman" panose="02020603050405020304" pitchFamily="18" charset="0"/>
                <a:ea typeface="黑体" panose="02010600030101010101" pitchFamily="49" charset="-122"/>
                <a:cs typeface="Times New Roman" panose="02020603050405020304" pitchFamily="18" charset="0"/>
              </a:rPr>
              <a:t>27</a:t>
            </a:r>
            <a:r>
              <a:rPr lang="zh-CN" altLang="en-US" sz="2400">
                <a:solidFill>
                  <a:srgbClr val="0000FF"/>
                </a:solidFill>
                <a:latin typeface="Times New Roman" panose="02020603050405020304" pitchFamily="18" charset="0"/>
                <a:ea typeface="黑体" panose="02010600030101010101" pitchFamily="49" charset="-122"/>
                <a:cs typeface="Times New Roman" panose="02020603050405020304" pitchFamily="18" charset="0"/>
              </a:rPr>
              <a:t>题中是以制备硫酸铁铵的工艺流程为载体，考查实验室去油污、加热方式、尾气处理、析出晶体等知识点。</a:t>
            </a:r>
            <a:endParaRPr lang="zh-CN" altLang="en-US">
              <a:solidFill>
                <a:srgbClr val="000000"/>
              </a:solidFill>
            </a:endParaRPr>
          </a:p>
        </p:txBody>
      </p:sp>
      <p:sp>
        <p:nvSpPr>
          <p:cNvPr id="6" name="矩形 5"/>
          <p:cNvSpPr/>
          <p:nvPr/>
        </p:nvSpPr>
        <p:spPr>
          <a:xfrm>
            <a:off x="1583267" y="765175"/>
            <a:ext cx="7008284" cy="584200"/>
          </a:xfrm>
          <a:prstGeom prst="rect">
            <a:avLst/>
          </a:prstGeom>
        </p:spPr>
        <p:txBody>
          <a:bodyPr>
            <a:spAutoFit/>
          </a:bodyPr>
          <a:lstStyle/>
          <a:p>
            <a:pPr fontAlgn="base">
              <a:spcBef>
                <a:spcPct val="0"/>
              </a:spcBef>
              <a:spcAft>
                <a:spcPct val="0"/>
              </a:spcAft>
              <a:buFont typeface="Arial" panose="020B0604020202020204" pitchFamily="34" charset="0"/>
              <a:buNone/>
              <a:defRPr/>
            </a:pPr>
            <a:r>
              <a:rPr lang="en-US" altLang="zh-CN" sz="3200">
                <a:solidFill>
                  <a:srgbClr val="FF0000"/>
                </a:solidFill>
                <a:effectLst>
                  <a:outerShdw blurRad="38100" dist="38100" dir="2700000" algn="tl">
                    <a:srgbClr val="000000"/>
                  </a:outerShdw>
                </a:effectLst>
                <a:latin typeface="黑体" panose="02010600030101010101" pitchFamily="49" charset="-122"/>
                <a:ea typeface="黑体" panose="02010600030101010101" pitchFamily="49" charset="-122"/>
              </a:rPr>
              <a:t>3</a:t>
            </a:r>
            <a:r>
              <a:rPr lang="zh-CN" altLang="zh-CN" sz="3200">
                <a:solidFill>
                  <a:srgbClr val="FF0000"/>
                </a:solidFill>
                <a:effectLst>
                  <a:outerShdw blurRad="38100" dist="38100" dir="2700000" algn="tl">
                    <a:srgbClr val="000000"/>
                  </a:outerShdw>
                </a:effectLst>
                <a:latin typeface="黑体" panose="02010600030101010101" pitchFamily="49" charset="-122"/>
                <a:ea typeface="黑体" panose="02010600030101010101" pitchFamily="49" charset="-122"/>
              </a:rPr>
              <a:t>.</a:t>
            </a:r>
            <a:r>
              <a:rPr lang="zh-CN" altLang="en-US" sz="3200">
                <a:solidFill>
                  <a:srgbClr val="FF0000"/>
                </a:solidFill>
                <a:effectLst>
                  <a:outerShdw blurRad="38100" dist="38100" dir="2700000" algn="tl">
                    <a:srgbClr val="000000"/>
                  </a:outerShdw>
                </a:effectLst>
                <a:latin typeface="黑体" panose="02010600030101010101" pitchFamily="49" charset="-122"/>
                <a:ea typeface="黑体" panose="02010600030101010101" pitchFamily="49" charset="-122"/>
              </a:rPr>
              <a:t>注重能力 提示技能</a:t>
            </a:r>
            <a:endParaRPr lang="zh-CN" altLang="en-US" sz="3200">
              <a:solidFill>
                <a:srgbClr val="FF0000"/>
              </a:solidFill>
            </a:endParaRPr>
          </a:p>
        </p:txBody>
      </p:sp>
    </p:spTree>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
            <a:lum/>
          </a:blip>
          <a:stretch>
            <a:fillRect/>
          </a:stretch>
        </a:blipFill>
        <a:effectLst/>
      </p:bgPr>
    </p:bg>
    <p:spTree>
      <p:nvGrpSpPr>
        <p:cNvPr id="1" name=""/>
        <p:cNvGrpSpPr/>
        <p:nvPr/>
      </p:nvGrpSpPr>
      <p:grpSpPr>
        <a:xfrm>
          <a:off x="0" y="0"/>
          <a:ext cx="0" cy="0"/>
          <a:chOff x="0" y="0"/>
          <a:chExt cx="0" cy="0"/>
        </a:xfrm>
      </p:grpSpPr>
      <p:sp>
        <p:nvSpPr>
          <p:cNvPr id="96259" name="矩形 3"/>
          <p:cNvSpPr/>
          <p:nvPr/>
        </p:nvSpPr>
        <p:spPr>
          <a:xfrm>
            <a:off x="1871134" y="1125539"/>
            <a:ext cx="9601200" cy="3539430"/>
          </a:xfrm>
          <a:prstGeom prst="rect">
            <a:avLst/>
          </a:prstGeom>
          <a:noFill/>
          <a:ln w="9525">
            <a:noFill/>
          </a:ln>
        </p:spPr>
        <p:txBody>
          <a:bodyPr>
            <a:spAutoFit/>
          </a:bodyPr>
          <a:lstStyle/>
          <a:p>
            <a:pPr fontAlgn="base" latinLnBrk="1">
              <a:spcBef>
                <a:spcPct val="0"/>
              </a:spcBef>
              <a:spcAft>
                <a:spcPct val="0"/>
              </a:spcAft>
              <a:buFont typeface="Arial" panose="020B0604020202020204" pitchFamily="34" charset="0"/>
              <a:buNone/>
            </a:pPr>
            <a:r>
              <a:rPr lang="zh-CN" altLang="en-US" sz="3200">
                <a:solidFill>
                  <a:srgbClr val="FF0000"/>
                </a:solidFill>
                <a:latin typeface="Lucida Sans Unicode" panose="020B0602030504020204" pitchFamily="34" charset="0"/>
                <a:ea typeface="黑体" panose="02010600030101010101" pitchFamily="49" charset="-122"/>
              </a:rPr>
              <a:t>总结知识能力：</a:t>
            </a:r>
            <a:endParaRPr lang="zh-CN" altLang="en-US" sz="3200">
              <a:solidFill>
                <a:srgbClr val="FF0000"/>
              </a:solidFill>
              <a:latin typeface="Lucida Sans Unicode" panose="020B0602030504020204" pitchFamily="34" charset="0"/>
              <a:ea typeface="黑体" panose="02010600030101010101" pitchFamily="49" charset="-122"/>
            </a:endParaRPr>
          </a:p>
          <a:p>
            <a:pPr fontAlgn="base" latinLnBrk="1">
              <a:lnSpc>
                <a:spcPct val="200000"/>
              </a:lnSpc>
              <a:spcBef>
                <a:spcPct val="0"/>
              </a:spcBef>
              <a:spcAft>
                <a:spcPct val="0"/>
              </a:spcAft>
              <a:buFont typeface="Arial" panose="020B0604020202020204" pitchFamily="34" charset="0"/>
              <a:buNone/>
            </a:pPr>
            <a:r>
              <a:rPr lang="zh-CN" altLang="en-US" sz="2400">
                <a:solidFill>
                  <a:srgbClr val="0000FF"/>
                </a:solidFill>
                <a:latin typeface="Lucida Sans Unicode" panose="020B0602030504020204" pitchFamily="34" charset="0"/>
                <a:ea typeface="黑体" panose="02010600030101010101" pitchFamily="49" charset="-122"/>
              </a:rPr>
              <a:t>在学习过程中，一定要把学习到的知识归纳总结好。特别是高考常见的考法、经典的题型，每一种类型的解题技巧，善于通过整理平时做错的每一道题，形成错题集，经常性的回看，减少再次出错的概率。</a:t>
            </a:r>
            <a:r>
              <a:rPr lang="zh-CN" altLang="en-US" sz="2400">
                <a:solidFill>
                  <a:srgbClr val="00B050"/>
                </a:solidFill>
                <a:latin typeface="Lucida Sans Unicode" panose="020B0602030504020204" pitchFamily="34" charset="0"/>
                <a:ea typeface="黑体" panose="02010600030101010101" pitchFamily="49" charset="-122"/>
              </a:rPr>
              <a:t>走走站站、回头看看。</a:t>
            </a:r>
            <a:endParaRPr lang="zh-CN" altLang="en-US" sz="2400">
              <a:solidFill>
                <a:srgbClr val="00B050"/>
              </a:solidFill>
            </a:endParaRPr>
          </a:p>
        </p:txBody>
      </p:sp>
    </p:spTree>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
            <a:lum/>
          </a:blip>
          <a:stretch>
            <a:fillRect/>
          </a:stretch>
        </a:blipFill>
        <a:effectLst/>
      </p:bgPr>
    </p:bg>
    <p:spTree>
      <p:nvGrpSpPr>
        <p:cNvPr id="1" name=""/>
        <p:cNvGrpSpPr/>
        <p:nvPr/>
      </p:nvGrpSpPr>
      <p:grpSpPr>
        <a:xfrm>
          <a:off x="0" y="0"/>
          <a:ext cx="0" cy="0"/>
          <a:chOff x="0" y="0"/>
          <a:chExt cx="0" cy="0"/>
        </a:xfrm>
      </p:grpSpPr>
      <p:sp>
        <p:nvSpPr>
          <p:cNvPr id="97283" name="矩形 1"/>
          <p:cNvSpPr/>
          <p:nvPr/>
        </p:nvSpPr>
        <p:spPr>
          <a:xfrm>
            <a:off x="1775886" y="1700217"/>
            <a:ext cx="9402233" cy="3108543"/>
          </a:xfrm>
          <a:prstGeom prst="rect">
            <a:avLst/>
          </a:prstGeom>
          <a:noFill/>
          <a:ln w="9525">
            <a:noFill/>
          </a:ln>
        </p:spPr>
        <p:txBody>
          <a:bodyPr>
            <a:spAutoFit/>
          </a:bodyPr>
          <a:lstStyle/>
          <a:p>
            <a:pPr indent="611505" algn="just" fontAlgn="base">
              <a:lnSpc>
                <a:spcPct val="150000"/>
              </a:lnSpc>
              <a:spcBef>
                <a:spcPct val="0"/>
              </a:spcBef>
              <a:spcAft>
                <a:spcPct val="0"/>
              </a:spcAft>
              <a:buFont typeface="Arial" panose="020B0604020202020204" pitchFamily="34" charset="0"/>
              <a:buNone/>
            </a:pPr>
            <a:r>
              <a:rPr lang="zh-CN" altLang="en-US" sz="2400">
                <a:solidFill>
                  <a:srgbClr val="CC00FF"/>
                </a:solidFill>
                <a:ea typeface="微软雅黑" panose="020B0503020204020204" pitchFamily="34" charset="-122"/>
              </a:rPr>
              <a:t>（</a:t>
            </a:r>
            <a:r>
              <a:rPr lang="en-US" altLang="zh-CN" sz="2400">
                <a:solidFill>
                  <a:srgbClr val="CC00FF"/>
                </a:solidFill>
                <a:ea typeface="微软雅黑" panose="020B0503020204020204" pitchFamily="34" charset="-122"/>
              </a:rPr>
              <a:t>1</a:t>
            </a:r>
            <a:r>
              <a:rPr lang="zh-CN" altLang="en-US" sz="2400">
                <a:solidFill>
                  <a:srgbClr val="CC00FF"/>
                </a:solidFill>
                <a:ea typeface="微软雅黑" panose="020B0503020204020204" pitchFamily="34" charset="-122"/>
              </a:rPr>
              <a:t>）</a:t>
            </a:r>
            <a:r>
              <a:rPr lang="zh-CN" altLang="zh-CN" sz="2400">
                <a:solidFill>
                  <a:srgbClr val="CC00FF"/>
                </a:solidFill>
                <a:ea typeface="微软雅黑" panose="020B0503020204020204" pitchFamily="34" charset="-122"/>
              </a:rPr>
              <a:t>由</a:t>
            </a:r>
            <a:r>
              <a:rPr lang="en-US" altLang="zh-CN" sz="2400">
                <a:solidFill>
                  <a:srgbClr val="CC00FF"/>
                </a:solidFill>
                <a:ea typeface="微软雅黑" panose="020B0503020204020204" pitchFamily="34" charset="-122"/>
              </a:rPr>
              <a:t>“</a:t>
            </a:r>
            <a:r>
              <a:rPr lang="zh-CN" altLang="zh-CN" sz="2400">
                <a:solidFill>
                  <a:srgbClr val="CC00FF"/>
                </a:solidFill>
                <a:ea typeface="微软雅黑" panose="020B0503020204020204" pitchFamily="34" charset="-122"/>
              </a:rPr>
              <a:t>全面覆盖</a:t>
            </a:r>
            <a:r>
              <a:rPr lang="en-US" altLang="zh-CN" sz="2400">
                <a:solidFill>
                  <a:srgbClr val="CC00FF"/>
                </a:solidFill>
                <a:ea typeface="微软雅黑" panose="020B0503020204020204" pitchFamily="34" charset="-122"/>
              </a:rPr>
              <a:t>”</a:t>
            </a:r>
            <a:r>
              <a:rPr lang="zh-CN" altLang="zh-CN" sz="2400">
                <a:solidFill>
                  <a:srgbClr val="CC00FF"/>
                </a:solidFill>
                <a:ea typeface="微软雅黑" panose="020B0503020204020204" pitchFamily="34" charset="-122"/>
              </a:rPr>
              <a:t>转向“精简教材”</a:t>
            </a:r>
            <a:endParaRPr lang="zh-CN" altLang="zh-CN" sz="2400">
              <a:solidFill>
                <a:srgbClr val="CC00FF"/>
              </a:solidFill>
              <a:ea typeface="微软雅黑" panose="020B0503020204020204" pitchFamily="34" charset="-122"/>
            </a:endParaRPr>
          </a:p>
          <a:p>
            <a:pPr indent="611505" algn="just" fontAlgn="base">
              <a:lnSpc>
                <a:spcPct val="200000"/>
              </a:lnSpc>
              <a:spcBef>
                <a:spcPct val="0"/>
              </a:spcBef>
              <a:spcAft>
                <a:spcPct val="0"/>
              </a:spcAft>
              <a:buFont typeface="Arial" panose="020B0604020202020204" pitchFamily="34" charset="0"/>
              <a:buNone/>
            </a:pPr>
            <a:r>
              <a:rPr lang="zh-CN" altLang="zh-CN" sz="2000">
                <a:solidFill>
                  <a:srgbClr val="000000"/>
                </a:solidFill>
                <a:ea typeface="黑体" panose="02010600030101010101" pitchFamily="49" charset="-122"/>
              </a:rPr>
              <a:t>高考命题不断深化考试内容改革，由考查</a:t>
            </a:r>
            <a:r>
              <a:rPr lang="en-US" altLang="zh-CN" sz="2000">
                <a:solidFill>
                  <a:srgbClr val="000000"/>
                </a:solidFill>
                <a:ea typeface="黑体" panose="02010600030101010101" pitchFamily="49" charset="-122"/>
              </a:rPr>
              <a:t>“</a:t>
            </a:r>
            <a:r>
              <a:rPr lang="zh-CN" altLang="zh-CN" sz="2000">
                <a:solidFill>
                  <a:srgbClr val="000000"/>
                </a:solidFill>
                <a:ea typeface="黑体" panose="02010600030101010101" pitchFamily="49" charset="-122"/>
              </a:rPr>
              <a:t>基础知识、基本能力</a:t>
            </a:r>
            <a:r>
              <a:rPr lang="en-US" altLang="zh-CN" sz="2000">
                <a:solidFill>
                  <a:srgbClr val="000000"/>
                </a:solidFill>
                <a:ea typeface="黑体" panose="02010600030101010101" pitchFamily="49" charset="-122"/>
              </a:rPr>
              <a:t>”</a:t>
            </a:r>
            <a:r>
              <a:rPr lang="zh-CN" altLang="zh-CN" sz="2000">
                <a:solidFill>
                  <a:srgbClr val="000000"/>
                </a:solidFill>
                <a:ea typeface="黑体" panose="02010600030101010101" pitchFamily="49" charset="-122"/>
              </a:rPr>
              <a:t>转向考查</a:t>
            </a:r>
            <a:r>
              <a:rPr lang="en-US" altLang="zh-CN" sz="2000">
                <a:solidFill>
                  <a:srgbClr val="000000"/>
                </a:solidFill>
                <a:ea typeface="黑体" panose="02010600030101010101" pitchFamily="49" charset="-122"/>
              </a:rPr>
              <a:t>“</a:t>
            </a:r>
            <a:r>
              <a:rPr lang="zh-CN" altLang="zh-CN" sz="2000" b="1">
                <a:solidFill>
                  <a:srgbClr val="1D41D5"/>
                </a:solidFill>
                <a:ea typeface="黑体" panose="02010600030101010101" pitchFamily="49" charset="-122"/>
              </a:rPr>
              <a:t>必备知识、关键能力、学科素养、核心价值</a:t>
            </a:r>
            <a:r>
              <a:rPr lang="en-US" altLang="zh-CN" sz="2000">
                <a:solidFill>
                  <a:srgbClr val="000000"/>
                </a:solidFill>
                <a:ea typeface="黑体" panose="02010600030101010101" pitchFamily="49" charset="-122"/>
              </a:rPr>
              <a:t>”</a:t>
            </a:r>
            <a:r>
              <a:rPr lang="zh-CN" altLang="zh-CN" sz="2000">
                <a:solidFill>
                  <a:srgbClr val="000000"/>
                </a:solidFill>
                <a:ea typeface="黑体" panose="02010600030101010101" pitchFamily="49" charset="-122"/>
              </a:rPr>
              <a:t>，要求高三备考复习必须彻底摒弃</a:t>
            </a:r>
            <a:r>
              <a:rPr lang="en-US" altLang="zh-CN" sz="2000">
                <a:solidFill>
                  <a:srgbClr val="000000"/>
                </a:solidFill>
                <a:ea typeface="黑体" panose="02010600030101010101" pitchFamily="49" charset="-122"/>
              </a:rPr>
              <a:t>“</a:t>
            </a:r>
            <a:r>
              <a:rPr lang="zh-CN" altLang="zh-CN" sz="2000">
                <a:solidFill>
                  <a:srgbClr val="000000"/>
                </a:solidFill>
                <a:ea typeface="黑体" panose="02010600030101010101" pitchFamily="49" charset="-122"/>
              </a:rPr>
              <a:t>全面覆盖、面面俱到、盲目备考</a:t>
            </a:r>
            <a:r>
              <a:rPr lang="en-US" altLang="zh-CN" sz="2000">
                <a:solidFill>
                  <a:srgbClr val="000000"/>
                </a:solidFill>
                <a:ea typeface="黑体" panose="02010600030101010101" pitchFamily="49" charset="-122"/>
              </a:rPr>
              <a:t>”</a:t>
            </a:r>
            <a:r>
              <a:rPr lang="zh-CN" altLang="zh-CN" sz="2000">
                <a:solidFill>
                  <a:srgbClr val="000000"/>
                </a:solidFill>
                <a:ea typeface="黑体" panose="02010600030101010101" pitchFamily="49" charset="-122"/>
              </a:rPr>
              <a:t>的一贯做法，采取</a:t>
            </a:r>
            <a:r>
              <a:rPr lang="en-US" altLang="zh-CN" sz="2000">
                <a:solidFill>
                  <a:srgbClr val="000000"/>
                </a:solidFill>
                <a:ea typeface="黑体" panose="02010600030101010101" pitchFamily="49" charset="-122"/>
              </a:rPr>
              <a:t>“</a:t>
            </a:r>
            <a:r>
              <a:rPr lang="zh-CN" altLang="zh-CN" sz="2000" b="1">
                <a:solidFill>
                  <a:srgbClr val="1D41D5"/>
                </a:solidFill>
                <a:ea typeface="黑体" panose="02010600030101010101" pitchFamily="49" charset="-122"/>
              </a:rPr>
              <a:t>精简内容、高效复习、精准备考</a:t>
            </a:r>
            <a:r>
              <a:rPr lang="en-US" altLang="zh-CN" sz="2000">
                <a:solidFill>
                  <a:srgbClr val="000000"/>
                </a:solidFill>
                <a:ea typeface="黑体" panose="02010600030101010101" pitchFamily="49" charset="-122"/>
              </a:rPr>
              <a:t>”</a:t>
            </a:r>
            <a:r>
              <a:rPr lang="zh-CN" altLang="zh-CN" sz="2000">
                <a:solidFill>
                  <a:srgbClr val="000000"/>
                </a:solidFill>
                <a:ea typeface="黑体" panose="02010600030101010101" pitchFamily="49" charset="-122"/>
              </a:rPr>
              <a:t>的策略，实现由“高耗低效”向“高效低耗”的转变。</a:t>
            </a:r>
            <a:endParaRPr lang="zh-CN" altLang="zh-CN" sz="1600">
              <a:solidFill>
                <a:srgbClr val="000000"/>
              </a:solidFill>
            </a:endParaRPr>
          </a:p>
        </p:txBody>
      </p:sp>
      <p:sp>
        <p:nvSpPr>
          <p:cNvPr id="5" name="矩形 4"/>
          <p:cNvSpPr/>
          <p:nvPr/>
        </p:nvSpPr>
        <p:spPr>
          <a:xfrm>
            <a:off x="1583267" y="765175"/>
            <a:ext cx="7008284" cy="584200"/>
          </a:xfrm>
          <a:prstGeom prst="rect">
            <a:avLst/>
          </a:prstGeom>
        </p:spPr>
        <p:txBody>
          <a:bodyPr>
            <a:spAutoFit/>
          </a:bodyPr>
          <a:lstStyle/>
          <a:p>
            <a:pPr fontAlgn="base">
              <a:spcBef>
                <a:spcPct val="0"/>
              </a:spcBef>
              <a:spcAft>
                <a:spcPct val="0"/>
              </a:spcAft>
              <a:buFont typeface="Arial" panose="020B0604020202020204" pitchFamily="34" charset="0"/>
              <a:buNone/>
              <a:defRPr/>
            </a:pPr>
            <a:r>
              <a:rPr lang="en-US" altLang="zh-CN" sz="3200">
                <a:solidFill>
                  <a:srgbClr val="FF0000"/>
                </a:solidFill>
                <a:effectLst>
                  <a:outerShdw blurRad="38100" dist="38100" dir="2700000" algn="tl">
                    <a:srgbClr val="000000"/>
                  </a:outerShdw>
                </a:effectLst>
                <a:latin typeface="黑体" panose="02010600030101010101" pitchFamily="49" charset="-122"/>
                <a:ea typeface="黑体" panose="02010600030101010101" pitchFamily="49" charset="-122"/>
              </a:rPr>
              <a:t>4</a:t>
            </a:r>
            <a:r>
              <a:rPr lang="zh-CN" altLang="zh-CN" sz="3200">
                <a:solidFill>
                  <a:srgbClr val="FF0000"/>
                </a:solidFill>
                <a:effectLst>
                  <a:outerShdw blurRad="38100" dist="38100" dir="2700000" algn="tl">
                    <a:srgbClr val="000000"/>
                  </a:outerShdw>
                </a:effectLst>
                <a:latin typeface="黑体" panose="02010600030101010101" pitchFamily="49" charset="-122"/>
                <a:ea typeface="黑体" panose="02010600030101010101" pitchFamily="49" charset="-122"/>
              </a:rPr>
              <a:t>.</a:t>
            </a:r>
            <a:r>
              <a:rPr lang="zh-CN" altLang="en-US" sz="3200">
                <a:solidFill>
                  <a:srgbClr val="FF0000"/>
                </a:solidFill>
                <a:effectLst>
                  <a:outerShdw blurRad="38100" dist="38100" dir="2700000" algn="tl">
                    <a:srgbClr val="000000"/>
                  </a:outerShdw>
                </a:effectLst>
                <a:latin typeface="黑体" panose="02010600030101010101" pitchFamily="49" charset="-122"/>
                <a:ea typeface="黑体" panose="02010600030101010101" pitchFamily="49" charset="-122"/>
              </a:rPr>
              <a:t>备考策略的转变</a:t>
            </a:r>
            <a:endParaRPr lang="zh-CN" altLang="en-US" sz="3200">
              <a:solidFill>
                <a:srgbClr val="FF0000"/>
              </a:solidFill>
            </a:endParaRPr>
          </a:p>
        </p:txBody>
      </p:sp>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tretch>
            <a:fillRect/>
          </a:stretch>
        </a:blipFill>
        <a:effectLst/>
      </p:bgPr>
    </p:bg>
    <p:spTree>
      <p:nvGrpSpPr>
        <p:cNvPr id="1" name=""/>
        <p:cNvGrpSpPr/>
        <p:nvPr/>
      </p:nvGrpSpPr>
      <p:grpSpPr>
        <a:xfrm>
          <a:off x="0" y="0"/>
          <a:ext cx="0" cy="0"/>
          <a:chOff x="0" y="0"/>
          <a:chExt cx="0" cy="0"/>
        </a:xfrm>
      </p:grpSpPr>
      <p:sp>
        <p:nvSpPr>
          <p:cNvPr id="3" name="文本框 2"/>
          <p:cNvSpPr txBox="1"/>
          <p:nvPr/>
        </p:nvSpPr>
        <p:spPr>
          <a:xfrm>
            <a:off x="4531858" y="391886"/>
            <a:ext cx="3679371" cy="523220"/>
          </a:xfrm>
          <a:prstGeom prst="rect">
            <a:avLst/>
          </a:prstGeom>
          <a:noFill/>
        </p:spPr>
        <p:txBody>
          <a:bodyPr wrap="square" rtlCol="0">
            <a:spAutoFit/>
          </a:bodyPr>
          <a:lstStyle/>
          <a:p>
            <a:r>
              <a:rPr lang="zh-CN" altLang="en-US" sz="2800" b="1"/>
              <a:t>学科素养指标体系</a:t>
            </a:r>
            <a:endParaRPr lang="zh-CN" altLang="en-US" sz="2800" b="1"/>
          </a:p>
        </p:txBody>
      </p:sp>
      <p:sp>
        <p:nvSpPr>
          <p:cNvPr id="4" name="椭圆 3"/>
          <p:cNvSpPr/>
          <p:nvPr/>
        </p:nvSpPr>
        <p:spPr>
          <a:xfrm>
            <a:off x="4288971" y="1458688"/>
            <a:ext cx="3407229" cy="324394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6" name="直接连接符 5"/>
          <p:cNvCxnSpPr>
            <a:stCxn id="4" idx="0"/>
          </p:cNvCxnSpPr>
          <p:nvPr/>
        </p:nvCxnSpPr>
        <p:spPr>
          <a:xfrm flipH="1">
            <a:off x="5992586" y="1458686"/>
            <a:ext cx="0" cy="1589314"/>
          </a:xfrm>
          <a:prstGeom prst="line">
            <a:avLst/>
          </a:prstGeom>
          <a:ln w="76200" cmpd="dbl"/>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flipH="1">
            <a:off x="4626430" y="3048000"/>
            <a:ext cx="1366157" cy="979714"/>
          </a:xfrm>
          <a:prstGeom prst="line">
            <a:avLst/>
          </a:prstGeom>
          <a:ln w="76200" cmpd="dbl"/>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a:off x="5992586" y="3048000"/>
            <a:ext cx="1409700" cy="979714"/>
          </a:xfrm>
          <a:prstGeom prst="line">
            <a:avLst/>
          </a:prstGeom>
          <a:ln w="76200" cmpd="dbl"/>
        </p:spPr>
        <p:style>
          <a:lnRef idx="1">
            <a:schemeClr val="accent1"/>
          </a:lnRef>
          <a:fillRef idx="0">
            <a:schemeClr val="accent1"/>
          </a:fillRef>
          <a:effectRef idx="0">
            <a:schemeClr val="accent1"/>
          </a:effectRef>
          <a:fontRef idx="minor">
            <a:schemeClr val="tx1"/>
          </a:fontRef>
        </p:style>
      </p:cxnSp>
      <p:sp>
        <p:nvSpPr>
          <p:cNvPr id="17" name="文本框 16"/>
          <p:cNvSpPr txBox="1"/>
          <p:nvPr/>
        </p:nvSpPr>
        <p:spPr>
          <a:xfrm>
            <a:off x="4865915" y="2100945"/>
            <a:ext cx="990600" cy="954107"/>
          </a:xfrm>
          <a:prstGeom prst="rect">
            <a:avLst/>
          </a:prstGeom>
          <a:noFill/>
        </p:spPr>
        <p:txBody>
          <a:bodyPr wrap="square" rtlCol="0">
            <a:spAutoFit/>
          </a:bodyPr>
          <a:lstStyle/>
          <a:p>
            <a:r>
              <a:rPr lang="zh-CN" altLang="en-US" sz="2800" b="1"/>
              <a:t>学习掌握</a:t>
            </a:r>
            <a:endParaRPr lang="zh-CN" altLang="en-US" sz="2800" b="1"/>
          </a:p>
        </p:txBody>
      </p:sp>
      <p:sp>
        <p:nvSpPr>
          <p:cNvPr id="18" name="文本框 17"/>
          <p:cNvSpPr txBox="1"/>
          <p:nvPr/>
        </p:nvSpPr>
        <p:spPr>
          <a:xfrm>
            <a:off x="6202136" y="2093895"/>
            <a:ext cx="990600" cy="954107"/>
          </a:xfrm>
          <a:prstGeom prst="rect">
            <a:avLst/>
          </a:prstGeom>
          <a:noFill/>
        </p:spPr>
        <p:txBody>
          <a:bodyPr wrap="square" rtlCol="0">
            <a:spAutoFit/>
          </a:bodyPr>
          <a:lstStyle/>
          <a:p>
            <a:r>
              <a:rPr lang="zh-CN" altLang="en-US" sz="2800" b="1"/>
              <a:t>实践探索</a:t>
            </a:r>
            <a:endParaRPr lang="zh-CN" altLang="en-US" sz="2800" b="1"/>
          </a:p>
        </p:txBody>
      </p:sp>
      <p:sp>
        <p:nvSpPr>
          <p:cNvPr id="19" name="文本框 18"/>
          <p:cNvSpPr txBox="1"/>
          <p:nvPr/>
        </p:nvSpPr>
        <p:spPr>
          <a:xfrm>
            <a:off x="5572804" y="3518003"/>
            <a:ext cx="990600" cy="954107"/>
          </a:xfrm>
          <a:prstGeom prst="rect">
            <a:avLst/>
          </a:prstGeom>
          <a:noFill/>
        </p:spPr>
        <p:txBody>
          <a:bodyPr wrap="square" rtlCol="0">
            <a:spAutoFit/>
          </a:bodyPr>
          <a:lstStyle/>
          <a:p>
            <a:r>
              <a:rPr lang="zh-CN" altLang="en-US" sz="2800" b="1"/>
              <a:t>思维方法</a:t>
            </a:r>
            <a:endParaRPr lang="zh-CN" altLang="en-US" sz="2800" b="1"/>
          </a:p>
        </p:txBody>
      </p:sp>
      <p:sp>
        <p:nvSpPr>
          <p:cNvPr id="20" name="矩形: 圆角 19"/>
          <p:cNvSpPr/>
          <p:nvPr/>
        </p:nvSpPr>
        <p:spPr>
          <a:xfrm rot="1169153">
            <a:off x="2540171" y="1147814"/>
            <a:ext cx="1891390" cy="221105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a:solidFill>
                  <a:schemeClr val="tx1"/>
                </a:solidFill>
              </a:rPr>
              <a:t>信息获取</a:t>
            </a:r>
            <a:endParaRPr lang="en-US" altLang="zh-CN" sz="2800" b="1">
              <a:solidFill>
                <a:schemeClr val="tx1"/>
              </a:solidFill>
            </a:endParaRPr>
          </a:p>
          <a:p>
            <a:pPr algn="ctr"/>
            <a:r>
              <a:rPr lang="zh-CN" altLang="en-US" sz="2800" b="1">
                <a:solidFill>
                  <a:schemeClr val="tx1"/>
                </a:solidFill>
              </a:rPr>
              <a:t>理解掌握</a:t>
            </a:r>
            <a:endParaRPr lang="en-US" altLang="zh-CN" sz="2800" b="1">
              <a:solidFill>
                <a:schemeClr val="tx1"/>
              </a:solidFill>
            </a:endParaRPr>
          </a:p>
          <a:p>
            <a:pPr algn="ctr"/>
            <a:r>
              <a:rPr lang="zh-CN" altLang="en-US" sz="2800" b="1">
                <a:solidFill>
                  <a:schemeClr val="tx1"/>
                </a:solidFill>
              </a:rPr>
              <a:t>知识整合</a:t>
            </a:r>
            <a:endParaRPr lang="zh-CN" altLang="en-US" sz="2800" b="1">
              <a:solidFill>
                <a:schemeClr val="tx1"/>
              </a:solidFill>
            </a:endParaRPr>
          </a:p>
        </p:txBody>
      </p:sp>
      <p:sp>
        <p:nvSpPr>
          <p:cNvPr id="21" name="矩形: 圆角 20"/>
          <p:cNvSpPr/>
          <p:nvPr/>
        </p:nvSpPr>
        <p:spPr>
          <a:xfrm rot="20387180">
            <a:off x="7608513" y="1250899"/>
            <a:ext cx="1807027" cy="224437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a:solidFill>
                  <a:schemeClr val="tx1"/>
                </a:solidFill>
              </a:rPr>
              <a:t>研究探索操作应用</a:t>
            </a:r>
            <a:endParaRPr lang="en-US" altLang="zh-CN" sz="2800" b="1">
              <a:solidFill>
                <a:schemeClr val="tx1"/>
              </a:solidFill>
            </a:endParaRPr>
          </a:p>
          <a:p>
            <a:pPr algn="ctr"/>
            <a:r>
              <a:rPr lang="zh-CN" altLang="en-US" sz="2800" b="1">
                <a:solidFill>
                  <a:schemeClr val="tx1"/>
                </a:solidFill>
              </a:rPr>
              <a:t>语言表达</a:t>
            </a:r>
            <a:endParaRPr lang="zh-CN" altLang="en-US" sz="2800" b="1">
              <a:solidFill>
                <a:schemeClr val="tx1"/>
              </a:solidFill>
            </a:endParaRPr>
          </a:p>
        </p:txBody>
      </p:sp>
      <p:sp>
        <p:nvSpPr>
          <p:cNvPr id="22" name="矩形: 圆角 21"/>
          <p:cNvSpPr/>
          <p:nvPr/>
        </p:nvSpPr>
        <p:spPr>
          <a:xfrm>
            <a:off x="5017634" y="4713515"/>
            <a:ext cx="2100940" cy="19594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a:solidFill>
                  <a:schemeClr val="tx1"/>
                </a:solidFill>
              </a:rPr>
              <a:t>科学思维人文思维</a:t>
            </a:r>
            <a:endParaRPr lang="en-US" altLang="zh-CN" sz="2800" b="1">
              <a:solidFill>
                <a:schemeClr val="tx1"/>
              </a:solidFill>
            </a:endParaRPr>
          </a:p>
          <a:p>
            <a:pPr algn="ctr"/>
            <a:r>
              <a:rPr lang="zh-CN" altLang="en-US" sz="2800" b="1">
                <a:solidFill>
                  <a:schemeClr val="tx1"/>
                </a:solidFill>
              </a:rPr>
              <a:t>创新思维</a:t>
            </a:r>
            <a:endParaRPr lang="zh-CN" altLang="en-US" sz="2800" b="1">
              <a:solidFill>
                <a:schemeClr val="tx1"/>
              </a:solidFill>
            </a:endParaRPr>
          </a:p>
        </p:txBody>
      </p:sp>
      <p:sp>
        <p:nvSpPr>
          <p:cNvPr id="2" name="文本框 1"/>
          <p:cNvSpPr txBox="1"/>
          <p:nvPr/>
        </p:nvSpPr>
        <p:spPr>
          <a:xfrm>
            <a:off x="10161069" y="1139788"/>
            <a:ext cx="2030931" cy="954107"/>
          </a:xfrm>
          <a:prstGeom prst="rect">
            <a:avLst/>
          </a:prstGeom>
          <a:solidFill>
            <a:srgbClr val="00B050"/>
          </a:solidFill>
        </p:spPr>
        <p:txBody>
          <a:bodyPr wrap="square" rtlCol="0">
            <a:spAutoFit/>
          </a:bodyPr>
          <a:lstStyle/>
          <a:p>
            <a:r>
              <a:rPr lang="zh-CN" altLang="en-US" sz="2800" b="1"/>
              <a:t>创新思维</a:t>
            </a:r>
            <a:endParaRPr lang="en-US" altLang="zh-CN" sz="2800" b="1"/>
          </a:p>
          <a:p>
            <a:r>
              <a:rPr lang="zh-CN" altLang="en-US" sz="2800" b="1"/>
              <a:t>思辨性思维</a:t>
            </a:r>
            <a:endParaRPr lang="zh-CN" altLang="en-US" b="1"/>
          </a:p>
        </p:txBody>
      </p:sp>
      <p:sp>
        <p:nvSpPr>
          <p:cNvPr id="5" name="灯片编号占位符 4"/>
          <p:cNvSpPr>
            <a:spLocks noGrp="1"/>
          </p:cNvSpPr>
          <p:nvPr>
            <p:ph type="sldNum" sz="quarter" idx="12"/>
          </p:nvPr>
        </p:nvSpPr>
        <p:spPr/>
        <p:txBody>
          <a:bodyPr/>
          <a:lstStyle/>
          <a:p>
            <a:fld id="{8CD793AA-DD8F-4188-BA02-A20ADE0B92F3}" type="slidenum">
              <a:rPr lang="zh-CN" altLang="en-US" smtClean="0"/>
            </a:fld>
            <a:endParaRPr lang="zh-CN" altLang="en-US"/>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
            <a:lum/>
          </a:blip>
          <a:stretch>
            <a:fillRect/>
          </a:stretch>
        </a:blipFill>
        <a:effectLst/>
      </p:bgPr>
    </p:bg>
    <p:spTree>
      <p:nvGrpSpPr>
        <p:cNvPr id="1" name=""/>
        <p:cNvGrpSpPr/>
        <p:nvPr/>
      </p:nvGrpSpPr>
      <p:grpSpPr>
        <a:xfrm>
          <a:off x="0" y="0"/>
          <a:ext cx="0" cy="0"/>
          <a:chOff x="0" y="0"/>
          <a:chExt cx="0" cy="0"/>
        </a:xfrm>
      </p:grpSpPr>
      <p:sp>
        <p:nvSpPr>
          <p:cNvPr id="98307" name="矩形 1"/>
          <p:cNvSpPr/>
          <p:nvPr/>
        </p:nvSpPr>
        <p:spPr>
          <a:xfrm>
            <a:off x="1583267" y="981076"/>
            <a:ext cx="10081684" cy="4339650"/>
          </a:xfrm>
          <a:prstGeom prst="rect">
            <a:avLst/>
          </a:prstGeom>
          <a:noFill/>
          <a:ln w="9525">
            <a:noFill/>
          </a:ln>
        </p:spPr>
        <p:txBody>
          <a:bodyPr>
            <a:spAutoFit/>
          </a:bodyPr>
          <a:lstStyle/>
          <a:p>
            <a:pPr indent="612775" algn="just" fontAlgn="base">
              <a:lnSpc>
                <a:spcPct val="150000"/>
              </a:lnSpc>
              <a:spcBef>
                <a:spcPct val="0"/>
              </a:spcBef>
              <a:spcAft>
                <a:spcPct val="0"/>
              </a:spcAft>
              <a:buFont typeface="Arial" panose="020B0604020202020204" pitchFamily="34" charset="0"/>
              <a:buNone/>
            </a:pPr>
            <a:r>
              <a:rPr lang="zh-CN" altLang="en-US" sz="2400" b="1">
                <a:solidFill>
                  <a:srgbClr val="CC00FF"/>
                </a:solidFill>
                <a:ea typeface="微软雅黑" panose="020B0503020204020204" pitchFamily="34" charset="-122"/>
              </a:rPr>
              <a:t>（</a:t>
            </a:r>
            <a:r>
              <a:rPr lang="en-US" altLang="zh-CN" sz="2400" b="1">
                <a:solidFill>
                  <a:srgbClr val="CC00FF"/>
                </a:solidFill>
                <a:ea typeface="微软雅黑" panose="020B0503020204020204" pitchFamily="34" charset="-122"/>
              </a:rPr>
              <a:t>2</a:t>
            </a:r>
            <a:r>
              <a:rPr lang="zh-CN" altLang="en-US" sz="2400" b="1">
                <a:solidFill>
                  <a:srgbClr val="CC00FF"/>
                </a:solidFill>
                <a:ea typeface="微软雅黑" panose="020B0503020204020204" pitchFamily="34" charset="-122"/>
              </a:rPr>
              <a:t>）</a:t>
            </a:r>
            <a:r>
              <a:rPr lang="zh-CN" altLang="zh-CN" sz="2400" b="1">
                <a:solidFill>
                  <a:srgbClr val="CC00FF"/>
                </a:solidFill>
                <a:ea typeface="微软雅黑" panose="020B0503020204020204" pitchFamily="34" charset="-122"/>
              </a:rPr>
              <a:t>由“简单重复”转向“温故知新”</a:t>
            </a:r>
            <a:endParaRPr lang="zh-CN" altLang="zh-CN" sz="2400" b="1">
              <a:solidFill>
                <a:srgbClr val="CC00FF"/>
              </a:solidFill>
              <a:ea typeface="微软雅黑" panose="020B0503020204020204" pitchFamily="34" charset="-122"/>
            </a:endParaRPr>
          </a:p>
          <a:p>
            <a:pPr indent="612775" algn="just" fontAlgn="base">
              <a:lnSpc>
                <a:spcPct val="200000"/>
              </a:lnSpc>
              <a:spcBef>
                <a:spcPct val="0"/>
              </a:spcBef>
              <a:spcAft>
                <a:spcPct val="0"/>
              </a:spcAft>
              <a:buFont typeface="Arial" panose="020B0604020202020204" pitchFamily="34" charset="0"/>
              <a:buNone/>
            </a:pPr>
            <a:r>
              <a:rPr lang="zh-CN" altLang="zh-CN" sz="2000">
                <a:solidFill>
                  <a:srgbClr val="000000"/>
                </a:solidFill>
                <a:latin typeface="黑体" panose="02010600030101010101" pitchFamily="49" charset="-122"/>
                <a:ea typeface="黑体" panose="02010600030101010101" pitchFamily="49" charset="-122"/>
              </a:rPr>
              <a:t>复习的核心功能就是</a:t>
            </a:r>
            <a:r>
              <a:rPr lang="zh-CN" altLang="zh-CN" sz="2000">
                <a:solidFill>
                  <a:srgbClr val="0000FF"/>
                </a:solidFill>
                <a:latin typeface="黑体" panose="02010600030101010101" pitchFamily="49" charset="-122"/>
                <a:ea typeface="黑体" panose="02010600030101010101" pitchFamily="49" charset="-122"/>
              </a:rPr>
              <a:t>“温故而知新”</a:t>
            </a:r>
            <a:r>
              <a:rPr lang="zh-CN" altLang="zh-CN" sz="2000">
                <a:solidFill>
                  <a:srgbClr val="000000"/>
                </a:solidFill>
                <a:latin typeface="黑体" panose="02010600030101010101" pitchFamily="49" charset="-122"/>
                <a:ea typeface="黑体" panose="02010600030101010101" pitchFamily="49" charset="-122"/>
              </a:rPr>
              <a:t>。高效率的复习是以新带旧，即利用新知识引领旧知识的复习，利用新问题深化旧知识的理解。</a:t>
            </a:r>
            <a:endParaRPr lang="en-US" altLang="zh-CN" sz="1600">
              <a:solidFill>
                <a:srgbClr val="000000"/>
              </a:solidFill>
              <a:latin typeface="黑体" panose="02010600030101010101" pitchFamily="49" charset="-122"/>
              <a:ea typeface="黑体" panose="02010600030101010101" pitchFamily="49" charset="-122"/>
            </a:endParaRPr>
          </a:p>
          <a:p>
            <a:pPr indent="612775" algn="just" fontAlgn="base">
              <a:lnSpc>
                <a:spcPct val="200000"/>
              </a:lnSpc>
              <a:spcBef>
                <a:spcPct val="0"/>
              </a:spcBef>
              <a:spcAft>
                <a:spcPct val="0"/>
              </a:spcAft>
              <a:buFont typeface="Arial" panose="020B0604020202020204" pitchFamily="34" charset="0"/>
              <a:buNone/>
            </a:pPr>
            <a:r>
              <a:rPr lang="zh-CN" altLang="zh-CN" sz="2000">
                <a:solidFill>
                  <a:srgbClr val="000000"/>
                </a:solidFill>
                <a:latin typeface="黑体" panose="02010600030101010101" pitchFamily="49" charset="-122"/>
                <a:ea typeface="黑体" panose="02010600030101010101" pitchFamily="49" charset="-122"/>
              </a:rPr>
              <a:t>“新”有三个层次：</a:t>
            </a:r>
            <a:r>
              <a:rPr lang="zh-CN" altLang="zh-CN" sz="2000">
                <a:solidFill>
                  <a:srgbClr val="0000FF"/>
                </a:solidFill>
                <a:latin typeface="黑体" panose="02010600030101010101" pitchFamily="49" charset="-122"/>
                <a:ea typeface="黑体" panose="02010600030101010101" pitchFamily="49" charset="-122"/>
              </a:rPr>
              <a:t>拓展知识，深化理解，提升能力</a:t>
            </a:r>
            <a:r>
              <a:rPr lang="zh-CN" altLang="zh-CN" sz="2000">
                <a:solidFill>
                  <a:srgbClr val="000000"/>
                </a:solidFill>
                <a:latin typeface="黑体" panose="02010600030101010101" pitchFamily="49" charset="-122"/>
                <a:ea typeface="黑体" panose="02010600030101010101" pitchFamily="49" charset="-122"/>
              </a:rPr>
              <a:t>。</a:t>
            </a:r>
            <a:endParaRPr lang="zh-CN" altLang="zh-CN" sz="1600">
              <a:solidFill>
                <a:srgbClr val="000000"/>
              </a:solidFill>
              <a:latin typeface="黑体" panose="02010600030101010101" pitchFamily="49" charset="-122"/>
              <a:ea typeface="黑体" panose="02010600030101010101" pitchFamily="49" charset="-122"/>
            </a:endParaRPr>
          </a:p>
          <a:p>
            <a:pPr indent="612775" algn="just" fontAlgn="base">
              <a:lnSpc>
                <a:spcPct val="200000"/>
              </a:lnSpc>
              <a:spcBef>
                <a:spcPct val="0"/>
              </a:spcBef>
              <a:spcAft>
                <a:spcPct val="0"/>
              </a:spcAft>
              <a:buFont typeface="Arial" panose="020B0604020202020204" pitchFamily="34" charset="0"/>
              <a:buNone/>
            </a:pPr>
            <a:r>
              <a:rPr lang="zh-CN" altLang="zh-CN" sz="2000">
                <a:solidFill>
                  <a:srgbClr val="000000"/>
                </a:solidFill>
                <a:latin typeface="黑体" panose="02010600030101010101" pitchFamily="49" charset="-122"/>
                <a:ea typeface="黑体" panose="02010600030101010101" pitchFamily="49" charset="-122"/>
              </a:rPr>
              <a:t>拓展知识是深化理解的铺垫；</a:t>
            </a:r>
            <a:endParaRPr lang="zh-CN" altLang="zh-CN" sz="1600">
              <a:solidFill>
                <a:srgbClr val="000000"/>
              </a:solidFill>
              <a:latin typeface="黑体" panose="02010600030101010101" pitchFamily="49" charset="-122"/>
              <a:ea typeface="黑体" panose="02010600030101010101" pitchFamily="49" charset="-122"/>
            </a:endParaRPr>
          </a:p>
          <a:p>
            <a:pPr indent="612775" algn="just" fontAlgn="base">
              <a:lnSpc>
                <a:spcPct val="200000"/>
              </a:lnSpc>
              <a:spcBef>
                <a:spcPct val="0"/>
              </a:spcBef>
              <a:spcAft>
                <a:spcPct val="0"/>
              </a:spcAft>
              <a:buFont typeface="Arial" panose="020B0604020202020204" pitchFamily="34" charset="0"/>
              <a:buNone/>
            </a:pPr>
            <a:r>
              <a:rPr lang="zh-CN" altLang="zh-CN" sz="2000">
                <a:solidFill>
                  <a:srgbClr val="000000"/>
                </a:solidFill>
                <a:latin typeface="黑体" panose="02010600030101010101" pitchFamily="49" charset="-122"/>
                <a:ea typeface="黑体" panose="02010600030101010101" pitchFamily="49" charset="-122"/>
              </a:rPr>
              <a:t>深化理解是提升能力的前提；</a:t>
            </a:r>
            <a:endParaRPr lang="zh-CN" altLang="zh-CN" sz="1600">
              <a:solidFill>
                <a:srgbClr val="000000"/>
              </a:solidFill>
              <a:latin typeface="黑体" panose="02010600030101010101" pitchFamily="49" charset="-122"/>
              <a:ea typeface="黑体" panose="02010600030101010101" pitchFamily="49" charset="-122"/>
            </a:endParaRPr>
          </a:p>
          <a:p>
            <a:pPr indent="612775" algn="just" fontAlgn="base">
              <a:lnSpc>
                <a:spcPct val="200000"/>
              </a:lnSpc>
              <a:spcBef>
                <a:spcPct val="0"/>
              </a:spcBef>
              <a:spcAft>
                <a:spcPct val="0"/>
              </a:spcAft>
              <a:buFont typeface="Arial" panose="020B0604020202020204" pitchFamily="34" charset="0"/>
              <a:buNone/>
            </a:pPr>
            <a:r>
              <a:rPr lang="zh-CN" altLang="zh-CN" sz="2000">
                <a:solidFill>
                  <a:srgbClr val="0000FF"/>
                </a:solidFill>
                <a:latin typeface="黑体" panose="02010600030101010101" pitchFamily="49" charset="-122"/>
                <a:ea typeface="黑体" panose="02010600030101010101" pitchFamily="49" charset="-122"/>
              </a:rPr>
              <a:t>提升能力是备考复习的根本目的。</a:t>
            </a:r>
            <a:endParaRPr lang="zh-CN" altLang="zh-CN" sz="2000">
              <a:solidFill>
                <a:srgbClr val="0000FF"/>
              </a:solidFill>
              <a:latin typeface="黑体" panose="02010600030101010101" pitchFamily="49" charset="-122"/>
              <a:ea typeface="黑体" panose="02010600030101010101" pitchFamily="49" charset="-122"/>
            </a:endParaRPr>
          </a:p>
        </p:txBody>
      </p:sp>
    </p:spTree>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
            <a:lum/>
          </a:blip>
          <a:stretch>
            <a:fillRect/>
          </a:stretch>
        </a:blipFill>
        <a:effectLst/>
      </p:bgPr>
    </p:bg>
    <p:spTree>
      <p:nvGrpSpPr>
        <p:cNvPr id="1" name=""/>
        <p:cNvGrpSpPr/>
        <p:nvPr/>
      </p:nvGrpSpPr>
      <p:grpSpPr>
        <a:xfrm>
          <a:off x="0" y="0"/>
          <a:ext cx="0" cy="0"/>
          <a:chOff x="0" y="0"/>
          <a:chExt cx="0" cy="0"/>
        </a:xfrm>
      </p:grpSpPr>
      <p:sp>
        <p:nvSpPr>
          <p:cNvPr id="3" name="Text Box 3"/>
          <p:cNvSpPr txBox="1"/>
          <p:nvPr/>
        </p:nvSpPr>
        <p:spPr>
          <a:xfrm>
            <a:off x="1583267" y="765175"/>
            <a:ext cx="10030884" cy="4339650"/>
          </a:xfrm>
          <a:prstGeom prst="rect">
            <a:avLst/>
          </a:prstGeom>
          <a:noFill/>
          <a:ln w="9525">
            <a:noFill/>
          </a:ln>
        </p:spPr>
        <p:txBody>
          <a:bodyPr>
            <a:spAutoFit/>
          </a:bodyPr>
          <a:lstStyle/>
          <a:p>
            <a:pPr indent="611505" fontAlgn="base">
              <a:lnSpc>
                <a:spcPct val="150000"/>
              </a:lnSpc>
              <a:spcBef>
                <a:spcPct val="0"/>
              </a:spcBef>
              <a:spcAft>
                <a:spcPct val="0"/>
              </a:spcAft>
              <a:buFont typeface="Arial" panose="020B0604020202020204" pitchFamily="34" charset="0"/>
              <a:buNone/>
            </a:pPr>
            <a:r>
              <a:rPr lang="en-US" altLang="zh-CN" sz="2400" b="1">
                <a:solidFill>
                  <a:srgbClr val="CC00FF"/>
                </a:solidFill>
                <a:ea typeface="微软雅黑" panose="020B0503020204020204" pitchFamily="34" charset="-122"/>
              </a:rPr>
              <a:t> </a:t>
            </a:r>
            <a:r>
              <a:rPr lang="zh-CN" altLang="en-US" sz="2400" b="1">
                <a:solidFill>
                  <a:srgbClr val="CC00FF"/>
                </a:solidFill>
                <a:ea typeface="微软雅黑" panose="020B0503020204020204" pitchFamily="34" charset="-122"/>
              </a:rPr>
              <a:t>（</a:t>
            </a:r>
            <a:r>
              <a:rPr lang="en-US" altLang="zh-CN" sz="2400" b="1">
                <a:solidFill>
                  <a:srgbClr val="CC00FF"/>
                </a:solidFill>
                <a:ea typeface="微软雅黑" panose="020B0503020204020204" pitchFamily="34" charset="-122"/>
              </a:rPr>
              <a:t>3</a:t>
            </a:r>
            <a:r>
              <a:rPr lang="zh-CN" altLang="en-US" sz="2400" b="1">
                <a:solidFill>
                  <a:srgbClr val="CC00FF"/>
                </a:solidFill>
                <a:ea typeface="微软雅黑" panose="020B0503020204020204" pitchFamily="34" charset="-122"/>
              </a:rPr>
              <a:t>）</a:t>
            </a:r>
            <a:r>
              <a:rPr lang="zh-CN" altLang="zh-CN" sz="2400" b="1">
                <a:solidFill>
                  <a:srgbClr val="CC00FF"/>
                </a:solidFill>
                <a:ea typeface="微软雅黑" panose="020B0503020204020204" pitchFamily="34" charset="-122"/>
              </a:rPr>
              <a:t>由</a:t>
            </a:r>
            <a:r>
              <a:rPr lang="en-US" altLang="zh-CN" sz="2400" b="1">
                <a:solidFill>
                  <a:srgbClr val="CC00FF"/>
                </a:solidFill>
                <a:ea typeface="微软雅黑" panose="020B0503020204020204" pitchFamily="34" charset="-122"/>
              </a:rPr>
              <a:t>“</a:t>
            </a:r>
            <a:r>
              <a:rPr lang="zh-CN" altLang="zh-CN" sz="2400" b="1">
                <a:solidFill>
                  <a:srgbClr val="CC00FF"/>
                </a:solidFill>
                <a:ea typeface="微软雅黑" panose="020B0503020204020204" pitchFamily="34" charset="-122"/>
              </a:rPr>
              <a:t>拘泥教材</a:t>
            </a:r>
            <a:r>
              <a:rPr lang="en-US" altLang="zh-CN" sz="2400" b="1">
                <a:solidFill>
                  <a:srgbClr val="CC00FF"/>
                </a:solidFill>
                <a:ea typeface="微软雅黑" panose="020B0503020204020204" pitchFamily="34" charset="-122"/>
              </a:rPr>
              <a:t>”</a:t>
            </a:r>
            <a:r>
              <a:rPr lang="zh-CN" altLang="zh-CN" sz="2400" b="1">
                <a:solidFill>
                  <a:srgbClr val="CC00FF"/>
                </a:solidFill>
                <a:ea typeface="微软雅黑" panose="020B0503020204020204" pitchFamily="34" charset="-122"/>
              </a:rPr>
              <a:t>转向“整合教材”</a:t>
            </a:r>
            <a:endParaRPr lang="zh-CN" altLang="zh-CN" sz="2400" b="1">
              <a:solidFill>
                <a:srgbClr val="CC00FF"/>
              </a:solidFill>
              <a:ea typeface="微软雅黑" panose="020B0503020204020204" pitchFamily="34" charset="-122"/>
            </a:endParaRPr>
          </a:p>
          <a:p>
            <a:pPr indent="611505" fontAlgn="base">
              <a:lnSpc>
                <a:spcPct val="200000"/>
              </a:lnSpc>
              <a:spcBef>
                <a:spcPct val="0"/>
              </a:spcBef>
              <a:spcAft>
                <a:spcPct val="0"/>
              </a:spcAft>
              <a:buFont typeface="Arial" panose="020B0604020202020204" pitchFamily="34" charset="0"/>
              <a:buNone/>
            </a:pPr>
            <a:r>
              <a:rPr lang="zh-CN" altLang="en-US" sz="2000">
                <a:solidFill>
                  <a:srgbClr val="000000"/>
                </a:solidFill>
                <a:latin typeface="黑体" panose="02010600030101010101" pitchFamily="49" charset="-122"/>
                <a:ea typeface="黑体" panose="02010600030101010101" pitchFamily="49" charset="-122"/>
              </a:rPr>
              <a:t>高考复习备考的基本依据是</a:t>
            </a:r>
            <a:r>
              <a:rPr lang="en-US" altLang="zh-CN" sz="2000">
                <a:solidFill>
                  <a:srgbClr val="000000"/>
                </a:solidFill>
                <a:latin typeface="黑体" panose="02010600030101010101" pitchFamily="49" charset="-122"/>
                <a:ea typeface="黑体" panose="02010600030101010101" pitchFamily="49" charset="-122"/>
              </a:rPr>
              <a:t>《</a:t>
            </a:r>
            <a:r>
              <a:rPr lang="zh-CN" altLang="en-US" sz="2000">
                <a:solidFill>
                  <a:srgbClr val="000000"/>
                </a:solidFill>
                <a:latin typeface="黑体" panose="02010600030101010101" pitchFamily="49" charset="-122"/>
                <a:ea typeface="黑体" panose="02010600030101010101" pitchFamily="49" charset="-122"/>
              </a:rPr>
              <a:t>考试大纲</a:t>
            </a:r>
            <a:r>
              <a:rPr lang="en-US" altLang="zh-CN" sz="2000">
                <a:solidFill>
                  <a:srgbClr val="000000"/>
                </a:solidFill>
                <a:latin typeface="黑体" panose="02010600030101010101" pitchFamily="49" charset="-122"/>
                <a:ea typeface="黑体" panose="02010600030101010101" pitchFamily="49" charset="-122"/>
              </a:rPr>
              <a:t>》</a:t>
            </a:r>
            <a:r>
              <a:rPr lang="zh-CN" altLang="en-US" sz="2000">
                <a:solidFill>
                  <a:srgbClr val="000000"/>
                </a:solidFill>
                <a:latin typeface="黑体" panose="02010600030101010101" pitchFamily="49" charset="-122"/>
                <a:ea typeface="黑体" panose="02010600030101010101" pitchFamily="49" charset="-122"/>
              </a:rPr>
              <a:t>，</a:t>
            </a:r>
            <a:r>
              <a:rPr lang="en-US" altLang="zh-CN" sz="2000">
                <a:solidFill>
                  <a:srgbClr val="000000"/>
                </a:solidFill>
                <a:latin typeface="黑体" panose="02010600030101010101" pitchFamily="49" charset="-122"/>
                <a:ea typeface="黑体" panose="02010600030101010101" pitchFamily="49" charset="-122"/>
              </a:rPr>
              <a:t>《</a:t>
            </a:r>
            <a:r>
              <a:rPr lang="zh-CN" altLang="en-US" sz="2000">
                <a:solidFill>
                  <a:srgbClr val="000000"/>
                </a:solidFill>
                <a:latin typeface="黑体" panose="02010600030101010101" pitchFamily="49" charset="-122"/>
                <a:ea typeface="黑体" panose="02010600030101010101" pitchFamily="49" charset="-122"/>
              </a:rPr>
              <a:t>考试大纲</a:t>
            </a:r>
            <a:r>
              <a:rPr lang="en-US" altLang="zh-CN" sz="2000">
                <a:solidFill>
                  <a:srgbClr val="000000"/>
                </a:solidFill>
                <a:latin typeface="黑体" panose="02010600030101010101" pitchFamily="49" charset="-122"/>
                <a:ea typeface="黑体" panose="02010600030101010101" pitchFamily="49" charset="-122"/>
              </a:rPr>
              <a:t>》</a:t>
            </a:r>
            <a:r>
              <a:rPr lang="zh-CN" altLang="en-US" sz="2000">
                <a:solidFill>
                  <a:srgbClr val="000000"/>
                </a:solidFill>
                <a:latin typeface="黑体" panose="02010600030101010101" pitchFamily="49" charset="-122"/>
                <a:ea typeface="黑体" panose="02010600030101010101" pitchFamily="49" charset="-122"/>
              </a:rPr>
              <a:t>是高考命题的规范性文件，不同程度的对课程标准设定的知识体系做了调整，甚至重构。化学将选修模块列入必考内容，这就反映了化学学科的具体命题思想。</a:t>
            </a:r>
            <a:endParaRPr lang="en-US" altLang="zh-CN" sz="2000">
              <a:solidFill>
                <a:srgbClr val="000000"/>
              </a:solidFill>
              <a:latin typeface="黑体" panose="02010600030101010101" pitchFamily="49" charset="-122"/>
              <a:ea typeface="黑体" panose="02010600030101010101" pitchFamily="49" charset="-122"/>
            </a:endParaRPr>
          </a:p>
          <a:p>
            <a:pPr indent="611505" fontAlgn="base">
              <a:lnSpc>
                <a:spcPct val="200000"/>
              </a:lnSpc>
              <a:spcBef>
                <a:spcPct val="0"/>
              </a:spcBef>
              <a:spcAft>
                <a:spcPct val="0"/>
              </a:spcAft>
              <a:buFont typeface="Arial" panose="020B0604020202020204" pitchFamily="34" charset="0"/>
              <a:buNone/>
            </a:pPr>
            <a:r>
              <a:rPr lang="zh-CN" altLang="en-US" sz="2000">
                <a:solidFill>
                  <a:srgbClr val="0000FF"/>
                </a:solidFill>
                <a:latin typeface="黑体" panose="02010600030101010101" pitchFamily="49" charset="-122"/>
                <a:ea typeface="黑体" panose="02010600030101010101" pitchFamily="49" charset="-122"/>
              </a:rPr>
              <a:t>学什么比怎么学更重要。</a:t>
            </a:r>
            <a:r>
              <a:rPr lang="zh-CN" altLang="en-US" sz="2000">
                <a:solidFill>
                  <a:srgbClr val="000000"/>
                </a:solidFill>
                <a:latin typeface="黑体" panose="02010600030101010101" pitchFamily="49" charset="-122"/>
                <a:ea typeface="黑体" panose="02010600030101010101" pitchFamily="49" charset="-122"/>
              </a:rPr>
              <a:t>因此，在复习过程中，需要根据高考实际，打破现行教材的体系，</a:t>
            </a:r>
            <a:r>
              <a:rPr lang="zh-CN" altLang="en-US" sz="2000">
                <a:solidFill>
                  <a:srgbClr val="0000FF"/>
                </a:solidFill>
                <a:latin typeface="黑体" panose="02010600030101010101" pitchFamily="49" charset="-122"/>
                <a:ea typeface="黑体" panose="02010600030101010101" pitchFamily="49" charset="-122"/>
              </a:rPr>
              <a:t>还原命题细目表，</a:t>
            </a:r>
            <a:r>
              <a:rPr lang="zh-CN" altLang="en-US" sz="2000">
                <a:solidFill>
                  <a:srgbClr val="000000"/>
                </a:solidFill>
                <a:latin typeface="黑体" panose="02010600030101010101" pitchFamily="49" charset="-122"/>
                <a:ea typeface="黑体" panose="02010600030101010101" pitchFamily="49" charset="-122"/>
              </a:rPr>
              <a:t>根据考纲和考题确定高频考点、中频考点和低频考点，整合教材内容，重构学科体系，精准备考复习。</a:t>
            </a:r>
            <a:endParaRPr lang="zh-CN" altLang="en-US" sz="2000">
              <a:solidFill>
                <a:srgbClr val="000000"/>
              </a:solidFill>
              <a:latin typeface="黑体" panose="02010600030101010101" pitchFamily="49" charset="-122"/>
              <a:ea typeface="黑体" panose="02010600030101010101" pitchFamily="49"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
            <a:lum/>
          </a:blip>
          <a:stretch>
            <a:fillRect/>
          </a:stretch>
        </a:blipFill>
        <a:effectLst/>
      </p:bgPr>
    </p:bg>
    <p:spTree>
      <p:nvGrpSpPr>
        <p:cNvPr id="1" name=""/>
        <p:cNvGrpSpPr/>
        <p:nvPr/>
      </p:nvGrpSpPr>
      <p:grpSpPr>
        <a:xfrm>
          <a:off x="0" y="0"/>
          <a:ext cx="0" cy="0"/>
          <a:chOff x="0" y="0"/>
          <a:chExt cx="0" cy="0"/>
        </a:xfrm>
      </p:grpSpPr>
      <p:sp>
        <p:nvSpPr>
          <p:cNvPr id="3" name="矩形 1"/>
          <p:cNvSpPr>
            <a:spLocks noChangeArrowheads="1"/>
          </p:cNvSpPr>
          <p:nvPr/>
        </p:nvSpPr>
        <p:spPr bwMode="auto">
          <a:xfrm>
            <a:off x="1678520" y="620717"/>
            <a:ext cx="9793817" cy="5262979"/>
          </a:xfrm>
          <a:prstGeom prst="rect">
            <a:avLst/>
          </a:prstGeom>
          <a:noFill/>
          <a:ln w="9525">
            <a:noFill/>
            <a:miter lim="800000"/>
          </a:ln>
        </p:spPr>
        <p:txBody>
          <a:bodyPr>
            <a:spAutoFit/>
          </a:bodyPr>
          <a:lstStyle/>
          <a:p>
            <a:pPr indent="612775" algn="just" fontAlgn="base">
              <a:lnSpc>
                <a:spcPct val="150000"/>
              </a:lnSpc>
              <a:spcBef>
                <a:spcPct val="0"/>
              </a:spcBef>
              <a:spcAft>
                <a:spcPct val="0"/>
              </a:spcAft>
              <a:buFont typeface="Arial" panose="020B0604020202020204" pitchFamily="34" charset="0"/>
              <a:buNone/>
              <a:defRPr/>
            </a:pPr>
            <a:r>
              <a:rPr lang="zh-CN" altLang="en-US" sz="2400" b="1">
                <a:solidFill>
                  <a:srgbClr val="CC00FF"/>
                </a:solidFill>
                <a:ea typeface="微软雅黑" panose="020B0503020204020204" pitchFamily="34" charset="-122"/>
              </a:rPr>
              <a:t>（</a:t>
            </a:r>
            <a:r>
              <a:rPr lang="en-US" altLang="zh-CN" sz="2400" b="1">
                <a:solidFill>
                  <a:srgbClr val="CC00FF"/>
                </a:solidFill>
                <a:ea typeface="微软雅黑" panose="020B0503020204020204" pitchFamily="34" charset="-122"/>
              </a:rPr>
              <a:t>4</a:t>
            </a:r>
            <a:r>
              <a:rPr lang="zh-CN" altLang="en-US" sz="2400" b="1">
                <a:solidFill>
                  <a:srgbClr val="CC00FF"/>
                </a:solidFill>
                <a:ea typeface="微软雅黑" panose="020B0503020204020204" pitchFamily="34" charset="-122"/>
              </a:rPr>
              <a:t>）要强化规范表达能力</a:t>
            </a:r>
            <a:endParaRPr lang="zh-CN" altLang="en-US" sz="2400" b="1">
              <a:solidFill>
                <a:srgbClr val="CC00FF"/>
              </a:solidFill>
              <a:ea typeface="微软雅黑" panose="020B0503020204020204" pitchFamily="34" charset="-122"/>
            </a:endParaRPr>
          </a:p>
          <a:p>
            <a:pPr indent="612775" algn="just" fontAlgn="base">
              <a:lnSpc>
                <a:spcPct val="150000"/>
              </a:lnSpc>
              <a:spcBef>
                <a:spcPct val="0"/>
              </a:spcBef>
              <a:spcAft>
                <a:spcPct val="0"/>
              </a:spcAft>
              <a:buFont typeface="Arial" panose="020B0604020202020204" pitchFamily="34" charset="0"/>
              <a:buNone/>
              <a:defRPr/>
            </a:pPr>
            <a:r>
              <a:rPr lang="zh-CN" altLang="zh-CN" sz="2000">
                <a:solidFill>
                  <a:srgbClr val="000000"/>
                </a:solidFill>
                <a:ea typeface="黑体" panose="02010600030101010101" pitchFamily="49" charset="-122"/>
              </a:rPr>
              <a:t>高考非选择题考查学生应用化学语言答题的能力。每个学生都要学会用文字熟练、清晰、规范、准确地陈述化学事实，分析化学现象，解释化学原理，要尽力避免</a:t>
            </a:r>
            <a:r>
              <a:rPr lang="zh-CN" altLang="zh-CN" sz="2000">
                <a:solidFill>
                  <a:srgbClr val="0000FF"/>
                </a:solidFill>
                <a:ea typeface="黑体" panose="02010600030101010101" pitchFamily="49" charset="-122"/>
              </a:rPr>
              <a:t>不会表达、字迹潦草、眼高手低、毫无逻辑、书写不规范等弊端。</a:t>
            </a:r>
            <a:endParaRPr lang="en-US" altLang="zh-CN" sz="2000">
              <a:solidFill>
                <a:srgbClr val="0000FF"/>
              </a:solidFill>
              <a:ea typeface="黑体" panose="02010600030101010101" pitchFamily="49" charset="-122"/>
            </a:endParaRPr>
          </a:p>
          <a:p>
            <a:pPr indent="612775" algn="just" fontAlgn="base">
              <a:lnSpc>
                <a:spcPct val="150000"/>
              </a:lnSpc>
              <a:spcBef>
                <a:spcPct val="0"/>
              </a:spcBef>
              <a:spcAft>
                <a:spcPct val="0"/>
              </a:spcAft>
              <a:buFont typeface="Arial" panose="020B0604020202020204" pitchFamily="34" charset="0"/>
              <a:buNone/>
              <a:defRPr/>
            </a:pPr>
            <a:endParaRPr lang="en-US" altLang="zh-CN" sz="2000">
              <a:solidFill>
                <a:srgbClr val="000000"/>
              </a:solidFill>
              <a:ea typeface="黑体" panose="02010600030101010101" pitchFamily="49" charset="-122"/>
            </a:endParaRPr>
          </a:p>
          <a:p>
            <a:pPr indent="612140" algn="just" fontAlgn="base">
              <a:lnSpc>
                <a:spcPct val="150000"/>
              </a:lnSpc>
              <a:spcBef>
                <a:spcPct val="0"/>
              </a:spcBef>
              <a:defRPr/>
            </a:pPr>
            <a:r>
              <a:rPr lang="zh-CN" altLang="zh-CN" sz="2000" kern="100">
                <a:solidFill>
                  <a:srgbClr val="00B050"/>
                </a:solidFill>
                <a:latin typeface="黑体" panose="02010600030101010101" pitchFamily="49" charset="-122"/>
                <a:ea typeface="黑体" panose="02010600030101010101" pitchFamily="49" charset="-122"/>
                <a:cs typeface="宋体" panose="02010600030101010101" pitchFamily="2" charset="-122"/>
              </a:rPr>
              <a:t>落实在卷面上的答案文字要做到 “五化”，即：</a:t>
            </a:r>
            <a:endParaRPr lang="zh-CN" altLang="zh-CN" sz="2000" kern="100">
              <a:solidFill>
                <a:srgbClr val="00B050"/>
              </a:solidFill>
              <a:latin typeface="黑体" panose="02010600030101010101" pitchFamily="49" charset="-122"/>
              <a:ea typeface="黑体" panose="02010600030101010101" pitchFamily="49" charset="-122"/>
              <a:cs typeface="宋体" panose="02010600030101010101" pitchFamily="2" charset="-122"/>
            </a:endParaRPr>
          </a:p>
          <a:p>
            <a:pPr indent="612140" algn="just" fontAlgn="base">
              <a:lnSpc>
                <a:spcPct val="150000"/>
              </a:lnSpc>
              <a:spcBef>
                <a:spcPct val="0"/>
              </a:spcBef>
              <a:defRPr/>
            </a:pPr>
            <a:r>
              <a:rPr lang="zh-CN" altLang="zh-CN" sz="2000" kern="100">
                <a:solidFill>
                  <a:srgbClr val="00B050"/>
                </a:solidFill>
                <a:latin typeface="黑体" panose="02010600030101010101" pitchFamily="49" charset="-122"/>
                <a:ea typeface="黑体" panose="02010600030101010101" pitchFamily="49" charset="-122"/>
                <a:cs typeface="宋体" panose="02010600030101010101" pitchFamily="2" charset="-122"/>
              </a:rPr>
              <a:t>书写工整化（行楷化）；</a:t>
            </a:r>
            <a:endParaRPr lang="en-US" altLang="zh-CN" sz="2000" kern="100">
              <a:solidFill>
                <a:srgbClr val="00B050"/>
              </a:solidFill>
              <a:latin typeface="黑体" panose="02010600030101010101" pitchFamily="49" charset="-122"/>
              <a:ea typeface="黑体" panose="02010600030101010101" pitchFamily="49" charset="-122"/>
              <a:cs typeface="宋体" panose="02010600030101010101" pitchFamily="2" charset="-122"/>
            </a:endParaRPr>
          </a:p>
          <a:p>
            <a:pPr indent="612140" algn="just" fontAlgn="base">
              <a:lnSpc>
                <a:spcPct val="150000"/>
              </a:lnSpc>
              <a:spcBef>
                <a:spcPct val="0"/>
              </a:spcBef>
              <a:defRPr/>
            </a:pPr>
            <a:r>
              <a:rPr lang="zh-CN" altLang="en-US" sz="2000" kern="100">
                <a:solidFill>
                  <a:srgbClr val="00B050"/>
                </a:solidFill>
                <a:latin typeface="黑体" panose="02010600030101010101" pitchFamily="49" charset="-122"/>
                <a:ea typeface="黑体" panose="02010600030101010101" pitchFamily="49" charset="-122"/>
                <a:cs typeface="宋体" panose="02010600030101010101" pitchFamily="2" charset="-122"/>
              </a:rPr>
              <a:t>套路模板化（段落化）</a:t>
            </a:r>
            <a:r>
              <a:rPr lang="zh-CN" altLang="zh-CN" sz="2000" kern="100">
                <a:solidFill>
                  <a:srgbClr val="00B050"/>
                </a:solidFill>
                <a:latin typeface="黑体" panose="02010600030101010101" pitchFamily="49" charset="-122"/>
                <a:ea typeface="黑体" panose="02010600030101010101" pitchFamily="49" charset="-122"/>
                <a:cs typeface="宋体" panose="02010600030101010101" pitchFamily="2" charset="-122"/>
              </a:rPr>
              <a:t>；</a:t>
            </a:r>
            <a:endParaRPr lang="en-US" altLang="zh-CN" sz="2000" kern="100">
              <a:solidFill>
                <a:srgbClr val="00B050"/>
              </a:solidFill>
              <a:latin typeface="黑体" panose="02010600030101010101" pitchFamily="49" charset="-122"/>
              <a:ea typeface="黑体" panose="02010600030101010101" pitchFamily="49" charset="-122"/>
              <a:cs typeface="宋体" panose="02010600030101010101" pitchFamily="2" charset="-122"/>
            </a:endParaRPr>
          </a:p>
          <a:p>
            <a:pPr indent="612140" algn="just" fontAlgn="base">
              <a:lnSpc>
                <a:spcPct val="150000"/>
              </a:lnSpc>
              <a:spcBef>
                <a:spcPct val="0"/>
              </a:spcBef>
              <a:defRPr/>
            </a:pPr>
            <a:r>
              <a:rPr lang="zh-CN" altLang="en-US" sz="2000" kern="100">
                <a:solidFill>
                  <a:srgbClr val="00B050"/>
                </a:solidFill>
                <a:latin typeface="黑体" panose="02010600030101010101" pitchFamily="49" charset="-122"/>
                <a:ea typeface="黑体" panose="02010600030101010101" pitchFamily="49" charset="-122"/>
                <a:cs typeface="宋体" panose="02010600030101010101" pitchFamily="2" charset="-122"/>
              </a:rPr>
              <a:t>表述专业化；</a:t>
            </a:r>
            <a:endParaRPr lang="en-US" altLang="zh-CN" sz="2000" kern="100">
              <a:solidFill>
                <a:srgbClr val="00B050"/>
              </a:solidFill>
              <a:latin typeface="黑体" panose="02010600030101010101" pitchFamily="49" charset="-122"/>
              <a:ea typeface="黑体" panose="02010600030101010101" pitchFamily="49" charset="-122"/>
              <a:cs typeface="宋体" panose="02010600030101010101" pitchFamily="2" charset="-122"/>
            </a:endParaRPr>
          </a:p>
          <a:p>
            <a:pPr indent="612140" algn="just" fontAlgn="base">
              <a:lnSpc>
                <a:spcPct val="150000"/>
              </a:lnSpc>
              <a:spcBef>
                <a:spcPct val="0"/>
              </a:spcBef>
              <a:defRPr/>
            </a:pPr>
            <a:r>
              <a:rPr lang="zh-CN" altLang="zh-CN" sz="2000" kern="100">
                <a:solidFill>
                  <a:srgbClr val="00B050"/>
                </a:solidFill>
                <a:latin typeface="黑体" panose="02010600030101010101" pitchFamily="49" charset="-122"/>
                <a:ea typeface="黑体" panose="02010600030101010101" pitchFamily="49" charset="-122"/>
                <a:cs typeface="宋体" panose="02010600030101010101" pitchFamily="2" charset="-122"/>
              </a:rPr>
              <a:t>答案要点化</a:t>
            </a:r>
            <a:r>
              <a:rPr lang="zh-CN" altLang="en-US" sz="2000" kern="100">
                <a:solidFill>
                  <a:srgbClr val="00B050"/>
                </a:solidFill>
                <a:latin typeface="黑体" panose="02010600030101010101" pitchFamily="49" charset="-122"/>
                <a:ea typeface="黑体" panose="02010600030101010101" pitchFamily="49" charset="-122"/>
                <a:cs typeface="宋体" panose="02010600030101010101" pitchFamily="2" charset="-122"/>
              </a:rPr>
              <a:t>（步骤完整化）</a:t>
            </a:r>
            <a:r>
              <a:rPr lang="zh-CN" altLang="zh-CN" sz="2000" kern="100">
                <a:solidFill>
                  <a:srgbClr val="00B050"/>
                </a:solidFill>
                <a:latin typeface="黑体" panose="02010600030101010101" pitchFamily="49" charset="-122"/>
                <a:ea typeface="黑体" panose="02010600030101010101" pitchFamily="49" charset="-122"/>
                <a:cs typeface="宋体" panose="02010600030101010101" pitchFamily="2" charset="-122"/>
              </a:rPr>
              <a:t>；</a:t>
            </a:r>
            <a:endParaRPr lang="en-US" altLang="zh-CN" sz="2000" kern="100">
              <a:solidFill>
                <a:srgbClr val="00B050"/>
              </a:solidFill>
              <a:latin typeface="黑体" panose="02010600030101010101" pitchFamily="49" charset="-122"/>
              <a:ea typeface="黑体" panose="02010600030101010101" pitchFamily="49" charset="-122"/>
              <a:cs typeface="宋体" panose="02010600030101010101" pitchFamily="2" charset="-122"/>
            </a:endParaRPr>
          </a:p>
          <a:p>
            <a:pPr indent="612140" algn="just" fontAlgn="base">
              <a:lnSpc>
                <a:spcPct val="150000"/>
              </a:lnSpc>
              <a:spcBef>
                <a:spcPct val="0"/>
              </a:spcBef>
              <a:defRPr/>
            </a:pPr>
            <a:r>
              <a:rPr lang="zh-CN" altLang="zh-CN" sz="2000" kern="100">
                <a:solidFill>
                  <a:srgbClr val="00B050"/>
                </a:solidFill>
                <a:latin typeface="黑体" panose="02010600030101010101" pitchFamily="49" charset="-122"/>
                <a:ea typeface="黑体" panose="02010600030101010101" pitchFamily="49" charset="-122"/>
                <a:cs typeface="宋体" panose="02010600030101010101" pitchFamily="2" charset="-122"/>
              </a:rPr>
              <a:t>要点序号化</a:t>
            </a:r>
            <a:r>
              <a:rPr lang="zh-CN" altLang="en-US" sz="2000" kern="100">
                <a:solidFill>
                  <a:srgbClr val="00B050"/>
                </a:solidFill>
                <a:latin typeface="黑体" panose="02010600030101010101" pitchFamily="49" charset="-122"/>
                <a:ea typeface="黑体" panose="02010600030101010101" pitchFamily="49" charset="-122"/>
                <a:cs typeface="宋体" panose="02010600030101010101" pitchFamily="2" charset="-122"/>
              </a:rPr>
              <a:t>。</a:t>
            </a:r>
            <a:endParaRPr lang="zh-CN" altLang="zh-CN" sz="2000">
              <a:solidFill>
                <a:srgbClr val="00B050"/>
              </a:solidFill>
              <a:ea typeface="黑体" panose="02010600030101010101" pitchFamily="49" charset="-122"/>
            </a:endParaRPr>
          </a:p>
        </p:txBody>
      </p:sp>
    </p:spTree>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
            <a:lum/>
          </a:blip>
          <a:stretch>
            <a:fillRect/>
          </a:stretch>
        </a:blipFill>
        <a:effectLst/>
      </p:bgPr>
    </p:bg>
    <p:spTree>
      <p:nvGrpSpPr>
        <p:cNvPr id="1" name=""/>
        <p:cNvGrpSpPr/>
        <p:nvPr/>
      </p:nvGrpSpPr>
      <p:grpSpPr>
        <a:xfrm>
          <a:off x="0" y="0"/>
          <a:ext cx="0" cy="0"/>
          <a:chOff x="0" y="0"/>
          <a:chExt cx="0" cy="0"/>
        </a:xfrm>
      </p:grpSpPr>
      <p:sp>
        <p:nvSpPr>
          <p:cNvPr id="3" name="矩形 1"/>
          <p:cNvSpPr>
            <a:spLocks noChangeArrowheads="1"/>
          </p:cNvSpPr>
          <p:nvPr/>
        </p:nvSpPr>
        <p:spPr bwMode="auto">
          <a:xfrm>
            <a:off x="1678518" y="620714"/>
            <a:ext cx="9499600" cy="4801314"/>
          </a:xfrm>
          <a:prstGeom prst="rect">
            <a:avLst/>
          </a:prstGeom>
          <a:noFill/>
          <a:ln w="9525">
            <a:noFill/>
            <a:miter lim="800000"/>
          </a:ln>
        </p:spPr>
        <p:txBody>
          <a:bodyPr>
            <a:spAutoFit/>
          </a:bodyPr>
          <a:lstStyle/>
          <a:p>
            <a:pPr indent="612775" algn="just" fontAlgn="base">
              <a:lnSpc>
                <a:spcPct val="150000"/>
              </a:lnSpc>
              <a:spcBef>
                <a:spcPct val="0"/>
              </a:spcBef>
              <a:spcAft>
                <a:spcPct val="0"/>
              </a:spcAft>
              <a:buFont typeface="Arial" panose="020B0604020202020204" pitchFamily="34" charset="0"/>
              <a:buNone/>
              <a:defRPr/>
            </a:pPr>
            <a:r>
              <a:rPr lang="zh-CN" altLang="en-US" sz="2400" b="1">
                <a:solidFill>
                  <a:srgbClr val="CC00FF"/>
                </a:solidFill>
                <a:ea typeface="微软雅黑" panose="020B0503020204020204" pitchFamily="34" charset="-122"/>
              </a:rPr>
              <a:t>（</a:t>
            </a:r>
            <a:r>
              <a:rPr lang="en-US" altLang="zh-CN" sz="2400" b="1">
                <a:solidFill>
                  <a:srgbClr val="CC00FF"/>
                </a:solidFill>
                <a:ea typeface="微软雅黑" panose="020B0503020204020204" pitchFamily="34" charset="-122"/>
              </a:rPr>
              <a:t>5</a:t>
            </a:r>
            <a:r>
              <a:rPr lang="zh-CN" altLang="en-US" sz="2400" b="1">
                <a:solidFill>
                  <a:srgbClr val="CC00FF"/>
                </a:solidFill>
                <a:ea typeface="微软雅黑" panose="020B0503020204020204" pitchFamily="34" charset="-122"/>
              </a:rPr>
              <a:t>）</a:t>
            </a:r>
            <a:r>
              <a:rPr lang="zh-CN" altLang="zh-CN" sz="2400" b="1">
                <a:solidFill>
                  <a:srgbClr val="CC00FF"/>
                </a:solidFill>
                <a:ea typeface="微软雅黑" panose="020B0503020204020204" pitchFamily="34" charset="-122"/>
              </a:rPr>
              <a:t>由“关注教”转向</a:t>
            </a:r>
            <a:r>
              <a:rPr lang="en-US" altLang="zh-CN" sz="2400" b="1">
                <a:solidFill>
                  <a:srgbClr val="CC00FF"/>
                </a:solidFill>
                <a:ea typeface="微软雅黑" panose="020B0503020204020204" pitchFamily="34" charset="-122"/>
              </a:rPr>
              <a:t>“</a:t>
            </a:r>
            <a:r>
              <a:rPr lang="zh-CN" altLang="zh-CN" sz="2400" b="1">
                <a:solidFill>
                  <a:srgbClr val="CC00FF"/>
                </a:solidFill>
                <a:ea typeface="微软雅黑" panose="020B0503020204020204" pitchFamily="34" charset="-122"/>
              </a:rPr>
              <a:t>关注学</a:t>
            </a:r>
            <a:r>
              <a:rPr lang="en-US" altLang="zh-CN" sz="2400" b="1">
                <a:solidFill>
                  <a:srgbClr val="CC00FF"/>
                </a:solidFill>
                <a:ea typeface="微软雅黑" panose="020B0503020204020204" pitchFamily="34" charset="-122"/>
              </a:rPr>
              <a:t>”</a:t>
            </a:r>
            <a:endParaRPr lang="zh-CN" altLang="zh-CN" sz="2400">
              <a:solidFill>
                <a:srgbClr val="000000"/>
              </a:solidFill>
              <a:latin typeface="宋体" panose="02010600030101010101" pitchFamily="2" charset="-122"/>
            </a:endParaRPr>
          </a:p>
          <a:p>
            <a:pPr indent="611505" algn="just" fontAlgn="base">
              <a:lnSpc>
                <a:spcPct val="150000"/>
              </a:lnSpc>
              <a:spcBef>
                <a:spcPct val="0"/>
              </a:spcBef>
              <a:spcAft>
                <a:spcPct val="0"/>
              </a:spcAft>
              <a:buFont typeface="Arial" panose="020B0604020202020204" pitchFamily="34" charset="0"/>
              <a:buNone/>
              <a:defRPr/>
            </a:pPr>
            <a:endParaRPr lang="en-US" altLang="zh-CN" sz="2000">
              <a:solidFill>
                <a:srgbClr val="1D41D5"/>
              </a:solidFill>
              <a:latin typeface="黑体" panose="02010600030101010101" pitchFamily="49" charset="-122"/>
              <a:ea typeface="黑体" panose="02010600030101010101" pitchFamily="49" charset="-122"/>
            </a:endParaRPr>
          </a:p>
          <a:p>
            <a:pPr indent="611505" algn="just" fontAlgn="base">
              <a:lnSpc>
                <a:spcPct val="150000"/>
              </a:lnSpc>
              <a:spcBef>
                <a:spcPct val="0"/>
              </a:spcBef>
              <a:spcAft>
                <a:spcPct val="0"/>
              </a:spcAft>
              <a:buFont typeface="Arial" panose="020B0604020202020204" pitchFamily="34" charset="0"/>
              <a:buNone/>
              <a:defRPr/>
            </a:pPr>
            <a:r>
              <a:rPr lang="zh-CN" altLang="zh-CN" sz="2000">
                <a:solidFill>
                  <a:srgbClr val="0000FF"/>
                </a:solidFill>
                <a:latin typeface="黑体" panose="02010600030101010101" pitchFamily="49" charset="-122"/>
                <a:ea typeface="黑体" panose="02010600030101010101" pitchFamily="49" charset="-122"/>
              </a:rPr>
              <a:t>教师导学导思。</a:t>
            </a:r>
            <a:r>
              <a:rPr lang="zh-CN" altLang="zh-CN" sz="2000">
                <a:solidFill>
                  <a:srgbClr val="000000"/>
                </a:solidFill>
                <a:latin typeface="黑体" panose="02010600030101010101" pitchFamily="49" charset="-122"/>
                <a:ea typeface="黑体" panose="02010600030101010101" pitchFamily="49" charset="-122"/>
              </a:rPr>
              <a:t>根据高考要求和学生基础确定复习目标和内容要求，精心设计问题，通过评价，使学生明确学什么、怎么学、学到什么程度。</a:t>
            </a:r>
            <a:endParaRPr lang="zh-CN" altLang="zh-CN" sz="2000">
              <a:solidFill>
                <a:srgbClr val="000000"/>
              </a:solidFill>
              <a:latin typeface="黑体" panose="02010600030101010101" pitchFamily="49" charset="-122"/>
              <a:ea typeface="黑体" panose="02010600030101010101" pitchFamily="49" charset="-122"/>
            </a:endParaRPr>
          </a:p>
          <a:p>
            <a:pPr indent="611505" algn="just" fontAlgn="base">
              <a:lnSpc>
                <a:spcPct val="150000"/>
              </a:lnSpc>
              <a:spcBef>
                <a:spcPct val="0"/>
              </a:spcBef>
              <a:spcAft>
                <a:spcPct val="0"/>
              </a:spcAft>
              <a:buFont typeface="Arial" panose="020B0604020202020204" pitchFamily="34" charset="0"/>
              <a:buNone/>
              <a:defRPr/>
            </a:pPr>
            <a:r>
              <a:rPr lang="zh-CN" altLang="zh-CN" sz="2000">
                <a:solidFill>
                  <a:srgbClr val="0000FF"/>
                </a:solidFill>
                <a:latin typeface="黑体" panose="02010600030101010101" pitchFamily="49" charset="-122"/>
                <a:ea typeface="黑体" panose="02010600030101010101" pitchFamily="49" charset="-122"/>
              </a:rPr>
              <a:t>学生自主</a:t>
            </a:r>
            <a:r>
              <a:rPr lang="zh-CN" altLang="en-US" sz="2000">
                <a:solidFill>
                  <a:srgbClr val="0000FF"/>
                </a:solidFill>
                <a:latin typeface="黑体" panose="02010600030101010101" pitchFamily="49" charset="-122"/>
                <a:ea typeface="黑体" panose="02010600030101010101" pitchFamily="49" charset="-122"/>
              </a:rPr>
              <a:t>学习和合作</a:t>
            </a:r>
            <a:r>
              <a:rPr lang="zh-CN" altLang="zh-CN" sz="2000">
                <a:solidFill>
                  <a:srgbClr val="0000FF"/>
                </a:solidFill>
                <a:latin typeface="黑体" panose="02010600030101010101" pitchFamily="49" charset="-122"/>
                <a:ea typeface="黑体" panose="02010600030101010101" pitchFamily="49" charset="-122"/>
              </a:rPr>
              <a:t>学习。</a:t>
            </a:r>
            <a:endParaRPr lang="en-US" altLang="zh-CN" sz="2000">
              <a:solidFill>
                <a:srgbClr val="0000FF"/>
              </a:solidFill>
              <a:latin typeface="黑体" panose="02010600030101010101" pitchFamily="49" charset="-122"/>
              <a:ea typeface="黑体" panose="02010600030101010101" pitchFamily="49" charset="-122"/>
            </a:endParaRPr>
          </a:p>
          <a:p>
            <a:pPr indent="611505" algn="just" fontAlgn="base">
              <a:lnSpc>
                <a:spcPct val="150000"/>
              </a:lnSpc>
              <a:spcBef>
                <a:spcPct val="0"/>
              </a:spcBef>
              <a:spcAft>
                <a:spcPct val="0"/>
              </a:spcAft>
              <a:buFont typeface="Arial" panose="020B0604020202020204" pitchFamily="34" charset="0"/>
              <a:buNone/>
              <a:defRPr/>
            </a:pPr>
            <a:r>
              <a:rPr lang="zh-CN" altLang="zh-CN" sz="2000">
                <a:solidFill>
                  <a:srgbClr val="000000"/>
                </a:solidFill>
                <a:latin typeface="黑体" panose="02010600030101010101" pitchFamily="49" charset="-122"/>
                <a:ea typeface="黑体" panose="02010600030101010101" pitchFamily="49" charset="-122"/>
              </a:rPr>
              <a:t>鼓励学生大胆质疑和提出问题；尝试异步学习，提倡</a:t>
            </a:r>
            <a:r>
              <a:rPr lang="zh-CN" altLang="zh-CN" sz="2000">
                <a:solidFill>
                  <a:srgbClr val="0000FF"/>
                </a:solidFill>
                <a:latin typeface="黑体" panose="02010600030101010101" pitchFamily="49" charset="-122"/>
                <a:ea typeface="黑体" panose="02010600030101010101" pitchFamily="49" charset="-122"/>
              </a:rPr>
              <a:t>互助合作</a:t>
            </a:r>
            <a:r>
              <a:rPr lang="zh-CN" altLang="en-US" sz="2000">
                <a:solidFill>
                  <a:srgbClr val="0000FF"/>
                </a:solidFill>
                <a:latin typeface="黑体" panose="02010600030101010101" pitchFamily="49" charset="-122"/>
                <a:ea typeface="黑体" panose="02010600030101010101" pitchFamily="49" charset="-122"/>
              </a:rPr>
              <a:t>交流</a:t>
            </a:r>
            <a:r>
              <a:rPr lang="zh-CN" altLang="zh-CN" sz="2000">
                <a:solidFill>
                  <a:srgbClr val="0000FF"/>
                </a:solidFill>
                <a:latin typeface="黑体" panose="02010600030101010101" pitchFamily="49" charset="-122"/>
                <a:ea typeface="黑体" panose="02010600030101010101" pitchFamily="49" charset="-122"/>
              </a:rPr>
              <a:t>，</a:t>
            </a:r>
            <a:r>
              <a:rPr lang="zh-CN" altLang="zh-CN" sz="2000">
                <a:solidFill>
                  <a:srgbClr val="000000"/>
                </a:solidFill>
                <a:latin typeface="黑体" panose="02010600030101010101" pitchFamily="49" charset="-122"/>
                <a:ea typeface="黑体" panose="02010600030101010101" pitchFamily="49" charset="-122"/>
              </a:rPr>
              <a:t>提高复习效率。</a:t>
            </a:r>
            <a:endParaRPr lang="zh-CN" altLang="zh-CN" sz="2000">
              <a:solidFill>
                <a:srgbClr val="000000"/>
              </a:solidFill>
              <a:latin typeface="黑体" panose="02010600030101010101" pitchFamily="49" charset="-122"/>
              <a:ea typeface="黑体" panose="02010600030101010101" pitchFamily="49" charset="-122"/>
            </a:endParaRPr>
          </a:p>
          <a:p>
            <a:pPr indent="611505" algn="just" fontAlgn="base">
              <a:lnSpc>
                <a:spcPct val="150000"/>
              </a:lnSpc>
              <a:spcBef>
                <a:spcPct val="0"/>
              </a:spcBef>
              <a:spcAft>
                <a:spcPct val="0"/>
              </a:spcAft>
              <a:buFont typeface="Arial" panose="020B0604020202020204" pitchFamily="34" charset="0"/>
              <a:buNone/>
              <a:defRPr/>
            </a:pPr>
            <a:r>
              <a:rPr lang="zh-CN" altLang="zh-CN" sz="2000">
                <a:solidFill>
                  <a:srgbClr val="0000FF"/>
                </a:solidFill>
                <a:latin typeface="黑体" panose="02010600030101010101" pitchFamily="49" charset="-122"/>
                <a:ea typeface="黑体" panose="02010600030101010101" pitchFamily="49" charset="-122"/>
              </a:rPr>
              <a:t>学生应用练习。</a:t>
            </a:r>
            <a:r>
              <a:rPr lang="zh-CN" altLang="zh-CN" sz="2000">
                <a:solidFill>
                  <a:srgbClr val="000000"/>
                </a:solidFill>
                <a:latin typeface="黑体" panose="02010600030101010101" pitchFamily="49" charset="-122"/>
                <a:ea typeface="黑体" panose="02010600030101010101" pitchFamily="49" charset="-122"/>
              </a:rPr>
              <a:t>编好用好配套的习题，保证每堂复习课后不少于</a:t>
            </a:r>
            <a:r>
              <a:rPr lang="en-US" altLang="zh-CN" sz="2000">
                <a:solidFill>
                  <a:srgbClr val="000000"/>
                </a:solidFill>
                <a:latin typeface="黑体" panose="02010600030101010101" pitchFamily="49" charset="-122"/>
                <a:ea typeface="黑体" panose="02010600030101010101" pitchFamily="49" charset="-122"/>
              </a:rPr>
              <a:t>50</a:t>
            </a:r>
            <a:r>
              <a:rPr lang="zh-CN" altLang="en-US" sz="2000">
                <a:solidFill>
                  <a:srgbClr val="000000"/>
                </a:solidFill>
                <a:latin typeface="黑体" panose="02010600030101010101" pitchFamily="49" charset="-122"/>
                <a:ea typeface="黑体" panose="02010600030101010101" pitchFamily="49" charset="-122"/>
              </a:rPr>
              <a:t>分钟</a:t>
            </a:r>
            <a:r>
              <a:rPr lang="zh-CN" altLang="zh-CN" sz="2000">
                <a:solidFill>
                  <a:srgbClr val="000000"/>
                </a:solidFill>
                <a:latin typeface="黑体" panose="02010600030101010101" pitchFamily="49" charset="-122"/>
                <a:ea typeface="黑体" panose="02010600030101010101" pitchFamily="49" charset="-122"/>
              </a:rPr>
              <a:t>习题训练；每周根据复习进度</a:t>
            </a:r>
            <a:r>
              <a:rPr lang="zh-CN" altLang="zh-CN" sz="2000">
                <a:solidFill>
                  <a:srgbClr val="0000FF"/>
                </a:solidFill>
                <a:latin typeface="黑体" panose="02010600030101010101" pitchFamily="49" charset="-122"/>
                <a:ea typeface="黑体" panose="02010600030101010101" pitchFamily="49" charset="-122"/>
              </a:rPr>
              <a:t>精心选编周测卷</a:t>
            </a:r>
            <a:r>
              <a:rPr lang="zh-CN" altLang="zh-CN" sz="2000">
                <a:solidFill>
                  <a:srgbClr val="000000"/>
                </a:solidFill>
                <a:latin typeface="黑体" panose="02010600030101010101" pitchFamily="49" charset="-122"/>
                <a:ea typeface="黑体" panose="02010600030101010101" pitchFamily="49" charset="-122"/>
              </a:rPr>
              <a:t>，对复习</a:t>
            </a:r>
            <a:r>
              <a:rPr lang="zh-CN" altLang="en-US" sz="2000">
                <a:solidFill>
                  <a:srgbClr val="000000"/>
                </a:solidFill>
                <a:latin typeface="黑体" panose="02010600030101010101" pitchFamily="49" charset="-122"/>
                <a:ea typeface="黑体" panose="02010600030101010101" pitchFamily="49" charset="-122"/>
              </a:rPr>
              <a:t>过的</a:t>
            </a:r>
            <a:r>
              <a:rPr lang="zh-CN" altLang="zh-CN" sz="2000">
                <a:solidFill>
                  <a:srgbClr val="000000"/>
                </a:solidFill>
                <a:latin typeface="黑体" panose="02010600030101010101" pitchFamily="49" charset="-122"/>
                <a:ea typeface="黑体" panose="02010600030101010101" pitchFamily="49" charset="-122"/>
              </a:rPr>
              <a:t>内容进行大题量限时训练</a:t>
            </a:r>
            <a:r>
              <a:rPr lang="zh-CN" altLang="en-US" sz="2000">
                <a:solidFill>
                  <a:srgbClr val="000000"/>
                </a:solidFill>
                <a:latin typeface="黑体" panose="02010600030101010101" pitchFamily="49" charset="-122"/>
                <a:ea typeface="黑体" panose="02010600030101010101" pitchFamily="49" charset="-122"/>
              </a:rPr>
              <a:t>，同时达到“滚雪球”复习的效果</a:t>
            </a:r>
            <a:r>
              <a:rPr lang="zh-CN" altLang="zh-CN" sz="2000">
                <a:solidFill>
                  <a:srgbClr val="000000"/>
                </a:solidFill>
                <a:latin typeface="黑体" panose="02010600030101010101" pitchFamily="49" charset="-122"/>
                <a:ea typeface="黑体" panose="02010600030101010101" pitchFamily="49" charset="-122"/>
              </a:rPr>
              <a:t>。</a:t>
            </a:r>
            <a:endParaRPr lang="zh-CN" altLang="zh-CN" sz="2000">
              <a:solidFill>
                <a:srgbClr val="000000"/>
              </a:solidFill>
              <a:latin typeface="黑体" panose="02010600030101010101" pitchFamily="49" charset="-122"/>
              <a:ea typeface="黑体" panose="02010600030101010101" pitchFamily="49" charset="-122"/>
            </a:endParaRPr>
          </a:p>
        </p:txBody>
      </p:sp>
    </p:spTree>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tretch>
            <a:fillRect/>
          </a:stretch>
        </a:blipFill>
        <a:effectLst/>
      </p:bgPr>
    </p:bg>
    <p:spTree>
      <p:nvGrpSpPr>
        <p:cNvPr id="1" name=""/>
        <p:cNvGrpSpPr/>
        <p:nvPr/>
      </p:nvGrpSpPr>
      <p:grpSpPr>
        <a:xfrm>
          <a:off x="0" y="0"/>
          <a:ext cx="0" cy="0"/>
          <a:chOff x="0" y="0"/>
          <a:chExt cx="0" cy="0"/>
        </a:xfrm>
      </p:grpSpPr>
      <p:sp>
        <p:nvSpPr>
          <p:cNvPr id="2" name="文本框 1"/>
          <p:cNvSpPr txBox="1"/>
          <p:nvPr/>
        </p:nvSpPr>
        <p:spPr>
          <a:xfrm>
            <a:off x="2858194" y="733413"/>
            <a:ext cx="4552008" cy="523220"/>
          </a:xfrm>
          <a:prstGeom prst="rect">
            <a:avLst/>
          </a:prstGeom>
          <a:noFill/>
        </p:spPr>
        <p:txBody>
          <a:bodyPr wrap="square" rtlCol="0">
            <a:spAutoFit/>
          </a:bodyPr>
          <a:lstStyle/>
          <a:p>
            <a:pPr algn="ctr"/>
            <a:r>
              <a:rPr lang="en-US" altLang="zh-CN" sz="2800" b="1" smtClean="0">
                <a:solidFill>
                  <a:srgbClr val="FF0000"/>
                </a:solidFill>
                <a:effectLst>
                  <a:outerShdw blurRad="38100" dist="38100" dir="2700000" algn="tl">
                    <a:srgbClr val="000000">
                      <a:alpha val="43137"/>
                    </a:srgbClr>
                  </a:outerShdw>
                </a:effectLst>
              </a:rPr>
              <a:t>【</a:t>
            </a:r>
            <a:r>
              <a:rPr lang="zh-CN" altLang="en-US" sz="2800" b="1" smtClean="0">
                <a:solidFill>
                  <a:srgbClr val="FF0000"/>
                </a:solidFill>
                <a:effectLst>
                  <a:outerShdw blurRad="38100" dist="38100" dir="2700000" algn="tl">
                    <a:srgbClr val="000000">
                      <a:alpha val="43137"/>
                    </a:srgbClr>
                  </a:outerShdw>
                </a:effectLst>
              </a:rPr>
              <a:t>做</a:t>
            </a:r>
            <a:r>
              <a:rPr lang="zh-CN" altLang="en-US" sz="2800" b="1">
                <a:solidFill>
                  <a:srgbClr val="FF0000"/>
                </a:solidFill>
                <a:effectLst>
                  <a:outerShdw blurRad="38100" dist="38100" dir="2700000" algn="tl">
                    <a:srgbClr val="000000">
                      <a:alpha val="43137"/>
                    </a:srgbClr>
                  </a:outerShdw>
                </a:effectLst>
              </a:rPr>
              <a:t>好方案  实施落</a:t>
            </a:r>
            <a:r>
              <a:rPr lang="zh-CN" altLang="en-US" sz="2800" b="1" smtClean="0">
                <a:solidFill>
                  <a:srgbClr val="FF0000"/>
                </a:solidFill>
                <a:effectLst>
                  <a:outerShdw blurRad="38100" dist="38100" dir="2700000" algn="tl">
                    <a:srgbClr val="000000">
                      <a:alpha val="43137"/>
                    </a:srgbClr>
                  </a:outerShdw>
                </a:effectLst>
              </a:rPr>
              <a:t>地</a:t>
            </a:r>
            <a:r>
              <a:rPr lang="en-US" altLang="zh-CN" sz="2800" b="1" smtClean="0">
                <a:solidFill>
                  <a:srgbClr val="FF0000"/>
                </a:solidFill>
                <a:effectLst>
                  <a:outerShdw blurRad="38100" dist="38100" dir="2700000" algn="tl">
                    <a:srgbClr val="000000">
                      <a:alpha val="43137"/>
                    </a:srgbClr>
                  </a:outerShdw>
                </a:effectLst>
              </a:rPr>
              <a:t>】</a:t>
            </a:r>
            <a:endParaRPr lang="zh-CN" altLang="en-US" sz="2800" b="1">
              <a:solidFill>
                <a:srgbClr val="FF0000"/>
              </a:solidFill>
              <a:effectLst>
                <a:outerShdw blurRad="38100" dist="38100" dir="2700000" algn="tl">
                  <a:srgbClr val="000000">
                    <a:alpha val="43137"/>
                  </a:srgbClr>
                </a:outerShdw>
              </a:effectLst>
            </a:endParaRPr>
          </a:p>
        </p:txBody>
      </p:sp>
      <p:sp>
        <p:nvSpPr>
          <p:cNvPr id="3" name="文本框 2"/>
          <p:cNvSpPr txBox="1"/>
          <p:nvPr/>
        </p:nvSpPr>
        <p:spPr>
          <a:xfrm>
            <a:off x="4120588" y="1875101"/>
            <a:ext cx="3622876" cy="461665"/>
          </a:xfrm>
          <a:prstGeom prst="rect">
            <a:avLst/>
          </a:prstGeom>
          <a:noFill/>
        </p:spPr>
        <p:txBody>
          <a:bodyPr wrap="square" rtlCol="0">
            <a:spAutoFit/>
          </a:bodyPr>
          <a:lstStyle/>
          <a:p>
            <a:r>
              <a:rPr lang="zh-CN" altLang="en-US" sz="2400" b="1">
                <a:solidFill>
                  <a:prstClr val="black"/>
                </a:solidFill>
              </a:rPr>
              <a:t>知识整合方案</a:t>
            </a:r>
            <a:endParaRPr lang="zh-CN" altLang="en-US" sz="2400" b="1">
              <a:solidFill>
                <a:prstClr val="black"/>
              </a:solidFill>
            </a:endParaRPr>
          </a:p>
        </p:txBody>
      </p:sp>
      <p:sp>
        <p:nvSpPr>
          <p:cNvPr id="4" name="文本框 3"/>
          <p:cNvSpPr txBox="1"/>
          <p:nvPr/>
        </p:nvSpPr>
        <p:spPr>
          <a:xfrm>
            <a:off x="4120588" y="2967337"/>
            <a:ext cx="3622876" cy="461665"/>
          </a:xfrm>
          <a:prstGeom prst="rect">
            <a:avLst/>
          </a:prstGeom>
          <a:noFill/>
        </p:spPr>
        <p:txBody>
          <a:bodyPr wrap="square" rtlCol="0">
            <a:spAutoFit/>
          </a:bodyPr>
          <a:lstStyle/>
          <a:p>
            <a:r>
              <a:rPr lang="zh-CN" altLang="en-US" sz="2400" b="1">
                <a:solidFill>
                  <a:prstClr val="black"/>
                </a:solidFill>
              </a:rPr>
              <a:t>问题设计方案</a:t>
            </a:r>
            <a:endParaRPr lang="zh-CN" altLang="en-US" sz="2400" b="1">
              <a:solidFill>
                <a:prstClr val="black"/>
              </a:solidFill>
            </a:endParaRPr>
          </a:p>
        </p:txBody>
      </p:sp>
      <p:sp>
        <p:nvSpPr>
          <p:cNvPr id="5" name="文本框 4"/>
          <p:cNvSpPr txBox="1"/>
          <p:nvPr/>
        </p:nvSpPr>
        <p:spPr>
          <a:xfrm>
            <a:off x="4120588" y="4059573"/>
            <a:ext cx="3622876" cy="461665"/>
          </a:xfrm>
          <a:prstGeom prst="rect">
            <a:avLst/>
          </a:prstGeom>
          <a:noFill/>
        </p:spPr>
        <p:txBody>
          <a:bodyPr wrap="square" rtlCol="0">
            <a:spAutoFit/>
          </a:bodyPr>
          <a:lstStyle/>
          <a:p>
            <a:r>
              <a:rPr lang="zh-CN" altLang="en-US" sz="2400" b="1">
                <a:solidFill>
                  <a:prstClr val="black"/>
                </a:solidFill>
              </a:rPr>
              <a:t>训练测评方案</a:t>
            </a:r>
            <a:endParaRPr lang="zh-CN" altLang="en-US" sz="2400" b="1">
              <a:solidFill>
                <a:prstClr val="black"/>
              </a:solidFill>
            </a:endParaRPr>
          </a:p>
        </p:txBody>
      </p:sp>
      <p:sp>
        <p:nvSpPr>
          <p:cNvPr id="6" name="灯片编号占位符 5"/>
          <p:cNvSpPr>
            <a:spLocks noGrp="1"/>
          </p:cNvSpPr>
          <p:nvPr>
            <p:ph type="sldNum" sz="quarter" idx="12"/>
          </p:nvPr>
        </p:nvSpPr>
        <p:spPr/>
        <p:txBody>
          <a:bodyPr/>
          <a:lstStyle/>
          <a:p>
            <a:fld id="{8CD793AA-DD8F-4188-BA02-A20ADE0B92F3}"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tretch>
            <a:fillRect/>
          </a:stretch>
        </a:blipFill>
        <a:effectLst/>
      </p:bgPr>
    </p:bg>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9FDC6F41-5359-43B2-BB2E-F4C51E0D81FC}" type="slidenum">
              <a:rPr lang="zh-CN" altLang="en-US" smtClean="0">
                <a:solidFill>
                  <a:prstClr val="black">
                    <a:tint val="75000"/>
                  </a:prstClr>
                </a:solidFill>
              </a:rPr>
            </a:fld>
            <a:endParaRPr lang="zh-CN" altLang="en-US">
              <a:solidFill>
                <a:prstClr val="black">
                  <a:tint val="75000"/>
                </a:prstClr>
              </a:solidFill>
            </a:endParaRPr>
          </a:p>
        </p:txBody>
      </p:sp>
      <p:sp>
        <p:nvSpPr>
          <p:cNvPr id="3" name="文本框 2"/>
          <p:cNvSpPr txBox="1"/>
          <p:nvPr/>
        </p:nvSpPr>
        <p:spPr>
          <a:xfrm>
            <a:off x="781050" y="419102"/>
            <a:ext cx="1466850" cy="461665"/>
          </a:xfrm>
          <a:prstGeom prst="rect">
            <a:avLst/>
          </a:prstGeom>
          <a:noFill/>
        </p:spPr>
        <p:txBody>
          <a:bodyPr wrap="square" rtlCol="0">
            <a:spAutoFit/>
          </a:bodyPr>
          <a:lstStyle/>
          <a:p>
            <a:r>
              <a:rPr lang="zh-CN" altLang="en-US" sz="2400" b="1">
                <a:solidFill>
                  <a:srgbClr val="FF0000"/>
                </a:solidFill>
              </a:rPr>
              <a:t>基于课型</a:t>
            </a:r>
            <a:endParaRPr lang="zh-CN" altLang="en-US" sz="2400" b="1">
              <a:solidFill>
                <a:srgbClr val="FF0000"/>
              </a:solidFill>
            </a:endParaRPr>
          </a:p>
        </p:txBody>
      </p:sp>
      <p:grpSp>
        <p:nvGrpSpPr>
          <p:cNvPr id="4" name="组合 95"/>
          <p:cNvGrpSpPr/>
          <p:nvPr/>
        </p:nvGrpSpPr>
        <p:grpSpPr>
          <a:xfrm>
            <a:off x="495301" y="1243013"/>
            <a:ext cx="11588750" cy="1179512"/>
            <a:chOff x="495308" y="1242248"/>
            <a:chExt cx="11587964" cy="1180083"/>
          </a:xfrm>
        </p:grpSpPr>
        <p:sp>
          <p:nvSpPr>
            <p:cNvPr id="5" name="任意多边形 31"/>
            <p:cNvSpPr/>
            <p:nvPr/>
          </p:nvSpPr>
          <p:spPr>
            <a:xfrm>
              <a:off x="495308" y="1307367"/>
              <a:ext cx="1777879" cy="1067316"/>
            </a:xfrm>
            <a:custGeom>
              <a:avLst/>
              <a:gdLst>
                <a:gd name="connsiteX0" fmla="*/ 0 w 1778119"/>
                <a:gd name="connsiteY0" fmla="*/ 106687 h 1066871"/>
                <a:gd name="connsiteX1" fmla="*/ 106687 w 1778119"/>
                <a:gd name="connsiteY1" fmla="*/ 0 h 1066871"/>
                <a:gd name="connsiteX2" fmla="*/ 1671432 w 1778119"/>
                <a:gd name="connsiteY2" fmla="*/ 0 h 1066871"/>
                <a:gd name="connsiteX3" fmla="*/ 1778119 w 1778119"/>
                <a:gd name="connsiteY3" fmla="*/ 106687 h 1066871"/>
                <a:gd name="connsiteX4" fmla="*/ 1778119 w 1778119"/>
                <a:gd name="connsiteY4" fmla="*/ 960184 h 1066871"/>
                <a:gd name="connsiteX5" fmla="*/ 1671432 w 1778119"/>
                <a:gd name="connsiteY5" fmla="*/ 1066871 h 1066871"/>
                <a:gd name="connsiteX6" fmla="*/ 106687 w 1778119"/>
                <a:gd name="connsiteY6" fmla="*/ 1066871 h 1066871"/>
                <a:gd name="connsiteX7" fmla="*/ 0 w 1778119"/>
                <a:gd name="connsiteY7" fmla="*/ 960184 h 1066871"/>
                <a:gd name="connsiteX8" fmla="*/ 0 w 1778119"/>
                <a:gd name="connsiteY8" fmla="*/ 106687 h 1066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8118" h="1066871">
                  <a:moveTo>
                    <a:pt x="0" y="106687"/>
                  </a:moveTo>
                  <a:cubicBezTo>
                    <a:pt x="0" y="47765"/>
                    <a:pt x="47765" y="0"/>
                    <a:pt x="106687" y="0"/>
                  </a:cubicBezTo>
                  <a:lnTo>
                    <a:pt x="1671432" y="0"/>
                  </a:lnTo>
                  <a:cubicBezTo>
                    <a:pt x="1730354" y="0"/>
                    <a:pt x="1778119" y="47765"/>
                    <a:pt x="1778119" y="106687"/>
                  </a:cubicBezTo>
                  <a:lnTo>
                    <a:pt x="1778119" y="960184"/>
                  </a:lnTo>
                  <a:cubicBezTo>
                    <a:pt x="1778119" y="1019106"/>
                    <a:pt x="1730354" y="1066871"/>
                    <a:pt x="1671432" y="1066871"/>
                  </a:cubicBezTo>
                  <a:lnTo>
                    <a:pt x="106687" y="1066871"/>
                  </a:lnTo>
                  <a:cubicBezTo>
                    <a:pt x="47765" y="1066871"/>
                    <a:pt x="0" y="1019106"/>
                    <a:pt x="0" y="960184"/>
                  </a:cubicBezTo>
                  <a:lnTo>
                    <a:pt x="0" y="106687"/>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122688" tIns="122688" rIns="122688" bIns="122688" anchor="ctr"/>
            <a:lstStyle/>
            <a:p>
              <a:pPr algn="ctr" defTabSz="1066165">
                <a:lnSpc>
                  <a:spcPct val="90000"/>
                </a:lnSpc>
                <a:spcAft>
                  <a:spcPct val="35000"/>
                </a:spcAft>
                <a:defRPr/>
              </a:pPr>
              <a:r>
                <a:rPr lang="zh-CN" altLang="en-US" sz="2400">
                  <a:solidFill>
                    <a:prstClr val="black"/>
                  </a:solidFill>
                </a:rPr>
                <a:t>自主学习</a:t>
              </a:r>
              <a:endParaRPr lang="zh-CN" altLang="en-US" sz="2400">
                <a:solidFill>
                  <a:prstClr val="black"/>
                </a:solidFill>
              </a:endParaRPr>
            </a:p>
          </p:txBody>
        </p:sp>
        <p:sp>
          <p:nvSpPr>
            <p:cNvPr id="6" name="任意多边形 32"/>
            <p:cNvSpPr/>
            <p:nvPr/>
          </p:nvSpPr>
          <p:spPr>
            <a:xfrm rot="11684">
              <a:off x="2457325" y="1625020"/>
              <a:ext cx="390499" cy="439951"/>
            </a:xfrm>
            <a:custGeom>
              <a:avLst/>
              <a:gdLst>
                <a:gd name="connsiteX0" fmla="*/ 0 w 390194"/>
                <a:gd name="connsiteY0" fmla="*/ 88195 h 440973"/>
                <a:gd name="connsiteX1" fmla="*/ 195097 w 390194"/>
                <a:gd name="connsiteY1" fmla="*/ 88195 h 440973"/>
                <a:gd name="connsiteX2" fmla="*/ 195097 w 390194"/>
                <a:gd name="connsiteY2" fmla="*/ 0 h 440973"/>
                <a:gd name="connsiteX3" fmla="*/ 390194 w 390194"/>
                <a:gd name="connsiteY3" fmla="*/ 220487 h 440973"/>
                <a:gd name="connsiteX4" fmla="*/ 195097 w 390194"/>
                <a:gd name="connsiteY4" fmla="*/ 440973 h 440973"/>
                <a:gd name="connsiteX5" fmla="*/ 195097 w 390194"/>
                <a:gd name="connsiteY5" fmla="*/ 352778 h 440973"/>
                <a:gd name="connsiteX6" fmla="*/ 0 w 390194"/>
                <a:gd name="connsiteY6" fmla="*/ 352778 h 440973"/>
                <a:gd name="connsiteX7" fmla="*/ 0 w 390194"/>
                <a:gd name="connsiteY7" fmla="*/ 88195 h 440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0194" h="440973">
                  <a:moveTo>
                    <a:pt x="0" y="88195"/>
                  </a:moveTo>
                  <a:lnTo>
                    <a:pt x="195097" y="88195"/>
                  </a:lnTo>
                  <a:lnTo>
                    <a:pt x="195097" y="0"/>
                  </a:lnTo>
                  <a:lnTo>
                    <a:pt x="390194" y="220487"/>
                  </a:lnTo>
                  <a:lnTo>
                    <a:pt x="195097" y="440973"/>
                  </a:lnTo>
                  <a:lnTo>
                    <a:pt x="195097" y="352778"/>
                  </a:lnTo>
                  <a:lnTo>
                    <a:pt x="0" y="352778"/>
                  </a:lnTo>
                  <a:lnTo>
                    <a:pt x="0" y="88195"/>
                  </a:lnTo>
                  <a:close/>
                </a:path>
              </a:pathLst>
            </a:custGeom>
            <a:solidFill>
              <a:srgbClr val="FF0000"/>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txBody>
            <a:bodyPr lIns="-1" tIns="88194" rIns="117058" bIns="88195" anchor="ctr"/>
            <a:lstStyle/>
            <a:p>
              <a:pPr algn="ctr" defTabSz="888365">
                <a:lnSpc>
                  <a:spcPct val="90000"/>
                </a:lnSpc>
                <a:spcAft>
                  <a:spcPct val="35000"/>
                </a:spcAft>
                <a:defRPr/>
              </a:pPr>
              <a:endParaRPr lang="zh-CN" altLang="en-US" sz="2000">
                <a:solidFill>
                  <a:prstClr val="white"/>
                </a:solidFill>
              </a:endParaRPr>
            </a:p>
          </p:txBody>
        </p:sp>
        <p:sp>
          <p:nvSpPr>
            <p:cNvPr id="7" name="任意多边形 33"/>
            <p:cNvSpPr/>
            <p:nvPr/>
          </p:nvSpPr>
          <p:spPr>
            <a:xfrm>
              <a:off x="3009737" y="1315308"/>
              <a:ext cx="1777879" cy="1067316"/>
            </a:xfrm>
            <a:custGeom>
              <a:avLst/>
              <a:gdLst>
                <a:gd name="connsiteX0" fmla="*/ 0 w 1778119"/>
                <a:gd name="connsiteY0" fmla="*/ 106687 h 1066871"/>
                <a:gd name="connsiteX1" fmla="*/ 106687 w 1778119"/>
                <a:gd name="connsiteY1" fmla="*/ 0 h 1066871"/>
                <a:gd name="connsiteX2" fmla="*/ 1671432 w 1778119"/>
                <a:gd name="connsiteY2" fmla="*/ 0 h 1066871"/>
                <a:gd name="connsiteX3" fmla="*/ 1778119 w 1778119"/>
                <a:gd name="connsiteY3" fmla="*/ 106687 h 1066871"/>
                <a:gd name="connsiteX4" fmla="*/ 1778119 w 1778119"/>
                <a:gd name="connsiteY4" fmla="*/ 960184 h 1066871"/>
                <a:gd name="connsiteX5" fmla="*/ 1671432 w 1778119"/>
                <a:gd name="connsiteY5" fmla="*/ 1066871 h 1066871"/>
                <a:gd name="connsiteX6" fmla="*/ 106687 w 1778119"/>
                <a:gd name="connsiteY6" fmla="*/ 1066871 h 1066871"/>
                <a:gd name="connsiteX7" fmla="*/ 0 w 1778119"/>
                <a:gd name="connsiteY7" fmla="*/ 960184 h 1066871"/>
                <a:gd name="connsiteX8" fmla="*/ 0 w 1778119"/>
                <a:gd name="connsiteY8" fmla="*/ 106687 h 1066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8118" h="1066871">
                  <a:moveTo>
                    <a:pt x="0" y="106687"/>
                  </a:moveTo>
                  <a:cubicBezTo>
                    <a:pt x="0" y="47765"/>
                    <a:pt x="47765" y="0"/>
                    <a:pt x="106687" y="0"/>
                  </a:cubicBezTo>
                  <a:lnTo>
                    <a:pt x="1671432" y="0"/>
                  </a:lnTo>
                  <a:cubicBezTo>
                    <a:pt x="1730354" y="0"/>
                    <a:pt x="1778119" y="47765"/>
                    <a:pt x="1778119" y="106687"/>
                  </a:cubicBezTo>
                  <a:lnTo>
                    <a:pt x="1778119" y="960184"/>
                  </a:lnTo>
                  <a:cubicBezTo>
                    <a:pt x="1778119" y="1019106"/>
                    <a:pt x="1730354" y="1066871"/>
                    <a:pt x="1671432" y="1066871"/>
                  </a:cubicBezTo>
                  <a:lnTo>
                    <a:pt x="106687" y="1066871"/>
                  </a:lnTo>
                  <a:cubicBezTo>
                    <a:pt x="47765" y="1066871"/>
                    <a:pt x="0" y="1019106"/>
                    <a:pt x="0" y="960184"/>
                  </a:cubicBezTo>
                  <a:lnTo>
                    <a:pt x="0" y="106687"/>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122688" tIns="122688" rIns="122688" bIns="122688" anchor="ctr"/>
            <a:lstStyle/>
            <a:p>
              <a:pPr algn="ctr" defTabSz="1066165">
                <a:lnSpc>
                  <a:spcPct val="90000"/>
                </a:lnSpc>
                <a:spcAft>
                  <a:spcPct val="35000"/>
                </a:spcAft>
                <a:defRPr/>
              </a:pPr>
              <a:r>
                <a:rPr lang="zh-CN" altLang="en-US" sz="2400">
                  <a:solidFill>
                    <a:prstClr val="black"/>
                  </a:solidFill>
                </a:rPr>
                <a:t>合作探究</a:t>
              </a:r>
              <a:endParaRPr lang="zh-CN" altLang="en-US" sz="2400">
                <a:solidFill>
                  <a:prstClr val="black"/>
                </a:solidFill>
              </a:endParaRPr>
            </a:p>
          </p:txBody>
        </p:sp>
        <p:sp>
          <p:nvSpPr>
            <p:cNvPr id="8" name="任意多边形 34"/>
            <p:cNvSpPr/>
            <p:nvPr/>
          </p:nvSpPr>
          <p:spPr>
            <a:xfrm rot="21588080">
              <a:off x="4959055" y="1625020"/>
              <a:ext cx="363513" cy="439951"/>
            </a:xfrm>
            <a:custGeom>
              <a:avLst/>
              <a:gdLst>
                <a:gd name="connsiteX0" fmla="*/ 0 w 363732"/>
                <a:gd name="connsiteY0" fmla="*/ 88195 h 440973"/>
                <a:gd name="connsiteX1" fmla="*/ 181866 w 363732"/>
                <a:gd name="connsiteY1" fmla="*/ 88195 h 440973"/>
                <a:gd name="connsiteX2" fmla="*/ 181866 w 363732"/>
                <a:gd name="connsiteY2" fmla="*/ 0 h 440973"/>
                <a:gd name="connsiteX3" fmla="*/ 363732 w 363732"/>
                <a:gd name="connsiteY3" fmla="*/ 220487 h 440973"/>
                <a:gd name="connsiteX4" fmla="*/ 181866 w 363732"/>
                <a:gd name="connsiteY4" fmla="*/ 440973 h 440973"/>
                <a:gd name="connsiteX5" fmla="*/ 181866 w 363732"/>
                <a:gd name="connsiteY5" fmla="*/ 352778 h 440973"/>
                <a:gd name="connsiteX6" fmla="*/ 0 w 363732"/>
                <a:gd name="connsiteY6" fmla="*/ 352778 h 440973"/>
                <a:gd name="connsiteX7" fmla="*/ 0 w 363732"/>
                <a:gd name="connsiteY7" fmla="*/ 88195 h 440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3732" h="440973">
                  <a:moveTo>
                    <a:pt x="0" y="88195"/>
                  </a:moveTo>
                  <a:lnTo>
                    <a:pt x="181866" y="88195"/>
                  </a:lnTo>
                  <a:lnTo>
                    <a:pt x="181866" y="0"/>
                  </a:lnTo>
                  <a:lnTo>
                    <a:pt x="363732" y="220487"/>
                  </a:lnTo>
                  <a:lnTo>
                    <a:pt x="181866" y="440973"/>
                  </a:lnTo>
                  <a:lnTo>
                    <a:pt x="181866" y="352778"/>
                  </a:lnTo>
                  <a:lnTo>
                    <a:pt x="0" y="352778"/>
                  </a:lnTo>
                  <a:lnTo>
                    <a:pt x="0" y="88195"/>
                  </a:lnTo>
                  <a:close/>
                </a:path>
              </a:pathLst>
            </a:custGeom>
            <a:solidFill>
              <a:srgbClr val="FF0000"/>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txBody>
            <a:bodyPr lIns="-1" tIns="88194" rIns="109120" bIns="88195" anchor="ctr"/>
            <a:lstStyle/>
            <a:p>
              <a:pPr algn="ctr" defTabSz="888365">
                <a:lnSpc>
                  <a:spcPct val="90000"/>
                </a:lnSpc>
                <a:spcAft>
                  <a:spcPct val="35000"/>
                </a:spcAft>
                <a:defRPr/>
              </a:pPr>
              <a:endParaRPr lang="zh-CN" altLang="en-US" sz="2000">
                <a:solidFill>
                  <a:prstClr val="white"/>
                </a:solidFill>
              </a:endParaRPr>
            </a:p>
          </p:txBody>
        </p:sp>
        <p:sp>
          <p:nvSpPr>
            <p:cNvPr id="9" name="任意多边形 35"/>
            <p:cNvSpPr/>
            <p:nvPr/>
          </p:nvSpPr>
          <p:spPr>
            <a:xfrm>
              <a:off x="7906843" y="1301013"/>
              <a:ext cx="1777879" cy="1067316"/>
            </a:xfrm>
            <a:custGeom>
              <a:avLst/>
              <a:gdLst>
                <a:gd name="connsiteX0" fmla="*/ 0 w 1778119"/>
                <a:gd name="connsiteY0" fmla="*/ 106687 h 1066871"/>
                <a:gd name="connsiteX1" fmla="*/ 106687 w 1778119"/>
                <a:gd name="connsiteY1" fmla="*/ 0 h 1066871"/>
                <a:gd name="connsiteX2" fmla="*/ 1671432 w 1778119"/>
                <a:gd name="connsiteY2" fmla="*/ 0 h 1066871"/>
                <a:gd name="connsiteX3" fmla="*/ 1778119 w 1778119"/>
                <a:gd name="connsiteY3" fmla="*/ 106687 h 1066871"/>
                <a:gd name="connsiteX4" fmla="*/ 1778119 w 1778119"/>
                <a:gd name="connsiteY4" fmla="*/ 960184 h 1066871"/>
                <a:gd name="connsiteX5" fmla="*/ 1671432 w 1778119"/>
                <a:gd name="connsiteY5" fmla="*/ 1066871 h 1066871"/>
                <a:gd name="connsiteX6" fmla="*/ 106687 w 1778119"/>
                <a:gd name="connsiteY6" fmla="*/ 1066871 h 1066871"/>
                <a:gd name="connsiteX7" fmla="*/ 0 w 1778119"/>
                <a:gd name="connsiteY7" fmla="*/ 960184 h 1066871"/>
                <a:gd name="connsiteX8" fmla="*/ 0 w 1778119"/>
                <a:gd name="connsiteY8" fmla="*/ 106687 h 1066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8118" h="1066871">
                  <a:moveTo>
                    <a:pt x="0" y="106687"/>
                  </a:moveTo>
                  <a:cubicBezTo>
                    <a:pt x="0" y="47765"/>
                    <a:pt x="47765" y="0"/>
                    <a:pt x="106687" y="0"/>
                  </a:cubicBezTo>
                  <a:lnTo>
                    <a:pt x="1671432" y="0"/>
                  </a:lnTo>
                  <a:cubicBezTo>
                    <a:pt x="1730354" y="0"/>
                    <a:pt x="1778119" y="47765"/>
                    <a:pt x="1778119" y="106687"/>
                  </a:cubicBezTo>
                  <a:lnTo>
                    <a:pt x="1778119" y="960184"/>
                  </a:lnTo>
                  <a:cubicBezTo>
                    <a:pt x="1778119" y="1019106"/>
                    <a:pt x="1730354" y="1066871"/>
                    <a:pt x="1671432" y="1066871"/>
                  </a:cubicBezTo>
                  <a:lnTo>
                    <a:pt x="106687" y="1066871"/>
                  </a:lnTo>
                  <a:cubicBezTo>
                    <a:pt x="47765" y="1066871"/>
                    <a:pt x="0" y="1019106"/>
                    <a:pt x="0" y="960184"/>
                  </a:cubicBezTo>
                  <a:lnTo>
                    <a:pt x="0" y="106687"/>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122688" tIns="122688" rIns="122688" bIns="122688" anchor="ctr"/>
            <a:lstStyle/>
            <a:p>
              <a:pPr algn="ctr" defTabSz="1066165">
                <a:lnSpc>
                  <a:spcPct val="90000"/>
                </a:lnSpc>
                <a:spcAft>
                  <a:spcPct val="35000"/>
                </a:spcAft>
                <a:defRPr/>
              </a:pPr>
              <a:r>
                <a:rPr lang="zh-CN" altLang="en-US" sz="2400">
                  <a:solidFill>
                    <a:prstClr val="black"/>
                  </a:solidFill>
                </a:rPr>
                <a:t>训练巩固</a:t>
              </a:r>
              <a:endParaRPr lang="en-US" altLang="zh-CN" sz="2400">
                <a:solidFill>
                  <a:prstClr val="black"/>
                </a:solidFill>
              </a:endParaRPr>
            </a:p>
          </p:txBody>
        </p:sp>
        <p:grpSp>
          <p:nvGrpSpPr>
            <p:cNvPr id="10" name="组合 25"/>
            <p:cNvGrpSpPr/>
            <p:nvPr/>
          </p:nvGrpSpPr>
          <p:grpSpPr>
            <a:xfrm>
              <a:off x="9778222" y="1315845"/>
              <a:ext cx="2305050" cy="1106486"/>
              <a:chOff x="9479582" y="3332163"/>
              <a:chExt cx="2304256" cy="1106487"/>
            </a:xfrm>
          </p:grpSpPr>
          <p:grpSp>
            <p:nvGrpSpPr>
              <p:cNvPr id="11" name="组合 24"/>
              <p:cNvGrpSpPr/>
              <p:nvPr/>
            </p:nvGrpSpPr>
            <p:grpSpPr>
              <a:xfrm>
                <a:off x="9479582" y="3332163"/>
                <a:ext cx="2304256" cy="1106487"/>
                <a:chOff x="9479582" y="3332163"/>
                <a:chExt cx="2304256" cy="1106487"/>
              </a:xfrm>
            </p:grpSpPr>
            <p:grpSp>
              <p:nvGrpSpPr>
                <p:cNvPr id="15" name="组合 16"/>
                <p:cNvGrpSpPr/>
                <p:nvPr/>
              </p:nvGrpSpPr>
              <p:grpSpPr>
                <a:xfrm>
                  <a:off x="9479582" y="3645818"/>
                  <a:ext cx="432048" cy="504057"/>
                  <a:chOff x="5344416" y="2444251"/>
                  <a:chExt cx="452600" cy="529457"/>
                </a:xfrm>
                <a:solidFill>
                  <a:srgbClr val="FF0000"/>
                </a:solidFill>
              </p:grpSpPr>
              <p:sp>
                <p:nvSpPr>
                  <p:cNvPr id="21" name="右箭头 29"/>
                  <p:cNvSpPr/>
                  <p:nvPr/>
                </p:nvSpPr>
                <p:spPr>
                  <a:xfrm>
                    <a:off x="5344416" y="2444251"/>
                    <a:ext cx="452600" cy="529457"/>
                  </a:xfrm>
                  <a:prstGeom prst="rightArrow">
                    <a:avLst>
                      <a:gd name="adj1" fmla="val 60000"/>
                      <a:gd name="adj2" fmla="val 50000"/>
                    </a:avLst>
                  </a:prstGeom>
                  <a:grp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a:solidFill>
                        <a:prstClr val="white"/>
                      </a:solidFill>
                    </a:endParaRPr>
                  </a:p>
                </p:txBody>
              </p:sp>
              <p:sp>
                <p:nvSpPr>
                  <p:cNvPr id="22" name="右箭头 4"/>
                  <p:cNvSpPr/>
                  <p:nvPr/>
                </p:nvSpPr>
                <p:spPr>
                  <a:xfrm>
                    <a:off x="5344416" y="2550142"/>
                    <a:ext cx="316820" cy="317675"/>
                  </a:xfrm>
                  <a:prstGeom prst="rect">
                    <a:avLst/>
                  </a:prstGeom>
                  <a:grpFill/>
                </p:spPr>
                <p:style>
                  <a:lnRef idx="0">
                    <a:scrgbClr r="0" g="0" b="0"/>
                  </a:lnRef>
                  <a:fillRef idx="0">
                    <a:scrgbClr r="0" g="0" b="0"/>
                  </a:fillRef>
                  <a:effectRef idx="0">
                    <a:scrgbClr r="0" g="0" b="0"/>
                  </a:effectRef>
                  <a:fontRef idx="minor">
                    <a:schemeClr val="lt1"/>
                  </a:fontRef>
                </p:style>
                <p:txBody>
                  <a:bodyPr lIns="0" tIns="0" rIns="0" bIns="0" anchor="ctr"/>
                  <a:lstStyle/>
                  <a:p>
                    <a:pPr algn="ctr" defTabSz="1066165">
                      <a:lnSpc>
                        <a:spcPct val="90000"/>
                      </a:lnSpc>
                      <a:spcAft>
                        <a:spcPct val="35000"/>
                      </a:spcAft>
                      <a:defRPr/>
                    </a:pPr>
                    <a:endParaRPr lang="zh-CN" altLang="en-US" sz="2400">
                      <a:solidFill>
                        <a:prstClr val="white"/>
                      </a:solidFill>
                    </a:endParaRPr>
                  </a:p>
                </p:txBody>
              </p:sp>
            </p:grpSp>
            <p:grpSp>
              <p:nvGrpSpPr>
                <p:cNvPr id="17" name="组合 7"/>
                <p:cNvGrpSpPr/>
                <p:nvPr/>
              </p:nvGrpSpPr>
              <p:grpSpPr>
                <a:xfrm>
                  <a:off x="9983613" y="3332163"/>
                  <a:ext cx="1800225" cy="1106487"/>
                  <a:chOff x="5984889" y="1981892"/>
                  <a:chExt cx="2134909" cy="1330042"/>
                </a:xfrm>
              </p:grpSpPr>
              <p:sp>
                <p:nvSpPr>
                  <p:cNvPr id="19" name="圆角矩形 27"/>
                  <p:cNvSpPr/>
                  <p:nvPr/>
                </p:nvSpPr>
                <p:spPr>
                  <a:xfrm>
                    <a:off x="5985769" y="1981247"/>
                    <a:ext cx="2134029" cy="1281048"/>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a:solidFill>
                        <a:prstClr val="white"/>
                      </a:solidFill>
                    </a:endParaRPr>
                  </a:p>
                </p:txBody>
              </p:sp>
              <p:sp>
                <p:nvSpPr>
                  <p:cNvPr id="20" name="圆角矩形 4"/>
                  <p:cNvSpPr/>
                  <p:nvPr/>
                </p:nvSpPr>
                <p:spPr>
                  <a:xfrm>
                    <a:off x="6023406" y="2105342"/>
                    <a:ext cx="2058755" cy="1206592"/>
                  </a:xfrm>
                  <a:prstGeom prst="rect">
                    <a:avLst/>
                  </a:prstGeom>
                </p:spPr>
                <p:style>
                  <a:lnRef idx="0">
                    <a:scrgbClr r="0" g="0" b="0"/>
                  </a:lnRef>
                  <a:fillRef idx="0">
                    <a:scrgbClr r="0" g="0" b="0"/>
                  </a:fillRef>
                  <a:effectRef idx="0">
                    <a:scrgbClr r="0" g="0" b="0"/>
                  </a:effectRef>
                  <a:fontRef idx="minor">
                    <a:schemeClr val="lt1"/>
                  </a:fontRef>
                </p:style>
                <p:txBody>
                  <a:bodyPr lIns="201930" tIns="201930" rIns="201930" bIns="201930" anchor="ctr"/>
                  <a:lstStyle/>
                  <a:p>
                    <a:pPr algn="ctr" defTabSz="2354580">
                      <a:lnSpc>
                        <a:spcPct val="90000"/>
                      </a:lnSpc>
                      <a:spcAft>
                        <a:spcPct val="35000"/>
                      </a:spcAft>
                      <a:defRPr/>
                    </a:pPr>
                    <a:endParaRPr lang="zh-CN" altLang="en-US" sz="5300">
                      <a:solidFill>
                        <a:prstClr val="white"/>
                      </a:solidFill>
                    </a:endParaRPr>
                  </a:p>
                </p:txBody>
              </p:sp>
            </p:grpSp>
          </p:grpSp>
          <p:sp>
            <p:nvSpPr>
              <p:cNvPr id="16" name="矩形 16"/>
              <p:cNvSpPr>
                <a:spLocks noChangeArrowheads="1"/>
              </p:cNvSpPr>
              <p:nvPr/>
            </p:nvSpPr>
            <p:spPr bwMode="auto">
              <a:xfrm>
                <a:off x="10127506" y="3573809"/>
                <a:ext cx="1584326" cy="471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b="1">
                    <a:solidFill>
                      <a:schemeClr val="tx1"/>
                    </a:solidFill>
                    <a:latin typeface="Times New Roman" panose="02020603050405020304" pitchFamily="18" charset="0"/>
                    <a:ea typeface="宋体" panose="02010600030101010101" pitchFamily="2" charset="-122"/>
                  </a:defRPr>
                </a:lvl1pPr>
                <a:lvl2pPr marL="742950" indent="-285750">
                  <a:defRPr sz="1400" b="1">
                    <a:solidFill>
                      <a:schemeClr val="tx1"/>
                    </a:solidFill>
                    <a:latin typeface="Times New Roman" panose="02020603050405020304" pitchFamily="18" charset="0"/>
                    <a:ea typeface="宋体" panose="02010600030101010101" pitchFamily="2" charset="-122"/>
                  </a:defRPr>
                </a:lvl2pPr>
                <a:lvl3pPr marL="1143000" indent="-228600">
                  <a:defRPr sz="1400" b="1">
                    <a:solidFill>
                      <a:schemeClr val="tx1"/>
                    </a:solidFill>
                    <a:latin typeface="Times New Roman" panose="02020603050405020304" pitchFamily="18" charset="0"/>
                    <a:ea typeface="宋体" panose="02010600030101010101" pitchFamily="2" charset="-122"/>
                  </a:defRPr>
                </a:lvl3pPr>
                <a:lvl4pPr marL="1600200" indent="-228600">
                  <a:defRPr sz="1400" b="1">
                    <a:solidFill>
                      <a:schemeClr val="tx1"/>
                    </a:solidFill>
                    <a:latin typeface="Times New Roman" panose="02020603050405020304" pitchFamily="18" charset="0"/>
                    <a:ea typeface="宋体" panose="02010600030101010101" pitchFamily="2" charset="-122"/>
                  </a:defRPr>
                </a:lvl4pPr>
                <a:lvl5pPr marL="2057400" indent="-228600">
                  <a:defRPr sz="1400" b="1">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1400" b="1">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1400" b="1">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1400" b="1">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1400" b="1">
                    <a:solidFill>
                      <a:schemeClr val="tx1"/>
                    </a:solidFill>
                    <a:latin typeface="Times New Roman" panose="02020603050405020304" pitchFamily="18" charset="0"/>
                    <a:ea typeface="宋体" panose="02010600030101010101" pitchFamily="2" charset="-122"/>
                  </a:defRPr>
                </a:lvl9pPr>
              </a:lstStyle>
              <a:p>
                <a:r>
                  <a:rPr lang="zh-CN" altLang="en-US" sz="2400">
                    <a:solidFill>
                      <a:prstClr val="black"/>
                    </a:solidFill>
                  </a:rPr>
                  <a:t>总结反思</a:t>
                </a:r>
                <a:endParaRPr lang="en-US" altLang="zh-CN" sz="2400">
                  <a:solidFill>
                    <a:prstClr val="black"/>
                  </a:solidFill>
                </a:endParaRPr>
              </a:p>
            </p:txBody>
          </p:sp>
        </p:grpSp>
        <p:grpSp>
          <p:nvGrpSpPr>
            <p:cNvPr id="18" name="组合 4"/>
            <p:cNvGrpSpPr/>
            <p:nvPr/>
          </p:nvGrpSpPr>
          <p:grpSpPr>
            <a:xfrm>
              <a:off x="7409407" y="1597251"/>
              <a:ext cx="431895" cy="504057"/>
              <a:chOff x="5344416" y="2444251"/>
              <a:chExt cx="452600" cy="529457"/>
            </a:xfrm>
            <a:solidFill>
              <a:srgbClr val="FF0000"/>
            </a:solidFill>
          </p:grpSpPr>
          <p:sp>
            <p:nvSpPr>
              <p:cNvPr id="13" name="右箭头 21"/>
              <p:cNvSpPr/>
              <p:nvPr/>
            </p:nvSpPr>
            <p:spPr>
              <a:xfrm>
                <a:off x="5344416" y="2444251"/>
                <a:ext cx="452600" cy="529457"/>
              </a:xfrm>
              <a:prstGeom prst="rightArrow">
                <a:avLst>
                  <a:gd name="adj1" fmla="val 60000"/>
                  <a:gd name="adj2" fmla="val 50000"/>
                </a:avLst>
              </a:prstGeom>
              <a:grp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a:solidFill>
                    <a:prstClr val="white"/>
                  </a:solidFill>
                </a:endParaRPr>
              </a:p>
            </p:txBody>
          </p:sp>
          <p:sp>
            <p:nvSpPr>
              <p:cNvPr id="14" name="右箭头 4"/>
              <p:cNvSpPr/>
              <p:nvPr/>
            </p:nvSpPr>
            <p:spPr>
              <a:xfrm>
                <a:off x="5344416" y="2550142"/>
                <a:ext cx="316820" cy="317675"/>
              </a:xfrm>
              <a:prstGeom prst="rect">
                <a:avLst/>
              </a:prstGeom>
              <a:grpFill/>
            </p:spPr>
            <p:style>
              <a:lnRef idx="0">
                <a:scrgbClr r="0" g="0" b="0"/>
              </a:lnRef>
              <a:fillRef idx="0">
                <a:scrgbClr r="0" g="0" b="0"/>
              </a:fillRef>
              <a:effectRef idx="0">
                <a:scrgbClr r="0" g="0" b="0"/>
              </a:effectRef>
              <a:fontRef idx="minor">
                <a:schemeClr val="lt1"/>
              </a:fontRef>
            </p:style>
            <p:txBody>
              <a:bodyPr lIns="0" tIns="0" rIns="0" bIns="0" anchor="ctr"/>
              <a:lstStyle/>
              <a:p>
                <a:pPr algn="ctr" defTabSz="1066165">
                  <a:lnSpc>
                    <a:spcPct val="90000"/>
                  </a:lnSpc>
                  <a:spcAft>
                    <a:spcPct val="35000"/>
                  </a:spcAft>
                  <a:defRPr/>
                </a:pPr>
                <a:endParaRPr lang="zh-CN" altLang="en-US" sz="2400">
                  <a:solidFill>
                    <a:prstClr val="white"/>
                  </a:solidFill>
                </a:endParaRPr>
              </a:p>
            </p:txBody>
          </p:sp>
        </p:grpSp>
        <p:sp>
          <p:nvSpPr>
            <p:cNvPr id="12" name="圆角矩形 20"/>
            <p:cNvSpPr/>
            <p:nvPr/>
          </p:nvSpPr>
          <p:spPr bwMode="auto">
            <a:xfrm>
              <a:off x="5433686" y="1242248"/>
              <a:ext cx="1800103" cy="1065728"/>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a:defRPr/>
              </a:pPr>
              <a:endParaRPr lang="en-US" altLang="zh-CN">
                <a:solidFill>
                  <a:prstClr val="white"/>
                </a:solidFill>
              </a:endParaRPr>
            </a:p>
            <a:p>
              <a:pPr>
                <a:defRPr/>
              </a:pPr>
              <a:r>
                <a:rPr lang="zh-CN" altLang="en-US" sz="2400">
                  <a:solidFill>
                    <a:prstClr val="black"/>
                  </a:solidFill>
                </a:rPr>
                <a:t>  展示成果</a:t>
              </a:r>
              <a:endParaRPr lang="zh-CN" altLang="en-US" sz="2400">
                <a:solidFill>
                  <a:prstClr val="black"/>
                </a:solidFill>
              </a:endParaRPr>
            </a:p>
          </p:txBody>
        </p:sp>
      </p:grpSp>
      <p:grpSp>
        <p:nvGrpSpPr>
          <p:cNvPr id="23" name="组合 36"/>
          <p:cNvGrpSpPr/>
          <p:nvPr/>
        </p:nvGrpSpPr>
        <p:grpSpPr>
          <a:xfrm>
            <a:off x="495301" y="3508375"/>
            <a:ext cx="11588750" cy="1139825"/>
            <a:chOff x="340515" y="3298825"/>
            <a:chExt cx="11587960" cy="1139825"/>
          </a:xfrm>
        </p:grpSpPr>
        <p:grpSp>
          <p:nvGrpSpPr>
            <p:cNvPr id="24" name="组合 37"/>
            <p:cNvGrpSpPr/>
            <p:nvPr/>
          </p:nvGrpSpPr>
          <p:grpSpPr>
            <a:xfrm>
              <a:off x="340515" y="3312081"/>
              <a:ext cx="6756853" cy="1125828"/>
              <a:chOff x="340515" y="3312081"/>
              <a:chExt cx="6756853" cy="1125828"/>
            </a:xfrm>
          </p:grpSpPr>
          <p:sp>
            <p:nvSpPr>
              <p:cNvPr id="39" name="任意多边形 52"/>
              <p:cNvSpPr/>
              <p:nvPr/>
            </p:nvSpPr>
            <p:spPr>
              <a:xfrm>
                <a:off x="340515" y="3311525"/>
                <a:ext cx="1777879" cy="1117600"/>
              </a:xfrm>
              <a:custGeom>
                <a:avLst/>
                <a:gdLst>
                  <a:gd name="connsiteX0" fmla="*/ 0 w 1778119"/>
                  <a:gd name="connsiteY0" fmla="*/ 111688 h 1116881"/>
                  <a:gd name="connsiteX1" fmla="*/ 111688 w 1778119"/>
                  <a:gd name="connsiteY1" fmla="*/ 0 h 1116881"/>
                  <a:gd name="connsiteX2" fmla="*/ 1666431 w 1778119"/>
                  <a:gd name="connsiteY2" fmla="*/ 0 h 1116881"/>
                  <a:gd name="connsiteX3" fmla="*/ 1778119 w 1778119"/>
                  <a:gd name="connsiteY3" fmla="*/ 111688 h 1116881"/>
                  <a:gd name="connsiteX4" fmla="*/ 1778119 w 1778119"/>
                  <a:gd name="connsiteY4" fmla="*/ 1005193 h 1116881"/>
                  <a:gd name="connsiteX5" fmla="*/ 1666431 w 1778119"/>
                  <a:gd name="connsiteY5" fmla="*/ 1116881 h 1116881"/>
                  <a:gd name="connsiteX6" fmla="*/ 111688 w 1778119"/>
                  <a:gd name="connsiteY6" fmla="*/ 1116881 h 1116881"/>
                  <a:gd name="connsiteX7" fmla="*/ 0 w 1778119"/>
                  <a:gd name="connsiteY7" fmla="*/ 1005193 h 1116881"/>
                  <a:gd name="connsiteX8" fmla="*/ 0 w 1778119"/>
                  <a:gd name="connsiteY8" fmla="*/ 111688 h 1116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8118" h="1116881">
                    <a:moveTo>
                      <a:pt x="0" y="111688"/>
                    </a:moveTo>
                    <a:cubicBezTo>
                      <a:pt x="0" y="50004"/>
                      <a:pt x="50004" y="0"/>
                      <a:pt x="111688" y="0"/>
                    </a:cubicBezTo>
                    <a:lnTo>
                      <a:pt x="1666431" y="0"/>
                    </a:lnTo>
                    <a:cubicBezTo>
                      <a:pt x="1728115" y="0"/>
                      <a:pt x="1778119" y="50004"/>
                      <a:pt x="1778119" y="111688"/>
                    </a:cubicBezTo>
                    <a:lnTo>
                      <a:pt x="1778119" y="1005193"/>
                    </a:lnTo>
                    <a:cubicBezTo>
                      <a:pt x="1778119" y="1066877"/>
                      <a:pt x="1728115" y="1116881"/>
                      <a:pt x="1666431" y="1116881"/>
                    </a:cubicBezTo>
                    <a:lnTo>
                      <a:pt x="111688" y="1116881"/>
                    </a:lnTo>
                    <a:cubicBezTo>
                      <a:pt x="50004" y="1116881"/>
                      <a:pt x="0" y="1066877"/>
                      <a:pt x="0" y="1005193"/>
                    </a:cubicBezTo>
                    <a:lnTo>
                      <a:pt x="0" y="111688"/>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124152" tIns="124152" rIns="124152" bIns="124152" anchor="ctr"/>
              <a:lstStyle/>
              <a:p>
                <a:pPr algn="ctr" defTabSz="1066165">
                  <a:lnSpc>
                    <a:spcPct val="90000"/>
                  </a:lnSpc>
                  <a:spcAft>
                    <a:spcPct val="35000"/>
                  </a:spcAft>
                  <a:defRPr/>
                </a:pPr>
                <a:r>
                  <a:rPr lang="zh-CN" altLang="en-US" sz="2400">
                    <a:solidFill>
                      <a:prstClr val="black"/>
                    </a:solidFill>
                  </a:rPr>
                  <a:t>问题驱动</a:t>
                </a:r>
                <a:endParaRPr lang="en-US" altLang="zh-CN" sz="2400">
                  <a:solidFill>
                    <a:prstClr val="black"/>
                  </a:solidFill>
                </a:endParaRPr>
              </a:p>
              <a:p>
                <a:pPr algn="ctr" defTabSz="1066165">
                  <a:lnSpc>
                    <a:spcPct val="90000"/>
                  </a:lnSpc>
                  <a:spcAft>
                    <a:spcPct val="35000"/>
                  </a:spcAft>
                  <a:defRPr/>
                </a:pPr>
                <a:r>
                  <a:rPr lang="zh-CN" altLang="en-US" sz="2400">
                    <a:solidFill>
                      <a:prstClr val="black"/>
                    </a:solidFill>
                  </a:rPr>
                  <a:t>自主学习</a:t>
                </a:r>
                <a:endParaRPr lang="zh-CN" altLang="en-US" sz="2400">
                  <a:solidFill>
                    <a:prstClr val="black"/>
                  </a:solidFill>
                </a:endParaRPr>
              </a:p>
            </p:txBody>
          </p:sp>
          <p:sp>
            <p:nvSpPr>
              <p:cNvPr id="40" name="任意多边形 53"/>
              <p:cNvSpPr/>
              <p:nvPr/>
            </p:nvSpPr>
            <p:spPr>
              <a:xfrm rot="12232">
                <a:off x="2302531" y="3654425"/>
                <a:ext cx="390498" cy="441325"/>
              </a:xfrm>
              <a:custGeom>
                <a:avLst/>
                <a:gdLst>
                  <a:gd name="connsiteX0" fmla="*/ 0 w 390195"/>
                  <a:gd name="connsiteY0" fmla="*/ 88195 h 440973"/>
                  <a:gd name="connsiteX1" fmla="*/ 195098 w 390195"/>
                  <a:gd name="connsiteY1" fmla="*/ 88195 h 440973"/>
                  <a:gd name="connsiteX2" fmla="*/ 195098 w 390195"/>
                  <a:gd name="connsiteY2" fmla="*/ 0 h 440973"/>
                  <a:gd name="connsiteX3" fmla="*/ 390195 w 390195"/>
                  <a:gd name="connsiteY3" fmla="*/ 220487 h 440973"/>
                  <a:gd name="connsiteX4" fmla="*/ 195098 w 390195"/>
                  <a:gd name="connsiteY4" fmla="*/ 440973 h 440973"/>
                  <a:gd name="connsiteX5" fmla="*/ 195098 w 390195"/>
                  <a:gd name="connsiteY5" fmla="*/ 352778 h 440973"/>
                  <a:gd name="connsiteX6" fmla="*/ 0 w 390195"/>
                  <a:gd name="connsiteY6" fmla="*/ 352778 h 440973"/>
                  <a:gd name="connsiteX7" fmla="*/ 0 w 390195"/>
                  <a:gd name="connsiteY7" fmla="*/ 88195 h 440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0195" h="440973">
                    <a:moveTo>
                      <a:pt x="0" y="88195"/>
                    </a:moveTo>
                    <a:lnTo>
                      <a:pt x="195098" y="88195"/>
                    </a:lnTo>
                    <a:lnTo>
                      <a:pt x="195098" y="0"/>
                    </a:lnTo>
                    <a:lnTo>
                      <a:pt x="390195" y="220487"/>
                    </a:lnTo>
                    <a:lnTo>
                      <a:pt x="195098" y="440973"/>
                    </a:lnTo>
                    <a:lnTo>
                      <a:pt x="195098" y="352778"/>
                    </a:lnTo>
                    <a:lnTo>
                      <a:pt x="0" y="352778"/>
                    </a:lnTo>
                    <a:lnTo>
                      <a:pt x="0" y="88195"/>
                    </a:lnTo>
                    <a:close/>
                  </a:path>
                </a:pathLst>
              </a:custGeom>
              <a:solidFill>
                <a:srgbClr val="FF0000"/>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txBody>
              <a:bodyPr lIns="-1" tIns="88195" rIns="117058" bIns="88194" anchor="ctr"/>
              <a:lstStyle/>
              <a:p>
                <a:pPr algn="ctr" defTabSz="888365">
                  <a:lnSpc>
                    <a:spcPct val="90000"/>
                  </a:lnSpc>
                  <a:spcAft>
                    <a:spcPct val="35000"/>
                  </a:spcAft>
                  <a:defRPr/>
                </a:pPr>
                <a:endParaRPr lang="zh-CN" altLang="en-US" sz="2000">
                  <a:solidFill>
                    <a:prstClr val="white"/>
                  </a:solidFill>
                </a:endParaRPr>
              </a:p>
            </p:txBody>
          </p:sp>
          <p:sp>
            <p:nvSpPr>
              <p:cNvPr id="41" name="任意多边形 54"/>
              <p:cNvSpPr/>
              <p:nvPr/>
            </p:nvSpPr>
            <p:spPr>
              <a:xfrm>
                <a:off x="2854943" y="3321050"/>
                <a:ext cx="1777879" cy="1117600"/>
              </a:xfrm>
              <a:custGeom>
                <a:avLst/>
                <a:gdLst>
                  <a:gd name="connsiteX0" fmla="*/ 0 w 1778119"/>
                  <a:gd name="connsiteY0" fmla="*/ 111688 h 1116881"/>
                  <a:gd name="connsiteX1" fmla="*/ 111688 w 1778119"/>
                  <a:gd name="connsiteY1" fmla="*/ 0 h 1116881"/>
                  <a:gd name="connsiteX2" fmla="*/ 1666431 w 1778119"/>
                  <a:gd name="connsiteY2" fmla="*/ 0 h 1116881"/>
                  <a:gd name="connsiteX3" fmla="*/ 1778119 w 1778119"/>
                  <a:gd name="connsiteY3" fmla="*/ 111688 h 1116881"/>
                  <a:gd name="connsiteX4" fmla="*/ 1778119 w 1778119"/>
                  <a:gd name="connsiteY4" fmla="*/ 1005193 h 1116881"/>
                  <a:gd name="connsiteX5" fmla="*/ 1666431 w 1778119"/>
                  <a:gd name="connsiteY5" fmla="*/ 1116881 h 1116881"/>
                  <a:gd name="connsiteX6" fmla="*/ 111688 w 1778119"/>
                  <a:gd name="connsiteY6" fmla="*/ 1116881 h 1116881"/>
                  <a:gd name="connsiteX7" fmla="*/ 0 w 1778119"/>
                  <a:gd name="connsiteY7" fmla="*/ 1005193 h 1116881"/>
                  <a:gd name="connsiteX8" fmla="*/ 0 w 1778119"/>
                  <a:gd name="connsiteY8" fmla="*/ 111688 h 1116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8118" h="1116881">
                    <a:moveTo>
                      <a:pt x="0" y="111688"/>
                    </a:moveTo>
                    <a:cubicBezTo>
                      <a:pt x="0" y="50004"/>
                      <a:pt x="50004" y="0"/>
                      <a:pt x="111688" y="0"/>
                    </a:cubicBezTo>
                    <a:lnTo>
                      <a:pt x="1666431" y="0"/>
                    </a:lnTo>
                    <a:cubicBezTo>
                      <a:pt x="1728115" y="0"/>
                      <a:pt x="1778119" y="50004"/>
                      <a:pt x="1778119" y="111688"/>
                    </a:cubicBezTo>
                    <a:lnTo>
                      <a:pt x="1778119" y="1005193"/>
                    </a:lnTo>
                    <a:cubicBezTo>
                      <a:pt x="1778119" y="1066877"/>
                      <a:pt x="1728115" y="1116881"/>
                      <a:pt x="1666431" y="1116881"/>
                    </a:cubicBezTo>
                    <a:lnTo>
                      <a:pt x="111688" y="1116881"/>
                    </a:lnTo>
                    <a:cubicBezTo>
                      <a:pt x="50004" y="1116881"/>
                      <a:pt x="0" y="1066877"/>
                      <a:pt x="0" y="1005193"/>
                    </a:cubicBezTo>
                    <a:lnTo>
                      <a:pt x="0" y="111688"/>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124152" tIns="124152" rIns="124152" bIns="124152" anchor="ctr"/>
              <a:lstStyle/>
              <a:p>
                <a:pPr algn="ctr" defTabSz="1066165">
                  <a:lnSpc>
                    <a:spcPct val="90000"/>
                  </a:lnSpc>
                  <a:spcAft>
                    <a:spcPct val="35000"/>
                  </a:spcAft>
                  <a:defRPr/>
                </a:pPr>
                <a:r>
                  <a:rPr lang="zh-CN" altLang="en-US" sz="2400">
                    <a:solidFill>
                      <a:prstClr val="black"/>
                    </a:solidFill>
                  </a:rPr>
                  <a:t>重点难点</a:t>
                </a:r>
                <a:endParaRPr lang="en-US" altLang="zh-CN" sz="2400">
                  <a:solidFill>
                    <a:prstClr val="black"/>
                  </a:solidFill>
                </a:endParaRPr>
              </a:p>
              <a:p>
                <a:pPr algn="ctr" defTabSz="1066165">
                  <a:lnSpc>
                    <a:spcPct val="90000"/>
                  </a:lnSpc>
                  <a:spcAft>
                    <a:spcPct val="35000"/>
                  </a:spcAft>
                  <a:defRPr/>
                </a:pPr>
                <a:r>
                  <a:rPr lang="zh-CN" altLang="en-US" sz="2400">
                    <a:solidFill>
                      <a:prstClr val="black"/>
                    </a:solidFill>
                  </a:rPr>
                  <a:t>合作探究</a:t>
                </a:r>
                <a:endParaRPr lang="zh-CN" altLang="en-US" sz="2400">
                  <a:solidFill>
                    <a:prstClr val="black"/>
                  </a:solidFill>
                </a:endParaRPr>
              </a:p>
            </p:txBody>
          </p:sp>
          <p:sp>
            <p:nvSpPr>
              <p:cNvPr id="42" name="任意多边形 55"/>
              <p:cNvSpPr/>
              <p:nvPr/>
            </p:nvSpPr>
            <p:spPr>
              <a:xfrm rot="21587520">
                <a:off x="4804260" y="3654425"/>
                <a:ext cx="365100" cy="441325"/>
              </a:xfrm>
              <a:custGeom>
                <a:avLst/>
                <a:gdLst>
                  <a:gd name="connsiteX0" fmla="*/ 0 w 363732"/>
                  <a:gd name="connsiteY0" fmla="*/ 88195 h 440973"/>
                  <a:gd name="connsiteX1" fmla="*/ 181866 w 363732"/>
                  <a:gd name="connsiteY1" fmla="*/ 88195 h 440973"/>
                  <a:gd name="connsiteX2" fmla="*/ 181866 w 363732"/>
                  <a:gd name="connsiteY2" fmla="*/ 0 h 440973"/>
                  <a:gd name="connsiteX3" fmla="*/ 363732 w 363732"/>
                  <a:gd name="connsiteY3" fmla="*/ 220487 h 440973"/>
                  <a:gd name="connsiteX4" fmla="*/ 181866 w 363732"/>
                  <a:gd name="connsiteY4" fmla="*/ 440973 h 440973"/>
                  <a:gd name="connsiteX5" fmla="*/ 181866 w 363732"/>
                  <a:gd name="connsiteY5" fmla="*/ 352778 h 440973"/>
                  <a:gd name="connsiteX6" fmla="*/ 0 w 363732"/>
                  <a:gd name="connsiteY6" fmla="*/ 352778 h 440973"/>
                  <a:gd name="connsiteX7" fmla="*/ 0 w 363732"/>
                  <a:gd name="connsiteY7" fmla="*/ 88195 h 440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3732" h="440973">
                    <a:moveTo>
                      <a:pt x="0" y="88195"/>
                    </a:moveTo>
                    <a:lnTo>
                      <a:pt x="181866" y="88195"/>
                    </a:lnTo>
                    <a:lnTo>
                      <a:pt x="181866" y="0"/>
                    </a:lnTo>
                    <a:lnTo>
                      <a:pt x="363732" y="220487"/>
                    </a:lnTo>
                    <a:lnTo>
                      <a:pt x="181866" y="440973"/>
                    </a:lnTo>
                    <a:lnTo>
                      <a:pt x="181866" y="352778"/>
                    </a:lnTo>
                    <a:lnTo>
                      <a:pt x="0" y="352778"/>
                    </a:lnTo>
                    <a:lnTo>
                      <a:pt x="0" y="88195"/>
                    </a:lnTo>
                    <a:close/>
                  </a:path>
                </a:pathLst>
              </a:custGeom>
              <a:solidFill>
                <a:srgbClr val="FF0000"/>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txBody>
              <a:bodyPr lIns="-1" tIns="88194" rIns="109120" bIns="88195" anchor="ctr"/>
              <a:lstStyle/>
              <a:p>
                <a:pPr algn="ctr" defTabSz="888365">
                  <a:lnSpc>
                    <a:spcPct val="90000"/>
                  </a:lnSpc>
                  <a:spcAft>
                    <a:spcPct val="35000"/>
                  </a:spcAft>
                  <a:defRPr/>
                </a:pPr>
                <a:endParaRPr lang="zh-CN" altLang="en-US" sz="2000">
                  <a:solidFill>
                    <a:prstClr val="white"/>
                  </a:solidFill>
                </a:endParaRPr>
              </a:p>
            </p:txBody>
          </p:sp>
          <p:sp>
            <p:nvSpPr>
              <p:cNvPr id="43" name="任意多边形 56"/>
              <p:cNvSpPr/>
              <p:nvPr/>
            </p:nvSpPr>
            <p:spPr>
              <a:xfrm>
                <a:off x="5320163" y="3311525"/>
                <a:ext cx="1777879" cy="1117600"/>
              </a:xfrm>
              <a:custGeom>
                <a:avLst/>
                <a:gdLst>
                  <a:gd name="connsiteX0" fmla="*/ 0 w 1778119"/>
                  <a:gd name="connsiteY0" fmla="*/ 111688 h 1116881"/>
                  <a:gd name="connsiteX1" fmla="*/ 111688 w 1778119"/>
                  <a:gd name="connsiteY1" fmla="*/ 0 h 1116881"/>
                  <a:gd name="connsiteX2" fmla="*/ 1666431 w 1778119"/>
                  <a:gd name="connsiteY2" fmla="*/ 0 h 1116881"/>
                  <a:gd name="connsiteX3" fmla="*/ 1778119 w 1778119"/>
                  <a:gd name="connsiteY3" fmla="*/ 111688 h 1116881"/>
                  <a:gd name="connsiteX4" fmla="*/ 1778119 w 1778119"/>
                  <a:gd name="connsiteY4" fmla="*/ 1005193 h 1116881"/>
                  <a:gd name="connsiteX5" fmla="*/ 1666431 w 1778119"/>
                  <a:gd name="connsiteY5" fmla="*/ 1116881 h 1116881"/>
                  <a:gd name="connsiteX6" fmla="*/ 111688 w 1778119"/>
                  <a:gd name="connsiteY6" fmla="*/ 1116881 h 1116881"/>
                  <a:gd name="connsiteX7" fmla="*/ 0 w 1778119"/>
                  <a:gd name="connsiteY7" fmla="*/ 1005193 h 1116881"/>
                  <a:gd name="connsiteX8" fmla="*/ 0 w 1778119"/>
                  <a:gd name="connsiteY8" fmla="*/ 111688 h 1116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8118" h="1116881">
                    <a:moveTo>
                      <a:pt x="0" y="111688"/>
                    </a:moveTo>
                    <a:cubicBezTo>
                      <a:pt x="0" y="50004"/>
                      <a:pt x="50004" y="0"/>
                      <a:pt x="111688" y="0"/>
                    </a:cubicBezTo>
                    <a:lnTo>
                      <a:pt x="1666431" y="0"/>
                    </a:lnTo>
                    <a:cubicBezTo>
                      <a:pt x="1728115" y="0"/>
                      <a:pt x="1778119" y="50004"/>
                      <a:pt x="1778119" y="111688"/>
                    </a:cubicBezTo>
                    <a:lnTo>
                      <a:pt x="1778119" y="1005193"/>
                    </a:lnTo>
                    <a:cubicBezTo>
                      <a:pt x="1778119" y="1066877"/>
                      <a:pt x="1728115" y="1116881"/>
                      <a:pt x="1666431" y="1116881"/>
                    </a:cubicBezTo>
                    <a:lnTo>
                      <a:pt x="111688" y="1116881"/>
                    </a:lnTo>
                    <a:cubicBezTo>
                      <a:pt x="50004" y="1116881"/>
                      <a:pt x="0" y="1066877"/>
                      <a:pt x="0" y="1005193"/>
                    </a:cubicBezTo>
                    <a:lnTo>
                      <a:pt x="0" y="111688"/>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124152" tIns="124152" rIns="124152" bIns="124152" anchor="ctr"/>
              <a:lstStyle/>
              <a:p>
                <a:pPr algn="ctr" defTabSz="1066165">
                  <a:lnSpc>
                    <a:spcPct val="90000"/>
                  </a:lnSpc>
                  <a:spcAft>
                    <a:spcPct val="35000"/>
                  </a:spcAft>
                  <a:defRPr/>
                </a:pPr>
                <a:r>
                  <a:rPr lang="zh-CN" altLang="en-US" sz="2400">
                    <a:solidFill>
                      <a:prstClr val="black"/>
                    </a:solidFill>
                  </a:rPr>
                  <a:t>知识梳理</a:t>
                </a:r>
                <a:endParaRPr lang="en-US" altLang="zh-CN" sz="2400">
                  <a:solidFill>
                    <a:prstClr val="black"/>
                  </a:solidFill>
                </a:endParaRPr>
              </a:p>
              <a:p>
                <a:pPr algn="ctr" defTabSz="1066165">
                  <a:lnSpc>
                    <a:spcPct val="90000"/>
                  </a:lnSpc>
                  <a:spcAft>
                    <a:spcPct val="35000"/>
                  </a:spcAft>
                  <a:defRPr/>
                </a:pPr>
                <a:r>
                  <a:rPr lang="zh-CN" altLang="en-US" sz="2400">
                    <a:solidFill>
                      <a:prstClr val="black"/>
                    </a:solidFill>
                  </a:rPr>
                  <a:t>点拨归纳</a:t>
                </a:r>
                <a:endParaRPr lang="zh-CN" altLang="en-US" sz="2400">
                  <a:solidFill>
                    <a:prstClr val="black"/>
                  </a:solidFill>
                </a:endParaRPr>
              </a:p>
            </p:txBody>
          </p:sp>
        </p:grpSp>
        <p:grpSp>
          <p:nvGrpSpPr>
            <p:cNvPr id="25" name="组合 4"/>
            <p:cNvGrpSpPr/>
            <p:nvPr/>
          </p:nvGrpSpPr>
          <p:grpSpPr>
            <a:xfrm>
              <a:off x="7319342" y="3645818"/>
              <a:ext cx="432048" cy="504057"/>
              <a:chOff x="5344416" y="2444251"/>
              <a:chExt cx="452600" cy="529457"/>
            </a:xfrm>
            <a:solidFill>
              <a:srgbClr val="FF0000"/>
            </a:solidFill>
          </p:grpSpPr>
          <p:sp>
            <p:nvSpPr>
              <p:cNvPr id="37" name="右箭头 50"/>
              <p:cNvSpPr/>
              <p:nvPr/>
            </p:nvSpPr>
            <p:spPr>
              <a:xfrm>
                <a:off x="5344416" y="2444251"/>
                <a:ext cx="452600" cy="529457"/>
              </a:xfrm>
              <a:prstGeom prst="rightArrow">
                <a:avLst>
                  <a:gd name="adj1" fmla="val 60000"/>
                  <a:gd name="adj2" fmla="val 50000"/>
                </a:avLst>
              </a:prstGeom>
              <a:grp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a:solidFill>
                    <a:prstClr val="white"/>
                  </a:solidFill>
                </a:endParaRPr>
              </a:p>
            </p:txBody>
          </p:sp>
          <p:sp>
            <p:nvSpPr>
              <p:cNvPr id="38" name="右箭头 4"/>
              <p:cNvSpPr/>
              <p:nvPr/>
            </p:nvSpPr>
            <p:spPr>
              <a:xfrm>
                <a:off x="5344416" y="2550142"/>
                <a:ext cx="316820" cy="317675"/>
              </a:xfrm>
              <a:prstGeom prst="rect">
                <a:avLst/>
              </a:prstGeom>
              <a:grpFill/>
            </p:spPr>
            <p:style>
              <a:lnRef idx="0">
                <a:scrgbClr r="0" g="0" b="0"/>
              </a:lnRef>
              <a:fillRef idx="0">
                <a:scrgbClr r="0" g="0" b="0"/>
              </a:fillRef>
              <a:effectRef idx="0">
                <a:scrgbClr r="0" g="0" b="0"/>
              </a:effectRef>
              <a:fontRef idx="minor">
                <a:schemeClr val="lt1"/>
              </a:fontRef>
            </p:style>
            <p:txBody>
              <a:bodyPr lIns="0" tIns="0" rIns="0" bIns="0" anchor="ctr"/>
              <a:lstStyle/>
              <a:p>
                <a:pPr algn="ctr" defTabSz="1066165">
                  <a:lnSpc>
                    <a:spcPct val="90000"/>
                  </a:lnSpc>
                  <a:spcAft>
                    <a:spcPct val="35000"/>
                  </a:spcAft>
                  <a:defRPr/>
                </a:pPr>
                <a:endParaRPr lang="zh-CN" altLang="en-US" sz="2400">
                  <a:solidFill>
                    <a:prstClr val="white"/>
                  </a:solidFill>
                </a:endParaRPr>
              </a:p>
            </p:txBody>
          </p:sp>
        </p:grpSp>
        <p:grpSp>
          <p:nvGrpSpPr>
            <p:cNvPr id="26" name="组合 7"/>
            <p:cNvGrpSpPr/>
            <p:nvPr/>
          </p:nvGrpSpPr>
          <p:grpSpPr>
            <a:xfrm>
              <a:off x="7823200" y="3332163"/>
              <a:ext cx="1800225" cy="1106487"/>
              <a:chOff x="5984889" y="1981892"/>
              <a:chExt cx="2134909" cy="1330042"/>
            </a:xfrm>
          </p:grpSpPr>
          <p:sp>
            <p:nvSpPr>
              <p:cNvPr id="35" name="圆角矩形 48"/>
              <p:cNvSpPr/>
              <p:nvPr/>
            </p:nvSpPr>
            <p:spPr>
              <a:xfrm>
                <a:off x="5985221" y="1981892"/>
                <a:ext cx="2134763" cy="1280428"/>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a:solidFill>
                    <a:prstClr val="white"/>
                  </a:solidFill>
                </a:endParaRPr>
              </a:p>
            </p:txBody>
          </p:sp>
          <p:sp>
            <p:nvSpPr>
              <p:cNvPr id="36" name="圆角矩形 4"/>
              <p:cNvSpPr/>
              <p:nvPr/>
            </p:nvSpPr>
            <p:spPr>
              <a:xfrm>
                <a:off x="6022871" y="2105927"/>
                <a:ext cx="2059463" cy="1206007"/>
              </a:xfrm>
              <a:prstGeom prst="rect">
                <a:avLst/>
              </a:prstGeom>
            </p:spPr>
            <p:style>
              <a:lnRef idx="0">
                <a:scrgbClr r="0" g="0" b="0"/>
              </a:lnRef>
              <a:fillRef idx="0">
                <a:scrgbClr r="0" g="0" b="0"/>
              </a:fillRef>
              <a:effectRef idx="0">
                <a:scrgbClr r="0" g="0" b="0"/>
              </a:effectRef>
              <a:fontRef idx="minor">
                <a:schemeClr val="lt1"/>
              </a:fontRef>
            </p:style>
            <p:txBody>
              <a:bodyPr lIns="201930" tIns="201930" rIns="201930" bIns="201930" anchor="ctr"/>
              <a:lstStyle/>
              <a:p>
                <a:pPr algn="ctr" defTabSz="2354580">
                  <a:lnSpc>
                    <a:spcPct val="90000"/>
                  </a:lnSpc>
                  <a:spcAft>
                    <a:spcPct val="35000"/>
                  </a:spcAft>
                  <a:defRPr/>
                </a:pPr>
                <a:endParaRPr lang="zh-CN" altLang="en-US" sz="5300">
                  <a:solidFill>
                    <a:prstClr val="white"/>
                  </a:solidFill>
                </a:endParaRPr>
              </a:p>
            </p:txBody>
          </p:sp>
        </p:grpSp>
        <p:grpSp>
          <p:nvGrpSpPr>
            <p:cNvPr id="27" name="组合 10"/>
            <p:cNvGrpSpPr/>
            <p:nvPr/>
          </p:nvGrpSpPr>
          <p:grpSpPr>
            <a:xfrm>
              <a:off x="9750693" y="3636893"/>
              <a:ext cx="376961" cy="440973"/>
              <a:chOff x="1961880" y="2308473"/>
              <a:chExt cx="376961" cy="440973"/>
            </a:xfrm>
            <a:solidFill>
              <a:srgbClr val="FF0000"/>
            </a:solidFill>
          </p:grpSpPr>
          <p:sp>
            <p:nvSpPr>
              <p:cNvPr id="33" name="右箭头 46"/>
              <p:cNvSpPr/>
              <p:nvPr/>
            </p:nvSpPr>
            <p:spPr>
              <a:xfrm>
                <a:off x="1961880" y="2308473"/>
                <a:ext cx="376961" cy="440973"/>
              </a:xfrm>
              <a:prstGeom prst="rightArrow">
                <a:avLst>
                  <a:gd name="adj1" fmla="val 60000"/>
                  <a:gd name="adj2" fmla="val 50000"/>
                </a:avLst>
              </a:prstGeom>
              <a:grp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a:solidFill>
                    <a:prstClr val="white"/>
                  </a:solidFill>
                </a:endParaRPr>
              </a:p>
            </p:txBody>
          </p:sp>
          <p:sp>
            <p:nvSpPr>
              <p:cNvPr id="34" name="右箭头 4"/>
              <p:cNvSpPr/>
              <p:nvPr/>
            </p:nvSpPr>
            <p:spPr>
              <a:xfrm>
                <a:off x="1961880" y="2396668"/>
                <a:ext cx="263873" cy="264583"/>
              </a:xfrm>
              <a:prstGeom prst="rect">
                <a:avLst/>
              </a:prstGeom>
              <a:grpFill/>
            </p:spPr>
            <p:style>
              <a:lnRef idx="0">
                <a:scrgbClr r="0" g="0" b="0"/>
              </a:lnRef>
              <a:fillRef idx="0">
                <a:scrgbClr r="0" g="0" b="0"/>
              </a:fillRef>
              <a:effectRef idx="0">
                <a:scrgbClr r="0" g="0" b="0"/>
              </a:effectRef>
              <a:fontRef idx="minor">
                <a:schemeClr val="lt1"/>
              </a:fontRef>
            </p:style>
            <p:txBody>
              <a:bodyPr lIns="0" tIns="0" rIns="0" bIns="0" anchor="ctr"/>
              <a:lstStyle/>
              <a:p>
                <a:pPr algn="ctr" defTabSz="888365">
                  <a:lnSpc>
                    <a:spcPct val="90000"/>
                  </a:lnSpc>
                  <a:spcAft>
                    <a:spcPct val="35000"/>
                  </a:spcAft>
                  <a:defRPr/>
                </a:pPr>
                <a:endParaRPr lang="zh-CN" altLang="en-US" sz="2000">
                  <a:solidFill>
                    <a:prstClr val="white"/>
                  </a:solidFill>
                </a:endParaRPr>
              </a:p>
            </p:txBody>
          </p:sp>
        </p:grpSp>
        <p:grpSp>
          <p:nvGrpSpPr>
            <p:cNvPr id="28" name="组合 13"/>
            <p:cNvGrpSpPr/>
            <p:nvPr/>
          </p:nvGrpSpPr>
          <p:grpSpPr>
            <a:xfrm>
              <a:off x="10150475" y="3298825"/>
              <a:ext cx="1778000" cy="1066800"/>
              <a:chOff x="4984683" y="1995524"/>
              <a:chExt cx="1778119" cy="1066871"/>
            </a:xfrm>
          </p:grpSpPr>
          <p:sp>
            <p:nvSpPr>
              <p:cNvPr id="31" name="圆角矩形 44"/>
              <p:cNvSpPr/>
              <p:nvPr/>
            </p:nvSpPr>
            <p:spPr>
              <a:xfrm>
                <a:off x="4984804" y="1995524"/>
                <a:ext cx="1777998" cy="1066871"/>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a:solidFill>
                    <a:prstClr val="white"/>
                  </a:solidFill>
                </a:endParaRPr>
              </a:p>
            </p:txBody>
          </p:sp>
          <p:sp>
            <p:nvSpPr>
              <p:cNvPr id="32" name="圆角矩形 4"/>
              <p:cNvSpPr/>
              <p:nvPr/>
            </p:nvSpPr>
            <p:spPr>
              <a:xfrm>
                <a:off x="5016554" y="2027276"/>
                <a:ext cx="1714498" cy="1003367"/>
              </a:xfrm>
              <a:prstGeom prst="rect">
                <a:avLst/>
              </a:prstGeom>
            </p:spPr>
            <p:style>
              <a:lnRef idx="0">
                <a:scrgbClr r="0" g="0" b="0"/>
              </a:lnRef>
              <a:fillRef idx="0">
                <a:scrgbClr r="0" g="0" b="0"/>
              </a:fillRef>
              <a:effectRef idx="0">
                <a:scrgbClr r="0" g="0" b="0"/>
              </a:effectRef>
              <a:fontRef idx="minor">
                <a:schemeClr val="lt1"/>
              </a:fontRef>
            </p:style>
            <p:txBody>
              <a:bodyPr lIns="167640" tIns="167640" rIns="167640" bIns="167640" anchor="ctr"/>
              <a:lstStyle/>
              <a:p>
                <a:pPr algn="ctr" defTabSz="1954530">
                  <a:lnSpc>
                    <a:spcPct val="90000"/>
                  </a:lnSpc>
                  <a:spcAft>
                    <a:spcPct val="35000"/>
                  </a:spcAft>
                  <a:defRPr/>
                </a:pPr>
                <a:endParaRPr lang="zh-CN" altLang="en-US" sz="4400">
                  <a:solidFill>
                    <a:prstClr val="white"/>
                  </a:solidFill>
                </a:endParaRPr>
              </a:p>
            </p:txBody>
          </p:sp>
        </p:grpSp>
        <p:sp>
          <p:nvSpPr>
            <p:cNvPr id="29" name="矩形 16"/>
            <p:cNvSpPr>
              <a:spLocks noChangeArrowheads="1"/>
            </p:cNvSpPr>
            <p:nvPr/>
          </p:nvSpPr>
          <p:spPr bwMode="auto">
            <a:xfrm>
              <a:off x="8039100" y="3430588"/>
              <a:ext cx="1584326" cy="844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b="1">
                  <a:solidFill>
                    <a:schemeClr val="tx1"/>
                  </a:solidFill>
                  <a:latin typeface="Times New Roman" panose="02020603050405020304" pitchFamily="18" charset="0"/>
                  <a:ea typeface="宋体" panose="02010600030101010101" pitchFamily="2" charset="-122"/>
                </a:defRPr>
              </a:lvl1pPr>
              <a:lvl2pPr marL="742950" indent="-285750">
                <a:defRPr sz="1400" b="1">
                  <a:solidFill>
                    <a:schemeClr val="tx1"/>
                  </a:solidFill>
                  <a:latin typeface="Times New Roman" panose="02020603050405020304" pitchFamily="18" charset="0"/>
                  <a:ea typeface="宋体" panose="02010600030101010101" pitchFamily="2" charset="-122"/>
                </a:defRPr>
              </a:lvl2pPr>
              <a:lvl3pPr marL="1143000" indent="-228600">
                <a:defRPr sz="1400" b="1">
                  <a:solidFill>
                    <a:schemeClr val="tx1"/>
                  </a:solidFill>
                  <a:latin typeface="Times New Roman" panose="02020603050405020304" pitchFamily="18" charset="0"/>
                  <a:ea typeface="宋体" panose="02010600030101010101" pitchFamily="2" charset="-122"/>
                </a:defRPr>
              </a:lvl3pPr>
              <a:lvl4pPr marL="1600200" indent="-228600">
                <a:defRPr sz="1400" b="1">
                  <a:solidFill>
                    <a:schemeClr val="tx1"/>
                  </a:solidFill>
                  <a:latin typeface="Times New Roman" panose="02020603050405020304" pitchFamily="18" charset="0"/>
                  <a:ea typeface="宋体" panose="02010600030101010101" pitchFamily="2" charset="-122"/>
                </a:defRPr>
              </a:lvl4pPr>
              <a:lvl5pPr marL="2057400" indent="-228600">
                <a:defRPr sz="1400" b="1">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1400" b="1">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1400" b="1">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1400" b="1">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1400" b="1">
                  <a:solidFill>
                    <a:schemeClr val="tx1"/>
                  </a:solidFill>
                  <a:latin typeface="Times New Roman" panose="02020603050405020304" pitchFamily="18" charset="0"/>
                  <a:ea typeface="宋体" panose="02010600030101010101" pitchFamily="2" charset="-122"/>
                </a:defRPr>
              </a:lvl9pPr>
            </a:lstStyle>
            <a:p>
              <a:r>
                <a:rPr lang="zh-CN" altLang="en-US" sz="2400">
                  <a:solidFill>
                    <a:prstClr val="black"/>
                  </a:solidFill>
                </a:rPr>
                <a:t>典例评析</a:t>
              </a:r>
              <a:endParaRPr lang="en-US" altLang="zh-CN" sz="2400">
                <a:solidFill>
                  <a:prstClr val="black"/>
                </a:solidFill>
              </a:endParaRPr>
            </a:p>
            <a:p>
              <a:r>
                <a:rPr lang="zh-CN" altLang="en-US" sz="2400">
                  <a:solidFill>
                    <a:prstClr val="black"/>
                  </a:solidFill>
                </a:rPr>
                <a:t>深化提高</a:t>
              </a:r>
              <a:endParaRPr lang="zh-CN" altLang="en-US" sz="2400">
                <a:solidFill>
                  <a:prstClr val="black"/>
                </a:solidFill>
              </a:endParaRPr>
            </a:p>
          </p:txBody>
        </p:sp>
        <p:sp>
          <p:nvSpPr>
            <p:cNvPr id="30" name="矩形 17"/>
            <p:cNvSpPr>
              <a:spLocks noChangeArrowheads="1"/>
            </p:cNvSpPr>
            <p:nvPr/>
          </p:nvSpPr>
          <p:spPr bwMode="auto">
            <a:xfrm>
              <a:off x="10296525" y="3430588"/>
              <a:ext cx="1447019" cy="844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b="1">
                  <a:solidFill>
                    <a:schemeClr val="tx1"/>
                  </a:solidFill>
                  <a:latin typeface="Times New Roman" panose="02020603050405020304" pitchFamily="18" charset="0"/>
                  <a:ea typeface="宋体" panose="02010600030101010101" pitchFamily="2" charset="-122"/>
                </a:defRPr>
              </a:lvl1pPr>
              <a:lvl2pPr marL="742950" indent="-285750">
                <a:defRPr sz="1400" b="1">
                  <a:solidFill>
                    <a:schemeClr val="tx1"/>
                  </a:solidFill>
                  <a:latin typeface="Times New Roman" panose="02020603050405020304" pitchFamily="18" charset="0"/>
                  <a:ea typeface="宋体" panose="02010600030101010101" pitchFamily="2" charset="-122"/>
                </a:defRPr>
              </a:lvl2pPr>
              <a:lvl3pPr marL="1143000" indent="-228600">
                <a:defRPr sz="1400" b="1">
                  <a:solidFill>
                    <a:schemeClr val="tx1"/>
                  </a:solidFill>
                  <a:latin typeface="Times New Roman" panose="02020603050405020304" pitchFamily="18" charset="0"/>
                  <a:ea typeface="宋体" panose="02010600030101010101" pitchFamily="2" charset="-122"/>
                </a:defRPr>
              </a:lvl3pPr>
              <a:lvl4pPr marL="1600200" indent="-228600">
                <a:defRPr sz="1400" b="1">
                  <a:solidFill>
                    <a:schemeClr val="tx1"/>
                  </a:solidFill>
                  <a:latin typeface="Times New Roman" panose="02020603050405020304" pitchFamily="18" charset="0"/>
                  <a:ea typeface="宋体" panose="02010600030101010101" pitchFamily="2" charset="-122"/>
                </a:defRPr>
              </a:lvl4pPr>
              <a:lvl5pPr marL="2057400" indent="-228600">
                <a:defRPr sz="1400" b="1">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1400" b="1">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1400" b="1">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1400" b="1">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1400" b="1">
                  <a:solidFill>
                    <a:schemeClr val="tx1"/>
                  </a:solidFill>
                  <a:latin typeface="Times New Roman" panose="02020603050405020304" pitchFamily="18" charset="0"/>
                  <a:ea typeface="宋体" panose="02010600030101010101" pitchFamily="2" charset="-122"/>
                </a:defRPr>
              </a:lvl9pPr>
            </a:lstStyle>
            <a:p>
              <a:r>
                <a:rPr lang="zh-CN" altLang="en-US" sz="2400">
                  <a:solidFill>
                    <a:prstClr val="black"/>
                  </a:solidFill>
                </a:rPr>
                <a:t>变式巩固</a:t>
              </a:r>
              <a:endParaRPr lang="en-US" altLang="zh-CN" sz="2400">
                <a:solidFill>
                  <a:prstClr val="black"/>
                </a:solidFill>
              </a:endParaRPr>
            </a:p>
            <a:p>
              <a:r>
                <a:rPr lang="zh-CN" altLang="en-US" sz="2400">
                  <a:solidFill>
                    <a:prstClr val="black"/>
                  </a:solidFill>
                </a:rPr>
                <a:t>拓展完善</a:t>
              </a:r>
              <a:endParaRPr lang="zh-CN" altLang="en-US" sz="2400">
                <a:solidFill>
                  <a:prstClr val="black"/>
                </a:solidFill>
              </a:endParaRPr>
            </a:p>
          </p:txBody>
        </p:sp>
      </p:grpSp>
      <p:grpSp>
        <p:nvGrpSpPr>
          <p:cNvPr id="44" name="组合 57"/>
          <p:cNvGrpSpPr/>
          <p:nvPr/>
        </p:nvGrpSpPr>
        <p:grpSpPr>
          <a:xfrm>
            <a:off x="463550" y="5646740"/>
            <a:ext cx="11588750" cy="1139825"/>
            <a:chOff x="340515" y="3298825"/>
            <a:chExt cx="11587960" cy="1139825"/>
          </a:xfrm>
        </p:grpSpPr>
        <p:grpSp>
          <p:nvGrpSpPr>
            <p:cNvPr id="45" name="组合 58"/>
            <p:cNvGrpSpPr/>
            <p:nvPr/>
          </p:nvGrpSpPr>
          <p:grpSpPr>
            <a:xfrm>
              <a:off x="340515" y="3337086"/>
              <a:ext cx="6756853" cy="1075417"/>
              <a:chOff x="340515" y="3337086"/>
              <a:chExt cx="6756853" cy="1075417"/>
            </a:xfrm>
          </p:grpSpPr>
          <p:sp>
            <p:nvSpPr>
              <p:cNvPr id="60" name="任意多边形 73"/>
              <p:cNvSpPr/>
              <p:nvPr/>
            </p:nvSpPr>
            <p:spPr>
              <a:xfrm>
                <a:off x="340515" y="3336925"/>
                <a:ext cx="1777879" cy="1068387"/>
              </a:xfrm>
              <a:custGeom>
                <a:avLst/>
                <a:gdLst>
                  <a:gd name="connsiteX0" fmla="*/ 0 w 1778119"/>
                  <a:gd name="connsiteY0" fmla="*/ 106687 h 1066871"/>
                  <a:gd name="connsiteX1" fmla="*/ 106687 w 1778119"/>
                  <a:gd name="connsiteY1" fmla="*/ 0 h 1066871"/>
                  <a:gd name="connsiteX2" fmla="*/ 1671432 w 1778119"/>
                  <a:gd name="connsiteY2" fmla="*/ 0 h 1066871"/>
                  <a:gd name="connsiteX3" fmla="*/ 1778119 w 1778119"/>
                  <a:gd name="connsiteY3" fmla="*/ 106687 h 1066871"/>
                  <a:gd name="connsiteX4" fmla="*/ 1778119 w 1778119"/>
                  <a:gd name="connsiteY4" fmla="*/ 960184 h 1066871"/>
                  <a:gd name="connsiteX5" fmla="*/ 1671432 w 1778119"/>
                  <a:gd name="connsiteY5" fmla="*/ 1066871 h 1066871"/>
                  <a:gd name="connsiteX6" fmla="*/ 106687 w 1778119"/>
                  <a:gd name="connsiteY6" fmla="*/ 1066871 h 1066871"/>
                  <a:gd name="connsiteX7" fmla="*/ 0 w 1778119"/>
                  <a:gd name="connsiteY7" fmla="*/ 960184 h 1066871"/>
                  <a:gd name="connsiteX8" fmla="*/ 0 w 1778119"/>
                  <a:gd name="connsiteY8" fmla="*/ 106687 h 1066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8118" h="1066871">
                    <a:moveTo>
                      <a:pt x="0" y="106687"/>
                    </a:moveTo>
                    <a:cubicBezTo>
                      <a:pt x="0" y="47765"/>
                      <a:pt x="47765" y="0"/>
                      <a:pt x="106687" y="0"/>
                    </a:cubicBezTo>
                    <a:lnTo>
                      <a:pt x="1671432" y="0"/>
                    </a:lnTo>
                    <a:cubicBezTo>
                      <a:pt x="1730354" y="0"/>
                      <a:pt x="1778119" y="47765"/>
                      <a:pt x="1778119" y="106687"/>
                    </a:cubicBezTo>
                    <a:lnTo>
                      <a:pt x="1778119" y="960184"/>
                    </a:lnTo>
                    <a:cubicBezTo>
                      <a:pt x="1778119" y="1019106"/>
                      <a:pt x="1730354" y="1066871"/>
                      <a:pt x="1671432" y="1066871"/>
                    </a:cubicBezTo>
                    <a:lnTo>
                      <a:pt x="106687" y="1066871"/>
                    </a:lnTo>
                    <a:cubicBezTo>
                      <a:pt x="47765" y="1066871"/>
                      <a:pt x="0" y="1019106"/>
                      <a:pt x="0" y="960184"/>
                    </a:cubicBezTo>
                    <a:lnTo>
                      <a:pt x="0" y="106687"/>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122688" tIns="122688" rIns="122688" bIns="122688" anchor="ctr"/>
              <a:lstStyle/>
              <a:p>
                <a:pPr algn="ctr" defTabSz="1066165">
                  <a:lnSpc>
                    <a:spcPct val="90000"/>
                  </a:lnSpc>
                  <a:spcAft>
                    <a:spcPct val="35000"/>
                  </a:spcAft>
                  <a:defRPr/>
                </a:pPr>
                <a:r>
                  <a:rPr lang="zh-CN" altLang="en-US" sz="2400">
                    <a:solidFill>
                      <a:prstClr val="black"/>
                    </a:solidFill>
                  </a:rPr>
                  <a:t>自查自纠</a:t>
                </a:r>
                <a:endParaRPr lang="zh-CN" altLang="en-US" sz="2400">
                  <a:solidFill>
                    <a:prstClr val="black"/>
                  </a:solidFill>
                </a:endParaRPr>
              </a:p>
            </p:txBody>
          </p:sp>
          <p:sp>
            <p:nvSpPr>
              <p:cNvPr id="61" name="任意多边形 74"/>
              <p:cNvSpPr/>
              <p:nvPr/>
            </p:nvSpPr>
            <p:spPr>
              <a:xfrm rot="11684">
                <a:off x="2302531" y="3654425"/>
                <a:ext cx="390498" cy="441325"/>
              </a:xfrm>
              <a:custGeom>
                <a:avLst/>
                <a:gdLst>
                  <a:gd name="connsiteX0" fmla="*/ 0 w 390194"/>
                  <a:gd name="connsiteY0" fmla="*/ 88195 h 440973"/>
                  <a:gd name="connsiteX1" fmla="*/ 195097 w 390194"/>
                  <a:gd name="connsiteY1" fmla="*/ 88195 h 440973"/>
                  <a:gd name="connsiteX2" fmla="*/ 195097 w 390194"/>
                  <a:gd name="connsiteY2" fmla="*/ 0 h 440973"/>
                  <a:gd name="connsiteX3" fmla="*/ 390194 w 390194"/>
                  <a:gd name="connsiteY3" fmla="*/ 220487 h 440973"/>
                  <a:gd name="connsiteX4" fmla="*/ 195097 w 390194"/>
                  <a:gd name="connsiteY4" fmla="*/ 440973 h 440973"/>
                  <a:gd name="connsiteX5" fmla="*/ 195097 w 390194"/>
                  <a:gd name="connsiteY5" fmla="*/ 352778 h 440973"/>
                  <a:gd name="connsiteX6" fmla="*/ 0 w 390194"/>
                  <a:gd name="connsiteY6" fmla="*/ 352778 h 440973"/>
                  <a:gd name="connsiteX7" fmla="*/ 0 w 390194"/>
                  <a:gd name="connsiteY7" fmla="*/ 88195 h 440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0194" h="440973">
                    <a:moveTo>
                      <a:pt x="0" y="88195"/>
                    </a:moveTo>
                    <a:lnTo>
                      <a:pt x="195097" y="88195"/>
                    </a:lnTo>
                    <a:lnTo>
                      <a:pt x="195097" y="0"/>
                    </a:lnTo>
                    <a:lnTo>
                      <a:pt x="390194" y="220487"/>
                    </a:lnTo>
                    <a:lnTo>
                      <a:pt x="195097" y="440973"/>
                    </a:lnTo>
                    <a:lnTo>
                      <a:pt x="195097" y="352778"/>
                    </a:lnTo>
                    <a:lnTo>
                      <a:pt x="0" y="352778"/>
                    </a:lnTo>
                    <a:lnTo>
                      <a:pt x="0" y="88195"/>
                    </a:lnTo>
                    <a:close/>
                  </a:path>
                </a:pathLst>
              </a:custGeom>
              <a:solidFill>
                <a:srgbClr val="FF0000"/>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txBody>
              <a:bodyPr lIns="-1" tIns="88194" rIns="117058" bIns="88195" anchor="ctr"/>
              <a:lstStyle/>
              <a:p>
                <a:pPr algn="ctr" defTabSz="888365">
                  <a:lnSpc>
                    <a:spcPct val="90000"/>
                  </a:lnSpc>
                  <a:spcAft>
                    <a:spcPct val="35000"/>
                  </a:spcAft>
                  <a:defRPr/>
                </a:pPr>
                <a:endParaRPr lang="zh-CN" altLang="en-US" sz="2000">
                  <a:solidFill>
                    <a:prstClr val="white"/>
                  </a:solidFill>
                </a:endParaRPr>
              </a:p>
            </p:txBody>
          </p:sp>
          <p:sp>
            <p:nvSpPr>
              <p:cNvPr id="62" name="任意多边形 75"/>
              <p:cNvSpPr/>
              <p:nvPr/>
            </p:nvSpPr>
            <p:spPr>
              <a:xfrm>
                <a:off x="2854943" y="3344862"/>
                <a:ext cx="1777879" cy="1068388"/>
              </a:xfrm>
              <a:custGeom>
                <a:avLst/>
                <a:gdLst>
                  <a:gd name="connsiteX0" fmla="*/ 0 w 1778119"/>
                  <a:gd name="connsiteY0" fmla="*/ 106687 h 1066871"/>
                  <a:gd name="connsiteX1" fmla="*/ 106687 w 1778119"/>
                  <a:gd name="connsiteY1" fmla="*/ 0 h 1066871"/>
                  <a:gd name="connsiteX2" fmla="*/ 1671432 w 1778119"/>
                  <a:gd name="connsiteY2" fmla="*/ 0 h 1066871"/>
                  <a:gd name="connsiteX3" fmla="*/ 1778119 w 1778119"/>
                  <a:gd name="connsiteY3" fmla="*/ 106687 h 1066871"/>
                  <a:gd name="connsiteX4" fmla="*/ 1778119 w 1778119"/>
                  <a:gd name="connsiteY4" fmla="*/ 960184 h 1066871"/>
                  <a:gd name="connsiteX5" fmla="*/ 1671432 w 1778119"/>
                  <a:gd name="connsiteY5" fmla="*/ 1066871 h 1066871"/>
                  <a:gd name="connsiteX6" fmla="*/ 106687 w 1778119"/>
                  <a:gd name="connsiteY6" fmla="*/ 1066871 h 1066871"/>
                  <a:gd name="connsiteX7" fmla="*/ 0 w 1778119"/>
                  <a:gd name="connsiteY7" fmla="*/ 960184 h 1066871"/>
                  <a:gd name="connsiteX8" fmla="*/ 0 w 1778119"/>
                  <a:gd name="connsiteY8" fmla="*/ 106687 h 1066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8118" h="1066871">
                    <a:moveTo>
                      <a:pt x="0" y="106687"/>
                    </a:moveTo>
                    <a:cubicBezTo>
                      <a:pt x="0" y="47765"/>
                      <a:pt x="47765" y="0"/>
                      <a:pt x="106687" y="0"/>
                    </a:cubicBezTo>
                    <a:lnTo>
                      <a:pt x="1671432" y="0"/>
                    </a:lnTo>
                    <a:cubicBezTo>
                      <a:pt x="1730354" y="0"/>
                      <a:pt x="1778119" y="47765"/>
                      <a:pt x="1778119" y="106687"/>
                    </a:cubicBezTo>
                    <a:lnTo>
                      <a:pt x="1778119" y="960184"/>
                    </a:lnTo>
                    <a:cubicBezTo>
                      <a:pt x="1778119" y="1019106"/>
                      <a:pt x="1730354" y="1066871"/>
                      <a:pt x="1671432" y="1066871"/>
                    </a:cubicBezTo>
                    <a:lnTo>
                      <a:pt x="106687" y="1066871"/>
                    </a:lnTo>
                    <a:cubicBezTo>
                      <a:pt x="47765" y="1066871"/>
                      <a:pt x="0" y="1019106"/>
                      <a:pt x="0" y="960184"/>
                    </a:cubicBezTo>
                    <a:lnTo>
                      <a:pt x="0" y="106687"/>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122688" tIns="122688" rIns="122688" bIns="122688" anchor="ctr"/>
              <a:lstStyle/>
              <a:p>
                <a:pPr algn="ctr" defTabSz="1066165">
                  <a:lnSpc>
                    <a:spcPct val="90000"/>
                  </a:lnSpc>
                  <a:spcAft>
                    <a:spcPct val="35000"/>
                  </a:spcAft>
                  <a:defRPr/>
                </a:pPr>
                <a:r>
                  <a:rPr lang="zh-CN" altLang="en-US" sz="2400">
                    <a:solidFill>
                      <a:prstClr val="black"/>
                    </a:solidFill>
                  </a:rPr>
                  <a:t>合作交流</a:t>
                </a:r>
                <a:endParaRPr lang="en-US" altLang="zh-CN" sz="2400">
                  <a:solidFill>
                    <a:prstClr val="black"/>
                  </a:solidFill>
                </a:endParaRPr>
              </a:p>
            </p:txBody>
          </p:sp>
          <p:sp>
            <p:nvSpPr>
              <p:cNvPr id="63" name="任意多边形 76"/>
              <p:cNvSpPr/>
              <p:nvPr/>
            </p:nvSpPr>
            <p:spPr>
              <a:xfrm rot="21588080">
                <a:off x="4804260" y="3654425"/>
                <a:ext cx="365100" cy="441325"/>
              </a:xfrm>
              <a:custGeom>
                <a:avLst/>
                <a:gdLst>
                  <a:gd name="connsiteX0" fmla="*/ 0 w 363732"/>
                  <a:gd name="connsiteY0" fmla="*/ 88195 h 440973"/>
                  <a:gd name="connsiteX1" fmla="*/ 181866 w 363732"/>
                  <a:gd name="connsiteY1" fmla="*/ 88195 h 440973"/>
                  <a:gd name="connsiteX2" fmla="*/ 181866 w 363732"/>
                  <a:gd name="connsiteY2" fmla="*/ 0 h 440973"/>
                  <a:gd name="connsiteX3" fmla="*/ 363732 w 363732"/>
                  <a:gd name="connsiteY3" fmla="*/ 220487 h 440973"/>
                  <a:gd name="connsiteX4" fmla="*/ 181866 w 363732"/>
                  <a:gd name="connsiteY4" fmla="*/ 440973 h 440973"/>
                  <a:gd name="connsiteX5" fmla="*/ 181866 w 363732"/>
                  <a:gd name="connsiteY5" fmla="*/ 352778 h 440973"/>
                  <a:gd name="connsiteX6" fmla="*/ 0 w 363732"/>
                  <a:gd name="connsiteY6" fmla="*/ 352778 h 440973"/>
                  <a:gd name="connsiteX7" fmla="*/ 0 w 363732"/>
                  <a:gd name="connsiteY7" fmla="*/ 88195 h 440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3732" h="440973">
                    <a:moveTo>
                      <a:pt x="0" y="88195"/>
                    </a:moveTo>
                    <a:lnTo>
                      <a:pt x="181866" y="88195"/>
                    </a:lnTo>
                    <a:lnTo>
                      <a:pt x="181866" y="0"/>
                    </a:lnTo>
                    <a:lnTo>
                      <a:pt x="363732" y="220487"/>
                    </a:lnTo>
                    <a:lnTo>
                      <a:pt x="181866" y="440973"/>
                    </a:lnTo>
                    <a:lnTo>
                      <a:pt x="181866" y="352778"/>
                    </a:lnTo>
                    <a:lnTo>
                      <a:pt x="0" y="352778"/>
                    </a:lnTo>
                    <a:lnTo>
                      <a:pt x="0" y="88195"/>
                    </a:lnTo>
                    <a:close/>
                  </a:path>
                </a:pathLst>
              </a:custGeom>
              <a:solidFill>
                <a:srgbClr val="FF0000"/>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txBody>
              <a:bodyPr lIns="-1" tIns="88194" rIns="109120" bIns="88195" anchor="ctr"/>
              <a:lstStyle/>
              <a:p>
                <a:pPr algn="ctr" defTabSz="888365">
                  <a:lnSpc>
                    <a:spcPct val="90000"/>
                  </a:lnSpc>
                  <a:spcAft>
                    <a:spcPct val="35000"/>
                  </a:spcAft>
                  <a:defRPr/>
                </a:pPr>
                <a:endParaRPr lang="zh-CN" altLang="en-US" sz="2000">
                  <a:solidFill>
                    <a:prstClr val="white"/>
                  </a:solidFill>
                </a:endParaRPr>
              </a:p>
            </p:txBody>
          </p:sp>
          <p:sp>
            <p:nvSpPr>
              <p:cNvPr id="64" name="任意多边形 77"/>
              <p:cNvSpPr/>
              <p:nvPr/>
            </p:nvSpPr>
            <p:spPr>
              <a:xfrm>
                <a:off x="5320163" y="3336925"/>
                <a:ext cx="1777879" cy="1068387"/>
              </a:xfrm>
              <a:custGeom>
                <a:avLst/>
                <a:gdLst>
                  <a:gd name="connsiteX0" fmla="*/ 0 w 1778119"/>
                  <a:gd name="connsiteY0" fmla="*/ 106687 h 1066871"/>
                  <a:gd name="connsiteX1" fmla="*/ 106687 w 1778119"/>
                  <a:gd name="connsiteY1" fmla="*/ 0 h 1066871"/>
                  <a:gd name="connsiteX2" fmla="*/ 1671432 w 1778119"/>
                  <a:gd name="connsiteY2" fmla="*/ 0 h 1066871"/>
                  <a:gd name="connsiteX3" fmla="*/ 1778119 w 1778119"/>
                  <a:gd name="connsiteY3" fmla="*/ 106687 h 1066871"/>
                  <a:gd name="connsiteX4" fmla="*/ 1778119 w 1778119"/>
                  <a:gd name="connsiteY4" fmla="*/ 960184 h 1066871"/>
                  <a:gd name="connsiteX5" fmla="*/ 1671432 w 1778119"/>
                  <a:gd name="connsiteY5" fmla="*/ 1066871 h 1066871"/>
                  <a:gd name="connsiteX6" fmla="*/ 106687 w 1778119"/>
                  <a:gd name="connsiteY6" fmla="*/ 1066871 h 1066871"/>
                  <a:gd name="connsiteX7" fmla="*/ 0 w 1778119"/>
                  <a:gd name="connsiteY7" fmla="*/ 960184 h 1066871"/>
                  <a:gd name="connsiteX8" fmla="*/ 0 w 1778119"/>
                  <a:gd name="connsiteY8" fmla="*/ 106687 h 1066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8118" h="1066871">
                    <a:moveTo>
                      <a:pt x="0" y="106687"/>
                    </a:moveTo>
                    <a:cubicBezTo>
                      <a:pt x="0" y="47765"/>
                      <a:pt x="47765" y="0"/>
                      <a:pt x="106687" y="0"/>
                    </a:cubicBezTo>
                    <a:lnTo>
                      <a:pt x="1671432" y="0"/>
                    </a:lnTo>
                    <a:cubicBezTo>
                      <a:pt x="1730354" y="0"/>
                      <a:pt x="1778119" y="47765"/>
                      <a:pt x="1778119" y="106687"/>
                    </a:cubicBezTo>
                    <a:lnTo>
                      <a:pt x="1778119" y="960184"/>
                    </a:lnTo>
                    <a:cubicBezTo>
                      <a:pt x="1778119" y="1019106"/>
                      <a:pt x="1730354" y="1066871"/>
                      <a:pt x="1671432" y="1066871"/>
                    </a:cubicBezTo>
                    <a:lnTo>
                      <a:pt x="106687" y="1066871"/>
                    </a:lnTo>
                    <a:cubicBezTo>
                      <a:pt x="47765" y="1066871"/>
                      <a:pt x="0" y="1019106"/>
                      <a:pt x="0" y="960184"/>
                    </a:cubicBezTo>
                    <a:lnTo>
                      <a:pt x="0" y="106687"/>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122688" tIns="122688" rIns="122688" bIns="122688" anchor="ctr"/>
              <a:lstStyle/>
              <a:p>
                <a:pPr algn="ctr" defTabSz="1066165">
                  <a:lnSpc>
                    <a:spcPct val="90000"/>
                  </a:lnSpc>
                  <a:spcAft>
                    <a:spcPct val="35000"/>
                  </a:spcAft>
                  <a:defRPr/>
                </a:pPr>
                <a:r>
                  <a:rPr lang="zh-CN" altLang="en-US" sz="2400">
                    <a:solidFill>
                      <a:prstClr val="black"/>
                    </a:solidFill>
                  </a:rPr>
                  <a:t>问题汇报</a:t>
                </a:r>
                <a:endParaRPr lang="en-US" altLang="zh-CN" sz="2400">
                  <a:solidFill>
                    <a:prstClr val="black"/>
                  </a:solidFill>
                </a:endParaRPr>
              </a:p>
            </p:txBody>
          </p:sp>
        </p:grpSp>
        <p:grpSp>
          <p:nvGrpSpPr>
            <p:cNvPr id="46" name="组合 4"/>
            <p:cNvGrpSpPr/>
            <p:nvPr/>
          </p:nvGrpSpPr>
          <p:grpSpPr>
            <a:xfrm>
              <a:off x="7319342" y="3645818"/>
              <a:ext cx="432048" cy="504057"/>
              <a:chOff x="5344416" y="2444251"/>
              <a:chExt cx="452600" cy="529457"/>
            </a:xfrm>
            <a:solidFill>
              <a:srgbClr val="FF0000"/>
            </a:solidFill>
          </p:grpSpPr>
          <p:sp>
            <p:nvSpPr>
              <p:cNvPr id="58" name="右箭头 71"/>
              <p:cNvSpPr/>
              <p:nvPr/>
            </p:nvSpPr>
            <p:spPr>
              <a:xfrm>
                <a:off x="5344416" y="2444251"/>
                <a:ext cx="452600" cy="529457"/>
              </a:xfrm>
              <a:prstGeom prst="rightArrow">
                <a:avLst>
                  <a:gd name="adj1" fmla="val 60000"/>
                  <a:gd name="adj2" fmla="val 50000"/>
                </a:avLst>
              </a:prstGeom>
              <a:grp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a:solidFill>
                    <a:prstClr val="white"/>
                  </a:solidFill>
                </a:endParaRPr>
              </a:p>
            </p:txBody>
          </p:sp>
          <p:sp>
            <p:nvSpPr>
              <p:cNvPr id="59" name="右箭头 4"/>
              <p:cNvSpPr/>
              <p:nvPr/>
            </p:nvSpPr>
            <p:spPr>
              <a:xfrm>
                <a:off x="5344416" y="2550142"/>
                <a:ext cx="316820" cy="317675"/>
              </a:xfrm>
              <a:prstGeom prst="rect">
                <a:avLst/>
              </a:prstGeom>
              <a:grpFill/>
            </p:spPr>
            <p:style>
              <a:lnRef idx="0">
                <a:scrgbClr r="0" g="0" b="0"/>
              </a:lnRef>
              <a:fillRef idx="0">
                <a:scrgbClr r="0" g="0" b="0"/>
              </a:fillRef>
              <a:effectRef idx="0">
                <a:scrgbClr r="0" g="0" b="0"/>
              </a:effectRef>
              <a:fontRef idx="minor">
                <a:schemeClr val="lt1"/>
              </a:fontRef>
            </p:style>
            <p:txBody>
              <a:bodyPr lIns="0" tIns="0" rIns="0" bIns="0" anchor="ctr"/>
              <a:lstStyle/>
              <a:p>
                <a:pPr algn="ctr" defTabSz="1066165">
                  <a:lnSpc>
                    <a:spcPct val="90000"/>
                  </a:lnSpc>
                  <a:spcAft>
                    <a:spcPct val="35000"/>
                  </a:spcAft>
                  <a:defRPr/>
                </a:pPr>
                <a:endParaRPr lang="zh-CN" altLang="en-US" sz="2400">
                  <a:solidFill>
                    <a:prstClr val="white"/>
                  </a:solidFill>
                </a:endParaRPr>
              </a:p>
            </p:txBody>
          </p:sp>
        </p:grpSp>
        <p:grpSp>
          <p:nvGrpSpPr>
            <p:cNvPr id="47" name="组合 7"/>
            <p:cNvGrpSpPr/>
            <p:nvPr/>
          </p:nvGrpSpPr>
          <p:grpSpPr>
            <a:xfrm>
              <a:off x="7823200" y="3332163"/>
              <a:ext cx="1800225" cy="1106487"/>
              <a:chOff x="5984889" y="1981892"/>
              <a:chExt cx="2134909" cy="1330042"/>
            </a:xfrm>
          </p:grpSpPr>
          <p:sp>
            <p:nvSpPr>
              <p:cNvPr id="56" name="圆角矩形 69"/>
              <p:cNvSpPr/>
              <p:nvPr/>
            </p:nvSpPr>
            <p:spPr>
              <a:xfrm>
                <a:off x="5985221" y="1981891"/>
                <a:ext cx="2134763" cy="1280429"/>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a:solidFill>
                    <a:prstClr val="white"/>
                  </a:solidFill>
                </a:endParaRPr>
              </a:p>
            </p:txBody>
          </p:sp>
          <p:sp>
            <p:nvSpPr>
              <p:cNvPr id="57" name="圆角矩形 4"/>
              <p:cNvSpPr/>
              <p:nvPr/>
            </p:nvSpPr>
            <p:spPr>
              <a:xfrm>
                <a:off x="6022871" y="2105927"/>
                <a:ext cx="2059463" cy="1206007"/>
              </a:xfrm>
              <a:prstGeom prst="rect">
                <a:avLst/>
              </a:prstGeom>
            </p:spPr>
            <p:style>
              <a:lnRef idx="0">
                <a:scrgbClr r="0" g="0" b="0"/>
              </a:lnRef>
              <a:fillRef idx="0">
                <a:scrgbClr r="0" g="0" b="0"/>
              </a:fillRef>
              <a:effectRef idx="0">
                <a:scrgbClr r="0" g="0" b="0"/>
              </a:effectRef>
              <a:fontRef idx="minor">
                <a:schemeClr val="lt1"/>
              </a:fontRef>
            </p:style>
            <p:txBody>
              <a:bodyPr lIns="201930" tIns="201930" rIns="201930" bIns="201930" anchor="ctr"/>
              <a:lstStyle/>
              <a:p>
                <a:pPr algn="ctr" defTabSz="2354580">
                  <a:lnSpc>
                    <a:spcPct val="90000"/>
                  </a:lnSpc>
                  <a:spcAft>
                    <a:spcPct val="35000"/>
                  </a:spcAft>
                  <a:defRPr/>
                </a:pPr>
                <a:endParaRPr lang="zh-CN" altLang="en-US" sz="5300">
                  <a:solidFill>
                    <a:prstClr val="white"/>
                  </a:solidFill>
                </a:endParaRPr>
              </a:p>
            </p:txBody>
          </p:sp>
        </p:grpSp>
        <p:grpSp>
          <p:nvGrpSpPr>
            <p:cNvPr id="48" name="组合 10"/>
            <p:cNvGrpSpPr/>
            <p:nvPr/>
          </p:nvGrpSpPr>
          <p:grpSpPr>
            <a:xfrm>
              <a:off x="9750693" y="3636893"/>
              <a:ext cx="376961" cy="440973"/>
              <a:chOff x="1961880" y="2308473"/>
              <a:chExt cx="376961" cy="440973"/>
            </a:xfrm>
            <a:solidFill>
              <a:srgbClr val="FF0000"/>
            </a:solidFill>
          </p:grpSpPr>
          <p:sp>
            <p:nvSpPr>
              <p:cNvPr id="54" name="右箭头 67"/>
              <p:cNvSpPr/>
              <p:nvPr/>
            </p:nvSpPr>
            <p:spPr>
              <a:xfrm>
                <a:off x="1961880" y="2308473"/>
                <a:ext cx="376961" cy="440973"/>
              </a:xfrm>
              <a:prstGeom prst="rightArrow">
                <a:avLst>
                  <a:gd name="adj1" fmla="val 60000"/>
                  <a:gd name="adj2" fmla="val 50000"/>
                </a:avLst>
              </a:prstGeom>
              <a:grp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a:solidFill>
                    <a:prstClr val="white"/>
                  </a:solidFill>
                </a:endParaRPr>
              </a:p>
            </p:txBody>
          </p:sp>
          <p:sp>
            <p:nvSpPr>
              <p:cNvPr id="55" name="右箭头 4"/>
              <p:cNvSpPr/>
              <p:nvPr/>
            </p:nvSpPr>
            <p:spPr>
              <a:xfrm>
                <a:off x="1961880" y="2396668"/>
                <a:ext cx="263873" cy="264583"/>
              </a:xfrm>
              <a:prstGeom prst="rect">
                <a:avLst/>
              </a:prstGeom>
              <a:grpFill/>
            </p:spPr>
            <p:style>
              <a:lnRef idx="0">
                <a:scrgbClr r="0" g="0" b="0"/>
              </a:lnRef>
              <a:fillRef idx="0">
                <a:scrgbClr r="0" g="0" b="0"/>
              </a:fillRef>
              <a:effectRef idx="0">
                <a:scrgbClr r="0" g="0" b="0"/>
              </a:effectRef>
              <a:fontRef idx="minor">
                <a:schemeClr val="lt1"/>
              </a:fontRef>
            </p:style>
            <p:txBody>
              <a:bodyPr lIns="0" tIns="0" rIns="0" bIns="0" anchor="ctr"/>
              <a:lstStyle/>
              <a:p>
                <a:pPr algn="ctr" defTabSz="888365">
                  <a:lnSpc>
                    <a:spcPct val="90000"/>
                  </a:lnSpc>
                  <a:spcAft>
                    <a:spcPct val="35000"/>
                  </a:spcAft>
                  <a:defRPr/>
                </a:pPr>
                <a:endParaRPr lang="zh-CN" altLang="en-US" sz="2000">
                  <a:solidFill>
                    <a:prstClr val="white"/>
                  </a:solidFill>
                </a:endParaRPr>
              </a:p>
            </p:txBody>
          </p:sp>
        </p:grpSp>
        <p:grpSp>
          <p:nvGrpSpPr>
            <p:cNvPr id="49" name="组合 13"/>
            <p:cNvGrpSpPr/>
            <p:nvPr/>
          </p:nvGrpSpPr>
          <p:grpSpPr>
            <a:xfrm>
              <a:off x="10150475" y="3298825"/>
              <a:ext cx="1778000" cy="1066800"/>
              <a:chOff x="4984683" y="1995524"/>
              <a:chExt cx="1778119" cy="1066871"/>
            </a:xfrm>
          </p:grpSpPr>
          <p:sp>
            <p:nvSpPr>
              <p:cNvPr id="52" name="圆角矩形 65"/>
              <p:cNvSpPr/>
              <p:nvPr/>
            </p:nvSpPr>
            <p:spPr>
              <a:xfrm>
                <a:off x="4984804" y="1995524"/>
                <a:ext cx="1777998" cy="1066871"/>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a:solidFill>
                    <a:prstClr val="white"/>
                  </a:solidFill>
                </a:endParaRPr>
              </a:p>
            </p:txBody>
          </p:sp>
          <p:sp>
            <p:nvSpPr>
              <p:cNvPr id="53" name="圆角矩形 4"/>
              <p:cNvSpPr/>
              <p:nvPr/>
            </p:nvSpPr>
            <p:spPr>
              <a:xfrm>
                <a:off x="5016554" y="2027276"/>
                <a:ext cx="1714498" cy="1003367"/>
              </a:xfrm>
              <a:prstGeom prst="rect">
                <a:avLst/>
              </a:prstGeom>
            </p:spPr>
            <p:style>
              <a:lnRef idx="0">
                <a:scrgbClr r="0" g="0" b="0"/>
              </a:lnRef>
              <a:fillRef idx="0">
                <a:scrgbClr r="0" g="0" b="0"/>
              </a:fillRef>
              <a:effectRef idx="0">
                <a:scrgbClr r="0" g="0" b="0"/>
              </a:effectRef>
              <a:fontRef idx="minor">
                <a:schemeClr val="lt1"/>
              </a:fontRef>
            </p:style>
            <p:txBody>
              <a:bodyPr lIns="167640" tIns="167640" rIns="167640" bIns="167640" anchor="ctr"/>
              <a:lstStyle/>
              <a:p>
                <a:pPr algn="ctr" defTabSz="1954530">
                  <a:lnSpc>
                    <a:spcPct val="90000"/>
                  </a:lnSpc>
                  <a:spcAft>
                    <a:spcPct val="35000"/>
                  </a:spcAft>
                  <a:defRPr/>
                </a:pPr>
                <a:endParaRPr lang="zh-CN" altLang="en-US" sz="4400">
                  <a:solidFill>
                    <a:prstClr val="white"/>
                  </a:solidFill>
                </a:endParaRPr>
              </a:p>
            </p:txBody>
          </p:sp>
        </p:grpSp>
        <p:sp>
          <p:nvSpPr>
            <p:cNvPr id="50" name="矩形 16"/>
            <p:cNvSpPr>
              <a:spLocks noChangeArrowheads="1"/>
            </p:cNvSpPr>
            <p:nvPr/>
          </p:nvSpPr>
          <p:spPr bwMode="auto">
            <a:xfrm>
              <a:off x="8039100" y="3616325"/>
              <a:ext cx="1584326" cy="470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b="1">
                  <a:solidFill>
                    <a:schemeClr val="tx1"/>
                  </a:solidFill>
                  <a:latin typeface="Times New Roman" panose="02020603050405020304" pitchFamily="18" charset="0"/>
                  <a:ea typeface="宋体" panose="02010600030101010101" pitchFamily="2" charset="-122"/>
                </a:defRPr>
              </a:lvl1pPr>
              <a:lvl2pPr marL="742950" indent="-285750">
                <a:defRPr sz="1400" b="1">
                  <a:solidFill>
                    <a:schemeClr val="tx1"/>
                  </a:solidFill>
                  <a:latin typeface="Times New Roman" panose="02020603050405020304" pitchFamily="18" charset="0"/>
                  <a:ea typeface="宋体" panose="02010600030101010101" pitchFamily="2" charset="-122"/>
                </a:defRPr>
              </a:lvl2pPr>
              <a:lvl3pPr marL="1143000" indent="-228600">
                <a:defRPr sz="1400" b="1">
                  <a:solidFill>
                    <a:schemeClr val="tx1"/>
                  </a:solidFill>
                  <a:latin typeface="Times New Roman" panose="02020603050405020304" pitchFamily="18" charset="0"/>
                  <a:ea typeface="宋体" panose="02010600030101010101" pitchFamily="2" charset="-122"/>
                </a:defRPr>
              </a:lvl3pPr>
              <a:lvl4pPr marL="1600200" indent="-228600">
                <a:defRPr sz="1400" b="1">
                  <a:solidFill>
                    <a:schemeClr val="tx1"/>
                  </a:solidFill>
                  <a:latin typeface="Times New Roman" panose="02020603050405020304" pitchFamily="18" charset="0"/>
                  <a:ea typeface="宋体" panose="02010600030101010101" pitchFamily="2" charset="-122"/>
                </a:defRPr>
              </a:lvl4pPr>
              <a:lvl5pPr marL="2057400" indent="-228600">
                <a:defRPr sz="1400" b="1">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1400" b="1">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1400" b="1">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1400" b="1">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1400" b="1">
                  <a:solidFill>
                    <a:schemeClr val="tx1"/>
                  </a:solidFill>
                  <a:latin typeface="Times New Roman" panose="02020603050405020304" pitchFamily="18" charset="0"/>
                  <a:ea typeface="宋体" panose="02010600030101010101" pitchFamily="2" charset="-122"/>
                </a:defRPr>
              </a:lvl9pPr>
            </a:lstStyle>
            <a:p>
              <a:r>
                <a:rPr lang="zh-CN" altLang="en-US" sz="2400">
                  <a:solidFill>
                    <a:prstClr val="black"/>
                  </a:solidFill>
                </a:rPr>
                <a:t>教师点拨</a:t>
              </a:r>
              <a:endParaRPr lang="en-US" altLang="zh-CN" sz="2400">
                <a:solidFill>
                  <a:prstClr val="black"/>
                </a:solidFill>
              </a:endParaRPr>
            </a:p>
          </p:txBody>
        </p:sp>
        <p:sp>
          <p:nvSpPr>
            <p:cNvPr id="51" name="矩形 17"/>
            <p:cNvSpPr>
              <a:spLocks noChangeArrowheads="1"/>
            </p:cNvSpPr>
            <p:nvPr/>
          </p:nvSpPr>
          <p:spPr bwMode="auto">
            <a:xfrm>
              <a:off x="10296525" y="3616325"/>
              <a:ext cx="1447019" cy="470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b="1">
                  <a:solidFill>
                    <a:schemeClr val="tx1"/>
                  </a:solidFill>
                  <a:latin typeface="Times New Roman" panose="02020603050405020304" pitchFamily="18" charset="0"/>
                  <a:ea typeface="宋体" panose="02010600030101010101" pitchFamily="2" charset="-122"/>
                </a:defRPr>
              </a:lvl1pPr>
              <a:lvl2pPr marL="742950" indent="-285750">
                <a:defRPr sz="1400" b="1">
                  <a:solidFill>
                    <a:schemeClr val="tx1"/>
                  </a:solidFill>
                  <a:latin typeface="Times New Roman" panose="02020603050405020304" pitchFamily="18" charset="0"/>
                  <a:ea typeface="宋体" panose="02010600030101010101" pitchFamily="2" charset="-122"/>
                </a:defRPr>
              </a:lvl2pPr>
              <a:lvl3pPr marL="1143000" indent="-228600">
                <a:defRPr sz="1400" b="1">
                  <a:solidFill>
                    <a:schemeClr val="tx1"/>
                  </a:solidFill>
                  <a:latin typeface="Times New Roman" panose="02020603050405020304" pitchFamily="18" charset="0"/>
                  <a:ea typeface="宋体" panose="02010600030101010101" pitchFamily="2" charset="-122"/>
                </a:defRPr>
              </a:lvl3pPr>
              <a:lvl4pPr marL="1600200" indent="-228600">
                <a:defRPr sz="1400" b="1">
                  <a:solidFill>
                    <a:schemeClr val="tx1"/>
                  </a:solidFill>
                  <a:latin typeface="Times New Roman" panose="02020603050405020304" pitchFamily="18" charset="0"/>
                  <a:ea typeface="宋体" panose="02010600030101010101" pitchFamily="2" charset="-122"/>
                </a:defRPr>
              </a:lvl4pPr>
              <a:lvl5pPr marL="2057400" indent="-228600">
                <a:defRPr sz="1400" b="1">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1400" b="1">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1400" b="1">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1400" b="1">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1400" b="1">
                  <a:solidFill>
                    <a:schemeClr val="tx1"/>
                  </a:solidFill>
                  <a:latin typeface="Times New Roman" panose="02020603050405020304" pitchFamily="18" charset="0"/>
                  <a:ea typeface="宋体" panose="02010600030101010101" pitchFamily="2" charset="-122"/>
                </a:defRPr>
              </a:lvl9pPr>
            </a:lstStyle>
            <a:p>
              <a:r>
                <a:rPr lang="zh-CN" altLang="en-US" sz="2400">
                  <a:solidFill>
                    <a:prstClr val="black"/>
                  </a:solidFill>
                </a:rPr>
                <a:t>梳理巩固</a:t>
              </a:r>
              <a:endParaRPr lang="en-US" altLang="zh-CN" sz="2400">
                <a:solidFill>
                  <a:prstClr val="black"/>
                </a:solidFill>
              </a:endParaRPr>
            </a:p>
          </p:txBody>
        </p:sp>
      </p:grpSp>
      <p:grpSp>
        <p:nvGrpSpPr>
          <p:cNvPr id="65" name="组合 64"/>
          <p:cNvGrpSpPr/>
          <p:nvPr/>
        </p:nvGrpSpPr>
        <p:grpSpPr>
          <a:xfrm>
            <a:off x="5529264" y="-30163"/>
            <a:ext cx="1779587" cy="1387476"/>
            <a:chOff x="5545056" y="1000048"/>
            <a:chExt cx="1778162" cy="1387465"/>
          </a:xfrm>
        </p:grpSpPr>
        <p:grpSp>
          <p:nvGrpSpPr>
            <p:cNvPr id="66" name="组合 7"/>
            <p:cNvGrpSpPr/>
            <p:nvPr/>
          </p:nvGrpSpPr>
          <p:grpSpPr>
            <a:xfrm>
              <a:off x="5545056" y="1000048"/>
              <a:ext cx="1704072" cy="1387465"/>
              <a:chOff x="1144588" y="1574784"/>
              <a:chExt cx="1387475" cy="1387475"/>
            </a:xfrm>
          </p:grpSpPr>
          <p:sp>
            <p:nvSpPr>
              <p:cNvPr id="68" name="Oval 16"/>
              <p:cNvSpPr>
                <a:spLocks noChangeArrowheads="1"/>
              </p:cNvSpPr>
              <p:nvPr/>
            </p:nvSpPr>
            <p:spPr bwMode="auto">
              <a:xfrm>
                <a:off x="1144588" y="1574784"/>
                <a:ext cx="1387475" cy="1387475"/>
              </a:xfrm>
              <a:prstGeom prst="ellipse">
                <a:avLst/>
              </a:prstGeom>
            </p:spPr>
            <p:style>
              <a:lnRef idx="0">
                <a:schemeClr val="accent2"/>
              </a:lnRef>
              <a:fillRef idx="3">
                <a:schemeClr val="accent2"/>
              </a:fillRef>
              <a:effectRef idx="3">
                <a:schemeClr val="accent2"/>
              </a:effectRef>
              <a:fontRef idx="minor">
                <a:schemeClr val="lt1"/>
              </a:fontRef>
            </p:style>
            <p:txBody>
              <a:bodyPr wrap="none" anchor="ctr"/>
              <a:lstStyle/>
              <a:p>
                <a:pPr>
                  <a:buFont typeface="Arial" panose="020B0604020202020204" pitchFamily="34" charset="0"/>
                  <a:buNone/>
                  <a:defRPr/>
                </a:pPr>
                <a:endParaRPr lang="zh-CN" altLang="en-US">
                  <a:solidFill>
                    <a:srgbClr val="FFFFFF"/>
                  </a:solidFill>
                </a:endParaRPr>
              </a:p>
            </p:txBody>
          </p:sp>
          <p:sp>
            <p:nvSpPr>
              <p:cNvPr id="69" name="Oval 18"/>
              <p:cNvSpPr>
                <a:spLocks noChangeArrowheads="1"/>
              </p:cNvSpPr>
              <p:nvPr/>
            </p:nvSpPr>
            <p:spPr bwMode="auto">
              <a:xfrm>
                <a:off x="1284288" y="1685909"/>
                <a:ext cx="1223962" cy="1223962"/>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wrap="none" anchor="ctr"/>
              <a:lstStyle>
                <a:lvl1pPr>
                  <a:defRPr sz="1400" b="1">
                    <a:solidFill>
                      <a:schemeClr val="tx1"/>
                    </a:solidFill>
                    <a:latin typeface="Times New Roman" panose="02020603050405020304" pitchFamily="18" charset="0"/>
                    <a:ea typeface="宋体" panose="02010600030101010101" pitchFamily="2" charset="-122"/>
                  </a:defRPr>
                </a:lvl1pPr>
                <a:lvl2pPr marL="742950" indent="-285750">
                  <a:defRPr sz="1400" b="1">
                    <a:solidFill>
                      <a:schemeClr val="tx1"/>
                    </a:solidFill>
                    <a:latin typeface="Times New Roman" panose="02020603050405020304" pitchFamily="18" charset="0"/>
                    <a:ea typeface="宋体" panose="02010600030101010101" pitchFamily="2" charset="-122"/>
                  </a:defRPr>
                </a:lvl2pPr>
                <a:lvl3pPr marL="1143000" indent="-228600">
                  <a:defRPr sz="1400" b="1">
                    <a:solidFill>
                      <a:schemeClr val="tx1"/>
                    </a:solidFill>
                    <a:latin typeface="Times New Roman" panose="02020603050405020304" pitchFamily="18" charset="0"/>
                    <a:ea typeface="宋体" panose="02010600030101010101" pitchFamily="2" charset="-122"/>
                  </a:defRPr>
                </a:lvl3pPr>
                <a:lvl4pPr marL="1600200" indent="-228600">
                  <a:defRPr sz="1400" b="1">
                    <a:solidFill>
                      <a:schemeClr val="tx1"/>
                    </a:solidFill>
                    <a:latin typeface="Times New Roman" panose="02020603050405020304" pitchFamily="18" charset="0"/>
                    <a:ea typeface="宋体" panose="02010600030101010101" pitchFamily="2" charset="-122"/>
                  </a:defRPr>
                </a:lvl4pPr>
                <a:lvl5pPr marL="2057400" indent="-228600">
                  <a:defRPr sz="1400" b="1">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1400" b="1">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1400" b="1">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1400" b="1">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1400" b="1">
                    <a:solidFill>
                      <a:schemeClr val="tx1"/>
                    </a:solidFill>
                    <a:latin typeface="Times New Roman" panose="02020603050405020304" pitchFamily="18" charset="0"/>
                    <a:ea typeface="宋体" panose="02010600030101010101" pitchFamily="2" charset="-122"/>
                  </a:defRPr>
                </a:lvl9pPr>
              </a:lstStyle>
              <a:p>
                <a:pPr>
                  <a:buFont typeface="Arial" panose="020B0604020202020204" pitchFamily="34" charset="0"/>
                  <a:buNone/>
                </a:pPr>
                <a:endParaRPr lang="zh-CN" altLang="en-US">
                  <a:solidFill>
                    <a:srgbClr val="000000"/>
                  </a:solidFill>
                </a:endParaRPr>
              </a:p>
            </p:txBody>
          </p:sp>
        </p:grpSp>
        <p:sp>
          <p:nvSpPr>
            <p:cNvPr id="67" name="Rectangle 62"/>
            <p:cNvSpPr>
              <a:spLocks noChangeArrowheads="1"/>
            </p:cNvSpPr>
            <p:nvPr/>
          </p:nvSpPr>
          <p:spPr bwMode="auto">
            <a:xfrm>
              <a:off x="5545056" y="1357236"/>
              <a:ext cx="1778162"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400" b="1">
                  <a:solidFill>
                    <a:schemeClr val="tx1"/>
                  </a:solidFill>
                  <a:latin typeface="Times New Roman" panose="02020603050405020304" pitchFamily="18" charset="0"/>
                  <a:ea typeface="宋体" panose="02010600030101010101" pitchFamily="2" charset="-122"/>
                </a:defRPr>
              </a:lvl1pPr>
              <a:lvl2pPr marL="742950" indent="-285750">
                <a:defRPr sz="1400" b="1">
                  <a:solidFill>
                    <a:schemeClr val="tx1"/>
                  </a:solidFill>
                  <a:latin typeface="Times New Roman" panose="02020603050405020304" pitchFamily="18" charset="0"/>
                  <a:ea typeface="宋体" panose="02010600030101010101" pitchFamily="2" charset="-122"/>
                </a:defRPr>
              </a:lvl2pPr>
              <a:lvl3pPr marL="1143000" indent="-228600">
                <a:defRPr sz="1400" b="1">
                  <a:solidFill>
                    <a:schemeClr val="tx1"/>
                  </a:solidFill>
                  <a:latin typeface="Times New Roman" panose="02020603050405020304" pitchFamily="18" charset="0"/>
                  <a:ea typeface="宋体" panose="02010600030101010101" pitchFamily="2" charset="-122"/>
                </a:defRPr>
              </a:lvl3pPr>
              <a:lvl4pPr marL="1600200" indent="-228600">
                <a:defRPr sz="1400" b="1">
                  <a:solidFill>
                    <a:schemeClr val="tx1"/>
                  </a:solidFill>
                  <a:latin typeface="Times New Roman" panose="02020603050405020304" pitchFamily="18" charset="0"/>
                  <a:ea typeface="宋体" panose="02010600030101010101" pitchFamily="2" charset="-122"/>
                </a:defRPr>
              </a:lvl4pPr>
              <a:lvl5pPr marL="2057400" indent="-228600">
                <a:defRPr sz="1400" b="1">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1400" b="1">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1400" b="1">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1400" b="1">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1400" b="1">
                  <a:solidFill>
                    <a:schemeClr val="tx1"/>
                  </a:solidFill>
                  <a:latin typeface="Times New Roman" panose="02020603050405020304" pitchFamily="18" charset="0"/>
                  <a:ea typeface="宋体" panose="02010600030101010101" pitchFamily="2" charset="-122"/>
                </a:defRPr>
              </a:lvl9pPr>
            </a:lstStyle>
            <a:p>
              <a:pPr algn="ctr">
                <a:buFont typeface="Arial" panose="020B0604020202020204" pitchFamily="34" charset="0"/>
                <a:buNone/>
              </a:pPr>
              <a:r>
                <a:rPr lang="zh-CN" altLang="en-US" sz="2800">
                  <a:solidFill>
                    <a:srgbClr val="000000"/>
                  </a:solidFill>
                  <a:latin typeface="楷体" panose="02010609060101010101" charset="-122"/>
                  <a:ea typeface="楷体" panose="02010609060101010101" charset="-122"/>
                  <a:cs typeface="견고딕"/>
                </a:rPr>
                <a:t>新授课</a:t>
              </a:r>
              <a:endParaRPr lang="en-US" altLang="ko-KR" sz="2800">
                <a:solidFill>
                  <a:srgbClr val="000000"/>
                </a:solidFill>
                <a:latin typeface="楷体" panose="02010609060101010101" charset="-122"/>
                <a:ea typeface="楷体" panose="02010609060101010101" charset="-122"/>
                <a:cs typeface="견고딕"/>
              </a:endParaRPr>
            </a:p>
          </p:txBody>
        </p:sp>
      </p:grpSp>
      <p:grpSp>
        <p:nvGrpSpPr>
          <p:cNvPr id="70" name="组合 69"/>
          <p:cNvGrpSpPr/>
          <p:nvPr/>
        </p:nvGrpSpPr>
        <p:grpSpPr>
          <a:xfrm>
            <a:off x="5541964" y="2176465"/>
            <a:ext cx="1778000" cy="1387475"/>
            <a:chOff x="5545056" y="1000048"/>
            <a:chExt cx="1778162" cy="1387465"/>
          </a:xfrm>
        </p:grpSpPr>
        <p:grpSp>
          <p:nvGrpSpPr>
            <p:cNvPr id="71" name="组合 7"/>
            <p:cNvGrpSpPr/>
            <p:nvPr/>
          </p:nvGrpSpPr>
          <p:grpSpPr>
            <a:xfrm>
              <a:off x="5545056" y="1000048"/>
              <a:ext cx="1704072" cy="1387465"/>
              <a:chOff x="1144588" y="1574784"/>
              <a:chExt cx="1387475" cy="1387475"/>
            </a:xfrm>
          </p:grpSpPr>
          <p:sp>
            <p:nvSpPr>
              <p:cNvPr id="73" name="Oval 16"/>
              <p:cNvSpPr>
                <a:spLocks noChangeArrowheads="1"/>
              </p:cNvSpPr>
              <p:nvPr/>
            </p:nvSpPr>
            <p:spPr bwMode="auto">
              <a:xfrm>
                <a:off x="1144588" y="1574784"/>
                <a:ext cx="1387475" cy="1387475"/>
              </a:xfrm>
              <a:prstGeom prst="ellipse">
                <a:avLst/>
              </a:prstGeom>
            </p:spPr>
            <p:style>
              <a:lnRef idx="0">
                <a:schemeClr val="accent2"/>
              </a:lnRef>
              <a:fillRef idx="3">
                <a:schemeClr val="accent2"/>
              </a:fillRef>
              <a:effectRef idx="3">
                <a:schemeClr val="accent2"/>
              </a:effectRef>
              <a:fontRef idx="minor">
                <a:schemeClr val="lt1"/>
              </a:fontRef>
            </p:style>
            <p:txBody>
              <a:bodyPr wrap="none" anchor="ctr"/>
              <a:lstStyle/>
              <a:p>
                <a:pPr>
                  <a:buFont typeface="Arial" panose="020B0604020202020204" pitchFamily="34" charset="0"/>
                  <a:buNone/>
                  <a:defRPr/>
                </a:pPr>
                <a:endParaRPr lang="zh-CN" altLang="en-US">
                  <a:solidFill>
                    <a:srgbClr val="FFFFFF"/>
                  </a:solidFill>
                </a:endParaRPr>
              </a:p>
            </p:txBody>
          </p:sp>
          <p:sp>
            <p:nvSpPr>
              <p:cNvPr id="74" name="Oval 18"/>
              <p:cNvSpPr>
                <a:spLocks noChangeArrowheads="1"/>
              </p:cNvSpPr>
              <p:nvPr/>
            </p:nvSpPr>
            <p:spPr bwMode="auto">
              <a:xfrm>
                <a:off x="1284288" y="1685909"/>
                <a:ext cx="1223962" cy="1223962"/>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wrap="none" anchor="ctr"/>
              <a:lstStyle>
                <a:lvl1pPr>
                  <a:defRPr sz="1400" b="1">
                    <a:solidFill>
                      <a:schemeClr val="tx1"/>
                    </a:solidFill>
                    <a:latin typeface="Times New Roman" panose="02020603050405020304" pitchFamily="18" charset="0"/>
                    <a:ea typeface="宋体" panose="02010600030101010101" pitchFamily="2" charset="-122"/>
                  </a:defRPr>
                </a:lvl1pPr>
                <a:lvl2pPr marL="742950" indent="-285750">
                  <a:defRPr sz="1400" b="1">
                    <a:solidFill>
                      <a:schemeClr val="tx1"/>
                    </a:solidFill>
                    <a:latin typeface="Times New Roman" panose="02020603050405020304" pitchFamily="18" charset="0"/>
                    <a:ea typeface="宋体" panose="02010600030101010101" pitchFamily="2" charset="-122"/>
                  </a:defRPr>
                </a:lvl2pPr>
                <a:lvl3pPr marL="1143000" indent="-228600">
                  <a:defRPr sz="1400" b="1">
                    <a:solidFill>
                      <a:schemeClr val="tx1"/>
                    </a:solidFill>
                    <a:latin typeface="Times New Roman" panose="02020603050405020304" pitchFamily="18" charset="0"/>
                    <a:ea typeface="宋体" panose="02010600030101010101" pitchFamily="2" charset="-122"/>
                  </a:defRPr>
                </a:lvl3pPr>
                <a:lvl4pPr marL="1600200" indent="-228600">
                  <a:defRPr sz="1400" b="1">
                    <a:solidFill>
                      <a:schemeClr val="tx1"/>
                    </a:solidFill>
                    <a:latin typeface="Times New Roman" panose="02020603050405020304" pitchFamily="18" charset="0"/>
                    <a:ea typeface="宋体" panose="02010600030101010101" pitchFamily="2" charset="-122"/>
                  </a:defRPr>
                </a:lvl4pPr>
                <a:lvl5pPr marL="2057400" indent="-228600">
                  <a:defRPr sz="1400" b="1">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1400" b="1">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1400" b="1">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1400" b="1">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1400" b="1">
                    <a:solidFill>
                      <a:schemeClr val="tx1"/>
                    </a:solidFill>
                    <a:latin typeface="Times New Roman" panose="02020603050405020304" pitchFamily="18" charset="0"/>
                    <a:ea typeface="宋体" panose="02010600030101010101" pitchFamily="2" charset="-122"/>
                  </a:defRPr>
                </a:lvl9pPr>
              </a:lstStyle>
              <a:p>
                <a:pPr>
                  <a:buFont typeface="Arial" panose="020B0604020202020204" pitchFamily="34" charset="0"/>
                  <a:buNone/>
                </a:pPr>
                <a:endParaRPr lang="zh-CN" altLang="en-US">
                  <a:solidFill>
                    <a:srgbClr val="000000"/>
                  </a:solidFill>
                </a:endParaRPr>
              </a:p>
            </p:txBody>
          </p:sp>
        </p:grpSp>
        <p:sp>
          <p:nvSpPr>
            <p:cNvPr id="72" name="Rectangle 62"/>
            <p:cNvSpPr>
              <a:spLocks noChangeArrowheads="1"/>
            </p:cNvSpPr>
            <p:nvPr/>
          </p:nvSpPr>
          <p:spPr bwMode="auto">
            <a:xfrm>
              <a:off x="5545056" y="1357236"/>
              <a:ext cx="1778162"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400" b="1">
                  <a:solidFill>
                    <a:schemeClr val="tx1"/>
                  </a:solidFill>
                  <a:latin typeface="Times New Roman" panose="02020603050405020304" pitchFamily="18" charset="0"/>
                  <a:ea typeface="宋体" panose="02010600030101010101" pitchFamily="2" charset="-122"/>
                </a:defRPr>
              </a:lvl1pPr>
              <a:lvl2pPr marL="742950" indent="-285750">
                <a:defRPr sz="1400" b="1">
                  <a:solidFill>
                    <a:schemeClr val="tx1"/>
                  </a:solidFill>
                  <a:latin typeface="Times New Roman" panose="02020603050405020304" pitchFamily="18" charset="0"/>
                  <a:ea typeface="宋体" panose="02010600030101010101" pitchFamily="2" charset="-122"/>
                </a:defRPr>
              </a:lvl2pPr>
              <a:lvl3pPr marL="1143000" indent="-228600">
                <a:defRPr sz="1400" b="1">
                  <a:solidFill>
                    <a:schemeClr val="tx1"/>
                  </a:solidFill>
                  <a:latin typeface="Times New Roman" panose="02020603050405020304" pitchFamily="18" charset="0"/>
                  <a:ea typeface="宋体" panose="02010600030101010101" pitchFamily="2" charset="-122"/>
                </a:defRPr>
              </a:lvl3pPr>
              <a:lvl4pPr marL="1600200" indent="-228600">
                <a:defRPr sz="1400" b="1">
                  <a:solidFill>
                    <a:schemeClr val="tx1"/>
                  </a:solidFill>
                  <a:latin typeface="Times New Roman" panose="02020603050405020304" pitchFamily="18" charset="0"/>
                  <a:ea typeface="宋体" panose="02010600030101010101" pitchFamily="2" charset="-122"/>
                </a:defRPr>
              </a:lvl4pPr>
              <a:lvl5pPr marL="2057400" indent="-228600">
                <a:defRPr sz="1400" b="1">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1400" b="1">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1400" b="1">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1400" b="1">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1400" b="1">
                  <a:solidFill>
                    <a:schemeClr val="tx1"/>
                  </a:solidFill>
                  <a:latin typeface="Times New Roman" panose="02020603050405020304" pitchFamily="18" charset="0"/>
                  <a:ea typeface="宋体" panose="02010600030101010101" pitchFamily="2" charset="-122"/>
                </a:defRPr>
              </a:lvl9pPr>
            </a:lstStyle>
            <a:p>
              <a:pPr algn="ctr">
                <a:buFont typeface="Arial" panose="020B0604020202020204" pitchFamily="34" charset="0"/>
                <a:buNone/>
              </a:pPr>
              <a:r>
                <a:rPr lang="zh-CN" altLang="en-US" sz="2800">
                  <a:solidFill>
                    <a:srgbClr val="000000"/>
                  </a:solidFill>
                  <a:latin typeface="楷体" panose="02010609060101010101" charset="-122"/>
                  <a:ea typeface="楷体" panose="02010609060101010101" charset="-122"/>
                  <a:cs typeface="견고딕"/>
                </a:rPr>
                <a:t>复习课</a:t>
              </a:r>
              <a:endParaRPr lang="en-US" altLang="ko-KR" sz="2800">
                <a:solidFill>
                  <a:srgbClr val="000000"/>
                </a:solidFill>
                <a:latin typeface="楷体" panose="02010609060101010101" charset="-122"/>
                <a:ea typeface="楷体" panose="02010609060101010101" charset="-122"/>
                <a:cs typeface="견고딕"/>
              </a:endParaRPr>
            </a:p>
          </p:txBody>
        </p:sp>
      </p:grpSp>
      <p:grpSp>
        <p:nvGrpSpPr>
          <p:cNvPr id="75" name="组合 74"/>
          <p:cNvGrpSpPr/>
          <p:nvPr/>
        </p:nvGrpSpPr>
        <p:grpSpPr>
          <a:xfrm>
            <a:off x="5541964" y="4505327"/>
            <a:ext cx="1778000" cy="1387475"/>
            <a:chOff x="5545056" y="1000048"/>
            <a:chExt cx="1778162" cy="1387465"/>
          </a:xfrm>
        </p:grpSpPr>
        <p:grpSp>
          <p:nvGrpSpPr>
            <p:cNvPr id="76" name="组合 7"/>
            <p:cNvGrpSpPr/>
            <p:nvPr/>
          </p:nvGrpSpPr>
          <p:grpSpPr>
            <a:xfrm>
              <a:off x="5545056" y="1000048"/>
              <a:ext cx="1704072" cy="1387465"/>
              <a:chOff x="1144588" y="1574784"/>
              <a:chExt cx="1387475" cy="1387475"/>
            </a:xfrm>
          </p:grpSpPr>
          <p:sp>
            <p:nvSpPr>
              <p:cNvPr id="78" name="Oval 16"/>
              <p:cNvSpPr>
                <a:spLocks noChangeArrowheads="1"/>
              </p:cNvSpPr>
              <p:nvPr/>
            </p:nvSpPr>
            <p:spPr bwMode="auto">
              <a:xfrm>
                <a:off x="1144588" y="1574784"/>
                <a:ext cx="1387475" cy="1387475"/>
              </a:xfrm>
              <a:prstGeom prst="ellipse">
                <a:avLst/>
              </a:prstGeom>
            </p:spPr>
            <p:style>
              <a:lnRef idx="0">
                <a:schemeClr val="accent2"/>
              </a:lnRef>
              <a:fillRef idx="3">
                <a:schemeClr val="accent2"/>
              </a:fillRef>
              <a:effectRef idx="3">
                <a:schemeClr val="accent2"/>
              </a:effectRef>
              <a:fontRef idx="minor">
                <a:schemeClr val="lt1"/>
              </a:fontRef>
            </p:style>
            <p:txBody>
              <a:bodyPr wrap="none" anchor="ctr"/>
              <a:lstStyle/>
              <a:p>
                <a:pPr>
                  <a:buFont typeface="Arial" panose="020B0604020202020204" pitchFamily="34" charset="0"/>
                  <a:buNone/>
                  <a:defRPr/>
                </a:pPr>
                <a:endParaRPr lang="zh-CN" altLang="en-US">
                  <a:solidFill>
                    <a:srgbClr val="FFFFFF"/>
                  </a:solidFill>
                </a:endParaRPr>
              </a:p>
            </p:txBody>
          </p:sp>
          <p:sp>
            <p:nvSpPr>
              <p:cNvPr id="79" name="Oval 18"/>
              <p:cNvSpPr>
                <a:spLocks noChangeArrowheads="1"/>
              </p:cNvSpPr>
              <p:nvPr/>
            </p:nvSpPr>
            <p:spPr bwMode="auto">
              <a:xfrm>
                <a:off x="1284288" y="1685909"/>
                <a:ext cx="1223962" cy="1223962"/>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wrap="none" anchor="ctr"/>
              <a:lstStyle>
                <a:lvl1pPr>
                  <a:defRPr sz="1400" b="1">
                    <a:solidFill>
                      <a:schemeClr val="tx1"/>
                    </a:solidFill>
                    <a:latin typeface="Times New Roman" panose="02020603050405020304" pitchFamily="18" charset="0"/>
                    <a:ea typeface="宋体" panose="02010600030101010101" pitchFamily="2" charset="-122"/>
                  </a:defRPr>
                </a:lvl1pPr>
                <a:lvl2pPr marL="742950" indent="-285750">
                  <a:defRPr sz="1400" b="1">
                    <a:solidFill>
                      <a:schemeClr val="tx1"/>
                    </a:solidFill>
                    <a:latin typeface="Times New Roman" panose="02020603050405020304" pitchFamily="18" charset="0"/>
                    <a:ea typeface="宋体" panose="02010600030101010101" pitchFamily="2" charset="-122"/>
                  </a:defRPr>
                </a:lvl2pPr>
                <a:lvl3pPr marL="1143000" indent="-228600">
                  <a:defRPr sz="1400" b="1">
                    <a:solidFill>
                      <a:schemeClr val="tx1"/>
                    </a:solidFill>
                    <a:latin typeface="Times New Roman" panose="02020603050405020304" pitchFamily="18" charset="0"/>
                    <a:ea typeface="宋体" panose="02010600030101010101" pitchFamily="2" charset="-122"/>
                  </a:defRPr>
                </a:lvl3pPr>
                <a:lvl4pPr marL="1600200" indent="-228600">
                  <a:defRPr sz="1400" b="1">
                    <a:solidFill>
                      <a:schemeClr val="tx1"/>
                    </a:solidFill>
                    <a:latin typeface="Times New Roman" panose="02020603050405020304" pitchFamily="18" charset="0"/>
                    <a:ea typeface="宋体" panose="02010600030101010101" pitchFamily="2" charset="-122"/>
                  </a:defRPr>
                </a:lvl4pPr>
                <a:lvl5pPr marL="2057400" indent="-228600">
                  <a:defRPr sz="1400" b="1">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1400" b="1">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1400" b="1">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1400" b="1">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1400" b="1">
                    <a:solidFill>
                      <a:schemeClr val="tx1"/>
                    </a:solidFill>
                    <a:latin typeface="Times New Roman" panose="02020603050405020304" pitchFamily="18" charset="0"/>
                    <a:ea typeface="宋体" panose="02010600030101010101" pitchFamily="2" charset="-122"/>
                  </a:defRPr>
                </a:lvl9pPr>
              </a:lstStyle>
              <a:p>
                <a:pPr>
                  <a:buFont typeface="Arial" panose="020B0604020202020204" pitchFamily="34" charset="0"/>
                  <a:buNone/>
                </a:pPr>
                <a:endParaRPr lang="zh-CN" altLang="en-US">
                  <a:solidFill>
                    <a:srgbClr val="000000"/>
                  </a:solidFill>
                </a:endParaRPr>
              </a:p>
            </p:txBody>
          </p:sp>
        </p:grpSp>
        <p:sp>
          <p:nvSpPr>
            <p:cNvPr id="77" name="Rectangle 62"/>
            <p:cNvSpPr>
              <a:spLocks noChangeArrowheads="1"/>
            </p:cNvSpPr>
            <p:nvPr/>
          </p:nvSpPr>
          <p:spPr bwMode="auto">
            <a:xfrm>
              <a:off x="5545056" y="1357236"/>
              <a:ext cx="1778162"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400" b="1">
                  <a:solidFill>
                    <a:schemeClr val="tx1"/>
                  </a:solidFill>
                  <a:latin typeface="Times New Roman" panose="02020603050405020304" pitchFamily="18" charset="0"/>
                  <a:ea typeface="宋体" panose="02010600030101010101" pitchFamily="2" charset="-122"/>
                </a:defRPr>
              </a:lvl1pPr>
              <a:lvl2pPr marL="742950" indent="-285750">
                <a:defRPr sz="1400" b="1">
                  <a:solidFill>
                    <a:schemeClr val="tx1"/>
                  </a:solidFill>
                  <a:latin typeface="Times New Roman" panose="02020603050405020304" pitchFamily="18" charset="0"/>
                  <a:ea typeface="宋体" panose="02010600030101010101" pitchFamily="2" charset="-122"/>
                </a:defRPr>
              </a:lvl2pPr>
              <a:lvl3pPr marL="1143000" indent="-228600">
                <a:defRPr sz="1400" b="1">
                  <a:solidFill>
                    <a:schemeClr val="tx1"/>
                  </a:solidFill>
                  <a:latin typeface="Times New Roman" panose="02020603050405020304" pitchFamily="18" charset="0"/>
                  <a:ea typeface="宋体" panose="02010600030101010101" pitchFamily="2" charset="-122"/>
                </a:defRPr>
              </a:lvl3pPr>
              <a:lvl4pPr marL="1600200" indent="-228600">
                <a:defRPr sz="1400" b="1">
                  <a:solidFill>
                    <a:schemeClr val="tx1"/>
                  </a:solidFill>
                  <a:latin typeface="Times New Roman" panose="02020603050405020304" pitchFamily="18" charset="0"/>
                  <a:ea typeface="宋体" panose="02010600030101010101" pitchFamily="2" charset="-122"/>
                </a:defRPr>
              </a:lvl4pPr>
              <a:lvl5pPr marL="2057400" indent="-228600">
                <a:defRPr sz="1400" b="1">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1400" b="1">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1400" b="1">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1400" b="1">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1400" b="1">
                  <a:solidFill>
                    <a:schemeClr val="tx1"/>
                  </a:solidFill>
                  <a:latin typeface="Times New Roman" panose="02020603050405020304" pitchFamily="18" charset="0"/>
                  <a:ea typeface="宋体" panose="02010600030101010101" pitchFamily="2" charset="-122"/>
                </a:defRPr>
              </a:lvl9pPr>
            </a:lstStyle>
            <a:p>
              <a:pPr algn="ctr">
                <a:buFont typeface="Arial" panose="020B0604020202020204" pitchFamily="34" charset="0"/>
                <a:buNone/>
              </a:pPr>
              <a:r>
                <a:rPr lang="zh-CN" altLang="en-US" sz="2800">
                  <a:solidFill>
                    <a:srgbClr val="000000"/>
                  </a:solidFill>
                  <a:latin typeface="楷体" panose="02010609060101010101" charset="-122"/>
                  <a:ea typeface="楷体" panose="02010609060101010101" charset="-122"/>
                  <a:cs typeface="견고딕"/>
                </a:rPr>
                <a:t>讲评课</a:t>
              </a:r>
              <a:endParaRPr lang="en-US" altLang="ko-KR" sz="2800">
                <a:solidFill>
                  <a:srgbClr val="000000"/>
                </a:solidFill>
                <a:latin typeface="楷体" panose="02010609060101010101" charset="-122"/>
                <a:ea typeface="楷体" panose="02010609060101010101" charset="-122"/>
                <a:cs typeface="견고딕"/>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tretch>
            <a:fillRect/>
          </a:stretch>
        </a:blipFill>
        <a:effectLst/>
      </p:bgPr>
    </p:bg>
    <p:spTree>
      <p:nvGrpSpPr>
        <p:cNvPr id="1" name=""/>
        <p:cNvGrpSpPr/>
        <p:nvPr/>
      </p:nvGrpSpPr>
      <p:grpSpPr>
        <a:xfrm>
          <a:off x="0" y="0"/>
          <a:ext cx="0" cy="0"/>
          <a:chOff x="0" y="0"/>
          <a:chExt cx="0" cy="0"/>
        </a:xfrm>
      </p:grpSpPr>
      <p:sp>
        <p:nvSpPr>
          <p:cNvPr id="2" name="文本框 1"/>
          <p:cNvSpPr txBox="1"/>
          <p:nvPr/>
        </p:nvSpPr>
        <p:spPr>
          <a:xfrm>
            <a:off x="578734" y="578737"/>
            <a:ext cx="3622876" cy="461665"/>
          </a:xfrm>
          <a:prstGeom prst="rect">
            <a:avLst/>
          </a:prstGeom>
          <a:solidFill>
            <a:srgbClr val="92D050"/>
          </a:solidFill>
        </p:spPr>
        <p:txBody>
          <a:bodyPr wrap="square" rtlCol="0">
            <a:spAutoFit/>
          </a:bodyPr>
          <a:lstStyle/>
          <a:p>
            <a:pPr algn="ctr"/>
            <a:r>
              <a:rPr lang="zh-CN" altLang="en-US" sz="2400" b="1">
                <a:solidFill>
                  <a:prstClr val="black"/>
                </a:solidFill>
              </a:rPr>
              <a:t>知识整合方案</a:t>
            </a:r>
            <a:endParaRPr lang="zh-CN" altLang="en-US" sz="2400" b="1">
              <a:solidFill>
                <a:prstClr val="black"/>
              </a:solidFill>
            </a:endParaRPr>
          </a:p>
        </p:txBody>
      </p:sp>
      <p:sp>
        <p:nvSpPr>
          <p:cNvPr id="3" name="文本框 2"/>
          <p:cNvSpPr txBox="1"/>
          <p:nvPr/>
        </p:nvSpPr>
        <p:spPr>
          <a:xfrm>
            <a:off x="1053296" y="1794078"/>
            <a:ext cx="2673752" cy="830997"/>
          </a:xfrm>
          <a:prstGeom prst="rect">
            <a:avLst/>
          </a:prstGeom>
          <a:noFill/>
        </p:spPr>
        <p:txBody>
          <a:bodyPr wrap="square" rtlCol="0">
            <a:spAutoFit/>
          </a:bodyPr>
          <a:lstStyle/>
          <a:p>
            <a:r>
              <a:rPr lang="zh-CN" altLang="en-US" sz="2400" b="1">
                <a:solidFill>
                  <a:prstClr val="black"/>
                </a:solidFill>
              </a:rPr>
              <a:t>引导学生画知识间联系的思维导图</a:t>
            </a:r>
            <a:endParaRPr lang="zh-CN" altLang="en-US" sz="2400" b="1">
              <a:solidFill>
                <a:prstClr val="black"/>
              </a:solidFill>
            </a:endParaRPr>
          </a:p>
        </p:txBody>
      </p:sp>
      <p:pic>
        <p:nvPicPr>
          <p:cNvPr id="4" name="图片 3"/>
          <p:cNvPicPr/>
          <p:nvPr/>
        </p:nvPicPr>
        <p:blipFill>
          <a:blip r:embed="rId2"/>
          <a:stretch>
            <a:fillRect/>
          </a:stretch>
        </p:blipFill>
        <p:spPr bwMode="auto">
          <a:xfrm>
            <a:off x="4963554" y="185926"/>
            <a:ext cx="5962947" cy="6492666"/>
          </a:xfrm>
          <a:prstGeom prst="rect">
            <a:avLst/>
          </a:prstGeom>
          <a:noFill/>
          <a:ln w="9525">
            <a:noFill/>
            <a:miter lim="800000"/>
            <a:headEnd/>
            <a:tailEnd/>
          </a:ln>
        </p:spPr>
      </p:pic>
      <p:sp>
        <p:nvSpPr>
          <p:cNvPr id="5" name="灯片编号占位符 4"/>
          <p:cNvSpPr>
            <a:spLocks noGrp="1"/>
          </p:cNvSpPr>
          <p:nvPr>
            <p:ph type="sldNum" sz="quarter" idx="12"/>
          </p:nvPr>
        </p:nvSpPr>
        <p:spPr/>
        <p:txBody>
          <a:bodyPr/>
          <a:lstStyle/>
          <a:p>
            <a:fld id="{8CD793AA-DD8F-4188-BA02-A20ADE0B92F3}"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tretch>
            <a:fillRect/>
          </a:stretch>
        </a:blipFill>
        <a:effectLst/>
      </p:bgPr>
    </p:bg>
    <p:spTree>
      <p:nvGrpSpPr>
        <p:cNvPr id="1" name=""/>
        <p:cNvGrpSpPr/>
        <p:nvPr/>
      </p:nvGrpSpPr>
      <p:grpSpPr>
        <a:xfrm>
          <a:off x="0" y="0"/>
          <a:ext cx="0" cy="0"/>
          <a:chOff x="0" y="0"/>
          <a:chExt cx="0" cy="0"/>
        </a:xfrm>
      </p:grpSpPr>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5422" y="0"/>
            <a:ext cx="9921157" cy="6858000"/>
          </a:xfrm>
          <a:prstGeom prst="rect">
            <a:avLst/>
          </a:prstGeom>
        </p:spPr>
      </p:pic>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4791" y="41908"/>
            <a:ext cx="9421792" cy="6632942"/>
          </a:xfrm>
          <a:prstGeom prst="rect">
            <a:avLst/>
          </a:prstGeom>
        </p:spPr>
      </p:pic>
      <p:pic>
        <p:nvPicPr>
          <p:cNvPr id="7" name="图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85418" y="127823"/>
            <a:ext cx="9571160" cy="6852951"/>
          </a:xfrm>
          <a:prstGeom prst="rect">
            <a:avLst/>
          </a:prstGeom>
        </p:spPr>
      </p:pic>
      <p:pic>
        <p:nvPicPr>
          <p:cNvPr id="9" name="图片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84790" y="35120"/>
            <a:ext cx="9622420" cy="6787760"/>
          </a:xfrm>
          <a:prstGeom prst="rect">
            <a:avLst/>
          </a:prstGeom>
        </p:spPr>
      </p:pic>
      <p:pic>
        <p:nvPicPr>
          <p:cNvPr id="11" name="图片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6000" y="50800"/>
            <a:ext cx="10160000" cy="6756400"/>
          </a:xfrm>
          <a:prstGeom prst="rect">
            <a:avLst/>
          </a:prstGeom>
        </p:spPr>
      </p:pic>
      <p:pic>
        <p:nvPicPr>
          <p:cNvPr id="13" name="图片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65368" y="62303"/>
            <a:ext cx="10010631" cy="6835384"/>
          </a:xfrm>
          <a:prstGeom prst="rect">
            <a:avLst/>
          </a:prstGeom>
        </p:spPr>
      </p:pic>
      <p:sp>
        <p:nvSpPr>
          <p:cNvPr id="2" name="灯片编号占位符 1"/>
          <p:cNvSpPr>
            <a:spLocks noGrp="1"/>
          </p:cNvSpPr>
          <p:nvPr>
            <p:ph type="sldNum" sz="quarter" idx="12"/>
          </p:nvPr>
        </p:nvSpPr>
        <p:spPr/>
        <p:txBody>
          <a:bodyPr/>
          <a:lstStyle/>
          <a:p>
            <a:fld id="{8CD793AA-DD8F-4188-BA02-A20ADE0B92F3}"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ppt_x"/>
                                          </p:val>
                                        </p:tav>
                                        <p:tav tm="100000">
                                          <p:val>
                                            <p:strVal val="#ppt_x"/>
                                          </p:val>
                                        </p:tav>
                                      </p:tavLst>
                                    </p:anim>
                                    <p:anim calcmode="lin" valueType="num">
                                      <p:cBhvr additive="base">
                                        <p:cTn id="3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tretch>
            <a:fillRect/>
          </a:stretch>
        </a:blipFill>
        <a:effectLst/>
      </p:bgPr>
    </p:bg>
    <p:spTree>
      <p:nvGrpSpPr>
        <p:cNvPr id="1" name=""/>
        <p:cNvGrpSpPr/>
        <p:nvPr/>
      </p:nvGrpSpPr>
      <p:grpSpPr>
        <a:xfrm>
          <a:off x="0" y="0"/>
          <a:ext cx="0" cy="0"/>
          <a:chOff x="0" y="0"/>
          <a:chExt cx="0" cy="0"/>
        </a:xfrm>
      </p:grpSpPr>
      <p:sp>
        <p:nvSpPr>
          <p:cNvPr id="3" name="文本框 2"/>
          <p:cNvSpPr txBox="1"/>
          <p:nvPr/>
        </p:nvSpPr>
        <p:spPr>
          <a:xfrm>
            <a:off x="2233911" y="4318020"/>
            <a:ext cx="1111170" cy="461665"/>
          </a:xfrm>
          <a:prstGeom prst="rect">
            <a:avLst/>
          </a:prstGeom>
          <a:noFill/>
        </p:spPr>
        <p:txBody>
          <a:bodyPr wrap="square" rtlCol="0">
            <a:spAutoFit/>
          </a:bodyPr>
          <a:lstStyle/>
          <a:p>
            <a:r>
              <a:rPr lang="en-US" altLang="zh-CN" sz="2400" b="1">
                <a:solidFill>
                  <a:prstClr val="black"/>
                </a:solidFill>
              </a:rPr>
              <a:t>Fe</a:t>
            </a:r>
            <a:endParaRPr lang="zh-CN" altLang="en-US" sz="2400" b="1">
              <a:solidFill>
                <a:prstClr val="black"/>
              </a:solidFill>
            </a:endParaRPr>
          </a:p>
        </p:txBody>
      </p:sp>
      <p:sp>
        <p:nvSpPr>
          <p:cNvPr id="4" name="文本框 3"/>
          <p:cNvSpPr txBox="1"/>
          <p:nvPr/>
        </p:nvSpPr>
        <p:spPr>
          <a:xfrm>
            <a:off x="4143737" y="3739286"/>
            <a:ext cx="1111170" cy="461665"/>
          </a:xfrm>
          <a:prstGeom prst="rect">
            <a:avLst/>
          </a:prstGeom>
          <a:noFill/>
        </p:spPr>
        <p:txBody>
          <a:bodyPr wrap="square" rtlCol="0">
            <a:spAutoFit/>
          </a:bodyPr>
          <a:lstStyle/>
          <a:p>
            <a:r>
              <a:rPr lang="en-US" altLang="zh-CN" sz="2400" b="1" err="1">
                <a:solidFill>
                  <a:prstClr val="black"/>
                </a:solidFill>
              </a:rPr>
              <a:t>FeO</a:t>
            </a:r>
            <a:endParaRPr lang="zh-CN" altLang="en-US" sz="2400" b="1">
              <a:solidFill>
                <a:prstClr val="black"/>
              </a:solidFill>
            </a:endParaRPr>
          </a:p>
        </p:txBody>
      </p:sp>
      <p:sp>
        <p:nvSpPr>
          <p:cNvPr id="5" name="文本框 4"/>
          <p:cNvSpPr txBox="1"/>
          <p:nvPr/>
        </p:nvSpPr>
        <p:spPr>
          <a:xfrm>
            <a:off x="4143737" y="2887885"/>
            <a:ext cx="1111170" cy="461665"/>
          </a:xfrm>
          <a:prstGeom prst="rect">
            <a:avLst/>
          </a:prstGeom>
          <a:noFill/>
        </p:spPr>
        <p:txBody>
          <a:bodyPr wrap="square" rtlCol="0">
            <a:spAutoFit/>
          </a:bodyPr>
          <a:lstStyle/>
          <a:p>
            <a:r>
              <a:rPr lang="en-US" altLang="zh-CN" sz="2400" b="1">
                <a:solidFill>
                  <a:prstClr val="black"/>
                </a:solidFill>
              </a:rPr>
              <a:t>Fe</a:t>
            </a:r>
            <a:r>
              <a:rPr lang="en-US" altLang="zh-CN" b="1">
                <a:solidFill>
                  <a:prstClr val="black"/>
                </a:solidFill>
              </a:rPr>
              <a:t>3</a:t>
            </a:r>
            <a:r>
              <a:rPr lang="en-US" altLang="zh-CN" sz="2400" b="1">
                <a:solidFill>
                  <a:prstClr val="black"/>
                </a:solidFill>
              </a:rPr>
              <a:t>O</a:t>
            </a:r>
            <a:r>
              <a:rPr lang="en-US" altLang="zh-CN" b="1">
                <a:solidFill>
                  <a:prstClr val="black"/>
                </a:solidFill>
              </a:rPr>
              <a:t>4</a:t>
            </a:r>
            <a:endParaRPr lang="zh-CN" altLang="en-US" sz="2400" b="1">
              <a:solidFill>
                <a:prstClr val="black"/>
              </a:solidFill>
            </a:endParaRPr>
          </a:p>
        </p:txBody>
      </p:sp>
      <p:sp>
        <p:nvSpPr>
          <p:cNvPr id="6" name="文本框 5"/>
          <p:cNvSpPr txBox="1"/>
          <p:nvPr/>
        </p:nvSpPr>
        <p:spPr>
          <a:xfrm>
            <a:off x="4143737" y="1912645"/>
            <a:ext cx="1111170" cy="461665"/>
          </a:xfrm>
          <a:prstGeom prst="rect">
            <a:avLst/>
          </a:prstGeom>
          <a:noFill/>
        </p:spPr>
        <p:txBody>
          <a:bodyPr wrap="square" rtlCol="0">
            <a:spAutoFit/>
          </a:bodyPr>
          <a:lstStyle/>
          <a:p>
            <a:r>
              <a:rPr lang="en-US" altLang="zh-CN" sz="2400" b="1">
                <a:solidFill>
                  <a:prstClr val="black"/>
                </a:solidFill>
              </a:rPr>
              <a:t>Fe</a:t>
            </a:r>
            <a:r>
              <a:rPr lang="en-US" altLang="zh-CN" sz="2000" b="1">
                <a:solidFill>
                  <a:prstClr val="black"/>
                </a:solidFill>
              </a:rPr>
              <a:t>2</a:t>
            </a:r>
            <a:r>
              <a:rPr lang="en-US" altLang="zh-CN" sz="2400" b="1">
                <a:solidFill>
                  <a:prstClr val="black"/>
                </a:solidFill>
              </a:rPr>
              <a:t>O</a:t>
            </a:r>
            <a:r>
              <a:rPr lang="en-US" altLang="zh-CN" b="1">
                <a:solidFill>
                  <a:prstClr val="black"/>
                </a:solidFill>
              </a:rPr>
              <a:t>3</a:t>
            </a:r>
            <a:endParaRPr lang="zh-CN" altLang="en-US" sz="2400" b="1">
              <a:solidFill>
                <a:prstClr val="black"/>
              </a:solidFill>
            </a:endParaRPr>
          </a:p>
        </p:txBody>
      </p:sp>
      <p:sp>
        <p:nvSpPr>
          <p:cNvPr id="7" name="文本框 6"/>
          <p:cNvSpPr txBox="1"/>
          <p:nvPr/>
        </p:nvSpPr>
        <p:spPr>
          <a:xfrm>
            <a:off x="6381510" y="3739284"/>
            <a:ext cx="1111170" cy="400110"/>
          </a:xfrm>
          <a:prstGeom prst="rect">
            <a:avLst/>
          </a:prstGeom>
          <a:noFill/>
        </p:spPr>
        <p:txBody>
          <a:bodyPr wrap="square" rtlCol="0">
            <a:spAutoFit/>
          </a:bodyPr>
          <a:lstStyle/>
          <a:p>
            <a:r>
              <a:rPr lang="en-US" altLang="zh-CN" sz="2000" b="1">
                <a:solidFill>
                  <a:prstClr val="black"/>
                </a:solidFill>
              </a:rPr>
              <a:t>Fe</a:t>
            </a:r>
            <a:r>
              <a:rPr lang="en-US" altLang="zh-CN" sz="2000" b="1" baseline="30000">
                <a:solidFill>
                  <a:prstClr val="black"/>
                </a:solidFill>
              </a:rPr>
              <a:t>2+</a:t>
            </a:r>
            <a:endParaRPr lang="zh-CN" altLang="zh-CN" sz="2000" b="1">
              <a:solidFill>
                <a:prstClr val="black"/>
              </a:solidFill>
            </a:endParaRPr>
          </a:p>
        </p:txBody>
      </p:sp>
      <p:sp>
        <p:nvSpPr>
          <p:cNvPr id="8" name="文本框 7"/>
          <p:cNvSpPr txBox="1"/>
          <p:nvPr/>
        </p:nvSpPr>
        <p:spPr>
          <a:xfrm>
            <a:off x="6508831" y="1943420"/>
            <a:ext cx="1111170" cy="400110"/>
          </a:xfrm>
          <a:prstGeom prst="rect">
            <a:avLst/>
          </a:prstGeom>
          <a:noFill/>
        </p:spPr>
        <p:txBody>
          <a:bodyPr wrap="square" rtlCol="0">
            <a:spAutoFit/>
          </a:bodyPr>
          <a:lstStyle/>
          <a:p>
            <a:r>
              <a:rPr lang="en-US" altLang="zh-CN" sz="2000" b="1">
                <a:solidFill>
                  <a:prstClr val="black"/>
                </a:solidFill>
              </a:rPr>
              <a:t>Fe</a:t>
            </a:r>
            <a:r>
              <a:rPr lang="en-US" altLang="zh-CN" sz="2000" b="1" baseline="30000">
                <a:solidFill>
                  <a:prstClr val="black"/>
                </a:solidFill>
              </a:rPr>
              <a:t>3+</a:t>
            </a:r>
            <a:endParaRPr lang="zh-CN" altLang="zh-CN" sz="2000" b="1">
              <a:solidFill>
                <a:prstClr val="black"/>
              </a:solidFill>
            </a:endParaRPr>
          </a:p>
        </p:txBody>
      </p:sp>
      <p:sp>
        <p:nvSpPr>
          <p:cNvPr id="9" name="文本框 8"/>
          <p:cNvSpPr txBox="1"/>
          <p:nvPr/>
        </p:nvSpPr>
        <p:spPr>
          <a:xfrm>
            <a:off x="8063698" y="3739284"/>
            <a:ext cx="1111170" cy="707886"/>
          </a:xfrm>
          <a:prstGeom prst="rect">
            <a:avLst/>
          </a:prstGeom>
          <a:noFill/>
        </p:spPr>
        <p:txBody>
          <a:bodyPr wrap="square" rtlCol="0">
            <a:spAutoFit/>
          </a:bodyPr>
          <a:lstStyle/>
          <a:p>
            <a:r>
              <a:rPr lang="en-US" altLang="zh-CN" sz="2000" b="1">
                <a:solidFill>
                  <a:prstClr val="black"/>
                </a:solidFill>
              </a:rPr>
              <a:t>Fe(OH)</a:t>
            </a:r>
            <a:r>
              <a:rPr lang="en-US" altLang="zh-CN" sz="2000" b="1" baseline="-25000">
                <a:solidFill>
                  <a:prstClr val="black"/>
                </a:solidFill>
              </a:rPr>
              <a:t>2</a:t>
            </a:r>
            <a:endParaRPr lang="zh-CN" altLang="zh-CN" sz="2000" b="1">
              <a:solidFill>
                <a:prstClr val="black"/>
              </a:solidFill>
            </a:endParaRPr>
          </a:p>
        </p:txBody>
      </p:sp>
      <p:sp>
        <p:nvSpPr>
          <p:cNvPr id="10" name="文本框 9"/>
          <p:cNvSpPr txBox="1"/>
          <p:nvPr/>
        </p:nvSpPr>
        <p:spPr>
          <a:xfrm>
            <a:off x="8063698" y="1912643"/>
            <a:ext cx="1111170" cy="707886"/>
          </a:xfrm>
          <a:prstGeom prst="rect">
            <a:avLst/>
          </a:prstGeom>
          <a:noFill/>
        </p:spPr>
        <p:txBody>
          <a:bodyPr wrap="square" rtlCol="0">
            <a:spAutoFit/>
          </a:bodyPr>
          <a:lstStyle/>
          <a:p>
            <a:r>
              <a:rPr lang="en-US" altLang="zh-CN" sz="2000" b="1">
                <a:solidFill>
                  <a:prstClr val="black"/>
                </a:solidFill>
              </a:rPr>
              <a:t>Fe(OH)</a:t>
            </a:r>
            <a:r>
              <a:rPr lang="en-US" altLang="zh-CN" sz="2000" b="1" baseline="-25000">
                <a:solidFill>
                  <a:prstClr val="black"/>
                </a:solidFill>
              </a:rPr>
              <a:t>3</a:t>
            </a:r>
            <a:endParaRPr lang="zh-CN" altLang="zh-CN" sz="2000" b="1">
              <a:solidFill>
                <a:prstClr val="black"/>
              </a:solidFill>
            </a:endParaRPr>
          </a:p>
        </p:txBody>
      </p:sp>
      <p:cxnSp>
        <p:nvCxnSpPr>
          <p:cNvPr id="12" name="直接箭头连接符 11"/>
          <p:cNvCxnSpPr/>
          <p:nvPr/>
        </p:nvCxnSpPr>
        <p:spPr>
          <a:xfrm flipV="1">
            <a:off x="2789496" y="4139396"/>
            <a:ext cx="3719335" cy="451291"/>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14" name="直接箭头连接符 13"/>
          <p:cNvCxnSpPr/>
          <p:nvPr/>
        </p:nvCxnSpPr>
        <p:spPr>
          <a:xfrm flipV="1">
            <a:off x="2615878" y="3349548"/>
            <a:ext cx="1541363" cy="1109992"/>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17" name="直接箭头连接符 16"/>
          <p:cNvCxnSpPr/>
          <p:nvPr/>
        </p:nvCxnSpPr>
        <p:spPr>
          <a:xfrm flipV="1">
            <a:off x="2502062" y="2322399"/>
            <a:ext cx="1641676" cy="1864474"/>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20" name="直接箭头连接符 19"/>
          <p:cNvCxnSpPr/>
          <p:nvPr/>
        </p:nvCxnSpPr>
        <p:spPr>
          <a:xfrm flipH="1">
            <a:off x="2784194" y="4062653"/>
            <a:ext cx="1211966" cy="486199"/>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21" name="直接箭头连接符 20"/>
          <p:cNvCxnSpPr>
            <a:endCxn id="8" idx="1"/>
          </p:cNvCxnSpPr>
          <p:nvPr/>
        </p:nvCxnSpPr>
        <p:spPr>
          <a:xfrm flipV="1">
            <a:off x="5370654" y="2143475"/>
            <a:ext cx="1138178" cy="1796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26" name="直接箭头连接符 25"/>
          <p:cNvCxnSpPr/>
          <p:nvPr/>
        </p:nvCxnSpPr>
        <p:spPr>
          <a:xfrm flipH="1">
            <a:off x="2784194" y="3349550"/>
            <a:ext cx="1562343" cy="1134145"/>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29" name="直接箭头连接符 28"/>
          <p:cNvCxnSpPr/>
          <p:nvPr/>
        </p:nvCxnSpPr>
        <p:spPr>
          <a:xfrm flipH="1">
            <a:off x="2588145" y="2426219"/>
            <a:ext cx="1730660" cy="1905877"/>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36" name="直接箭头连接符 35"/>
          <p:cNvCxnSpPr/>
          <p:nvPr/>
        </p:nvCxnSpPr>
        <p:spPr>
          <a:xfrm flipV="1">
            <a:off x="4971328" y="3904545"/>
            <a:ext cx="1267427" cy="51121"/>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38" name="直接箭头连接符 37"/>
          <p:cNvCxnSpPr/>
          <p:nvPr/>
        </p:nvCxnSpPr>
        <p:spPr>
          <a:xfrm>
            <a:off x="6990146" y="3886863"/>
            <a:ext cx="1077411" cy="619"/>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40" name="直接箭头连接符 39"/>
          <p:cNvCxnSpPr/>
          <p:nvPr/>
        </p:nvCxnSpPr>
        <p:spPr>
          <a:xfrm flipH="1">
            <a:off x="6952529" y="4023318"/>
            <a:ext cx="1080303"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44" name="直接箭头连接符 43"/>
          <p:cNvCxnSpPr/>
          <p:nvPr/>
        </p:nvCxnSpPr>
        <p:spPr>
          <a:xfrm>
            <a:off x="7081296" y="2041652"/>
            <a:ext cx="1077411" cy="619"/>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45" name="直接箭头连接符 44"/>
          <p:cNvCxnSpPr/>
          <p:nvPr/>
        </p:nvCxnSpPr>
        <p:spPr>
          <a:xfrm flipH="1">
            <a:off x="7078404" y="2168765"/>
            <a:ext cx="1080303"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64" name="直接箭头连接符 63"/>
          <p:cNvCxnSpPr/>
          <p:nvPr/>
        </p:nvCxnSpPr>
        <p:spPr>
          <a:xfrm flipH="1">
            <a:off x="6836778" y="2519755"/>
            <a:ext cx="0" cy="1096622"/>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65" name="直接箭头连接符 64"/>
          <p:cNvCxnSpPr/>
          <p:nvPr/>
        </p:nvCxnSpPr>
        <p:spPr>
          <a:xfrm flipH="1" flipV="1">
            <a:off x="6704155" y="2503083"/>
            <a:ext cx="0" cy="1113294"/>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66" name="直接箭头连接符 65"/>
          <p:cNvCxnSpPr/>
          <p:nvPr/>
        </p:nvCxnSpPr>
        <p:spPr>
          <a:xfrm flipH="1">
            <a:off x="8688730" y="2519755"/>
            <a:ext cx="0" cy="1096622"/>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67" name="直接箭头连接符 66"/>
          <p:cNvCxnSpPr/>
          <p:nvPr/>
        </p:nvCxnSpPr>
        <p:spPr>
          <a:xfrm flipH="1" flipV="1">
            <a:off x="8509807" y="2503083"/>
            <a:ext cx="0" cy="1113294"/>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74" name="直接连接符 73"/>
          <p:cNvCxnSpPr/>
          <p:nvPr/>
        </p:nvCxnSpPr>
        <p:spPr>
          <a:xfrm flipH="1" flipV="1">
            <a:off x="2407534" y="1545631"/>
            <a:ext cx="0" cy="271667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75" name="直接连接符 74"/>
          <p:cNvCxnSpPr/>
          <p:nvPr/>
        </p:nvCxnSpPr>
        <p:spPr>
          <a:xfrm flipV="1">
            <a:off x="2407534" y="1521659"/>
            <a:ext cx="4429244" cy="47944"/>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83" name="直接箭头连接符 82"/>
          <p:cNvCxnSpPr/>
          <p:nvPr/>
        </p:nvCxnSpPr>
        <p:spPr>
          <a:xfrm flipH="1">
            <a:off x="6821346" y="1518201"/>
            <a:ext cx="0" cy="394442"/>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85" name="直接连接符 84"/>
          <p:cNvCxnSpPr>
            <a:stCxn id="5" idx="3"/>
          </p:cNvCxnSpPr>
          <p:nvPr/>
        </p:nvCxnSpPr>
        <p:spPr>
          <a:xfrm flipV="1">
            <a:off x="5254907" y="3102912"/>
            <a:ext cx="350133" cy="15804"/>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88" name="直接箭头连接符 87"/>
          <p:cNvCxnSpPr/>
          <p:nvPr/>
        </p:nvCxnSpPr>
        <p:spPr>
          <a:xfrm flipV="1">
            <a:off x="5562482" y="2343532"/>
            <a:ext cx="1046663" cy="75010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92" name="直接箭头连接符 91"/>
          <p:cNvCxnSpPr/>
          <p:nvPr/>
        </p:nvCxnSpPr>
        <p:spPr>
          <a:xfrm>
            <a:off x="5562482" y="3102914"/>
            <a:ext cx="978661" cy="609283"/>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98" name="直接箭头连接符 97"/>
          <p:cNvCxnSpPr/>
          <p:nvPr/>
        </p:nvCxnSpPr>
        <p:spPr>
          <a:xfrm>
            <a:off x="2037145" y="5034987"/>
            <a:ext cx="8090704" cy="9259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9" name="文本框 98"/>
          <p:cNvSpPr txBox="1"/>
          <p:nvPr/>
        </p:nvSpPr>
        <p:spPr>
          <a:xfrm>
            <a:off x="10127847" y="5301207"/>
            <a:ext cx="1481561" cy="461665"/>
          </a:xfrm>
          <a:prstGeom prst="rect">
            <a:avLst/>
          </a:prstGeom>
          <a:noFill/>
        </p:spPr>
        <p:txBody>
          <a:bodyPr wrap="square" rtlCol="0">
            <a:spAutoFit/>
          </a:bodyPr>
          <a:lstStyle/>
          <a:p>
            <a:r>
              <a:rPr lang="zh-CN" altLang="en-US" sz="2400" b="1">
                <a:solidFill>
                  <a:prstClr val="black"/>
                </a:solidFill>
              </a:rPr>
              <a:t>物质类型</a:t>
            </a:r>
            <a:endParaRPr lang="zh-CN" altLang="en-US" sz="2400" b="1">
              <a:solidFill>
                <a:prstClr val="black"/>
              </a:solidFill>
            </a:endParaRPr>
          </a:p>
        </p:txBody>
      </p:sp>
      <p:sp>
        <p:nvSpPr>
          <p:cNvPr id="100" name="文本框 99"/>
          <p:cNvSpPr txBox="1"/>
          <p:nvPr/>
        </p:nvSpPr>
        <p:spPr>
          <a:xfrm>
            <a:off x="2018578" y="5153377"/>
            <a:ext cx="827107" cy="400110"/>
          </a:xfrm>
          <a:prstGeom prst="rect">
            <a:avLst/>
          </a:prstGeom>
          <a:noFill/>
        </p:spPr>
        <p:txBody>
          <a:bodyPr wrap="square" rtlCol="0">
            <a:spAutoFit/>
          </a:bodyPr>
          <a:lstStyle/>
          <a:p>
            <a:r>
              <a:rPr lang="zh-CN" altLang="en-US" sz="2000" b="1">
                <a:solidFill>
                  <a:prstClr val="black"/>
                </a:solidFill>
              </a:rPr>
              <a:t>单质</a:t>
            </a:r>
            <a:endParaRPr lang="zh-CN" altLang="en-US" sz="2000" b="1">
              <a:solidFill>
                <a:prstClr val="black"/>
              </a:solidFill>
            </a:endParaRPr>
          </a:p>
        </p:txBody>
      </p:sp>
      <p:sp>
        <p:nvSpPr>
          <p:cNvPr id="101" name="文本框 100"/>
          <p:cNvSpPr txBox="1"/>
          <p:nvPr/>
        </p:nvSpPr>
        <p:spPr>
          <a:xfrm>
            <a:off x="4030281" y="5140806"/>
            <a:ext cx="1066076" cy="400110"/>
          </a:xfrm>
          <a:prstGeom prst="rect">
            <a:avLst/>
          </a:prstGeom>
          <a:noFill/>
        </p:spPr>
        <p:txBody>
          <a:bodyPr wrap="square" rtlCol="0">
            <a:spAutoFit/>
          </a:bodyPr>
          <a:lstStyle/>
          <a:p>
            <a:r>
              <a:rPr lang="zh-CN" altLang="en-US" sz="2000" b="1">
                <a:solidFill>
                  <a:prstClr val="black"/>
                </a:solidFill>
              </a:rPr>
              <a:t>氧化物</a:t>
            </a:r>
            <a:endParaRPr lang="zh-CN" altLang="en-US" sz="2000" b="1">
              <a:solidFill>
                <a:prstClr val="black"/>
              </a:solidFill>
            </a:endParaRPr>
          </a:p>
        </p:txBody>
      </p:sp>
      <p:sp>
        <p:nvSpPr>
          <p:cNvPr id="102" name="文本框 101"/>
          <p:cNvSpPr txBox="1"/>
          <p:nvPr/>
        </p:nvSpPr>
        <p:spPr>
          <a:xfrm>
            <a:off x="6303740" y="5202121"/>
            <a:ext cx="1066076" cy="400110"/>
          </a:xfrm>
          <a:prstGeom prst="rect">
            <a:avLst/>
          </a:prstGeom>
          <a:noFill/>
        </p:spPr>
        <p:txBody>
          <a:bodyPr wrap="square" rtlCol="0">
            <a:spAutoFit/>
          </a:bodyPr>
          <a:lstStyle/>
          <a:p>
            <a:r>
              <a:rPr lang="zh-CN" altLang="en-US" sz="2000" b="1">
                <a:solidFill>
                  <a:prstClr val="black"/>
                </a:solidFill>
              </a:rPr>
              <a:t>盐</a:t>
            </a:r>
            <a:endParaRPr lang="zh-CN" altLang="en-US" sz="2000" b="1">
              <a:solidFill>
                <a:prstClr val="black"/>
              </a:solidFill>
            </a:endParaRPr>
          </a:p>
        </p:txBody>
      </p:sp>
      <p:sp>
        <p:nvSpPr>
          <p:cNvPr id="103" name="文本框 102"/>
          <p:cNvSpPr txBox="1"/>
          <p:nvPr/>
        </p:nvSpPr>
        <p:spPr>
          <a:xfrm>
            <a:off x="8124340" y="5227567"/>
            <a:ext cx="1365812" cy="400110"/>
          </a:xfrm>
          <a:prstGeom prst="rect">
            <a:avLst/>
          </a:prstGeom>
          <a:noFill/>
        </p:spPr>
        <p:txBody>
          <a:bodyPr wrap="square" rtlCol="0">
            <a:spAutoFit/>
          </a:bodyPr>
          <a:lstStyle/>
          <a:p>
            <a:r>
              <a:rPr lang="zh-CN" altLang="en-US" sz="2000" b="1">
                <a:solidFill>
                  <a:prstClr val="black"/>
                </a:solidFill>
              </a:rPr>
              <a:t>氢氧化物</a:t>
            </a:r>
            <a:endParaRPr lang="zh-CN" altLang="en-US" sz="2000" b="1">
              <a:solidFill>
                <a:prstClr val="black"/>
              </a:solidFill>
            </a:endParaRPr>
          </a:p>
        </p:txBody>
      </p:sp>
      <p:cxnSp>
        <p:nvCxnSpPr>
          <p:cNvPr id="104" name="直接箭头连接符 103"/>
          <p:cNvCxnSpPr/>
          <p:nvPr/>
        </p:nvCxnSpPr>
        <p:spPr>
          <a:xfrm flipV="1">
            <a:off x="2002418" y="1021177"/>
            <a:ext cx="34727" cy="401381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7" name="文本框 106"/>
          <p:cNvSpPr txBox="1"/>
          <p:nvPr/>
        </p:nvSpPr>
        <p:spPr>
          <a:xfrm>
            <a:off x="768512" y="640021"/>
            <a:ext cx="1268633" cy="461665"/>
          </a:xfrm>
          <a:prstGeom prst="rect">
            <a:avLst/>
          </a:prstGeom>
          <a:noFill/>
        </p:spPr>
        <p:txBody>
          <a:bodyPr wrap="square" rtlCol="0">
            <a:spAutoFit/>
          </a:bodyPr>
          <a:lstStyle/>
          <a:p>
            <a:r>
              <a:rPr lang="zh-CN" altLang="en-US" sz="2400" b="1">
                <a:solidFill>
                  <a:prstClr val="black"/>
                </a:solidFill>
              </a:rPr>
              <a:t>化合价</a:t>
            </a:r>
            <a:endParaRPr lang="zh-CN" altLang="en-US" sz="2400" b="1">
              <a:solidFill>
                <a:prstClr val="black"/>
              </a:solidFill>
            </a:endParaRPr>
          </a:p>
        </p:txBody>
      </p:sp>
      <p:sp>
        <p:nvSpPr>
          <p:cNvPr id="108" name="文本框 107"/>
          <p:cNvSpPr txBox="1"/>
          <p:nvPr/>
        </p:nvSpPr>
        <p:spPr>
          <a:xfrm>
            <a:off x="930915" y="4318192"/>
            <a:ext cx="827107" cy="400110"/>
          </a:xfrm>
          <a:prstGeom prst="rect">
            <a:avLst/>
          </a:prstGeom>
          <a:noFill/>
        </p:spPr>
        <p:txBody>
          <a:bodyPr wrap="square" rtlCol="0">
            <a:spAutoFit/>
          </a:bodyPr>
          <a:lstStyle/>
          <a:p>
            <a:r>
              <a:rPr lang="en-US" altLang="zh-CN" sz="2000" b="1">
                <a:solidFill>
                  <a:prstClr val="black"/>
                </a:solidFill>
              </a:rPr>
              <a:t>0</a:t>
            </a:r>
            <a:r>
              <a:rPr lang="zh-CN" altLang="en-US" sz="2000" b="1">
                <a:solidFill>
                  <a:prstClr val="black"/>
                </a:solidFill>
              </a:rPr>
              <a:t>价</a:t>
            </a:r>
            <a:endParaRPr lang="zh-CN" altLang="en-US" sz="2000" b="1">
              <a:solidFill>
                <a:prstClr val="black"/>
              </a:solidFill>
            </a:endParaRPr>
          </a:p>
        </p:txBody>
      </p:sp>
      <p:sp>
        <p:nvSpPr>
          <p:cNvPr id="109" name="文本框 108"/>
          <p:cNvSpPr txBox="1"/>
          <p:nvPr/>
        </p:nvSpPr>
        <p:spPr>
          <a:xfrm>
            <a:off x="930915" y="3786763"/>
            <a:ext cx="827107" cy="400110"/>
          </a:xfrm>
          <a:prstGeom prst="rect">
            <a:avLst/>
          </a:prstGeom>
          <a:noFill/>
        </p:spPr>
        <p:txBody>
          <a:bodyPr wrap="square" rtlCol="0">
            <a:spAutoFit/>
          </a:bodyPr>
          <a:lstStyle/>
          <a:p>
            <a:r>
              <a:rPr lang="en-US" altLang="zh-CN" sz="2000" b="1">
                <a:solidFill>
                  <a:prstClr val="black"/>
                </a:solidFill>
              </a:rPr>
              <a:t>+2</a:t>
            </a:r>
            <a:r>
              <a:rPr lang="zh-CN" altLang="en-US" sz="2000" b="1">
                <a:solidFill>
                  <a:prstClr val="black"/>
                </a:solidFill>
              </a:rPr>
              <a:t>价</a:t>
            </a:r>
            <a:endParaRPr lang="zh-CN" altLang="en-US" sz="2000" b="1">
              <a:solidFill>
                <a:prstClr val="black"/>
              </a:solidFill>
            </a:endParaRPr>
          </a:p>
        </p:txBody>
      </p:sp>
      <p:sp>
        <p:nvSpPr>
          <p:cNvPr id="110" name="文本框 109"/>
          <p:cNvSpPr txBox="1"/>
          <p:nvPr/>
        </p:nvSpPr>
        <p:spPr>
          <a:xfrm>
            <a:off x="815288" y="1841595"/>
            <a:ext cx="827107" cy="400110"/>
          </a:xfrm>
          <a:prstGeom prst="rect">
            <a:avLst/>
          </a:prstGeom>
          <a:noFill/>
        </p:spPr>
        <p:txBody>
          <a:bodyPr wrap="square" rtlCol="0">
            <a:spAutoFit/>
          </a:bodyPr>
          <a:lstStyle/>
          <a:p>
            <a:r>
              <a:rPr lang="en-US" altLang="zh-CN" sz="2000" b="1">
                <a:solidFill>
                  <a:prstClr val="black"/>
                </a:solidFill>
              </a:rPr>
              <a:t>+3</a:t>
            </a:r>
            <a:r>
              <a:rPr lang="zh-CN" altLang="en-US" sz="2000" b="1">
                <a:solidFill>
                  <a:prstClr val="black"/>
                </a:solidFill>
              </a:rPr>
              <a:t>价</a:t>
            </a:r>
            <a:endParaRPr lang="zh-CN" altLang="en-US" sz="2000" b="1">
              <a:solidFill>
                <a:prstClr val="black"/>
              </a:solidFill>
            </a:endParaRPr>
          </a:p>
        </p:txBody>
      </p:sp>
      <p:sp>
        <p:nvSpPr>
          <p:cNvPr id="111" name="文本框 110"/>
          <p:cNvSpPr txBox="1"/>
          <p:nvPr/>
        </p:nvSpPr>
        <p:spPr>
          <a:xfrm>
            <a:off x="8509808" y="393539"/>
            <a:ext cx="1814811" cy="523220"/>
          </a:xfrm>
          <a:prstGeom prst="rect">
            <a:avLst/>
          </a:prstGeom>
          <a:noFill/>
        </p:spPr>
        <p:txBody>
          <a:bodyPr wrap="square" rtlCol="0">
            <a:spAutoFit/>
          </a:bodyPr>
          <a:lstStyle/>
          <a:p>
            <a:r>
              <a:rPr lang="zh-CN" altLang="en-US" sz="2800" b="1">
                <a:solidFill>
                  <a:prstClr val="black"/>
                </a:solidFill>
                <a:latin typeface="华文新魏" panose="02010800040101010101" pitchFamily="2" charset="-122"/>
                <a:ea typeface="华文新魏" panose="02010800040101010101" pitchFamily="2" charset="-122"/>
              </a:rPr>
              <a:t>模型认知</a:t>
            </a:r>
            <a:endParaRPr lang="zh-CN" altLang="en-US" sz="2800" b="1">
              <a:solidFill>
                <a:prstClr val="black"/>
              </a:solidFill>
              <a:latin typeface="华文新魏" panose="02010800040101010101" pitchFamily="2" charset="-122"/>
              <a:ea typeface="华文新魏" panose="02010800040101010101" pitchFamily="2" charset="-122"/>
            </a:endParaRPr>
          </a:p>
        </p:txBody>
      </p:sp>
      <p:sp>
        <p:nvSpPr>
          <p:cNvPr id="2" name="灯片编号占位符 1"/>
          <p:cNvSpPr>
            <a:spLocks noGrp="1"/>
          </p:cNvSpPr>
          <p:nvPr>
            <p:ph type="sldNum" sz="quarter" idx="12"/>
          </p:nvPr>
        </p:nvSpPr>
        <p:spPr/>
        <p:txBody>
          <a:bodyPr/>
          <a:lstStyle/>
          <a:p>
            <a:fld id="{8CD793AA-DD8F-4188-BA02-A20ADE0B92F3}"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wipe(left)">
                                      <p:cBhvr>
                                        <p:cTn id="7" dur="500"/>
                                        <p:tgtEl>
                                          <p:spTgt spid="9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wipe(left)">
                                      <p:cBhvr>
                                        <p:cTn id="12" dur="500"/>
                                        <p:tgtEl>
                                          <p:spTgt spid="9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0"/>
                                        </p:tgtEl>
                                        <p:attrNameLst>
                                          <p:attrName>style.visibility</p:attrName>
                                        </p:attrNameLst>
                                      </p:cBhvr>
                                      <p:to>
                                        <p:strVal val="visible"/>
                                      </p:to>
                                    </p:set>
                                    <p:animEffect transition="in" filter="wipe(down)">
                                      <p:cBhvr>
                                        <p:cTn id="17" dur="500"/>
                                        <p:tgtEl>
                                          <p:spTgt spid="100"/>
                                        </p:tgtEl>
                                      </p:cBhvr>
                                    </p:animEffect>
                                  </p:childTnLst>
                                </p:cTn>
                              </p:par>
                            </p:childTnLst>
                          </p:cTn>
                        </p:par>
                        <p:par>
                          <p:cTn id="18" fill="hold">
                            <p:stCondLst>
                              <p:cond delay="500"/>
                            </p:stCondLst>
                            <p:childTnLst>
                              <p:par>
                                <p:cTn id="19" presetID="22" presetClass="entr" presetSubtype="4" fill="hold" grpId="0" nodeType="afterEffect">
                                  <p:stCondLst>
                                    <p:cond delay="0"/>
                                  </p:stCondLst>
                                  <p:childTnLst>
                                    <p:set>
                                      <p:cBhvr>
                                        <p:cTn id="20" dur="1" fill="hold">
                                          <p:stCondLst>
                                            <p:cond delay="0"/>
                                          </p:stCondLst>
                                        </p:cTn>
                                        <p:tgtEl>
                                          <p:spTgt spid="101"/>
                                        </p:tgtEl>
                                        <p:attrNameLst>
                                          <p:attrName>style.visibility</p:attrName>
                                        </p:attrNameLst>
                                      </p:cBhvr>
                                      <p:to>
                                        <p:strVal val="visible"/>
                                      </p:to>
                                    </p:set>
                                    <p:animEffect transition="in" filter="wipe(down)">
                                      <p:cBhvr>
                                        <p:cTn id="21" dur="500"/>
                                        <p:tgtEl>
                                          <p:spTgt spid="101"/>
                                        </p:tgtEl>
                                      </p:cBhvr>
                                    </p:animEffect>
                                  </p:childTnLst>
                                </p:cTn>
                              </p:par>
                            </p:childTnLst>
                          </p:cTn>
                        </p:par>
                        <p:par>
                          <p:cTn id="22" fill="hold">
                            <p:stCondLst>
                              <p:cond delay="1000"/>
                            </p:stCondLst>
                            <p:childTnLst>
                              <p:par>
                                <p:cTn id="23" presetID="22" presetClass="entr" presetSubtype="4" fill="hold" grpId="0" nodeType="afterEffect">
                                  <p:stCondLst>
                                    <p:cond delay="0"/>
                                  </p:stCondLst>
                                  <p:childTnLst>
                                    <p:set>
                                      <p:cBhvr>
                                        <p:cTn id="24" dur="1" fill="hold">
                                          <p:stCondLst>
                                            <p:cond delay="0"/>
                                          </p:stCondLst>
                                        </p:cTn>
                                        <p:tgtEl>
                                          <p:spTgt spid="102"/>
                                        </p:tgtEl>
                                        <p:attrNameLst>
                                          <p:attrName>style.visibility</p:attrName>
                                        </p:attrNameLst>
                                      </p:cBhvr>
                                      <p:to>
                                        <p:strVal val="visible"/>
                                      </p:to>
                                    </p:set>
                                    <p:animEffect transition="in" filter="wipe(down)">
                                      <p:cBhvr>
                                        <p:cTn id="25" dur="500"/>
                                        <p:tgtEl>
                                          <p:spTgt spid="102"/>
                                        </p:tgtEl>
                                      </p:cBhvr>
                                    </p:animEffect>
                                  </p:childTnLst>
                                </p:cTn>
                              </p:par>
                            </p:childTnLst>
                          </p:cTn>
                        </p:par>
                        <p:par>
                          <p:cTn id="26" fill="hold">
                            <p:stCondLst>
                              <p:cond delay="1500"/>
                            </p:stCondLst>
                            <p:childTnLst>
                              <p:par>
                                <p:cTn id="27" presetID="22" presetClass="entr" presetSubtype="4" fill="hold" grpId="0" nodeType="afterEffect">
                                  <p:stCondLst>
                                    <p:cond delay="0"/>
                                  </p:stCondLst>
                                  <p:childTnLst>
                                    <p:set>
                                      <p:cBhvr>
                                        <p:cTn id="28" dur="1" fill="hold">
                                          <p:stCondLst>
                                            <p:cond delay="0"/>
                                          </p:stCondLst>
                                        </p:cTn>
                                        <p:tgtEl>
                                          <p:spTgt spid="103"/>
                                        </p:tgtEl>
                                        <p:attrNameLst>
                                          <p:attrName>style.visibility</p:attrName>
                                        </p:attrNameLst>
                                      </p:cBhvr>
                                      <p:to>
                                        <p:strVal val="visible"/>
                                      </p:to>
                                    </p:set>
                                    <p:animEffect transition="in" filter="wipe(down)">
                                      <p:cBhvr>
                                        <p:cTn id="29" dur="500"/>
                                        <p:tgtEl>
                                          <p:spTgt spid="103"/>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04"/>
                                        </p:tgtEl>
                                        <p:attrNameLst>
                                          <p:attrName>style.visibility</p:attrName>
                                        </p:attrNameLst>
                                      </p:cBhvr>
                                      <p:to>
                                        <p:strVal val="visible"/>
                                      </p:to>
                                    </p:set>
                                    <p:animEffect transition="in" filter="wipe(down)">
                                      <p:cBhvr>
                                        <p:cTn id="34" dur="500"/>
                                        <p:tgtEl>
                                          <p:spTgt spid="104"/>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107"/>
                                        </p:tgtEl>
                                        <p:attrNameLst>
                                          <p:attrName>style.visibility</p:attrName>
                                        </p:attrNameLst>
                                      </p:cBhvr>
                                      <p:to>
                                        <p:strVal val="visible"/>
                                      </p:to>
                                    </p:set>
                                    <p:animEffect transition="in" filter="wipe(left)">
                                      <p:cBhvr>
                                        <p:cTn id="39" dur="500"/>
                                        <p:tgtEl>
                                          <p:spTgt spid="107"/>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108"/>
                                        </p:tgtEl>
                                        <p:attrNameLst>
                                          <p:attrName>style.visibility</p:attrName>
                                        </p:attrNameLst>
                                      </p:cBhvr>
                                      <p:to>
                                        <p:strVal val="visible"/>
                                      </p:to>
                                    </p:set>
                                    <p:animEffect transition="in" filter="wipe(down)">
                                      <p:cBhvr>
                                        <p:cTn id="44" dur="500"/>
                                        <p:tgtEl>
                                          <p:spTgt spid="108"/>
                                        </p:tgtEl>
                                      </p:cBhvr>
                                    </p:animEffect>
                                  </p:childTnLst>
                                </p:cTn>
                              </p:par>
                            </p:childTnLst>
                          </p:cTn>
                        </p:par>
                        <p:par>
                          <p:cTn id="45" fill="hold">
                            <p:stCondLst>
                              <p:cond delay="500"/>
                            </p:stCondLst>
                            <p:childTnLst>
                              <p:par>
                                <p:cTn id="46" presetID="22" presetClass="entr" presetSubtype="4" fill="hold" grpId="0" nodeType="afterEffect">
                                  <p:stCondLst>
                                    <p:cond delay="0"/>
                                  </p:stCondLst>
                                  <p:childTnLst>
                                    <p:set>
                                      <p:cBhvr>
                                        <p:cTn id="47" dur="1" fill="hold">
                                          <p:stCondLst>
                                            <p:cond delay="0"/>
                                          </p:stCondLst>
                                        </p:cTn>
                                        <p:tgtEl>
                                          <p:spTgt spid="109"/>
                                        </p:tgtEl>
                                        <p:attrNameLst>
                                          <p:attrName>style.visibility</p:attrName>
                                        </p:attrNameLst>
                                      </p:cBhvr>
                                      <p:to>
                                        <p:strVal val="visible"/>
                                      </p:to>
                                    </p:set>
                                    <p:animEffect transition="in" filter="wipe(down)">
                                      <p:cBhvr>
                                        <p:cTn id="48" dur="500"/>
                                        <p:tgtEl>
                                          <p:spTgt spid="109"/>
                                        </p:tgtEl>
                                      </p:cBhvr>
                                    </p:animEffect>
                                  </p:childTnLst>
                                </p:cTn>
                              </p:par>
                            </p:childTnLst>
                          </p:cTn>
                        </p:par>
                        <p:par>
                          <p:cTn id="49" fill="hold">
                            <p:stCondLst>
                              <p:cond delay="1000"/>
                            </p:stCondLst>
                            <p:childTnLst>
                              <p:par>
                                <p:cTn id="50" presetID="22" presetClass="entr" presetSubtype="4" fill="hold" grpId="0" nodeType="afterEffect">
                                  <p:stCondLst>
                                    <p:cond delay="0"/>
                                  </p:stCondLst>
                                  <p:childTnLst>
                                    <p:set>
                                      <p:cBhvr>
                                        <p:cTn id="51" dur="1" fill="hold">
                                          <p:stCondLst>
                                            <p:cond delay="0"/>
                                          </p:stCondLst>
                                        </p:cTn>
                                        <p:tgtEl>
                                          <p:spTgt spid="110"/>
                                        </p:tgtEl>
                                        <p:attrNameLst>
                                          <p:attrName>style.visibility</p:attrName>
                                        </p:attrNameLst>
                                      </p:cBhvr>
                                      <p:to>
                                        <p:strVal val="visible"/>
                                      </p:to>
                                    </p:set>
                                    <p:animEffect transition="in" filter="wipe(down)">
                                      <p:cBhvr>
                                        <p:cTn id="52" dur="500"/>
                                        <p:tgtEl>
                                          <p:spTgt spid="110"/>
                                        </p:tgtEl>
                                      </p:cBhvr>
                                    </p:animEffect>
                                  </p:childTnLst>
                                </p:cTn>
                              </p:par>
                            </p:childTnLst>
                          </p:cTn>
                        </p:par>
                      </p:childTnLst>
                    </p:cTn>
                  </p:par>
                  <p:par>
                    <p:cTn id="53" fill="hold">
                      <p:stCondLst>
                        <p:cond delay="indefinite"/>
                      </p:stCondLst>
                      <p:childTnLst>
                        <p:par>
                          <p:cTn id="54" fill="hold">
                            <p:stCondLst>
                              <p:cond delay="0"/>
                            </p:stCondLst>
                            <p:childTnLst>
                              <p:par>
                                <p:cTn id="55" presetID="45" presetClass="entr" presetSubtype="0" fill="hold" grpId="0" nodeType="clickEffect">
                                  <p:stCondLst>
                                    <p:cond delay="0"/>
                                  </p:stCondLst>
                                  <p:childTnLst>
                                    <p:set>
                                      <p:cBhvr>
                                        <p:cTn id="56" dur="1" fill="hold">
                                          <p:stCondLst>
                                            <p:cond delay="0"/>
                                          </p:stCondLst>
                                        </p:cTn>
                                        <p:tgtEl>
                                          <p:spTgt spid="111"/>
                                        </p:tgtEl>
                                        <p:attrNameLst>
                                          <p:attrName>style.visibility</p:attrName>
                                        </p:attrNameLst>
                                      </p:cBhvr>
                                      <p:to>
                                        <p:strVal val="visible"/>
                                      </p:to>
                                    </p:set>
                                    <p:animEffect transition="in" filter="fade">
                                      <p:cBhvr>
                                        <p:cTn id="57" dur="2000"/>
                                        <p:tgtEl>
                                          <p:spTgt spid="111"/>
                                        </p:tgtEl>
                                      </p:cBhvr>
                                    </p:animEffect>
                                    <p:anim calcmode="lin" valueType="num">
                                      <p:cBhvr>
                                        <p:cTn id="58" dur="2000" fill="hold"/>
                                        <p:tgtEl>
                                          <p:spTgt spid="111"/>
                                        </p:tgtEl>
                                        <p:attrNameLst>
                                          <p:attrName>ppt_w</p:attrName>
                                        </p:attrNameLst>
                                      </p:cBhvr>
                                      <p:tavLst>
                                        <p:tav tm="0" fmla="#ppt_w*sin(2.5*pi*$)">
                                          <p:val>
                                            <p:fltVal val="0"/>
                                          </p:val>
                                        </p:tav>
                                        <p:tav tm="100000">
                                          <p:val>
                                            <p:fltVal val="1"/>
                                          </p:val>
                                        </p:tav>
                                      </p:tavLst>
                                    </p:anim>
                                    <p:anim calcmode="lin" valueType="num">
                                      <p:cBhvr>
                                        <p:cTn id="59" dur="2000" fill="hold"/>
                                        <p:tgtEl>
                                          <p:spTgt spid="11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 grpId="0"/>
      <p:bldP spid="100" grpId="0"/>
      <p:bldP spid="101" grpId="0"/>
      <p:bldP spid="102" grpId="0"/>
      <p:bldP spid="103" grpId="0"/>
      <p:bldP spid="107" grpId="0"/>
      <p:bldP spid="108" grpId="0"/>
      <p:bldP spid="109" grpId="0"/>
      <p:bldP spid="110" grpId="0"/>
      <p:bldP spid="111" grpId="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tretch>
            <a:fillRect/>
          </a:stretch>
        </a:blipFill>
        <a:effectLst/>
      </p:bgPr>
    </p:bg>
    <p:spTree>
      <p:nvGrpSpPr>
        <p:cNvPr id="1" name=""/>
        <p:cNvGrpSpPr/>
        <p:nvPr/>
      </p:nvGrpSpPr>
      <p:grpSpPr>
        <a:xfrm>
          <a:off x="0" y="0"/>
          <a:ext cx="0" cy="0"/>
          <a:chOff x="0" y="0"/>
          <a:chExt cx="0" cy="0"/>
        </a:xfrm>
      </p:grpSpPr>
      <p:sp>
        <p:nvSpPr>
          <p:cNvPr id="2" name="文本框 1"/>
          <p:cNvSpPr txBox="1"/>
          <p:nvPr/>
        </p:nvSpPr>
        <p:spPr>
          <a:xfrm>
            <a:off x="995423" y="2521061"/>
            <a:ext cx="659757" cy="2062103"/>
          </a:xfrm>
          <a:prstGeom prst="rect">
            <a:avLst/>
          </a:prstGeom>
          <a:noFill/>
        </p:spPr>
        <p:txBody>
          <a:bodyPr wrap="square" rtlCol="0">
            <a:spAutoFit/>
          </a:bodyPr>
          <a:lstStyle/>
          <a:p>
            <a:r>
              <a:rPr lang="zh-CN" altLang="en-US" sz="3200" b="1">
                <a:solidFill>
                  <a:prstClr val="black"/>
                </a:solidFill>
              </a:rPr>
              <a:t>化学模型</a:t>
            </a:r>
            <a:endParaRPr lang="zh-CN" altLang="en-US" sz="3200" b="1">
              <a:solidFill>
                <a:prstClr val="black"/>
              </a:solidFill>
            </a:endParaRPr>
          </a:p>
        </p:txBody>
      </p:sp>
      <p:sp>
        <p:nvSpPr>
          <p:cNvPr id="3" name="左大括号 2"/>
          <p:cNvSpPr/>
          <p:nvPr/>
        </p:nvSpPr>
        <p:spPr>
          <a:xfrm>
            <a:off x="1655180" y="972273"/>
            <a:ext cx="266256" cy="5046562"/>
          </a:xfrm>
          <a:prstGeom prst="lef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solidFill>
                <a:prstClr val="black"/>
              </a:solidFill>
            </a:endParaRPr>
          </a:p>
        </p:txBody>
      </p:sp>
      <p:sp>
        <p:nvSpPr>
          <p:cNvPr id="4" name="文本框 3"/>
          <p:cNvSpPr txBox="1"/>
          <p:nvPr/>
        </p:nvSpPr>
        <p:spPr>
          <a:xfrm>
            <a:off x="2083453" y="741441"/>
            <a:ext cx="1840375" cy="461665"/>
          </a:xfrm>
          <a:prstGeom prst="rect">
            <a:avLst/>
          </a:prstGeom>
          <a:noFill/>
        </p:spPr>
        <p:txBody>
          <a:bodyPr wrap="square" rtlCol="0">
            <a:spAutoFit/>
          </a:bodyPr>
          <a:lstStyle/>
          <a:p>
            <a:r>
              <a:rPr lang="zh-CN" altLang="en-US" sz="2400" b="1">
                <a:solidFill>
                  <a:prstClr val="black"/>
                </a:solidFill>
              </a:rPr>
              <a:t>概念模型</a:t>
            </a:r>
            <a:endParaRPr lang="zh-CN" altLang="en-US" sz="2400" b="1">
              <a:solidFill>
                <a:prstClr val="black"/>
              </a:solidFill>
            </a:endParaRPr>
          </a:p>
        </p:txBody>
      </p:sp>
      <p:sp>
        <p:nvSpPr>
          <p:cNvPr id="5" name="文本框 4"/>
          <p:cNvSpPr txBox="1"/>
          <p:nvPr/>
        </p:nvSpPr>
        <p:spPr>
          <a:xfrm>
            <a:off x="2048719" y="2663434"/>
            <a:ext cx="1608881" cy="461665"/>
          </a:xfrm>
          <a:prstGeom prst="rect">
            <a:avLst/>
          </a:prstGeom>
          <a:noFill/>
        </p:spPr>
        <p:txBody>
          <a:bodyPr wrap="square" rtlCol="0">
            <a:spAutoFit/>
          </a:bodyPr>
          <a:lstStyle/>
          <a:p>
            <a:r>
              <a:rPr lang="zh-CN" altLang="en-US" sz="2400" b="1">
                <a:solidFill>
                  <a:srgbClr val="002060"/>
                </a:solidFill>
              </a:rPr>
              <a:t>结构模型</a:t>
            </a:r>
            <a:endParaRPr lang="zh-CN" altLang="en-US" sz="2400" b="1">
              <a:solidFill>
                <a:srgbClr val="002060"/>
              </a:solidFill>
            </a:endParaRPr>
          </a:p>
        </p:txBody>
      </p:sp>
      <p:sp>
        <p:nvSpPr>
          <p:cNvPr id="6" name="文本框 5"/>
          <p:cNvSpPr txBox="1"/>
          <p:nvPr/>
        </p:nvSpPr>
        <p:spPr>
          <a:xfrm>
            <a:off x="2048719" y="4919691"/>
            <a:ext cx="1516279" cy="461665"/>
          </a:xfrm>
          <a:prstGeom prst="rect">
            <a:avLst/>
          </a:prstGeom>
          <a:noFill/>
        </p:spPr>
        <p:txBody>
          <a:bodyPr wrap="square" rtlCol="0">
            <a:spAutoFit/>
          </a:bodyPr>
          <a:lstStyle/>
          <a:p>
            <a:r>
              <a:rPr lang="zh-CN" altLang="en-US" sz="2400" b="1">
                <a:solidFill>
                  <a:srgbClr val="0070C0"/>
                </a:solidFill>
              </a:rPr>
              <a:t>过程模型</a:t>
            </a:r>
            <a:endParaRPr lang="zh-CN" altLang="en-US" sz="2400" b="1">
              <a:solidFill>
                <a:srgbClr val="0070C0"/>
              </a:solidFill>
            </a:endParaRPr>
          </a:p>
        </p:txBody>
      </p:sp>
      <p:sp>
        <p:nvSpPr>
          <p:cNvPr id="7" name="文本框 6"/>
          <p:cNvSpPr txBox="1"/>
          <p:nvPr/>
        </p:nvSpPr>
        <p:spPr>
          <a:xfrm>
            <a:off x="2048719" y="5705162"/>
            <a:ext cx="1840375" cy="461665"/>
          </a:xfrm>
          <a:prstGeom prst="rect">
            <a:avLst/>
          </a:prstGeom>
          <a:noFill/>
        </p:spPr>
        <p:txBody>
          <a:bodyPr wrap="square" rtlCol="0">
            <a:spAutoFit/>
          </a:bodyPr>
          <a:lstStyle/>
          <a:p>
            <a:r>
              <a:rPr lang="zh-CN" altLang="en-US" sz="2400" b="1">
                <a:solidFill>
                  <a:prstClr val="black"/>
                </a:solidFill>
              </a:rPr>
              <a:t>数学模型</a:t>
            </a:r>
            <a:endParaRPr lang="zh-CN" altLang="en-US" sz="2400" b="1">
              <a:solidFill>
                <a:prstClr val="black"/>
              </a:solidFill>
            </a:endParaRPr>
          </a:p>
        </p:txBody>
      </p:sp>
      <p:sp>
        <p:nvSpPr>
          <p:cNvPr id="8" name="左大括号 7"/>
          <p:cNvSpPr/>
          <p:nvPr/>
        </p:nvSpPr>
        <p:spPr>
          <a:xfrm>
            <a:off x="3564998" y="1794078"/>
            <a:ext cx="486141" cy="2048719"/>
          </a:xfrm>
          <a:prstGeom prst="leftBrace">
            <a:avLst>
              <a:gd name="adj1" fmla="val 23039"/>
              <a:gd name="adj2" fmla="val 50000"/>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solidFill>
                <a:prstClr val="black"/>
              </a:solidFill>
            </a:endParaRPr>
          </a:p>
        </p:txBody>
      </p:sp>
      <p:sp>
        <p:nvSpPr>
          <p:cNvPr id="9" name="文本框 8"/>
          <p:cNvSpPr txBox="1"/>
          <p:nvPr/>
        </p:nvSpPr>
        <p:spPr>
          <a:xfrm>
            <a:off x="4028003" y="1402327"/>
            <a:ext cx="1111170" cy="830997"/>
          </a:xfrm>
          <a:prstGeom prst="rect">
            <a:avLst/>
          </a:prstGeom>
          <a:noFill/>
        </p:spPr>
        <p:txBody>
          <a:bodyPr wrap="square" rtlCol="0">
            <a:spAutoFit/>
          </a:bodyPr>
          <a:lstStyle/>
          <a:p>
            <a:r>
              <a:rPr lang="zh-CN" altLang="en-US" sz="2400" b="1">
                <a:solidFill>
                  <a:prstClr val="black"/>
                </a:solidFill>
              </a:rPr>
              <a:t>物质结构模型</a:t>
            </a:r>
            <a:endParaRPr lang="zh-CN" altLang="en-US" sz="2400" b="1">
              <a:solidFill>
                <a:prstClr val="black"/>
              </a:solidFill>
            </a:endParaRPr>
          </a:p>
        </p:txBody>
      </p:sp>
      <p:sp>
        <p:nvSpPr>
          <p:cNvPr id="10" name="左大括号 9"/>
          <p:cNvSpPr/>
          <p:nvPr/>
        </p:nvSpPr>
        <p:spPr>
          <a:xfrm>
            <a:off x="5220187" y="1081707"/>
            <a:ext cx="486141" cy="1610737"/>
          </a:xfrm>
          <a:prstGeom prst="leftBrace">
            <a:avLst>
              <a:gd name="adj1" fmla="val 23039"/>
              <a:gd name="adj2" fmla="val 54312"/>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solidFill>
                <a:prstClr val="black"/>
              </a:solidFill>
            </a:endParaRPr>
          </a:p>
        </p:txBody>
      </p:sp>
      <p:sp>
        <p:nvSpPr>
          <p:cNvPr id="11" name="文本框 10"/>
          <p:cNvSpPr txBox="1"/>
          <p:nvPr/>
        </p:nvSpPr>
        <p:spPr>
          <a:xfrm>
            <a:off x="5787340" y="940662"/>
            <a:ext cx="2176056" cy="461665"/>
          </a:xfrm>
          <a:prstGeom prst="rect">
            <a:avLst/>
          </a:prstGeom>
          <a:noFill/>
        </p:spPr>
        <p:txBody>
          <a:bodyPr wrap="square" rtlCol="0">
            <a:spAutoFit/>
          </a:bodyPr>
          <a:lstStyle/>
          <a:p>
            <a:r>
              <a:rPr lang="zh-CN" altLang="en-US" sz="2400" b="1">
                <a:solidFill>
                  <a:prstClr val="black"/>
                </a:solidFill>
              </a:rPr>
              <a:t>原子结构模型</a:t>
            </a:r>
            <a:endParaRPr lang="zh-CN" altLang="en-US" sz="2400" b="1">
              <a:solidFill>
                <a:prstClr val="black"/>
              </a:solidFill>
            </a:endParaRPr>
          </a:p>
        </p:txBody>
      </p:sp>
      <p:sp>
        <p:nvSpPr>
          <p:cNvPr id="12" name="文本框 11"/>
          <p:cNvSpPr txBox="1"/>
          <p:nvPr/>
        </p:nvSpPr>
        <p:spPr>
          <a:xfrm>
            <a:off x="4074309" y="3501860"/>
            <a:ext cx="1111170" cy="830997"/>
          </a:xfrm>
          <a:prstGeom prst="rect">
            <a:avLst/>
          </a:prstGeom>
          <a:noFill/>
        </p:spPr>
        <p:txBody>
          <a:bodyPr wrap="square" rtlCol="0">
            <a:spAutoFit/>
          </a:bodyPr>
          <a:lstStyle/>
          <a:p>
            <a:r>
              <a:rPr lang="zh-CN" altLang="en-US" sz="2400" b="1">
                <a:solidFill>
                  <a:prstClr val="black"/>
                </a:solidFill>
              </a:rPr>
              <a:t>装置结构模型</a:t>
            </a:r>
            <a:endParaRPr lang="zh-CN" altLang="en-US" sz="2400" b="1">
              <a:solidFill>
                <a:prstClr val="black"/>
              </a:solidFill>
            </a:endParaRPr>
          </a:p>
        </p:txBody>
      </p:sp>
      <p:sp>
        <p:nvSpPr>
          <p:cNvPr id="13" name="文本框 12"/>
          <p:cNvSpPr txBox="1"/>
          <p:nvPr/>
        </p:nvSpPr>
        <p:spPr>
          <a:xfrm>
            <a:off x="5787340" y="1586992"/>
            <a:ext cx="2176056" cy="461665"/>
          </a:xfrm>
          <a:prstGeom prst="rect">
            <a:avLst/>
          </a:prstGeom>
          <a:noFill/>
        </p:spPr>
        <p:txBody>
          <a:bodyPr wrap="square" rtlCol="0">
            <a:spAutoFit/>
          </a:bodyPr>
          <a:lstStyle/>
          <a:p>
            <a:r>
              <a:rPr lang="zh-CN" altLang="en-US" sz="2400" b="1">
                <a:solidFill>
                  <a:prstClr val="black"/>
                </a:solidFill>
              </a:rPr>
              <a:t>分子结构模型</a:t>
            </a:r>
            <a:endParaRPr lang="zh-CN" altLang="en-US" sz="2400" b="1">
              <a:solidFill>
                <a:prstClr val="black"/>
              </a:solidFill>
            </a:endParaRPr>
          </a:p>
        </p:txBody>
      </p:sp>
      <p:sp>
        <p:nvSpPr>
          <p:cNvPr id="14" name="文本框 13"/>
          <p:cNvSpPr txBox="1"/>
          <p:nvPr/>
        </p:nvSpPr>
        <p:spPr>
          <a:xfrm>
            <a:off x="5810483" y="2207694"/>
            <a:ext cx="2176056" cy="461665"/>
          </a:xfrm>
          <a:prstGeom prst="rect">
            <a:avLst/>
          </a:prstGeom>
          <a:noFill/>
        </p:spPr>
        <p:txBody>
          <a:bodyPr wrap="square" rtlCol="0">
            <a:spAutoFit/>
          </a:bodyPr>
          <a:lstStyle/>
          <a:p>
            <a:r>
              <a:rPr lang="zh-CN" altLang="en-US" sz="2400" b="1">
                <a:solidFill>
                  <a:prstClr val="black"/>
                </a:solidFill>
              </a:rPr>
              <a:t>晶体结构模型</a:t>
            </a:r>
            <a:endParaRPr lang="zh-CN" altLang="en-US" sz="2400" b="1">
              <a:solidFill>
                <a:prstClr val="black"/>
              </a:solidFill>
            </a:endParaRPr>
          </a:p>
        </p:txBody>
      </p:sp>
      <p:sp>
        <p:nvSpPr>
          <p:cNvPr id="15" name="左大括号 14"/>
          <p:cNvSpPr/>
          <p:nvPr/>
        </p:nvSpPr>
        <p:spPr>
          <a:xfrm>
            <a:off x="5312763" y="3125097"/>
            <a:ext cx="486141" cy="1233543"/>
          </a:xfrm>
          <a:prstGeom prst="leftBrace">
            <a:avLst>
              <a:gd name="adj1" fmla="val 23039"/>
              <a:gd name="adj2" fmla="val 54312"/>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solidFill>
                <a:prstClr val="black"/>
              </a:solidFill>
            </a:endParaRPr>
          </a:p>
        </p:txBody>
      </p:sp>
      <p:sp>
        <p:nvSpPr>
          <p:cNvPr id="16" name="文本框 15"/>
          <p:cNvSpPr txBox="1"/>
          <p:nvPr/>
        </p:nvSpPr>
        <p:spPr>
          <a:xfrm>
            <a:off x="5849060" y="3012467"/>
            <a:ext cx="3283328" cy="461665"/>
          </a:xfrm>
          <a:prstGeom prst="rect">
            <a:avLst/>
          </a:prstGeom>
          <a:noFill/>
        </p:spPr>
        <p:txBody>
          <a:bodyPr wrap="square" rtlCol="0">
            <a:spAutoFit/>
          </a:bodyPr>
          <a:lstStyle/>
          <a:p>
            <a:r>
              <a:rPr lang="zh-CN" altLang="en-US" sz="2400" b="1">
                <a:solidFill>
                  <a:prstClr val="black"/>
                </a:solidFill>
              </a:rPr>
              <a:t>电化学装置结构模型</a:t>
            </a:r>
            <a:endParaRPr lang="zh-CN" altLang="en-US" sz="2400" b="1">
              <a:solidFill>
                <a:prstClr val="black"/>
              </a:solidFill>
            </a:endParaRPr>
          </a:p>
        </p:txBody>
      </p:sp>
      <p:sp>
        <p:nvSpPr>
          <p:cNvPr id="17" name="文本框 16"/>
          <p:cNvSpPr txBox="1"/>
          <p:nvPr/>
        </p:nvSpPr>
        <p:spPr>
          <a:xfrm>
            <a:off x="5829745" y="3552112"/>
            <a:ext cx="3395278" cy="461665"/>
          </a:xfrm>
          <a:prstGeom prst="rect">
            <a:avLst/>
          </a:prstGeom>
          <a:noFill/>
        </p:spPr>
        <p:txBody>
          <a:bodyPr wrap="square" rtlCol="0">
            <a:spAutoFit/>
          </a:bodyPr>
          <a:lstStyle/>
          <a:p>
            <a:r>
              <a:rPr lang="zh-CN" altLang="en-US" sz="2400" b="1">
                <a:solidFill>
                  <a:prstClr val="black"/>
                </a:solidFill>
              </a:rPr>
              <a:t>化学仪器装置结构模型</a:t>
            </a:r>
            <a:endParaRPr lang="zh-CN" altLang="en-US" sz="2400" b="1">
              <a:solidFill>
                <a:prstClr val="black"/>
              </a:solidFill>
            </a:endParaRPr>
          </a:p>
        </p:txBody>
      </p:sp>
      <p:sp>
        <p:nvSpPr>
          <p:cNvPr id="18" name="文本框 17"/>
          <p:cNvSpPr txBox="1"/>
          <p:nvPr/>
        </p:nvSpPr>
        <p:spPr>
          <a:xfrm>
            <a:off x="5798903" y="4091757"/>
            <a:ext cx="2689218" cy="461665"/>
          </a:xfrm>
          <a:prstGeom prst="rect">
            <a:avLst/>
          </a:prstGeom>
          <a:noFill/>
        </p:spPr>
        <p:txBody>
          <a:bodyPr wrap="square" rtlCol="0">
            <a:spAutoFit/>
          </a:bodyPr>
          <a:lstStyle/>
          <a:p>
            <a:r>
              <a:rPr lang="zh-CN" altLang="en-US" sz="2400" b="1">
                <a:solidFill>
                  <a:prstClr val="black"/>
                </a:solidFill>
              </a:rPr>
              <a:t>生产装置结构模型</a:t>
            </a:r>
            <a:endParaRPr lang="zh-CN" altLang="en-US" sz="2400" b="1">
              <a:solidFill>
                <a:prstClr val="black"/>
              </a:solidFill>
            </a:endParaRPr>
          </a:p>
        </p:txBody>
      </p:sp>
      <p:sp>
        <p:nvSpPr>
          <p:cNvPr id="19" name="左大括号 18"/>
          <p:cNvSpPr/>
          <p:nvPr/>
        </p:nvSpPr>
        <p:spPr>
          <a:xfrm>
            <a:off x="3576571" y="4681525"/>
            <a:ext cx="486141" cy="825883"/>
          </a:xfrm>
          <a:prstGeom prst="leftBrace">
            <a:avLst>
              <a:gd name="adj1" fmla="val 23039"/>
              <a:gd name="adj2" fmla="val 54312"/>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solidFill>
                <a:prstClr val="black"/>
              </a:solidFill>
            </a:endParaRPr>
          </a:p>
        </p:txBody>
      </p:sp>
      <p:sp>
        <p:nvSpPr>
          <p:cNvPr id="20" name="文本框 19"/>
          <p:cNvSpPr txBox="1"/>
          <p:nvPr/>
        </p:nvSpPr>
        <p:spPr>
          <a:xfrm>
            <a:off x="4118648" y="4583164"/>
            <a:ext cx="2689218" cy="461665"/>
          </a:xfrm>
          <a:prstGeom prst="rect">
            <a:avLst/>
          </a:prstGeom>
          <a:noFill/>
        </p:spPr>
        <p:txBody>
          <a:bodyPr wrap="square" rtlCol="0">
            <a:spAutoFit/>
          </a:bodyPr>
          <a:lstStyle/>
          <a:p>
            <a:r>
              <a:rPr lang="zh-CN" altLang="en-US" sz="2400" b="1">
                <a:solidFill>
                  <a:prstClr val="black"/>
                </a:solidFill>
              </a:rPr>
              <a:t>反应过程量化模型</a:t>
            </a:r>
            <a:endParaRPr lang="zh-CN" altLang="en-US" sz="2400" b="1">
              <a:solidFill>
                <a:prstClr val="black"/>
              </a:solidFill>
            </a:endParaRPr>
          </a:p>
        </p:txBody>
      </p:sp>
      <p:sp>
        <p:nvSpPr>
          <p:cNvPr id="21" name="文本框 20"/>
          <p:cNvSpPr txBox="1"/>
          <p:nvPr/>
        </p:nvSpPr>
        <p:spPr>
          <a:xfrm>
            <a:off x="4186150" y="5094467"/>
            <a:ext cx="2689218" cy="461665"/>
          </a:xfrm>
          <a:prstGeom prst="rect">
            <a:avLst/>
          </a:prstGeom>
          <a:noFill/>
        </p:spPr>
        <p:txBody>
          <a:bodyPr wrap="square" rtlCol="0">
            <a:spAutoFit/>
          </a:bodyPr>
          <a:lstStyle/>
          <a:p>
            <a:r>
              <a:rPr lang="zh-CN" altLang="en-US" sz="2400" b="1">
                <a:solidFill>
                  <a:prstClr val="black"/>
                </a:solidFill>
              </a:rPr>
              <a:t>物质转化过程模型</a:t>
            </a:r>
            <a:endParaRPr lang="zh-CN" altLang="en-US" sz="2400" b="1">
              <a:solidFill>
                <a:prstClr val="black"/>
              </a:solidFill>
            </a:endParaRPr>
          </a:p>
        </p:txBody>
      </p:sp>
      <p:sp>
        <p:nvSpPr>
          <p:cNvPr id="22" name="灯片编号占位符 21"/>
          <p:cNvSpPr>
            <a:spLocks noGrp="1"/>
          </p:cNvSpPr>
          <p:nvPr>
            <p:ph type="sldNum" sz="quarter" idx="12"/>
          </p:nvPr>
        </p:nvSpPr>
        <p:spPr/>
        <p:txBody>
          <a:bodyPr/>
          <a:lstStyle/>
          <a:p>
            <a:fld id="{8CD793AA-DD8F-4188-BA02-A20ADE0B92F3}"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tretch>
            <a:fillRect/>
          </a:stretch>
        </a:blipFill>
        <a:effectLst/>
      </p:bgPr>
    </p:bg>
    <p:spTree>
      <p:nvGrpSpPr>
        <p:cNvPr id="1" name=""/>
        <p:cNvGrpSpPr/>
        <p:nvPr/>
      </p:nvGrpSpPr>
      <p:grpSpPr>
        <a:xfrm>
          <a:off x="0" y="0"/>
          <a:ext cx="0" cy="0"/>
          <a:chOff x="0" y="0"/>
          <a:chExt cx="0" cy="0"/>
        </a:xfrm>
      </p:grpSpPr>
      <p:cxnSp>
        <p:nvCxnSpPr>
          <p:cNvPr id="22" name="直接连接符 21"/>
          <p:cNvCxnSpPr/>
          <p:nvPr/>
        </p:nvCxnSpPr>
        <p:spPr>
          <a:xfrm flipH="1">
            <a:off x="7450925" y="2174484"/>
            <a:ext cx="0" cy="60818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直接连接符 43"/>
          <p:cNvCxnSpPr/>
          <p:nvPr/>
        </p:nvCxnSpPr>
        <p:spPr>
          <a:xfrm flipH="1">
            <a:off x="9443349" y="2174484"/>
            <a:ext cx="0" cy="60818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 name="文本框 2"/>
          <p:cNvSpPr txBox="1"/>
          <p:nvPr/>
        </p:nvSpPr>
        <p:spPr>
          <a:xfrm>
            <a:off x="805542" y="1796143"/>
            <a:ext cx="2982686" cy="400110"/>
          </a:xfrm>
          <a:prstGeom prst="rect">
            <a:avLst/>
          </a:prstGeom>
          <a:noFill/>
        </p:spPr>
        <p:txBody>
          <a:bodyPr wrap="square" rtlCol="0">
            <a:spAutoFit/>
          </a:bodyPr>
          <a:lstStyle/>
          <a:p>
            <a:r>
              <a:rPr lang="zh-CN" altLang="en-US" sz="2000" b="1"/>
              <a:t>高考评价体系的学科素养</a:t>
            </a:r>
            <a:endParaRPr lang="zh-CN" altLang="en-US" sz="2000" b="1"/>
          </a:p>
        </p:txBody>
      </p:sp>
      <p:sp>
        <p:nvSpPr>
          <p:cNvPr id="4" name="文本框 3"/>
          <p:cNvSpPr txBox="1"/>
          <p:nvPr/>
        </p:nvSpPr>
        <p:spPr>
          <a:xfrm>
            <a:off x="805542" y="2815319"/>
            <a:ext cx="2982686" cy="400110"/>
          </a:xfrm>
          <a:prstGeom prst="rect">
            <a:avLst/>
          </a:prstGeom>
          <a:noFill/>
        </p:spPr>
        <p:txBody>
          <a:bodyPr wrap="square" rtlCol="0">
            <a:spAutoFit/>
          </a:bodyPr>
          <a:lstStyle/>
          <a:p>
            <a:r>
              <a:rPr lang="zh-CN" altLang="en-US" sz="2000" b="1"/>
              <a:t>化学考试中的学科素养</a:t>
            </a:r>
            <a:endParaRPr lang="zh-CN" altLang="en-US" sz="2000" b="1"/>
          </a:p>
        </p:txBody>
      </p:sp>
      <p:sp>
        <p:nvSpPr>
          <p:cNvPr id="5" name="文本框 4"/>
          <p:cNvSpPr txBox="1"/>
          <p:nvPr/>
        </p:nvSpPr>
        <p:spPr>
          <a:xfrm>
            <a:off x="217712" y="4001862"/>
            <a:ext cx="3570515" cy="400110"/>
          </a:xfrm>
          <a:prstGeom prst="rect">
            <a:avLst/>
          </a:prstGeom>
          <a:noFill/>
        </p:spPr>
        <p:txBody>
          <a:bodyPr wrap="square" rtlCol="0">
            <a:spAutoFit/>
          </a:bodyPr>
          <a:lstStyle/>
          <a:p>
            <a:r>
              <a:rPr lang="en-US" altLang="zh-CN" sz="2000" b="1"/>
              <a:t>《</a:t>
            </a:r>
            <a:r>
              <a:rPr lang="zh-CN" altLang="en-US" sz="2000" b="1"/>
              <a:t>化学课程标准</a:t>
            </a:r>
            <a:r>
              <a:rPr lang="en-US" altLang="zh-CN" sz="2000" b="1"/>
              <a:t>》</a:t>
            </a:r>
            <a:r>
              <a:rPr lang="zh-CN" altLang="en-US" sz="2000" b="1"/>
              <a:t>的学科素养</a:t>
            </a:r>
            <a:endParaRPr lang="zh-CN" altLang="en-US" sz="2000" b="1"/>
          </a:p>
        </p:txBody>
      </p:sp>
      <p:sp>
        <p:nvSpPr>
          <p:cNvPr id="6" name="矩形: 圆角 5"/>
          <p:cNvSpPr/>
          <p:nvPr/>
        </p:nvSpPr>
        <p:spPr>
          <a:xfrm>
            <a:off x="4365168" y="1796143"/>
            <a:ext cx="1447800" cy="400110"/>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a:solidFill>
                  <a:schemeClr val="tx1"/>
                </a:solidFill>
              </a:rPr>
              <a:t>学习掌握</a:t>
            </a:r>
            <a:endParaRPr lang="zh-CN" altLang="en-US" sz="2000" b="1">
              <a:solidFill>
                <a:schemeClr val="tx1"/>
              </a:solidFill>
            </a:endParaRPr>
          </a:p>
        </p:txBody>
      </p:sp>
      <p:sp>
        <p:nvSpPr>
          <p:cNvPr id="7" name="矩形: 圆角 6"/>
          <p:cNvSpPr/>
          <p:nvPr/>
        </p:nvSpPr>
        <p:spPr>
          <a:xfrm>
            <a:off x="6683820" y="1796143"/>
            <a:ext cx="1447800" cy="400110"/>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a:solidFill>
                  <a:schemeClr val="tx1"/>
                </a:solidFill>
              </a:rPr>
              <a:t>思维方法</a:t>
            </a:r>
            <a:endParaRPr lang="zh-CN" altLang="en-US" sz="2000" b="1">
              <a:solidFill>
                <a:schemeClr val="tx1"/>
              </a:solidFill>
            </a:endParaRPr>
          </a:p>
        </p:txBody>
      </p:sp>
      <p:sp>
        <p:nvSpPr>
          <p:cNvPr id="8" name="矩形: 圆角 7"/>
          <p:cNvSpPr/>
          <p:nvPr/>
        </p:nvSpPr>
        <p:spPr>
          <a:xfrm>
            <a:off x="8719449" y="1774372"/>
            <a:ext cx="1447800" cy="400110"/>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a:solidFill>
                  <a:schemeClr val="tx1"/>
                </a:solidFill>
              </a:rPr>
              <a:t>实践探索</a:t>
            </a:r>
            <a:endParaRPr lang="zh-CN" altLang="en-US" sz="2000" b="1">
              <a:solidFill>
                <a:schemeClr val="tx1"/>
              </a:solidFill>
            </a:endParaRPr>
          </a:p>
        </p:txBody>
      </p:sp>
      <p:sp>
        <p:nvSpPr>
          <p:cNvPr id="9" name="矩形: 圆角 8"/>
          <p:cNvSpPr/>
          <p:nvPr/>
        </p:nvSpPr>
        <p:spPr>
          <a:xfrm>
            <a:off x="4365168" y="2804434"/>
            <a:ext cx="1447800" cy="400110"/>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a:solidFill>
                  <a:schemeClr val="tx1"/>
                </a:solidFill>
              </a:rPr>
              <a:t>化学观念</a:t>
            </a:r>
            <a:endParaRPr lang="zh-CN" altLang="en-US" sz="2000" b="1">
              <a:solidFill>
                <a:schemeClr val="tx1"/>
              </a:solidFill>
            </a:endParaRPr>
          </a:p>
        </p:txBody>
      </p:sp>
      <p:sp>
        <p:nvSpPr>
          <p:cNvPr id="10" name="矩形: 圆角 9"/>
          <p:cNvSpPr/>
          <p:nvPr/>
        </p:nvSpPr>
        <p:spPr>
          <a:xfrm>
            <a:off x="6683820" y="2745896"/>
            <a:ext cx="1447800" cy="400110"/>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a:solidFill>
                  <a:schemeClr val="tx1"/>
                </a:solidFill>
              </a:rPr>
              <a:t>思维方法</a:t>
            </a:r>
            <a:endParaRPr lang="zh-CN" altLang="en-US" sz="2000" b="1">
              <a:solidFill>
                <a:schemeClr val="tx1"/>
              </a:solidFill>
            </a:endParaRPr>
          </a:p>
        </p:txBody>
      </p:sp>
      <p:sp>
        <p:nvSpPr>
          <p:cNvPr id="11" name="矩形: 圆角 10"/>
          <p:cNvSpPr/>
          <p:nvPr/>
        </p:nvSpPr>
        <p:spPr>
          <a:xfrm>
            <a:off x="8719449" y="2748592"/>
            <a:ext cx="1447800" cy="400110"/>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a:solidFill>
                  <a:schemeClr val="tx1"/>
                </a:solidFill>
              </a:rPr>
              <a:t>实践探索</a:t>
            </a:r>
            <a:endParaRPr lang="zh-CN" altLang="en-US" sz="2000" b="1">
              <a:solidFill>
                <a:schemeClr val="tx1"/>
              </a:solidFill>
            </a:endParaRPr>
          </a:p>
        </p:txBody>
      </p:sp>
      <p:sp>
        <p:nvSpPr>
          <p:cNvPr id="12" name="矩形: 圆角 11"/>
          <p:cNvSpPr/>
          <p:nvPr/>
        </p:nvSpPr>
        <p:spPr>
          <a:xfrm>
            <a:off x="10510155" y="2726820"/>
            <a:ext cx="1447800" cy="400110"/>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a:solidFill>
                  <a:schemeClr val="tx1"/>
                </a:solidFill>
              </a:rPr>
              <a:t>态度责任</a:t>
            </a:r>
            <a:endParaRPr lang="zh-CN" altLang="en-US" sz="2000" b="1">
              <a:solidFill>
                <a:schemeClr val="tx1"/>
              </a:solidFill>
            </a:endParaRPr>
          </a:p>
        </p:txBody>
      </p:sp>
      <p:sp>
        <p:nvSpPr>
          <p:cNvPr id="13" name="矩形: 圆角 12"/>
          <p:cNvSpPr/>
          <p:nvPr/>
        </p:nvSpPr>
        <p:spPr>
          <a:xfrm>
            <a:off x="4310736" y="3812725"/>
            <a:ext cx="1447800" cy="778322"/>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a:solidFill>
                  <a:schemeClr val="tx1"/>
                </a:solidFill>
              </a:rPr>
              <a:t>宏观辨识微观探析</a:t>
            </a:r>
            <a:endParaRPr lang="zh-CN" altLang="en-US" sz="2000" b="1">
              <a:solidFill>
                <a:schemeClr val="tx1"/>
              </a:solidFill>
            </a:endParaRPr>
          </a:p>
        </p:txBody>
      </p:sp>
      <p:sp>
        <p:nvSpPr>
          <p:cNvPr id="14" name="矩形: 圆角 13"/>
          <p:cNvSpPr/>
          <p:nvPr/>
        </p:nvSpPr>
        <p:spPr>
          <a:xfrm>
            <a:off x="6003125" y="3826336"/>
            <a:ext cx="1447800" cy="778322"/>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a:solidFill>
                  <a:schemeClr val="tx1"/>
                </a:solidFill>
              </a:rPr>
              <a:t>变化观念平衡思想</a:t>
            </a:r>
            <a:endParaRPr lang="zh-CN" altLang="en-US" sz="2000" b="1">
              <a:solidFill>
                <a:schemeClr val="tx1"/>
              </a:solidFill>
            </a:endParaRPr>
          </a:p>
        </p:txBody>
      </p:sp>
      <p:sp>
        <p:nvSpPr>
          <p:cNvPr id="15" name="矩形: 圆角 14"/>
          <p:cNvSpPr/>
          <p:nvPr/>
        </p:nvSpPr>
        <p:spPr>
          <a:xfrm>
            <a:off x="7622206" y="3815450"/>
            <a:ext cx="1447800" cy="778322"/>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a:solidFill>
                  <a:schemeClr val="tx1"/>
                </a:solidFill>
              </a:rPr>
              <a:t>证据推理模型认知</a:t>
            </a:r>
            <a:endParaRPr lang="zh-CN" altLang="en-US" sz="2000" b="1">
              <a:solidFill>
                <a:schemeClr val="tx1"/>
              </a:solidFill>
            </a:endParaRPr>
          </a:p>
        </p:txBody>
      </p:sp>
      <p:sp>
        <p:nvSpPr>
          <p:cNvPr id="16" name="矩形: 圆角 15"/>
          <p:cNvSpPr/>
          <p:nvPr/>
        </p:nvSpPr>
        <p:spPr>
          <a:xfrm>
            <a:off x="9163639" y="3826336"/>
            <a:ext cx="1447800" cy="778322"/>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a:solidFill>
                  <a:schemeClr val="tx1"/>
                </a:solidFill>
              </a:rPr>
              <a:t>科学探究创新意识</a:t>
            </a:r>
            <a:endParaRPr lang="zh-CN" altLang="en-US" sz="2000" b="1">
              <a:solidFill>
                <a:schemeClr val="tx1"/>
              </a:solidFill>
            </a:endParaRPr>
          </a:p>
        </p:txBody>
      </p:sp>
      <p:sp>
        <p:nvSpPr>
          <p:cNvPr id="17" name="矩形: 圆角 16"/>
          <p:cNvSpPr/>
          <p:nvPr/>
        </p:nvSpPr>
        <p:spPr>
          <a:xfrm>
            <a:off x="10667998" y="3804564"/>
            <a:ext cx="1447800" cy="778322"/>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a:solidFill>
                  <a:schemeClr val="tx1"/>
                </a:solidFill>
              </a:rPr>
              <a:t>科学态度社会责任</a:t>
            </a:r>
            <a:endParaRPr lang="zh-CN" altLang="en-US" sz="2000" b="1">
              <a:solidFill>
                <a:schemeClr val="tx1"/>
              </a:solidFill>
            </a:endParaRPr>
          </a:p>
        </p:txBody>
      </p:sp>
      <p:cxnSp>
        <p:nvCxnSpPr>
          <p:cNvPr id="21" name="直接连接符 20"/>
          <p:cNvCxnSpPr>
            <a:stCxn id="6" idx="2"/>
            <a:endCxn id="9" idx="0"/>
          </p:cNvCxnSpPr>
          <p:nvPr/>
        </p:nvCxnSpPr>
        <p:spPr>
          <a:xfrm flipH="1">
            <a:off x="5089068" y="2196255"/>
            <a:ext cx="0" cy="60818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flipH="1">
            <a:off x="4822370" y="3196385"/>
            <a:ext cx="206818" cy="60818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直接连接符 24"/>
          <p:cNvCxnSpPr>
            <a:stCxn id="9" idx="2"/>
            <a:endCxn id="14" idx="0"/>
          </p:cNvCxnSpPr>
          <p:nvPr/>
        </p:nvCxnSpPr>
        <p:spPr>
          <a:xfrm>
            <a:off x="5089069" y="3204544"/>
            <a:ext cx="1637957" cy="62179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a:endCxn id="10" idx="2"/>
          </p:cNvCxnSpPr>
          <p:nvPr/>
        </p:nvCxnSpPr>
        <p:spPr>
          <a:xfrm flipV="1">
            <a:off x="4925778" y="3146008"/>
            <a:ext cx="2481942" cy="60818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直接连接符 31"/>
          <p:cNvCxnSpPr>
            <a:stCxn id="14" idx="0"/>
            <a:endCxn id="10" idx="2"/>
          </p:cNvCxnSpPr>
          <p:nvPr/>
        </p:nvCxnSpPr>
        <p:spPr>
          <a:xfrm flipV="1">
            <a:off x="6727026" y="3146006"/>
            <a:ext cx="680695" cy="68033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直接连接符 34"/>
          <p:cNvCxnSpPr>
            <a:stCxn id="15" idx="0"/>
            <a:endCxn id="10" idx="2"/>
          </p:cNvCxnSpPr>
          <p:nvPr/>
        </p:nvCxnSpPr>
        <p:spPr>
          <a:xfrm flipH="1" flipV="1">
            <a:off x="7407721" y="3146006"/>
            <a:ext cx="938386" cy="66944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直接连接符 37"/>
          <p:cNvCxnSpPr>
            <a:stCxn id="16" idx="0"/>
            <a:endCxn id="11" idx="2"/>
          </p:cNvCxnSpPr>
          <p:nvPr/>
        </p:nvCxnSpPr>
        <p:spPr>
          <a:xfrm flipH="1" flipV="1">
            <a:off x="9443349" y="3148702"/>
            <a:ext cx="444190" cy="6776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直接连接符 39"/>
          <p:cNvCxnSpPr>
            <a:stCxn id="17" idx="0"/>
            <a:endCxn id="12" idx="2"/>
          </p:cNvCxnSpPr>
          <p:nvPr/>
        </p:nvCxnSpPr>
        <p:spPr>
          <a:xfrm flipH="1" flipV="1">
            <a:off x="11234056" y="3126930"/>
            <a:ext cx="157843" cy="6776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6" name="文本框 45"/>
          <p:cNvSpPr txBox="1"/>
          <p:nvPr/>
        </p:nvSpPr>
        <p:spPr>
          <a:xfrm>
            <a:off x="1741711" y="512312"/>
            <a:ext cx="9720943" cy="523220"/>
          </a:xfrm>
          <a:prstGeom prst="rect">
            <a:avLst/>
          </a:prstGeom>
          <a:solidFill>
            <a:srgbClr val="92D050"/>
          </a:solidFill>
        </p:spPr>
        <p:txBody>
          <a:bodyPr wrap="square" rtlCol="0">
            <a:spAutoFit/>
          </a:bodyPr>
          <a:lstStyle/>
          <a:p>
            <a:r>
              <a:rPr lang="zh-CN" altLang="en-US" sz="2800" b="1"/>
              <a:t>化学学科素养与高考评价体系及课程标准中学科素养的关系</a:t>
            </a:r>
            <a:endParaRPr lang="zh-CN" altLang="en-US" sz="2800" b="1"/>
          </a:p>
        </p:txBody>
      </p:sp>
      <p:sp>
        <p:nvSpPr>
          <p:cNvPr id="2" name="灯片编号占位符 1"/>
          <p:cNvSpPr>
            <a:spLocks noGrp="1"/>
          </p:cNvSpPr>
          <p:nvPr>
            <p:ph type="sldNum" sz="quarter" idx="12"/>
          </p:nvPr>
        </p:nvSpPr>
        <p:spPr/>
        <p:txBody>
          <a:bodyPr/>
          <a:lstStyle/>
          <a:p>
            <a:fld id="{8CD793AA-DD8F-4188-BA02-A20ADE0B92F3}" type="slidenum">
              <a:rPr lang="zh-CN" altLang="en-US" smtClean="0"/>
            </a:fld>
            <a:endParaRPr lang="zh-CN" altLang="en-US"/>
          </a:p>
        </p:txBody>
      </p:sp>
    </p:spTree>
  </p:cSld>
  <p:clrMapOvr>
    <a:masterClrMapping/>
  </p:clrMapOvr>
  <p:transition spd="slow">
    <p:push dir="u"/>
  </p:transition>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tretch>
            <a:fillRect/>
          </a:stretch>
        </a:blipFill>
        <a:effectLst/>
      </p:bgPr>
    </p:bg>
    <p:spTree>
      <p:nvGrpSpPr>
        <p:cNvPr id="1" name=""/>
        <p:cNvGrpSpPr/>
        <p:nvPr/>
      </p:nvGrpSpPr>
      <p:grpSpPr>
        <a:xfrm>
          <a:off x="0" y="0"/>
          <a:ext cx="0" cy="0"/>
          <a:chOff x="0" y="0"/>
          <a:chExt cx="0" cy="0"/>
        </a:xfrm>
      </p:grpSpPr>
      <p:sp>
        <p:nvSpPr>
          <p:cNvPr id="2" name="文本框 1"/>
          <p:cNvSpPr txBox="1"/>
          <p:nvPr/>
        </p:nvSpPr>
        <p:spPr>
          <a:xfrm>
            <a:off x="1296364" y="776826"/>
            <a:ext cx="5764192" cy="461665"/>
          </a:xfrm>
          <a:prstGeom prst="rect">
            <a:avLst/>
          </a:prstGeom>
          <a:noFill/>
        </p:spPr>
        <p:txBody>
          <a:bodyPr wrap="square" rtlCol="0">
            <a:spAutoFit/>
          </a:bodyPr>
          <a:lstStyle/>
          <a:p>
            <a:r>
              <a:rPr lang="zh-CN" altLang="en-US" sz="2400" b="1">
                <a:solidFill>
                  <a:prstClr val="black"/>
                </a:solidFill>
              </a:rPr>
              <a:t>模型考查（教学）要求的三个层次：</a:t>
            </a:r>
            <a:endParaRPr lang="zh-CN" altLang="en-US" sz="2400" b="1">
              <a:solidFill>
                <a:prstClr val="black"/>
              </a:solidFill>
            </a:endParaRPr>
          </a:p>
        </p:txBody>
      </p:sp>
      <p:sp>
        <p:nvSpPr>
          <p:cNvPr id="3" name="文本框 2"/>
          <p:cNvSpPr txBox="1"/>
          <p:nvPr/>
        </p:nvSpPr>
        <p:spPr>
          <a:xfrm>
            <a:off x="3414533" y="4780346"/>
            <a:ext cx="1713053" cy="461665"/>
          </a:xfrm>
          <a:prstGeom prst="rect">
            <a:avLst/>
          </a:prstGeom>
          <a:noFill/>
        </p:spPr>
        <p:txBody>
          <a:bodyPr wrap="square" rtlCol="0">
            <a:spAutoFit/>
          </a:bodyPr>
          <a:lstStyle/>
          <a:p>
            <a:r>
              <a:rPr lang="zh-CN" altLang="en-US" sz="2400" b="1">
                <a:solidFill>
                  <a:prstClr val="black"/>
                </a:solidFill>
              </a:rPr>
              <a:t>认识层次</a:t>
            </a:r>
            <a:endParaRPr lang="zh-CN" altLang="en-US" sz="2400" b="1">
              <a:solidFill>
                <a:prstClr val="black"/>
              </a:solidFill>
            </a:endParaRPr>
          </a:p>
        </p:txBody>
      </p:sp>
      <p:sp>
        <p:nvSpPr>
          <p:cNvPr id="4" name="文本框 3"/>
          <p:cNvSpPr txBox="1"/>
          <p:nvPr/>
        </p:nvSpPr>
        <p:spPr>
          <a:xfrm>
            <a:off x="3414533" y="3599727"/>
            <a:ext cx="1713053" cy="461665"/>
          </a:xfrm>
          <a:prstGeom prst="rect">
            <a:avLst/>
          </a:prstGeom>
          <a:noFill/>
        </p:spPr>
        <p:txBody>
          <a:bodyPr wrap="square" rtlCol="0">
            <a:spAutoFit/>
          </a:bodyPr>
          <a:lstStyle/>
          <a:p>
            <a:r>
              <a:rPr lang="zh-CN" altLang="en-US" sz="2400" b="1">
                <a:solidFill>
                  <a:prstClr val="black"/>
                </a:solidFill>
              </a:rPr>
              <a:t>应用层次</a:t>
            </a:r>
            <a:endParaRPr lang="zh-CN" altLang="en-US" sz="2400" b="1">
              <a:solidFill>
                <a:prstClr val="black"/>
              </a:solidFill>
            </a:endParaRPr>
          </a:p>
        </p:txBody>
      </p:sp>
      <p:sp>
        <p:nvSpPr>
          <p:cNvPr id="5" name="文本框 4"/>
          <p:cNvSpPr txBox="1"/>
          <p:nvPr/>
        </p:nvSpPr>
        <p:spPr>
          <a:xfrm>
            <a:off x="3414532" y="2316922"/>
            <a:ext cx="1713053" cy="461665"/>
          </a:xfrm>
          <a:prstGeom prst="rect">
            <a:avLst/>
          </a:prstGeom>
          <a:noFill/>
        </p:spPr>
        <p:txBody>
          <a:bodyPr wrap="square" rtlCol="0">
            <a:spAutoFit/>
          </a:bodyPr>
          <a:lstStyle/>
          <a:p>
            <a:r>
              <a:rPr lang="zh-CN" altLang="en-US" sz="2400" b="1">
                <a:solidFill>
                  <a:prstClr val="black"/>
                </a:solidFill>
              </a:rPr>
              <a:t>建构层次</a:t>
            </a:r>
            <a:endParaRPr lang="zh-CN" altLang="en-US" sz="2400" b="1">
              <a:solidFill>
                <a:prstClr val="black"/>
              </a:solidFill>
            </a:endParaRPr>
          </a:p>
        </p:txBody>
      </p:sp>
      <p:cxnSp>
        <p:nvCxnSpPr>
          <p:cNvPr id="7" name="直接箭头连接符 6"/>
          <p:cNvCxnSpPr/>
          <p:nvPr/>
        </p:nvCxnSpPr>
        <p:spPr>
          <a:xfrm flipH="1" flipV="1">
            <a:off x="4051139" y="4061393"/>
            <a:ext cx="0" cy="71895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8" name="直接箭头连接符 7"/>
          <p:cNvCxnSpPr/>
          <p:nvPr/>
        </p:nvCxnSpPr>
        <p:spPr>
          <a:xfrm flipH="1" flipV="1">
            <a:off x="4051139" y="2880775"/>
            <a:ext cx="0" cy="71895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9" name="直接箭头连接符 8"/>
          <p:cNvCxnSpPr/>
          <p:nvPr/>
        </p:nvCxnSpPr>
        <p:spPr>
          <a:xfrm flipH="1">
            <a:off x="4178460" y="2880775"/>
            <a:ext cx="0" cy="71895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4896092" y="2547752"/>
            <a:ext cx="810228"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5" name="文本框 14"/>
          <p:cNvSpPr txBox="1"/>
          <p:nvPr/>
        </p:nvSpPr>
        <p:spPr>
          <a:xfrm>
            <a:off x="5984112" y="2316920"/>
            <a:ext cx="4282632" cy="400110"/>
          </a:xfrm>
          <a:prstGeom prst="rect">
            <a:avLst/>
          </a:prstGeom>
          <a:noFill/>
        </p:spPr>
        <p:txBody>
          <a:bodyPr wrap="square" rtlCol="0">
            <a:spAutoFit/>
          </a:bodyPr>
          <a:lstStyle/>
          <a:p>
            <a:r>
              <a:rPr lang="zh-CN" altLang="en-US" sz="2000" b="1">
                <a:solidFill>
                  <a:prstClr val="black"/>
                </a:solidFill>
              </a:rPr>
              <a:t>发现问题、建立模型、解决问题</a:t>
            </a:r>
            <a:endParaRPr lang="zh-CN" altLang="en-US" sz="2000" b="1">
              <a:solidFill>
                <a:prstClr val="black"/>
              </a:solidFill>
            </a:endParaRPr>
          </a:p>
        </p:txBody>
      </p:sp>
      <p:pic>
        <p:nvPicPr>
          <p:cNvPr id="10" name="图片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58017" y="3209351"/>
            <a:ext cx="2122179" cy="2722452"/>
          </a:xfrm>
          <a:prstGeom prst="ellipse">
            <a:avLst/>
          </a:prstGeom>
          <a:ln w="1905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6" name="灯片编号占位符 5"/>
          <p:cNvSpPr>
            <a:spLocks noGrp="1"/>
          </p:cNvSpPr>
          <p:nvPr>
            <p:ph type="sldNum" sz="quarter" idx="12"/>
          </p:nvPr>
        </p:nvSpPr>
        <p:spPr/>
        <p:txBody>
          <a:bodyPr/>
          <a:lstStyle/>
          <a:p>
            <a:fld id="{8CD793AA-DD8F-4188-BA02-A20ADE0B92F3}"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tretch>
            <a:fillRect/>
          </a:stretch>
        </a:blipFill>
        <a:effectLst/>
      </p:bgPr>
    </p:bg>
    <p:spTree>
      <p:nvGrpSpPr>
        <p:cNvPr id="1" name=""/>
        <p:cNvGrpSpPr/>
        <p:nvPr/>
      </p:nvGrpSpPr>
      <p:grpSpPr>
        <a:xfrm>
          <a:off x="0" y="0"/>
          <a:ext cx="0" cy="0"/>
          <a:chOff x="0" y="0"/>
          <a:chExt cx="0" cy="0"/>
        </a:xfrm>
      </p:grpSpPr>
      <p:cxnSp>
        <p:nvCxnSpPr>
          <p:cNvPr id="3" name="直接箭头连接符 2"/>
          <p:cNvCxnSpPr/>
          <p:nvPr/>
        </p:nvCxnSpPr>
        <p:spPr>
          <a:xfrm>
            <a:off x="1704975" y="5257800"/>
            <a:ext cx="8210550" cy="4125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4" name="直接箭头连接符 3"/>
          <p:cNvCxnSpPr/>
          <p:nvPr/>
        </p:nvCxnSpPr>
        <p:spPr>
          <a:xfrm flipH="1" flipV="1">
            <a:off x="1695451" y="990603"/>
            <a:ext cx="19050" cy="426719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8" name="矩形 7"/>
          <p:cNvSpPr/>
          <p:nvPr/>
        </p:nvSpPr>
        <p:spPr>
          <a:xfrm>
            <a:off x="2609850" y="5181600"/>
            <a:ext cx="180975" cy="1714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 name="矩形 8"/>
          <p:cNvSpPr/>
          <p:nvPr/>
        </p:nvSpPr>
        <p:spPr>
          <a:xfrm>
            <a:off x="4000499" y="5191125"/>
            <a:ext cx="180975" cy="1714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 name="矩形 9"/>
          <p:cNvSpPr/>
          <p:nvPr/>
        </p:nvSpPr>
        <p:spPr>
          <a:xfrm>
            <a:off x="6005513" y="5200650"/>
            <a:ext cx="180975" cy="1714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 name="矩形 10"/>
          <p:cNvSpPr/>
          <p:nvPr/>
        </p:nvSpPr>
        <p:spPr>
          <a:xfrm>
            <a:off x="7758112" y="5191125"/>
            <a:ext cx="180975" cy="1714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cxnSp>
        <p:nvCxnSpPr>
          <p:cNvPr id="13" name="直接连接符 12"/>
          <p:cNvCxnSpPr/>
          <p:nvPr/>
        </p:nvCxnSpPr>
        <p:spPr>
          <a:xfrm flipH="1">
            <a:off x="5105400" y="2447925"/>
            <a:ext cx="0" cy="2838450"/>
          </a:xfrm>
          <a:prstGeom prst="line">
            <a:avLst/>
          </a:prstGeom>
          <a:ln w="28575">
            <a:prstDash val="sysDash"/>
          </a:ln>
        </p:spPr>
        <p:style>
          <a:lnRef idx="1">
            <a:schemeClr val="accent1"/>
          </a:lnRef>
          <a:fillRef idx="0">
            <a:schemeClr val="accent1"/>
          </a:fillRef>
          <a:effectRef idx="0">
            <a:schemeClr val="accent1"/>
          </a:effectRef>
          <a:fontRef idx="minor">
            <a:schemeClr val="tx1"/>
          </a:fontRef>
        </p:style>
      </p:cxnSp>
      <p:sp>
        <p:nvSpPr>
          <p:cNvPr id="14" name="文本框 13"/>
          <p:cNvSpPr txBox="1"/>
          <p:nvPr/>
        </p:nvSpPr>
        <p:spPr>
          <a:xfrm>
            <a:off x="5012531" y="3003708"/>
            <a:ext cx="361950" cy="1477328"/>
          </a:xfrm>
          <a:prstGeom prst="rect">
            <a:avLst/>
          </a:prstGeom>
          <a:noFill/>
        </p:spPr>
        <p:txBody>
          <a:bodyPr wrap="square" rtlCol="0">
            <a:spAutoFit/>
          </a:bodyPr>
          <a:lstStyle/>
          <a:p>
            <a:r>
              <a:rPr lang="zh-CN" altLang="en-US">
                <a:solidFill>
                  <a:prstClr val="black"/>
                </a:solidFill>
              </a:rPr>
              <a:t>选择性隔膜</a:t>
            </a:r>
            <a:endParaRPr lang="zh-CN" altLang="en-US">
              <a:solidFill>
                <a:prstClr val="black"/>
              </a:solidFill>
            </a:endParaRPr>
          </a:p>
        </p:txBody>
      </p:sp>
      <p:sp>
        <p:nvSpPr>
          <p:cNvPr id="15" name="文本框 14"/>
          <p:cNvSpPr txBox="1"/>
          <p:nvPr/>
        </p:nvSpPr>
        <p:spPr>
          <a:xfrm>
            <a:off x="1900237" y="5410202"/>
            <a:ext cx="1419225" cy="646331"/>
          </a:xfrm>
          <a:prstGeom prst="rect">
            <a:avLst/>
          </a:prstGeom>
          <a:noFill/>
        </p:spPr>
        <p:txBody>
          <a:bodyPr wrap="square" lIns="0" rIns="0" rtlCol="0">
            <a:spAutoFit/>
          </a:bodyPr>
          <a:lstStyle/>
          <a:p>
            <a:r>
              <a:rPr lang="zh-CN" altLang="en-US" b="1">
                <a:solidFill>
                  <a:prstClr val="black"/>
                </a:solidFill>
              </a:rPr>
              <a:t>  失电子场所</a:t>
            </a:r>
            <a:endParaRPr lang="en-US" altLang="zh-CN" b="1">
              <a:solidFill>
                <a:prstClr val="black"/>
              </a:solidFill>
            </a:endParaRPr>
          </a:p>
          <a:p>
            <a:r>
              <a:rPr lang="zh-CN" altLang="en-US">
                <a:solidFill>
                  <a:prstClr val="black"/>
                </a:solidFill>
              </a:rPr>
              <a:t>（负极、阳极）</a:t>
            </a:r>
            <a:endParaRPr lang="zh-CN" altLang="en-US">
              <a:solidFill>
                <a:prstClr val="black"/>
              </a:solidFill>
            </a:endParaRPr>
          </a:p>
        </p:txBody>
      </p:sp>
      <p:sp>
        <p:nvSpPr>
          <p:cNvPr id="16" name="文本框 15"/>
          <p:cNvSpPr txBox="1"/>
          <p:nvPr/>
        </p:nvSpPr>
        <p:spPr>
          <a:xfrm>
            <a:off x="3576976" y="5446746"/>
            <a:ext cx="1208996" cy="646331"/>
          </a:xfrm>
          <a:prstGeom prst="rect">
            <a:avLst/>
          </a:prstGeom>
          <a:noFill/>
        </p:spPr>
        <p:txBody>
          <a:bodyPr wrap="square" lIns="0" rIns="0" rtlCol="0">
            <a:spAutoFit/>
          </a:bodyPr>
          <a:lstStyle/>
          <a:p>
            <a:r>
              <a:rPr lang="zh-CN" altLang="en-US" b="1">
                <a:solidFill>
                  <a:prstClr val="black"/>
                </a:solidFill>
              </a:rPr>
              <a:t>  电子导体</a:t>
            </a:r>
            <a:endParaRPr lang="en-US" altLang="zh-CN" b="1">
              <a:solidFill>
                <a:prstClr val="black"/>
              </a:solidFill>
            </a:endParaRPr>
          </a:p>
          <a:p>
            <a:r>
              <a:rPr lang="zh-CN" altLang="en-US">
                <a:solidFill>
                  <a:prstClr val="black"/>
                </a:solidFill>
              </a:rPr>
              <a:t>（导线）</a:t>
            </a:r>
            <a:endParaRPr lang="zh-CN" altLang="en-US">
              <a:solidFill>
                <a:prstClr val="black"/>
              </a:solidFill>
            </a:endParaRPr>
          </a:p>
        </p:txBody>
      </p:sp>
      <p:sp>
        <p:nvSpPr>
          <p:cNvPr id="17" name="文本框 16"/>
          <p:cNvSpPr txBox="1"/>
          <p:nvPr/>
        </p:nvSpPr>
        <p:spPr>
          <a:xfrm>
            <a:off x="5581989" y="5483485"/>
            <a:ext cx="1208996" cy="646331"/>
          </a:xfrm>
          <a:prstGeom prst="rect">
            <a:avLst/>
          </a:prstGeom>
          <a:noFill/>
        </p:spPr>
        <p:txBody>
          <a:bodyPr wrap="square" lIns="0" rIns="0" rtlCol="0">
            <a:spAutoFit/>
          </a:bodyPr>
          <a:lstStyle/>
          <a:p>
            <a:r>
              <a:rPr lang="zh-CN" altLang="en-US" b="1">
                <a:solidFill>
                  <a:prstClr val="black"/>
                </a:solidFill>
              </a:rPr>
              <a:t>  离子导体</a:t>
            </a:r>
            <a:endParaRPr lang="en-US" altLang="zh-CN" b="1">
              <a:solidFill>
                <a:prstClr val="black"/>
              </a:solidFill>
            </a:endParaRPr>
          </a:p>
          <a:p>
            <a:r>
              <a:rPr lang="zh-CN" altLang="en-US">
                <a:solidFill>
                  <a:prstClr val="black"/>
                </a:solidFill>
              </a:rPr>
              <a:t>（电解质）</a:t>
            </a:r>
            <a:endParaRPr lang="zh-CN" altLang="en-US">
              <a:solidFill>
                <a:prstClr val="black"/>
              </a:solidFill>
            </a:endParaRPr>
          </a:p>
        </p:txBody>
      </p:sp>
      <p:sp>
        <p:nvSpPr>
          <p:cNvPr id="18" name="文本框 17"/>
          <p:cNvSpPr txBox="1"/>
          <p:nvPr/>
        </p:nvSpPr>
        <p:spPr>
          <a:xfrm>
            <a:off x="7334589" y="5500979"/>
            <a:ext cx="1526382" cy="646331"/>
          </a:xfrm>
          <a:prstGeom prst="rect">
            <a:avLst/>
          </a:prstGeom>
          <a:noFill/>
        </p:spPr>
        <p:txBody>
          <a:bodyPr wrap="square" lIns="0" rIns="0" rtlCol="0">
            <a:spAutoFit/>
          </a:bodyPr>
          <a:lstStyle/>
          <a:p>
            <a:r>
              <a:rPr lang="zh-CN" altLang="en-US" b="1">
                <a:solidFill>
                  <a:prstClr val="black"/>
                </a:solidFill>
              </a:rPr>
              <a:t>  得电子场所</a:t>
            </a:r>
            <a:endParaRPr lang="en-US" altLang="zh-CN" b="1">
              <a:solidFill>
                <a:prstClr val="black"/>
              </a:solidFill>
            </a:endParaRPr>
          </a:p>
          <a:p>
            <a:r>
              <a:rPr lang="zh-CN" altLang="en-US">
                <a:solidFill>
                  <a:prstClr val="black"/>
                </a:solidFill>
              </a:rPr>
              <a:t>（正极、阴极）</a:t>
            </a:r>
            <a:endParaRPr lang="zh-CN" altLang="en-US">
              <a:solidFill>
                <a:prstClr val="black"/>
              </a:solidFill>
            </a:endParaRPr>
          </a:p>
        </p:txBody>
      </p:sp>
      <p:sp>
        <p:nvSpPr>
          <p:cNvPr id="19" name="文本框 18"/>
          <p:cNvSpPr txBox="1"/>
          <p:nvPr/>
        </p:nvSpPr>
        <p:spPr>
          <a:xfrm>
            <a:off x="1990724" y="4223089"/>
            <a:ext cx="1419225" cy="646331"/>
          </a:xfrm>
          <a:prstGeom prst="rect">
            <a:avLst/>
          </a:prstGeom>
          <a:noFill/>
        </p:spPr>
        <p:txBody>
          <a:bodyPr wrap="square" lIns="0" rIns="0" rtlCol="0">
            <a:spAutoFit/>
          </a:bodyPr>
          <a:lstStyle/>
          <a:p>
            <a:r>
              <a:rPr lang="zh-CN" altLang="en-US" b="1">
                <a:solidFill>
                  <a:prstClr val="black"/>
                </a:solidFill>
              </a:rPr>
              <a:t>     还原剂</a:t>
            </a:r>
            <a:endParaRPr lang="en-US" altLang="zh-CN" b="1">
              <a:solidFill>
                <a:prstClr val="black"/>
              </a:solidFill>
            </a:endParaRPr>
          </a:p>
          <a:p>
            <a:r>
              <a:rPr lang="zh-CN" altLang="en-US">
                <a:solidFill>
                  <a:prstClr val="black"/>
                </a:solidFill>
              </a:rPr>
              <a:t>（金属、离子）</a:t>
            </a:r>
            <a:endParaRPr lang="zh-CN" altLang="en-US">
              <a:solidFill>
                <a:prstClr val="black"/>
              </a:solidFill>
            </a:endParaRPr>
          </a:p>
        </p:txBody>
      </p:sp>
      <p:cxnSp>
        <p:nvCxnSpPr>
          <p:cNvPr id="21" name="直接箭头连接符 20"/>
          <p:cNvCxnSpPr/>
          <p:nvPr/>
        </p:nvCxnSpPr>
        <p:spPr>
          <a:xfrm flipH="1" flipV="1">
            <a:off x="2609848" y="3320145"/>
            <a:ext cx="0" cy="723219"/>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22" name="文本框 21"/>
          <p:cNvSpPr txBox="1"/>
          <p:nvPr/>
        </p:nvSpPr>
        <p:spPr>
          <a:xfrm>
            <a:off x="2548618" y="3512998"/>
            <a:ext cx="876638" cy="369332"/>
          </a:xfrm>
          <a:prstGeom prst="rect">
            <a:avLst/>
          </a:prstGeom>
          <a:noFill/>
        </p:spPr>
        <p:txBody>
          <a:bodyPr wrap="square" rtlCol="0">
            <a:spAutoFit/>
          </a:bodyPr>
          <a:lstStyle/>
          <a:p>
            <a:r>
              <a:rPr lang="zh-CN" altLang="en-US" b="1">
                <a:solidFill>
                  <a:prstClr val="black"/>
                </a:solidFill>
              </a:rPr>
              <a:t>失电子</a:t>
            </a:r>
            <a:endParaRPr lang="zh-CN" altLang="en-US" b="1">
              <a:solidFill>
                <a:prstClr val="black"/>
              </a:solidFill>
            </a:endParaRPr>
          </a:p>
        </p:txBody>
      </p:sp>
      <p:sp>
        <p:nvSpPr>
          <p:cNvPr id="23" name="文本框 22"/>
          <p:cNvSpPr txBox="1"/>
          <p:nvPr/>
        </p:nvSpPr>
        <p:spPr>
          <a:xfrm>
            <a:off x="2006032" y="2687898"/>
            <a:ext cx="1419225" cy="646331"/>
          </a:xfrm>
          <a:prstGeom prst="rect">
            <a:avLst/>
          </a:prstGeom>
          <a:noFill/>
        </p:spPr>
        <p:txBody>
          <a:bodyPr wrap="square" lIns="0" rIns="0" rtlCol="0">
            <a:spAutoFit/>
          </a:bodyPr>
          <a:lstStyle/>
          <a:p>
            <a:r>
              <a:rPr lang="zh-CN" altLang="en-US" b="1">
                <a:solidFill>
                  <a:prstClr val="black"/>
                </a:solidFill>
              </a:rPr>
              <a:t>     氧化产物</a:t>
            </a:r>
            <a:endParaRPr lang="en-US" altLang="zh-CN" b="1">
              <a:solidFill>
                <a:prstClr val="black"/>
              </a:solidFill>
            </a:endParaRPr>
          </a:p>
          <a:p>
            <a:r>
              <a:rPr lang="zh-CN" altLang="en-US">
                <a:solidFill>
                  <a:prstClr val="black"/>
                </a:solidFill>
              </a:rPr>
              <a:t>（气体、离子）</a:t>
            </a:r>
            <a:endParaRPr lang="zh-CN" altLang="en-US">
              <a:solidFill>
                <a:prstClr val="black"/>
              </a:solidFill>
            </a:endParaRPr>
          </a:p>
        </p:txBody>
      </p:sp>
      <p:sp>
        <p:nvSpPr>
          <p:cNvPr id="24" name="文本框 23"/>
          <p:cNvSpPr txBox="1"/>
          <p:nvPr/>
        </p:nvSpPr>
        <p:spPr>
          <a:xfrm>
            <a:off x="5635401" y="4272916"/>
            <a:ext cx="1419225" cy="646331"/>
          </a:xfrm>
          <a:prstGeom prst="rect">
            <a:avLst/>
          </a:prstGeom>
          <a:noFill/>
        </p:spPr>
        <p:txBody>
          <a:bodyPr wrap="square" lIns="0" rIns="0" rtlCol="0">
            <a:spAutoFit/>
          </a:bodyPr>
          <a:lstStyle/>
          <a:p>
            <a:r>
              <a:rPr lang="zh-CN" altLang="en-US" b="1">
                <a:solidFill>
                  <a:prstClr val="black"/>
                </a:solidFill>
              </a:rPr>
              <a:t>     氧化剂</a:t>
            </a:r>
            <a:endParaRPr lang="en-US" altLang="zh-CN" b="1">
              <a:solidFill>
                <a:prstClr val="black"/>
              </a:solidFill>
            </a:endParaRPr>
          </a:p>
          <a:p>
            <a:r>
              <a:rPr lang="zh-CN" altLang="en-US">
                <a:solidFill>
                  <a:prstClr val="black"/>
                </a:solidFill>
              </a:rPr>
              <a:t>    （离子）</a:t>
            </a:r>
            <a:endParaRPr lang="zh-CN" altLang="en-US">
              <a:solidFill>
                <a:prstClr val="black"/>
              </a:solidFill>
            </a:endParaRPr>
          </a:p>
        </p:txBody>
      </p:sp>
      <p:cxnSp>
        <p:nvCxnSpPr>
          <p:cNvPr id="25" name="直接箭头连接符 24"/>
          <p:cNvCxnSpPr/>
          <p:nvPr/>
        </p:nvCxnSpPr>
        <p:spPr>
          <a:xfrm flipH="1" flipV="1">
            <a:off x="6254525" y="3369972"/>
            <a:ext cx="0" cy="723219"/>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26" name="文本框 25"/>
          <p:cNvSpPr txBox="1"/>
          <p:nvPr/>
        </p:nvSpPr>
        <p:spPr>
          <a:xfrm>
            <a:off x="5293524" y="2682391"/>
            <a:ext cx="2126453" cy="646331"/>
          </a:xfrm>
          <a:prstGeom prst="rect">
            <a:avLst/>
          </a:prstGeom>
          <a:noFill/>
        </p:spPr>
        <p:txBody>
          <a:bodyPr wrap="square" lIns="0" rIns="0" rtlCol="0">
            <a:spAutoFit/>
          </a:bodyPr>
          <a:lstStyle/>
          <a:p>
            <a:r>
              <a:rPr lang="zh-CN" altLang="en-US" b="1">
                <a:solidFill>
                  <a:prstClr val="black"/>
                </a:solidFill>
              </a:rPr>
              <a:t>         还原产物</a:t>
            </a:r>
            <a:endParaRPr lang="en-US" altLang="zh-CN" b="1">
              <a:solidFill>
                <a:prstClr val="black"/>
              </a:solidFill>
            </a:endParaRPr>
          </a:p>
          <a:p>
            <a:r>
              <a:rPr lang="zh-CN" altLang="en-US">
                <a:solidFill>
                  <a:prstClr val="black"/>
                </a:solidFill>
              </a:rPr>
              <a:t>（气体、金属、离子）</a:t>
            </a:r>
            <a:endParaRPr lang="zh-CN" altLang="en-US">
              <a:solidFill>
                <a:prstClr val="black"/>
              </a:solidFill>
            </a:endParaRPr>
          </a:p>
        </p:txBody>
      </p:sp>
      <p:cxnSp>
        <p:nvCxnSpPr>
          <p:cNvPr id="29" name="直接连接符 28"/>
          <p:cNvCxnSpPr/>
          <p:nvPr/>
        </p:nvCxnSpPr>
        <p:spPr>
          <a:xfrm>
            <a:off x="1485900" y="4481036"/>
            <a:ext cx="2667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31" name="文本框 30"/>
          <p:cNvSpPr txBox="1"/>
          <p:nvPr/>
        </p:nvSpPr>
        <p:spPr>
          <a:xfrm>
            <a:off x="411273" y="4346913"/>
            <a:ext cx="1096054" cy="646331"/>
          </a:xfrm>
          <a:prstGeom prst="rect">
            <a:avLst/>
          </a:prstGeom>
          <a:noFill/>
        </p:spPr>
        <p:txBody>
          <a:bodyPr wrap="square" lIns="0" rIns="0" rtlCol="0">
            <a:spAutoFit/>
          </a:bodyPr>
          <a:lstStyle/>
          <a:p>
            <a:pPr algn="ctr"/>
            <a:r>
              <a:rPr lang="zh-CN" altLang="en-US" b="1">
                <a:solidFill>
                  <a:prstClr val="black"/>
                </a:solidFill>
              </a:rPr>
              <a:t>  电极</a:t>
            </a:r>
            <a:endParaRPr lang="en-US" altLang="zh-CN" b="1">
              <a:solidFill>
                <a:prstClr val="black"/>
              </a:solidFill>
            </a:endParaRPr>
          </a:p>
          <a:p>
            <a:pPr algn="ctr"/>
            <a:r>
              <a:rPr lang="zh-CN" altLang="en-US">
                <a:solidFill>
                  <a:prstClr val="black"/>
                </a:solidFill>
              </a:rPr>
              <a:t>（反应物）</a:t>
            </a:r>
            <a:endParaRPr lang="zh-CN" altLang="en-US">
              <a:solidFill>
                <a:prstClr val="black"/>
              </a:solidFill>
            </a:endParaRPr>
          </a:p>
        </p:txBody>
      </p:sp>
      <p:cxnSp>
        <p:nvCxnSpPr>
          <p:cNvPr id="32" name="直接连接符 31"/>
          <p:cNvCxnSpPr/>
          <p:nvPr/>
        </p:nvCxnSpPr>
        <p:spPr>
          <a:xfrm>
            <a:off x="1447800" y="2996297"/>
            <a:ext cx="26670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3" name="直接连接符 32"/>
          <p:cNvCxnSpPr/>
          <p:nvPr/>
        </p:nvCxnSpPr>
        <p:spPr>
          <a:xfrm>
            <a:off x="1428750" y="1977122"/>
            <a:ext cx="26670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a:off x="1438275" y="1443722"/>
            <a:ext cx="2667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35" name="文本框 34"/>
          <p:cNvSpPr txBox="1"/>
          <p:nvPr/>
        </p:nvSpPr>
        <p:spPr>
          <a:xfrm>
            <a:off x="325887" y="2802122"/>
            <a:ext cx="1096054" cy="646331"/>
          </a:xfrm>
          <a:prstGeom prst="rect">
            <a:avLst/>
          </a:prstGeom>
          <a:noFill/>
        </p:spPr>
        <p:txBody>
          <a:bodyPr wrap="square" lIns="0" rIns="0" rtlCol="0">
            <a:spAutoFit/>
          </a:bodyPr>
          <a:lstStyle/>
          <a:p>
            <a:pPr algn="ctr"/>
            <a:r>
              <a:rPr lang="zh-CN" altLang="en-US" b="1">
                <a:solidFill>
                  <a:prstClr val="black"/>
                </a:solidFill>
              </a:rPr>
              <a:t>  电极产物</a:t>
            </a:r>
            <a:endParaRPr lang="en-US" altLang="zh-CN" b="1">
              <a:solidFill>
                <a:prstClr val="black"/>
              </a:solidFill>
            </a:endParaRPr>
          </a:p>
          <a:p>
            <a:pPr algn="ctr"/>
            <a:endParaRPr lang="zh-CN" altLang="en-US">
              <a:solidFill>
                <a:prstClr val="black"/>
              </a:solidFill>
            </a:endParaRPr>
          </a:p>
        </p:txBody>
      </p:sp>
      <p:sp>
        <p:nvSpPr>
          <p:cNvPr id="36" name="文本框 35"/>
          <p:cNvSpPr txBox="1"/>
          <p:nvPr/>
        </p:nvSpPr>
        <p:spPr>
          <a:xfrm>
            <a:off x="307351" y="1803650"/>
            <a:ext cx="1096054" cy="646331"/>
          </a:xfrm>
          <a:prstGeom prst="rect">
            <a:avLst/>
          </a:prstGeom>
          <a:noFill/>
        </p:spPr>
        <p:txBody>
          <a:bodyPr wrap="square" lIns="0" rIns="0" rtlCol="0">
            <a:spAutoFit/>
          </a:bodyPr>
          <a:lstStyle/>
          <a:p>
            <a:pPr algn="ctr"/>
            <a:r>
              <a:rPr lang="zh-CN" altLang="en-US" b="1">
                <a:solidFill>
                  <a:prstClr val="black"/>
                </a:solidFill>
              </a:rPr>
              <a:t>  过程</a:t>
            </a:r>
            <a:endParaRPr lang="en-US" altLang="zh-CN" b="1">
              <a:solidFill>
                <a:prstClr val="black"/>
              </a:solidFill>
            </a:endParaRPr>
          </a:p>
          <a:p>
            <a:pPr algn="ctr"/>
            <a:endParaRPr lang="zh-CN" altLang="en-US">
              <a:solidFill>
                <a:prstClr val="black"/>
              </a:solidFill>
            </a:endParaRPr>
          </a:p>
        </p:txBody>
      </p:sp>
      <p:sp>
        <p:nvSpPr>
          <p:cNvPr id="37" name="文本框 36"/>
          <p:cNvSpPr txBox="1"/>
          <p:nvPr/>
        </p:nvSpPr>
        <p:spPr>
          <a:xfrm>
            <a:off x="6193295" y="3512998"/>
            <a:ext cx="876638" cy="369332"/>
          </a:xfrm>
          <a:prstGeom prst="rect">
            <a:avLst/>
          </a:prstGeom>
          <a:noFill/>
        </p:spPr>
        <p:txBody>
          <a:bodyPr wrap="square" rtlCol="0">
            <a:spAutoFit/>
          </a:bodyPr>
          <a:lstStyle/>
          <a:p>
            <a:r>
              <a:rPr lang="zh-CN" altLang="en-US" b="1">
                <a:solidFill>
                  <a:prstClr val="black"/>
                </a:solidFill>
              </a:rPr>
              <a:t>得电子</a:t>
            </a:r>
            <a:endParaRPr lang="zh-CN" altLang="en-US" b="1">
              <a:solidFill>
                <a:prstClr val="black"/>
              </a:solidFill>
            </a:endParaRPr>
          </a:p>
        </p:txBody>
      </p:sp>
      <p:cxnSp>
        <p:nvCxnSpPr>
          <p:cNvPr id="39" name="直接箭头连接符 38"/>
          <p:cNvCxnSpPr/>
          <p:nvPr/>
        </p:nvCxnSpPr>
        <p:spPr>
          <a:xfrm>
            <a:off x="3539900" y="1977122"/>
            <a:ext cx="3412333" cy="0"/>
          </a:xfrm>
          <a:prstGeom prst="straightConnector1">
            <a:avLst/>
          </a:prstGeom>
          <a:ln w="28575">
            <a:solidFill>
              <a:srgbClr val="92D050"/>
            </a:solidFill>
            <a:tailEnd type="triangle"/>
          </a:ln>
        </p:spPr>
        <p:style>
          <a:lnRef idx="1">
            <a:schemeClr val="accent1"/>
          </a:lnRef>
          <a:fillRef idx="0">
            <a:schemeClr val="accent1"/>
          </a:fillRef>
          <a:effectRef idx="0">
            <a:schemeClr val="accent1"/>
          </a:effectRef>
          <a:fontRef idx="minor">
            <a:schemeClr val="tx1"/>
          </a:fontRef>
        </p:style>
      </p:cxnSp>
      <p:sp>
        <p:nvSpPr>
          <p:cNvPr id="40" name="文本框 39"/>
          <p:cNvSpPr txBox="1"/>
          <p:nvPr/>
        </p:nvSpPr>
        <p:spPr>
          <a:xfrm>
            <a:off x="4578125" y="1803648"/>
            <a:ext cx="1676401" cy="369332"/>
          </a:xfrm>
          <a:prstGeom prst="rect">
            <a:avLst/>
          </a:prstGeom>
          <a:solidFill>
            <a:schemeClr val="bg1"/>
          </a:solidFill>
        </p:spPr>
        <p:txBody>
          <a:bodyPr wrap="square" rtlCol="0">
            <a:spAutoFit/>
          </a:bodyPr>
          <a:lstStyle/>
          <a:p>
            <a:pPr algn="ctr"/>
            <a:r>
              <a:rPr lang="zh-CN" altLang="en-US">
                <a:solidFill>
                  <a:prstClr val="black"/>
                </a:solidFill>
              </a:rPr>
              <a:t>电子、阳离子</a:t>
            </a:r>
            <a:endParaRPr lang="zh-CN" altLang="en-US">
              <a:solidFill>
                <a:prstClr val="black"/>
              </a:solidFill>
            </a:endParaRPr>
          </a:p>
        </p:txBody>
      </p:sp>
      <p:cxnSp>
        <p:nvCxnSpPr>
          <p:cNvPr id="41" name="直接箭头连接符 40"/>
          <p:cNvCxnSpPr/>
          <p:nvPr/>
        </p:nvCxnSpPr>
        <p:spPr>
          <a:xfrm flipH="1">
            <a:off x="3576977" y="2460603"/>
            <a:ext cx="3375257" cy="0"/>
          </a:xfrm>
          <a:prstGeom prst="straightConnector1">
            <a:avLst/>
          </a:prstGeom>
          <a:ln w="28575">
            <a:solidFill>
              <a:srgbClr val="92D050"/>
            </a:solidFill>
            <a:tailEnd type="triangle"/>
          </a:ln>
        </p:spPr>
        <p:style>
          <a:lnRef idx="1">
            <a:schemeClr val="accent1"/>
          </a:lnRef>
          <a:fillRef idx="0">
            <a:schemeClr val="accent1"/>
          </a:fillRef>
          <a:effectRef idx="0">
            <a:schemeClr val="accent1"/>
          </a:effectRef>
          <a:fontRef idx="minor">
            <a:schemeClr val="tx1"/>
          </a:fontRef>
        </p:style>
      </p:cxnSp>
      <p:sp>
        <p:nvSpPr>
          <p:cNvPr id="42" name="文本框 41"/>
          <p:cNvSpPr txBox="1"/>
          <p:nvPr/>
        </p:nvSpPr>
        <p:spPr>
          <a:xfrm>
            <a:off x="4578125" y="2271265"/>
            <a:ext cx="1676401" cy="369332"/>
          </a:xfrm>
          <a:prstGeom prst="rect">
            <a:avLst/>
          </a:prstGeom>
          <a:solidFill>
            <a:schemeClr val="bg1"/>
          </a:solidFill>
        </p:spPr>
        <p:txBody>
          <a:bodyPr wrap="square" rtlCol="0">
            <a:spAutoFit/>
          </a:bodyPr>
          <a:lstStyle/>
          <a:p>
            <a:pPr algn="ctr"/>
            <a:r>
              <a:rPr lang="zh-CN" altLang="en-US">
                <a:solidFill>
                  <a:prstClr val="black"/>
                </a:solidFill>
              </a:rPr>
              <a:t>阴离子</a:t>
            </a:r>
            <a:endParaRPr lang="zh-CN" altLang="en-US">
              <a:solidFill>
                <a:prstClr val="black"/>
              </a:solidFill>
            </a:endParaRPr>
          </a:p>
        </p:txBody>
      </p:sp>
      <p:sp>
        <p:nvSpPr>
          <p:cNvPr id="45" name="文本框 44"/>
          <p:cNvSpPr txBox="1"/>
          <p:nvPr/>
        </p:nvSpPr>
        <p:spPr>
          <a:xfrm>
            <a:off x="333715" y="1288787"/>
            <a:ext cx="1096054" cy="646331"/>
          </a:xfrm>
          <a:prstGeom prst="rect">
            <a:avLst/>
          </a:prstGeom>
          <a:noFill/>
        </p:spPr>
        <p:txBody>
          <a:bodyPr wrap="square" lIns="0" rIns="0" rtlCol="0">
            <a:spAutoFit/>
          </a:bodyPr>
          <a:lstStyle/>
          <a:p>
            <a:pPr algn="ctr"/>
            <a:r>
              <a:rPr lang="zh-CN" altLang="en-US" b="1">
                <a:solidFill>
                  <a:prstClr val="black"/>
                </a:solidFill>
              </a:rPr>
              <a:t>  现象</a:t>
            </a:r>
            <a:endParaRPr lang="en-US" altLang="zh-CN" b="1">
              <a:solidFill>
                <a:prstClr val="black"/>
              </a:solidFill>
            </a:endParaRPr>
          </a:p>
          <a:p>
            <a:pPr algn="ctr"/>
            <a:endParaRPr lang="zh-CN" altLang="en-US">
              <a:solidFill>
                <a:prstClr val="black"/>
              </a:solidFill>
            </a:endParaRPr>
          </a:p>
        </p:txBody>
      </p:sp>
      <p:sp>
        <p:nvSpPr>
          <p:cNvPr id="48" name="文本框 47"/>
          <p:cNvSpPr txBox="1"/>
          <p:nvPr/>
        </p:nvSpPr>
        <p:spPr>
          <a:xfrm>
            <a:off x="1930858" y="1279313"/>
            <a:ext cx="2080533" cy="369332"/>
          </a:xfrm>
          <a:prstGeom prst="rect">
            <a:avLst/>
          </a:prstGeom>
          <a:noFill/>
        </p:spPr>
        <p:txBody>
          <a:bodyPr wrap="square" lIns="0" rIns="0" rtlCol="0">
            <a:spAutoFit/>
          </a:bodyPr>
          <a:lstStyle/>
          <a:p>
            <a:pPr algn="ctr"/>
            <a:r>
              <a:rPr lang="zh-CN" altLang="en-US" b="1">
                <a:solidFill>
                  <a:prstClr val="black"/>
                </a:solidFill>
              </a:rPr>
              <a:t>  </a:t>
            </a:r>
            <a:r>
              <a:rPr lang="zh-CN" altLang="en-US">
                <a:solidFill>
                  <a:prstClr val="black"/>
                </a:solidFill>
              </a:rPr>
              <a:t>质量、气体、颜色</a:t>
            </a:r>
            <a:endParaRPr lang="zh-CN" altLang="en-US">
              <a:solidFill>
                <a:prstClr val="black"/>
              </a:solidFill>
            </a:endParaRPr>
          </a:p>
        </p:txBody>
      </p:sp>
      <p:sp>
        <p:nvSpPr>
          <p:cNvPr id="52" name="文本框 51"/>
          <p:cNvSpPr txBox="1"/>
          <p:nvPr/>
        </p:nvSpPr>
        <p:spPr>
          <a:xfrm>
            <a:off x="10077450" y="5181602"/>
            <a:ext cx="962024" cy="830997"/>
          </a:xfrm>
          <a:prstGeom prst="rect">
            <a:avLst/>
          </a:prstGeom>
          <a:noFill/>
        </p:spPr>
        <p:txBody>
          <a:bodyPr wrap="square" rtlCol="0">
            <a:spAutoFit/>
          </a:bodyPr>
          <a:lstStyle/>
          <a:p>
            <a:r>
              <a:rPr lang="zh-CN" altLang="en-US" sz="2400" b="1">
                <a:solidFill>
                  <a:prstClr val="black"/>
                </a:solidFill>
              </a:rPr>
              <a:t>装置维度</a:t>
            </a:r>
            <a:endParaRPr lang="zh-CN" altLang="en-US" sz="2400" b="1">
              <a:solidFill>
                <a:prstClr val="black"/>
              </a:solidFill>
            </a:endParaRPr>
          </a:p>
        </p:txBody>
      </p:sp>
      <p:sp>
        <p:nvSpPr>
          <p:cNvPr id="53" name="文本框 52"/>
          <p:cNvSpPr txBox="1"/>
          <p:nvPr/>
        </p:nvSpPr>
        <p:spPr>
          <a:xfrm>
            <a:off x="307352" y="514940"/>
            <a:ext cx="1416675" cy="461665"/>
          </a:xfrm>
          <a:prstGeom prst="rect">
            <a:avLst/>
          </a:prstGeom>
          <a:noFill/>
        </p:spPr>
        <p:txBody>
          <a:bodyPr wrap="square" rtlCol="0">
            <a:spAutoFit/>
          </a:bodyPr>
          <a:lstStyle/>
          <a:p>
            <a:r>
              <a:rPr lang="zh-CN" altLang="en-US" sz="2400" b="1">
                <a:solidFill>
                  <a:prstClr val="black"/>
                </a:solidFill>
              </a:rPr>
              <a:t>原理维度</a:t>
            </a:r>
            <a:endParaRPr lang="zh-CN" altLang="en-US" sz="2400" b="1">
              <a:solidFill>
                <a:prstClr val="black"/>
              </a:solidFill>
            </a:endParaRPr>
          </a:p>
        </p:txBody>
      </p:sp>
      <p:cxnSp>
        <p:nvCxnSpPr>
          <p:cNvPr id="54" name="直接箭头连接符 53"/>
          <p:cNvCxnSpPr/>
          <p:nvPr/>
        </p:nvCxnSpPr>
        <p:spPr>
          <a:xfrm>
            <a:off x="1866900" y="1140911"/>
            <a:ext cx="7753350" cy="4857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57" name="文本框 56"/>
          <p:cNvSpPr txBox="1"/>
          <p:nvPr/>
        </p:nvSpPr>
        <p:spPr>
          <a:xfrm>
            <a:off x="2347236" y="634334"/>
            <a:ext cx="1247775" cy="461665"/>
          </a:xfrm>
          <a:prstGeom prst="rect">
            <a:avLst/>
          </a:prstGeom>
          <a:noFill/>
          <a:ln>
            <a:solidFill>
              <a:srgbClr val="00B050"/>
            </a:solidFill>
          </a:ln>
        </p:spPr>
        <p:txBody>
          <a:bodyPr wrap="square" rtlCol="0">
            <a:spAutoFit/>
          </a:bodyPr>
          <a:lstStyle/>
          <a:p>
            <a:pPr algn="ctr"/>
            <a:r>
              <a:rPr lang="zh-CN" altLang="en-US" sz="2400" b="1">
                <a:solidFill>
                  <a:prstClr val="black"/>
                </a:solidFill>
              </a:rPr>
              <a:t>原电池</a:t>
            </a:r>
            <a:endParaRPr lang="zh-CN" altLang="en-US" sz="2400" b="1">
              <a:solidFill>
                <a:prstClr val="black"/>
              </a:solidFill>
            </a:endParaRPr>
          </a:p>
        </p:txBody>
      </p:sp>
      <p:sp>
        <p:nvSpPr>
          <p:cNvPr id="58" name="文本框 57"/>
          <p:cNvSpPr txBox="1"/>
          <p:nvPr/>
        </p:nvSpPr>
        <p:spPr>
          <a:xfrm>
            <a:off x="6095999" y="643317"/>
            <a:ext cx="1247775" cy="461665"/>
          </a:xfrm>
          <a:prstGeom prst="rect">
            <a:avLst/>
          </a:prstGeom>
          <a:noFill/>
          <a:ln>
            <a:solidFill>
              <a:srgbClr val="00B050"/>
            </a:solidFill>
          </a:ln>
        </p:spPr>
        <p:txBody>
          <a:bodyPr wrap="square" rtlCol="0">
            <a:spAutoFit/>
          </a:bodyPr>
          <a:lstStyle/>
          <a:p>
            <a:pPr algn="ctr"/>
            <a:r>
              <a:rPr lang="zh-CN" altLang="en-US" sz="2400" b="1">
                <a:solidFill>
                  <a:prstClr val="black"/>
                </a:solidFill>
              </a:rPr>
              <a:t>电解池</a:t>
            </a:r>
            <a:endParaRPr lang="zh-CN" altLang="en-US" sz="2400" b="1">
              <a:solidFill>
                <a:prstClr val="black"/>
              </a:solidFill>
            </a:endParaRPr>
          </a:p>
        </p:txBody>
      </p:sp>
      <p:sp>
        <p:nvSpPr>
          <p:cNvPr id="59" name="文本框 58"/>
          <p:cNvSpPr txBox="1"/>
          <p:nvPr/>
        </p:nvSpPr>
        <p:spPr>
          <a:xfrm>
            <a:off x="9620250" y="632984"/>
            <a:ext cx="962024" cy="830997"/>
          </a:xfrm>
          <a:prstGeom prst="rect">
            <a:avLst/>
          </a:prstGeom>
          <a:noFill/>
        </p:spPr>
        <p:txBody>
          <a:bodyPr wrap="square" rtlCol="0">
            <a:spAutoFit/>
          </a:bodyPr>
          <a:lstStyle/>
          <a:p>
            <a:r>
              <a:rPr lang="zh-CN" altLang="en-US" sz="2400" b="1">
                <a:solidFill>
                  <a:prstClr val="black"/>
                </a:solidFill>
              </a:rPr>
              <a:t>任务维度</a:t>
            </a:r>
            <a:endParaRPr lang="zh-CN" altLang="en-US" sz="2400" b="1">
              <a:solidFill>
                <a:prstClr val="black"/>
              </a:solidFill>
            </a:endParaRPr>
          </a:p>
        </p:txBody>
      </p:sp>
      <p:sp>
        <p:nvSpPr>
          <p:cNvPr id="2" name="灯片编号占位符 1"/>
          <p:cNvSpPr>
            <a:spLocks noGrp="1"/>
          </p:cNvSpPr>
          <p:nvPr>
            <p:ph type="sldNum" sz="quarter" idx="12"/>
          </p:nvPr>
        </p:nvSpPr>
        <p:spPr/>
        <p:txBody>
          <a:bodyPr/>
          <a:lstStyle/>
          <a:p>
            <a:fld id="{8CD793AA-DD8F-4188-BA02-A20ADE0B92F3}"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tretch>
            <a:fillRect/>
          </a:stretch>
        </a:blipFill>
        <a:effectLst/>
      </p:bgPr>
    </p:bg>
    <p:spTree>
      <p:nvGrpSpPr>
        <p:cNvPr id="1" name=""/>
        <p:cNvGrpSpPr/>
        <p:nvPr/>
      </p:nvGrpSpPr>
      <p:grpSpPr>
        <a:xfrm>
          <a:off x="0" y="0"/>
          <a:ext cx="0" cy="0"/>
          <a:chOff x="0" y="0"/>
          <a:chExt cx="0" cy="0"/>
        </a:xfrm>
      </p:grpSpPr>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2973" y="396996"/>
            <a:ext cx="4857170" cy="2547868"/>
          </a:xfrm>
          <a:prstGeom prst="rect">
            <a:avLst/>
          </a:prstGeom>
        </p:spPr>
      </p:pic>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4285" y="3429000"/>
            <a:ext cx="4575858" cy="3032004"/>
          </a:xfrm>
          <a:prstGeom prst="rect">
            <a:avLst/>
          </a:prstGeom>
        </p:spPr>
      </p:pic>
      <p:pic>
        <p:nvPicPr>
          <p:cNvPr id="2" name="图片 1"/>
          <p:cNvPicPr>
            <a:picLocks noChangeAspect="1"/>
          </p:cNvPicPr>
          <p:nvPr/>
        </p:nvPicPr>
        <p:blipFill>
          <a:blip r:embed="rId4"/>
          <a:stretch>
            <a:fillRect/>
          </a:stretch>
        </p:blipFill>
        <p:spPr>
          <a:xfrm>
            <a:off x="5748338" y="642939"/>
            <a:ext cx="5934075" cy="5572125"/>
          </a:xfrm>
          <a:prstGeom prst="rect">
            <a:avLst/>
          </a:prstGeom>
        </p:spPr>
      </p:pic>
      <p:sp>
        <p:nvSpPr>
          <p:cNvPr id="4" name="灯片编号占位符 3"/>
          <p:cNvSpPr>
            <a:spLocks noGrp="1"/>
          </p:cNvSpPr>
          <p:nvPr>
            <p:ph type="sldNum" sz="quarter" idx="12"/>
          </p:nvPr>
        </p:nvSpPr>
        <p:spPr/>
        <p:txBody>
          <a:bodyPr/>
          <a:lstStyle/>
          <a:p>
            <a:fld id="{8CD793AA-DD8F-4188-BA02-A20ADE0B92F3}"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1667668" y="1452565"/>
            <a:ext cx="576263" cy="3540125"/>
          </a:xfrm>
          <a:prstGeom prst="rect">
            <a:avLst/>
          </a:prstGeom>
        </p:spPr>
        <p:txBody>
          <a:bodyPr>
            <a:spAutoFit/>
          </a:bodyPr>
          <a:lstStyle/>
          <a:p>
            <a:pPr algn="ctr">
              <a:defRPr/>
            </a:pPr>
            <a:r>
              <a:rPr lang="zh-CN" altLang="en-US" sz="2800">
                <a:solidFill>
                  <a:srgbClr val="4472C4">
                    <a:lumMod val="50000"/>
                  </a:srgb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电</a:t>
            </a:r>
            <a:endParaRPr lang="en-US" altLang="zh-CN" sz="2800">
              <a:solidFill>
                <a:srgbClr val="4472C4">
                  <a:lumMod val="50000"/>
                </a:srgb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ctr">
              <a:defRPr/>
            </a:pPr>
            <a:r>
              <a:rPr lang="zh-CN" altLang="en-US" sz="2800">
                <a:solidFill>
                  <a:srgbClr val="4472C4">
                    <a:lumMod val="50000"/>
                  </a:srgb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化</a:t>
            </a:r>
            <a:endParaRPr lang="en-US" altLang="zh-CN" sz="2800">
              <a:solidFill>
                <a:srgbClr val="4472C4">
                  <a:lumMod val="50000"/>
                </a:srgb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ctr">
              <a:defRPr/>
            </a:pPr>
            <a:r>
              <a:rPr lang="zh-CN" altLang="en-US" sz="2800">
                <a:solidFill>
                  <a:srgbClr val="4472C4">
                    <a:lumMod val="50000"/>
                  </a:srgb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学</a:t>
            </a:r>
            <a:endParaRPr lang="en-US" altLang="zh-CN" sz="2800">
              <a:solidFill>
                <a:srgbClr val="4472C4">
                  <a:lumMod val="50000"/>
                </a:srgb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ctr">
              <a:defRPr/>
            </a:pPr>
            <a:r>
              <a:rPr lang="zh-CN" altLang="en-US" sz="2800">
                <a:solidFill>
                  <a:srgbClr val="4472C4">
                    <a:lumMod val="50000"/>
                  </a:srgb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解题方法图</a:t>
            </a:r>
            <a:endParaRPr lang="en-US" altLang="zh-CN" sz="2800">
              <a:solidFill>
                <a:srgbClr val="4472C4">
                  <a:lumMod val="50000"/>
                </a:srgb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 name="矩形 2"/>
          <p:cNvSpPr/>
          <p:nvPr/>
        </p:nvSpPr>
        <p:spPr>
          <a:xfrm>
            <a:off x="2531269" y="1400177"/>
            <a:ext cx="7129463" cy="523875"/>
          </a:xfrm>
          <a:prstGeom prst="rect">
            <a:avLst/>
          </a:prstGeom>
        </p:spPr>
        <p:txBody>
          <a:bodyPr>
            <a:spAutoFit/>
          </a:bodyPr>
          <a:lstStyle/>
          <a:p>
            <a:pPr>
              <a:defRPr/>
            </a:pPr>
            <a:r>
              <a:rPr lang="zh-CN" altLang="en-US" sz="280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一看目的“谁变谁”：价态升降</a:t>
            </a:r>
            <a:r>
              <a:rPr lang="zh-CN" altLang="en-US" sz="2800">
                <a:solidFill>
                  <a:prstClr val="black"/>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cs typeface="Times New Roman" panose="02020603050405020304" pitchFamily="18" charset="0"/>
              </a:rPr>
              <a:t>→</a:t>
            </a:r>
            <a:r>
              <a:rPr lang="zh-CN" altLang="en-US" sz="280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得失电子</a:t>
            </a:r>
            <a:endParaRPr lang="en-US" altLang="zh-CN" sz="280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4" name="矩形 3"/>
          <p:cNvSpPr/>
          <p:nvPr/>
        </p:nvSpPr>
        <p:spPr>
          <a:xfrm>
            <a:off x="2531269" y="2441577"/>
            <a:ext cx="7058025" cy="523875"/>
          </a:xfrm>
          <a:prstGeom prst="rect">
            <a:avLst/>
          </a:prstGeom>
        </p:spPr>
        <p:txBody>
          <a:bodyPr>
            <a:spAutoFit/>
          </a:bodyPr>
          <a:lstStyle/>
          <a:p>
            <a:pPr>
              <a:defRPr/>
            </a:pPr>
            <a:r>
              <a:rPr lang="zh-CN" altLang="en-US" sz="280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二看电极“谁放电”：电极性质</a:t>
            </a:r>
            <a:r>
              <a:rPr lang="zh-CN" altLang="en-US" sz="2800">
                <a:solidFill>
                  <a:prstClr val="black"/>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cs typeface="Times New Roman" panose="02020603050405020304" pitchFamily="18" charset="0"/>
              </a:rPr>
              <a:t>→</a:t>
            </a:r>
            <a:r>
              <a:rPr lang="zh-CN" altLang="en-US" sz="280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放电顺序</a:t>
            </a:r>
            <a:endParaRPr lang="en-US" altLang="zh-CN" sz="280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5" name="矩形 4"/>
          <p:cNvSpPr/>
          <p:nvPr/>
        </p:nvSpPr>
        <p:spPr>
          <a:xfrm>
            <a:off x="2531269" y="3449640"/>
            <a:ext cx="7058025" cy="523875"/>
          </a:xfrm>
          <a:prstGeom prst="rect">
            <a:avLst/>
          </a:prstGeom>
        </p:spPr>
        <p:txBody>
          <a:bodyPr>
            <a:spAutoFit/>
          </a:bodyPr>
          <a:lstStyle/>
          <a:p>
            <a:pPr>
              <a:defRPr/>
            </a:pPr>
            <a:r>
              <a:rPr lang="zh-CN" altLang="en-US" sz="280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三看隔膜“谁通过”：粒子种类</a:t>
            </a:r>
            <a:r>
              <a:rPr lang="zh-CN" altLang="en-US" sz="2800">
                <a:solidFill>
                  <a:prstClr val="black"/>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cs typeface="Times New Roman" panose="02020603050405020304" pitchFamily="18" charset="0"/>
              </a:rPr>
              <a:t>→</a:t>
            </a:r>
            <a:r>
              <a:rPr lang="zh-CN" altLang="en-US" sz="280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迁移方向</a:t>
            </a:r>
            <a:endParaRPr lang="en-US" altLang="zh-CN" sz="280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6" name="矩形 5"/>
          <p:cNvSpPr/>
          <p:nvPr/>
        </p:nvSpPr>
        <p:spPr>
          <a:xfrm>
            <a:off x="2547144" y="4459290"/>
            <a:ext cx="7058025" cy="522287"/>
          </a:xfrm>
          <a:prstGeom prst="rect">
            <a:avLst/>
          </a:prstGeom>
        </p:spPr>
        <p:txBody>
          <a:bodyPr>
            <a:spAutoFit/>
          </a:bodyPr>
          <a:lstStyle/>
          <a:p>
            <a:pPr>
              <a:defRPr/>
            </a:pPr>
            <a:r>
              <a:rPr lang="zh-CN" altLang="en-US" sz="280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四看介质“谁配平”：导电粒子</a:t>
            </a:r>
            <a:r>
              <a:rPr lang="zh-CN" altLang="en-US" sz="2800">
                <a:solidFill>
                  <a:prstClr val="black"/>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cs typeface="Times New Roman" panose="02020603050405020304" pitchFamily="18" charset="0"/>
              </a:rPr>
              <a:t>；酸、碱性</a:t>
            </a:r>
            <a:endParaRPr lang="en-US" altLang="zh-CN" sz="280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7" name="右箭头 6"/>
          <p:cNvSpPr>
            <a:spLocks noChangeArrowheads="1"/>
          </p:cNvSpPr>
          <p:nvPr/>
        </p:nvSpPr>
        <p:spPr bwMode="auto">
          <a:xfrm rot="5400000">
            <a:off x="2667000" y="2039145"/>
            <a:ext cx="555625" cy="249238"/>
          </a:xfrm>
          <a:prstGeom prst="rightArrow">
            <a:avLst>
              <a:gd name="adj1" fmla="val 50000"/>
              <a:gd name="adj2" fmla="val 49922"/>
            </a:avLst>
          </a:prstGeom>
          <a:solidFill>
            <a:srgbClr val="FF0000"/>
          </a:solidFill>
          <a:ln w="9525" algn="ctr">
            <a:solidFill>
              <a:srgbClr val="FF0000"/>
            </a:solidFill>
            <a:round/>
          </a:ln>
        </p:spPr>
        <p:txBody>
          <a:bodyPr/>
          <a:lstStyle>
            <a:lvl1pPr eaLnBrk="0" hangingPunct="0">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ClrTx/>
              <a:buSzTx/>
              <a:buFontTx/>
              <a:buNone/>
            </a:pPr>
            <a:endParaRPr lang="zh-CN" altLang="en-US" sz="4400">
              <a:solidFill>
                <a:prstClr val="black"/>
              </a:solidFill>
              <a:ea typeface="华文新魏" panose="02010800040101010101" pitchFamily="2" charset="-122"/>
            </a:endParaRPr>
          </a:p>
        </p:txBody>
      </p:sp>
      <p:sp>
        <p:nvSpPr>
          <p:cNvPr id="8" name="右箭头 7"/>
          <p:cNvSpPr>
            <a:spLocks noChangeArrowheads="1"/>
          </p:cNvSpPr>
          <p:nvPr/>
        </p:nvSpPr>
        <p:spPr bwMode="auto">
          <a:xfrm rot="5400000">
            <a:off x="2667000" y="3066258"/>
            <a:ext cx="555625" cy="249238"/>
          </a:xfrm>
          <a:prstGeom prst="rightArrow">
            <a:avLst>
              <a:gd name="adj1" fmla="val 50000"/>
              <a:gd name="adj2" fmla="val 49922"/>
            </a:avLst>
          </a:prstGeom>
          <a:solidFill>
            <a:srgbClr val="FF0000"/>
          </a:solidFill>
          <a:ln w="9525" algn="ctr">
            <a:solidFill>
              <a:srgbClr val="FF0000"/>
            </a:solidFill>
            <a:round/>
          </a:ln>
        </p:spPr>
        <p:txBody>
          <a:bodyPr/>
          <a:lstStyle>
            <a:lvl1pPr eaLnBrk="0" hangingPunct="0">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ClrTx/>
              <a:buSzTx/>
              <a:buFontTx/>
              <a:buNone/>
            </a:pPr>
            <a:endParaRPr lang="zh-CN" altLang="en-US" sz="4400">
              <a:solidFill>
                <a:prstClr val="black"/>
              </a:solidFill>
              <a:ea typeface="华文新魏" panose="02010800040101010101" pitchFamily="2" charset="-122"/>
            </a:endParaRPr>
          </a:p>
        </p:txBody>
      </p:sp>
      <p:sp>
        <p:nvSpPr>
          <p:cNvPr id="9" name="右箭头 8"/>
          <p:cNvSpPr>
            <a:spLocks noChangeArrowheads="1"/>
          </p:cNvSpPr>
          <p:nvPr/>
        </p:nvSpPr>
        <p:spPr bwMode="auto">
          <a:xfrm rot="5400000">
            <a:off x="2667000" y="4074320"/>
            <a:ext cx="555625" cy="249238"/>
          </a:xfrm>
          <a:prstGeom prst="rightArrow">
            <a:avLst>
              <a:gd name="adj1" fmla="val 50000"/>
              <a:gd name="adj2" fmla="val 49922"/>
            </a:avLst>
          </a:prstGeom>
          <a:solidFill>
            <a:srgbClr val="FF0000"/>
          </a:solidFill>
          <a:ln w="9525" algn="ctr">
            <a:solidFill>
              <a:srgbClr val="FF0000"/>
            </a:solidFill>
            <a:round/>
          </a:ln>
        </p:spPr>
        <p:txBody>
          <a:bodyPr/>
          <a:lstStyle>
            <a:lvl1pPr eaLnBrk="0" hangingPunct="0">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ClrTx/>
              <a:buSzTx/>
              <a:buFontTx/>
              <a:buNone/>
            </a:pPr>
            <a:endParaRPr lang="zh-CN" altLang="en-US" sz="4400">
              <a:solidFill>
                <a:prstClr val="black"/>
              </a:solidFill>
              <a:ea typeface="华文新魏" panose="02010800040101010101" pitchFamily="2" charset="-122"/>
            </a:endParaRPr>
          </a:p>
        </p:txBody>
      </p:sp>
      <p:sp>
        <p:nvSpPr>
          <p:cNvPr id="10" name="灯片编号占位符 9"/>
          <p:cNvSpPr>
            <a:spLocks noGrp="1"/>
          </p:cNvSpPr>
          <p:nvPr>
            <p:ph type="sldNum" sz="quarter" idx="12"/>
          </p:nvPr>
        </p:nvSpPr>
        <p:spPr/>
        <p:txBody>
          <a:bodyPr/>
          <a:lstStyle/>
          <a:p>
            <a:fld id="{8CD793AA-DD8F-4188-BA02-A20ADE0B92F3}"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up)">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left)">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up)">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wipe(left)">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ipe(up)">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wipe(left)">
                                      <p:cBhvr>
                                        <p:cTn id="4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P spid="7" grpId="0"/>
      <p:bldP spid="8" grpId="0"/>
      <p:bldP spid="9" grpId="0"/>
    </p:bldLst>
  </p:timing>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tretch>
            <a:fillRect/>
          </a:stretch>
        </a:blipFill>
        <a:effectLst/>
      </p:bgPr>
    </p:bg>
    <p:spTree>
      <p:nvGrpSpPr>
        <p:cNvPr id="1" name=""/>
        <p:cNvGrpSpPr/>
        <p:nvPr/>
      </p:nvGrpSpPr>
      <p:grpSpPr>
        <a:xfrm>
          <a:off x="0" y="0"/>
          <a:ext cx="0" cy="0"/>
          <a:chOff x="0" y="0"/>
          <a:chExt cx="0" cy="0"/>
        </a:xfrm>
      </p:grpSpPr>
      <p:sp>
        <p:nvSpPr>
          <p:cNvPr id="2" name="文本框 1"/>
          <p:cNvSpPr txBox="1"/>
          <p:nvPr/>
        </p:nvSpPr>
        <p:spPr>
          <a:xfrm>
            <a:off x="578734" y="578737"/>
            <a:ext cx="3622876" cy="461665"/>
          </a:xfrm>
          <a:prstGeom prst="rect">
            <a:avLst/>
          </a:prstGeom>
          <a:solidFill>
            <a:srgbClr val="92D050"/>
          </a:solidFill>
        </p:spPr>
        <p:txBody>
          <a:bodyPr wrap="square" rtlCol="0">
            <a:spAutoFit/>
          </a:bodyPr>
          <a:lstStyle/>
          <a:p>
            <a:pPr algn="ctr"/>
            <a:r>
              <a:rPr lang="zh-CN" altLang="en-US" sz="2400" b="1">
                <a:solidFill>
                  <a:prstClr val="black"/>
                </a:solidFill>
              </a:rPr>
              <a:t>问题设计方案</a:t>
            </a:r>
            <a:endParaRPr lang="zh-CN" altLang="en-US" sz="2400" b="1">
              <a:solidFill>
                <a:prstClr val="black"/>
              </a:solidFill>
            </a:endParaRPr>
          </a:p>
        </p:txBody>
      </p:sp>
      <p:sp>
        <p:nvSpPr>
          <p:cNvPr id="3" name="文本框 2"/>
          <p:cNvSpPr txBox="1"/>
          <p:nvPr/>
        </p:nvSpPr>
        <p:spPr>
          <a:xfrm>
            <a:off x="904875" y="1457325"/>
            <a:ext cx="971550" cy="523220"/>
          </a:xfrm>
          <a:prstGeom prst="rect">
            <a:avLst/>
          </a:prstGeom>
          <a:solidFill>
            <a:srgbClr val="FFC000"/>
          </a:solidFill>
        </p:spPr>
        <p:txBody>
          <a:bodyPr wrap="square" rtlCol="0">
            <a:spAutoFit/>
          </a:bodyPr>
          <a:lstStyle/>
          <a:p>
            <a:r>
              <a:rPr lang="zh-CN" altLang="en-US" sz="2800" b="1">
                <a:solidFill>
                  <a:prstClr val="black"/>
                </a:solidFill>
              </a:rPr>
              <a:t>情境</a:t>
            </a:r>
            <a:endParaRPr lang="zh-CN" altLang="en-US" sz="2800" b="1">
              <a:solidFill>
                <a:prstClr val="black"/>
              </a:solidFill>
            </a:endParaRPr>
          </a:p>
        </p:txBody>
      </p:sp>
      <p:sp>
        <p:nvSpPr>
          <p:cNvPr id="5" name="文本框 4"/>
          <p:cNvSpPr txBox="1"/>
          <p:nvPr/>
        </p:nvSpPr>
        <p:spPr>
          <a:xfrm>
            <a:off x="1633538" y="2914650"/>
            <a:ext cx="485775" cy="1569660"/>
          </a:xfrm>
          <a:prstGeom prst="rect">
            <a:avLst/>
          </a:prstGeom>
          <a:noFill/>
        </p:spPr>
        <p:txBody>
          <a:bodyPr wrap="square" rtlCol="0">
            <a:spAutoFit/>
          </a:bodyPr>
          <a:lstStyle/>
          <a:p>
            <a:r>
              <a:rPr lang="zh-CN" altLang="en-US" sz="2400" b="1">
                <a:solidFill>
                  <a:prstClr val="black"/>
                </a:solidFill>
              </a:rPr>
              <a:t>化学情境</a:t>
            </a:r>
            <a:endParaRPr lang="zh-CN" altLang="en-US" sz="2400" b="1">
              <a:solidFill>
                <a:prstClr val="black"/>
              </a:solidFill>
            </a:endParaRPr>
          </a:p>
        </p:txBody>
      </p:sp>
      <p:sp>
        <p:nvSpPr>
          <p:cNvPr id="6" name="左大括号 5"/>
          <p:cNvSpPr/>
          <p:nvPr/>
        </p:nvSpPr>
        <p:spPr>
          <a:xfrm>
            <a:off x="2305049" y="2798902"/>
            <a:ext cx="219076" cy="2049323"/>
          </a:xfrm>
          <a:prstGeom prst="lef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solidFill>
                <a:prstClr val="black"/>
              </a:solidFill>
            </a:endParaRPr>
          </a:p>
        </p:txBody>
      </p:sp>
      <p:sp>
        <p:nvSpPr>
          <p:cNvPr id="7" name="文本框 6"/>
          <p:cNvSpPr txBox="1"/>
          <p:nvPr/>
        </p:nvSpPr>
        <p:spPr>
          <a:xfrm>
            <a:off x="2533110" y="2787927"/>
            <a:ext cx="1506034" cy="400110"/>
          </a:xfrm>
          <a:prstGeom prst="rect">
            <a:avLst/>
          </a:prstGeom>
          <a:noFill/>
        </p:spPr>
        <p:txBody>
          <a:bodyPr wrap="square" rtlCol="0">
            <a:spAutoFit/>
          </a:bodyPr>
          <a:lstStyle/>
          <a:p>
            <a:r>
              <a:rPr lang="zh-CN" altLang="en-US" sz="2000" b="1">
                <a:solidFill>
                  <a:prstClr val="black"/>
                </a:solidFill>
              </a:rPr>
              <a:t>生活实践类</a:t>
            </a:r>
            <a:endParaRPr lang="zh-CN" altLang="en-US" sz="2000" b="1">
              <a:solidFill>
                <a:prstClr val="black"/>
              </a:solidFill>
            </a:endParaRPr>
          </a:p>
        </p:txBody>
      </p:sp>
      <p:sp>
        <p:nvSpPr>
          <p:cNvPr id="8" name="文本框 7"/>
          <p:cNvSpPr txBox="1"/>
          <p:nvPr/>
        </p:nvSpPr>
        <p:spPr>
          <a:xfrm>
            <a:off x="2611961" y="4484310"/>
            <a:ext cx="1506034" cy="400110"/>
          </a:xfrm>
          <a:prstGeom prst="rect">
            <a:avLst/>
          </a:prstGeom>
          <a:noFill/>
        </p:spPr>
        <p:txBody>
          <a:bodyPr wrap="square" rtlCol="0">
            <a:spAutoFit/>
          </a:bodyPr>
          <a:lstStyle/>
          <a:p>
            <a:r>
              <a:rPr lang="zh-CN" altLang="en-US" sz="2000" b="1">
                <a:solidFill>
                  <a:prstClr val="black"/>
                </a:solidFill>
              </a:rPr>
              <a:t>学术探索类</a:t>
            </a:r>
            <a:endParaRPr lang="zh-CN" altLang="en-US" sz="2000" b="1">
              <a:solidFill>
                <a:prstClr val="black"/>
              </a:solidFill>
            </a:endParaRPr>
          </a:p>
        </p:txBody>
      </p:sp>
      <p:sp>
        <p:nvSpPr>
          <p:cNvPr id="9" name="左大括号 8"/>
          <p:cNvSpPr/>
          <p:nvPr/>
        </p:nvSpPr>
        <p:spPr>
          <a:xfrm>
            <a:off x="4092072" y="2269939"/>
            <a:ext cx="219076" cy="1486693"/>
          </a:xfrm>
          <a:prstGeom prst="lef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solidFill>
                <a:prstClr val="black"/>
              </a:solidFill>
            </a:endParaRPr>
          </a:p>
        </p:txBody>
      </p:sp>
      <p:sp>
        <p:nvSpPr>
          <p:cNvPr id="10" name="文本框 9"/>
          <p:cNvSpPr txBox="1"/>
          <p:nvPr/>
        </p:nvSpPr>
        <p:spPr>
          <a:xfrm>
            <a:off x="4467225" y="2150519"/>
            <a:ext cx="1866900" cy="400110"/>
          </a:xfrm>
          <a:prstGeom prst="rect">
            <a:avLst/>
          </a:prstGeom>
          <a:noFill/>
        </p:spPr>
        <p:txBody>
          <a:bodyPr wrap="square" rtlCol="0">
            <a:spAutoFit/>
          </a:bodyPr>
          <a:lstStyle/>
          <a:p>
            <a:r>
              <a:rPr lang="zh-CN" altLang="en-US" sz="2000" b="1">
                <a:solidFill>
                  <a:prstClr val="black"/>
                </a:solidFill>
              </a:rPr>
              <a:t>日常生活情境</a:t>
            </a:r>
            <a:endParaRPr lang="zh-CN" altLang="en-US" sz="2000" b="1">
              <a:solidFill>
                <a:prstClr val="black"/>
              </a:solidFill>
            </a:endParaRPr>
          </a:p>
        </p:txBody>
      </p:sp>
      <p:sp>
        <p:nvSpPr>
          <p:cNvPr id="11" name="文本框 10"/>
          <p:cNvSpPr txBox="1"/>
          <p:nvPr/>
        </p:nvSpPr>
        <p:spPr>
          <a:xfrm>
            <a:off x="4467225" y="2787927"/>
            <a:ext cx="1866900" cy="400110"/>
          </a:xfrm>
          <a:prstGeom prst="rect">
            <a:avLst/>
          </a:prstGeom>
          <a:noFill/>
        </p:spPr>
        <p:txBody>
          <a:bodyPr wrap="square" rtlCol="0">
            <a:spAutoFit/>
          </a:bodyPr>
          <a:lstStyle/>
          <a:p>
            <a:r>
              <a:rPr lang="zh-CN" altLang="en-US" sz="2000" b="1">
                <a:solidFill>
                  <a:prstClr val="black"/>
                </a:solidFill>
              </a:rPr>
              <a:t>生产环保情境</a:t>
            </a:r>
            <a:endParaRPr lang="zh-CN" altLang="en-US" sz="2000" b="1">
              <a:solidFill>
                <a:prstClr val="black"/>
              </a:solidFill>
            </a:endParaRPr>
          </a:p>
        </p:txBody>
      </p:sp>
      <p:sp>
        <p:nvSpPr>
          <p:cNvPr id="12" name="文本框 11"/>
          <p:cNvSpPr txBox="1"/>
          <p:nvPr/>
        </p:nvSpPr>
        <p:spPr>
          <a:xfrm>
            <a:off x="4467225" y="3448050"/>
            <a:ext cx="1866900" cy="400110"/>
          </a:xfrm>
          <a:prstGeom prst="rect">
            <a:avLst/>
          </a:prstGeom>
          <a:noFill/>
        </p:spPr>
        <p:txBody>
          <a:bodyPr wrap="square" rtlCol="0">
            <a:spAutoFit/>
          </a:bodyPr>
          <a:lstStyle/>
          <a:p>
            <a:r>
              <a:rPr lang="zh-CN" altLang="en-US" sz="2000" b="1">
                <a:solidFill>
                  <a:prstClr val="black"/>
                </a:solidFill>
              </a:rPr>
              <a:t>化学史事情境</a:t>
            </a:r>
            <a:endParaRPr lang="zh-CN" altLang="en-US" sz="2000" b="1">
              <a:solidFill>
                <a:prstClr val="black"/>
              </a:solidFill>
            </a:endParaRPr>
          </a:p>
        </p:txBody>
      </p:sp>
      <p:sp>
        <p:nvSpPr>
          <p:cNvPr id="13" name="左大括号 12"/>
          <p:cNvSpPr/>
          <p:nvPr/>
        </p:nvSpPr>
        <p:spPr>
          <a:xfrm>
            <a:off x="4117995" y="4224693"/>
            <a:ext cx="219076" cy="961196"/>
          </a:xfrm>
          <a:prstGeom prst="lef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solidFill>
                <a:prstClr val="black"/>
              </a:solidFill>
            </a:endParaRPr>
          </a:p>
        </p:txBody>
      </p:sp>
      <p:sp>
        <p:nvSpPr>
          <p:cNvPr id="14" name="文本框 13"/>
          <p:cNvSpPr txBox="1"/>
          <p:nvPr/>
        </p:nvSpPr>
        <p:spPr>
          <a:xfrm>
            <a:off x="4467225" y="4141158"/>
            <a:ext cx="1866900" cy="400110"/>
          </a:xfrm>
          <a:prstGeom prst="rect">
            <a:avLst/>
          </a:prstGeom>
          <a:noFill/>
        </p:spPr>
        <p:txBody>
          <a:bodyPr wrap="square" rtlCol="0">
            <a:spAutoFit/>
          </a:bodyPr>
          <a:lstStyle/>
          <a:p>
            <a:r>
              <a:rPr lang="zh-CN" altLang="en-US" sz="2000" b="1">
                <a:solidFill>
                  <a:prstClr val="black"/>
                </a:solidFill>
              </a:rPr>
              <a:t>学术探索情境</a:t>
            </a:r>
            <a:endParaRPr lang="zh-CN" altLang="en-US" sz="2000" b="1">
              <a:solidFill>
                <a:prstClr val="black"/>
              </a:solidFill>
            </a:endParaRPr>
          </a:p>
        </p:txBody>
      </p:sp>
      <p:sp>
        <p:nvSpPr>
          <p:cNvPr id="15" name="文本框 14"/>
          <p:cNvSpPr txBox="1"/>
          <p:nvPr/>
        </p:nvSpPr>
        <p:spPr>
          <a:xfrm>
            <a:off x="4467225" y="4809920"/>
            <a:ext cx="1866900" cy="400110"/>
          </a:xfrm>
          <a:prstGeom prst="rect">
            <a:avLst/>
          </a:prstGeom>
          <a:noFill/>
        </p:spPr>
        <p:txBody>
          <a:bodyPr wrap="square" rtlCol="0">
            <a:spAutoFit/>
          </a:bodyPr>
          <a:lstStyle/>
          <a:p>
            <a:r>
              <a:rPr lang="zh-CN" altLang="en-US" sz="2000" b="1">
                <a:solidFill>
                  <a:prstClr val="black"/>
                </a:solidFill>
              </a:rPr>
              <a:t>实验探索情境</a:t>
            </a:r>
            <a:endParaRPr lang="zh-CN" altLang="en-US" sz="2000" b="1">
              <a:solidFill>
                <a:prstClr val="black"/>
              </a:solidFill>
            </a:endParaRPr>
          </a:p>
        </p:txBody>
      </p:sp>
      <p:sp>
        <p:nvSpPr>
          <p:cNvPr id="16" name="文本框 15"/>
          <p:cNvSpPr txBox="1"/>
          <p:nvPr/>
        </p:nvSpPr>
        <p:spPr>
          <a:xfrm>
            <a:off x="7470796" y="2288987"/>
            <a:ext cx="3797279" cy="707886"/>
          </a:xfrm>
          <a:prstGeom prst="rect">
            <a:avLst/>
          </a:prstGeom>
          <a:solidFill>
            <a:schemeClr val="bg1"/>
          </a:solidFill>
        </p:spPr>
        <p:txBody>
          <a:bodyPr wrap="square" rtlCol="0">
            <a:spAutoFit/>
          </a:bodyPr>
          <a:lstStyle/>
          <a:p>
            <a:r>
              <a:rPr lang="zh-CN" altLang="en-US" sz="2000" b="1">
                <a:solidFill>
                  <a:srgbClr val="FF0000"/>
                </a:solidFill>
              </a:rPr>
              <a:t>要求：</a:t>
            </a:r>
            <a:r>
              <a:rPr lang="zh-CN" altLang="en-US" sz="2000" b="1">
                <a:solidFill>
                  <a:prstClr val="black"/>
                </a:solidFill>
              </a:rPr>
              <a:t>真实；新颖。与内容、认知水平匹配；能激发学生思维。</a:t>
            </a:r>
            <a:endParaRPr lang="zh-CN" altLang="en-US" sz="2000" b="1">
              <a:solidFill>
                <a:prstClr val="black"/>
              </a:solidFill>
            </a:endParaRPr>
          </a:p>
        </p:txBody>
      </p:sp>
      <p:sp>
        <p:nvSpPr>
          <p:cNvPr id="17" name="文本框 16"/>
          <p:cNvSpPr txBox="1"/>
          <p:nvPr/>
        </p:nvSpPr>
        <p:spPr>
          <a:xfrm>
            <a:off x="7470796" y="3045857"/>
            <a:ext cx="3797279" cy="1323439"/>
          </a:xfrm>
          <a:prstGeom prst="rect">
            <a:avLst/>
          </a:prstGeom>
          <a:solidFill>
            <a:schemeClr val="bg1"/>
          </a:solidFill>
        </p:spPr>
        <p:txBody>
          <a:bodyPr wrap="square" rtlCol="0">
            <a:spAutoFit/>
          </a:bodyPr>
          <a:lstStyle/>
          <a:p>
            <a:r>
              <a:rPr lang="zh-CN" altLang="en-US" sz="2000" b="1">
                <a:solidFill>
                  <a:srgbClr val="FF0000"/>
                </a:solidFill>
              </a:rPr>
              <a:t>来源：</a:t>
            </a:r>
            <a:r>
              <a:rPr lang="zh-CN" altLang="en-US" sz="2000" b="1">
                <a:solidFill>
                  <a:prstClr val="black"/>
                </a:solidFill>
              </a:rPr>
              <a:t>生活实际；社会生产；社会热点；最新的科技论文；最新的科学发明；影视剧；著名的科学家；传统文化；古代典籍等。</a:t>
            </a:r>
            <a:endParaRPr lang="zh-CN" altLang="en-US" sz="2000" b="1">
              <a:solidFill>
                <a:prstClr val="black"/>
              </a:solidFill>
            </a:endParaRPr>
          </a:p>
        </p:txBody>
      </p:sp>
      <p:sp>
        <p:nvSpPr>
          <p:cNvPr id="4" name="灯片编号占位符 3"/>
          <p:cNvSpPr>
            <a:spLocks noGrp="1"/>
          </p:cNvSpPr>
          <p:nvPr>
            <p:ph type="sldNum" sz="quarter" idx="12"/>
          </p:nvPr>
        </p:nvSpPr>
        <p:spPr/>
        <p:txBody>
          <a:bodyPr/>
          <a:lstStyle/>
          <a:p>
            <a:fld id="{8CD793AA-DD8F-4188-BA02-A20ADE0B92F3}"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2" presetClass="entr" presetSubtype="2"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right)">
                                      <p:cBhvr>
                                        <p:cTn id="31" dur="500"/>
                                        <p:tgtEl>
                                          <p:spTgt spid="16"/>
                                        </p:tgtEl>
                                      </p:cBhvr>
                                    </p:animEffect>
                                  </p:childTnLst>
                                </p:cTn>
                              </p:par>
                              <p:par>
                                <p:cTn id="32" presetID="22" presetClass="entr" presetSubtype="2"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wipe(right)">
                                      <p:cBhvr>
                                        <p:cTn id="3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2" grpId="0"/>
      <p:bldP spid="13" grpId="0"/>
      <p:bldP spid="14" grpId="0"/>
      <p:bldP spid="15" grpId="0"/>
      <p:bldP spid="16" grpId="0"/>
      <p:bldP spid="17" grpId="0"/>
    </p:bldLst>
  </p:timing>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tretch>
            <a:fillRect/>
          </a:stretch>
        </a:blipFill>
        <a:effectLst/>
      </p:bgPr>
    </p:bg>
    <p:spTree>
      <p:nvGrpSpPr>
        <p:cNvPr id="1" name=""/>
        <p:cNvGrpSpPr/>
        <p:nvPr/>
      </p:nvGrpSpPr>
      <p:grpSpPr>
        <a:xfrm>
          <a:off x="0" y="0"/>
          <a:ext cx="0" cy="0"/>
          <a:chOff x="0" y="0"/>
          <a:chExt cx="0" cy="0"/>
        </a:xfrm>
      </p:grpSpPr>
      <p:sp>
        <p:nvSpPr>
          <p:cNvPr id="3" name="Text Box 3"/>
          <p:cNvSpPr txBox="1">
            <a:spLocks noChangeArrowheads="1"/>
          </p:cNvSpPr>
          <p:nvPr/>
        </p:nvSpPr>
        <p:spPr bwMode="auto">
          <a:xfrm>
            <a:off x="1682949" y="1853208"/>
            <a:ext cx="8384976" cy="2791824"/>
          </a:xfrm>
          <a:prstGeom prst="rect">
            <a:avLst/>
          </a:prstGeom>
          <a:solidFill>
            <a:schemeClr val="bg1"/>
          </a:solidFill>
          <a:ln w="9525">
            <a:solidFill>
              <a:srgbClr val="00B050"/>
            </a:solidFill>
            <a:miter lim="800000"/>
          </a:ln>
        </p:spPr>
        <p:txBody>
          <a:bodyPr wrap="square" lIns="82583" tIns="41292" rIns="82583" bIns="41292">
            <a:spAutoFit/>
          </a:bodyPr>
          <a:lstStyle/>
          <a:p>
            <a:pPr>
              <a:spcBef>
                <a:spcPct val="0"/>
              </a:spcBef>
              <a:spcAft>
                <a:spcPct val="0"/>
              </a:spcAft>
              <a:defRPr/>
            </a:pPr>
            <a:r>
              <a:rPr lang="en-US" altLang="zh-CN" sz="2800" b="1">
                <a:solidFill>
                  <a:prstClr val="black"/>
                </a:solidFill>
              </a:rPr>
              <a:t>1</a:t>
            </a:r>
            <a:r>
              <a:rPr lang="zh-CN" altLang="en-US" sz="2800" b="1">
                <a:solidFill>
                  <a:prstClr val="black"/>
                </a:solidFill>
              </a:rPr>
              <a:t> 、</a:t>
            </a:r>
            <a:r>
              <a:rPr lang="zh-CN" altLang="en-US" sz="2800" b="1">
                <a:solidFill>
                  <a:srgbClr val="C00000"/>
                </a:solidFill>
              </a:rPr>
              <a:t>减少</a:t>
            </a:r>
            <a:r>
              <a:rPr lang="zh-CN" altLang="en-US" sz="2800" b="1">
                <a:solidFill>
                  <a:prstClr val="black"/>
                </a:solidFill>
              </a:rPr>
              <a:t>脱离实际的问题，</a:t>
            </a:r>
            <a:r>
              <a:rPr lang="zh-CN" altLang="en-US" sz="2800" b="1">
                <a:solidFill>
                  <a:srgbClr val="00B050"/>
                </a:solidFill>
              </a:rPr>
              <a:t>增加</a:t>
            </a:r>
            <a:r>
              <a:rPr lang="zh-CN" altLang="en-US" sz="2800" b="1">
                <a:solidFill>
                  <a:prstClr val="black"/>
                </a:solidFill>
              </a:rPr>
              <a:t>与实际相关的问题 </a:t>
            </a:r>
            <a:endParaRPr lang="zh-CN" altLang="en-US" sz="2800" b="1">
              <a:solidFill>
                <a:prstClr val="black"/>
              </a:solidFill>
            </a:endParaRPr>
          </a:p>
          <a:p>
            <a:pPr>
              <a:spcBef>
                <a:spcPct val="0"/>
              </a:spcBef>
              <a:spcAft>
                <a:spcPct val="0"/>
              </a:spcAft>
              <a:defRPr/>
            </a:pPr>
            <a:endParaRPr lang="en-US" altLang="zh-CN" sz="2800" b="1">
              <a:solidFill>
                <a:prstClr val="black"/>
              </a:solidFill>
            </a:endParaRPr>
          </a:p>
          <a:p>
            <a:pPr>
              <a:spcBef>
                <a:spcPct val="0"/>
              </a:spcBef>
              <a:spcAft>
                <a:spcPct val="0"/>
              </a:spcAft>
              <a:defRPr/>
            </a:pPr>
            <a:r>
              <a:rPr lang="en-US" altLang="zh-CN" sz="2800" b="1">
                <a:solidFill>
                  <a:prstClr val="black"/>
                </a:solidFill>
              </a:rPr>
              <a:t>2</a:t>
            </a:r>
            <a:r>
              <a:rPr lang="zh-CN" altLang="en-US" sz="2800" b="1">
                <a:solidFill>
                  <a:prstClr val="black"/>
                </a:solidFill>
              </a:rPr>
              <a:t>、</a:t>
            </a:r>
            <a:r>
              <a:rPr lang="zh-CN" altLang="en-US" sz="2800" b="1">
                <a:solidFill>
                  <a:srgbClr val="C00000"/>
                </a:solidFill>
              </a:rPr>
              <a:t>减少</a:t>
            </a:r>
            <a:r>
              <a:rPr lang="zh-CN" altLang="en-US" sz="2800" b="1">
                <a:solidFill>
                  <a:prstClr val="black"/>
                </a:solidFill>
              </a:rPr>
              <a:t>机械性应答问题，</a:t>
            </a:r>
            <a:r>
              <a:rPr lang="zh-CN" altLang="en-US" sz="2800" b="1">
                <a:solidFill>
                  <a:srgbClr val="00B050"/>
                </a:solidFill>
              </a:rPr>
              <a:t>增加</a:t>
            </a:r>
            <a:r>
              <a:rPr lang="zh-CN" altLang="en-US" sz="2800" b="1">
                <a:solidFill>
                  <a:prstClr val="black"/>
                </a:solidFill>
              </a:rPr>
              <a:t>实际的探究问题 </a:t>
            </a:r>
            <a:endParaRPr lang="zh-CN" altLang="en-US" sz="2800" b="1">
              <a:solidFill>
                <a:prstClr val="black"/>
              </a:solidFill>
            </a:endParaRPr>
          </a:p>
          <a:p>
            <a:pPr>
              <a:spcBef>
                <a:spcPct val="0"/>
              </a:spcBef>
              <a:spcAft>
                <a:spcPct val="0"/>
              </a:spcAft>
              <a:defRPr/>
            </a:pPr>
            <a:endParaRPr lang="en-US" altLang="zh-CN" sz="2800" b="1">
              <a:solidFill>
                <a:prstClr val="black"/>
              </a:solidFill>
            </a:endParaRPr>
          </a:p>
          <a:p>
            <a:pPr>
              <a:spcBef>
                <a:spcPct val="0"/>
              </a:spcBef>
              <a:spcAft>
                <a:spcPct val="0"/>
              </a:spcAft>
              <a:defRPr/>
            </a:pPr>
            <a:r>
              <a:rPr lang="en-US" altLang="zh-CN" sz="2800" b="1">
                <a:solidFill>
                  <a:prstClr val="black"/>
                </a:solidFill>
              </a:rPr>
              <a:t>3</a:t>
            </a:r>
            <a:r>
              <a:rPr lang="zh-CN" altLang="en-US" sz="2800" b="1">
                <a:solidFill>
                  <a:prstClr val="black"/>
                </a:solidFill>
              </a:rPr>
              <a:t> 、</a:t>
            </a:r>
            <a:r>
              <a:rPr lang="zh-CN" altLang="en-US" sz="2800" b="1">
                <a:solidFill>
                  <a:srgbClr val="C00000"/>
                </a:solidFill>
              </a:rPr>
              <a:t>减少</a:t>
            </a:r>
            <a:r>
              <a:rPr lang="zh-CN" altLang="en-US" sz="2800" b="1">
                <a:solidFill>
                  <a:prstClr val="black"/>
                </a:solidFill>
              </a:rPr>
              <a:t>封闭式问题，</a:t>
            </a:r>
            <a:r>
              <a:rPr lang="zh-CN" altLang="en-US" sz="2800" b="1">
                <a:solidFill>
                  <a:srgbClr val="00B050"/>
                </a:solidFill>
              </a:rPr>
              <a:t>增加</a:t>
            </a:r>
            <a:r>
              <a:rPr lang="zh-CN" altLang="en-US" sz="2800" b="1">
                <a:solidFill>
                  <a:prstClr val="black"/>
                </a:solidFill>
              </a:rPr>
              <a:t>开放式问题 </a:t>
            </a:r>
            <a:endParaRPr lang="en-US" altLang="zh-CN" sz="2800" b="1">
              <a:solidFill>
                <a:prstClr val="black"/>
              </a:solidFill>
            </a:endParaRPr>
          </a:p>
          <a:p>
            <a:pPr eaLnBrk="0" hangingPunct="0">
              <a:spcBef>
                <a:spcPct val="0"/>
              </a:spcBef>
              <a:spcAft>
                <a:spcPct val="0"/>
              </a:spcAft>
              <a:defRPr/>
            </a:pPr>
            <a:endParaRPr lang="en-US" altLang="zh-CN" sz="3600" b="1">
              <a:solidFill>
                <a:prstClr val="black"/>
              </a:solidFill>
              <a:latin typeface="等线 Light" panose="02010600030101010101" charset="-122"/>
              <a:ea typeface="+mj-ea"/>
            </a:endParaRPr>
          </a:p>
        </p:txBody>
      </p:sp>
      <p:sp>
        <p:nvSpPr>
          <p:cNvPr id="4" name="文本框 3"/>
          <p:cNvSpPr txBox="1"/>
          <p:nvPr/>
        </p:nvSpPr>
        <p:spPr>
          <a:xfrm>
            <a:off x="1095375" y="704850"/>
            <a:ext cx="971550" cy="523220"/>
          </a:xfrm>
          <a:prstGeom prst="rect">
            <a:avLst/>
          </a:prstGeom>
          <a:solidFill>
            <a:srgbClr val="FFC000"/>
          </a:solidFill>
        </p:spPr>
        <p:txBody>
          <a:bodyPr wrap="square" rtlCol="0">
            <a:spAutoFit/>
          </a:bodyPr>
          <a:lstStyle/>
          <a:p>
            <a:r>
              <a:rPr lang="zh-CN" altLang="en-US" sz="2800" b="1">
                <a:solidFill>
                  <a:prstClr val="black"/>
                </a:solidFill>
              </a:rPr>
              <a:t>策略</a:t>
            </a:r>
            <a:endParaRPr lang="zh-CN" altLang="en-US" sz="2800" b="1">
              <a:solidFill>
                <a:prstClr val="black"/>
              </a:solidFill>
            </a:endParaRPr>
          </a:p>
        </p:txBody>
      </p:sp>
      <p:sp>
        <p:nvSpPr>
          <p:cNvPr id="2" name="灯片编号占位符 1"/>
          <p:cNvSpPr>
            <a:spLocks noGrp="1"/>
          </p:cNvSpPr>
          <p:nvPr>
            <p:ph type="sldNum" sz="quarter" idx="12"/>
          </p:nvPr>
        </p:nvSpPr>
        <p:spPr/>
        <p:txBody>
          <a:bodyPr/>
          <a:lstStyle/>
          <a:p>
            <a:fld id="{8CD793AA-DD8F-4188-BA02-A20ADE0B92F3}"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tretch>
            <a:fillRect/>
          </a:stretch>
        </a:blipFill>
        <a:effectLst/>
      </p:bgPr>
    </p:bg>
    <p:spTree>
      <p:nvGrpSpPr>
        <p:cNvPr id="1" name=""/>
        <p:cNvGrpSpPr/>
        <p:nvPr/>
      </p:nvGrpSpPr>
      <p:grpSpPr>
        <a:xfrm>
          <a:off x="0" y="0"/>
          <a:ext cx="0" cy="0"/>
          <a:chOff x="0" y="0"/>
          <a:chExt cx="0" cy="0"/>
        </a:xfrm>
      </p:grpSpPr>
      <p:sp>
        <p:nvSpPr>
          <p:cNvPr id="3" name="文本框 2"/>
          <p:cNvSpPr txBox="1"/>
          <p:nvPr/>
        </p:nvSpPr>
        <p:spPr>
          <a:xfrm>
            <a:off x="1506638" y="1099595"/>
            <a:ext cx="9178725" cy="3600345"/>
          </a:xfrm>
          <a:prstGeom prst="rect">
            <a:avLst/>
          </a:prstGeom>
          <a:noFill/>
        </p:spPr>
        <p:txBody>
          <a:bodyPr wrap="square" rtlCol="0">
            <a:spAutoFit/>
          </a:bodyPr>
          <a:lstStyle/>
          <a:p>
            <a:pPr algn="ctr">
              <a:lnSpc>
                <a:spcPct val="120000"/>
              </a:lnSpc>
            </a:pPr>
            <a:r>
              <a:rPr lang="zh-CN" altLang="en-US" sz="2400" b="1">
                <a:solidFill>
                  <a:prstClr val="black"/>
                </a:solidFill>
                <a:latin typeface="宋体" panose="02010600030101010101" pitchFamily="2" charset="-122"/>
                <a:ea typeface="宋体" panose="02010600030101010101" pitchFamily="2" charset="-122"/>
              </a:rPr>
              <a:t>氢氧化铝的制备</a:t>
            </a:r>
            <a:endParaRPr lang="en-US" altLang="zh-CN" sz="2400" b="1">
              <a:solidFill>
                <a:prstClr val="black"/>
              </a:solidFill>
              <a:latin typeface="宋体" panose="02010600030101010101" pitchFamily="2" charset="-122"/>
              <a:ea typeface="宋体" panose="02010600030101010101" pitchFamily="2" charset="-122"/>
            </a:endParaRPr>
          </a:p>
          <a:p>
            <a:pPr>
              <a:lnSpc>
                <a:spcPct val="120000"/>
              </a:lnSpc>
            </a:pPr>
            <a:r>
              <a:rPr lang="zh-CN" altLang="en-US" sz="2400" b="1">
                <a:solidFill>
                  <a:prstClr val="black"/>
                </a:solidFill>
                <a:latin typeface="宋体" panose="02010600030101010101" pitchFamily="2" charset="-122"/>
                <a:ea typeface="宋体" panose="02010600030101010101" pitchFamily="2" charset="-122"/>
              </a:rPr>
              <a:t>氢氧化铝属于一种弱碱性药物，氢氧化铝在临床中最典型常用的就是抗胃酸的药物，它具有抗酸、吸着、局部止血和保护溃疡面等作用。氢氧化铝对胃内已存在的胃酸起中和或缓冲的化学反应，但对胃酸的分泌没有直接影响，它的抗酸作用缓慢而持久。</a:t>
            </a:r>
            <a:endParaRPr lang="en-US" altLang="zh-CN" sz="3200" b="1">
              <a:solidFill>
                <a:prstClr val="black"/>
              </a:solidFill>
              <a:latin typeface="宋体" panose="02010600030101010101" pitchFamily="2" charset="-122"/>
              <a:ea typeface="宋体" panose="02010600030101010101" pitchFamily="2" charset="-122"/>
            </a:endParaRPr>
          </a:p>
          <a:p>
            <a:pPr>
              <a:lnSpc>
                <a:spcPct val="120000"/>
              </a:lnSpc>
            </a:pPr>
            <a:r>
              <a:rPr lang="zh-CN" altLang="en-US" sz="2400" b="1">
                <a:solidFill>
                  <a:prstClr val="black"/>
                </a:solidFill>
                <a:latin typeface="宋体" panose="02010600030101010101" pitchFamily="2" charset="-122"/>
                <a:ea typeface="宋体" panose="02010600030101010101" pitchFamily="2" charset="-122"/>
              </a:rPr>
              <a:t>（</a:t>
            </a:r>
            <a:r>
              <a:rPr lang="en-US" altLang="zh-CN" sz="2400" b="1">
                <a:solidFill>
                  <a:prstClr val="black"/>
                </a:solidFill>
                <a:latin typeface="宋体" panose="02010600030101010101" pitchFamily="2" charset="-122"/>
                <a:ea typeface="宋体" panose="02010600030101010101" pitchFamily="2" charset="-122"/>
              </a:rPr>
              <a:t>1</a:t>
            </a:r>
            <a:r>
              <a:rPr lang="zh-CN" altLang="en-US" sz="2400" b="1">
                <a:solidFill>
                  <a:prstClr val="black"/>
                </a:solidFill>
                <a:latin typeface="宋体" panose="02010600030101010101" pitchFamily="2" charset="-122"/>
                <a:ea typeface="宋体" panose="02010600030101010101" pitchFamily="2" charset="-122"/>
              </a:rPr>
              <a:t>）请同学们列举由铝制取</a:t>
            </a:r>
            <a:r>
              <a:rPr lang="en-US" altLang="zh-CN" sz="2400" b="1">
                <a:solidFill>
                  <a:prstClr val="black"/>
                </a:solidFill>
                <a:latin typeface="宋体" panose="02010600030101010101" pitchFamily="2" charset="-122"/>
                <a:ea typeface="宋体" panose="02010600030101010101" pitchFamily="2" charset="-122"/>
              </a:rPr>
              <a:t>Al(OH)</a:t>
            </a:r>
            <a:r>
              <a:rPr lang="en-US" altLang="zh-CN" b="1">
                <a:solidFill>
                  <a:prstClr val="black"/>
                </a:solidFill>
                <a:latin typeface="宋体" panose="02010600030101010101" pitchFamily="2" charset="-122"/>
                <a:ea typeface="宋体" panose="02010600030101010101" pitchFamily="2" charset="-122"/>
              </a:rPr>
              <a:t>3</a:t>
            </a:r>
            <a:r>
              <a:rPr lang="zh-CN" altLang="en-US" sz="2400" b="1">
                <a:solidFill>
                  <a:prstClr val="black"/>
                </a:solidFill>
                <a:latin typeface="宋体" panose="02010600030101010101" pitchFamily="2" charset="-122"/>
                <a:ea typeface="宋体" panose="02010600030101010101" pitchFamily="2" charset="-122"/>
              </a:rPr>
              <a:t>的可能途径。</a:t>
            </a:r>
            <a:endParaRPr lang="en-US" altLang="zh-CN" sz="2400" b="1">
              <a:solidFill>
                <a:prstClr val="black"/>
              </a:solidFill>
              <a:latin typeface="宋体" panose="02010600030101010101" pitchFamily="2" charset="-122"/>
              <a:ea typeface="宋体" panose="02010600030101010101" pitchFamily="2" charset="-122"/>
            </a:endParaRPr>
          </a:p>
          <a:p>
            <a:pPr>
              <a:lnSpc>
                <a:spcPct val="120000"/>
              </a:lnSpc>
            </a:pPr>
            <a:r>
              <a:rPr lang="zh-CN" altLang="en-US" sz="2400" b="1">
                <a:solidFill>
                  <a:prstClr val="black"/>
                </a:solidFill>
                <a:latin typeface="宋体" panose="02010600030101010101" pitchFamily="2" charset="-122"/>
                <a:ea typeface="宋体" panose="02010600030101010101" pitchFamily="2" charset="-122"/>
              </a:rPr>
              <a:t>（</a:t>
            </a:r>
            <a:r>
              <a:rPr lang="en-US" altLang="zh-CN" sz="2400" b="1">
                <a:solidFill>
                  <a:prstClr val="black"/>
                </a:solidFill>
                <a:latin typeface="宋体" panose="02010600030101010101" pitchFamily="2" charset="-122"/>
                <a:ea typeface="宋体" panose="02010600030101010101" pitchFamily="2" charset="-122"/>
              </a:rPr>
              <a:t>2</a:t>
            </a:r>
            <a:r>
              <a:rPr lang="zh-CN" altLang="en-US" sz="2400" b="1">
                <a:solidFill>
                  <a:prstClr val="black"/>
                </a:solidFill>
                <a:latin typeface="宋体" panose="02010600030101010101" pitchFamily="2" charset="-122"/>
                <a:ea typeface="宋体" panose="02010600030101010101" pitchFamily="2" charset="-122"/>
              </a:rPr>
              <a:t>）试写出你设计途径中相关的化学方程式。</a:t>
            </a:r>
            <a:endParaRPr lang="en-US" altLang="zh-CN" sz="2400" b="1">
              <a:solidFill>
                <a:prstClr val="black"/>
              </a:solidFill>
              <a:latin typeface="宋体" panose="02010600030101010101" pitchFamily="2" charset="-122"/>
              <a:ea typeface="宋体" panose="02010600030101010101" pitchFamily="2" charset="-122"/>
            </a:endParaRPr>
          </a:p>
          <a:p>
            <a:pPr>
              <a:lnSpc>
                <a:spcPct val="120000"/>
              </a:lnSpc>
            </a:pPr>
            <a:r>
              <a:rPr lang="zh-CN" altLang="en-US" sz="2400" b="1">
                <a:solidFill>
                  <a:prstClr val="black"/>
                </a:solidFill>
                <a:latin typeface="宋体" panose="02010600030101010101" pitchFamily="2" charset="-122"/>
                <a:ea typeface="宋体" panose="02010600030101010101" pitchFamily="2" charset="-122"/>
              </a:rPr>
              <a:t>（</a:t>
            </a:r>
            <a:r>
              <a:rPr lang="en-US" altLang="zh-CN" sz="2400" b="1">
                <a:solidFill>
                  <a:prstClr val="black"/>
                </a:solidFill>
                <a:latin typeface="宋体" panose="02010600030101010101" pitchFamily="2" charset="-122"/>
                <a:ea typeface="宋体" panose="02010600030101010101" pitchFamily="2" charset="-122"/>
              </a:rPr>
              <a:t>3</a:t>
            </a:r>
            <a:r>
              <a:rPr lang="zh-CN" altLang="en-US" sz="2400" b="1">
                <a:solidFill>
                  <a:prstClr val="black"/>
                </a:solidFill>
                <a:latin typeface="宋体" panose="02010600030101010101" pitchFamily="2" charset="-122"/>
                <a:ea typeface="宋体" panose="02010600030101010101" pitchFamily="2" charset="-122"/>
              </a:rPr>
              <a:t>）试从物质类别角度分析归纳出铝及其化合物间的转化规律。</a:t>
            </a:r>
            <a:endParaRPr lang="zh-CN" altLang="en-US" sz="2400" b="1">
              <a:solidFill>
                <a:prstClr val="black"/>
              </a:solidFill>
              <a:latin typeface="宋体" panose="02010600030101010101" pitchFamily="2" charset="-122"/>
              <a:ea typeface="宋体" panose="02010600030101010101" pitchFamily="2" charset="-122"/>
            </a:endParaRPr>
          </a:p>
        </p:txBody>
      </p:sp>
      <p:sp>
        <p:nvSpPr>
          <p:cNvPr id="4" name="文本框 3"/>
          <p:cNvSpPr txBox="1"/>
          <p:nvPr/>
        </p:nvSpPr>
        <p:spPr>
          <a:xfrm>
            <a:off x="9387670" y="5055038"/>
            <a:ext cx="1504709" cy="830997"/>
          </a:xfrm>
          <a:prstGeom prst="rect">
            <a:avLst/>
          </a:prstGeom>
          <a:solidFill>
            <a:srgbClr val="92D050"/>
          </a:solidFill>
        </p:spPr>
        <p:txBody>
          <a:bodyPr wrap="square" rtlCol="0">
            <a:spAutoFit/>
          </a:bodyPr>
          <a:lstStyle/>
          <a:p>
            <a:r>
              <a:rPr lang="zh-CN" altLang="en-US" sz="2400" b="1">
                <a:solidFill>
                  <a:prstClr val="black"/>
                </a:solidFill>
              </a:rPr>
              <a:t>变化观念</a:t>
            </a:r>
            <a:endParaRPr lang="en-US" altLang="zh-CN" sz="2400" b="1">
              <a:solidFill>
                <a:prstClr val="black"/>
              </a:solidFill>
            </a:endParaRPr>
          </a:p>
          <a:p>
            <a:r>
              <a:rPr lang="zh-CN" altLang="en-US" sz="2400" b="1">
                <a:solidFill>
                  <a:prstClr val="black"/>
                </a:solidFill>
              </a:rPr>
              <a:t>模型认知</a:t>
            </a:r>
            <a:endParaRPr lang="zh-CN" altLang="en-US" sz="2400" b="1">
              <a:solidFill>
                <a:prstClr val="black"/>
              </a:solidFill>
            </a:endParaRPr>
          </a:p>
        </p:txBody>
      </p:sp>
      <p:sp>
        <p:nvSpPr>
          <p:cNvPr id="5" name="文本框 4"/>
          <p:cNvSpPr txBox="1"/>
          <p:nvPr/>
        </p:nvSpPr>
        <p:spPr>
          <a:xfrm>
            <a:off x="600076" y="466727"/>
            <a:ext cx="6943725" cy="461665"/>
          </a:xfrm>
          <a:prstGeom prst="rect">
            <a:avLst/>
          </a:prstGeom>
          <a:solidFill>
            <a:schemeClr val="bg1"/>
          </a:solidFill>
        </p:spPr>
        <p:txBody>
          <a:bodyPr wrap="square" rtlCol="0">
            <a:spAutoFit/>
          </a:bodyPr>
          <a:lstStyle/>
          <a:p>
            <a:pPr>
              <a:defRPr/>
            </a:pPr>
            <a:r>
              <a:rPr lang="en-US" altLang="zh-CN" sz="2400" b="1">
                <a:solidFill>
                  <a:prstClr val="black"/>
                </a:solidFill>
              </a:rPr>
              <a:t>1</a:t>
            </a:r>
            <a:r>
              <a:rPr lang="zh-CN" altLang="en-US" sz="2400" b="1">
                <a:solidFill>
                  <a:prstClr val="black"/>
                </a:solidFill>
              </a:rPr>
              <a:t> 、</a:t>
            </a:r>
            <a:r>
              <a:rPr lang="zh-CN" altLang="en-US" sz="2400" b="1">
                <a:solidFill>
                  <a:srgbClr val="C00000"/>
                </a:solidFill>
              </a:rPr>
              <a:t>减少</a:t>
            </a:r>
            <a:r>
              <a:rPr lang="zh-CN" altLang="en-US" sz="2400" b="1">
                <a:solidFill>
                  <a:prstClr val="black"/>
                </a:solidFill>
              </a:rPr>
              <a:t>脱离实际的问题，</a:t>
            </a:r>
            <a:r>
              <a:rPr lang="zh-CN" altLang="en-US" sz="2400" b="1">
                <a:solidFill>
                  <a:srgbClr val="00B050"/>
                </a:solidFill>
              </a:rPr>
              <a:t>增加</a:t>
            </a:r>
            <a:r>
              <a:rPr lang="zh-CN" altLang="en-US" sz="2400" b="1">
                <a:solidFill>
                  <a:prstClr val="black"/>
                </a:solidFill>
              </a:rPr>
              <a:t>与实际相关的问题</a:t>
            </a:r>
            <a:endParaRPr lang="zh-CN" altLang="en-US" sz="2400">
              <a:solidFill>
                <a:prstClr val="black"/>
              </a:solidFill>
            </a:endParaRPr>
          </a:p>
        </p:txBody>
      </p:sp>
      <p:sp>
        <p:nvSpPr>
          <p:cNvPr id="2" name="灯片编号占位符 1"/>
          <p:cNvSpPr>
            <a:spLocks noGrp="1"/>
          </p:cNvSpPr>
          <p:nvPr>
            <p:ph type="sldNum" sz="quarter" idx="12"/>
          </p:nvPr>
        </p:nvSpPr>
        <p:spPr/>
        <p:txBody>
          <a:bodyPr/>
          <a:lstStyle/>
          <a:p>
            <a:fld id="{8CD793AA-DD8F-4188-BA02-A20ADE0B92F3}"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tretch>
            <a:fillRect/>
          </a:stretch>
        </a:blipFill>
        <a:effectLst/>
      </p:bgPr>
    </p:bg>
    <p:spTree>
      <p:nvGrpSpPr>
        <p:cNvPr id="1" name=""/>
        <p:cNvGrpSpPr/>
        <p:nvPr/>
      </p:nvGrpSpPr>
      <p:grpSpPr>
        <a:xfrm>
          <a:off x="0" y="0"/>
          <a:ext cx="0" cy="0"/>
          <a:chOff x="0" y="0"/>
          <a:chExt cx="0" cy="0"/>
        </a:xfrm>
      </p:grpSpPr>
      <p:sp>
        <p:nvSpPr>
          <p:cNvPr id="4" name="文本框 3"/>
          <p:cNvSpPr txBox="1"/>
          <p:nvPr/>
        </p:nvSpPr>
        <p:spPr>
          <a:xfrm>
            <a:off x="1979271" y="1481559"/>
            <a:ext cx="8414795" cy="2270750"/>
          </a:xfrm>
          <a:prstGeom prst="rect">
            <a:avLst/>
          </a:prstGeom>
          <a:noFill/>
        </p:spPr>
        <p:txBody>
          <a:bodyPr wrap="square" rtlCol="0">
            <a:spAutoFit/>
          </a:bodyPr>
          <a:lstStyle/>
          <a:p>
            <a:pPr algn="ctr">
              <a:lnSpc>
                <a:spcPct val="120000"/>
              </a:lnSpc>
            </a:pPr>
            <a:r>
              <a:rPr lang="zh-CN" altLang="en-US" sz="2400" b="1">
                <a:solidFill>
                  <a:prstClr val="black"/>
                </a:solidFill>
                <a:latin typeface="宋体" panose="02010600030101010101" pitchFamily="2" charset="-122"/>
                <a:ea typeface="宋体" panose="02010600030101010101" pitchFamily="2" charset="-122"/>
              </a:rPr>
              <a:t>打印机墨粉中铁元素的研究</a:t>
            </a:r>
            <a:endParaRPr lang="en-US" altLang="zh-CN" sz="2400" b="1">
              <a:solidFill>
                <a:prstClr val="black"/>
              </a:solidFill>
              <a:latin typeface="宋体" panose="02010600030101010101" pitchFamily="2" charset="-122"/>
              <a:ea typeface="宋体" panose="02010600030101010101" pitchFamily="2" charset="-122"/>
            </a:endParaRPr>
          </a:p>
          <a:p>
            <a:pPr>
              <a:lnSpc>
                <a:spcPct val="120000"/>
              </a:lnSpc>
            </a:pPr>
            <a:r>
              <a:rPr lang="zh-CN" altLang="en-US" sz="2400" b="1">
                <a:solidFill>
                  <a:prstClr val="black"/>
                </a:solidFill>
                <a:latin typeface="宋体" panose="02010600030101010101" pitchFamily="2" charset="-122"/>
                <a:ea typeface="宋体" panose="02010600030101010101" pitchFamily="2" charset="-122"/>
              </a:rPr>
              <a:t>激光打印机墨粉的磁性成分是</a:t>
            </a:r>
            <a:r>
              <a:rPr lang="en-US" altLang="zh-CN" sz="2400" b="1">
                <a:solidFill>
                  <a:prstClr val="black"/>
                </a:solidFill>
                <a:latin typeface="宋体" panose="02010600030101010101" pitchFamily="2" charset="-122"/>
                <a:ea typeface="宋体" panose="02010600030101010101" pitchFamily="2" charset="-122"/>
              </a:rPr>
              <a:t>Fe</a:t>
            </a:r>
            <a:r>
              <a:rPr lang="en-US" altLang="zh-CN" b="1">
                <a:solidFill>
                  <a:prstClr val="black"/>
                </a:solidFill>
                <a:latin typeface="宋体" panose="02010600030101010101" pitchFamily="2" charset="-122"/>
                <a:ea typeface="宋体" panose="02010600030101010101" pitchFamily="2" charset="-122"/>
              </a:rPr>
              <a:t>3</a:t>
            </a:r>
            <a:r>
              <a:rPr lang="en-US" altLang="zh-CN" sz="2400" b="1">
                <a:solidFill>
                  <a:prstClr val="black"/>
                </a:solidFill>
                <a:latin typeface="宋体" panose="02010600030101010101" pitchFamily="2" charset="-122"/>
                <a:ea typeface="宋体" panose="02010600030101010101" pitchFamily="2" charset="-122"/>
              </a:rPr>
              <a:t>O</a:t>
            </a:r>
            <a:r>
              <a:rPr lang="en-US" altLang="zh-CN" b="1">
                <a:solidFill>
                  <a:prstClr val="black"/>
                </a:solidFill>
                <a:latin typeface="宋体" panose="02010600030101010101" pitchFamily="2" charset="-122"/>
                <a:ea typeface="宋体" panose="02010600030101010101" pitchFamily="2" charset="-122"/>
              </a:rPr>
              <a:t>4</a:t>
            </a:r>
            <a:r>
              <a:rPr lang="zh-CN" altLang="en-US" sz="2400" b="1">
                <a:solidFill>
                  <a:prstClr val="black"/>
                </a:solidFill>
                <a:latin typeface="宋体" panose="02010600030101010101" pitchFamily="2" charset="-122"/>
                <a:ea typeface="宋体" panose="02010600030101010101" pitchFamily="2" charset="-122"/>
              </a:rPr>
              <a:t>，含量一般是</a:t>
            </a:r>
            <a:r>
              <a:rPr lang="en-US" altLang="zh-CN" sz="2400" b="1">
                <a:solidFill>
                  <a:prstClr val="black"/>
                </a:solidFill>
                <a:latin typeface="宋体" panose="02010600030101010101" pitchFamily="2" charset="-122"/>
                <a:ea typeface="宋体" panose="02010600030101010101" pitchFamily="2" charset="-122"/>
              </a:rPr>
              <a:t>20%-30%</a:t>
            </a:r>
            <a:r>
              <a:rPr lang="zh-CN" altLang="en-US" sz="2400" b="1">
                <a:solidFill>
                  <a:prstClr val="black"/>
                </a:solidFill>
                <a:latin typeface="宋体" panose="02010600030101010101" pitchFamily="2" charset="-122"/>
                <a:ea typeface="宋体" panose="02010600030101010101" pitchFamily="2" charset="-122"/>
              </a:rPr>
              <a:t>。请你用尽可能多的方法检验墨粉中是否含有</a:t>
            </a:r>
            <a:r>
              <a:rPr lang="en-US" altLang="zh-CN" sz="2400" b="1">
                <a:solidFill>
                  <a:prstClr val="black"/>
                </a:solidFill>
                <a:latin typeface="宋体" panose="02010600030101010101" pitchFamily="2" charset="-122"/>
                <a:ea typeface="宋体" panose="02010600030101010101" pitchFamily="2" charset="-122"/>
              </a:rPr>
              <a:t>Fe</a:t>
            </a:r>
            <a:r>
              <a:rPr lang="en-US" altLang="zh-CN" b="1">
                <a:solidFill>
                  <a:prstClr val="black"/>
                </a:solidFill>
                <a:latin typeface="宋体" panose="02010600030101010101" pitchFamily="2" charset="-122"/>
                <a:ea typeface="宋体" panose="02010600030101010101" pitchFamily="2" charset="-122"/>
              </a:rPr>
              <a:t>3</a:t>
            </a:r>
            <a:r>
              <a:rPr lang="en-US" altLang="zh-CN" sz="2400" b="1">
                <a:solidFill>
                  <a:prstClr val="black"/>
                </a:solidFill>
                <a:latin typeface="宋体" panose="02010600030101010101" pitchFamily="2" charset="-122"/>
                <a:ea typeface="宋体" panose="02010600030101010101" pitchFamily="2" charset="-122"/>
              </a:rPr>
              <a:t>O</a:t>
            </a:r>
            <a:r>
              <a:rPr lang="en-US" altLang="zh-CN" b="1">
                <a:solidFill>
                  <a:prstClr val="black"/>
                </a:solidFill>
                <a:latin typeface="宋体" panose="02010600030101010101" pitchFamily="2" charset="-122"/>
                <a:ea typeface="宋体" panose="02010600030101010101" pitchFamily="2" charset="-122"/>
              </a:rPr>
              <a:t>4</a:t>
            </a:r>
            <a:r>
              <a:rPr lang="zh-CN" altLang="en-US" sz="2400" b="1">
                <a:solidFill>
                  <a:prstClr val="black"/>
                </a:solidFill>
                <a:latin typeface="宋体" panose="02010600030101010101" pitchFamily="2" charset="-122"/>
                <a:ea typeface="宋体" panose="02010600030101010101" pitchFamily="2" charset="-122"/>
              </a:rPr>
              <a:t>，你的检验方法用到铁的哪种化合物的哪些性质？如果墨粉中含有</a:t>
            </a:r>
            <a:r>
              <a:rPr lang="en-US" altLang="zh-CN" sz="2400" b="1">
                <a:solidFill>
                  <a:prstClr val="black"/>
                </a:solidFill>
                <a:latin typeface="宋体" panose="02010600030101010101" pitchFamily="2" charset="-122"/>
                <a:ea typeface="宋体" panose="02010600030101010101" pitchFamily="2" charset="-122"/>
              </a:rPr>
              <a:t>Fe</a:t>
            </a:r>
            <a:r>
              <a:rPr lang="en-US" altLang="zh-CN" b="1">
                <a:solidFill>
                  <a:prstClr val="black"/>
                </a:solidFill>
                <a:latin typeface="宋体" panose="02010600030101010101" pitchFamily="2" charset="-122"/>
                <a:ea typeface="宋体" panose="02010600030101010101" pitchFamily="2" charset="-122"/>
              </a:rPr>
              <a:t>3</a:t>
            </a:r>
            <a:r>
              <a:rPr lang="en-US" altLang="zh-CN" sz="2400" b="1">
                <a:solidFill>
                  <a:prstClr val="black"/>
                </a:solidFill>
                <a:latin typeface="宋体" panose="02010600030101010101" pitchFamily="2" charset="-122"/>
                <a:ea typeface="宋体" panose="02010600030101010101" pitchFamily="2" charset="-122"/>
              </a:rPr>
              <a:t>O</a:t>
            </a:r>
            <a:r>
              <a:rPr lang="en-US" altLang="zh-CN" b="1">
                <a:solidFill>
                  <a:prstClr val="black"/>
                </a:solidFill>
                <a:latin typeface="宋体" panose="02010600030101010101" pitchFamily="2" charset="-122"/>
                <a:ea typeface="宋体" panose="02010600030101010101" pitchFamily="2" charset="-122"/>
              </a:rPr>
              <a:t>4</a:t>
            </a:r>
            <a:r>
              <a:rPr lang="zh-CN" altLang="en-US" sz="2400" b="1">
                <a:solidFill>
                  <a:prstClr val="black"/>
                </a:solidFill>
                <a:latin typeface="宋体" panose="02010600030101010101" pitchFamily="2" charset="-122"/>
                <a:ea typeface="宋体" panose="02010600030101010101" pitchFamily="2" charset="-122"/>
              </a:rPr>
              <a:t>，再请你设计实验测定其含量是否达标。</a:t>
            </a:r>
            <a:endParaRPr lang="zh-CN" altLang="en-US" sz="2400" b="1">
              <a:solidFill>
                <a:prstClr val="black"/>
              </a:solidFill>
              <a:latin typeface="宋体" panose="02010600030101010101" pitchFamily="2" charset="-122"/>
              <a:ea typeface="宋体" panose="02010600030101010101" pitchFamily="2" charset="-122"/>
            </a:endParaRPr>
          </a:p>
        </p:txBody>
      </p:sp>
      <p:sp>
        <p:nvSpPr>
          <p:cNvPr id="5" name="文本框 4"/>
          <p:cNvSpPr txBox="1"/>
          <p:nvPr/>
        </p:nvSpPr>
        <p:spPr>
          <a:xfrm>
            <a:off x="1643606" y="4068722"/>
            <a:ext cx="3680750" cy="1200329"/>
          </a:xfrm>
          <a:prstGeom prst="rect">
            <a:avLst/>
          </a:prstGeom>
          <a:solidFill>
            <a:schemeClr val="bg1"/>
          </a:solidFill>
        </p:spPr>
        <p:txBody>
          <a:bodyPr wrap="square" rtlCol="0">
            <a:spAutoFit/>
          </a:bodyPr>
          <a:lstStyle/>
          <a:p>
            <a:r>
              <a:rPr lang="zh-CN" altLang="en-US" sz="2400" b="1">
                <a:solidFill>
                  <a:prstClr val="black"/>
                </a:solidFill>
              </a:rPr>
              <a:t>知识掌握</a:t>
            </a:r>
            <a:r>
              <a:rPr lang="en-US" altLang="zh-CN" sz="2400" b="1">
                <a:solidFill>
                  <a:prstClr val="black"/>
                </a:solidFill>
              </a:rPr>
              <a:t>——</a:t>
            </a:r>
            <a:r>
              <a:rPr lang="zh-CN" altLang="en-US" sz="2400" b="1">
                <a:solidFill>
                  <a:prstClr val="black"/>
                </a:solidFill>
              </a:rPr>
              <a:t>理解与辨析</a:t>
            </a:r>
            <a:endParaRPr lang="en-US" altLang="zh-CN" sz="2400" b="1">
              <a:solidFill>
                <a:prstClr val="black"/>
              </a:solidFill>
            </a:endParaRPr>
          </a:p>
          <a:p>
            <a:r>
              <a:rPr lang="zh-CN" altLang="en-US" sz="2400" b="1">
                <a:solidFill>
                  <a:prstClr val="black"/>
                </a:solidFill>
              </a:rPr>
              <a:t>识别证据</a:t>
            </a:r>
            <a:r>
              <a:rPr lang="en-US" altLang="zh-CN" sz="2400" b="1">
                <a:solidFill>
                  <a:prstClr val="black"/>
                </a:solidFill>
              </a:rPr>
              <a:t>——</a:t>
            </a:r>
            <a:r>
              <a:rPr lang="zh-CN" altLang="en-US" sz="2400" b="1">
                <a:solidFill>
                  <a:prstClr val="black"/>
                </a:solidFill>
              </a:rPr>
              <a:t>归纳与论证</a:t>
            </a:r>
            <a:endParaRPr lang="en-US" altLang="zh-CN" sz="2400" b="1">
              <a:solidFill>
                <a:prstClr val="black"/>
              </a:solidFill>
            </a:endParaRPr>
          </a:p>
          <a:p>
            <a:r>
              <a:rPr lang="zh-CN" altLang="en-US" sz="2400" b="1">
                <a:solidFill>
                  <a:prstClr val="black"/>
                </a:solidFill>
              </a:rPr>
              <a:t>设计方案</a:t>
            </a:r>
            <a:r>
              <a:rPr lang="en-US" altLang="zh-CN" sz="2400" b="1">
                <a:solidFill>
                  <a:prstClr val="black"/>
                </a:solidFill>
              </a:rPr>
              <a:t>——</a:t>
            </a:r>
            <a:r>
              <a:rPr lang="zh-CN" altLang="en-US" sz="2400" b="1">
                <a:solidFill>
                  <a:prstClr val="black"/>
                </a:solidFill>
              </a:rPr>
              <a:t>探究与创新</a:t>
            </a:r>
            <a:endParaRPr lang="zh-CN" altLang="en-US" b="1">
              <a:solidFill>
                <a:prstClr val="black"/>
              </a:solidFill>
            </a:endParaRPr>
          </a:p>
        </p:txBody>
      </p:sp>
      <p:sp>
        <p:nvSpPr>
          <p:cNvPr id="6" name="文本框 5"/>
          <p:cNvSpPr txBox="1"/>
          <p:nvPr/>
        </p:nvSpPr>
        <p:spPr>
          <a:xfrm>
            <a:off x="9346437" y="342709"/>
            <a:ext cx="2245488" cy="1200329"/>
          </a:xfrm>
          <a:prstGeom prst="rect">
            <a:avLst/>
          </a:prstGeom>
          <a:solidFill>
            <a:srgbClr val="92D050"/>
          </a:solidFill>
        </p:spPr>
        <p:txBody>
          <a:bodyPr wrap="square" rtlCol="0">
            <a:spAutoFit/>
          </a:bodyPr>
          <a:lstStyle/>
          <a:p>
            <a:r>
              <a:rPr lang="zh-CN" altLang="en-US" sz="2400" b="1">
                <a:solidFill>
                  <a:prstClr val="black"/>
                </a:solidFill>
              </a:rPr>
              <a:t>完善认知结构</a:t>
            </a:r>
            <a:endParaRPr lang="en-US" altLang="zh-CN" sz="2400" b="1">
              <a:solidFill>
                <a:prstClr val="black"/>
              </a:solidFill>
            </a:endParaRPr>
          </a:p>
          <a:p>
            <a:r>
              <a:rPr lang="zh-CN" altLang="en-US" sz="2400" b="1">
                <a:solidFill>
                  <a:prstClr val="black"/>
                </a:solidFill>
              </a:rPr>
              <a:t>学习科学方法</a:t>
            </a:r>
            <a:endParaRPr lang="en-US" altLang="zh-CN" sz="2400" b="1">
              <a:solidFill>
                <a:prstClr val="black"/>
              </a:solidFill>
            </a:endParaRPr>
          </a:p>
          <a:p>
            <a:r>
              <a:rPr lang="zh-CN" altLang="en-US" sz="2400" b="1">
                <a:solidFill>
                  <a:prstClr val="black"/>
                </a:solidFill>
              </a:rPr>
              <a:t>提升思维能力</a:t>
            </a:r>
            <a:endParaRPr lang="zh-CN" altLang="en-US" b="1">
              <a:solidFill>
                <a:prstClr val="black"/>
              </a:solidFill>
            </a:endParaRPr>
          </a:p>
        </p:txBody>
      </p:sp>
      <p:sp>
        <p:nvSpPr>
          <p:cNvPr id="7" name="文本框 6"/>
          <p:cNvSpPr txBox="1"/>
          <p:nvPr/>
        </p:nvSpPr>
        <p:spPr>
          <a:xfrm>
            <a:off x="6713315" y="4068722"/>
            <a:ext cx="3252488" cy="1200329"/>
          </a:xfrm>
          <a:prstGeom prst="rect">
            <a:avLst/>
          </a:prstGeom>
          <a:solidFill>
            <a:schemeClr val="bg1"/>
          </a:solidFill>
        </p:spPr>
        <p:txBody>
          <a:bodyPr wrap="square" rtlCol="0">
            <a:spAutoFit/>
          </a:bodyPr>
          <a:lstStyle/>
          <a:p>
            <a:r>
              <a:rPr lang="zh-CN" altLang="en-US" sz="2400" b="1">
                <a:solidFill>
                  <a:prstClr val="black"/>
                </a:solidFill>
              </a:rPr>
              <a:t>变化观念</a:t>
            </a:r>
            <a:endParaRPr lang="en-US" altLang="zh-CN" sz="2400" b="1">
              <a:solidFill>
                <a:prstClr val="black"/>
              </a:solidFill>
            </a:endParaRPr>
          </a:p>
          <a:p>
            <a:r>
              <a:rPr lang="zh-CN" altLang="en-US" sz="2400" b="1">
                <a:solidFill>
                  <a:prstClr val="black"/>
                </a:solidFill>
              </a:rPr>
              <a:t>证据推理与模型认知</a:t>
            </a:r>
            <a:endParaRPr lang="en-US" altLang="zh-CN" sz="2400" b="1">
              <a:solidFill>
                <a:prstClr val="black"/>
              </a:solidFill>
            </a:endParaRPr>
          </a:p>
          <a:p>
            <a:r>
              <a:rPr lang="zh-CN" altLang="en-US" sz="2400" b="1">
                <a:solidFill>
                  <a:prstClr val="black"/>
                </a:solidFill>
              </a:rPr>
              <a:t>科学探究与创新意识</a:t>
            </a:r>
            <a:endParaRPr lang="zh-CN" altLang="en-US" b="1">
              <a:solidFill>
                <a:prstClr val="black"/>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0-#ppt_w/2"/>
                                          </p:val>
                                        </p:tav>
                                        <p:tav tm="100000">
                                          <p:val>
                                            <p:strVal val="#ppt_x"/>
                                          </p:val>
                                        </p:tav>
                                      </p:tavLst>
                                    </p:anim>
                                    <p:anim calcmode="lin" valueType="num">
                                      <p:cBhvr additive="base">
                                        <p:cTn id="15"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500" fill="hold"/>
                                        <p:tgtEl>
                                          <p:spTgt spid="7"/>
                                        </p:tgtEl>
                                        <p:attrNameLst>
                                          <p:attrName>ppt_x</p:attrName>
                                        </p:attrNameLst>
                                      </p:cBhvr>
                                      <p:tavLst>
                                        <p:tav tm="0">
                                          <p:val>
                                            <p:strVal val="#ppt_x"/>
                                          </p:val>
                                        </p:tav>
                                        <p:tav tm="100000">
                                          <p:val>
                                            <p:strVal val="#ppt_x"/>
                                          </p:val>
                                        </p:tav>
                                      </p:tavLst>
                                    </p:anim>
                                    <p:anim calcmode="lin" valueType="num">
                                      <p:cBhvr additive="base">
                                        <p:cTn id="2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2"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additive="base">
                                        <p:cTn id="26" dur="500" fill="hold"/>
                                        <p:tgtEl>
                                          <p:spTgt spid="6"/>
                                        </p:tgtEl>
                                        <p:attrNameLst>
                                          <p:attrName>ppt_x</p:attrName>
                                        </p:attrNameLst>
                                      </p:cBhvr>
                                      <p:tavLst>
                                        <p:tav tm="0">
                                          <p:val>
                                            <p:strVal val="1+#ppt_w/2"/>
                                          </p:val>
                                        </p:tav>
                                        <p:tav tm="100000">
                                          <p:val>
                                            <p:strVal val="#ppt_x"/>
                                          </p:val>
                                        </p:tav>
                                      </p:tavLst>
                                    </p:anim>
                                    <p:anim calcmode="lin" valueType="num">
                                      <p:cBhvr additive="base">
                                        <p:cTn id="27"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tretch>
            <a:fillRect/>
          </a:stretch>
        </a:blipFill>
        <a:effectLst/>
      </p:bgPr>
    </p:bg>
    <p:spTree>
      <p:nvGrpSpPr>
        <p:cNvPr id="1" name=""/>
        <p:cNvGrpSpPr/>
        <p:nvPr/>
      </p:nvGrpSpPr>
      <p:grpSpPr>
        <a:xfrm>
          <a:off x="0" y="0"/>
          <a:ext cx="0" cy="0"/>
          <a:chOff x="0" y="0"/>
          <a:chExt cx="0" cy="0"/>
        </a:xfrm>
      </p:grpSpPr>
      <p:sp>
        <p:nvSpPr>
          <p:cNvPr id="2" name="文本框 1"/>
          <p:cNvSpPr txBox="1"/>
          <p:nvPr/>
        </p:nvSpPr>
        <p:spPr>
          <a:xfrm>
            <a:off x="1018573" y="729206"/>
            <a:ext cx="6585995" cy="461665"/>
          </a:xfrm>
          <a:prstGeom prst="rect">
            <a:avLst/>
          </a:prstGeom>
          <a:solidFill>
            <a:schemeClr val="bg1"/>
          </a:solidFill>
        </p:spPr>
        <p:txBody>
          <a:bodyPr wrap="square" rtlCol="0">
            <a:spAutoFit/>
          </a:bodyPr>
          <a:lstStyle/>
          <a:p>
            <a:r>
              <a:rPr lang="en-US" altLang="zh-CN" sz="2400" b="1">
                <a:solidFill>
                  <a:prstClr val="black"/>
                </a:solidFill>
              </a:rPr>
              <a:t>2</a:t>
            </a:r>
            <a:r>
              <a:rPr lang="zh-CN" altLang="en-US" sz="2400" b="1">
                <a:solidFill>
                  <a:prstClr val="black"/>
                </a:solidFill>
              </a:rPr>
              <a:t>、</a:t>
            </a:r>
            <a:r>
              <a:rPr lang="zh-CN" altLang="en-US" sz="2400" b="1">
                <a:solidFill>
                  <a:srgbClr val="C00000"/>
                </a:solidFill>
              </a:rPr>
              <a:t>减少</a:t>
            </a:r>
            <a:r>
              <a:rPr lang="zh-CN" altLang="en-US" sz="2400" b="1">
                <a:solidFill>
                  <a:prstClr val="black"/>
                </a:solidFill>
              </a:rPr>
              <a:t>机械性应答问题，</a:t>
            </a:r>
            <a:r>
              <a:rPr lang="zh-CN" altLang="en-US" sz="2400" b="1">
                <a:solidFill>
                  <a:srgbClr val="00B050"/>
                </a:solidFill>
              </a:rPr>
              <a:t>增加</a:t>
            </a:r>
            <a:r>
              <a:rPr lang="zh-CN" altLang="en-US" sz="2400" b="1">
                <a:solidFill>
                  <a:prstClr val="black"/>
                </a:solidFill>
              </a:rPr>
              <a:t>实际的探究问题</a:t>
            </a:r>
            <a:endParaRPr lang="zh-CN" altLang="en-US" sz="2400">
              <a:solidFill>
                <a:prstClr val="black"/>
              </a:solidFill>
            </a:endParaRPr>
          </a:p>
        </p:txBody>
      </p:sp>
      <p:sp>
        <p:nvSpPr>
          <p:cNvPr id="3" name="文本框 2"/>
          <p:cNvSpPr txBox="1"/>
          <p:nvPr/>
        </p:nvSpPr>
        <p:spPr>
          <a:xfrm>
            <a:off x="2349661" y="1851949"/>
            <a:ext cx="6423949" cy="2677656"/>
          </a:xfrm>
          <a:prstGeom prst="rect">
            <a:avLst/>
          </a:prstGeom>
          <a:noFill/>
        </p:spPr>
        <p:txBody>
          <a:bodyPr wrap="square" rtlCol="0">
            <a:spAutoFit/>
          </a:bodyPr>
          <a:lstStyle/>
          <a:p>
            <a:r>
              <a:rPr lang="zh-CN" altLang="en-US" sz="2400" b="1">
                <a:solidFill>
                  <a:prstClr val="black"/>
                </a:solidFill>
                <a:latin typeface="宋体" panose="02010600030101010101" pitchFamily="2" charset="-122"/>
                <a:ea typeface="宋体" panose="02010600030101010101" pitchFamily="2" charset="-122"/>
              </a:rPr>
              <a:t>（</a:t>
            </a:r>
            <a:r>
              <a:rPr lang="en-US" altLang="zh-CN" sz="2400" b="1">
                <a:solidFill>
                  <a:prstClr val="black"/>
                </a:solidFill>
                <a:latin typeface="宋体" panose="02010600030101010101" pitchFamily="2" charset="-122"/>
                <a:ea typeface="宋体" panose="02010600030101010101" pitchFamily="2" charset="-122"/>
              </a:rPr>
              <a:t>1</a:t>
            </a:r>
            <a:r>
              <a:rPr lang="zh-CN" altLang="en-US" sz="2400" b="1">
                <a:solidFill>
                  <a:prstClr val="black"/>
                </a:solidFill>
                <a:latin typeface="宋体" panose="02010600030101010101" pitchFamily="2" charset="-122"/>
                <a:ea typeface="宋体" panose="02010600030101010101" pitchFamily="2" charset="-122"/>
              </a:rPr>
              <a:t>）提升学生思维能力</a:t>
            </a:r>
            <a:endParaRPr lang="en-US" altLang="zh-CN" sz="2400" b="1">
              <a:solidFill>
                <a:prstClr val="black"/>
              </a:solidFill>
              <a:latin typeface="宋体" panose="02010600030101010101" pitchFamily="2" charset="-122"/>
              <a:ea typeface="宋体" panose="02010600030101010101" pitchFamily="2" charset="-122"/>
            </a:endParaRPr>
          </a:p>
          <a:p>
            <a:r>
              <a:rPr lang="zh-CN" altLang="en-US" sz="2400" b="1">
                <a:solidFill>
                  <a:prstClr val="black"/>
                </a:solidFill>
                <a:latin typeface="宋体" panose="02010600030101010101" pitchFamily="2" charset="-122"/>
                <a:ea typeface="宋体" panose="02010600030101010101" pitchFamily="2" charset="-122"/>
              </a:rPr>
              <a:t>提出问题</a:t>
            </a:r>
            <a:r>
              <a:rPr lang="en-US" altLang="zh-CN" sz="2400" b="1">
                <a:solidFill>
                  <a:prstClr val="black"/>
                </a:solidFill>
                <a:latin typeface="宋体" panose="02010600030101010101" pitchFamily="2" charset="-122"/>
                <a:ea typeface="宋体" panose="02010600030101010101" pitchFamily="2" charset="-122"/>
              </a:rPr>
              <a:t>—</a:t>
            </a:r>
            <a:r>
              <a:rPr lang="zh-CN" altLang="en-US" sz="2400" b="1">
                <a:solidFill>
                  <a:prstClr val="black"/>
                </a:solidFill>
                <a:latin typeface="宋体" panose="02010600030101010101" pitchFamily="2" charset="-122"/>
                <a:ea typeface="宋体" panose="02010600030101010101" pitchFamily="2" charset="-122"/>
              </a:rPr>
              <a:t>猜想假设</a:t>
            </a:r>
            <a:r>
              <a:rPr lang="en-US" altLang="zh-CN" sz="2400" b="1">
                <a:solidFill>
                  <a:prstClr val="black"/>
                </a:solidFill>
                <a:latin typeface="宋体" panose="02010600030101010101" pitchFamily="2" charset="-122"/>
                <a:ea typeface="宋体" panose="02010600030101010101" pitchFamily="2" charset="-122"/>
              </a:rPr>
              <a:t>—</a:t>
            </a:r>
            <a:r>
              <a:rPr lang="zh-CN" altLang="en-US" sz="2400" b="1">
                <a:solidFill>
                  <a:prstClr val="black"/>
                </a:solidFill>
                <a:latin typeface="宋体" panose="02010600030101010101" pitchFamily="2" charset="-122"/>
                <a:ea typeface="宋体" panose="02010600030101010101" pitchFamily="2" charset="-122"/>
              </a:rPr>
              <a:t>查阅资料</a:t>
            </a:r>
            <a:r>
              <a:rPr lang="en-US" altLang="zh-CN" sz="2400" b="1">
                <a:solidFill>
                  <a:prstClr val="black"/>
                </a:solidFill>
                <a:latin typeface="宋体" panose="02010600030101010101" pitchFamily="2" charset="-122"/>
                <a:ea typeface="宋体" panose="02010600030101010101" pitchFamily="2" charset="-122"/>
              </a:rPr>
              <a:t>—</a:t>
            </a:r>
            <a:r>
              <a:rPr lang="zh-CN" altLang="en-US" sz="2400" b="1">
                <a:solidFill>
                  <a:prstClr val="black"/>
                </a:solidFill>
                <a:latin typeface="宋体" panose="02010600030101010101" pitchFamily="2" charset="-122"/>
                <a:ea typeface="宋体" panose="02010600030101010101" pitchFamily="2" charset="-122"/>
              </a:rPr>
              <a:t>设计方案</a:t>
            </a:r>
            <a:r>
              <a:rPr lang="en-US" altLang="zh-CN" sz="2400" b="1">
                <a:solidFill>
                  <a:prstClr val="black"/>
                </a:solidFill>
                <a:latin typeface="宋体" panose="02010600030101010101" pitchFamily="2" charset="-122"/>
                <a:ea typeface="宋体" panose="02010600030101010101" pitchFamily="2" charset="-122"/>
              </a:rPr>
              <a:t>—</a:t>
            </a:r>
            <a:r>
              <a:rPr lang="zh-CN" altLang="en-US" sz="2400" b="1">
                <a:solidFill>
                  <a:prstClr val="black"/>
                </a:solidFill>
                <a:latin typeface="宋体" panose="02010600030101010101" pitchFamily="2" charset="-122"/>
                <a:ea typeface="宋体" panose="02010600030101010101" pitchFamily="2" charset="-122"/>
              </a:rPr>
              <a:t>实验验证</a:t>
            </a:r>
            <a:r>
              <a:rPr lang="en-US" altLang="zh-CN" sz="2400" b="1">
                <a:solidFill>
                  <a:prstClr val="black"/>
                </a:solidFill>
                <a:latin typeface="宋体" panose="02010600030101010101" pitchFamily="2" charset="-122"/>
                <a:ea typeface="宋体" panose="02010600030101010101" pitchFamily="2" charset="-122"/>
              </a:rPr>
              <a:t>—</a:t>
            </a:r>
            <a:r>
              <a:rPr lang="zh-CN" altLang="en-US" sz="2400" b="1">
                <a:solidFill>
                  <a:prstClr val="black"/>
                </a:solidFill>
                <a:latin typeface="宋体" panose="02010600030101010101" pitchFamily="2" charset="-122"/>
                <a:ea typeface="宋体" panose="02010600030101010101" pitchFamily="2" charset="-122"/>
              </a:rPr>
              <a:t>证据收集</a:t>
            </a:r>
            <a:r>
              <a:rPr lang="en-US" altLang="zh-CN" sz="2400" b="1">
                <a:solidFill>
                  <a:prstClr val="black"/>
                </a:solidFill>
                <a:latin typeface="宋体" panose="02010600030101010101" pitchFamily="2" charset="-122"/>
                <a:ea typeface="宋体" panose="02010600030101010101" pitchFamily="2" charset="-122"/>
              </a:rPr>
              <a:t>—</a:t>
            </a:r>
            <a:r>
              <a:rPr lang="zh-CN" altLang="en-US" sz="2400" b="1">
                <a:solidFill>
                  <a:prstClr val="black"/>
                </a:solidFill>
                <a:latin typeface="宋体" panose="02010600030101010101" pitchFamily="2" charset="-122"/>
                <a:ea typeface="宋体" panose="02010600030101010101" pitchFamily="2" charset="-122"/>
              </a:rPr>
              <a:t>得出结论</a:t>
            </a:r>
            <a:endParaRPr lang="en-US" altLang="zh-CN" sz="2400" b="1">
              <a:solidFill>
                <a:prstClr val="black"/>
              </a:solidFill>
              <a:latin typeface="宋体" panose="02010600030101010101" pitchFamily="2" charset="-122"/>
              <a:ea typeface="宋体" panose="02010600030101010101" pitchFamily="2" charset="-122"/>
            </a:endParaRPr>
          </a:p>
          <a:p>
            <a:endParaRPr lang="en-US" altLang="zh-CN" sz="2400" b="1">
              <a:solidFill>
                <a:prstClr val="black"/>
              </a:solidFill>
              <a:latin typeface="宋体" panose="02010600030101010101" pitchFamily="2" charset="-122"/>
              <a:ea typeface="宋体" panose="02010600030101010101" pitchFamily="2" charset="-122"/>
            </a:endParaRPr>
          </a:p>
          <a:p>
            <a:r>
              <a:rPr lang="zh-CN" altLang="en-US" sz="2400" b="1">
                <a:solidFill>
                  <a:prstClr val="black"/>
                </a:solidFill>
                <a:latin typeface="宋体" panose="02010600030101010101" pitchFamily="2" charset="-122"/>
                <a:ea typeface="宋体" panose="02010600030101010101" pitchFamily="2" charset="-122"/>
              </a:rPr>
              <a:t>（</a:t>
            </a:r>
            <a:r>
              <a:rPr lang="en-US" altLang="zh-CN" sz="2400" b="1">
                <a:solidFill>
                  <a:prstClr val="black"/>
                </a:solidFill>
                <a:latin typeface="宋体" panose="02010600030101010101" pitchFamily="2" charset="-122"/>
                <a:ea typeface="宋体" panose="02010600030101010101" pitchFamily="2" charset="-122"/>
              </a:rPr>
              <a:t>2</a:t>
            </a:r>
            <a:r>
              <a:rPr lang="zh-CN" altLang="en-US" sz="2400" b="1">
                <a:solidFill>
                  <a:prstClr val="black"/>
                </a:solidFill>
                <a:latin typeface="宋体" panose="02010600030101010101" pitchFamily="2" charset="-122"/>
                <a:ea typeface="宋体" panose="02010600030101010101" pitchFamily="2" charset="-122"/>
              </a:rPr>
              <a:t>）激发学生的学习兴趣</a:t>
            </a:r>
            <a:endParaRPr lang="en-US" altLang="zh-CN" sz="2400" b="1">
              <a:solidFill>
                <a:prstClr val="black"/>
              </a:solidFill>
              <a:latin typeface="宋体" panose="02010600030101010101" pitchFamily="2" charset="-122"/>
              <a:ea typeface="宋体" panose="02010600030101010101" pitchFamily="2" charset="-122"/>
            </a:endParaRPr>
          </a:p>
          <a:p>
            <a:endParaRPr lang="en-US" altLang="zh-CN" sz="2400" b="1">
              <a:solidFill>
                <a:prstClr val="black"/>
              </a:solidFill>
              <a:latin typeface="宋体" panose="02010600030101010101" pitchFamily="2" charset="-122"/>
              <a:ea typeface="宋体" panose="02010600030101010101" pitchFamily="2" charset="-122"/>
            </a:endParaRPr>
          </a:p>
          <a:p>
            <a:r>
              <a:rPr lang="zh-CN" altLang="en-US" sz="2400" b="1">
                <a:solidFill>
                  <a:prstClr val="black"/>
                </a:solidFill>
                <a:latin typeface="宋体" panose="02010600030101010101" pitchFamily="2" charset="-122"/>
                <a:ea typeface="宋体" panose="02010600030101010101" pitchFamily="2" charset="-122"/>
              </a:rPr>
              <a:t>（</a:t>
            </a:r>
            <a:r>
              <a:rPr lang="en-US" altLang="zh-CN" sz="2400" b="1">
                <a:solidFill>
                  <a:prstClr val="black"/>
                </a:solidFill>
                <a:latin typeface="宋体" panose="02010600030101010101" pitchFamily="2" charset="-122"/>
                <a:ea typeface="宋体" panose="02010600030101010101" pitchFamily="2" charset="-122"/>
              </a:rPr>
              <a:t>3</a:t>
            </a:r>
            <a:r>
              <a:rPr lang="zh-CN" altLang="en-US" sz="2400" b="1">
                <a:solidFill>
                  <a:prstClr val="black"/>
                </a:solidFill>
                <a:latin typeface="宋体" panose="02010600030101010101" pitchFamily="2" charset="-122"/>
                <a:ea typeface="宋体" panose="02010600030101010101" pitchFamily="2" charset="-122"/>
              </a:rPr>
              <a:t>）提升学生实验操作能力和实验探究素养</a:t>
            </a:r>
            <a:endParaRPr lang="zh-CN" altLang="en-US" sz="2400" b="1">
              <a:solidFill>
                <a:prstClr val="black"/>
              </a:solidFill>
              <a:latin typeface="宋体" panose="02010600030101010101" pitchFamily="2" charset="-122"/>
              <a:ea typeface="宋体" panose="02010600030101010101" pitchFamily="2" charset="-122"/>
            </a:endParaRPr>
          </a:p>
        </p:txBody>
      </p:sp>
      <p:sp>
        <p:nvSpPr>
          <p:cNvPr id="4" name="灯片编号占位符 3"/>
          <p:cNvSpPr>
            <a:spLocks noGrp="1"/>
          </p:cNvSpPr>
          <p:nvPr>
            <p:ph type="sldNum" sz="quarter" idx="12"/>
          </p:nvPr>
        </p:nvSpPr>
        <p:spPr/>
        <p:txBody>
          <a:bodyPr/>
          <a:lstStyle/>
          <a:p>
            <a:fld id="{8CD793AA-DD8F-4188-BA02-A20ADE0B92F3}" type="slidenum">
              <a:rPr lang="zh-CN" altLang="en-US" smtClean="0">
                <a:solidFill>
                  <a:prstClr val="black">
                    <a:tint val="75000"/>
                  </a:prstClr>
                </a:solidFill>
                <a:latin typeface="宋体" panose="02010600030101010101" pitchFamily="2" charset="-122"/>
                <a:ea typeface="宋体" panose="02010600030101010101" pitchFamily="2" charset="-122"/>
              </a:rPr>
            </a:fld>
            <a:endParaRPr lang="zh-CN" altLang="en-US">
              <a:solidFill>
                <a:prstClr val="black">
                  <a:tint val="75000"/>
                </a:prstClr>
              </a:solidFill>
              <a:latin typeface="宋体" panose="02010600030101010101" pitchFamily="2" charset="-122"/>
              <a:ea typeface="宋体" panose="02010600030101010101" pitchFamily="2" charset="-122"/>
            </a:endParaRPr>
          </a:p>
        </p:txBody>
      </p:sp>
    </p:spTree>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tretch>
            <a:fillRect/>
          </a:stretch>
        </a:blipFill>
        <a:effectLst/>
      </p:bgPr>
    </p:bg>
    <p:spTree>
      <p:nvGrpSpPr>
        <p:cNvPr id="1" name=""/>
        <p:cNvGrpSpPr/>
        <p:nvPr/>
      </p:nvGrpSpPr>
      <p:grpSpPr>
        <a:xfrm>
          <a:off x="0" y="0"/>
          <a:ext cx="0" cy="0"/>
          <a:chOff x="0" y="0"/>
          <a:chExt cx="0" cy="0"/>
        </a:xfrm>
      </p:grpSpPr>
      <p:sp>
        <p:nvSpPr>
          <p:cNvPr id="2" name="文本框 1"/>
          <p:cNvSpPr txBox="1"/>
          <p:nvPr/>
        </p:nvSpPr>
        <p:spPr>
          <a:xfrm>
            <a:off x="1932070" y="971975"/>
            <a:ext cx="8692588" cy="1200329"/>
          </a:xfrm>
          <a:prstGeom prst="rect">
            <a:avLst/>
          </a:prstGeom>
          <a:noFill/>
        </p:spPr>
        <p:txBody>
          <a:bodyPr wrap="square" rtlCol="0">
            <a:spAutoFit/>
          </a:bodyPr>
          <a:lstStyle/>
          <a:p>
            <a:r>
              <a:rPr lang="zh-CN" altLang="zh-CN" sz="2400" b="1">
                <a:solidFill>
                  <a:prstClr val="black"/>
                </a:solidFill>
                <a:latin typeface="宋体" panose="02010600030101010101" pitchFamily="2" charset="-122"/>
                <a:ea typeface="宋体" panose="02010600030101010101" pitchFamily="2" charset="-122"/>
              </a:rPr>
              <a:t>我们知道，</a:t>
            </a:r>
            <a:r>
              <a:rPr lang="en-US" altLang="zh-CN" sz="2400" b="1">
                <a:solidFill>
                  <a:prstClr val="black"/>
                </a:solidFill>
                <a:latin typeface="宋体" panose="02010600030101010101" pitchFamily="2" charset="-122"/>
                <a:ea typeface="宋体" panose="02010600030101010101" pitchFamily="2" charset="-122"/>
              </a:rPr>
              <a:t>Fe</a:t>
            </a:r>
            <a:r>
              <a:rPr lang="en-US" altLang="zh-CN" sz="2400" b="1" baseline="30000">
                <a:solidFill>
                  <a:prstClr val="black"/>
                </a:solidFill>
                <a:latin typeface="宋体" panose="02010600030101010101" pitchFamily="2" charset="-122"/>
                <a:ea typeface="宋体" panose="02010600030101010101" pitchFamily="2" charset="-122"/>
              </a:rPr>
              <a:t>3+</a:t>
            </a:r>
            <a:r>
              <a:rPr lang="zh-CN" altLang="zh-CN" sz="2400" b="1">
                <a:solidFill>
                  <a:prstClr val="black"/>
                </a:solidFill>
                <a:latin typeface="宋体" panose="02010600030101010101" pitchFamily="2" charset="-122"/>
                <a:ea typeface="宋体" panose="02010600030101010101" pitchFamily="2" charset="-122"/>
              </a:rPr>
              <a:t>具有较强的氧化性，</a:t>
            </a:r>
            <a:r>
              <a:rPr lang="en-US" altLang="zh-CN" sz="2400" b="1">
                <a:solidFill>
                  <a:prstClr val="black"/>
                </a:solidFill>
                <a:latin typeface="宋体" panose="02010600030101010101" pitchFamily="2" charset="-122"/>
                <a:ea typeface="宋体" panose="02010600030101010101" pitchFamily="2" charset="-122"/>
              </a:rPr>
              <a:t>SO</a:t>
            </a:r>
            <a:r>
              <a:rPr lang="en-US" altLang="zh-CN" sz="2400" b="1" baseline="-25000">
                <a:solidFill>
                  <a:prstClr val="black"/>
                </a:solidFill>
                <a:latin typeface="宋体" panose="02010600030101010101" pitchFamily="2" charset="-122"/>
                <a:ea typeface="宋体" panose="02010600030101010101" pitchFamily="2" charset="-122"/>
              </a:rPr>
              <a:t>2</a:t>
            </a:r>
            <a:r>
              <a:rPr lang="zh-CN" altLang="zh-CN" sz="2400" b="1">
                <a:solidFill>
                  <a:prstClr val="black"/>
                </a:solidFill>
                <a:latin typeface="宋体" panose="02010600030101010101" pitchFamily="2" charset="-122"/>
                <a:ea typeface="宋体" panose="02010600030101010101" pitchFamily="2" charset="-122"/>
              </a:rPr>
              <a:t>具有较强的还原性，那么二者是否能</a:t>
            </a:r>
            <a:r>
              <a:rPr lang="zh-CN" altLang="en-US" sz="2400" b="1">
                <a:solidFill>
                  <a:prstClr val="black"/>
                </a:solidFill>
                <a:latin typeface="宋体" panose="02010600030101010101" pitchFamily="2" charset="-122"/>
                <a:ea typeface="宋体" panose="02010600030101010101" pitchFamily="2" charset="-122"/>
              </a:rPr>
              <a:t>发生</a:t>
            </a:r>
            <a:r>
              <a:rPr lang="zh-CN" altLang="zh-CN" sz="2400" b="1">
                <a:solidFill>
                  <a:prstClr val="black"/>
                </a:solidFill>
                <a:latin typeface="宋体" panose="02010600030101010101" pitchFamily="2" charset="-122"/>
                <a:ea typeface="宋体" panose="02010600030101010101" pitchFamily="2" charset="-122"/>
              </a:rPr>
              <a:t>反应呢？请任选试剂和仪器，设计实验证明</a:t>
            </a:r>
            <a:r>
              <a:rPr lang="en-US" altLang="zh-CN" sz="2400" b="1">
                <a:solidFill>
                  <a:prstClr val="black"/>
                </a:solidFill>
                <a:latin typeface="宋体" panose="02010600030101010101" pitchFamily="2" charset="-122"/>
                <a:ea typeface="宋体" panose="02010600030101010101" pitchFamily="2" charset="-122"/>
              </a:rPr>
              <a:t>Fe</a:t>
            </a:r>
            <a:r>
              <a:rPr lang="en-US" altLang="zh-CN" sz="2400" b="1" baseline="30000">
                <a:solidFill>
                  <a:prstClr val="black"/>
                </a:solidFill>
                <a:latin typeface="宋体" panose="02010600030101010101" pitchFamily="2" charset="-122"/>
                <a:ea typeface="宋体" panose="02010600030101010101" pitchFamily="2" charset="-122"/>
              </a:rPr>
              <a:t>3+</a:t>
            </a:r>
            <a:r>
              <a:rPr lang="zh-CN" altLang="zh-CN" sz="2400" b="1">
                <a:solidFill>
                  <a:prstClr val="black"/>
                </a:solidFill>
                <a:latin typeface="宋体" panose="02010600030101010101" pitchFamily="2" charset="-122"/>
                <a:ea typeface="宋体" panose="02010600030101010101" pitchFamily="2" charset="-122"/>
              </a:rPr>
              <a:t>与</a:t>
            </a:r>
            <a:r>
              <a:rPr lang="en-US" altLang="zh-CN" sz="2400" b="1">
                <a:solidFill>
                  <a:prstClr val="black"/>
                </a:solidFill>
                <a:latin typeface="宋体" panose="02010600030101010101" pitchFamily="2" charset="-122"/>
                <a:ea typeface="宋体" panose="02010600030101010101" pitchFamily="2" charset="-122"/>
              </a:rPr>
              <a:t>SO</a:t>
            </a:r>
            <a:r>
              <a:rPr lang="en-US" altLang="zh-CN" sz="2400" b="1" baseline="-25000">
                <a:solidFill>
                  <a:prstClr val="black"/>
                </a:solidFill>
                <a:latin typeface="宋体" panose="02010600030101010101" pitchFamily="2" charset="-122"/>
                <a:ea typeface="宋体" panose="02010600030101010101" pitchFamily="2" charset="-122"/>
              </a:rPr>
              <a:t>2</a:t>
            </a:r>
            <a:r>
              <a:rPr lang="zh-CN" altLang="zh-CN" sz="2400" b="1">
                <a:solidFill>
                  <a:prstClr val="black"/>
                </a:solidFill>
                <a:latin typeface="宋体" panose="02010600030101010101" pitchFamily="2" charset="-122"/>
                <a:ea typeface="宋体" panose="02010600030101010101" pitchFamily="2" charset="-122"/>
              </a:rPr>
              <a:t>是否能发生反应。</a:t>
            </a:r>
            <a:endParaRPr lang="zh-CN" altLang="en-US" sz="2400" b="1">
              <a:solidFill>
                <a:prstClr val="black"/>
              </a:solidFill>
              <a:latin typeface="宋体" panose="02010600030101010101" pitchFamily="2" charset="-122"/>
              <a:ea typeface="宋体" panose="02010600030101010101" pitchFamily="2" charset="-122"/>
            </a:endParaRPr>
          </a:p>
        </p:txBody>
      </p:sp>
      <p:sp>
        <p:nvSpPr>
          <p:cNvPr id="4" name="文本框 3"/>
          <p:cNvSpPr txBox="1"/>
          <p:nvPr/>
        </p:nvSpPr>
        <p:spPr>
          <a:xfrm>
            <a:off x="2685327" y="2720051"/>
            <a:ext cx="2245488" cy="400110"/>
          </a:xfrm>
          <a:prstGeom prst="rect">
            <a:avLst/>
          </a:prstGeom>
          <a:noFill/>
          <a:ln w="19050">
            <a:solidFill>
              <a:schemeClr val="tx1"/>
            </a:solidFill>
          </a:ln>
        </p:spPr>
        <p:txBody>
          <a:bodyPr wrap="square" rtlCol="0">
            <a:spAutoFit/>
          </a:bodyPr>
          <a:lstStyle/>
          <a:p>
            <a:r>
              <a:rPr lang="zh-CN" altLang="en-US" sz="2000" b="1">
                <a:solidFill>
                  <a:prstClr val="black"/>
                </a:solidFill>
              </a:rPr>
              <a:t>问题设置引入课题</a:t>
            </a:r>
            <a:endParaRPr lang="zh-CN" altLang="en-US" sz="2000" b="1">
              <a:solidFill>
                <a:prstClr val="black"/>
              </a:solidFill>
            </a:endParaRPr>
          </a:p>
        </p:txBody>
      </p:sp>
      <p:sp>
        <p:nvSpPr>
          <p:cNvPr id="5" name="文本框 4"/>
          <p:cNvSpPr txBox="1"/>
          <p:nvPr/>
        </p:nvSpPr>
        <p:spPr>
          <a:xfrm>
            <a:off x="2685327" y="3537785"/>
            <a:ext cx="2245488" cy="400110"/>
          </a:xfrm>
          <a:prstGeom prst="rect">
            <a:avLst/>
          </a:prstGeom>
          <a:noFill/>
          <a:ln w="19050">
            <a:solidFill>
              <a:schemeClr val="tx1"/>
            </a:solidFill>
          </a:ln>
        </p:spPr>
        <p:txBody>
          <a:bodyPr wrap="square" rtlCol="0">
            <a:spAutoFit/>
          </a:bodyPr>
          <a:lstStyle/>
          <a:p>
            <a:r>
              <a:rPr lang="zh-CN" altLang="en-US" sz="2000" b="1">
                <a:solidFill>
                  <a:prstClr val="black"/>
                </a:solidFill>
              </a:rPr>
              <a:t>学生讨论提出方案</a:t>
            </a:r>
            <a:endParaRPr lang="zh-CN" altLang="en-US" sz="2000" b="1">
              <a:solidFill>
                <a:prstClr val="black"/>
              </a:solidFill>
            </a:endParaRPr>
          </a:p>
        </p:txBody>
      </p:sp>
      <p:sp>
        <p:nvSpPr>
          <p:cNvPr id="6" name="文本框 5"/>
          <p:cNvSpPr txBox="1"/>
          <p:nvPr/>
        </p:nvSpPr>
        <p:spPr>
          <a:xfrm>
            <a:off x="1875099" y="4355519"/>
            <a:ext cx="3495554" cy="400110"/>
          </a:xfrm>
          <a:prstGeom prst="rect">
            <a:avLst/>
          </a:prstGeom>
          <a:noFill/>
          <a:ln w="19050">
            <a:solidFill>
              <a:schemeClr val="tx1"/>
            </a:solidFill>
          </a:ln>
        </p:spPr>
        <p:txBody>
          <a:bodyPr wrap="square" rtlCol="0">
            <a:spAutoFit/>
          </a:bodyPr>
          <a:lstStyle/>
          <a:p>
            <a:r>
              <a:rPr lang="zh-CN" altLang="en-US" sz="2000" b="1">
                <a:solidFill>
                  <a:prstClr val="black"/>
                </a:solidFill>
              </a:rPr>
              <a:t>教师引导、学生讨论评价方案</a:t>
            </a:r>
            <a:endParaRPr lang="zh-CN" altLang="en-US" sz="2000" b="1">
              <a:solidFill>
                <a:prstClr val="black"/>
              </a:solidFill>
            </a:endParaRPr>
          </a:p>
        </p:txBody>
      </p:sp>
      <p:sp>
        <p:nvSpPr>
          <p:cNvPr id="7" name="文本框 6"/>
          <p:cNvSpPr txBox="1"/>
          <p:nvPr/>
        </p:nvSpPr>
        <p:spPr>
          <a:xfrm>
            <a:off x="3049931" y="5242703"/>
            <a:ext cx="1267428" cy="400110"/>
          </a:xfrm>
          <a:prstGeom prst="rect">
            <a:avLst/>
          </a:prstGeom>
          <a:noFill/>
          <a:ln w="19050">
            <a:solidFill>
              <a:schemeClr val="tx1"/>
            </a:solidFill>
          </a:ln>
        </p:spPr>
        <p:txBody>
          <a:bodyPr wrap="square" rtlCol="0">
            <a:spAutoFit/>
          </a:bodyPr>
          <a:lstStyle/>
          <a:p>
            <a:r>
              <a:rPr lang="zh-CN" altLang="en-US" sz="2000" b="1">
                <a:solidFill>
                  <a:prstClr val="black"/>
                </a:solidFill>
              </a:rPr>
              <a:t>实验操作</a:t>
            </a:r>
            <a:endParaRPr lang="zh-CN" altLang="en-US" sz="2000" b="1">
              <a:solidFill>
                <a:prstClr val="black"/>
              </a:solidFill>
            </a:endParaRPr>
          </a:p>
        </p:txBody>
      </p:sp>
      <p:sp>
        <p:nvSpPr>
          <p:cNvPr id="8" name="文本框 7"/>
          <p:cNvSpPr txBox="1"/>
          <p:nvPr/>
        </p:nvSpPr>
        <p:spPr>
          <a:xfrm>
            <a:off x="3049931" y="6036506"/>
            <a:ext cx="1267428" cy="400110"/>
          </a:xfrm>
          <a:prstGeom prst="rect">
            <a:avLst/>
          </a:prstGeom>
          <a:noFill/>
          <a:ln w="19050">
            <a:solidFill>
              <a:schemeClr val="tx1"/>
            </a:solidFill>
          </a:ln>
        </p:spPr>
        <p:txBody>
          <a:bodyPr wrap="square" rtlCol="0">
            <a:spAutoFit/>
          </a:bodyPr>
          <a:lstStyle/>
          <a:p>
            <a:r>
              <a:rPr lang="zh-CN" altLang="en-US" sz="2000" b="1">
                <a:solidFill>
                  <a:prstClr val="black"/>
                </a:solidFill>
              </a:rPr>
              <a:t>总结方法</a:t>
            </a:r>
            <a:endParaRPr lang="zh-CN" altLang="en-US" sz="2000" b="1">
              <a:solidFill>
                <a:prstClr val="black"/>
              </a:solidFill>
            </a:endParaRPr>
          </a:p>
        </p:txBody>
      </p:sp>
      <p:sp>
        <p:nvSpPr>
          <p:cNvPr id="9" name="箭头: 下 8"/>
          <p:cNvSpPr/>
          <p:nvPr/>
        </p:nvSpPr>
        <p:spPr>
          <a:xfrm>
            <a:off x="3646026" y="3120161"/>
            <a:ext cx="219919" cy="40011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 name="箭头: 下 9"/>
          <p:cNvSpPr/>
          <p:nvPr/>
        </p:nvSpPr>
        <p:spPr>
          <a:xfrm>
            <a:off x="3646026" y="3920381"/>
            <a:ext cx="219919" cy="40011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 name="箭头: 下 10"/>
          <p:cNvSpPr/>
          <p:nvPr/>
        </p:nvSpPr>
        <p:spPr>
          <a:xfrm>
            <a:off x="3611302" y="4800274"/>
            <a:ext cx="219919" cy="40011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2" name="箭头: 下 11"/>
          <p:cNvSpPr/>
          <p:nvPr/>
        </p:nvSpPr>
        <p:spPr>
          <a:xfrm>
            <a:off x="3593940" y="5648600"/>
            <a:ext cx="219919" cy="40011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 name="文本框 12"/>
          <p:cNvSpPr txBox="1"/>
          <p:nvPr/>
        </p:nvSpPr>
        <p:spPr>
          <a:xfrm>
            <a:off x="9317621" y="3104773"/>
            <a:ext cx="1342663" cy="1631216"/>
          </a:xfrm>
          <a:prstGeom prst="rect">
            <a:avLst/>
          </a:prstGeom>
          <a:solidFill>
            <a:srgbClr val="92D050"/>
          </a:solidFill>
        </p:spPr>
        <p:txBody>
          <a:bodyPr wrap="square" rtlCol="0">
            <a:spAutoFit/>
          </a:bodyPr>
          <a:lstStyle/>
          <a:p>
            <a:r>
              <a:rPr lang="zh-CN" altLang="en-US" sz="2000" b="1">
                <a:solidFill>
                  <a:prstClr val="black"/>
                </a:solidFill>
              </a:rPr>
              <a:t>整体思维</a:t>
            </a:r>
            <a:endParaRPr lang="en-US" altLang="zh-CN" sz="2000" b="1">
              <a:solidFill>
                <a:prstClr val="black"/>
              </a:solidFill>
            </a:endParaRPr>
          </a:p>
          <a:p>
            <a:endParaRPr lang="en-US" altLang="zh-CN" sz="2000" b="1">
              <a:solidFill>
                <a:prstClr val="black"/>
              </a:solidFill>
            </a:endParaRPr>
          </a:p>
          <a:p>
            <a:r>
              <a:rPr lang="zh-CN" altLang="en-US" sz="2000" b="1">
                <a:solidFill>
                  <a:prstClr val="black"/>
                </a:solidFill>
              </a:rPr>
              <a:t>逻辑分析</a:t>
            </a:r>
            <a:endParaRPr lang="en-US" altLang="zh-CN" sz="2000" b="1">
              <a:solidFill>
                <a:prstClr val="black"/>
              </a:solidFill>
            </a:endParaRPr>
          </a:p>
          <a:p>
            <a:endParaRPr lang="en-US" altLang="zh-CN" sz="2000" b="1">
              <a:solidFill>
                <a:prstClr val="black"/>
              </a:solidFill>
            </a:endParaRPr>
          </a:p>
          <a:p>
            <a:r>
              <a:rPr lang="zh-CN" altLang="en-US" sz="2000" b="1">
                <a:solidFill>
                  <a:prstClr val="black"/>
                </a:solidFill>
              </a:rPr>
              <a:t>迁移应用</a:t>
            </a:r>
            <a:endParaRPr lang="zh-CN" altLang="en-US" b="1">
              <a:solidFill>
                <a:prstClr val="black"/>
              </a:solidFill>
            </a:endParaRPr>
          </a:p>
        </p:txBody>
      </p:sp>
      <p:sp>
        <p:nvSpPr>
          <p:cNvPr id="14" name="文本框 13"/>
          <p:cNvSpPr txBox="1"/>
          <p:nvPr/>
        </p:nvSpPr>
        <p:spPr>
          <a:xfrm>
            <a:off x="6672805" y="2753562"/>
            <a:ext cx="1342663" cy="2246769"/>
          </a:xfrm>
          <a:prstGeom prst="rect">
            <a:avLst/>
          </a:prstGeom>
          <a:solidFill>
            <a:srgbClr val="00B0F0"/>
          </a:solidFill>
        </p:spPr>
        <p:txBody>
          <a:bodyPr wrap="square" rtlCol="0">
            <a:spAutoFit/>
          </a:bodyPr>
          <a:lstStyle/>
          <a:p>
            <a:r>
              <a:rPr lang="zh-CN" altLang="en-US" sz="2000" b="1">
                <a:solidFill>
                  <a:prstClr val="black"/>
                </a:solidFill>
              </a:rPr>
              <a:t>自主建构</a:t>
            </a:r>
            <a:endParaRPr lang="en-US" altLang="zh-CN" sz="2000" b="1">
              <a:solidFill>
                <a:prstClr val="black"/>
              </a:solidFill>
            </a:endParaRPr>
          </a:p>
          <a:p>
            <a:endParaRPr lang="en-US" altLang="zh-CN" sz="2000" b="1">
              <a:solidFill>
                <a:prstClr val="black"/>
              </a:solidFill>
            </a:endParaRPr>
          </a:p>
          <a:p>
            <a:r>
              <a:rPr lang="zh-CN" altLang="en-US" sz="2000" b="1">
                <a:solidFill>
                  <a:prstClr val="black"/>
                </a:solidFill>
              </a:rPr>
              <a:t>实验探究</a:t>
            </a:r>
            <a:endParaRPr lang="en-US" altLang="zh-CN" sz="2000" b="1">
              <a:solidFill>
                <a:prstClr val="black"/>
              </a:solidFill>
            </a:endParaRPr>
          </a:p>
          <a:p>
            <a:endParaRPr lang="en-US" altLang="zh-CN" sz="2000" b="1">
              <a:solidFill>
                <a:prstClr val="black"/>
              </a:solidFill>
            </a:endParaRPr>
          </a:p>
          <a:p>
            <a:r>
              <a:rPr lang="zh-CN" altLang="en-US" sz="2000" b="1">
                <a:solidFill>
                  <a:prstClr val="black"/>
                </a:solidFill>
              </a:rPr>
              <a:t>交流合作</a:t>
            </a:r>
            <a:endParaRPr lang="en-US" altLang="zh-CN" sz="2000" b="1">
              <a:solidFill>
                <a:prstClr val="black"/>
              </a:solidFill>
            </a:endParaRPr>
          </a:p>
          <a:p>
            <a:endParaRPr lang="en-US" altLang="zh-CN" sz="2000" b="1">
              <a:solidFill>
                <a:prstClr val="black"/>
              </a:solidFill>
            </a:endParaRPr>
          </a:p>
          <a:p>
            <a:r>
              <a:rPr lang="zh-CN" altLang="en-US" sz="2000" b="1">
                <a:solidFill>
                  <a:prstClr val="black"/>
                </a:solidFill>
              </a:rPr>
              <a:t>反思总结</a:t>
            </a:r>
            <a:endParaRPr lang="zh-CN" altLang="en-US" b="1">
              <a:solidFill>
                <a:prstClr val="black"/>
              </a:solidFill>
            </a:endParaRPr>
          </a:p>
        </p:txBody>
      </p:sp>
      <p:sp>
        <p:nvSpPr>
          <p:cNvPr id="3" name="灯片编号占位符 2"/>
          <p:cNvSpPr>
            <a:spLocks noGrp="1"/>
          </p:cNvSpPr>
          <p:nvPr>
            <p:ph type="sldNum" sz="quarter" idx="12"/>
          </p:nvPr>
        </p:nvSpPr>
        <p:spPr/>
        <p:txBody>
          <a:bodyPr/>
          <a:lstStyle/>
          <a:p>
            <a:fld id="{8CD793AA-DD8F-4188-BA02-A20ADE0B92F3}"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up)">
                                      <p:cBhvr>
                                        <p:cTn id="11" dur="500"/>
                                        <p:tgtEl>
                                          <p:spTgt spid="9"/>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500"/>
                                        <p:tgtEl>
                                          <p:spTgt spid="5"/>
                                        </p:tgtEl>
                                      </p:cBhvr>
                                    </p:animEffect>
                                  </p:childTnLst>
                                </p:cTn>
                              </p:par>
                            </p:childTnLst>
                          </p:cTn>
                        </p:par>
                        <p:par>
                          <p:cTn id="16" fill="hold">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up)">
                                      <p:cBhvr>
                                        <p:cTn id="19" dur="500"/>
                                        <p:tgtEl>
                                          <p:spTgt spid="10"/>
                                        </p:tgtEl>
                                      </p:cBhvr>
                                    </p:animEffect>
                                  </p:childTnLst>
                                </p:cTn>
                              </p:par>
                            </p:childTnLst>
                          </p:cTn>
                        </p:par>
                        <p:par>
                          <p:cTn id="20" fill="hold">
                            <p:stCondLst>
                              <p:cond delay="2000"/>
                            </p:stCondLst>
                            <p:childTnLst>
                              <p:par>
                                <p:cTn id="21" presetID="22" presetClass="entr" presetSubtype="1"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up)">
                                      <p:cBhvr>
                                        <p:cTn id="23" dur="500"/>
                                        <p:tgtEl>
                                          <p:spTgt spid="6"/>
                                        </p:tgtEl>
                                      </p:cBhvr>
                                    </p:animEffect>
                                  </p:childTnLst>
                                </p:cTn>
                              </p:par>
                            </p:childTnLst>
                          </p:cTn>
                        </p:par>
                        <p:par>
                          <p:cTn id="24" fill="hold">
                            <p:stCondLst>
                              <p:cond delay="2500"/>
                            </p:stCondLst>
                            <p:childTnLst>
                              <p:par>
                                <p:cTn id="25" presetID="22" presetClass="entr" presetSubtype="1" fill="hold" grpId="0" nodeType="after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up)">
                                      <p:cBhvr>
                                        <p:cTn id="27" dur="500"/>
                                        <p:tgtEl>
                                          <p:spTgt spid="11"/>
                                        </p:tgtEl>
                                      </p:cBhvr>
                                    </p:animEffect>
                                  </p:childTnLst>
                                </p:cTn>
                              </p:par>
                            </p:childTnLst>
                          </p:cTn>
                        </p:par>
                        <p:par>
                          <p:cTn id="28" fill="hold">
                            <p:stCondLst>
                              <p:cond delay="3000"/>
                            </p:stCondLst>
                            <p:childTnLst>
                              <p:par>
                                <p:cTn id="29" presetID="22" presetClass="entr" presetSubtype="1" fill="hold" grpId="0" nodeType="after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up)">
                                      <p:cBhvr>
                                        <p:cTn id="31" dur="500"/>
                                        <p:tgtEl>
                                          <p:spTgt spid="7"/>
                                        </p:tgtEl>
                                      </p:cBhvr>
                                    </p:animEffect>
                                  </p:childTnLst>
                                </p:cTn>
                              </p:par>
                            </p:childTnLst>
                          </p:cTn>
                        </p:par>
                        <p:par>
                          <p:cTn id="32" fill="hold">
                            <p:stCondLst>
                              <p:cond delay="3500"/>
                            </p:stCondLst>
                            <p:childTnLst>
                              <p:par>
                                <p:cTn id="33" presetID="22" presetClass="entr" presetSubtype="1" fill="hold" grpId="0" nodeType="after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wipe(up)">
                                      <p:cBhvr>
                                        <p:cTn id="35" dur="500"/>
                                        <p:tgtEl>
                                          <p:spTgt spid="12"/>
                                        </p:tgtEl>
                                      </p:cBhvr>
                                    </p:animEffect>
                                  </p:childTnLst>
                                </p:cTn>
                              </p:par>
                            </p:childTnLst>
                          </p:cTn>
                        </p:par>
                        <p:par>
                          <p:cTn id="36" fill="hold">
                            <p:stCondLst>
                              <p:cond delay="4000"/>
                            </p:stCondLst>
                            <p:childTnLst>
                              <p:par>
                                <p:cTn id="37" presetID="22" presetClass="entr" presetSubtype="8" fill="hold" grpId="0" nodeType="after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wipe(left)">
                                      <p:cBhvr>
                                        <p:cTn id="39" dur="500"/>
                                        <p:tgtEl>
                                          <p:spTgt spid="8"/>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wipe(down)">
                                      <p:cBhvr>
                                        <p:cTn id="44" dur="500"/>
                                        <p:tgtEl>
                                          <p:spTgt spid="14"/>
                                        </p:tgtEl>
                                      </p:cBhvr>
                                    </p:animEffect>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fade">
                                      <p:cBhvr>
                                        <p:cTn id="49" dur="1000"/>
                                        <p:tgtEl>
                                          <p:spTgt spid="13"/>
                                        </p:tgtEl>
                                      </p:cBhvr>
                                    </p:animEffect>
                                    <p:anim calcmode="lin" valueType="num">
                                      <p:cBhvr>
                                        <p:cTn id="50" dur="1000" fill="hold"/>
                                        <p:tgtEl>
                                          <p:spTgt spid="13"/>
                                        </p:tgtEl>
                                        <p:attrNameLst>
                                          <p:attrName>ppt_x</p:attrName>
                                        </p:attrNameLst>
                                      </p:cBhvr>
                                      <p:tavLst>
                                        <p:tav tm="0">
                                          <p:val>
                                            <p:strVal val="#ppt_x"/>
                                          </p:val>
                                        </p:tav>
                                        <p:tav tm="100000">
                                          <p:val>
                                            <p:strVal val="#ppt_x"/>
                                          </p:val>
                                        </p:tav>
                                      </p:tavLst>
                                    </p:anim>
                                    <p:anim calcmode="lin" valueType="num">
                                      <p:cBhvr>
                                        <p:cTn id="5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P spid="11" grpId="0"/>
      <p:bldP spid="12" grpId="0"/>
      <p:bldP spid="13" grpId="0"/>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tretch>
            <a:fillRect/>
          </a:stretch>
        </a:blipFill>
        <a:effectLst/>
      </p:bgPr>
    </p:bg>
    <p:spTree>
      <p:nvGrpSpPr>
        <p:cNvPr id="1" name=""/>
        <p:cNvGrpSpPr/>
        <p:nvPr/>
      </p:nvGrpSpPr>
      <p:grpSpPr>
        <a:xfrm>
          <a:off x="0" y="0"/>
          <a:ext cx="0" cy="0"/>
          <a:chOff x="0" y="0"/>
          <a:chExt cx="0" cy="0"/>
        </a:xfrm>
      </p:grpSpPr>
      <p:sp>
        <p:nvSpPr>
          <p:cNvPr id="5" name="Rectangle 2"/>
          <p:cNvSpPr txBox="1">
            <a:spLocks noChangeArrowheads="1"/>
          </p:cNvSpPr>
          <p:nvPr/>
        </p:nvSpPr>
        <p:spPr>
          <a:xfrm>
            <a:off x="-193195" y="274687"/>
            <a:ext cx="7775788" cy="513121"/>
          </a:xfrm>
          <a:prstGeom prst="rect">
            <a:avLst/>
          </a:prstGeom>
        </p:spPr>
        <p:txBody>
          <a:bodyP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base">
              <a:spcAft>
                <a:spcPct val="0"/>
              </a:spcAft>
              <a:buFont typeface="Arial" panose="020B0604020202020204" pitchFamily="34" charset="0"/>
              <a:buNone/>
            </a:pPr>
            <a:endParaRPr lang="zh-CN" altLang="en-US" sz="3200" b="1">
              <a:solidFill>
                <a:srgbClr val="C00000"/>
              </a:solidFill>
              <a:latin typeface="微软雅黑" panose="020B0503020204020204" pitchFamily="34" charset="-122"/>
            </a:endParaRPr>
          </a:p>
        </p:txBody>
      </p:sp>
      <p:sp>
        <p:nvSpPr>
          <p:cNvPr id="9" name="矩形 8"/>
          <p:cNvSpPr/>
          <p:nvPr/>
        </p:nvSpPr>
        <p:spPr>
          <a:xfrm>
            <a:off x="4186580" y="5764010"/>
            <a:ext cx="3877985" cy="584775"/>
          </a:xfrm>
          <a:prstGeom prst="rect">
            <a:avLst/>
          </a:prstGeom>
        </p:spPr>
        <p:txBody>
          <a:bodyPr wrap="none">
            <a:spAutoFit/>
          </a:bodyPr>
          <a:lstStyle/>
          <a:p>
            <a:pPr fontAlgn="base">
              <a:spcBef>
                <a:spcPct val="0"/>
              </a:spcBef>
              <a:spcAft>
                <a:spcPct val="0"/>
              </a:spcAft>
              <a:buFont typeface="Arial" panose="020B0604020202020204" pitchFamily="34" charset="0"/>
              <a:buNone/>
            </a:pPr>
            <a:r>
              <a:rPr lang="zh-CN" altLang="en-US" sz="3200">
                <a:solidFill>
                  <a:srgbClr val="294A5A"/>
                </a:solidFill>
                <a:latin typeface="微软雅黑" panose="020B0503020204020204" pitchFamily="34" charset="-122"/>
              </a:rPr>
              <a:t>化</a:t>
            </a:r>
            <a:r>
              <a:rPr lang="zh-CN" altLang="en-US" sz="3200" smtClean="0">
                <a:solidFill>
                  <a:srgbClr val="294A5A"/>
                </a:solidFill>
                <a:latin typeface="微软雅黑" panose="020B0503020204020204" pitchFamily="34" charset="-122"/>
              </a:rPr>
              <a:t>学学科</a:t>
            </a:r>
            <a:r>
              <a:rPr lang="zh-CN" altLang="en-US" sz="3200">
                <a:solidFill>
                  <a:srgbClr val="294A5A"/>
                </a:solidFill>
                <a:latin typeface="微软雅黑" panose="020B0503020204020204" pitchFamily="34" charset="-122"/>
              </a:rPr>
              <a:t>的核心价值</a:t>
            </a:r>
            <a:endParaRPr lang="zh-CN" altLang="en-US" sz="3200">
              <a:solidFill>
                <a:srgbClr val="294A5A"/>
              </a:solidFill>
              <a:latin typeface="微软雅黑" panose="020B0503020204020204" pitchFamily="34" charset="-122"/>
            </a:endParaRPr>
          </a:p>
        </p:txBody>
      </p:sp>
      <p:grpSp>
        <p:nvGrpSpPr>
          <p:cNvPr id="2" name="PA_组合 42"/>
          <p:cNvGrpSpPr/>
          <p:nvPr>
            <p:custDataLst>
              <p:tags r:id="rId2"/>
            </p:custDataLst>
          </p:nvPr>
        </p:nvGrpSpPr>
        <p:grpSpPr>
          <a:xfrm>
            <a:off x="4267200" y="2089069"/>
            <a:ext cx="3657600" cy="3435232"/>
            <a:chOff x="3842034" y="395399"/>
            <a:chExt cx="4507933" cy="4233868"/>
          </a:xfrm>
        </p:grpSpPr>
        <p:sp>
          <p:nvSpPr>
            <p:cNvPr id="19" name="任意多边形: 形状 8"/>
            <p:cNvSpPr/>
            <p:nvPr/>
          </p:nvSpPr>
          <p:spPr>
            <a:xfrm>
              <a:off x="4859220" y="395399"/>
              <a:ext cx="1236780" cy="2273681"/>
            </a:xfrm>
            <a:custGeom>
              <a:avLst/>
              <a:gdLst>
                <a:gd name="connsiteX0" fmla="*/ 1236780 w 1236780"/>
                <a:gd name="connsiteY0" fmla="*/ 0 h 2273681"/>
                <a:gd name="connsiteX1" fmla="*/ 1236780 w 1236780"/>
                <a:gd name="connsiteY1" fmla="*/ 439552 h 2273681"/>
                <a:gd name="connsiteX2" fmla="*/ 439552 w 1236780"/>
                <a:gd name="connsiteY2" fmla="*/ 1236780 h 2273681"/>
                <a:gd name="connsiteX3" fmla="*/ 715054 w 1236780"/>
                <a:gd name="connsiteY3" fmla="*/ 1839602 h 2273681"/>
                <a:gd name="connsiteX4" fmla="*/ 762725 w 1236780"/>
                <a:gd name="connsiteY4" fmla="*/ 1876147 h 2273681"/>
                <a:gd name="connsiteX5" fmla="*/ 563959 w 1236780"/>
                <a:gd name="connsiteY5" fmla="*/ 2273681 h 2273681"/>
                <a:gd name="connsiteX6" fmla="*/ 545285 w 1236780"/>
                <a:gd name="connsiteY6" fmla="*/ 2262337 h 2273681"/>
                <a:gd name="connsiteX7" fmla="*/ 0 w 1236780"/>
                <a:gd name="connsiteY7" fmla="*/ 1236780 h 2273681"/>
                <a:gd name="connsiteX8" fmla="*/ 1236780 w 1236780"/>
                <a:gd name="connsiteY8" fmla="*/ 0 h 2273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6780" h="2273681">
                  <a:moveTo>
                    <a:pt x="1236780" y="0"/>
                  </a:moveTo>
                  <a:lnTo>
                    <a:pt x="1236780" y="439552"/>
                  </a:lnTo>
                  <a:cubicBezTo>
                    <a:pt x="796484" y="439552"/>
                    <a:pt x="439552" y="796484"/>
                    <a:pt x="439552" y="1236780"/>
                  </a:cubicBezTo>
                  <a:cubicBezTo>
                    <a:pt x="439552" y="1477567"/>
                    <a:pt x="546301" y="1693422"/>
                    <a:pt x="715054" y="1839602"/>
                  </a:cubicBezTo>
                  <a:lnTo>
                    <a:pt x="762725" y="1876147"/>
                  </a:lnTo>
                  <a:lnTo>
                    <a:pt x="563959" y="2273681"/>
                  </a:lnTo>
                  <a:lnTo>
                    <a:pt x="545285" y="2262337"/>
                  </a:lnTo>
                  <a:cubicBezTo>
                    <a:pt x="216299" y="2040079"/>
                    <a:pt x="0" y="1663689"/>
                    <a:pt x="0" y="1236780"/>
                  </a:cubicBezTo>
                  <a:cubicBezTo>
                    <a:pt x="0" y="553725"/>
                    <a:pt x="553725" y="0"/>
                    <a:pt x="1236780" y="0"/>
                  </a:cubicBezTo>
                  <a:close/>
                </a:path>
              </a:pathLst>
            </a:custGeom>
            <a:solidFill>
              <a:srgbClr val="595959"/>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ct val="0"/>
                </a:spcBef>
                <a:spcAft>
                  <a:spcPct val="0"/>
                </a:spcAft>
                <a:defRPr/>
              </a:pPr>
              <a:endParaRPr>
                <a:solidFill>
                  <a:srgbClr val="FFFFFF"/>
                </a:solidFill>
                <a:latin typeface="微软雅黑" panose="020B0503020204020204" pitchFamily="34" charset="-122"/>
                <a:cs typeface="+mn-ea"/>
                <a:sym typeface="+mn-lt"/>
              </a:endParaRPr>
            </a:p>
          </p:txBody>
        </p:sp>
        <p:sp>
          <p:nvSpPr>
            <p:cNvPr id="20" name="任意多边形: 形状 9"/>
            <p:cNvSpPr/>
            <p:nvPr/>
          </p:nvSpPr>
          <p:spPr>
            <a:xfrm>
              <a:off x="3842034" y="2155706"/>
              <a:ext cx="2473561" cy="2473561"/>
            </a:xfrm>
            <a:custGeom>
              <a:avLst/>
              <a:gdLst>
                <a:gd name="connsiteX0" fmla="*/ 1236780 w 2473561"/>
                <a:gd name="connsiteY0" fmla="*/ 0 h 2473560"/>
                <a:gd name="connsiteX1" fmla="*/ 2324287 w 2473561"/>
                <a:gd name="connsiteY1" fmla="*/ 647257 h 2473560"/>
                <a:gd name="connsiteX2" fmla="*/ 2353068 w 2473561"/>
                <a:gd name="connsiteY2" fmla="*/ 707001 h 2473560"/>
                <a:gd name="connsiteX3" fmla="*/ 2253968 w 2473561"/>
                <a:gd name="connsiteY3" fmla="*/ 713252 h 2473560"/>
                <a:gd name="connsiteX4" fmla="*/ 1664446 w 2473561"/>
                <a:gd name="connsiteY4" fmla="*/ 563979 h 2473560"/>
                <a:gd name="connsiteX5" fmla="*/ 1617542 w 2473561"/>
                <a:gd name="connsiteY5" fmla="*/ 535485 h 2473560"/>
                <a:gd name="connsiteX6" fmla="*/ 1581146 w 2473561"/>
                <a:gd name="connsiteY6" fmla="*/ 513373 h 2473560"/>
                <a:gd name="connsiteX7" fmla="*/ 1578271 w 2473561"/>
                <a:gd name="connsiteY7" fmla="*/ 519123 h 2473560"/>
                <a:gd name="connsiteX8" fmla="*/ 1547096 w 2473561"/>
                <a:gd name="connsiteY8" fmla="*/ 502202 h 2473560"/>
                <a:gd name="connsiteX9" fmla="*/ 1236779 w 2473561"/>
                <a:gd name="connsiteY9" fmla="*/ 439552 h 2473560"/>
                <a:gd name="connsiteX10" fmla="*/ 439551 w 2473561"/>
                <a:gd name="connsiteY10" fmla="*/ 1236780 h 2473560"/>
                <a:gd name="connsiteX11" fmla="*/ 1236779 w 2473561"/>
                <a:gd name="connsiteY11" fmla="*/ 2034008 h 2473560"/>
                <a:gd name="connsiteX12" fmla="*/ 2029891 w 2473561"/>
                <a:gd name="connsiteY12" fmla="*/ 1318292 h 2473560"/>
                <a:gd name="connsiteX13" fmla="*/ 2033993 w 2473561"/>
                <a:gd name="connsiteY13" fmla="*/ 1237062 h 2473560"/>
                <a:gd name="connsiteX14" fmla="*/ 2033994 w 2473561"/>
                <a:gd name="connsiteY14" fmla="*/ 1237062 h 2473560"/>
                <a:gd name="connsiteX15" fmla="*/ 2034008 w 2473561"/>
                <a:gd name="connsiteY15" fmla="*/ 1236781 h 2473560"/>
                <a:gd name="connsiteX16" fmla="*/ 1682518 w 2473561"/>
                <a:gd name="connsiteY16" fmla="*/ 575707 h 2473560"/>
                <a:gd name="connsiteX17" fmla="*/ 1578272 w 2473561"/>
                <a:gd name="connsiteY17" fmla="*/ 519124 h 2473560"/>
                <a:gd name="connsiteX18" fmla="*/ 1581147 w 2473561"/>
                <a:gd name="connsiteY18" fmla="*/ 513374 h 2473560"/>
                <a:gd name="connsiteX19" fmla="*/ 1617543 w 2473561"/>
                <a:gd name="connsiteY19" fmla="*/ 535486 h 2473560"/>
                <a:gd name="connsiteX20" fmla="*/ 1664447 w 2473561"/>
                <a:gd name="connsiteY20" fmla="*/ 563980 h 2473560"/>
                <a:gd name="connsiteX21" fmla="*/ 2253969 w 2473561"/>
                <a:gd name="connsiteY21" fmla="*/ 713253 h 2473560"/>
                <a:gd name="connsiteX22" fmla="*/ 2353069 w 2473561"/>
                <a:gd name="connsiteY22" fmla="*/ 707002 h 2473560"/>
                <a:gd name="connsiteX23" fmla="*/ 2376369 w 2473561"/>
                <a:gd name="connsiteY23" fmla="*/ 755370 h 2473560"/>
                <a:gd name="connsiteX24" fmla="*/ 2473561 w 2473561"/>
                <a:gd name="connsiteY24" fmla="*/ 1236781 h 2473560"/>
                <a:gd name="connsiteX25" fmla="*/ 2473547 w 2473561"/>
                <a:gd name="connsiteY25" fmla="*/ 1237063 h 2473560"/>
                <a:gd name="connsiteX26" fmla="*/ 2473546 w 2473561"/>
                <a:gd name="connsiteY26" fmla="*/ 1237063 h 2473560"/>
                <a:gd name="connsiteX27" fmla="*/ 2467175 w 2473561"/>
                <a:gd name="connsiteY27" fmla="*/ 1363234 h 2473560"/>
                <a:gd name="connsiteX28" fmla="*/ 1236780 w 2473561"/>
                <a:gd name="connsiteY28" fmla="*/ 2473560 h 2473560"/>
                <a:gd name="connsiteX29" fmla="*/ 0 w 2473561"/>
                <a:gd name="connsiteY29" fmla="*/ 1236780 h 2473560"/>
                <a:gd name="connsiteX30" fmla="*/ 1236780 w 2473561"/>
                <a:gd name="connsiteY30" fmla="*/ 0 h 2473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473561" h="2473560">
                  <a:moveTo>
                    <a:pt x="1236780" y="0"/>
                  </a:moveTo>
                  <a:cubicBezTo>
                    <a:pt x="1706381" y="0"/>
                    <a:pt x="2114852" y="261721"/>
                    <a:pt x="2324287" y="647257"/>
                  </a:cubicBezTo>
                  <a:lnTo>
                    <a:pt x="2353068" y="707001"/>
                  </a:lnTo>
                  <a:lnTo>
                    <a:pt x="2253968" y="713252"/>
                  </a:lnTo>
                  <a:cubicBezTo>
                    <a:pt x="2040514" y="713252"/>
                    <a:pt x="1839689" y="659178"/>
                    <a:pt x="1664446" y="563979"/>
                  </a:cubicBezTo>
                  <a:lnTo>
                    <a:pt x="1617542" y="535485"/>
                  </a:lnTo>
                  <a:lnTo>
                    <a:pt x="1581146" y="513373"/>
                  </a:lnTo>
                  <a:lnTo>
                    <a:pt x="1578271" y="519123"/>
                  </a:lnTo>
                  <a:lnTo>
                    <a:pt x="1547096" y="502202"/>
                  </a:lnTo>
                  <a:cubicBezTo>
                    <a:pt x="1451717" y="461860"/>
                    <a:pt x="1346853" y="439552"/>
                    <a:pt x="1236779" y="439552"/>
                  </a:cubicBezTo>
                  <a:cubicBezTo>
                    <a:pt x="796482" y="439552"/>
                    <a:pt x="439551" y="796483"/>
                    <a:pt x="439551" y="1236780"/>
                  </a:cubicBezTo>
                  <a:cubicBezTo>
                    <a:pt x="439551" y="1677077"/>
                    <a:pt x="796482" y="2034008"/>
                    <a:pt x="1236779" y="2034008"/>
                  </a:cubicBezTo>
                  <a:cubicBezTo>
                    <a:pt x="1649558" y="2034008"/>
                    <a:pt x="1989065" y="1720299"/>
                    <a:pt x="2029891" y="1318292"/>
                  </a:cubicBezTo>
                  <a:lnTo>
                    <a:pt x="2033993" y="1237062"/>
                  </a:lnTo>
                  <a:lnTo>
                    <a:pt x="2033994" y="1237062"/>
                  </a:lnTo>
                  <a:lnTo>
                    <a:pt x="2034008" y="1236781"/>
                  </a:lnTo>
                  <a:cubicBezTo>
                    <a:pt x="2034008" y="961596"/>
                    <a:pt x="1894582" y="718975"/>
                    <a:pt x="1682518" y="575707"/>
                  </a:cubicBezTo>
                  <a:lnTo>
                    <a:pt x="1578272" y="519124"/>
                  </a:lnTo>
                  <a:lnTo>
                    <a:pt x="1581147" y="513374"/>
                  </a:lnTo>
                  <a:lnTo>
                    <a:pt x="1617543" y="535486"/>
                  </a:lnTo>
                  <a:lnTo>
                    <a:pt x="1664447" y="563980"/>
                  </a:lnTo>
                  <a:cubicBezTo>
                    <a:pt x="1839690" y="659179"/>
                    <a:pt x="2040515" y="713253"/>
                    <a:pt x="2253969" y="713253"/>
                  </a:cubicBezTo>
                  <a:lnTo>
                    <a:pt x="2353069" y="707002"/>
                  </a:lnTo>
                  <a:lnTo>
                    <a:pt x="2376369" y="755370"/>
                  </a:lnTo>
                  <a:cubicBezTo>
                    <a:pt x="2438953" y="903337"/>
                    <a:pt x="2473561" y="1066017"/>
                    <a:pt x="2473561" y="1236781"/>
                  </a:cubicBezTo>
                  <a:lnTo>
                    <a:pt x="2473547" y="1237063"/>
                  </a:lnTo>
                  <a:lnTo>
                    <a:pt x="2473546" y="1237063"/>
                  </a:lnTo>
                  <a:lnTo>
                    <a:pt x="2467175" y="1363234"/>
                  </a:lnTo>
                  <a:cubicBezTo>
                    <a:pt x="2403839" y="1986888"/>
                    <a:pt x="1877144" y="2473560"/>
                    <a:pt x="1236780" y="2473560"/>
                  </a:cubicBezTo>
                  <a:cubicBezTo>
                    <a:pt x="553725" y="2473560"/>
                    <a:pt x="0" y="1919835"/>
                    <a:pt x="0" y="1236780"/>
                  </a:cubicBezTo>
                  <a:cubicBezTo>
                    <a:pt x="0" y="553725"/>
                    <a:pt x="553725" y="0"/>
                    <a:pt x="1236780" y="0"/>
                  </a:cubicBezTo>
                  <a:close/>
                </a:path>
              </a:pathLst>
            </a:custGeom>
            <a:solidFill>
              <a:srgbClr val="B99074"/>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ct val="0"/>
                </a:spcBef>
                <a:spcAft>
                  <a:spcPct val="0"/>
                </a:spcAft>
                <a:defRPr/>
              </a:pPr>
              <a:endParaRPr>
                <a:solidFill>
                  <a:srgbClr val="FFFFFF"/>
                </a:solidFill>
                <a:latin typeface="微软雅黑" panose="020B0503020204020204" pitchFamily="34" charset="-122"/>
                <a:cs typeface="+mn-ea"/>
                <a:sym typeface="+mn-lt"/>
              </a:endParaRPr>
            </a:p>
          </p:txBody>
        </p:sp>
        <p:sp>
          <p:nvSpPr>
            <p:cNvPr id="21" name="任意多边形: 形状 10"/>
            <p:cNvSpPr/>
            <p:nvPr/>
          </p:nvSpPr>
          <p:spPr>
            <a:xfrm>
              <a:off x="5876407" y="2155706"/>
              <a:ext cx="2473560" cy="2473560"/>
            </a:xfrm>
            <a:custGeom>
              <a:avLst/>
              <a:gdLst>
                <a:gd name="connsiteX0" fmla="*/ 892415 w 2473560"/>
                <a:gd name="connsiteY0" fmla="*/ 513375 h 2473560"/>
                <a:gd name="connsiteX1" fmla="*/ 858322 w 2473560"/>
                <a:gd name="connsiteY1" fmla="*/ 534087 h 2473560"/>
                <a:gd name="connsiteX2" fmla="*/ 809118 w 2473560"/>
                <a:gd name="connsiteY2" fmla="*/ 563979 h 2473560"/>
                <a:gd name="connsiteX3" fmla="*/ 377116 w 2473560"/>
                <a:gd name="connsiteY3" fmla="*/ 703315 h 2473560"/>
                <a:gd name="connsiteX4" fmla="*/ 318695 w 2473560"/>
                <a:gd name="connsiteY4" fmla="*/ 707001 h 2473560"/>
                <a:gd name="connsiteX5" fmla="*/ 341995 w 2473560"/>
                <a:gd name="connsiteY5" fmla="*/ 755369 h 2473560"/>
                <a:gd name="connsiteX6" fmla="*/ 439187 w 2473560"/>
                <a:gd name="connsiteY6" fmla="*/ 1236780 h 2473560"/>
                <a:gd name="connsiteX7" fmla="*/ 439173 w 2473560"/>
                <a:gd name="connsiteY7" fmla="*/ 1237062 h 2473560"/>
                <a:gd name="connsiteX8" fmla="*/ 439174 w 2473560"/>
                <a:gd name="connsiteY8" fmla="*/ 1237062 h 2473560"/>
                <a:gd name="connsiteX9" fmla="*/ 439188 w 2473560"/>
                <a:gd name="connsiteY9" fmla="*/ 1236781 h 2473560"/>
                <a:gd name="connsiteX10" fmla="*/ 341996 w 2473560"/>
                <a:gd name="connsiteY10" fmla="*/ 755370 h 2473560"/>
                <a:gd name="connsiteX11" fmla="*/ 318696 w 2473560"/>
                <a:gd name="connsiteY11" fmla="*/ 707002 h 2473560"/>
                <a:gd name="connsiteX12" fmla="*/ 377117 w 2473560"/>
                <a:gd name="connsiteY12" fmla="*/ 703316 h 2473560"/>
                <a:gd name="connsiteX13" fmla="*/ 809119 w 2473560"/>
                <a:gd name="connsiteY13" fmla="*/ 563980 h 2473560"/>
                <a:gd name="connsiteX14" fmla="*/ 858323 w 2473560"/>
                <a:gd name="connsiteY14" fmla="*/ 534088 h 2473560"/>
                <a:gd name="connsiteX15" fmla="*/ 892416 w 2473560"/>
                <a:gd name="connsiteY15" fmla="*/ 513376 h 2473560"/>
                <a:gd name="connsiteX16" fmla="*/ 1236779 w 2473560"/>
                <a:gd name="connsiteY16" fmla="*/ 439552 h 2473560"/>
                <a:gd name="connsiteX17" fmla="*/ 926462 w 2473560"/>
                <a:gd name="connsiteY17" fmla="*/ 502202 h 2473560"/>
                <a:gd name="connsiteX18" fmla="*/ 895290 w 2473560"/>
                <a:gd name="connsiteY18" fmla="*/ 519122 h 2473560"/>
                <a:gd name="connsiteX19" fmla="*/ 895290 w 2473560"/>
                <a:gd name="connsiteY19" fmla="*/ 519123 h 2473560"/>
                <a:gd name="connsiteX20" fmla="*/ 791042 w 2473560"/>
                <a:gd name="connsiteY20" fmla="*/ 575707 h 2473560"/>
                <a:gd name="connsiteX21" fmla="*/ 439552 w 2473560"/>
                <a:gd name="connsiteY21" fmla="*/ 1236781 h 2473560"/>
                <a:gd name="connsiteX22" fmla="*/ 439566 w 2473560"/>
                <a:gd name="connsiteY22" fmla="*/ 1237063 h 2473560"/>
                <a:gd name="connsiteX23" fmla="*/ 439565 w 2473560"/>
                <a:gd name="connsiteY23" fmla="*/ 1237063 h 2473560"/>
                <a:gd name="connsiteX24" fmla="*/ 443667 w 2473560"/>
                <a:gd name="connsiteY24" fmla="*/ 1318292 h 2473560"/>
                <a:gd name="connsiteX25" fmla="*/ 1236779 w 2473560"/>
                <a:gd name="connsiteY25" fmla="*/ 2034008 h 2473560"/>
                <a:gd name="connsiteX26" fmla="*/ 2034007 w 2473560"/>
                <a:gd name="connsiteY26" fmla="*/ 1236780 h 2473560"/>
                <a:gd name="connsiteX27" fmla="*/ 1236779 w 2473560"/>
                <a:gd name="connsiteY27" fmla="*/ 439552 h 2473560"/>
                <a:gd name="connsiteX28" fmla="*/ 1236780 w 2473560"/>
                <a:gd name="connsiteY28" fmla="*/ 0 h 2473560"/>
                <a:gd name="connsiteX29" fmla="*/ 2473560 w 2473560"/>
                <a:gd name="connsiteY29" fmla="*/ 1236780 h 2473560"/>
                <a:gd name="connsiteX30" fmla="*/ 1236780 w 2473560"/>
                <a:gd name="connsiteY30" fmla="*/ 2473560 h 2473560"/>
                <a:gd name="connsiteX31" fmla="*/ 0 w 2473560"/>
                <a:gd name="connsiteY31" fmla="*/ 1236780 h 2473560"/>
                <a:gd name="connsiteX32" fmla="*/ 1236780 w 2473560"/>
                <a:gd name="connsiteY32" fmla="*/ 0 h 2473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473560" h="2473560">
                  <a:moveTo>
                    <a:pt x="892415" y="513375"/>
                  </a:moveTo>
                  <a:lnTo>
                    <a:pt x="858322" y="534087"/>
                  </a:lnTo>
                  <a:lnTo>
                    <a:pt x="809118" y="563979"/>
                  </a:lnTo>
                  <a:cubicBezTo>
                    <a:pt x="677685" y="635378"/>
                    <a:pt x="531863" y="683645"/>
                    <a:pt x="377116" y="703315"/>
                  </a:cubicBezTo>
                  <a:lnTo>
                    <a:pt x="318695" y="707001"/>
                  </a:lnTo>
                  <a:lnTo>
                    <a:pt x="341995" y="755369"/>
                  </a:lnTo>
                  <a:cubicBezTo>
                    <a:pt x="404579" y="903336"/>
                    <a:pt x="439187" y="1066016"/>
                    <a:pt x="439187" y="1236780"/>
                  </a:cubicBezTo>
                  <a:lnTo>
                    <a:pt x="439173" y="1237062"/>
                  </a:lnTo>
                  <a:lnTo>
                    <a:pt x="439174" y="1237062"/>
                  </a:lnTo>
                  <a:lnTo>
                    <a:pt x="439188" y="1236781"/>
                  </a:lnTo>
                  <a:cubicBezTo>
                    <a:pt x="439188" y="1066017"/>
                    <a:pt x="404580" y="903337"/>
                    <a:pt x="341996" y="755370"/>
                  </a:cubicBezTo>
                  <a:lnTo>
                    <a:pt x="318696" y="707002"/>
                  </a:lnTo>
                  <a:lnTo>
                    <a:pt x="377117" y="703316"/>
                  </a:lnTo>
                  <a:cubicBezTo>
                    <a:pt x="531864" y="683646"/>
                    <a:pt x="677686" y="635379"/>
                    <a:pt x="809119" y="563980"/>
                  </a:cubicBezTo>
                  <a:lnTo>
                    <a:pt x="858323" y="534088"/>
                  </a:lnTo>
                  <a:lnTo>
                    <a:pt x="892416" y="513376"/>
                  </a:lnTo>
                  <a:close/>
                  <a:moveTo>
                    <a:pt x="1236779" y="439552"/>
                  </a:moveTo>
                  <a:cubicBezTo>
                    <a:pt x="1126705" y="439552"/>
                    <a:pt x="1021841" y="461860"/>
                    <a:pt x="926462" y="502202"/>
                  </a:cubicBezTo>
                  <a:lnTo>
                    <a:pt x="895290" y="519122"/>
                  </a:lnTo>
                  <a:lnTo>
                    <a:pt x="895290" y="519123"/>
                  </a:lnTo>
                  <a:lnTo>
                    <a:pt x="791042" y="575707"/>
                  </a:lnTo>
                  <a:cubicBezTo>
                    <a:pt x="578978" y="718975"/>
                    <a:pt x="439552" y="961596"/>
                    <a:pt x="439552" y="1236781"/>
                  </a:cubicBezTo>
                  <a:lnTo>
                    <a:pt x="439566" y="1237063"/>
                  </a:lnTo>
                  <a:lnTo>
                    <a:pt x="439565" y="1237063"/>
                  </a:lnTo>
                  <a:lnTo>
                    <a:pt x="443667" y="1318292"/>
                  </a:lnTo>
                  <a:cubicBezTo>
                    <a:pt x="484493" y="1720299"/>
                    <a:pt x="824001" y="2034008"/>
                    <a:pt x="1236779" y="2034008"/>
                  </a:cubicBezTo>
                  <a:cubicBezTo>
                    <a:pt x="1677076" y="2034008"/>
                    <a:pt x="2034007" y="1677077"/>
                    <a:pt x="2034007" y="1236780"/>
                  </a:cubicBezTo>
                  <a:cubicBezTo>
                    <a:pt x="2034007" y="796483"/>
                    <a:pt x="1677076" y="439552"/>
                    <a:pt x="1236779" y="439552"/>
                  </a:cubicBezTo>
                  <a:close/>
                  <a:moveTo>
                    <a:pt x="1236780" y="0"/>
                  </a:moveTo>
                  <a:cubicBezTo>
                    <a:pt x="1919835" y="0"/>
                    <a:pt x="2473560" y="553725"/>
                    <a:pt x="2473560" y="1236780"/>
                  </a:cubicBezTo>
                  <a:cubicBezTo>
                    <a:pt x="2473560" y="1919835"/>
                    <a:pt x="1919835" y="2473560"/>
                    <a:pt x="1236780" y="2473560"/>
                  </a:cubicBezTo>
                  <a:cubicBezTo>
                    <a:pt x="553725" y="2473560"/>
                    <a:pt x="0" y="1919835"/>
                    <a:pt x="0" y="1236780"/>
                  </a:cubicBezTo>
                  <a:cubicBezTo>
                    <a:pt x="0" y="553725"/>
                    <a:pt x="553725" y="0"/>
                    <a:pt x="1236780" y="0"/>
                  </a:cubicBezTo>
                  <a:close/>
                </a:path>
              </a:pathLst>
            </a:custGeom>
            <a:solidFill>
              <a:srgbClr val="B99074"/>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ct val="0"/>
                </a:spcBef>
                <a:spcAft>
                  <a:spcPct val="0"/>
                </a:spcAft>
                <a:defRPr/>
              </a:pPr>
              <a:endParaRPr>
                <a:solidFill>
                  <a:srgbClr val="FFFFFF"/>
                </a:solidFill>
                <a:latin typeface="微软雅黑" panose="020B0503020204020204" pitchFamily="34" charset="-122"/>
                <a:cs typeface="+mn-ea"/>
                <a:sym typeface="+mn-lt"/>
              </a:endParaRPr>
            </a:p>
          </p:txBody>
        </p:sp>
        <p:sp>
          <p:nvSpPr>
            <p:cNvPr id="22" name="任意多边形: 形状 12"/>
            <p:cNvSpPr/>
            <p:nvPr/>
          </p:nvSpPr>
          <p:spPr>
            <a:xfrm>
              <a:off x="6096000" y="395399"/>
              <a:ext cx="1236780" cy="2473559"/>
            </a:xfrm>
            <a:custGeom>
              <a:avLst/>
              <a:gdLst>
                <a:gd name="connsiteX0" fmla="*/ 0 w 1236780"/>
                <a:gd name="connsiteY0" fmla="*/ 0 h 2473559"/>
                <a:gd name="connsiteX1" fmla="*/ 1236780 w 1236780"/>
                <a:gd name="connsiteY1" fmla="*/ 1236780 h 2473559"/>
                <a:gd name="connsiteX2" fmla="*/ 691496 w 1236780"/>
                <a:gd name="connsiteY2" fmla="*/ 2262337 h 2473559"/>
                <a:gd name="connsiteX3" fmla="*/ 672821 w 1236780"/>
                <a:gd name="connsiteY3" fmla="*/ 2273683 h 2473559"/>
                <a:gd name="connsiteX4" fmla="*/ 672821 w 1236780"/>
                <a:gd name="connsiteY4" fmla="*/ 2273682 h 2473559"/>
                <a:gd name="connsiteX5" fmla="*/ 638728 w 1236780"/>
                <a:gd name="connsiteY5" fmla="*/ 2294394 h 2473559"/>
                <a:gd name="connsiteX6" fmla="*/ 589524 w 1236780"/>
                <a:gd name="connsiteY6" fmla="*/ 2324286 h 2473559"/>
                <a:gd name="connsiteX7" fmla="*/ 1 w 1236780"/>
                <a:gd name="connsiteY7" fmla="*/ 2473559 h 2473559"/>
                <a:gd name="connsiteX8" fmla="*/ 0 w 1236780"/>
                <a:gd name="connsiteY8" fmla="*/ 2473559 h 2473559"/>
                <a:gd name="connsiteX9" fmla="*/ 0 w 1236780"/>
                <a:gd name="connsiteY9" fmla="*/ 2034007 h 2473559"/>
                <a:gd name="connsiteX10" fmla="*/ 1 w 1236780"/>
                <a:gd name="connsiteY10" fmla="*/ 2034007 h 2473559"/>
                <a:gd name="connsiteX11" fmla="*/ 310318 w 1236780"/>
                <a:gd name="connsiteY11" fmla="*/ 1971357 h 2473559"/>
                <a:gd name="connsiteX12" fmla="*/ 441584 w 1236780"/>
                <a:gd name="connsiteY12" fmla="*/ 1900110 h 2473559"/>
                <a:gd name="connsiteX13" fmla="*/ 441584 w 1236780"/>
                <a:gd name="connsiteY13" fmla="*/ 1900109 h 2473559"/>
                <a:gd name="connsiteX14" fmla="*/ 445738 w 1236780"/>
                <a:gd name="connsiteY14" fmla="*/ 1897854 h 2473559"/>
                <a:gd name="connsiteX15" fmla="*/ 474054 w 1236780"/>
                <a:gd name="connsiteY15" fmla="*/ 1876147 h 2473559"/>
                <a:gd name="connsiteX16" fmla="*/ 474055 w 1236780"/>
                <a:gd name="connsiteY16" fmla="*/ 1876148 h 2473559"/>
                <a:gd name="connsiteX17" fmla="*/ 521727 w 1236780"/>
                <a:gd name="connsiteY17" fmla="*/ 1839602 h 2473559"/>
                <a:gd name="connsiteX18" fmla="*/ 797228 w 1236780"/>
                <a:gd name="connsiteY18" fmla="*/ 1236780 h 2473559"/>
                <a:gd name="connsiteX19" fmla="*/ 0 w 1236780"/>
                <a:gd name="connsiteY19" fmla="*/ 439552 h 2473559"/>
                <a:gd name="connsiteX20" fmla="*/ 0 w 1236780"/>
                <a:gd name="connsiteY20" fmla="*/ 0 h 2473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36780" h="2473559">
                  <a:moveTo>
                    <a:pt x="0" y="0"/>
                  </a:moveTo>
                  <a:cubicBezTo>
                    <a:pt x="683055" y="0"/>
                    <a:pt x="1236780" y="553725"/>
                    <a:pt x="1236780" y="1236780"/>
                  </a:cubicBezTo>
                  <a:cubicBezTo>
                    <a:pt x="1236780" y="1663689"/>
                    <a:pt x="1020482" y="2040079"/>
                    <a:pt x="691496" y="2262337"/>
                  </a:cubicBezTo>
                  <a:lnTo>
                    <a:pt x="672821" y="2273683"/>
                  </a:lnTo>
                  <a:lnTo>
                    <a:pt x="672821" y="2273682"/>
                  </a:lnTo>
                  <a:lnTo>
                    <a:pt x="638728" y="2294394"/>
                  </a:lnTo>
                  <a:lnTo>
                    <a:pt x="589524" y="2324286"/>
                  </a:lnTo>
                  <a:cubicBezTo>
                    <a:pt x="414280" y="2419485"/>
                    <a:pt x="213456" y="2473559"/>
                    <a:pt x="1" y="2473559"/>
                  </a:cubicBezTo>
                  <a:lnTo>
                    <a:pt x="0" y="2473559"/>
                  </a:lnTo>
                  <a:lnTo>
                    <a:pt x="0" y="2034007"/>
                  </a:lnTo>
                  <a:lnTo>
                    <a:pt x="1" y="2034007"/>
                  </a:lnTo>
                  <a:cubicBezTo>
                    <a:pt x="110075" y="2034007"/>
                    <a:pt x="214940" y="2011699"/>
                    <a:pt x="310318" y="1971357"/>
                  </a:cubicBezTo>
                  <a:lnTo>
                    <a:pt x="441584" y="1900110"/>
                  </a:lnTo>
                  <a:lnTo>
                    <a:pt x="441584" y="1900109"/>
                  </a:lnTo>
                  <a:lnTo>
                    <a:pt x="445738" y="1897854"/>
                  </a:lnTo>
                  <a:lnTo>
                    <a:pt x="474054" y="1876147"/>
                  </a:lnTo>
                  <a:lnTo>
                    <a:pt x="474055" y="1876148"/>
                  </a:lnTo>
                  <a:lnTo>
                    <a:pt x="521727" y="1839602"/>
                  </a:lnTo>
                  <a:cubicBezTo>
                    <a:pt x="690480" y="1693422"/>
                    <a:pt x="797228" y="1477567"/>
                    <a:pt x="797228" y="1236780"/>
                  </a:cubicBezTo>
                  <a:cubicBezTo>
                    <a:pt x="797228" y="796484"/>
                    <a:pt x="440297" y="439552"/>
                    <a:pt x="0" y="439552"/>
                  </a:cubicBezTo>
                  <a:lnTo>
                    <a:pt x="0" y="0"/>
                  </a:lnTo>
                  <a:close/>
                </a:path>
              </a:pathLst>
            </a:custGeom>
            <a:solidFill>
              <a:srgbClr val="B99074"/>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ct val="0"/>
                </a:spcBef>
                <a:spcAft>
                  <a:spcPct val="0"/>
                </a:spcAft>
                <a:defRPr/>
              </a:pPr>
              <a:endParaRPr>
                <a:solidFill>
                  <a:srgbClr val="FFFFFF"/>
                </a:solidFill>
                <a:latin typeface="微软雅黑" panose="020B0503020204020204" pitchFamily="34" charset="-122"/>
                <a:cs typeface="+mn-ea"/>
                <a:sym typeface="+mn-lt"/>
              </a:endParaRPr>
            </a:p>
          </p:txBody>
        </p:sp>
        <p:sp>
          <p:nvSpPr>
            <p:cNvPr id="23" name="任意多边形: 形状 18"/>
            <p:cNvSpPr/>
            <p:nvPr/>
          </p:nvSpPr>
          <p:spPr>
            <a:xfrm rot="19394608" flipV="1">
              <a:off x="5399111" y="1925810"/>
              <a:ext cx="1465219" cy="1568654"/>
            </a:xfrm>
            <a:custGeom>
              <a:avLst/>
              <a:gdLst>
                <a:gd name="connsiteX0" fmla="*/ 467393 w 1227003"/>
                <a:gd name="connsiteY0" fmla="*/ 1313625 h 1313625"/>
                <a:gd name="connsiteX1" fmla="*/ 477090 w 1227003"/>
                <a:gd name="connsiteY1" fmla="*/ 1279288 h 1313625"/>
                <a:gd name="connsiteX2" fmla="*/ 480192 w 1227003"/>
                <a:gd name="connsiteY2" fmla="*/ 1272556 h 1313625"/>
                <a:gd name="connsiteX3" fmla="*/ 541601 w 1227003"/>
                <a:gd name="connsiteY3" fmla="*/ 1139360 h 1313625"/>
                <a:gd name="connsiteX4" fmla="*/ 752732 w 1227003"/>
                <a:gd name="connsiteY4" fmla="*/ 903467 h 1313625"/>
                <a:gd name="connsiteX5" fmla="*/ 1038845 w 1227003"/>
                <a:gd name="connsiteY5" fmla="*/ 767963 h 1313625"/>
                <a:gd name="connsiteX6" fmla="*/ 1186648 w 1227003"/>
                <a:gd name="connsiteY6" fmla="*/ 746493 h 1313625"/>
                <a:gd name="connsiteX7" fmla="*/ 1186649 w 1227003"/>
                <a:gd name="connsiteY7" fmla="*/ 746494 h 1313625"/>
                <a:gd name="connsiteX8" fmla="*/ 1191326 w 1227003"/>
                <a:gd name="connsiteY8" fmla="*/ 745815 h 1313625"/>
                <a:gd name="connsiteX9" fmla="*/ 1227003 w 1227003"/>
                <a:gd name="connsiteY9" fmla="*/ 746261 h 1313625"/>
                <a:gd name="connsiteX10" fmla="*/ 1148361 w 1227003"/>
                <a:gd name="connsiteY10" fmla="*/ 308817 h 1313625"/>
                <a:gd name="connsiteX11" fmla="*/ 1108651 w 1227003"/>
                <a:gd name="connsiteY11" fmla="*/ 312624 h 1313625"/>
                <a:gd name="connsiteX12" fmla="*/ 1051342 w 1227003"/>
                <a:gd name="connsiteY12" fmla="*/ 318120 h 1313625"/>
                <a:gd name="connsiteX13" fmla="*/ 1028048 w 1227003"/>
                <a:gd name="connsiteY13" fmla="*/ 322960 h 1313625"/>
                <a:gd name="connsiteX14" fmla="*/ 1026107 w 1227003"/>
                <a:gd name="connsiteY14" fmla="*/ 322960 h 1313625"/>
                <a:gd name="connsiteX15" fmla="*/ 1051342 w 1227003"/>
                <a:gd name="connsiteY15" fmla="*/ 318118 h 1313625"/>
                <a:gd name="connsiteX16" fmla="*/ 1108652 w 1227003"/>
                <a:gd name="connsiteY16" fmla="*/ 312623 h 1313625"/>
                <a:gd name="connsiteX17" fmla="*/ 1148361 w 1227003"/>
                <a:gd name="connsiteY17" fmla="*/ 308815 h 1313625"/>
                <a:gd name="connsiteX18" fmla="*/ 1147224 w 1227003"/>
                <a:gd name="connsiteY18" fmla="*/ 302491 h 1313625"/>
                <a:gd name="connsiteX19" fmla="*/ 1029842 w 1227003"/>
                <a:gd name="connsiteY19" fmla="*/ 319540 h 1313625"/>
                <a:gd name="connsiteX20" fmla="*/ 352636 w 1227003"/>
                <a:gd name="connsiteY20" fmla="*/ 235 h 1313625"/>
                <a:gd name="connsiteX21" fmla="*/ 352478 w 1227003"/>
                <a:gd name="connsiteY21" fmla="*/ 0 h 1313625"/>
                <a:gd name="connsiteX22" fmla="*/ 352164 w 1227003"/>
                <a:gd name="connsiteY22" fmla="*/ 235 h 1313625"/>
                <a:gd name="connsiteX23" fmla="*/ 0 w 1227003"/>
                <a:gd name="connsiteY23" fmla="*/ 263270 h 1313625"/>
                <a:gd name="connsiteX24" fmla="*/ 180 w 1227003"/>
                <a:gd name="connsiteY24" fmla="*/ 263488 h 1313625"/>
                <a:gd name="connsiteX25" fmla="*/ 114169 w 1227003"/>
                <a:gd name="connsiteY25" fmla="*/ 1003468 h 1313625"/>
                <a:gd name="connsiteX26" fmla="*/ 64509 w 1227003"/>
                <a:gd name="connsiteY26" fmla="*/ 1111184 h 1313625"/>
                <a:gd name="connsiteX27" fmla="*/ 70253 w 1227003"/>
                <a:gd name="connsiteY27" fmla="*/ 1114070 h 1313625"/>
                <a:gd name="connsiteX28" fmla="*/ 86181 w 1227003"/>
                <a:gd name="connsiteY28" fmla="*/ 1074575 h 1313625"/>
                <a:gd name="connsiteX29" fmla="*/ 106708 w 1227003"/>
                <a:gd name="connsiteY29" fmla="*/ 1023678 h 1313625"/>
                <a:gd name="connsiteX30" fmla="*/ 489698 w 1227003"/>
                <a:gd name="connsiteY30" fmla="*/ 551303 h 1313625"/>
                <a:gd name="connsiteX31" fmla="*/ 544351 w 1227003"/>
                <a:gd name="connsiteY31" fmla="*/ 515610 h 1313625"/>
                <a:gd name="connsiteX32" fmla="*/ 544351 w 1227003"/>
                <a:gd name="connsiteY32" fmla="*/ 515612 h 1313625"/>
                <a:gd name="connsiteX33" fmla="*/ 489697 w 1227003"/>
                <a:gd name="connsiteY33" fmla="*/ 551304 h 1313625"/>
                <a:gd name="connsiteX34" fmla="*/ 106708 w 1227003"/>
                <a:gd name="connsiteY34" fmla="*/ 1023679 h 1313625"/>
                <a:gd name="connsiteX35" fmla="*/ 86181 w 1227003"/>
                <a:gd name="connsiteY35" fmla="*/ 1074576 h 1313625"/>
                <a:gd name="connsiteX36" fmla="*/ 70254 w 1227003"/>
                <a:gd name="connsiteY36" fmla="*/ 1114071 h 1313625"/>
                <a:gd name="connsiteX0-1" fmla="*/ 467393 w 1227003"/>
                <a:gd name="connsiteY0-2" fmla="*/ 1313625 h 1313625"/>
                <a:gd name="connsiteX1-3" fmla="*/ 477090 w 1227003"/>
                <a:gd name="connsiteY1-4" fmla="*/ 1279288 h 1313625"/>
                <a:gd name="connsiteX2-5" fmla="*/ 480192 w 1227003"/>
                <a:gd name="connsiteY2-6" fmla="*/ 1272556 h 1313625"/>
                <a:gd name="connsiteX3-7" fmla="*/ 541601 w 1227003"/>
                <a:gd name="connsiteY3-8" fmla="*/ 1139360 h 1313625"/>
                <a:gd name="connsiteX4-9" fmla="*/ 752732 w 1227003"/>
                <a:gd name="connsiteY4-10" fmla="*/ 903467 h 1313625"/>
                <a:gd name="connsiteX5-11" fmla="*/ 1038845 w 1227003"/>
                <a:gd name="connsiteY5-12" fmla="*/ 767963 h 1313625"/>
                <a:gd name="connsiteX6-13" fmla="*/ 1186648 w 1227003"/>
                <a:gd name="connsiteY6-14" fmla="*/ 746493 h 1313625"/>
                <a:gd name="connsiteX7-15" fmla="*/ 1186649 w 1227003"/>
                <a:gd name="connsiteY7-16" fmla="*/ 746494 h 1313625"/>
                <a:gd name="connsiteX8-17" fmla="*/ 1191326 w 1227003"/>
                <a:gd name="connsiteY8-18" fmla="*/ 745815 h 1313625"/>
                <a:gd name="connsiteX9-19" fmla="*/ 1227003 w 1227003"/>
                <a:gd name="connsiteY9-20" fmla="*/ 746261 h 1313625"/>
                <a:gd name="connsiteX10-21" fmla="*/ 1148361 w 1227003"/>
                <a:gd name="connsiteY10-22" fmla="*/ 308817 h 1313625"/>
                <a:gd name="connsiteX11-23" fmla="*/ 1108651 w 1227003"/>
                <a:gd name="connsiteY11-24" fmla="*/ 312624 h 1313625"/>
                <a:gd name="connsiteX12-25" fmla="*/ 1051342 w 1227003"/>
                <a:gd name="connsiteY12-26" fmla="*/ 318120 h 1313625"/>
                <a:gd name="connsiteX13-27" fmla="*/ 1028048 w 1227003"/>
                <a:gd name="connsiteY13-28" fmla="*/ 322960 h 1313625"/>
                <a:gd name="connsiteX14-29" fmla="*/ 1026107 w 1227003"/>
                <a:gd name="connsiteY14-30" fmla="*/ 322960 h 1313625"/>
                <a:gd name="connsiteX15-31" fmla="*/ 1051342 w 1227003"/>
                <a:gd name="connsiteY15-32" fmla="*/ 318118 h 1313625"/>
                <a:gd name="connsiteX16-33" fmla="*/ 1108652 w 1227003"/>
                <a:gd name="connsiteY16-34" fmla="*/ 312623 h 1313625"/>
                <a:gd name="connsiteX17-35" fmla="*/ 1148361 w 1227003"/>
                <a:gd name="connsiteY17-36" fmla="*/ 308815 h 1313625"/>
                <a:gd name="connsiteX18-37" fmla="*/ 1147224 w 1227003"/>
                <a:gd name="connsiteY18-38" fmla="*/ 302491 h 1313625"/>
                <a:gd name="connsiteX19-39" fmla="*/ 1029842 w 1227003"/>
                <a:gd name="connsiteY19-40" fmla="*/ 319540 h 1313625"/>
                <a:gd name="connsiteX20-41" fmla="*/ 352636 w 1227003"/>
                <a:gd name="connsiteY20-42" fmla="*/ 235 h 1313625"/>
                <a:gd name="connsiteX21-43" fmla="*/ 352478 w 1227003"/>
                <a:gd name="connsiteY21-44" fmla="*/ 0 h 1313625"/>
                <a:gd name="connsiteX22-45" fmla="*/ 352164 w 1227003"/>
                <a:gd name="connsiteY22-46" fmla="*/ 235 h 1313625"/>
                <a:gd name="connsiteX23-47" fmla="*/ 0 w 1227003"/>
                <a:gd name="connsiteY23-48" fmla="*/ 263270 h 1313625"/>
                <a:gd name="connsiteX24-49" fmla="*/ 180 w 1227003"/>
                <a:gd name="connsiteY24-50" fmla="*/ 263488 h 1313625"/>
                <a:gd name="connsiteX25-51" fmla="*/ 114169 w 1227003"/>
                <a:gd name="connsiteY25-52" fmla="*/ 1003468 h 1313625"/>
                <a:gd name="connsiteX26-53" fmla="*/ 64509 w 1227003"/>
                <a:gd name="connsiteY26-54" fmla="*/ 1111184 h 1313625"/>
                <a:gd name="connsiteX27-55" fmla="*/ 70253 w 1227003"/>
                <a:gd name="connsiteY27-56" fmla="*/ 1114070 h 1313625"/>
                <a:gd name="connsiteX28-57" fmla="*/ 86181 w 1227003"/>
                <a:gd name="connsiteY28-58" fmla="*/ 1074575 h 1313625"/>
                <a:gd name="connsiteX29-59" fmla="*/ 106708 w 1227003"/>
                <a:gd name="connsiteY29-60" fmla="*/ 1023678 h 1313625"/>
                <a:gd name="connsiteX30-61" fmla="*/ 489698 w 1227003"/>
                <a:gd name="connsiteY30-62" fmla="*/ 551303 h 1313625"/>
                <a:gd name="connsiteX31-63" fmla="*/ 544351 w 1227003"/>
                <a:gd name="connsiteY31-64" fmla="*/ 515610 h 1313625"/>
                <a:gd name="connsiteX32-65" fmla="*/ 489697 w 1227003"/>
                <a:gd name="connsiteY32-66" fmla="*/ 551304 h 1313625"/>
                <a:gd name="connsiteX33-67" fmla="*/ 106708 w 1227003"/>
                <a:gd name="connsiteY33-68" fmla="*/ 1023679 h 1313625"/>
                <a:gd name="connsiteX34-69" fmla="*/ 86181 w 1227003"/>
                <a:gd name="connsiteY34-70" fmla="*/ 1074576 h 1313625"/>
                <a:gd name="connsiteX35-71" fmla="*/ 70254 w 1227003"/>
                <a:gd name="connsiteY35-72" fmla="*/ 1114071 h 1313625"/>
                <a:gd name="connsiteX36-73" fmla="*/ 467393 w 1227003"/>
                <a:gd name="connsiteY36-74" fmla="*/ 1313625 h 1313625"/>
                <a:gd name="connsiteX0-75" fmla="*/ 467393 w 1227003"/>
                <a:gd name="connsiteY0-76" fmla="*/ 1313625 h 1313625"/>
                <a:gd name="connsiteX1-77" fmla="*/ 477090 w 1227003"/>
                <a:gd name="connsiteY1-78" fmla="*/ 1279288 h 1313625"/>
                <a:gd name="connsiteX2-79" fmla="*/ 480192 w 1227003"/>
                <a:gd name="connsiteY2-80" fmla="*/ 1272556 h 1313625"/>
                <a:gd name="connsiteX3-81" fmla="*/ 541601 w 1227003"/>
                <a:gd name="connsiteY3-82" fmla="*/ 1139360 h 1313625"/>
                <a:gd name="connsiteX4-83" fmla="*/ 752732 w 1227003"/>
                <a:gd name="connsiteY4-84" fmla="*/ 903467 h 1313625"/>
                <a:gd name="connsiteX5-85" fmla="*/ 1038845 w 1227003"/>
                <a:gd name="connsiteY5-86" fmla="*/ 767963 h 1313625"/>
                <a:gd name="connsiteX6-87" fmla="*/ 1186648 w 1227003"/>
                <a:gd name="connsiteY6-88" fmla="*/ 746493 h 1313625"/>
                <a:gd name="connsiteX7-89" fmla="*/ 1186649 w 1227003"/>
                <a:gd name="connsiteY7-90" fmla="*/ 746494 h 1313625"/>
                <a:gd name="connsiteX8-91" fmla="*/ 1191326 w 1227003"/>
                <a:gd name="connsiteY8-92" fmla="*/ 745815 h 1313625"/>
                <a:gd name="connsiteX9-93" fmla="*/ 1227003 w 1227003"/>
                <a:gd name="connsiteY9-94" fmla="*/ 746261 h 1313625"/>
                <a:gd name="connsiteX10-95" fmla="*/ 1148361 w 1227003"/>
                <a:gd name="connsiteY10-96" fmla="*/ 308817 h 1313625"/>
                <a:gd name="connsiteX11-97" fmla="*/ 1108651 w 1227003"/>
                <a:gd name="connsiteY11-98" fmla="*/ 312624 h 1313625"/>
                <a:gd name="connsiteX12-99" fmla="*/ 1051342 w 1227003"/>
                <a:gd name="connsiteY12-100" fmla="*/ 318120 h 1313625"/>
                <a:gd name="connsiteX13-101" fmla="*/ 1028048 w 1227003"/>
                <a:gd name="connsiteY13-102" fmla="*/ 322960 h 1313625"/>
                <a:gd name="connsiteX14-103" fmla="*/ 1026107 w 1227003"/>
                <a:gd name="connsiteY14-104" fmla="*/ 322960 h 1313625"/>
                <a:gd name="connsiteX15-105" fmla="*/ 1051342 w 1227003"/>
                <a:gd name="connsiteY15-106" fmla="*/ 318118 h 1313625"/>
                <a:gd name="connsiteX16-107" fmla="*/ 1108652 w 1227003"/>
                <a:gd name="connsiteY16-108" fmla="*/ 312623 h 1313625"/>
                <a:gd name="connsiteX17-109" fmla="*/ 1148361 w 1227003"/>
                <a:gd name="connsiteY17-110" fmla="*/ 308815 h 1313625"/>
                <a:gd name="connsiteX18-111" fmla="*/ 1147224 w 1227003"/>
                <a:gd name="connsiteY18-112" fmla="*/ 302491 h 1313625"/>
                <a:gd name="connsiteX19-113" fmla="*/ 1029842 w 1227003"/>
                <a:gd name="connsiteY19-114" fmla="*/ 319540 h 1313625"/>
                <a:gd name="connsiteX20-115" fmla="*/ 352636 w 1227003"/>
                <a:gd name="connsiteY20-116" fmla="*/ 235 h 1313625"/>
                <a:gd name="connsiteX21-117" fmla="*/ 352478 w 1227003"/>
                <a:gd name="connsiteY21-118" fmla="*/ 0 h 1313625"/>
                <a:gd name="connsiteX22-119" fmla="*/ 352164 w 1227003"/>
                <a:gd name="connsiteY22-120" fmla="*/ 235 h 1313625"/>
                <a:gd name="connsiteX23-121" fmla="*/ 0 w 1227003"/>
                <a:gd name="connsiteY23-122" fmla="*/ 263270 h 1313625"/>
                <a:gd name="connsiteX24-123" fmla="*/ 180 w 1227003"/>
                <a:gd name="connsiteY24-124" fmla="*/ 263488 h 1313625"/>
                <a:gd name="connsiteX25-125" fmla="*/ 114169 w 1227003"/>
                <a:gd name="connsiteY25-126" fmla="*/ 1003468 h 1313625"/>
                <a:gd name="connsiteX26-127" fmla="*/ 64509 w 1227003"/>
                <a:gd name="connsiteY26-128" fmla="*/ 1111184 h 1313625"/>
                <a:gd name="connsiteX27-129" fmla="*/ 70253 w 1227003"/>
                <a:gd name="connsiteY27-130" fmla="*/ 1114070 h 1313625"/>
                <a:gd name="connsiteX28-131" fmla="*/ 86181 w 1227003"/>
                <a:gd name="connsiteY28-132" fmla="*/ 1074575 h 1313625"/>
                <a:gd name="connsiteX29-133" fmla="*/ 106708 w 1227003"/>
                <a:gd name="connsiteY29-134" fmla="*/ 1023678 h 1313625"/>
                <a:gd name="connsiteX30-135" fmla="*/ 489698 w 1227003"/>
                <a:gd name="connsiteY30-136" fmla="*/ 551303 h 1313625"/>
                <a:gd name="connsiteX31-137" fmla="*/ 544351 w 1227003"/>
                <a:gd name="connsiteY31-138" fmla="*/ 515610 h 1313625"/>
                <a:gd name="connsiteX32-139" fmla="*/ 106708 w 1227003"/>
                <a:gd name="connsiteY32-140" fmla="*/ 1023679 h 1313625"/>
                <a:gd name="connsiteX33-141" fmla="*/ 86181 w 1227003"/>
                <a:gd name="connsiteY33-142" fmla="*/ 1074576 h 1313625"/>
                <a:gd name="connsiteX34-143" fmla="*/ 70254 w 1227003"/>
                <a:gd name="connsiteY34-144" fmla="*/ 1114071 h 1313625"/>
                <a:gd name="connsiteX35-145" fmla="*/ 467393 w 1227003"/>
                <a:gd name="connsiteY35-146" fmla="*/ 1313625 h 1313625"/>
                <a:gd name="connsiteX0-147" fmla="*/ 467393 w 1227003"/>
                <a:gd name="connsiteY0-148" fmla="*/ 1313625 h 1313625"/>
                <a:gd name="connsiteX1-149" fmla="*/ 477090 w 1227003"/>
                <a:gd name="connsiteY1-150" fmla="*/ 1279288 h 1313625"/>
                <a:gd name="connsiteX2-151" fmla="*/ 480192 w 1227003"/>
                <a:gd name="connsiteY2-152" fmla="*/ 1272556 h 1313625"/>
                <a:gd name="connsiteX3-153" fmla="*/ 541601 w 1227003"/>
                <a:gd name="connsiteY3-154" fmla="*/ 1139360 h 1313625"/>
                <a:gd name="connsiteX4-155" fmla="*/ 752732 w 1227003"/>
                <a:gd name="connsiteY4-156" fmla="*/ 903467 h 1313625"/>
                <a:gd name="connsiteX5-157" fmla="*/ 1038845 w 1227003"/>
                <a:gd name="connsiteY5-158" fmla="*/ 767963 h 1313625"/>
                <a:gd name="connsiteX6-159" fmla="*/ 1186648 w 1227003"/>
                <a:gd name="connsiteY6-160" fmla="*/ 746493 h 1313625"/>
                <a:gd name="connsiteX7-161" fmla="*/ 1186649 w 1227003"/>
                <a:gd name="connsiteY7-162" fmla="*/ 746494 h 1313625"/>
                <a:gd name="connsiteX8-163" fmla="*/ 1191326 w 1227003"/>
                <a:gd name="connsiteY8-164" fmla="*/ 745815 h 1313625"/>
                <a:gd name="connsiteX9-165" fmla="*/ 1227003 w 1227003"/>
                <a:gd name="connsiteY9-166" fmla="*/ 746261 h 1313625"/>
                <a:gd name="connsiteX10-167" fmla="*/ 1148361 w 1227003"/>
                <a:gd name="connsiteY10-168" fmla="*/ 308817 h 1313625"/>
                <a:gd name="connsiteX11-169" fmla="*/ 1108651 w 1227003"/>
                <a:gd name="connsiteY11-170" fmla="*/ 312624 h 1313625"/>
                <a:gd name="connsiteX12-171" fmla="*/ 1051342 w 1227003"/>
                <a:gd name="connsiteY12-172" fmla="*/ 318120 h 1313625"/>
                <a:gd name="connsiteX13-173" fmla="*/ 1028048 w 1227003"/>
                <a:gd name="connsiteY13-174" fmla="*/ 322960 h 1313625"/>
                <a:gd name="connsiteX14-175" fmla="*/ 1026107 w 1227003"/>
                <a:gd name="connsiteY14-176" fmla="*/ 322960 h 1313625"/>
                <a:gd name="connsiteX15-177" fmla="*/ 1051342 w 1227003"/>
                <a:gd name="connsiteY15-178" fmla="*/ 318118 h 1313625"/>
                <a:gd name="connsiteX16-179" fmla="*/ 1108652 w 1227003"/>
                <a:gd name="connsiteY16-180" fmla="*/ 312623 h 1313625"/>
                <a:gd name="connsiteX17-181" fmla="*/ 1148361 w 1227003"/>
                <a:gd name="connsiteY17-182" fmla="*/ 308815 h 1313625"/>
                <a:gd name="connsiteX18-183" fmla="*/ 1147224 w 1227003"/>
                <a:gd name="connsiteY18-184" fmla="*/ 302491 h 1313625"/>
                <a:gd name="connsiteX19-185" fmla="*/ 1029842 w 1227003"/>
                <a:gd name="connsiteY19-186" fmla="*/ 319540 h 1313625"/>
                <a:gd name="connsiteX20-187" fmla="*/ 352636 w 1227003"/>
                <a:gd name="connsiteY20-188" fmla="*/ 235 h 1313625"/>
                <a:gd name="connsiteX21-189" fmla="*/ 352478 w 1227003"/>
                <a:gd name="connsiteY21-190" fmla="*/ 0 h 1313625"/>
                <a:gd name="connsiteX22-191" fmla="*/ 352164 w 1227003"/>
                <a:gd name="connsiteY22-192" fmla="*/ 235 h 1313625"/>
                <a:gd name="connsiteX23-193" fmla="*/ 0 w 1227003"/>
                <a:gd name="connsiteY23-194" fmla="*/ 263270 h 1313625"/>
                <a:gd name="connsiteX24-195" fmla="*/ 180 w 1227003"/>
                <a:gd name="connsiteY24-196" fmla="*/ 263488 h 1313625"/>
                <a:gd name="connsiteX25-197" fmla="*/ 114169 w 1227003"/>
                <a:gd name="connsiteY25-198" fmla="*/ 1003468 h 1313625"/>
                <a:gd name="connsiteX26-199" fmla="*/ 64509 w 1227003"/>
                <a:gd name="connsiteY26-200" fmla="*/ 1111184 h 1313625"/>
                <a:gd name="connsiteX27-201" fmla="*/ 70253 w 1227003"/>
                <a:gd name="connsiteY27-202" fmla="*/ 1114070 h 1313625"/>
                <a:gd name="connsiteX28-203" fmla="*/ 86181 w 1227003"/>
                <a:gd name="connsiteY28-204" fmla="*/ 1074575 h 1313625"/>
                <a:gd name="connsiteX29-205" fmla="*/ 106708 w 1227003"/>
                <a:gd name="connsiteY29-206" fmla="*/ 1023678 h 1313625"/>
                <a:gd name="connsiteX30-207" fmla="*/ 489698 w 1227003"/>
                <a:gd name="connsiteY30-208" fmla="*/ 551303 h 1313625"/>
                <a:gd name="connsiteX31-209" fmla="*/ 106708 w 1227003"/>
                <a:gd name="connsiteY31-210" fmla="*/ 1023679 h 1313625"/>
                <a:gd name="connsiteX32-211" fmla="*/ 86181 w 1227003"/>
                <a:gd name="connsiteY32-212" fmla="*/ 1074576 h 1313625"/>
                <a:gd name="connsiteX33-213" fmla="*/ 70254 w 1227003"/>
                <a:gd name="connsiteY33-214" fmla="*/ 1114071 h 1313625"/>
                <a:gd name="connsiteX34-215" fmla="*/ 467393 w 1227003"/>
                <a:gd name="connsiteY34-216" fmla="*/ 1313625 h 1313625"/>
                <a:gd name="connsiteX0-217" fmla="*/ 467393 w 1227003"/>
                <a:gd name="connsiteY0-218" fmla="*/ 1313625 h 1313625"/>
                <a:gd name="connsiteX1-219" fmla="*/ 477090 w 1227003"/>
                <a:gd name="connsiteY1-220" fmla="*/ 1279288 h 1313625"/>
                <a:gd name="connsiteX2-221" fmla="*/ 480192 w 1227003"/>
                <a:gd name="connsiteY2-222" fmla="*/ 1272556 h 1313625"/>
                <a:gd name="connsiteX3-223" fmla="*/ 541601 w 1227003"/>
                <a:gd name="connsiteY3-224" fmla="*/ 1139360 h 1313625"/>
                <a:gd name="connsiteX4-225" fmla="*/ 752732 w 1227003"/>
                <a:gd name="connsiteY4-226" fmla="*/ 903467 h 1313625"/>
                <a:gd name="connsiteX5-227" fmla="*/ 1038845 w 1227003"/>
                <a:gd name="connsiteY5-228" fmla="*/ 767963 h 1313625"/>
                <a:gd name="connsiteX6-229" fmla="*/ 1186648 w 1227003"/>
                <a:gd name="connsiteY6-230" fmla="*/ 746493 h 1313625"/>
                <a:gd name="connsiteX7-231" fmla="*/ 1186649 w 1227003"/>
                <a:gd name="connsiteY7-232" fmla="*/ 746494 h 1313625"/>
                <a:gd name="connsiteX8-233" fmla="*/ 1191326 w 1227003"/>
                <a:gd name="connsiteY8-234" fmla="*/ 745815 h 1313625"/>
                <a:gd name="connsiteX9-235" fmla="*/ 1227003 w 1227003"/>
                <a:gd name="connsiteY9-236" fmla="*/ 746261 h 1313625"/>
                <a:gd name="connsiteX10-237" fmla="*/ 1148361 w 1227003"/>
                <a:gd name="connsiteY10-238" fmla="*/ 308817 h 1313625"/>
                <a:gd name="connsiteX11-239" fmla="*/ 1108651 w 1227003"/>
                <a:gd name="connsiteY11-240" fmla="*/ 312624 h 1313625"/>
                <a:gd name="connsiteX12-241" fmla="*/ 1051342 w 1227003"/>
                <a:gd name="connsiteY12-242" fmla="*/ 318120 h 1313625"/>
                <a:gd name="connsiteX13-243" fmla="*/ 1028048 w 1227003"/>
                <a:gd name="connsiteY13-244" fmla="*/ 322960 h 1313625"/>
                <a:gd name="connsiteX14-245" fmla="*/ 1026107 w 1227003"/>
                <a:gd name="connsiteY14-246" fmla="*/ 322960 h 1313625"/>
                <a:gd name="connsiteX15-247" fmla="*/ 1051342 w 1227003"/>
                <a:gd name="connsiteY15-248" fmla="*/ 318118 h 1313625"/>
                <a:gd name="connsiteX16-249" fmla="*/ 1108652 w 1227003"/>
                <a:gd name="connsiteY16-250" fmla="*/ 312623 h 1313625"/>
                <a:gd name="connsiteX17-251" fmla="*/ 1148361 w 1227003"/>
                <a:gd name="connsiteY17-252" fmla="*/ 308815 h 1313625"/>
                <a:gd name="connsiteX18-253" fmla="*/ 1147224 w 1227003"/>
                <a:gd name="connsiteY18-254" fmla="*/ 302491 h 1313625"/>
                <a:gd name="connsiteX19-255" fmla="*/ 1029842 w 1227003"/>
                <a:gd name="connsiteY19-256" fmla="*/ 319540 h 1313625"/>
                <a:gd name="connsiteX20-257" fmla="*/ 352636 w 1227003"/>
                <a:gd name="connsiteY20-258" fmla="*/ 235 h 1313625"/>
                <a:gd name="connsiteX21-259" fmla="*/ 352478 w 1227003"/>
                <a:gd name="connsiteY21-260" fmla="*/ 0 h 1313625"/>
                <a:gd name="connsiteX22-261" fmla="*/ 352164 w 1227003"/>
                <a:gd name="connsiteY22-262" fmla="*/ 235 h 1313625"/>
                <a:gd name="connsiteX23-263" fmla="*/ 0 w 1227003"/>
                <a:gd name="connsiteY23-264" fmla="*/ 263270 h 1313625"/>
                <a:gd name="connsiteX24-265" fmla="*/ 180 w 1227003"/>
                <a:gd name="connsiteY24-266" fmla="*/ 263488 h 1313625"/>
                <a:gd name="connsiteX25-267" fmla="*/ 114169 w 1227003"/>
                <a:gd name="connsiteY25-268" fmla="*/ 1003468 h 1313625"/>
                <a:gd name="connsiteX26-269" fmla="*/ 64509 w 1227003"/>
                <a:gd name="connsiteY26-270" fmla="*/ 1111184 h 1313625"/>
                <a:gd name="connsiteX27-271" fmla="*/ 70253 w 1227003"/>
                <a:gd name="connsiteY27-272" fmla="*/ 1114070 h 1313625"/>
                <a:gd name="connsiteX28-273" fmla="*/ 86181 w 1227003"/>
                <a:gd name="connsiteY28-274" fmla="*/ 1074575 h 1313625"/>
                <a:gd name="connsiteX29-275" fmla="*/ 106708 w 1227003"/>
                <a:gd name="connsiteY29-276" fmla="*/ 1023678 h 1313625"/>
                <a:gd name="connsiteX30-277" fmla="*/ 106708 w 1227003"/>
                <a:gd name="connsiteY30-278" fmla="*/ 1023679 h 1313625"/>
                <a:gd name="connsiteX31-279" fmla="*/ 86181 w 1227003"/>
                <a:gd name="connsiteY31-280" fmla="*/ 1074576 h 1313625"/>
                <a:gd name="connsiteX32-281" fmla="*/ 70254 w 1227003"/>
                <a:gd name="connsiteY32-282" fmla="*/ 1114071 h 1313625"/>
                <a:gd name="connsiteX33-283" fmla="*/ 467393 w 1227003"/>
                <a:gd name="connsiteY33-284" fmla="*/ 1313625 h 131362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Lst>
              <a:rect l="l" t="t" r="r" b="b"/>
              <a:pathLst>
                <a:path w="1227003" h="1313625">
                  <a:moveTo>
                    <a:pt x="467393" y="1313625"/>
                  </a:moveTo>
                  <a:lnTo>
                    <a:pt x="477090" y="1279288"/>
                  </a:lnTo>
                  <a:lnTo>
                    <a:pt x="480192" y="1272556"/>
                  </a:lnTo>
                  <a:lnTo>
                    <a:pt x="541601" y="1139360"/>
                  </a:lnTo>
                  <a:cubicBezTo>
                    <a:pt x="593877" y="1049962"/>
                    <a:pt x="664543" y="969337"/>
                    <a:pt x="752732" y="903467"/>
                  </a:cubicBezTo>
                  <a:cubicBezTo>
                    <a:pt x="840922" y="837597"/>
                    <a:pt x="938288" y="792717"/>
                    <a:pt x="1038845" y="767963"/>
                  </a:cubicBezTo>
                  <a:lnTo>
                    <a:pt x="1186648" y="746493"/>
                  </a:lnTo>
                  <a:lnTo>
                    <a:pt x="1186649" y="746494"/>
                  </a:lnTo>
                  <a:lnTo>
                    <a:pt x="1191326" y="745815"/>
                  </a:lnTo>
                  <a:lnTo>
                    <a:pt x="1227003" y="746261"/>
                  </a:lnTo>
                  <a:lnTo>
                    <a:pt x="1148361" y="308817"/>
                  </a:lnTo>
                  <a:lnTo>
                    <a:pt x="1108651" y="312624"/>
                  </a:lnTo>
                  <a:lnTo>
                    <a:pt x="1051342" y="318120"/>
                  </a:lnTo>
                  <a:lnTo>
                    <a:pt x="1028048" y="322960"/>
                  </a:lnTo>
                  <a:lnTo>
                    <a:pt x="1026107" y="322960"/>
                  </a:lnTo>
                  <a:lnTo>
                    <a:pt x="1051342" y="318118"/>
                  </a:lnTo>
                  <a:lnTo>
                    <a:pt x="1108652" y="312623"/>
                  </a:lnTo>
                  <a:lnTo>
                    <a:pt x="1148361" y="308815"/>
                  </a:lnTo>
                  <a:lnTo>
                    <a:pt x="1147224" y="302491"/>
                  </a:lnTo>
                  <a:lnTo>
                    <a:pt x="1029842" y="319540"/>
                  </a:lnTo>
                  <a:cubicBezTo>
                    <a:pt x="774205" y="331659"/>
                    <a:pt x="517311" y="220709"/>
                    <a:pt x="352636" y="235"/>
                  </a:cubicBezTo>
                  <a:cubicBezTo>
                    <a:pt x="352583" y="157"/>
                    <a:pt x="352531" y="78"/>
                    <a:pt x="352478" y="0"/>
                  </a:cubicBezTo>
                  <a:lnTo>
                    <a:pt x="352164" y="235"/>
                  </a:lnTo>
                  <a:lnTo>
                    <a:pt x="0" y="263270"/>
                  </a:lnTo>
                  <a:lnTo>
                    <a:pt x="180" y="263488"/>
                  </a:lnTo>
                  <a:cubicBezTo>
                    <a:pt x="164856" y="483962"/>
                    <a:pt x="198338" y="761781"/>
                    <a:pt x="114169" y="1003468"/>
                  </a:cubicBezTo>
                  <a:lnTo>
                    <a:pt x="64509" y="1111184"/>
                  </a:lnTo>
                  <a:lnTo>
                    <a:pt x="70253" y="1114070"/>
                  </a:lnTo>
                  <a:lnTo>
                    <a:pt x="86181" y="1074575"/>
                  </a:lnTo>
                  <a:lnTo>
                    <a:pt x="106708" y="1023678"/>
                  </a:lnTo>
                  <a:cubicBezTo>
                    <a:pt x="110129" y="1015195"/>
                    <a:pt x="110129" y="1015196"/>
                    <a:pt x="106708" y="1023679"/>
                  </a:cubicBezTo>
                  <a:lnTo>
                    <a:pt x="86181" y="1074576"/>
                  </a:lnTo>
                  <a:lnTo>
                    <a:pt x="70254" y="1114071"/>
                  </a:lnTo>
                  <a:lnTo>
                    <a:pt x="467393" y="1313625"/>
                  </a:lnTo>
                  <a:close/>
                </a:path>
              </a:pathLst>
            </a:custGeom>
            <a:solidFill>
              <a:schemeClr val="bg1"/>
            </a:solidFill>
            <a:ln w="762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ct val="0"/>
                </a:spcBef>
                <a:spcAft>
                  <a:spcPct val="0"/>
                </a:spcAft>
                <a:defRPr/>
              </a:pPr>
              <a:endParaRPr>
                <a:solidFill>
                  <a:srgbClr val="FFFFFF"/>
                </a:solidFill>
                <a:latin typeface="微软雅黑" panose="020B0503020204020204" pitchFamily="34" charset="-122"/>
                <a:cs typeface="+mn-ea"/>
                <a:sym typeface="+mn-lt"/>
              </a:endParaRPr>
            </a:p>
          </p:txBody>
        </p:sp>
      </p:grpSp>
      <p:sp>
        <p:nvSpPr>
          <p:cNvPr id="24" name="PA_任意多边形 43"/>
          <p:cNvSpPr/>
          <p:nvPr>
            <p:custDataLst>
              <p:tags r:id="rId3"/>
            </p:custDataLst>
          </p:nvPr>
        </p:nvSpPr>
        <p:spPr bwMode="auto">
          <a:xfrm>
            <a:off x="5834863" y="2810957"/>
            <a:ext cx="522277" cy="522557"/>
          </a:xfrm>
          <a:custGeom>
            <a:avLst/>
            <a:gdLst>
              <a:gd name="connsiteX0" fmla="*/ 94638 w 328437"/>
              <a:gd name="connsiteY0" fmla="*/ 163513 h 328613"/>
              <a:gd name="connsiteX1" fmla="*/ 95937 w 328437"/>
              <a:gd name="connsiteY1" fmla="*/ 163513 h 328613"/>
              <a:gd name="connsiteX2" fmla="*/ 134903 w 328437"/>
              <a:gd name="connsiteY2" fmla="*/ 169971 h 328613"/>
              <a:gd name="connsiteX3" fmla="*/ 136202 w 328437"/>
              <a:gd name="connsiteY3" fmla="*/ 171262 h 328613"/>
              <a:gd name="connsiteX4" fmla="*/ 136202 w 328437"/>
              <a:gd name="connsiteY4" fmla="*/ 238422 h 328613"/>
              <a:gd name="connsiteX5" fmla="*/ 136202 w 328437"/>
              <a:gd name="connsiteY5" fmla="*/ 239713 h 328613"/>
              <a:gd name="connsiteX6" fmla="*/ 134903 w 328437"/>
              <a:gd name="connsiteY6" fmla="*/ 239713 h 328613"/>
              <a:gd name="connsiteX7" fmla="*/ 133604 w 328437"/>
              <a:gd name="connsiteY7" fmla="*/ 239713 h 328613"/>
              <a:gd name="connsiteX8" fmla="*/ 94638 w 328437"/>
              <a:gd name="connsiteY8" fmla="*/ 226798 h 328613"/>
              <a:gd name="connsiteX9" fmla="*/ 93339 w 328437"/>
              <a:gd name="connsiteY9" fmla="*/ 225506 h 328613"/>
              <a:gd name="connsiteX10" fmla="*/ 93339 w 328437"/>
              <a:gd name="connsiteY10" fmla="*/ 166096 h 328613"/>
              <a:gd name="connsiteX11" fmla="*/ 94638 w 328437"/>
              <a:gd name="connsiteY11" fmla="*/ 163513 h 328613"/>
              <a:gd name="connsiteX12" fmla="*/ 45714 w 328437"/>
              <a:gd name="connsiteY12" fmla="*/ 157163 h 328613"/>
              <a:gd name="connsiteX13" fmla="*/ 48227 w 328437"/>
              <a:gd name="connsiteY13" fmla="*/ 157163 h 328613"/>
              <a:gd name="connsiteX14" fmla="*/ 74620 w 328437"/>
              <a:gd name="connsiteY14" fmla="*/ 161051 h 328613"/>
              <a:gd name="connsiteX15" fmla="*/ 75877 w 328437"/>
              <a:gd name="connsiteY15" fmla="*/ 162347 h 328613"/>
              <a:gd name="connsiteX16" fmla="*/ 75877 w 328437"/>
              <a:gd name="connsiteY16" fmla="*/ 218071 h 328613"/>
              <a:gd name="connsiteX17" fmla="*/ 74620 w 328437"/>
              <a:gd name="connsiteY17" fmla="*/ 219367 h 328613"/>
              <a:gd name="connsiteX18" fmla="*/ 73363 w 328437"/>
              <a:gd name="connsiteY18" fmla="*/ 220663 h 328613"/>
              <a:gd name="connsiteX19" fmla="*/ 46971 w 328437"/>
              <a:gd name="connsiteY19" fmla="*/ 211592 h 328613"/>
              <a:gd name="connsiteX20" fmla="*/ 45714 w 328437"/>
              <a:gd name="connsiteY20" fmla="*/ 209000 h 328613"/>
              <a:gd name="connsiteX21" fmla="*/ 45714 w 328437"/>
              <a:gd name="connsiteY21" fmla="*/ 158459 h 328613"/>
              <a:gd name="connsiteX22" fmla="*/ 45714 w 328437"/>
              <a:gd name="connsiteY22" fmla="*/ 157163 h 328613"/>
              <a:gd name="connsiteX23" fmla="*/ 34601 w 328437"/>
              <a:gd name="connsiteY23" fmla="*/ 131763 h 328613"/>
              <a:gd name="connsiteX24" fmla="*/ 34601 w 328437"/>
              <a:gd name="connsiteY24" fmla="*/ 246063 h 328613"/>
              <a:gd name="connsiteX25" fmla="*/ 161601 w 328437"/>
              <a:gd name="connsiteY25" fmla="*/ 311151 h 328613"/>
              <a:gd name="connsiteX26" fmla="*/ 161601 w 328437"/>
              <a:gd name="connsiteY26" fmla="*/ 133351 h 328613"/>
              <a:gd name="connsiteX27" fmla="*/ 134613 w 328437"/>
              <a:gd name="connsiteY27" fmla="*/ 133351 h 328613"/>
              <a:gd name="connsiteX28" fmla="*/ 235241 w 328437"/>
              <a:gd name="connsiteY28" fmla="*/ 15875 h 328613"/>
              <a:gd name="connsiteX29" fmla="*/ 147314 w 328437"/>
              <a:gd name="connsiteY29" fmla="*/ 120775 h 328613"/>
              <a:gd name="connsiteX30" fmla="*/ 165417 w 328437"/>
              <a:gd name="connsiteY30" fmla="*/ 120775 h 328613"/>
              <a:gd name="connsiteX31" fmla="*/ 171882 w 328437"/>
              <a:gd name="connsiteY31" fmla="*/ 127251 h 328613"/>
              <a:gd name="connsiteX32" fmla="*/ 171882 w 328437"/>
              <a:gd name="connsiteY32" fmla="*/ 311150 h 328613"/>
              <a:gd name="connsiteX33" fmla="*/ 222311 w 328437"/>
              <a:gd name="connsiteY33" fmla="*/ 285249 h 328613"/>
              <a:gd name="connsiteX34" fmla="*/ 222311 w 328437"/>
              <a:gd name="connsiteY34" fmla="*/ 157037 h 328613"/>
              <a:gd name="connsiteX35" fmla="*/ 223604 w 328437"/>
              <a:gd name="connsiteY35" fmla="*/ 154447 h 328613"/>
              <a:gd name="connsiteX36" fmla="*/ 257223 w 328437"/>
              <a:gd name="connsiteY36" fmla="*/ 151857 h 328613"/>
              <a:gd name="connsiteX37" fmla="*/ 258516 w 328437"/>
              <a:gd name="connsiteY37" fmla="*/ 151857 h 328613"/>
              <a:gd name="connsiteX38" fmla="*/ 259809 w 328437"/>
              <a:gd name="connsiteY38" fmla="*/ 153152 h 328613"/>
              <a:gd name="connsiteX39" fmla="*/ 259809 w 328437"/>
              <a:gd name="connsiteY39" fmla="*/ 265823 h 328613"/>
              <a:gd name="connsiteX40" fmla="*/ 293429 w 328437"/>
              <a:gd name="connsiteY40" fmla="*/ 247692 h 328613"/>
              <a:gd name="connsiteX41" fmla="*/ 294722 w 328437"/>
              <a:gd name="connsiteY41" fmla="*/ 118185 h 328613"/>
              <a:gd name="connsiteX42" fmla="*/ 296015 w 328437"/>
              <a:gd name="connsiteY42" fmla="*/ 114300 h 328613"/>
              <a:gd name="connsiteX43" fmla="*/ 301187 w 328437"/>
              <a:gd name="connsiteY43" fmla="*/ 111710 h 328613"/>
              <a:gd name="connsiteX44" fmla="*/ 307652 w 328437"/>
              <a:gd name="connsiteY44" fmla="*/ 113005 h 328613"/>
              <a:gd name="connsiteX45" fmla="*/ 235241 w 328437"/>
              <a:gd name="connsiteY45" fmla="*/ 15875 h 328613"/>
              <a:gd name="connsiteX46" fmla="*/ 235348 w 328437"/>
              <a:gd name="connsiteY46" fmla="*/ 0 h 328613"/>
              <a:gd name="connsiteX47" fmla="*/ 239233 w 328437"/>
              <a:gd name="connsiteY47" fmla="*/ 0 h 328613"/>
              <a:gd name="connsiteX48" fmla="*/ 241823 w 328437"/>
              <a:gd name="connsiteY48" fmla="*/ 2598 h 328613"/>
              <a:gd name="connsiteX49" fmla="*/ 327286 w 328437"/>
              <a:gd name="connsiteY49" fmla="*/ 115599 h 328613"/>
              <a:gd name="connsiteX50" fmla="*/ 327286 w 328437"/>
              <a:gd name="connsiteY50" fmla="*/ 123392 h 328613"/>
              <a:gd name="connsiteX51" fmla="*/ 322107 w 328437"/>
              <a:gd name="connsiteY51" fmla="*/ 125990 h 328613"/>
              <a:gd name="connsiteX52" fmla="*/ 307863 w 328437"/>
              <a:gd name="connsiteY52" fmla="*/ 124691 h 328613"/>
              <a:gd name="connsiteX53" fmla="*/ 307863 w 328437"/>
              <a:gd name="connsiteY53" fmla="*/ 251980 h 328613"/>
              <a:gd name="connsiteX54" fmla="*/ 303978 w 328437"/>
              <a:gd name="connsiteY54" fmla="*/ 257175 h 328613"/>
              <a:gd name="connsiteX55" fmla="*/ 169308 w 328437"/>
              <a:gd name="connsiteY55" fmla="*/ 327314 h 328613"/>
              <a:gd name="connsiteX56" fmla="*/ 166718 w 328437"/>
              <a:gd name="connsiteY56" fmla="*/ 328613 h 328613"/>
              <a:gd name="connsiteX57" fmla="*/ 164129 w 328437"/>
              <a:gd name="connsiteY57" fmla="*/ 327314 h 328613"/>
              <a:gd name="connsiteX58" fmla="*/ 25574 w 328437"/>
              <a:gd name="connsiteY58" fmla="*/ 254578 h 328613"/>
              <a:gd name="connsiteX59" fmla="*/ 21689 w 328437"/>
              <a:gd name="connsiteY59" fmla="*/ 249382 h 328613"/>
              <a:gd name="connsiteX60" fmla="*/ 21689 w 328437"/>
              <a:gd name="connsiteY60" fmla="*/ 129887 h 328613"/>
              <a:gd name="connsiteX61" fmla="*/ 6150 w 328437"/>
              <a:gd name="connsiteY61" fmla="*/ 129887 h 328613"/>
              <a:gd name="connsiteX62" fmla="*/ 971 w 328437"/>
              <a:gd name="connsiteY62" fmla="*/ 127289 h 328613"/>
              <a:gd name="connsiteX63" fmla="*/ 971 w 328437"/>
              <a:gd name="connsiteY63" fmla="*/ 120795 h 328613"/>
              <a:gd name="connsiteX64" fmla="*/ 34638 w 328437"/>
              <a:gd name="connsiteY64" fmla="*/ 54552 h 328613"/>
              <a:gd name="connsiteX65" fmla="*/ 38523 w 328437"/>
              <a:gd name="connsiteY65" fmla="*/ 50656 h 328613"/>
              <a:gd name="connsiteX66" fmla="*/ 59241 w 328437"/>
              <a:gd name="connsiteY66" fmla="*/ 45460 h 328613"/>
              <a:gd name="connsiteX67" fmla="*/ 59241 w 328437"/>
              <a:gd name="connsiteY67" fmla="*/ 27276 h 328613"/>
              <a:gd name="connsiteX68" fmla="*/ 63126 w 328437"/>
              <a:gd name="connsiteY68" fmla="*/ 20782 h 328613"/>
              <a:gd name="connsiteX69" fmla="*/ 83844 w 328437"/>
              <a:gd name="connsiteY69" fmla="*/ 14287 h 328613"/>
              <a:gd name="connsiteX70" fmla="*/ 85139 w 328437"/>
              <a:gd name="connsiteY70" fmla="*/ 14287 h 328613"/>
              <a:gd name="connsiteX71" fmla="*/ 86434 w 328437"/>
              <a:gd name="connsiteY71" fmla="*/ 14287 h 328613"/>
              <a:gd name="connsiteX72" fmla="*/ 98088 w 328437"/>
              <a:gd name="connsiteY72" fmla="*/ 16885 h 328613"/>
              <a:gd name="connsiteX73" fmla="*/ 103268 w 328437"/>
              <a:gd name="connsiteY73" fmla="*/ 22081 h 328613"/>
              <a:gd name="connsiteX74" fmla="*/ 103268 w 328437"/>
              <a:gd name="connsiteY74" fmla="*/ 33771 h 328613"/>
              <a:gd name="connsiteX75" fmla="*/ 235348 w 328437"/>
              <a:gd name="connsiteY75" fmla="*/ 0 h 32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328437" h="328613">
                <a:moveTo>
                  <a:pt x="94638" y="163513"/>
                </a:moveTo>
                <a:cubicBezTo>
                  <a:pt x="94638" y="163513"/>
                  <a:pt x="95937" y="163513"/>
                  <a:pt x="95937" y="163513"/>
                </a:cubicBezTo>
                <a:cubicBezTo>
                  <a:pt x="95937" y="163513"/>
                  <a:pt x="95937" y="163513"/>
                  <a:pt x="134903" y="169971"/>
                </a:cubicBezTo>
                <a:cubicBezTo>
                  <a:pt x="136202" y="169971"/>
                  <a:pt x="136202" y="169971"/>
                  <a:pt x="136202" y="171262"/>
                </a:cubicBezTo>
                <a:cubicBezTo>
                  <a:pt x="136202" y="171262"/>
                  <a:pt x="136202" y="171262"/>
                  <a:pt x="136202" y="238422"/>
                </a:cubicBezTo>
                <a:cubicBezTo>
                  <a:pt x="136202" y="238422"/>
                  <a:pt x="136202" y="239713"/>
                  <a:pt x="136202" y="239713"/>
                </a:cubicBezTo>
                <a:cubicBezTo>
                  <a:pt x="134903" y="239713"/>
                  <a:pt x="134903" y="239713"/>
                  <a:pt x="134903" y="239713"/>
                </a:cubicBezTo>
                <a:cubicBezTo>
                  <a:pt x="134903" y="239713"/>
                  <a:pt x="134903" y="239713"/>
                  <a:pt x="133604" y="239713"/>
                </a:cubicBezTo>
                <a:cubicBezTo>
                  <a:pt x="133604" y="239713"/>
                  <a:pt x="133604" y="239713"/>
                  <a:pt x="94638" y="226798"/>
                </a:cubicBezTo>
                <a:cubicBezTo>
                  <a:pt x="94638" y="226798"/>
                  <a:pt x="93339" y="225506"/>
                  <a:pt x="93339" y="225506"/>
                </a:cubicBezTo>
                <a:cubicBezTo>
                  <a:pt x="93339" y="225506"/>
                  <a:pt x="93339" y="225506"/>
                  <a:pt x="93339" y="166096"/>
                </a:cubicBezTo>
                <a:cubicBezTo>
                  <a:pt x="93339" y="164805"/>
                  <a:pt x="94638" y="164805"/>
                  <a:pt x="94638" y="163513"/>
                </a:cubicBezTo>
                <a:close/>
                <a:moveTo>
                  <a:pt x="45714" y="157163"/>
                </a:moveTo>
                <a:cubicBezTo>
                  <a:pt x="46971" y="157163"/>
                  <a:pt x="46971" y="157163"/>
                  <a:pt x="48227" y="157163"/>
                </a:cubicBezTo>
                <a:cubicBezTo>
                  <a:pt x="48227" y="157163"/>
                  <a:pt x="48227" y="157163"/>
                  <a:pt x="74620" y="161051"/>
                </a:cubicBezTo>
                <a:cubicBezTo>
                  <a:pt x="74620" y="161051"/>
                  <a:pt x="75877" y="161051"/>
                  <a:pt x="75877" y="162347"/>
                </a:cubicBezTo>
                <a:cubicBezTo>
                  <a:pt x="75877" y="162347"/>
                  <a:pt x="75877" y="162347"/>
                  <a:pt x="75877" y="218071"/>
                </a:cubicBezTo>
                <a:cubicBezTo>
                  <a:pt x="75877" y="219367"/>
                  <a:pt x="75877" y="219367"/>
                  <a:pt x="74620" y="219367"/>
                </a:cubicBezTo>
                <a:cubicBezTo>
                  <a:pt x="74620" y="220663"/>
                  <a:pt x="74620" y="220663"/>
                  <a:pt x="73363" y="220663"/>
                </a:cubicBezTo>
                <a:cubicBezTo>
                  <a:pt x="73363" y="220663"/>
                  <a:pt x="73363" y="220663"/>
                  <a:pt x="46971" y="211592"/>
                </a:cubicBezTo>
                <a:cubicBezTo>
                  <a:pt x="45714" y="210296"/>
                  <a:pt x="45714" y="210296"/>
                  <a:pt x="45714" y="209000"/>
                </a:cubicBezTo>
                <a:cubicBezTo>
                  <a:pt x="45714" y="209000"/>
                  <a:pt x="45714" y="209000"/>
                  <a:pt x="45714" y="158459"/>
                </a:cubicBezTo>
                <a:cubicBezTo>
                  <a:pt x="45714" y="158459"/>
                  <a:pt x="45714" y="157163"/>
                  <a:pt x="45714" y="157163"/>
                </a:cubicBezTo>
                <a:close/>
                <a:moveTo>
                  <a:pt x="34601" y="131763"/>
                </a:moveTo>
                <a:lnTo>
                  <a:pt x="34601" y="246063"/>
                </a:lnTo>
                <a:lnTo>
                  <a:pt x="161601" y="311151"/>
                </a:lnTo>
                <a:lnTo>
                  <a:pt x="161601" y="133351"/>
                </a:lnTo>
                <a:lnTo>
                  <a:pt x="134613" y="133351"/>
                </a:lnTo>
                <a:close/>
                <a:moveTo>
                  <a:pt x="235241" y="15875"/>
                </a:moveTo>
                <a:cubicBezTo>
                  <a:pt x="235241" y="15875"/>
                  <a:pt x="235241" y="15875"/>
                  <a:pt x="147314" y="120775"/>
                </a:cubicBezTo>
                <a:cubicBezTo>
                  <a:pt x="147314" y="120775"/>
                  <a:pt x="147314" y="120775"/>
                  <a:pt x="165417" y="120775"/>
                </a:cubicBezTo>
                <a:cubicBezTo>
                  <a:pt x="169296" y="120775"/>
                  <a:pt x="171882" y="123365"/>
                  <a:pt x="171882" y="127251"/>
                </a:cubicBezTo>
                <a:cubicBezTo>
                  <a:pt x="171882" y="127251"/>
                  <a:pt x="171882" y="127251"/>
                  <a:pt x="171882" y="311150"/>
                </a:cubicBezTo>
                <a:cubicBezTo>
                  <a:pt x="171882" y="311150"/>
                  <a:pt x="171882" y="311150"/>
                  <a:pt x="222311" y="285249"/>
                </a:cubicBezTo>
                <a:cubicBezTo>
                  <a:pt x="222311" y="285249"/>
                  <a:pt x="222311" y="285249"/>
                  <a:pt x="222311" y="157037"/>
                </a:cubicBezTo>
                <a:cubicBezTo>
                  <a:pt x="222311" y="155742"/>
                  <a:pt x="222311" y="154447"/>
                  <a:pt x="223604" y="154447"/>
                </a:cubicBezTo>
                <a:cubicBezTo>
                  <a:pt x="223604" y="154447"/>
                  <a:pt x="223604" y="154447"/>
                  <a:pt x="257223" y="151857"/>
                </a:cubicBezTo>
                <a:cubicBezTo>
                  <a:pt x="257223" y="151857"/>
                  <a:pt x="258516" y="151857"/>
                  <a:pt x="258516" y="151857"/>
                </a:cubicBezTo>
                <a:cubicBezTo>
                  <a:pt x="258516" y="153152"/>
                  <a:pt x="259809" y="153152"/>
                  <a:pt x="259809" y="153152"/>
                </a:cubicBezTo>
                <a:cubicBezTo>
                  <a:pt x="259809" y="153152"/>
                  <a:pt x="259809" y="153152"/>
                  <a:pt x="259809" y="265823"/>
                </a:cubicBezTo>
                <a:cubicBezTo>
                  <a:pt x="259809" y="265823"/>
                  <a:pt x="259809" y="265823"/>
                  <a:pt x="293429" y="247692"/>
                </a:cubicBezTo>
                <a:cubicBezTo>
                  <a:pt x="293429" y="247692"/>
                  <a:pt x="293429" y="247692"/>
                  <a:pt x="294722" y="118185"/>
                </a:cubicBezTo>
                <a:cubicBezTo>
                  <a:pt x="294722" y="116890"/>
                  <a:pt x="294722" y="115595"/>
                  <a:pt x="296015" y="114300"/>
                </a:cubicBezTo>
                <a:cubicBezTo>
                  <a:pt x="297308" y="113005"/>
                  <a:pt x="298601" y="111710"/>
                  <a:pt x="301187" y="111710"/>
                </a:cubicBezTo>
                <a:lnTo>
                  <a:pt x="307652" y="113005"/>
                </a:lnTo>
                <a:cubicBezTo>
                  <a:pt x="307652" y="113005"/>
                  <a:pt x="307652" y="113005"/>
                  <a:pt x="235241" y="15875"/>
                </a:cubicBezTo>
                <a:close/>
                <a:moveTo>
                  <a:pt x="235348" y="0"/>
                </a:moveTo>
                <a:cubicBezTo>
                  <a:pt x="235348" y="0"/>
                  <a:pt x="237938" y="0"/>
                  <a:pt x="239233" y="0"/>
                </a:cubicBezTo>
                <a:cubicBezTo>
                  <a:pt x="241823" y="1299"/>
                  <a:pt x="241823" y="2598"/>
                  <a:pt x="241823" y="2598"/>
                </a:cubicBezTo>
                <a:cubicBezTo>
                  <a:pt x="241823" y="2598"/>
                  <a:pt x="241823" y="2598"/>
                  <a:pt x="327286" y="115599"/>
                </a:cubicBezTo>
                <a:cubicBezTo>
                  <a:pt x="327286" y="115599"/>
                  <a:pt x="329876" y="119496"/>
                  <a:pt x="327286" y="123392"/>
                </a:cubicBezTo>
                <a:cubicBezTo>
                  <a:pt x="324697" y="125990"/>
                  <a:pt x="322107" y="125990"/>
                  <a:pt x="322107" y="125990"/>
                </a:cubicBezTo>
                <a:cubicBezTo>
                  <a:pt x="322107" y="125990"/>
                  <a:pt x="322107" y="125990"/>
                  <a:pt x="307863" y="124691"/>
                </a:cubicBezTo>
                <a:cubicBezTo>
                  <a:pt x="307863" y="124691"/>
                  <a:pt x="307863" y="124691"/>
                  <a:pt x="307863" y="251980"/>
                </a:cubicBezTo>
                <a:cubicBezTo>
                  <a:pt x="307863" y="254578"/>
                  <a:pt x="306568" y="255877"/>
                  <a:pt x="303978" y="257175"/>
                </a:cubicBezTo>
                <a:cubicBezTo>
                  <a:pt x="303978" y="257175"/>
                  <a:pt x="303978" y="257175"/>
                  <a:pt x="169308" y="327314"/>
                </a:cubicBezTo>
                <a:cubicBezTo>
                  <a:pt x="169308" y="327314"/>
                  <a:pt x="168013" y="328613"/>
                  <a:pt x="166718" y="328613"/>
                </a:cubicBezTo>
                <a:cubicBezTo>
                  <a:pt x="165424" y="328613"/>
                  <a:pt x="164129" y="327314"/>
                  <a:pt x="164129" y="327314"/>
                </a:cubicBezTo>
                <a:cubicBezTo>
                  <a:pt x="164129" y="327314"/>
                  <a:pt x="164129" y="327314"/>
                  <a:pt x="25574" y="254578"/>
                </a:cubicBezTo>
                <a:cubicBezTo>
                  <a:pt x="22984" y="254578"/>
                  <a:pt x="21689" y="251980"/>
                  <a:pt x="21689" y="249382"/>
                </a:cubicBezTo>
                <a:cubicBezTo>
                  <a:pt x="21689" y="249382"/>
                  <a:pt x="21689" y="249382"/>
                  <a:pt x="21689" y="129887"/>
                </a:cubicBezTo>
                <a:cubicBezTo>
                  <a:pt x="21689" y="129887"/>
                  <a:pt x="21689" y="129887"/>
                  <a:pt x="6150" y="129887"/>
                </a:cubicBezTo>
                <a:cubicBezTo>
                  <a:pt x="3561" y="129887"/>
                  <a:pt x="2266" y="128588"/>
                  <a:pt x="971" y="127289"/>
                </a:cubicBezTo>
                <a:cubicBezTo>
                  <a:pt x="-324" y="125990"/>
                  <a:pt x="-324" y="123392"/>
                  <a:pt x="971" y="120795"/>
                </a:cubicBezTo>
                <a:cubicBezTo>
                  <a:pt x="971" y="120795"/>
                  <a:pt x="971" y="120795"/>
                  <a:pt x="34638" y="54552"/>
                </a:cubicBezTo>
                <a:cubicBezTo>
                  <a:pt x="35933" y="51955"/>
                  <a:pt x="37228" y="51955"/>
                  <a:pt x="38523" y="50656"/>
                </a:cubicBezTo>
                <a:cubicBezTo>
                  <a:pt x="38523" y="50656"/>
                  <a:pt x="38523" y="50656"/>
                  <a:pt x="59241" y="45460"/>
                </a:cubicBezTo>
                <a:cubicBezTo>
                  <a:pt x="59241" y="45460"/>
                  <a:pt x="59241" y="45460"/>
                  <a:pt x="59241" y="27276"/>
                </a:cubicBezTo>
                <a:cubicBezTo>
                  <a:pt x="59241" y="24678"/>
                  <a:pt x="60536" y="22081"/>
                  <a:pt x="63126" y="20782"/>
                </a:cubicBezTo>
                <a:cubicBezTo>
                  <a:pt x="63126" y="20782"/>
                  <a:pt x="63126" y="20782"/>
                  <a:pt x="83844" y="14287"/>
                </a:cubicBezTo>
                <a:cubicBezTo>
                  <a:pt x="83844" y="14287"/>
                  <a:pt x="83844" y="14287"/>
                  <a:pt x="85139" y="14287"/>
                </a:cubicBezTo>
                <a:cubicBezTo>
                  <a:pt x="86434" y="14287"/>
                  <a:pt x="86434" y="14287"/>
                  <a:pt x="86434" y="14287"/>
                </a:cubicBezTo>
                <a:cubicBezTo>
                  <a:pt x="86434" y="14287"/>
                  <a:pt x="86434" y="14287"/>
                  <a:pt x="98088" y="16885"/>
                </a:cubicBezTo>
                <a:cubicBezTo>
                  <a:pt x="100678" y="16885"/>
                  <a:pt x="103268" y="19483"/>
                  <a:pt x="103268" y="22081"/>
                </a:cubicBezTo>
                <a:cubicBezTo>
                  <a:pt x="103268" y="22081"/>
                  <a:pt x="103268" y="22081"/>
                  <a:pt x="103268" y="33771"/>
                </a:cubicBezTo>
                <a:cubicBezTo>
                  <a:pt x="103268" y="33771"/>
                  <a:pt x="103268" y="33771"/>
                  <a:pt x="235348" y="0"/>
                </a:cubicBezTo>
                <a:close/>
              </a:path>
            </a:pathLst>
          </a:custGeom>
          <a:solidFill>
            <a:srgbClr val="595959"/>
          </a:solidFill>
          <a:ln>
            <a:noFill/>
          </a:ln>
        </p:spPr>
        <p:txBody>
          <a:bodyPr anchor="ctr"/>
          <a:lstStyle/>
          <a:p>
            <a:pPr algn="ctr">
              <a:spcBef>
                <a:spcPct val="0"/>
              </a:spcBef>
              <a:spcAft>
                <a:spcPct val="0"/>
              </a:spcAft>
              <a:defRPr/>
            </a:pPr>
            <a:endParaRPr>
              <a:solidFill>
                <a:srgbClr val="000000"/>
              </a:solidFill>
              <a:latin typeface="微软雅黑" panose="020B0503020204020204" pitchFamily="34" charset="-122"/>
              <a:cs typeface="+mn-ea"/>
              <a:sym typeface="+mn-lt"/>
            </a:endParaRPr>
          </a:p>
        </p:txBody>
      </p:sp>
      <p:sp>
        <p:nvSpPr>
          <p:cNvPr id="25" name="PA_任意多边形 44"/>
          <p:cNvSpPr>
            <a:spLocks noChangeAspect="1"/>
          </p:cNvSpPr>
          <p:nvPr>
            <p:custDataLst>
              <p:tags r:id="rId4"/>
            </p:custDataLst>
          </p:nvPr>
        </p:nvSpPr>
        <p:spPr bwMode="auto">
          <a:xfrm>
            <a:off x="5092514" y="4323003"/>
            <a:ext cx="508034" cy="483726"/>
          </a:xfrm>
          <a:custGeom>
            <a:avLst/>
            <a:gdLst>
              <a:gd name="connsiteX0" fmla="*/ 101402 w 331788"/>
              <a:gd name="connsiteY0" fmla="*/ 200025 h 315913"/>
              <a:gd name="connsiteX1" fmla="*/ 93663 w 331788"/>
              <a:gd name="connsiteY1" fmla="*/ 207840 h 315913"/>
              <a:gd name="connsiteX2" fmla="*/ 93663 w 331788"/>
              <a:gd name="connsiteY2" fmla="*/ 301625 h 315913"/>
              <a:gd name="connsiteX3" fmla="*/ 137518 w 331788"/>
              <a:gd name="connsiteY3" fmla="*/ 301625 h 315913"/>
              <a:gd name="connsiteX4" fmla="*/ 137518 w 331788"/>
              <a:gd name="connsiteY4" fmla="*/ 250825 h 315913"/>
              <a:gd name="connsiteX5" fmla="*/ 143967 w 331788"/>
              <a:gd name="connsiteY5" fmla="*/ 244312 h 315913"/>
              <a:gd name="connsiteX6" fmla="*/ 187822 w 331788"/>
              <a:gd name="connsiteY6" fmla="*/ 244312 h 315913"/>
              <a:gd name="connsiteX7" fmla="*/ 194271 w 331788"/>
              <a:gd name="connsiteY7" fmla="*/ 250825 h 315913"/>
              <a:gd name="connsiteX8" fmla="*/ 194271 w 331788"/>
              <a:gd name="connsiteY8" fmla="*/ 301625 h 315913"/>
              <a:gd name="connsiteX9" fmla="*/ 230387 w 331788"/>
              <a:gd name="connsiteY9" fmla="*/ 301625 h 315913"/>
              <a:gd name="connsiteX10" fmla="*/ 238126 w 331788"/>
              <a:gd name="connsiteY10" fmla="*/ 295112 h 315913"/>
              <a:gd name="connsiteX11" fmla="*/ 238126 w 331788"/>
              <a:gd name="connsiteY11" fmla="*/ 207840 h 315913"/>
              <a:gd name="connsiteX12" fmla="*/ 230387 w 331788"/>
              <a:gd name="connsiteY12" fmla="*/ 200025 h 315913"/>
              <a:gd name="connsiteX13" fmla="*/ 101402 w 331788"/>
              <a:gd name="connsiteY13" fmla="*/ 200025 h 315913"/>
              <a:gd name="connsiteX14" fmla="*/ 258908 w 331788"/>
              <a:gd name="connsiteY14" fmla="*/ 122237 h 315913"/>
              <a:gd name="connsiteX15" fmla="*/ 252413 w 331788"/>
              <a:gd name="connsiteY15" fmla="*/ 129801 h 315913"/>
              <a:gd name="connsiteX16" fmla="*/ 252413 w 331788"/>
              <a:gd name="connsiteY16" fmla="*/ 157536 h 315913"/>
              <a:gd name="connsiteX17" fmla="*/ 258908 w 331788"/>
              <a:gd name="connsiteY17" fmla="*/ 165100 h 315913"/>
              <a:gd name="connsiteX18" fmla="*/ 266701 w 331788"/>
              <a:gd name="connsiteY18" fmla="*/ 157536 h 315913"/>
              <a:gd name="connsiteX19" fmla="*/ 266701 w 331788"/>
              <a:gd name="connsiteY19" fmla="*/ 129801 h 315913"/>
              <a:gd name="connsiteX20" fmla="*/ 258908 w 331788"/>
              <a:gd name="connsiteY20" fmla="*/ 122237 h 315913"/>
              <a:gd name="connsiteX21" fmla="*/ 230332 w 331788"/>
              <a:gd name="connsiteY21" fmla="*/ 122237 h 315913"/>
              <a:gd name="connsiteX22" fmla="*/ 223838 w 331788"/>
              <a:gd name="connsiteY22" fmla="*/ 129801 h 315913"/>
              <a:gd name="connsiteX23" fmla="*/ 223838 w 331788"/>
              <a:gd name="connsiteY23" fmla="*/ 157536 h 315913"/>
              <a:gd name="connsiteX24" fmla="*/ 230332 w 331788"/>
              <a:gd name="connsiteY24" fmla="*/ 165100 h 315913"/>
              <a:gd name="connsiteX25" fmla="*/ 238126 w 331788"/>
              <a:gd name="connsiteY25" fmla="*/ 157536 h 315913"/>
              <a:gd name="connsiteX26" fmla="*/ 238126 w 331788"/>
              <a:gd name="connsiteY26" fmla="*/ 129801 h 315913"/>
              <a:gd name="connsiteX27" fmla="*/ 230332 w 331788"/>
              <a:gd name="connsiteY27" fmla="*/ 122237 h 315913"/>
              <a:gd name="connsiteX28" fmla="*/ 201468 w 331788"/>
              <a:gd name="connsiteY28" fmla="*/ 122237 h 315913"/>
              <a:gd name="connsiteX29" fmla="*/ 193675 w 331788"/>
              <a:gd name="connsiteY29" fmla="*/ 129801 h 315913"/>
              <a:gd name="connsiteX30" fmla="*/ 193675 w 331788"/>
              <a:gd name="connsiteY30" fmla="*/ 157536 h 315913"/>
              <a:gd name="connsiteX31" fmla="*/ 201468 w 331788"/>
              <a:gd name="connsiteY31" fmla="*/ 165100 h 315913"/>
              <a:gd name="connsiteX32" fmla="*/ 207963 w 331788"/>
              <a:gd name="connsiteY32" fmla="*/ 157536 h 315913"/>
              <a:gd name="connsiteX33" fmla="*/ 207963 w 331788"/>
              <a:gd name="connsiteY33" fmla="*/ 129801 h 315913"/>
              <a:gd name="connsiteX34" fmla="*/ 201468 w 331788"/>
              <a:gd name="connsiteY34" fmla="*/ 122237 h 315913"/>
              <a:gd name="connsiteX35" fmla="*/ 128732 w 331788"/>
              <a:gd name="connsiteY35" fmla="*/ 122237 h 315913"/>
              <a:gd name="connsiteX36" fmla="*/ 122238 w 331788"/>
              <a:gd name="connsiteY36" fmla="*/ 129801 h 315913"/>
              <a:gd name="connsiteX37" fmla="*/ 122238 w 331788"/>
              <a:gd name="connsiteY37" fmla="*/ 157536 h 315913"/>
              <a:gd name="connsiteX38" fmla="*/ 128732 w 331788"/>
              <a:gd name="connsiteY38" fmla="*/ 165100 h 315913"/>
              <a:gd name="connsiteX39" fmla="*/ 136526 w 331788"/>
              <a:gd name="connsiteY39" fmla="*/ 157536 h 315913"/>
              <a:gd name="connsiteX40" fmla="*/ 136526 w 331788"/>
              <a:gd name="connsiteY40" fmla="*/ 129801 h 315913"/>
              <a:gd name="connsiteX41" fmla="*/ 128732 w 331788"/>
              <a:gd name="connsiteY41" fmla="*/ 122237 h 315913"/>
              <a:gd name="connsiteX42" fmla="*/ 101456 w 331788"/>
              <a:gd name="connsiteY42" fmla="*/ 122237 h 315913"/>
              <a:gd name="connsiteX43" fmla="*/ 93663 w 331788"/>
              <a:gd name="connsiteY43" fmla="*/ 129801 h 315913"/>
              <a:gd name="connsiteX44" fmla="*/ 93663 w 331788"/>
              <a:gd name="connsiteY44" fmla="*/ 157536 h 315913"/>
              <a:gd name="connsiteX45" fmla="*/ 101456 w 331788"/>
              <a:gd name="connsiteY45" fmla="*/ 165100 h 315913"/>
              <a:gd name="connsiteX46" fmla="*/ 107951 w 331788"/>
              <a:gd name="connsiteY46" fmla="*/ 157536 h 315913"/>
              <a:gd name="connsiteX47" fmla="*/ 107951 w 331788"/>
              <a:gd name="connsiteY47" fmla="*/ 129801 h 315913"/>
              <a:gd name="connsiteX48" fmla="*/ 101456 w 331788"/>
              <a:gd name="connsiteY48" fmla="*/ 122237 h 315913"/>
              <a:gd name="connsiteX49" fmla="*/ 72881 w 331788"/>
              <a:gd name="connsiteY49" fmla="*/ 122237 h 315913"/>
              <a:gd name="connsiteX50" fmla="*/ 65088 w 331788"/>
              <a:gd name="connsiteY50" fmla="*/ 129801 h 315913"/>
              <a:gd name="connsiteX51" fmla="*/ 65088 w 331788"/>
              <a:gd name="connsiteY51" fmla="*/ 157536 h 315913"/>
              <a:gd name="connsiteX52" fmla="*/ 72881 w 331788"/>
              <a:gd name="connsiteY52" fmla="*/ 165100 h 315913"/>
              <a:gd name="connsiteX53" fmla="*/ 79376 w 331788"/>
              <a:gd name="connsiteY53" fmla="*/ 157536 h 315913"/>
              <a:gd name="connsiteX54" fmla="*/ 79376 w 331788"/>
              <a:gd name="connsiteY54" fmla="*/ 129801 h 315913"/>
              <a:gd name="connsiteX55" fmla="*/ 72881 w 331788"/>
              <a:gd name="connsiteY55" fmla="*/ 122237 h 315913"/>
              <a:gd name="connsiteX56" fmla="*/ 258908 w 331788"/>
              <a:gd name="connsiteY56" fmla="*/ 65087 h 315913"/>
              <a:gd name="connsiteX57" fmla="*/ 252413 w 331788"/>
              <a:gd name="connsiteY57" fmla="*/ 71581 h 315913"/>
              <a:gd name="connsiteX58" fmla="*/ 252413 w 331788"/>
              <a:gd name="connsiteY58" fmla="*/ 100157 h 315913"/>
              <a:gd name="connsiteX59" fmla="*/ 258908 w 331788"/>
              <a:gd name="connsiteY59" fmla="*/ 107950 h 315913"/>
              <a:gd name="connsiteX60" fmla="*/ 266701 w 331788"/>
              <a:gd name="connsiteY60" fmla="*/ 100157 h 315913"/>
              <a:gd name="connsiteX61" fmla="*/ 266701 w 331788"/>
              <a:gd name="connsiteY61" fmla="*/ 71581 h 315913"/>
              <a:gd name="connsiteX62" fmla="*/ 258908 w 331788"/>
              <a:gd name="connsiteY62" fmla="*/ 65087 h 315913"/>
              <a:gd name="connsiteX63" fmla="*/ 230332 w 331788"/>
              <a:gd name="connsiteY63" fmla="*/ 65087 h 315913"/>
              <a:gd name="connsiteX64" fmla="*/ 223838 w 331788"/>
              <a:gd name="connsiteY64" fmla="*/ 71581 h 315913"/>
              <a:gd name="connsiteX65" fmla="*/ 223838 w 331788"/>
              <a:gd name="connsiteY65" fmla="*/ 100157 h 315913"/>
              <a:gd name="connsiteX66" fmla="*/ 230332 w 331788"/>
              <a:gd name="connsiteY66" fmla="*/ 107950 h 315913"/>
              <a:gd name="connsiteX67" fmla="*/ 238126 w 331788"/>
              <a:gd name="connsiteY67" fmla="*/ 100157 h 315913"/>
              <a:gd name="connsiteX68" fmla="*/ 238126 w 331788"/>
              <a:gd name="connsiteY68" fmla="*/ 71581 h 315913"/>
              <a:gd name="connsiteX69" fmla="*/ 230332 w 331788"/>
              <a:gd name="connsiteY69" fmla="*/ 65087 h 315913"/>
              <a:gd name="connsiteX70" fmla="*/ 201468 w 331788"/>
              <a:gd name="connsiteY70" fmla="*/ 65087 h 315913"/>
              <a:gd name="connsiteX71" fmla="*/ 193675 w 331788"/>
              <a:gd name="connsiteY71" fmla="*/ 71581 h 315913"/>
              <a:gd name="connsiteX72" fmla="*/ 193675 w 331788"/>
              <a:gd name="connsiteY72" fmla="*/ 100157 h 315913"/>
              <a:gd name="connsiteX73" fmla="*/ 201468 w 331788"/>
              <a:gd name="connsiteY73" fmla="*/ 107950 h 315913"/>
              <a:gd name="connsiteX74" fmla="*/ 207963 w 331788"/>
              <a:gd name="connsiteY74" fmla="*/ 100157 h 315913"/>
              <a:gd name="connsiteX75" fmla="*/ 207963 w 331788"/>
              <a:gd name="connsiteY75" fmla="*/ 71581 h 315913"/>
              <a:gd name="connsiteX76" fmla="*/ 201468 w 331788"/>
              <a:gd name="connsiteY76" fmla="*/ 65087 h 315913"/>
              <a:gd name="connsiteX77" fmla="*/ 128732 w 331788"/>
              <a:gd name="connsiteY77" fmla="*/ 65087 h 315913"/>
              <a:gd name="connsiteX78" fmla="*/ 122238 w 331788"/>
              <a:gd name="connsiteY78" fmla="*/ 71581 h 315913"/>
              <a:gd name="connsiteX79" fmla="*/ 122238 w 331788"/>
              <a:gd name="connsiteY79" fmla="*/ 100157 h 315913"/>
              <a:gd name="connsiteX80" fmla="*/ 128732 w 331788"/>
              <a:gd name="connsiteY80" fmla="*/ 107950 h 315913"/>
              <a:gd name="connsiteX81" fmla="*/ 136526 w 331788"/>
              <a:gd name="connsiteY81" fmla="*/ 100157 h 315913"/>
              <a:gd name="connsiteX82" fmla="*/ 136526 w 331788"/>
              <a:gd name="connsiteY82" fmla="*/ 71581 h 315913"/>
              <a:gd name="connsiteX83" fmla="*/ 128732 w 331788"/>
              <a:gd name="connsiteY83" fmla="*/ 65087 h 315913"/>
              <a:gd name="connsiteX84" fmla="*/ 101456 w 331788"/>
              <a:gd name="connsiteY84" fmla="*/ 65087 h 315913"/>
              <a:gd name="connsiteX85" fmla="*/ 93663 w 331788"/>
              <a:gd name="connsiteY85" fmla="*/ 71581 h 315913"/>
              <a:gd name="connsiteX86" fmla="*/ 93663 w 331788"/>
              <a:gd name="connsiteY86" fmla="*/ 100157 h 315913"/>
              <a:gd name="connsiteX87" fmla="*/ 101456 w 331788"/>
              <a:gd name="connsiteY87" fmla="*/ 107950 h 315913"/>
              <a:gd name="connsiteX88" fmla="*/ 107951 w 331788"/>
              <a:gd name="connsiteY88" fmla="*/ 100157 h 315913"/>
              <a:gd name="connsiteX89" fmla="*/ 107951 w 331788"/>
              <a:gd name="connsiteY89" fmla="*/ 71581 h 315913"/>
              <a:gd name="connsiteX90" fmla="*/ 101456 w 331788"/>
              <a:gd name="connsiteY90" fmla="*/ 65087 h 315913"/>
              <a:gd name="connsiteX91" fmla="*/ 72881 w 331788"/>
              <a:gd name="connsiteY91" fmla="*/ 65087 h 315913"/>
              <a:gd name="connsiteX92" fmla="*/ 65088 w 331788"/>
              <a:gd name="connsiteY92" fmla="*/ 71581 h 315913"/>
              <a:gd name="connsiteX93" fmla="*/ 65088 w 331788"/>
              <a:gd name="connsiteY93" fmla="*/ 100157 h 315913"/>
              <a:gd name="connsiteX94" fmla="*/ 72881 w 331788"/>
              <a:gd name="connsiteY94" fmla="*/ 107950 h 315913"/>
              <a:gd name="connsiteX95" fmla="*/ 79376 w 331788"/>
              <a:gd name="connsiteY95" fmla="*/ 100157 h 315913"/>
              <a:gd name="connsiteX96" fmla="*/ 79376 w 331788"/>
              <a:gd name="connsiteY96" fmla="*/ 71581 h 315913"/>
              <a:gd name="connsiteX97" fmla="*/ 72881 w 331788"/>
              <a:gd name="connsiteY97" fmla="*/ 65087 h 315913"/>
              <a:gd name="connsiteX98" fmla="*/ 107950 w 331788"/>
              <a:gd name="connsiteY98" fmla="*/ 14287 h 315913"/>
              <a:gd name="connsiteX99" fmla="*/ 107950 w 331788"/>
              <a:gd name="connsiteY99" fmla="*/ 28575 h 315913"/>
              <a:gd name="connsiteX100" fmla="*/ 223838 w 331788"/>
              <a:gd name="connsiteY100" fmla="*/ 28575 h 315913"/>
              <a:gd name="connsiteX101" fmla="*/ 223838 w 331788"/>
              <a:gd name="connsiteY101" fmla="*/ 14287 h 315913"/>
              <a:gd name="connsiteX102" fmla="*/ 64802 w 331788"/>
              <a:gd name="connsiteY102" fmla="*/ 0 h 315913"/>
              <a:gd name="connsiteX103" fmla="*/ 266986 w 331788"/>
              <a:gd name="connsiteY103" fmla="*/ 0 h 315913"/>
              <a:gd name="connsiteX104" fmla="*/ 273466 w 331788"/>
              <a:gd name="connsiteY104" fmla="*/ 6474 h 315913"/>
              <a:gd name="connsiteX105" fmla="*/ 266986 w 331788"/>
              <a:gd name="connsiteY105" fmla="*/ 14242 h 315913"/>
              <a:gd name="connsiteX106" fmla="*/ 238472 w 331788"/>
              <a:gd name="connsiteY106" fmla="*/ 14242 h 315913"/>
              <a:gd name="connsiteX107" fmla="*/ 238472 w 331788"/>
              <a:gd name="connsiteY107" fmla="*/ 28484 h 315913"/>
              <a:gd name="connsiteX108" fmla="*/ 303275 w 331788"/>
              <a:gd name="connsiteY108" fmla="*/ 28484 h 315913"/>
              <a:gd name="connsiteX109" fmla="*/ 309755 w 331788"/>
              <a:gd name="connsiteY109" fmla="*/ 34958 h 315913"/>
              <a:gd name="connsiteX110" fmla="*/ 309755 w 331788"/>
              <a:gd name="connsiteY110" fmla="*/ 301671 h 315913"/>
              <a:gd name="connsiteX111" fmla="*/ 324012 w 331788"/>
              <a:gd name="connsiteY111" fmla="*/ 301671 h 315913"/>
              <a:gd name="connsiteX112" fmla="*/ 331788 w 331788"/>
              <a:gd name="connsiteY112" fmla="*/ 309439 h 315913"/>
              <a:gd name="connsiteX113" fmla="*/ 324012 w 331788"/>
              <a:gd name="connsiteY113" fmla="*/ 315913 h 315913"/>
              <a:gd name="connsiteX114" fmla="*/ 7776 w 331788"/>
              <a:gd name="connsiteY114" fmla="*/ 315913 h 315913"/>
              <a:gd name="connsiteX115" fmla="*/ 0 w 331788"/>
              <a:gd name="connsiteY115" fmla="*/ 309439 h 315913"/>
              <a:gd name="connsiteX116" fmla="*/ 7776 w 331788"/>
              <a:gd name="connsiteY116" fmla="*/ 301671 h 315913"/>
              <a:gd name="connsiteX117" fmla="*/ 22033 w 331788"/>
              <a:gd name="connsiteY117" fmla="*/ 301671 h 315913"/>
              <a:gd name="connsiteX118" fmla="*/ 22033 w 331788"/>
              <a:gd name="connsiteY118" fmla="*/ 34958 h 315913"/>
              <a:gd name="connsiteX119" fmla="*/ 28513 w 331788"/>
              <a:gd name="connsiteY119" fmla="*/ 28484 h 315913"/>
              <a:gd name="connsiteX120" fmla="*/ 93315 w 331788"/>
              <a:gd name="connsiteY120" fmla="*/ 28484 h 315913"/>
              <a:gd name="connsiteX121" fmla="*/ 93315 w 331788"/>
              <a:gd name="connsiteY121" fmla="*/ 14242 h 315913"/>
              <a:gd name="connsiteX122" fmla="*/ 64802 w 331788"/>
              <a:gd name="connsiteY122" fmla="*/ 14242 h 315913"/>
              <a:gd name="connsiteX123" fmla="*/ 58322 w 331788"/>
              <a:gd name="connsiteY123" fmla="*/ 6474 h 315913"/>
              <a:gd name="connsiteX124" fmla="*/ 64802 w 331788"/>
              <a:gd name="connsiteY124" fmla="*/ 0 h 315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Lst>
            <a:rect l="l" t="t" r="r" b="b"/>
            <a:pathLst>
              <a:path w="331788" h="315913">
                <a:moveTo>
                  <a:pt x="101402" y="200025"/>
                </a:moveTo>
                <a:cubicBezTo>
                  <a:pt x="97532" y="200025"/>
                  <a:pt x="93663" y="203933"/>
                  <a:pt x="93663" y="207840"/>
                </a:cubicBezTo>
                <a:cubicBezTo>
                  <a:pt x="93663" y="207840"/>
                  <a:pt x="93663" y="207840"/>
                  <a:pt x="93663" y="301625"/>
                </a:cubicBezTo>
                <a:cubicBezTo>
                  <a:pt x="93663" y="301625"/>
                  <a:pt x="93663" y="301625"/>
                  <a:pt x="137518" y="301625"/>
                </a:cubicBezTo>
                <a:cubicBezTo>
                  <a:pt x="137518" y="301625"/>
                  <a:pt x="137518" y="301625"/>
                  <a:pt x="137518" y="250825"/>
                </a:cubicBezTo>
                <a:cubicBezTo>
                  <a:pt x="137518" y="246917"/>
                  <a:pt x="140097" y="244312"/>
                  <a:pt x="143967" y="244312"/>
                </a:cubicBezTo>
                <a:cubicBezTo>
                  <a:pt x="143967" y="244312"/>
                  <a:pt x="143967" y="244312"/>
                  <a:pt x="187822" y="244312"/>
                </a:cubicBezTo>
                <a:cubicBezTo>
                  <a:pt x="191691" y="244312"/>
                  <a:pt x="194271" y="246917"/>
                  <a:pt x="194271" y="250825"/>
                </a:cubicBezTo>
                <a:cubicBezTo>
                  <a:pt x="194271" y="250825"/>
                  <a:pt x="194271" y="250825"/>
                  <a:pt x="194271" y="301625"/>
                </a:cubicBezTo>
                <a:cubicBezTo>
                  <a:pt x="194271" y="301625"/>
                  <a:pt x="194271" y="301625"/>
                  <a:pt x="230387" y="301625"/>
                </a:cubicBezTo>
                <a:cubicBezTo>
                  <a:pt x="234256" y="301625"/>
                  <a:pt x="238126" y="299020"/>
                  <a:pt x="238126" y="295112"/>
                </a:cubicBezTo>
                <a:lnTo>
                  <a:pt x="238126" y="207840"/>
                </a:lnTo>
                <a:cubicBezTo>
                  <a:pt x="238126" y="203933"/>
                  <a:pt x="234256" y="200025"/>
                  <a:pt x="230387" y="200025"/>
                </a:cubicBezTo>
                <a:cubicBezTo>
                  <a:pt x="230387" y="200025"/>
                  <a:pt x="230387" y="200025"/>
                  <a:pt x="101402" y="200025"/>
                </a:cubicBezTo>
                <a:close/>
                <a:moveTo>
                  <a:pt x="258908" y="122237"/>
                </a:moveTo>
                <a:cubicBezTo>
                  <a:pt x="255011" y="122237"/>
                  <a:pt x="252413" y="124758"/>
                  <a:pt x="252413" y="129801"/>
                </a:cubicBezTo>
                <a:cubicBezTo>
                  <a:pt x="252413" y="129801"/>
                  <a:pt x="252413" y="129801"/>
                  <a:pt x="252413" y="157536"/>
                </a:cubicBezTo>
                <a:cubicBezTo>
                  <a:pt x="252413" y="161318"/>
                  <a:pt x="255011" y="165100"/>
                  <a:pt x="258908" y="165100"/>
                </a:cubicBezTo>
                <a:cubicBezTo>
                  <a:pt x="264103" y="165100"/>
                  <a:pt x="266701" y="161318"/>
                  <a:pt x="266701" y="157536"/>
                </a:cubicBezTo>
                <a:lnTo>
                  <a:pt x="266701" y="129801"/>
                </a:lnTo>
                <a:cubicBezTo>
                  <a:pt x="266701" y="124758"/>
                  <a:pt x="264103" y="122237"/>
                  <a:pt x="258908" y="122237"/>
                </a:cubicBezTo>
                <a:close/>
                <a:moveTo>
                  <a:pt x="230332" y="122237"/>
                </a:moveTo>
                <a:cubicBezTo>
                  <a:pt x="226436" y="122237"/>
                  <a:pt x="223838" y="124758"/>
                  <a:pt x="223838" y="129801"/>
                </a:cubicBezTo>
                <a:cubicBezTo>
                  <a:pt x="223838" y="129801"/>
                  <a:pt x="223838" y="129801"/>
                  <a:pt x="223838" y="157536"/>
                </a:cubicBezTo>
                <a:cubicBezTo>
                  <a:pt x="223838" y="161318"/>
                  <a:pt x="226436" y="165100"/>
                  <a:pt x="230332" y="165100"/>
                </a:cubicBezTo>
                <a:cubicBezTo>
                  <a:pt x="234229" y="165100"/>
                  <a:pt x="238126" y="161318"/>
                  <a:pt x="238126" y="157536"/>
                </a:cubicBezTo>
                <a:lnTo>
                  <a:pt x="238126" y="129801"/>
                </a:lnTo>
                <a:cubicBezTo>
                  <a:pt x="238126" y="124758"/>
                  <a:pt x="234229" y="122237"/>
                  <a:pt x="230332" y="122237"/>
                </a:cubicBezTo>
                <a:close/>
                <a:moveTo>
                  <a:pt x="201468" y="122237"/>
                </a:moveTo>
                <a:cubicBezTo>
                  <a:pt x="196273" y="122237"/>
                  <a:pt x="193675" y="124758"/>
                  <a:pt x="193675" y="129801"/>
                </a:cubicBezTo>
                <a:cubicBezTo>
                  <a:pt x="193675" y="129801"/>
                  <a:pt x="193675" y="129801"/>
                  <a:pt x="193675" y="157536"/>
                </a:cubicBezTo>
                <a:cubicBezTo>
                  <a:pt x="193675" y="161318"/>
                  <a:pt x="196273" y="165100"/>
                  <a:pt x="201468" y="165100"/>
                </a:cubicBezTo>
                <a:cubicBezTo>
                  <a:pt x="205365" y="165100"/>
                  <a:pt x="207963" y="161318"/>
                  <a:pt x="207963" y="157536"/>
                </a:cubicBezTo>
                <a:cubicBezTo>
                  <a:pt x="207963" y="157536"/>
                  <a:pt x="207963" y="157536"/>
                  <a:pt x="207963" y="129801"/>
                </a:cubicBezTo>
                <a:cubicBezTo>
                  <a:pt x="207963" y="124758"/>
                  <a:pt x="205365" y="122237"/>
                  <a:pt x="201468" y="122237"/>
                </a:cubicBezTo>
                <a:close/>
                <a:moveTo>
                  <a:pt x="128732" y="122237"/>
                </a:moveTo>
                <a:cubicBezTo>
                  <a:pt x="124836" y="122237"/>
                  <a:pt x="122238" y="124758"/>
                  <a:pt x="122238" y="129801"/>
                </a:cubicBezTo>
                <a:cubicBezTo>
                  <a:pt x="122238" y="129801"/>
                  <a:pt x="122238" y="129801"/>
                  <a:pt x="122238" y="157536"/>
                </a:cubicBezTo>
                <a:cubicBezTo>
                  <a:pt x="122238" y="161318"/>
                  <a:pt x="124836" y="165100"/>
                  <a:pt x="128732" y="165100"/>
                </a:cubicBezTo>
                <a:cubicBezTo>
                  <a:pt x="133928" y="165100"/>
                  <a:pt x="136526" y="161318"/>
                  <a:pt x="136526" y="157536"/>
                </a:cubicBezTo>
                <a:cubicBezTo>
                  <a:pt x="136526" y="157536"/>
                  <a:pt x="136526" y="157536"/>
                  <a:pt x="136526" y="129801"/>
                </a:cubicBezTo>
                <a:cubicBezTo>
                  <a:pt x="136526" y="124758"/>
                  <a:pt x="133928" y="122237"/>
                  <a:pt x="128732" y="122237"/>
                </a:cubicBezTo>
                <a:close/>
                <a:moveTo>
                  <a:pt x="101456" y="122237"/>
                </a:moveTo>
                <a:cubicBezTo>
                  <a:pt x="97559" y="122237"/>
                  <a:pt x="93663" y="124758"/>
                  <a:pt x="93663" y="129801"/>
                </a:cubicBezTo>
                <a:lnTo>
                  <a:pt x="93663" y="157536"/>
                </a:lnTo>
                <a:cubicBezTo>
                  <a:pt x="93663" y="161318"/>
                  <a:pt x="97559" y="165100"/>
                  <a:pt x="101456" y="165100"/>
                </a:cubicBezTo>
                <a:cubicBezTo>
                  <a:pt x="105353" y="165100"/>
                  <a:pt x="107951" y="161318"/>
                  <a:pt x="107951" y="157536"/>
                </a:cubicBezTo>
                <a:cubicBezTo>
                  <a:pt x="107951" y="157536"/>
                  <a:pt x="107951" y="157536"/>
                  <a:pt x="107951" y="129801"/>
                </a:cubicBezTo>
                <a:cubicBezTo>
                  <a:pt x="107951" y="124758"/>
                  <a:pt x="105353" y="122237"/>
                  <a:pt x="101456" y="122237"/>
                </a:cubicBezTo>
                <a:close/>
                <a:moveTo>
                  <a:pt x="72881" y="122237"/>
                </a:moveTo>
                <a:cubicBezTo>
                  <a:pt x="67686" y="122237"/>
                  <a:pt x="65088" y="124758"/>
                  <a:pt x="65088" y="129801"/>
                </a:cubicBezTo>
                <a:cubicBezTo>
                  <a:pt x="65088" y="129801"/>
                  <a:pt x="65088" y="129801"/>
                  <a:pt x="65088" y="157536"/>
                </a:cubicBezTo>
                <a:cubicBezTo>
                  <a:pt x="65088" y="161318"/>
                  <a:pt x="67686" y="165100"/>
                  <a:pt x="72881" y="165100"/>
                </a:cubicBezTo>
                <a:cubicBezTo>
                  <a:pt x="76778" y="165100"/>
                  <a:pt x="79376" y="161318"/>
                  <a:pt x="79376" y="157536"/>
                </a:cubicBezTo>
                <a:lnTo>
                  <a:pt x="79376" y="129801"/>
                </a:lnTo>
                <a:cubicBezTo>
                  <a:pt x="79376" y="124758"/>
                  <a:pt x="76778" y="122237"/>
                  <a:pt x="72881" y="122237"/>
                </a:cubicBezTo>
                <a:close/>
                <a:moveTo>
                  <a:pt x="258908" y="65087"/>
                </a:moveTo>
                <a:cubicBezTo>
                  <a:pt x="255011" y="65087"/>
                  <a:pt x="252413" y="67685"/>
                  <a:pt x="252413" y="71581"/>
                </a:cubicBezTo>
                <a:cubicBezTo>
                  <a:pt x="252413" y="71581"/>
                  <a:pt x="252413" y="71581"/>
                  <a:pt x="252413" y="100157"/>
                </a:cubicBezTo>
                <a:cubicBezTo>
                  <a:pt x="252413" y="105352"/>
                  <a:pt x="255011" y="107950"/>
                  <a:pt x="258908" y="107950"/>
                </a:cubicBezTo>
                <a:cubicBezTo>
                  <a:pt x="264103" y="107950"/>
                  <a:pt x="266701" y="105352"/>
                  <a:pt x="266701" y="100157"/>
                </a:cubicBezTo>
                <a:lnTo>
                  <a:pt x="266701" y="71581"/>
                </a:lnTo>
                <a:cubicBezTo>
                  <a:pt x="266701" y="67685"/>
                  <a:pt x="264103" y="65087"/>
                  <a:pt x="258908" y="65087"/>
                </a:cubicBezTo>
                <a:close/>
                <a:moveTo>
                  <a:pt x="230332" y="65087"/>
                </a:moveTo>
                <a:cubicBezTo>
                  <a:pt x="226436" y="65087"/>
                  <a:pt x="223838" y="67685"/>
                  <a:pt x="223838" y="71581"/>
                </a:cubicBezTo>
                <a:cubicBezTo>
                  <a:pt x="223838" y="71581"/>
                  <a:pt x="223838" y="71581"/>
                  <a:pt x="223838" y="100157"/>
                </a:cubicBezTo>
                <a:cubicBezTo>
                  <a:pt x="223838" y="105352"/>
                  <a:pt x="226436" y="107950"/>
                  <a:pt x="230332" y="107950"/>
                </a:cubicBezTo>
                <a:cubicBezTo>
                  <a:pt x="234229" y="107950"/>
                  <a:pt x="238126" y="105352"/>
                  <a:pt x="238126" y="100157"/>
                </a:cubicBezTo>
                <a:lnTo>
                  <a:pt x="238126" y="71581"/>
                </a:lnTo>
                <a:cubicBezTo>
                  <a:pt x="238126" y="67685"/>
                  <a:pt x="234229" y="65087"/>
                  <a:pt x="230332" y="65087"/>
                </a:cubicBezTo>
                <a:close/>
                <a:moveTo>
                  <a:pt x="201468" y="65087"/>
                </a:moveTo>
                <a:cubicBezTo>
                  <a:pt x="196273" y="65087"/>
                  <a:pt x="193675" y="67685"/>
                  <a:pt x="193675" y="71581"/>
                </a:cubicBezTo>
                <a:cubicBezTo>
                  <a:pt x="193675" y="71581"/>
                  <a:pt x="193675" y="71581"/>
                  <a:pt x="193675" y="100157"/>
                </a:cubicBezTo>
                <a:cubicBezTo>
                  <a:pt x="193675" y="105352"/>
                  <a:pt x="196273" y="107950"/>
                  <a:pt x="201468" y="107950"/>
                </a:cubicBezTo>
                <a:cubicBezTo>
                  <a:pt x="205365" y="107950"/>
                  <a:pt x="207963" y="105352"/>
                  <a:pt x="207963" y="100157"/>
                </a:cubicBezTo>
                <a:cubicBezTo>
                  <a:pt x="207963" y="100157"/>
                  <a:pt x="207963" y="100157"/>
                  <a:pt x="207963" y="71581"/>
                </a:cubicBezTo>
                <a:cubicBezTo>
                  <a:pt x="207963" y="67685"/>
                  <a:pt x="205365" y="65087"/>
                  <a:pt x="201468" y="65087"/>
                </a:cubicBezTo>
                <a:close/>
                <a:moveTo>
                  <a:pt x="128732" y="65087"/>
                </a:moveTo>
                <a:cubicBezTo>
                  <a:pt x="124836" y="65087"/>
                  <a:pt x="122238" y="67685"/>
                  <a:pt x="122238" y="71581"/>
                </a:cubicBezTo>
                <a:cubicBezTo>
                  <a:pt x="122238" y="71581"/>
                  <a:pt x="122238" y="71581"/>
                  <a:pt x="122238" y="100157"/>
                </a:cubicBezTo>
                <a:cubicBezTo>
                  <a:pt x="122238" y="105352"/>
                  <a:pt x="124836" y="107950"/>
                  <a:pt x="128732" y="107950"/>
                </a:cubicBezTo>
                <a:cubicBezTo>
                  <a:pt x="133928" y="107950"/>
                  <a:pt x="136526" y="105352"/>
                  <a:pt x="136526" y="100157"/>
                </a:cubicBezTo>
                <a:cubicBezTo>
                  <a:pt x="136526" y="100157"/>
                  <a:pt x="136526" y="100157"/>
                  <a:pt x="136526" y="71581"/>
                </a:cubicBezTo>
                <a:cubicBezTo>
                  <a:pt x="136526" y="67685"/>
                  <a:pt x="133928" y="65087"/>
                  <a:pt x="128732" y="65087"/>
                </a:cubicBezTo>
                <a:close/>
                <a:moveTo>
                  <a:pt x="101456" y="65087"/>
                </a:moveTo>
                <a:cubicBezTo>
                  <a:pt x="97559" y="65087"/>
                  <a:pt x="93663" y="67685"/>
                  <a:pt x="93663" y="71581"/>
                </a:cubicBezTo>
                <a:lnTo>
                  <a:pt x="93663" y="100157"/>
                </a:lnTo>
                <a:cubicBezTo>
                  <a:pt x="93663" y="105352"/>
                  <a:pt x="97559" y="107950"/>
                  <a:pt x="101456" y="107950"/>
                </a:cubicBezTo>
                <a:cubicBezTo>
                  <a:pt x="105353" y="107950"/>
                  <a:pt x="107951" y="105352"/>
                  <a:pt x="107951" y="100157"/>
                </a:cubicBezTo>
                <a:cubicBezTo>
                  <a:pt x="107951" y="100157"/>
                  <a:pt x="107951" y="100157"/>
                  <a:pt x="107951" y="71581"/>
                </a:cubicBezTo>
                <a:cubicBezTo>
                  <a:pt x="107951" y="67685"/>
                  <a:pt x="105353" y="65087"/>
                  <a:pt x="101456" y="65087"/>
                </a:cubicBezTo>
                <a:close/>
                <a:moveTo>
                  <a:pt x="72881" y="65087"/>
                </a:moveTo>
                <a:cubicBezTo>
                  <a:pt x="67686" y="65087"/>
                  <a:pt x="65088" y="67685"/>
                  <a:pt x="65088" y="71581"/>
                </a:cubicBezTo>
                <a:cubicBezTo>
                  <a:pt x="65088" y="71581"/>
                  <a:pt x="65088" y="71581"/>
                  <a:pt x="65088" y="100157"/>
                </a:cubicBezTo>
                <a:cubicBezTo>
                  <a:pt x="65088" y="105352"/>
                  <a:pt x="67686" y="107950"/>
                  <a:pt x="72881" y="107950"/>
                </a:cubicBezTo>
                <a:cubicBezTo>
                  <a:pt x="76778" y="107950"/>
                  <a:pt x="79376" y="105352"/>
                  <a:pt x="79376" y="100157"/>
                </a:cubicBezTo>
                <a:lnTo>
                  <a:pt x="79376" y="71581"/>
                </a:lnTo>
                <a:cubicBezTo>
                  <a:pt x="79376" y="67685"/>
                  <a:pt x="76778" y="65087"/>
                  <a:pt x="72881" y="65087"/>
                </a:cubicBezTo>
                <a:close/>
                <a:moveTo>
                  <a:pt x="107950" y="14287"/>
                </a:moveTo>
                <a:lnTo>
                  <a:pt x="107950" y="28575"/>
                </a:lnTo>
                <a:lnTo>
                  <a:pt x="223838" y="28575"/>
                </a:lnTo>
                <a:lnTo>
                  <a:pt x="223838" y="14287"/>
                </a:lnTo>
                <a:close/>
                <a:moveTo>
                  <a:pt x="64802" y="0"/>
                </a:moveTo>
                <a:cubicBezTo>
                  <a:pt x="64802" y="0"/>
                  <a:pt x="64802" y="0"/>
                  <a:pt x="266986" y="0"/>
                </a:cubicBezTo>
                <a:cubicBezTo>
                  <a:pt x="270874" y="0"/>
                  <a:pt x="273466" y="2589"/>
                  <a:pt x="273466" y="6474"/>
                </a:cubicBezTo>
                <a:cubicBezTo>
                  <a:pt x="273466" y="10358"/>
                  <a:pt x="270874" y="14242"/>
                  <a:pt x="266986" y="14242"/>
                </a:cubicBezTo>
                <a:cubicBezTo>
                  <a:pt x="266986" y="14242"/>
                  <a:pt x="266986" y="14242"/>
                  <a:pt x="238472" y="14242"/>
                </a:cubicBezTo>
                <a:cubicBezTo>
                  <a:pt x="238472" y="14242"/>
                  <a:pt x="238472" y="14242"/>
                  <a:pt x="238472" y="28484"/>
                </a:cubicBezTo>
                <a:cubicBezTo>
                  <a:pt x="238472" y="28484"/>
                  <a:pt x="238472" y="28484"/>
                  <a:pt x="303275" y="28484"/>
                </a:cubicBezTo>
                <a:cubicBezTo>
                  <a:pt x="307163" y="28484"/>
                  <a:pt x="309755" y="31073"/>
                  <a:pt x="309755" y="34958"/>
                </a:cubicBezTo>
                <a:cubicBezTo>
                  <a:pt x="309755" y="34958"/>
                  <a:pt x="309755" y="34958"/>
                  <a:pt x="309755" y="301671"/>
                </a:cubicBezTo>
                <a:cubicBezTo>
                  <a:pt x="309755" y="301671"/>
                  <a:pt x="309755" y="301671"/>
                  <a:pt x="324012" y="301671"/>
                </a:cubicBezTo>
                <a:cubicBezTo>
                  <a:pt x="329196" y="301671"/>
                  <a:pt x="331788" y="305555"/>
                  <a:pt x="331788" y="309439"/>
                </a:cubicBezTo>
                <a:cubicBezTo>
                  <a:pt x="331788" y="313324"/>
                  <a:pt x="329196" y="315913"/>
                  <a:pt x="324012" y="315913"/>
                </a:cubicBezTo>
                <a:cubicBezTo>
                  <a:pt x="324012" y="315913"/>
                  <a:pt x="324012" y="315913"/>
                  <a:pt x="7776" y="315913"/>
                </a:cubicBezTo>
                <a:cubicBezTo>
                  <a:pt x="2592" y="315913"/>
                  <a:pt x="0" y="313324"/>
                  <a:pt x="0" y="309439"/>
                </a:cubicBezTo>
                <a:cubicBezTo>
                  <a:pt x="0" y="305555"/>
                  <a:pt x="2592" y="301671"/>
                  <a:pt x="7776" y="301671"/>
                </a:cubicBezTo>
                <a:cubicBezTo>
                  <a:pt x="7776" y="301671"/>
                  <a:pt x="7776" y="301671"/>
                  <a:pt x="22033" y="301671"/>
                </a:cubicBezTo>
                <a:cubicBezTo>
                  <a:pt x="22033" y="301671"/>
                  <a:pt x="22033" y="301671"/>
                  <a:pt x="22033" y="34958"/>
                </a:cubicBezTo>
                <a:cubicBezTo>
                  <a:pt x="22033" y="31073"/>
                  <a:pt x="24625" y="28484"/>
                  <a:pt x="28513" y="28484"/>
                </a:cubicBezTo>
                <a:cubicBezTo>
                  <a:pt x="28513" y="28484"/>
                  <a:pt x="28513" y="28484"/>
                  <a:pt x="93315" y="28484"/>
                </a:cubicBezTo>
                <a:cubicBezTo>
                  <a:pt x="93315" y="28484"/>
                  <a:pt x="93315" y="28484"/>
                  <a:pt x="93315" y="14242"/>
                </a:cubicBezTo>
                <a:cubicBezTo>
                  <a:pt x="93315" y="14242"/>
                  <a:pt x="93315" y="14242"/>
                  <a:pt x="64802" y="14242"/>
                </a:cubicBezTo>
                <a:cubicBezTo>
                  <a:pt x="60914" y="14242"/>
                  <a:pt x="58322" y="10358"/>
                  <a:pt x="58322" y="6474"/>
                </a:cubicBezTo>
                <a:cubicBezTo>
                  <a:pt x="58322" y="2589"/>
                  <a:pt x="60914" y="0"/>
                  <a:pt x="64802" y="0"/>
                </a:cubicBezTo>
                <a:close/>
              </a:path>
            </a:pathLst>
          </a:custGeom>
          <a:solidFill>
            <a:srgbClr val="595959"/>
          </a:solidFill>
          <a:ln>
            <a:noFill/>
          </a:ln>
        </p:spPr>
        <p:txBody>
          <a:bodyPr anchor="ctr"/>
          <a:lstStyle/>
          <a:p>
            <a:pPr algn="ctr">
              <a:spcBef>
                <a:spcPct val="0"/>
              </a:spcBef>
              <a:spcAft>
                <a:spcPct val="0"/>
              </a:spcAft>
              <a:defRPr/>
            </a:pPr>
            <a:endParaRPr>
              <a:solidFill>
                <a:srgbClr val="000000"/>
              </a:solidFill>
              <a:latin typeface="微软雅黑" panose="020B0503020204020204" pitchFamily="34" charset="-122"/>
              <a:cs typeface="+mn-ea"/>
              <a:sym typeface="+mn-lt"/>
            </a:endParaRPr>
          </a:p>
        </p:txBody>
      </p:sp>
      <p:sp>
        <p:nvSpPr>
          <p:cNvPr id="26" name="PA_任意多边形 45"/>
          <p:cNvSpPr/>
          <p:nvPr>
            <p:custDataLst>
              <p:tags r:id="rId5"/>
            </p:custDataLst>
          </p:nvPr>
        </p:nvSpPr>
        <p:spPr bwMode="auto">
          <a:xfrm>
            <a:off x="6730252" y="4265041"/>
            <a:ext cx="397580" cy="501092"/>
          </a:xfrm>
          <a:custGeom>
            <a:avLst/>
            <a:gdLst>
              <a:gd name="connsiteX0" fmla="*/ 179388 w 268288"/>
              <a:gd name="connsiteY0" fmla="*/ 166688 h 338138"/>
              <a:gd name="connsiteX1" fmla="*/ 203200 w 268288"/>
              <a:gd name="connsiteY1" fmla="*/ 190443 h 338138"/>
              <a:gd name="connsiteX2" fmla="*/ 203200 w 268288"/>
              <a:gd name="connsiteY2" fmla="*/ 252471 h 338138"/>
              <a:gd name="connsiteX3" fmla="*/ 179388 w 268288"/>
              <a:gd name="connsiteY3" fmla="*/ 276226 h 338138"/>
              <a:gd name="connsiteX4" fmla="*/ 155575 w 268288"/>
              <a:gd name="connsiteY4" fmla="*/ 252471 h 338138"/>
              <a:gd name="connsiteX5" fmla="*/ 155575 w 268288"/>
              <a:gd name="connsiteY5" fmla="*/ 190443 h 338138"/>
              <a:gd name="connsiteX6" fmla="*/ 179388 w 268288"/>
              <a:gd name="connsiteY6" fmla="*/ 166688 h 338138"/>
              <a:gd name="connsiteX7" fmla="*/ 179388 w 268288"/>
              <a:gd name="connsiteY7" fmla="*/ 150813 h 338138"/>
              <a:gd name="connsiteX8" fmla="*/ 139700 w 268288"/>
              <a:gd name="connsiteY8" fmla="*/ 190427 h 338138"/>
              <a:gd name="connsiteX9" fmla="*/ 139700 w 268288"/>
              <a:gd name="connsiteY9" fmla="*/ 252488 h 338138"/>
              <a:gd name="connsiteX10" fmla="*/ 179388 w 268288"/>
              <a:gd name="connsiteY10" fmla="*/ 292101 h 338138"/>
              <a:gd name="connsiteX11" fmla="*/ 219075 w 268288"/>
              <a:gd name="connsiteY11" fmla="*/ 252488 h 338138"/>
              <a:gd name="connsiteX12" fmla="*/ 219075 w 268288"/>
              <a:gd name="connsiteY12" fmla="*/ 190427 h 338138"/>
              <a:gd name="connsiteX13" fmla="*/ 179388 w 268288"/>
              <a:gd name="connsiteY13" fmla="*/ 150813 h 338138"/>
              <a:gd name="connsiteX14" fmla="*/ 57120 w 268288"/>
              <a:gd name="connsiteY14" fmla="*/ 150813 h 338138"/>
              <a:gd name="connsiteX15" fmla="*/ 49212 w 268288"/>
              <a:gd name="connsiteY15" fmla="*/ 158705 h 338138"/>
              <a:gd name="connsiteX16" fmla="*/ 57120 w 268288"/>
              <a:gd name="connsiteY16" fmla="*/ 166597 h 338138"/>
              <a:gd name="connsiteX17" fmla="*/ 80842 w 268288"/>
              <a:gd name="connsiteY17" fmla="*/ 166597 h 338138"/>
              <a:gd name="connsiteX18" fmla="*/ 103247 w 268288"/>
              <a:gd name="connsiteY18" fmla="*/ 188959 h 338138"/>
              <a:gd name="connsiteX19" fmla="*/ 103247 w 268288"/>
              <a:gd name="connsiteY19" fmla="*/ 190274 h 338138"/>
              <a:gd name="connsiteX20" fmla="*/ 80842 w 268288"/>
              <a:gd name="connsiteY20" fmla="*/ 212635 h 338138"/>
              <a:gd name="connsiteX21" fmla="*/ 57120 w 268288"/>
              <a:gd name="connsiteY21" fmla="*/ 212635 h 338138"/>
              <a:gd name="connsiteX22" fmla="*/ 49212 w 268288"/>
              <a:gd name="connsiteY22" fmla="*/ 220527 h 338138"/>
              <a:gd name="connsiteX23" fmla="*/ 57120 w 268288"/>
              <a:gd name="connsiteY23" fmla="*/ 228419 h 338138"/>
              <a:gd name="connsiteX24" fmla="*/ 80842 w 268288"/>
              <a:gd name="connsiteY24" fmla="*/ 228419 h 338138"/>
              <a:gd name="connsiteX25" fmla="*/ 103247 w 268288"/>
              <a:gd name="connsiteY25" fmla="*/ 250781 h 338138"/>
              <a:gd name="connsiteX26" fmla="*/ 80842 w 268288"/>
              <a:gd name="connsiteY26" fmla="*/ 273142 h 338138"/>
              <a:gd name="connsiteX27" fmla="*/ 57120 w 268288"/>
              <a:gd name="connsiteY27" fmla="*/ 273142 h 338138"/>
              <a:gd name="connsiteX28" fmla="*/ 49212 w 268288"/>
              <a:gd name="connsiteY28" fmla="*/ 281034 h 338138"/>
              <a:gd name="connsiteX29" fmla="*/ 57120 w 268288"/>
              <a:gd name="connsiteY29" fmla="*/ 288926 h 338138"/>
              <a:gd name="connsiteX30" fmla="*/ 80842 w 268288"/>
              <a:gd name="connsiteY30" fmla="*/ 288926 h 338138"/>
              <a:gd name="connsiteX31" fmla="*/ 119062 w 268288"/>
              <a:gd name="connsiteY31" fmla="*/ 250781 h 338138"/>
              <a:gd name="connsiteX32" fmla="*/ 103247 w 268288"/>
              <a:gd name="connsiteY32" fmla="*/ 220527 h 338138"/>
              <a:gd name="connsiteX33" fmla="*/ 119062 w 268288"/>
              <a:gd name="connsiteY33" fmla="*/ 190274 h 338138"/>
              <a:gd name="connsiteX34" fmla="*/ 119062 w 268288"/>
              <a:gd name="connsiteY34" fmla="*/ 188959 h 338138"/>
              <a:gd name="connsiteX35" fmla="*/ 80842 w 268288"/>
              <a:gd name="connsiteY35" fmla="*/ 150813 h 338138"/>
              <a:gd name="connsiteX36" fmla="*/ 57120 w 268288"/>
              <a:gd name="connsiteY36" fmla="*/ 150813 h 338138"/>
              <a:gd name="connsiteX37" fmla="*/ 46099 w 268288"/>
              <a:gd name="connsiteY37" fmla="*/ 47625 h 338138"/>
              <a:gd name="connsiteX38" fmla="*/ 15875 w 268288"/>
              <a:gd name="connsiteY38" fmla="*/ 79629 h 338138"/>
              <a:gd name="connsiteX39" fmla="*/ 15875 w 268288"/>
              <a:gd name="connsiteY39" fmla="*/ 114300 h 338138"/>
              <a:gd name="connsiteX40" fmla="*/ 252413 w 268288"/>
              <a:gd name="connsiteY40" fmla="*/ 114300 h 338138"/>
              <a:gd name="connsiteX41" fmla="*/ 252413 w 268288"/>
              <a:gd name="connsiteY41" fmla="*/ 79629 h 338138"/>
              <a:gd name="connsiteX42" fmla="*/ 222189 w 268288"/>
              <a:gd name="connsiteY42" fmla="*/ 47625 h 338138"/>
              <a:gd name="connsiteX43" fmla="*/ 210362 w 268288"/>
              <a:gd name="connsiteY43" fmla="*/ 47625 h 338138"/>
              <a:gd name="connsiteX44" fmla="*/ 210362 w 268288"/>
              <a:gd name="connsiteY44" fmla="*/ 71628 h 338138"/>
              <a:gd name="connsiteX45" fmla="*/ 202477 w 268288"/>
              <a:gd name="connsiteY45" fmla="*/ 79629 h 338138"/>
              <a:gd name="connsiteX46" fmla="*/ 194593 w 268288"/>
              <a:gd name="connsiteY46" fmla="*/ 71628 h 338138"/>
              <a:gd name="connsiteX47" fmla="*/ 194593 w 268288"/>
              <a:gd name="connsiteY47" fmla="*/ 47625 h 338138"/>
              <a:gd name="connsiteX48" fmla="*/ 73696 w 268288"/>
              <a:gd name="connsiteY48" fmla="*/ 47625 h 338138"/>
              <a:gd name="connsiteX49" fmla="*/ 73696 w 268288"/>
              <a:gd name="connsiteY49" fmla="*/ 71628 h 338138"/>
              <a:gd name="connsiteX50" fmla="*/ 65811 w 268288"/>
              <a:gd name="connsiteY50" fmla="*/ 79629 h 338138"/>
              <a:gd name="connsiteX51" fmla="*/ 57926 w 268288"/>
              <a:gd name="connsiteY51" fmla="*/ 71628 h 338138"/>
              <a:gd name="connsiteX52" fmla="*/ 57926 w 268288"/>
              <a:gd name="connsiteY52" fmla="*/ 47625 h 338138"/>
              <a:gd name="connsiteX53" fmla="*/ 46099 w 268288"/>
              <a:gd name="connsiteY53" fmla="*/ 47625 h 338138"/>
              <a:gd name="connsiteX54" fmla="*/ 65757 w 268288"/>
              <a:gd name="connsiteY54" fmla="*/ 0 h 338138"/>
              <a:gd name="connsiteX55" fmla="*/ 73648 w 268288"/>
              <a:gd name="connsiteY55" fmla="*/ 7925 h 338138"/>
              <a:gd name="connsiteX56" fmla="*/ 73648 w 268288"/>
              <a:gd name="connsiteY56" fmla="*/ 31700 h 338138"/>
              <a:gd name="connsiteX57" fmla="*/ 194640 w 268288"/>
              <a:gd name="connsiteY57" fmla="*/ 31700 h 338138"/>
              <a:gd name="connsiteX58" fmla="*/ 194640 w 268288"/>
              <a:gd name="connsiteY58" fmla="*/ 7925 h 338138"/>
              <a:gd name="connsiteX59" fmla="*/ 202531 w 268288"/>
              <a:gd name="connsiteY59" fmla="*/ 0 h 338138"/>
              <a:gd name="connsiteX60" fmla="*/ 210422 w 268288"/>
              <a:gd name="connsiteY60" fmla="*/ 7925 h 338138"/>
              <a:gd name="connsiteX61" fmla="*/ 210422 w 268288"/>
              <a:gd name="connsiteY61" fmla="*/ 31700 h 338138"/>
              <a:gd name="connsiteX62" fmla="*/ 222258 w 268288"/>
              <a:gd name="connsiteY62" fmla="*/ 31700 h 338138"/>
              <a:gd name="connsiteX63" fmla="*/ 268288 w 268288"/>
              <a:gd name="connsiteY63" fmla="*/ 79251 h 338138"/>
              <a:gd name="connsiteX64" fmla="*/ 268288 w 268288"/>
              <a:gd name="connsiteY64" fmla="*/ 290587 h 338138"/>
              <a:gd name="connsiteX65" fmla="*/ 222258 w 268288"/>
              <a:gd name="connsiteY65" fmla="*/ 338138 h 338138"/>
              <a:gd name="connsiteX66" fmla="*/ 46030 w 268288"/>
              <a:gd name="connsiteY66" fmla="*/ 338138 h 338138"/>
              <a:gd name="connsiteX67" fmla="*/ 0 w 268288"/>
              <a:gd name="connsiteY67" fmla="*/ 290587 h 338138"/>
              <a:gd name="connsiteX68" fmla="*/ 0 w 268288"/>
              <a:gd name="connsiteY68" fmla="*/ 79251 h 338138"/>
              <a:gd name="connsiteX69" fmla="*/ 46030 w 268288"/>
              <a:gd name="connsiteY69" fmla="*/ 31700 h 338138"/>
              <a:gd name="connsiteX70" fmla="*/ 57866 w 268288"/>
              <a:gd name="connsiteY70" fmla="*/ 31700 h 338138"/>
              <a:gd name="connsiteX71" fmla="*/ 57866 w 268288"/>
              <a:gd name="connsiteY71" fmla="*/ 7925 h 338138"/>
              <a:gd name="connsiteX72" fmla="*/ 65757 w 268288"/>
              <a:gd name="connsiteY72" fmla="*/ 0 h 338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268288" h="338138">
                <a:moveTo>
                  <a:pt x="179388" y="166688"/>
                </a:moveTo>
                <a:cubicBezTo>
                  <a:pt x="192617" y="166688"/>
                  <a:pt x="203200" y="177246"/>
                  <a:pt x="203200" y="190443"/>
                </a:cubicBezTo>
                <a:cubicBezTo>
                  <a:pt x="203200" y="252471"/>
                  <a:pt x="203200" y="252471"/>
                  <a:pt x="203200" y="252471"/>
                </a:cubicBezTo>
                <a:cubicBezTo>
                  <a:pt x="203200" y="265668"/>
                  <a:pt x="192617" y="276226"/>
                  <a:pt x="179388" y="276226"/>
                </a:cubicBezTo>
                <a:cubicBezTo>
                  <a:pt x="166158" y="276226"/>
                  <a:pt x="155575" y="265668"/>
                  <a:pt x="155575" y="252471"/>
                </a:cubicBezTo>
                <a:cubicBezTo>
                  <a:pt x="155575" y="190443"/>
                  <a:pt x="155575" y="190443"/>
                  <a:pt x="155575" y="190443"/>
                </a:cubicBezTo>
                <a:cubicBezTo>
                  <a:pt x="155575" y="177246"/>
                  <a:pt x="166158" y="166688"/>
                  <a:pt x="179388" y="166688"/>
                </a:cubicBezTo>
                <a:close/>
                <a:moveTo>
                  <a:pt x="179388" y="150813"/>
                </a:moveTo>
                <a:cubicBezTo>
                  <a:pt x="158221" y="150813"/>
                  <a:pt x="139700" y="169299"/>
                  <a:pt x="139700" y="190427"/>
                </a:cubicBezTo>
                <a:cubicBezTo>
                  <a:pt x="139700" y="252488"/>
                  <a:pt x="139700" y="252488"/>
                  <a:pt x="139700" y="252488"/>
                </a:cubicBezTo>
                <a:cubicBezTo>
                  <a:pt x="139700" y="273615"/>
                  <a:pt x="158221" y="292101"/>
                  <a:pt x="179388" y="292101"/>
                </a:cubicBezTo>
                <a:cubicBezTo>
                  <a:pt x="201877" y="292101"/>
                  <a:pt x="219075" y="273615"/>
                  <a:pt x="219075" y="252488"/>
                </a:cubicBezTo>
                <a:lnTo>
                  <a:pt x="219075" y="190427"/>
                </a:lnTo>
                <a:cubicBezTo>
                  <a:pt x="219075" y="169299"/>
                  <a:pt x="201877" y="150813"/>
                  <a:pt x="179388" y="150813"/>
                </a:cubicBezTo>
                <a:close/>
                <a:moveTo>
                  <a:pt x="57120" y="150813"/>
                </a:moveTo>
                <a:cubicBezTo>
                  <a:pt x="51848" y="150813"/>
                  <a:pt x="49212" y="154759"/>
                  <a:pt x="49212" y="158705"/>
                </a:cubicBezTo>
                <a:cubicBezTo>
                  <a:pt x="49212" y="163967"/>
                  <a:pt x="51848" y="166597"/>
                  <a:pt x="57120" y="166597"/>
                </a:cubicBezTo>
                <a:cubicBezTo>
                  <a:pt x="80842" y="166597"/>
                  <a:pt x="80842" y="166597"/>
                  <a:pt x="80842" y="166597"/>
                </a:cubicBezTo>
                <a:cubicBezTo>
                  <a:pt x="92704" y="166597"/>
                  <a:pt x="103247" y="177120"/>
                  <a:pt x="103247" y="188959"/>
                </a:cubicBezTo>
                <a:cubicBezTo>
                  <a:pt x="103247" y="190274"/>
                  <a:pt x="103247" y="190274"/>
                  <a:pt x="103247" y="190274"/>
                </a:cubicBezTo>
                <a:cubicBezTo>
                  <a:pt x="103247" y="202112"/>
                  <a:pt x="92704" y="212635"/>
                  <a:pt x="80842" y="212635"/>
                </a:cubicBezTo>
                <a:cubicBezTo>
                  <a:pt x="57120" y="212635"/>
                  <a:pt x="57120" y="212635"/>
                  <a:pt x="57120" y="212635"/>
                </a:cubicBezTo>
                <a:cubicBezTo>
                  <a:pt x="51848" y="212635"/>
                  <a:pt x="49212" y="215266"/>
                  <a:pt x="49212" y="220527"/>
                </a:cubicBezTo>
                <a:cubicBezTo>
                  <a:pt x="49212" y="224473"/>
                  <a:pt x="51848" y="228419"/>
                  <a:pt x="57120" y="228419"/>
                </a:cubicBezTo>
                <a:cubicBezTo>
                  <a:pt x="80842" y="228419"/>
                  <a:pt x="80842" y="228419"/>
                  <a:pt x="80842" y="228419"/>
                </a:cubicBezTo>
                <a:cubicBezTo>
                  <a:pt x="92704" y="228419"/>
                  <a:pt x="103247" y="237627"/>
                  <a:pt x="103247" y="250781"/>
                </a:cubicBezTo>
                <a:cubicBezTo>
                  <a:pt x="103247" y="263934"/>
                  <a:pt x="92704" y="273142"/>
                  <a:pt x="80842" y="273142"/>
                </a:cubicBezTo>
                <a:cubicBezTo>
                  <a:pt x="57120" y="273142"/>
                  <a:pt x="57120" y="273142"/>
                  <a:pt x="57120" y="273142"/>
                </a:cubicBezTo>
                <a:cubicBezTo>
                  <a:pt x="51848" y="273142"/>
                  <a:pt x="49212" y="277088"/>
                  <a:pt x="49212" y="281034"/>
                </a:cubicBezTo>
                <a:cubicBezTo>
                  <a:pt x="49212" y="284980"/>
                  <a:pt x="51848" y="288926"/>
                  <a:pt x="57120" y="288926"/>
                </a:cubicBezTo>
                <a:cubicBezTo>
                  <a:pt x="80842" y="288926"/>
                  <a:pt x="80842" y="288926"/>
                  <a:pt x="80842" y="288926"/>
                </a:cubicBezTo>
                <a:cubicBezTo>
                  <a:pt x="101929" y="288926"/>
                  <a:pt x="119062" y="271826"/>
                  <a:pt x="119062" y="250781"/>
                </a:cubicBezTo>
                <a:cubicBezTo>
                  <a:pt x="119062" y="237627"/>
                  <a:pt x="112473" y="227104"/>
                  <a:pt x="103247" y="220527"/>
                </a:cubicBezTo>
                <a:cubicBezTo>
                  <a:pt x="112473" y="212635"/>
                  <a:pt x="119062" y="202112"/>
                  <a:pt x="119062" y="190274"/>
                </a:cubicBezTo>
                <a:lnTo>
                  <a:pt x="119062" y="188959"/>
                </a:lnTo>
                <a:cubicBezTo>
                  <a:pt x="119062" y="167913"/>
                  <a:pt x="101929" y="150813"/>
                  <a:pt x="80842" y="150813"/>
                </a:cubicBezTo>
                <a:cubicBezTo>
                  <a:pt x="57120" y="150813"/>
                  <a:pt x="57120" y="150813"/>
                  <a:pt x="57120" y="150813"/>
                </a:cubicBezTo>
                <a:close/>
                <a:moveTo>
                  <a:pt x="46099" y="47625"/>
                </a:moveTo>
                <a:cubicBezTo>
                  <a:pt x="29016" y="47625"/>
                  <a:pt x="15875" y="62294"/>
                  <a:pt x="15875" y="79629"/>
                </a:cubicBezTo>
                <a:cubicBezTo>
                  <a:pt x="15875" y="114300"/>
                  <a:pt x="15875" y="114300"/>
                  <a:pt x="15875" y="114300"/>
                </a:cubicBezTo>
                <a:cubicBezTo>
                  <a:pt x="252413" y="114300"/>
                  <a:pt x="252413" y="114300"/>
                  <a:pt x="252413" y="114300"/>
                </a:cubicBezTo>
                <a:lnTo>
                  <a:pt x="252413" y="79629"/>
                </a:lnTo>
                <a:cubicBezTo>
                  <a:pt x="252413" y="62294"/>
                  <a:pt x="239272" y="47625"/>
                  <a:pt x="222189" y="47625"/>
                </a:cubicBezTo>
                <a:cubicBezTo>
                  <a:pt x="210362" y="47625"/>
                  <a:pt x="210362" y="47625"/>
                  <a:pt x="210362" y="47625"/>
                </a:cubicBezTo>
                <a:cubicBezTo>
                  <a:pt x="210362" y="71628"/>
                  <a:pt x="210362" y="71628"/>
                  <a:pt x="210362" y="71628"/>
                </a:cubicBezTo>
                <a:cubicBezTo>
                  <a:pt x="210362" y="75629"/>
                  <a:pt x="206420" y="79629"/>
                  <a:pt x="202477" y="79629"/>
                </a:cubicBezTo>
                <a:cubicBezTo>
                  <a:pt x="197221" y="79629"/>
                  <a:pt x="194593" y="75629"/>
                  <a:pt x="194593" y="71628"/>
                </a:cubicBezTo>
                <a:cubicBezTo>
                  <a:pt x="194593" y="47625"/>
                  <a:pt x="194593" y="47625"/>
                  <a:pt x="194593" y="47625"/>
                </a:cubicBezTo>
                <a:cubicBezTo>
                  <a:pt x="73696" y="47625"/>
                  <a:pt x="73696" y="47625"/>
                  <a:pt x="73696" y="47625"/>
                </a:cubicBezTo>
                <a:cubicBezTo>
                  <a:pt x="73696" y="71628"/>
                  <a:pt x="73696" y="71628"/>
                  <a:pt x="73696" y="71628"/>
                </a:cubicBezTo>
                <a:cubicBezTo>
                  <a:pt x="73696" y="75629"/>
                  <a:pt x="71067" y="79629"/>
                  <a:pt x="65811" y="79629"/>
                </a:cubicBezTo>
                <a:cubicBezTo>
                  <a:pt x="61869" y="79629"/>
                  <a:pt x="57926" y="75629"/>
                  <a:pt x="57926" y="71628"/>
                </a:cubicBezTo>
                <a:cubicBezTo>
                  <a:pt x="57926" y="47625"/>
                  <a:pt x="57926" y="47625"/>
                  <a:pt x="57926" y="47625"/>
                </a:cubicBezTo>
                <a:cubicBezTo>
                  <a:pt x="46099" y="47625"/>
                  <a:pt x="46099" y="47625"/>
                  <a:pt x="46099" y="47625"/>
                </a:cubicBezTo>
                <a:close/>
                <a:moveTo>
                  <a:pt x="65757" y="0"/>
                </a:moveTo>
                <a:cubicBezTo>
                  <a:pt x="71018" y="0"/>
                  <a:pt x="73648" y="3962"/>
                  <a:pt x="73648" y="7925"/>
                </a:cubicBezTo>
                <a:cubicBezTo>
                  <a:pt x="73648" y="31700"/>
                  <a:pt x="73648" y="31700"/>
                  <a:pt x="73648" y="31700"/>
                </a:cubicBezTo>
                <a:cubicBezTo>
                  <a:pt x="194640" y="31700"/>
                  <a:pt x="194640" y="31700"/>
                  <a:pt x="194640" y="31700"/>
                </a:cubicBezTo>
                <a:cubicBezTo>
                  <a:pt x="194640" y="7925"/>
                  <a:pt x="194640" y="7925"/>
                  <a:pt x="194640" y="7925"/>
                </a:cubicBezTo>
                <a:cubicBezTo>
                  <a:pt x="194640" y="3962"/>
                  <a:pt x="197271" y="0"/>
                  <a:pt x="202531" y="0"/>
                </a:cubicBezTo>
                <a:cubicBezTo>
                  <a:pt x="206477" y="0"/>
                  <a:pt x="210422" y="3962"/>
                  <a:pt x="210422" y="7925"/>
                </a:cubicBezTo>
                <a:cubicBezTo>
                  <a:pt x="210422" y="31700"/>
                  <a:pt x="210422" y="31700"/>
                  <a:pt x="210422" y="31700"/>
                </a:cubicBezTo>
                <a:cubicBezTo>
                  <a:pt x="222258" y="31700"/>
                  <a:pt x="222258" y="31700"/>
                  <a:pt x="222258" y="31700"/>
                </a:cubicBezTo>
                <a:cubicBezTo>
                  <a:pt x="247246" y="31700"/>
                  <a:pt x="268288" y="52834"/>
                  <a:pt x="268288" y="79251"/>
                </a:cubicBezTo>
                <a:cubicBezTo>
                  <a:pt x="268288" y="290587"/>
                  <a:pt x="268288" y="290587"/>
                  <a:pt x="268288" y="290587"/>
                </a:cubicBezTo>
                <a:cubicBezTo>
                  <a:pt x="268288" y="317005"/>
                  <a:pt x="247246" y="338138"/>
                  <a:pt x="222258" y="338138"/>
                </a:cubicBezTo>
                <a:cubicBezTo>
                  <a:pt x="46030" y="338138"/>
                  <a:pt x="46030" y="338138"/>
                  <a:pt x="46030" y="338138"/>
                </a:cubicBezTo>
                <a:cubicBezTo>
                  <a:pt x="21042" y="338138"/>
                  <a:pt x="0" y="317005"/>
                  <a:pt x="0" y="290587"/>
                </a:cubicBezTo>
                <a:cubicBezTo>
                  <a:pt x="0" y="79251"/>
                  <a:pt x="0" y="79251"/>
                  <a:pt x="0" y="79251"/>
                </a:cubicBezTo>
                <a:cubicBezTo>
                  <a:pt x="0" y="52834"/>
                  <a:pt x="21042" y="31700"/>
                  <a:pt x="46030" y="31700"/>
                </a:cubicBezTo>
                <a:cubicBezTo>
                  <a:pt x="57866" y="31700"/>
                  <a:pt x="57866" y="31700"/>
                  <a:pt x="57866" y="31700"/>
                </a:cubicBezTo>
                <a:cubicBezTo>
                  <a:pt x="57866" y="7925"/>
                  <a:pt x="57866" y="7925"/>
                  <a:pt x="57866" y="7925"/>
                </a:cubicBezTo>
                <a:cubicBezTo>
                  <a:pt x="57866" y="3962"/>
                  <a:pt x="61812" y="0"/>
                  <a:pt x="65757" y="0"/>
                </a:cubicBezTo>
                <a:close/>
              </a:path>
            </a:pathLst>
          </a:custGeom>
          <a:solidFill>
            <a:srgbClr val="595959"/>
          </a:solidFill>
          <a:ln>
            <a:noFill/>
          </a:ln>
        </p:spPr>
        <p:txBody>
          <a:bodyPr anchor="ctr"/>
          <a:lstStyle/>
          <a:p>
            <a:pPr algn="ctr">
              <a:spcBef>
                <a:spcPct val="0"/>
              </a:spcBef>
              <a:spcAft>
                <a:spcPct val="0"/>
              </a:spcAft>
              <a:defRPr/>
            </a:pPr>
            <a:endParaRPr>
              <a:solidFill>
                <a:srgbClr val="000000"/>
              </a:solidFill>
              <a:latin typeface="微软雅黑" panose="020B0503020204020204" pitchFamily="34" charset="-122"/>
              <a:cs typeface="+mn-ea"/>
              <a:sym typeface="+mn-lt"/>
            </a:endParaRPr>
          </a:p>
        </p:txBody>
      </p:sp>
      <p:sp>
        <p:nvSpPr>
          <p:cNvPr id="27" name="文本框 26"/>
          <p:cNvSpPr txBox="1"/>
          <p:nvPr/>
        </p:nvSpPr>
        <p:spPr>
          <a:xfrm>
            <a:off x="7870111" y="3517332"/>
            <a:ext cx="3582464" cy="584775"/>
          </a:xfrm>
          <a:prstGeom prst="rect">
            <a:avLst/>
          </a:prstGeom>
          <a:noFill/>
        </p:spPr>
        <p:txBody>
          <a:bodyPr wrap="square" rtlCol="0">
            <a:spAutoFit/>
          </a:bodyPr>
          <a:lstStyle/>
          <a:p>
            <a:pPr algn="ctr" fontAlgn="base">
              <a:spcBef>
                <a:spcPct val="0"/>
              </a:spcBef>
              <a:spcAft>
                <a:spcPct val="0"/>
              </a:spcAft>
              <a:buFont typeface="Arial" panose="020B0604020202020204" pitchFamily="34" charset="0"/>
              <a:buNone/>
            </a:pPr>
            <a:r>
              <a:rPr lang="zh-CN" altLang="en-US" sz="3200" b="1" smtClean="0">
                <a:solidFill>
                  <a:srgbClr val="C00000"/>
                </a:solidFill>
                <a:latin typeface="微软雅黑" panose="020B0503020204020204" pitchFamily="34" charset="-122"/>
              </a:rPr>
              <a:t>化学学</a:t>
            </a:r>
            <a:r>
              <a:rPr lang="zh-CN" altLang="en-US" sz="3200" b="1">
                <a:solidFill>
                  <a:srgbClr val="C00000"/>
                </a:solidFill>
                <a:latin typeface="微软雅黑" panose="020B0503020204020204" pitchFamily="34" charset="-122"/>
              </a:rPr>
              <a:t>科社会价值</a:t>
            </a:r>
            <a:endParaRPr lang="zh-CN" altLang="en-US" sz="3200" b="1">
              <a:solidFill>
                <a:srgbClr val="C00000"/>
              </a:solidFill>
              <a:latin typeface="微软雅黑" panose="020B0503020204020204" pitchFamily="34" charset="-122"/>
              <a:sym typeface="+mn-lt"/>
            </a:endParaRPr>
          </a:p>
        </p:txBody>
      </p:sp>
      <p:sp>
        <p:nvSpPr>
          <p:cNvPr id="28" name="文本框 27"/>
          <p:cNvSpPr txBox="1"/>
          <p:nvPr/>
        </p:nvSpPr>
        <p:spPr>
          <a:xfrm>
            <a:off x="7385622" y="1274135"/>
            <a:ext cx="3690924" cy="584775"/>
          </a:xfrm>
          <a:prstGeom prst="rect">
            <a:avLst/>
          </a:prstGeom>
          <a:noFill/>
        </p:spPr>
        <p:txBody>
          <a:bodyPr wrap="square" rtlCol="0">
            <a:spAutoFit/>
          </a:bodyPr>
          <a:lstStyle/>
          <a:p>
            <a:pPr algn="ctr" fontAlgn="base">
              <a:spcBef>
                <a:spcPct val="0"/>
              </a:spcBef>
              <a:spcAft>
                <a:spcPct val="0"/>
              </a:spcAft>
              <a:buFont typeface="Arial" panose="020B0604020202020204" pitchFamily="34" charset="0"/>
              <a:buNone/>
            </a:pPr>
            <a:r>
              <a:rPr lang="zh-CN" altLang="en-US" sz="3200" b="1" smtClean="0">
                <a:solidFill>
                  <a:srgbClr val="C00000"/>
                </a:solidFill>
                <a:latin typeface="微软雅黑" panose="020B0503020204020204" pitchFamily="34" charset="-122"/>
              </a:rPr>
              <a:t>化学学</a:t>
            </a:r>
            <a:r>
              <a:rPr lang="zh-CN" altLang="en-US" sz="3200" b="1">
                <a:solidFill>
                  <a:srgbClr val="C00000"/>
                </a:solidFill>
                <a:latin typeface="微软雅黑" panose="020B0503020204020204" pitchFamily="34" charset="-122"/>
              </a:rPr>
              <a:t>科本质价值</a:t>
            </a:r>
            <a:endParaRPr lang="zh-CN" altLang="en-US" sz="3200" b="1">
              <a:solidFill>
                <a:srgbClr val="C00000"/>
              </a:solidFill>
              <a:latin typeface="微软雅黑" panose="020B0503020204020204" pitchFamily="34" charset="-122"/>
              <a:sym typeface="+mn-lt"/>
            </a:endParaRPr>
          </a:p>
        </p:txBody>
      </p:sp>
      <p:sp>
        <p:nvSpPr>
          <p:cNvPr id="29" name="矩形 28"/>
          <p:cNvSpPr/>
          <p:nvPr/>
        </p:nvSpPr>
        <p:spPr>
          <a:xfrm>
            <a:off x="904206" y="2501893"/>
            <a:ext cx="3480440" cy="584775"/>
          </a:xfrm>
          <a:prstGeom prst="rect">
            <a:avLst/>
          </a:prstGeom>
        </p:spPr>
        <p:txBody>
          <a:bodyPr wrap="none">
            <a:spAutoFit/>
          </a:bodyPr>
          <a:lstStyle/>
          <a:p>
            <a:pPr fontAlgn="base">
              <a:spcBef>
                <a:spcPct val="0"/>
              </a:spcBef>
              <a:spcAft>
                <a:spcPct val="0"/>
              </a:spcAft>
              <a:buFont typeface="Arial" panose="020B0604020202020204" pitchFamily="34" charset="0"/>
              <a:buNone/>
            </a:pPr>
            <a:r>
              <a:rPr lang="zh-CN" altLang="en-US" sz="3200" b="1" smtClean="0">
                <a:solidFill>
                  <a:srgbClr val="C00000"/>
                </a:solidFill>
                <a:latin typeface="微软雅黑" panose="020B0503020204020204" pitchFamily="34" charset="-122"/>
              </a:rPr>
              <a:t>化学学科育人价值</a:t>
            </a:r>
            <a:endParaRPr lang="zh-CN" altLang="en-US" sz="3200" b="1">
              <a:solidFill>
                <a:srgbClr val="C00000"/>
              </a:solidFill>
              <a:latin typeface="微软雅黑" panose="020B0503020204020204" pitchFamily="34" charset="-122"/>
            </a:endParaRPr>
          </a:p>
        </p:txBody>
      </p:sp>
      <p:sp>
        <p:nvSpPr>
          <p:cNvPr id="30" name="矩形 25"/>
          <p:cNvSpPr>
            <a:spLocks noChangeArrowheads="1"/>
          </p:cNvSpPr>
          <p:nvPr/>
        </p:nvSpPr>
        <p:spPr bwMode="auto">
          <a:xfrm>
            <a:off x="337609" y="3213828"/>
            <a:ext cx="3679412" cy="255454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fontAlgn="base">
              <a:spcBef>
                <a:spcPct val="0"/>
              </a:spcBef>
              <a:spcAft>
                <a:spcPct val="0"/>
              </a:spcAft>
              <a:buFont typeface="Arial" panose="020B0604020202020204" pitchFamily="34" charset="0"/>
              <a:buNone/>
            </a:pPr>
            <a:r>
              <a:rPr lang="zh-CN" altLang="en-US" b="1" smtClean="0">
                <a:solidFill>
                  <a:srgbClr val="294A5A"/>
                </a:solidFill>
                <a:latin typeface="微软雅黑" panose="020B0503020204020204" pitchFamily="34" charset="-122"/>
              </a:rPr>
              <a:t>向学生展现科学研究的过程，让学生领悟科学家的思维方法以及严谨求实、不畏艰难、勇于探索和追求真理的科学精神 ；展示化学在</a:t>
            </a:r>
            <a:r>
              <a:rPr lang="zh-CN" altLang="en-US" b="1" smtClean="0">
                <a:solidFill>
                  <a:srgbClr val="FF0000"/>
                </a:solidFill>
                <a:latin typeface="微软雅黑" panose="020B0503020204020204" pitchFamily="34" charset="-122"/>
              </a:rPr>
              <a:t>新理论的创立、新材料的研制、新药物的合成、新能源的开发</a:t>
            </a:r>
            <a:r>
              <a:rPr lang="zh-CN" altLang="en-US" b="1" smtClean="0">
                <a:solidFill>
                  <a:srgbClr val="294A5A"/>
                </a:solidFill>
                <a:latin typeface="微软雅黑" panose="020B0503020204020204" pitchFamily="34" charset="-122"/>
              </a:rPr>
              <a:t>等方面的巨大成果，激发学习兴趣是学科育人价值在精神品质方面的体现 </a:t>
            </a:r>
            <a:br>
              <a:rPr lang="zh-CN" altLang="en-US" sz="1600" smtClean="0">
                <a:solidFill>
                  <a:srgbClr val="294A5A"/>
                </a:solidFill>
                <a:latin typeface="微软雅黑" panose="020B0503020204020204" pitchFamily="34" charset="-122"/>
              </a:rPr>
            </a:br>
            <a:endParaRPr lang="zh-CN" altLang="en-US" sz="1600">
              <a:solidFill>
                <a:srgbClr val="484849"/>
              </a:solidFill>
              <a:latin typeface="微软雅黑" panose="020B0503020204020204" pitchFamily="34" charset="-122"/>
              <a:sym typeface="Century Gothic" panose="020B0502020202020204" pitchFamily="34" charset="0"/>
            </a:endParaRPr>
          </a:p>
        </p:txBody>
      </p:sp>
      <p:sp>
        <p:nvSpPr>
          <p:cNvPr id="31" name="矩形 25"/>
          <p:cNvSpPr>
            <a:spLocks noChangeArrowheads="1"/>
          </p:cNvSpPr>
          <p:nvPr/>
        </p:nvSpPr>
        <p:spPr bwMode="auto">
          <a:xfrm>
            <a:off x="7941462" y="4196746"/>
            <a:ext cx="3912929" cy="2308324"/>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fontAlgn="base">
              <a:spcBef>
                <a:spcPct val="0"/>
              </a:spcBef>
              <a:spcAft>
                <a:spcPct val="0"/>
              </a:spcAft>
              <a:buFont typeface="Arial" panose="020B0604020202020204" pitchFamily="34" charset="0"/>
              <a:buNone/>
            </a:pPr>
            <a:r>
              <a:rPr lang="zh-CN" altLang="en-US" b="1" smtClean="0">
                <a:solidFill>
                  <a:srgbClr val="484849"/>
                </a:solidFill>
                <a:latin typeface="微软雅黑" panose="020B0503020204020204" pitchFamily="34" charset="-122"/>
              </a:rPr>
              <a:t>考查学生对我国</a:t>
            </a:r>
            <a:r>
              <a:rPr lang="zh-CN" altLang="en-US" b="1" smtClean="0">
                <a:solidFill>
                  <a:srgbClr val="FF0000"/>
                </a:solidFill>
                <a:latin typeface="微软雅黑" panose="020B0503020204020204" pitchFamily="34" charset="-122"/>
              </a:rPr>
              <a:t>古代的陶瓷制造、火药使用、传统中药等古代科技文明</a:t>
            </a:r>
            <a:r>
              <a:rPr lang="zh-CN" altLang="en-US" b="1" smtClean="0">
                <a:solidFill>
                  <a:srgbClr val="484849"/>
                </a:solidFill>
                <a:latin typeface="微软雅黑" panose="020B0503020204020204" pitchFamily="34" charset="-122"/>
              </a:rPr>
              <a:t>和</a:t>
            </a:r>
            <a:r>
              <a:rPr lang="zh-CN" altLang="en-US" b="1" smtClean="0">
                <a:solidFill>
                  <a:srgbClr val="FF0000"/>
                </a:solidFill>
                <a:latin typeface="微软雅黑" panose="020B0503020204020204" pitchFamily="34" charset="-122"/>
              </a:rPr>
              <a:t>近现代化学领域重大科研成果</a:t>
            </a:r>
            <a:r>
              <a:rPr lang="zh-CN" altLang="en-US" b="1" smtClean="0">
                <a:solidFill>
                  <a:srgbClr val="484849"/>
                </a:solidFill>
                <a:latin typeface="微软雅黑" panose="020B0503020204020204" pitchFamily="34" charset="-122"/>
              </a:rPr>
              <a:t>的了解，展示中华优秀科技成果对人类发展和社会进步的贡献，激发学生为中华民族伟大复兴而奋斗的责任感和使命感， 弘扬爱国主义情怀是化学科的社会价值 。</a:t>
            </a:r>
            <a:endParaRPr lang="zh-CN" altLang="en-US" sz="1600">
              <a:solidFill>
                <a:srgbClr val="484849"/>
              </a:solidFill>
              <a:latin typeface="微软雅黑" panose="020B0503020204020204" pitchFamily="34" charset="-122"/>
              <a:sym typeface="Century Gothic" panose="020B0502020202020204" pitchFamily="34" charset="0"/>
            </a:endParaRPr>
          </a:p>
        </p:txBody>
      </p:sp>
      <p:sp>
        <p:nvSpPr>
          <p:cNvPr id="32" name="矩形 25"/>
          <p:cNvSpPr>
            <a:spLocks noChangeArrowheads="1"/>
          </p:cNvSpPr>
          <p:nvPr/>
        </p:nvSpPr>
        <p:spPr bwMode="auto">
          <a:xfrm>
            <a:off x="7315201" y="1915510"/>
            <a:ext cx="4275116" cy="1200329"/>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fontAlgn="base">
              <a:spcBef>
                <a:spcPct val="0"/>
              </a:spcBef>
              <a:spcAft>
                <a:spcPct val="0"/>
              </a:spcAft>
              <a:buFont typeface="Arial" panose="020B0604020202020204" pitchFamily="34" charset="0"/>
              <a:buNone/>
            </a:pPr>
            <a:r>
              <a:rPr lang="zh-CN" altLang="en-US" b="1" smtClean="0">
                <a:solidFill>
                  <a:srgbClr val="484849"/>
                </a:solidFill>
                <a:latin typeface="微软雅黑" panose="020B0503020204020204" pitchFamily="34" charset="-122"/>
              </a:rPr>
              <a:t>认识化学科学对人类进步和发展的贡献，秉承</a:t>
            </a:r>
            <a:r>
              <a:rPr lang="zh-CN" altLang="en-US" b="1" smtClean="0">
                <a:solidFill>
                  <a:srgbClr val="FF0000"/>
                </a:solidFill>
                <a:latin typeface="微软雅黑" panose="020B0503020204020204" pitchFamily="34" charset="-122"/>
              </a:rPr>
              <a:t>可持续发展意识和绿色化学观念</a:t>
            </a:r>
            <a:r>
              <a:rPr lang="zh-CN" altLang="en-US" b="1" smtClean="0">
                <a:solidFill>
                  <a:srgbClr val="484849"/>
                </a:solidFill>
                <a:latin typeface="微软雅黑" panose="020B0503020204020204" pitchFamily="34" charset="-122"/>
              </a:rPr>
              <a:t>，能对与化学有关的社会热点问题作出正确的价值判断。</a:t>
            </a:r>
            <a:endParaRPr lang="zh-CN" altLang="en-US" sz="1600">
              <a:solidFill>
                <a:srgbClr val="484849"/>
              </a:solidFill>
              <a:latin typeface="微软雅黑" panose="020B0503020204020204" pitchFamily="34" charset="-122"/>
              <a:sym typeface="Century Gothic" panose="020B0502020202020204" pitchFamily="34" charset="0"/>
            </a:endParaRPr>
          </a:p>
        </p:txBody>
      </p:sp>
      <p:sp>
        <p:nvSpPr>
          <p:cNvPr id="33" name="文本框 2"/>
          <p:cNvSpPr txBox="1"/>
          <p:nvPr/>
        </p:nvSpPr>
        <p:spPr>
          <a:xfrm>
            <a:off x="153670" y="139065"/>
            <a:ext cx="9982200" cy="583565"/>
          </a:xfrm>
          <a:prstGeom prst="rect">
            <a:avLst/>
          </a:prstGeom>
          <a:noFill/>
        </p:spPr>
        <p:txBody>
          <a:bodyPr wrap="none" rtlCol="0" anchor="t">
            <a:spAutoFit/>
          </a:bodyPr>
          <a:lstStyle/>
          <a:p>
            <a:r>
              <a:rPr lang="zh-CN" altLang="en-US" sz="3200" b="1">
                <a:solidFill>
                  <a:srgbClr val="002060"/>
                </a:solidFill>
                <a:latin typeface="黑体" panose="02010600030101010101" pitchFamily="49" charset="-122"/>
                <a:ea typeface="黑体" panose="02010600030101010101" pitchFamily="49" charset="-122"/>
                <a:sym typeface="+mn-ea"/>
              </a:rPr>
              <a:t>四层：“必备知识、关键能力、学科素养、</a:t>
            </a:r>
            <a:r>
              <a:rPr lang="zh-CN" altLang="en-US" sz="3200" b="1">
                <a:solidFill>
                  <a:srgbClr val="FF0000"/>
                </a:solidFill>
                <a:latin typeface="黑体" panose="02010600030101010101" pitchFamily="49" charset="-122"/>
                <a:ea typeface="黑体" panose="02010600030101010101" pitchFamily="49" charset="-122"/>
                <a:sym typeface="+mn-ea"/>
              </a:rPr>
              <a:t>核心价值</a:t>
            </a:r>
            <a:r>
              <a:rPr lang="zh-CN" altLang="en-US" sz="3200" b="1">
                <a:solidFill>
                  <a:srgbClr val="002060"/>
                </a:solidFill>
                <a:latin typeface="黑体" panose="02010600030101010101" pitchFamily="49" charset="-122"/>
                <a:ea typeface="黑体" panose="02010600030101010101" pitchFamily="49" charset="-122"/>
                <a:sym typeface="+mn-ea"/>
              </a:rPr>
              <a:t>”</a:t>
            </a:r>
            <a:endParaRPr lang="zh-CN" altLang="en-US" sz="3200">
              <a:solidFill>
                <a:prstClr val="black"/>
              </a:solidFill>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500"/>
                                        <p:tgtEl>
                                          <p:spTgt spid="2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fade">
                                      <p:cBhvr>
                                        <p:cTn id="16" dur="500"/>
                                        <p:tgtEl>
                                          <p:spTgt spid="2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barn(inVertical)">
                                      <p:cBhvr>
                                        <p:cTn id="24" dur="500"/>
                                        <p:tgtEl>
                                          <p:spTgt spid="28"/>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barn(inVertical)">
                                      <p:cBhvr>
                                        <p:cTn id="27" dur="500"/>
                                        <p:tgtEl>
                                          <p:spTgt spid="29"/>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barn(inVertical)">
                                      <p:cBhvr>
                                        <p:cTn id="3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4" grpId="0"/>
      <p:bldP spid="25" grpId="0"/>
      <p:bldP spid="26" grpId="0"/>
      <p:bldP spid="27" grpId="0"/>
      <p:bldP spid="28" grpId="0"/>
      <p:bldP spid="29" grpId="0"/>
    </p:bldLst>
  </p:timing>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tretch>
            <a:fillRect/>
          </a:stretch>
        </a:blipFill>
        <a:effectLst/>
      </p:bgPr>
    </p:bg>
    <p:spTree>
      <p:nvGrpSpPr>
        <p:cNvPr id="1" name=""/>
        <p:cNvGrpSpPr/>
        <p:nvPr/>
      </p:nvGrpSpPr>
      <p:grpSpPr>
        <a:xfrm>
          <a:off x="0" y="0"/>
          <a:ext cx="0" cy="0"/>
          <a:chOff x="0" y="0"/>
          <a:chExt cx="0" cy="0"/>
        </a:xfrm>
      </p:grpSpPr>
      <p:sp>
        <p:nvSpPr>
          <p:cNvPr id="3" name="文本框 2"/>
          <p:cNvSpPr txBox="1"/>
          <p:nvPr/>
        </p:nvSpPr>
        <p:spPr>
          <a:xfrm>
            <a:off x="1990846" y="937551"/>
            <a:ext cx="8762035" cy="2603790"/>
          </a:xfrm>
          <a:prstGeom prst="rect">
            <a:avLst/>
          </a:prstGeom>
          <a:noFill/>
        </p:spPr>
        <p:txBody>
          <a:bodyPr wrap="square" rtlCol="0">
            <a:spAutoFit/>
          </a:bodyPr>
          <a:lstStyle/>
          <a:p>
            <a:pPr>
              <a:lnSpc>
                <a:spcPct val="120000"/>
              </a:lnSpc>
            </a:pPr>
            <a:r>
              <a:rPr lang="zh-CN" altLang="en-US" sz="2800" b="1">
                <a:solidFill>
                  <a:prstClr val="black"/>
                </a:solidFill>
                <a:latin typeface="宋体" panose="02010600030101010101" pitchFamily="2" charset="-122"/>
                <a:ea typeface="宋体" panose="02010600030101010101" pitchFamily="2" charset="-122"/>
              </a:rPr>
              <a:t>实验异常现象的探究</a:t>
            </a:r>
            <a:endParaRPr lang="en-US" altLang="zh-CN" sz="2800" b="1">
              <a:solidFill>
                <a:prstClr val="black"/>
              </a:solidFill>
              <a:latin typeface="宋体" panose="02010600030101010101" pitchFamily="2" charset="-122"/>
              <a:ea typeface="宋体" panose="02010600030101010101" pitchFamily="2" charset="-122"/>
            </a:endParaRPr>
          </a:p>
          <a:p>
            <a:pPr>
              <a:lnSpc>
                <a:spcPct val="120000"/>
              </a:lnSpc>
            </a:pPr>
            <a:endParaRPr lang="en-US" altLang="zh-CN">
              <a:solidFill>
                <a:prstClr val="black"/>
              </a:solidFill>
              <a:latin typeface="宋体" panose="02010600030101010101" pitchFamily="2" charset="-122"/>
              <a:ea typeface="宋体" panose="02010600030101010101" pitchFamily="2" charset="-122"/>
            </a:endParaRPr>
          </a:p>
          <a:p>
            <a:pPr>
              <a:lnSpc>
                <a:spcPct val="120000"/>
              </a:lnSpc>
            </a:pPr>
            <a:r>
              <a:rPr lang="zh-CN" altLang="en-US" sz="2400" b="1">
                <a:solidFill>
                  <a:prstClr val="black"/>
                </a:solidFill>
                <a:latin typeface="宋体" panose="02010600030101010101" pitchFamily="2" charset="-122"/>
                <a:ea typeface="宋体" panose="02010600030101010101" pitchFamily="2" charset="-122"/>
              </a:rPr>
              <a:t>某小组在验证</a:t>
            </a:r>
            <a:r>
              <a:rPr lang="zh-CN" altLang="zh-CN" sz="2400" b="1">
                <a:solidFill>
                  <a:prstClr val="black"/>
                </a:solidFill>
                <a:latin typeface="宋体" panose="02010600030101010101" pitchFamily="2" charset="-122"/>
                <a:ea typeface="宋体" panose="02010600030101010101" pitchFamily="2" charset="-122"/>
              </a:rPr>
              <a:t>反应“</a:t>
            </a:r>
            <a:r>
              <a:rPr lang="en-US" altLang="zh-CN" sz="2400" b="1">
                <a:solidFill>
                  <a:prstClr val="black"/>
                </a:solidFill>
                <a:latin typeface="宋体" panose="02010600030101010101" pitchFamily="2" charset="-122"/>
                <a:ea typeface="宋体" panose="02010600030101010101" pitchFamily="2" charset="-122"/>
              </a:rPr>
              <a:t>Fe+2Ag</a:t>
            </a:r>
            <a:r>
              <a:rPr lang="en-US" altLang="zh-CN" sz="2400" b="1" baseline="30000">
                <a:solidFill>
                  <a:prstClr val="black"/>
                </a:solidFill>
                <a:latin typeface="宋体" panose="02010600030101010101" pitchFamily="2" charset="-122"/>
                <a:ea typeface="宋体" panose="02010600030101010101" pitchFamily="2" charset="-122"/>
              </a:rPr>
              <a:t>+</a:t>
            </a:r>
            <a:r>
              <a:rPr lang="en-US" altLang="zh-CN" sz="2400" b="1">
                <a:solidFill>
                  <a:prstClr val="black"/>
                </a:solidFill>
                <a:latin typeface="宋体" panose="02010600030101010101" pitchFamily="2" charset="-122"/>
                <a:ea typeface="宋体" panose="02010600030101010101" pitchFamily="2" charset="-122"/>
              </a:rPr>
              <a:t>==Fe</a:t>
            </a:r>
            <a:r>
              <a:rPr lang="en-US" altLang="zh-CN" sz="2400" b="1" baseline="30000">
                <a:solidFill>
                  <a:prstClr val="black"/>
                </a:solidFill>
                <a:latin typeface="宋体" panose="02010600030101010101" pitchFamily="2" charset="-122"/>
                <a:ea typeface="宋体" panose="02010600030101010101" pitchFamily="2" charset="-122"/>
              </a:rPr>
              <a:t>2+</a:t>
            </a:r>
            <a:r>
              <a:rPr lang="en-US" altLang="zh-CN" sz="2400" b="1">
                <a:solidFill>
                  <a:prstClr val="black"/>
                </a:solidFill>
                <a:latin typeface="宋体" panose="02010600030101010101" pitchFamily="2" charset="-122"/>
                <a:ea typeface="宋体" panose="02010600030101010101" pitchFamily="2" charset="-122"/>
              </a:rPr>
              <a:t>+2Ag</a:t>
            </a:r>
            <a:r>
              <a:rPr lang="en-US" altLang="zh-CN" sz="2400" b="1" baseline="30000">
                <a:solidFill>
                  <a:prstClr val="black"/>
                </a:solidFill>
                <a:latin typeface="宋体" panose="02010600030101010101" pitchFamily="2" charset="-122"/>
                <a:ea typeface="宋体" panose="02010600030101010101" pitchFamily="2" charset="-122"/>
              </a:rPr>
              <a:t>+</a:t>
            </a:r>
            <a:r>
              <a:rPr lang="zh-CN" altLang="zh-CN" sz="2400" b="1">
                <a:solidFill>
                  <a:prstClr val="black"/>
                </a:solidFill>
                <a:latin typeface="宋体" panose="02010600030101010101" pitchFamily="2" charset="-122"/>
                <a:ea typeface="宋体" panose="02010600030101010101" pitchFamily="2" charset="-122"/>
              </a:rPr>
              <a:t>”，探究过程如下：</a:t>
            </a:r>
            <a:endParaRPr lang="zh-CN" altLang="zh-CN" sz="2400" b="1">
              <a:solidFill>
                <a:prstClr val="black"/>
              </a:solidFill>
              <a:latin typeface="宋体" panose="02010600030101010101" pitchFamily="2" charset="-122"/>
              <a:ea typeface="宋体" panose="02010600030101010101" pitchFamily="2" charset="-122"/>
            </a:endParaRPr>
          </a:p>
          <a:p>
            <a:pPr>
              <a:lnSpc>
                <a:spcPct val="120000"/>
              </a:lnSpc>
            </a:pPr>
            <a:r>
              <a:rPr lang="zh-CN" altLang="zh-CN" sz="2400" b="1">
                <a:solidFill>
                  <a:prstClr val="black"/>
                </a:solidFill>
                <a:latin typeface="宋体" panose="02010600030101010101" pitchFamily="2" charset="-122"/>
                <a:ea typeface="宋体" panose="02010600030101010101" pitchFamily="2" charset="-122"/>
              </a:rPr>
              <a:t>向硝酸酸化的</a:t>
            </a:r>
            <a:r>
              <a:rPr lang="en-US" altLang="zh-CN" sz="2400" b="1">
                <a:solidFill>
                  <a:prstClr val="black"/>
                </a:solidFill>
                <a:latin typeface="宋体" panose="02010600030101010101" pitchFamily="2" charset="-122"/>
                <a:ea typeface="宋体" panose="02010600030101010101" pitchFamily="2" charset="-122"/>
              </a:rPr>
              <a:t>0.05mol</a:t>
            </a:r>
            <a:r>
              <a:rPr lang="zh-CN" altLang="zh-CN" sz="2400" b="1">
                <a:solidFill>
                  <a:prstClr val="black"/>
                </a:solidFill>
                <a:latin typeface="宋体" panose="02010600030101010101" pitchFamily="2" charset="-122"/>
                <a:ea typeface="宋体" panose="02010600030101010101" pitchFamily="2" charset="-122"/>
              </a:rPr>
              <a:t>·</a:t>
            </a:r>
            <a:r>
              <a:rPr lang="en-US" altLang="zh-CN" sz="2400" b="1">
                <a:solidFill>
                  <a:prstClr val="black"/>
                </a:solidFill>
                <a:latin typeface="宋体" panose="02010600030101010101" pitchFamily="2" charset="-122"/>
                <a:ea typeface="宋体" panose="02010600030101010101" pitchFamily="2" charset="-122"/>
              </a:rPr>
              <a:t>L</a:t>
            </a:r>
            <a:r>
              <a:rPr lang="en-US" altLang="zh-CN" sz="2400" b="1" baseline="30000">
                <a:solidFill>
                  <a:prstClr val="black"/>
                </a:solidFill>
                <a:latin typeface="宋体" panose="02010600030101010101" pitchFamily="2" charset="-122"/>
                <a:ea typeface="宋体" panose="02010600030101010101" pitchFamily="2" charset="-122"/>
              </a:rPr>
              <a:t>-1</a:t>
            </a:r>
            <a:r>
              <a:rPr lang="zh-CN" altLang="zh-CN" sz="2400" b="1">
                <a:solidFill>
                  <a:prstClr val="black"/>
                </a:solidFill>
                <a:latin typeface="宋体" panose="02010600030101010101" pitchFamily="2" charset="-122"/>
                <a:ea typeface="宋体" panose="02010600030101010101" pitchFamily="2" charset="-122"/>
              </a:rPr>
              <a:t>硝酸溶液（</a:t>
            </a:r>
            <a:r>
              <a:rPr lang="en-US" altLang="zh-CN" sz="2400" b="1">
                <a:solidFill>
                  <a:prstClr val="black"/>
                </a:solidFill>
                <a:latin typeface="宋体" panose="02010600030101010101" pitchFamily="2" charset="-122"/>
                <a:ea typeface="宋体" panose="02010600030101010101" pitchFamily="2" charset="-122"/>
              </a:rPr>
              <a:t>pH</a:t>
            </a:r>
            <a:r>
              <a:rPr lang="zh-CN" altLang="zh-CN" sz="2400" b="1">
                <a:solidFill>
                  <a:prstClr val="black"/>
                </a:solidFill>
                <a:latin typeface="宋体" panose="02010600030101010101" pitchFamily="2" charset="-122"/>
                <a:ea typeface="宋体" panose="02010600030101010101" pitchFamily="2" charset="-122"/>
              </a:rPr>
              <a:t>≈</a:t>
            </a:r>
            <a:r>
              <a:rPr lang="en-US" altLang="zh-CN" sz="2400" b="1">
                <a:solidFill>
                  <a:prstClr val="black"/>
                </a:solidFill>
                <a:latin typeface="宋体" panose="02010600030101010101" pitchFamily="2" charset="-122"/>
                <a:ea typeface="宋体" panose="02010600030101010101" pitchFamily="2" charset="-122"/>
              </a:rPr>
              <a:t>2</a:t>
            </a:r>
            <a:r>
              <a:rPr lang="zh-CN" altLang="zh-CN" sz="2400" b="1">
                <a:solidFill>
                  <a:prstClr val="black"/>
                </a:solidFill>
                <a:latin typeface="宋体" panose="02010600030101010101" pitchFamily="2" charset="-122"/>
                <a:ea typeface="宋体" panose="02010600030101010101" pitchFamily="2" charset="-122"/>
              </a:rPr>
              <a:t>）中加入过量铁粉，搅拌后静置，烧杯底部由黑色固体，溶液呈黄色。</a:t>
            </a:r>
            <a:endParaRPr lang="zh-CN" altLang="zh-CN" sz="2400" b="1">
              <a:solidFill>
                <a:prstClr val="black"/>
              </a:solidFill>
              <a:latin typeface="宋体" panose="02010600030101010101" pitchFamily="2" charset="-122"/>
              <a:ea typeface="宋体" panose="02010600030101010101" pitchFamily="2" charset="-122"/>
            </a:endParaRPr>
          </a:p>
          <a:p>
            <a:pPr>
              <a:lnSpc>
                <a:spcPct val="120000"/>
              </a:lnSpc>
            </a:pPr>
            <a:endParaRPr lang="zh-CN" altLang="en-US">
              <a:solidFill>
                <a:prstClr val="black"/>
              </a:solidFill>
              <a:latin typeface="宋体" panose="02010600030101010101" pitchFamily="2" charset="-122"/>
              <a:ea typeface="宋体" panose="02010600030101010101" pitchFamily="2" charset="-122"/>
            </a:endParaRPr>
          </a:p>
        </p:txBody>
      </p:sp>
      <p:sp>
        <p:nvSpPr>
          <p:cNvPr id="4" name="文本框 3"/>
          <p:cNvSpPr txBox="1"/>
          <p:nvPr/>
        </p:nvSpPr>
        <p:spPr>
          <a:xfrm>
            <a:off x="2077656" y="3773386"/>
            <a:ext cx="8588415" cy="1200329"/>
          </a:xfrm>
          <a:prstGeom prst="rect">
            <a:avLst/>
          </a:prstGeom>
          <a:noFill/>
        </p:spPr>
        <p:txBody>
          <a:bodyPr wrap="square" rtlCol="0">
            <a:spAutoFit/>
          </a:bodyPr>
          <a:lstStyle/>
          <a:p>
            <a:r>
              <a:rPr lang="zh-CN" altLang="en-US" sz="2400">
                <a:solidFill>
                  <a:prstClr val="black"/>
                </a:solidFill>
              </a:rPr>
              <a:t>（</a:t>
            </a:r>
            <a:r>
              <a:rPr lang="en-US" altLang="zh-CN" sz="2400">
                <a:solidFill>
                  <a:prstClr val="black"/>
                </a:solidFill>
              </a:rPr>
              <a:t>1</a:t>
            </a:r>
            <a:r>
              <a:rPr lang="zh-CN" altLang="en-US" sz="2400">
                <a:solidFill>
                  <a:prstClr val="black"/>
                </a:solidFill>
              </a:rPr>
              <a:t>）设计实验探究黑色固体的成分。</a:t>
            </a:r>
            <a:endParaRPr lang="en-US" altLang="zh-CN" sz="2400">
              <a:solidFill>
                <a:prstClr val="black"/>
              </a:solidFill>
            </a:endParaRPr>
          </a:p>
          <a:p>
            <a:r>
              <a:rPr lang="zh-CN" altLang="en-US" sz="2400">
                <a:solidFill>
                  <a:prstClr val="black"/>
                </a:solidFill>
              </a:rPr>
              <a:t>（</a:t>
            </a:r>
            <a:r>
              <a:rPr lang="en-US" altLang="zh-CN" sz="2400">
                <a:solidFill>
                  <a:prstClr val="black"/>
                </a:solidFill>
              </a:rPr>
              <a:t>2</a:t>
            </a:r>
            <a:r>
              <a:rPr lang="zh-CN" altLang="en-US" sz="2400">
                <a:solidFill>
                  <a:prstClr val="black"/>
                </a:solidFill>
              </a:rPr>
              <a:t>）</a:t>
            </a:r>
            <a:r>
              <a:rPr lang="zh-CN" altLang="zh-CN" sz="2400">
                <a:solidFill>
                  <a:prstClr val="black"/>
                </a:solidFill>
              </a:rPr>
              <a:t>溶液呈黄色，说明溶液中含有</a:t>
            </a:r>
            <a:r>
              <a:rPr lang="en-US" altLang="zh-CN" sz="2400">
                <a:solidFill>
                  <a:prstClr val="black"/>
                </a:solidFill>
              </a:rPr>
              <a:t>Fe</a:t>
            </a:r>
            <a:r>
              <a:rPr lang="en-US" altLang="zh-CN" sz="2400" baseline="30000">
                <a:solidFill>
                  <a:prstClr val="black"/>
                </a:solidFill>
              </a:rPr>
              <a:t>3+</a:t>
            </a:r>
            <a:r>
              <a:rPr lang="zh-CN" altLang="zh-CN" sz="2400">
                <a:solidFill>
                  <a:prstClr val="black"/>
                </a:solidFill>
              </a:rPr>
              <a:t>，请设计实验证明。</a:t>
            </a:r>
            <a:endParaRPr lang="zh-CN" altLang="zh-CN" sz="2400">
              <a:solidFill>
                <a:prstClr val="black"/>
              </a:solidFill>
            </a:endParaRPr>
          </a:p>
          <a:p>
            <a:r>
              <a:rPr lang="zh-CN" altLang="zh-CN" sz="2400">
                <a:solidFill>
                  <a:prstClr val="black"/>
                </a:solidFill>
              </a:rPr>
              <a:t>（</a:t>
            </a:r>
            <a:r>
              <a:rPr lang="en-US" altLang="zh-CN" sz="2400">
                <a:solidFill>
                  <a:prstClr val="black"/>
                </a:solidFill>
              </a:rPr>
              <a:t>3</a:t>
            </a:r>
            <a:r>
              <a:rPr lang="zh-CN" altLang="zh-CN" sz="2400">
                <a:solidFill>
                  <a:prstClr val="black"/>
                </a:solidFill>
              </a:rPr>
              <a:t>）分析</a:t>
            </a:r>
            <a:r>
              <a:rPr lang="en-US" altLang="zh-CN" sz="2400">
                <a:solidFill>
                  <a:prstClr val="black"/>
                </a:solidFill>
              </a:rPr>
              <a:t>Fe</a:t>
            </a:r>
            <a:r>
              <a:rPr lang="en-US" altLang="zh-CN" sz="2400" baseline="30000">
                <a:solidFill>
                  <a:prstClr val="black"/>
                </a:solidFill>
              </a:rPr>
              <a:t>3+</a:t>
            </a:r>
            <a:r>
              <a:rPr lang="zh-CN" altLang="zh-CN" sz="2400">
                <a:solidFill>
                  <a:prstClr val="black"/>
                </a:solidFill>
              </a:rPr>
              <a:t>产生的原因。</a:t>
            </a:r>
            <a:endParaRPr lang="zh-CN" altLang="en-US" sz="2400">
              <a:solidFill>
                <a:prstClr val="black"/>
              </a:solidFill>
            </a:endParaRPr>
          </a:p>
        </p:txBody>
      </p:sp>
      <p:sp>
        <p:nvSpPr>
          <p:cNvPr id="2" name="灯片编号占位符 1"/>
          <p:cNvSpPr>
            <a:spLocks noGrp="1"/>
          </p:cNvSpPr>
          <p:nvPr>
            <p:ph type="sldNum" sz="quarter" idx="12"/>
          </p:nvPr>
        </p:nvSpPr>
        <p:spPr/>
        <p:txBody>
          <a:bodyPr/>
          <a:lstStyle/>
          <a:p>
            <a:fld id="{8CD793AA-DD8F-4188-BA02-A20ADE0B92F3}"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tretch>
            <a:fillRect/>
          </a:stretch>
        </a:blipFill>
        <a:effectLst/>
      </p:bgPr>
    </p:bg>
    <p:spTree>
      <p:nvGrpSpPr>
        <p:cNvPr id="1" name=""/>
        <p:cNvGrpSpPr/>
        <p:nvPr/>
      </p:nvGrpSpPr>
      <p:grpSpPr>
        <a:xfrm>
          <a:off x="0" y="0"/>
          <a:ext cx="0" cy="0"/>
          <a:chOff x="0" y="0"/>
          <a:chExt cx="0" cy="0"/>
        </a:xfrm>
      </p:grpSpPr>
      <p:sp>
        <p:nvSpPr>
          <p:cNvPr id="5" name="文本框 4"/>
          <p:cNvSpPr txBox="1"/>
          <p:nvPr/>
        </p:nvSpPr>
        <p:spPr>
          <a:xfrm>
            <a:off x="1747777" y="659759"/>
            <a:ext cx="9005104" cy="1200329"/>
          </a:xfrm>
          <a:prstGeom prst="rect">
            <a:avLst/>
          </a:prstGeom>
          <a:noFill/>
        </p:spPr>
        <p:txBody>
          <a:bodyPr wrap="square" rtlCol="0">
            <a:spAutoFit/>
          </a:bodyPr>
          <a:lstStyle/>
          <a:p>
            <a:r>
              <a:rPr lang="zh-CN" altLang="zh-CN" sz="2400" b="1">
                <a:solidFill>
                  <a:prstClr val="black"/>
                </a:solidFill>
                <a:latin typeface="宋体" panose="02010600030101010101" pitchFamily="2" charset="-122"/>
                <a:ea typeface="宋体" panose="02010600030101010101" pitchFamily="2" charset="-122"/>
              </a:rPr>
              <a:t>取上层呈黄色清液，滴加</a:t>
            </a:r>
            <a:r>
              <a:rPr lang="en-US" altLang="zh-CN" sz="2400" b="1">
                <a:solidFill>
                  <a:prstClr val="black"/>
                </a:solidFill>
                <a:latin typeface="宋体" panose="02010600030101010101" pitchFamily="2" charset="-122"/>
                <a:ea typeface="宋体" panose="02010600030101010101" pitchFamily="2" charset="-122"/>
              </a:rPr>
              <a:t>KSCN</a:t>
            </a:r>
            <a:r>
              <a:rPr lang="zh-CN" altLang="zh-CN" sz="2400" b="1">
                <a:solidFill>
                  <a:prstClr val="black"/>
                </a:solidFill>
                <a:latin typeface="宋体" panose="02010600030101010101" pitchFamily="2" charset="-122"/>
                <a:ea typeface="宋体" panose="02010600030101010101" pitchFamily="2" charset="-122"/>
              </a:rPr>
              <a:t>溶液，溶液变红，同时发现由白色沉淀产生，且溶液颜色变浅、沉淀量多少与取样时间有关，记录现象如下：</a:t>
            </a:r>
            <a:endParaRPr lang="zh-CN" altLang="en-US" sz="2400" b="1">
              <a:solidFill>
                <a:prstClr val="black"/>
              </a:solidFill>
              <a:latin typeface="宋体" panose="02010600030101010101" pitchFamily="2" charset="-122"/>
              <a:ea typeface="宋体" panose="02010600030101010101" pitchFamily="2" charset="-122"/>
            </a:endParaRPr>
          </a:p>
        </p:txBody>
      </p:sp>
      <p:graphicFrame>
        <p:nvGraphicFramePr>
          <p:cNvPr id="6" name="表格 5"/>
          <p:cNvGraphicFramePr>
            <a:graphicFrameLocks noGrp="1"/>
          </p:cNvGraphicFramePr>
          <p:nvPr/>
        </p:nvGraphicFramePr>
        <p:xfrm>
          <a:off x="1921398" y="2106594"/>
          <a:ext cx="8611565" cy="1999052"/>
        </p:xfrm>
        <a:graphic>
          <a:graphicData uri="http://schemas.openxmlformats.org/drawingml/2006/table">
            <a:tbl>
              <a:tblPr firstRow="1" firstCol="1" bandRow="1">
                <a:tableStyleId>{5C22544A-7EE6-4342-B048-85BDC9FD1C3A}</a:tableStyleId>
              </a:tblPr>
              <a:tblGrid>
                <a:gridCol w="750779"/>
                <a:gridCol w="1205343"/>
                <a:gridCol w="6655443"/>
              </a:tblGrid>
              <a:tr h="763930">
                <a:tc>
                  <a:txBody>
                    <a:bodyPr wrap="square"/>
                    <a:lstStyle/>
                    <a:p>
                      <a:pPr algn="ctr">
                        <a:spcAft>
                          <a:spcPct val="0"/>
                        </a:spcAft>
                      </a:pPr>
                      <a:r>
                        <a:rPr lang="zh-CN" sz="2000" kern="100">
                          <a:effectLst/>
                        </a:rPr>
                        <a:t>序号</a:t>
                      </a:r>
                      <a:endParaRPr lang="zh-CN" sz="2000" kern="100">
                        <a:effectLst/>
                        <a:latin typeface="等线" panose="02010600030101010101" charset="-122"/>
                        <a:ea typeface="等线" panose="02010600030101010101" charset="-122"/>
                        <a:cs typeface="Times New Roman" panose="02020603050405020304" pitchFamily="18" charset="0"/>
                      </a:endParaRPr>
                    </a:p>
                  </a:txBody>
                  <a:tcPr marL="68580" marR="68580" marT="0" marB="0" vert="horz"/>
                </a:tc>
                <a:tc>
                  <a:txBody>
                    <a:bodyPr wrap="square"/>
                    <a:lstStyle/>
                    <a:p>
                      <a:pPr algn="ctr">
                        <a:spcAft>
                          <a:spcPct val="0"/>
                        </a:spcAft>
                      </a:pPr>
                      <a:r>
                        <a:rPr lang="zh-CN" sz="2000" kern="100">
                          <a:effectLst/>
                        </a:rPr>
                        <a:t>取样实践</a:t>
                      </a:r>
                      <a:r>
                        <a:rPr lang="en-US" sz="2000" kern="100">
                          <a:effectLst/>
                        </a:rPr>
                        <a:t>/min</a:t>
                      </a:r>
                      <a:endParaRPr lang="zh-CN" sz="2000" kern="100">
                        <a:effectLst/>
                        <a:latin typeface="等线" panose="02010600030101010101" charset="-122"/>
                        <a:ea typeface="等线" panose="02010600030101010101" charset="-122"/>
                        <a:cs typeface="Times New Roman" panose="02020603050405020304" pitchFamily="18" charset="0"/>
                      </a:endParaRPr>
                    </a:p>
                  </a:txBody>
                  <a:tcPr marL="68580" marR="68580" marT="0" marB="0" vert="horz"/>
                </a:tc>
                <a:tc>
                  <a:txBody>
                    <a:bodyPr wrap="square"/>
                    <a:lstStyle/>
                    <a:p>
                      <a:pPr algn="ctr">
                        <a:spcAft>
                          <a:spcPct val="0"/>
                        </a:spcAft>
                      </a:pPr>
                      <a:r>
                        <a:rPr lang="zh-CN" sz="2000" kern="100">
                          <a:effectLst/>
                        </a:rPr>
                        <a:t>现象</a:t>
                      </a:r>
                      <a:endParaRPr lang="zh-CN" sz="2000" kern="100">
                        <a:effectLst/>
                        <a:latin typeface="等线" panose="02010600030101010101" charset="-122"/>
                        <a:ea typeface="等线" panose="02010600030101010101" charset="-122"/>
                        <a:cs typeface="Times New Roman" panose="02020603050405020304" pitchFamily="18" charset="0"/>
                      </a:endParaRPr>
                    </a:p>
                  </a:txBody>
                  <a:tcPr marL="68580" marR="68580" marT="0" marB="0" vert="horz"/>
                </a:tc>
              </a:tr>
              <a:tr h="413863">
                <a:tc>
                  <a:txBody>
                    <a:bodyPr wrap="square"/>
                    <a:lstStyle/>
                    <a:p>
                      <a:pPr algn="ctr">
                        <a:spcAft>
                          <a:spcPct val="0"/>
                        </a:spcAft>
                      </a:pPr>
                      <a:r>
                        <a:rPr lang="zh-CN" sz="2000" kern="100">
                          <a:effectLst/>
                        </a:rPr>
                        <a:t>ⅰ</a:t>
                      </a:r>
                      <a:endParaRPr lang="zh-CN" sz="2000" kern="100">
                        <a:effectLst/>
                        <a:latin typeface="等线" panose="02010600030101010101" charset="-122"/>
                        <a:ea typeface="等线" panose="02010600030101010101" charset="-122"/>
                        <a:cs typeface="Times New Roman" panose="02020603050405020304" pitchFamily="18" charset="0"/>
                      </a:endParaRPr>
                    </a:p>
                  </a:txBody>
                  <a:tcPr marL="68580" marR="68580" marT="0" marB="0" vert="horz"/>
                </a:tc>
                <a:tc>
                  <a:txBody>
                    <a:bodyPr wrap="square"/>
                    <a:lstStyle/>
                    <a:p>
                      <a:pPr algn="ctr">
                        <a:spcAft>
                          <a:spcPct val="0"/>
                        </a:spcAft>
                      </a:pPr>
                      <a:r>
                        <a:rPr lang="en-US" sz="2000" kern="100">
                          <a:effectLst/>
                        </a:rPr>
                        <a:t>3</a:t>
                      </a:r>
                      <a:endParaRPr lang="zh-CN" sz="2000" kern="100">
                        <a:effectLst/>
                        <a:latin typeface="等线" panose="02010600030101010101" charset="-122"/>
                        <a:ea typeface="等线" panose="02010600030101010101" charset="-122"/>
                        <a:cs typeface="Times New Roman" panose="02020603050405020304" pitchFamily="18" charset="0"/>
                      </a:endParaRPr>
                    </a:p>
                  </a:txBody>
                  <a:tcPr marL="68580" marR="68580" marT="0" marB="0" vert="horz"/>
                </a:tc>
                <a:tc>
                  <a:txBody>
                    <a:bodyPr wrap="square"/>
                    <a:lstStyle/>
                    <a:p>
                      <a:pPr algn="just">
                        <a:spcAft>
                          <a:spcPct val="0"/>
                        </a:spcAft>
                      </a:pPr>
                      <a:r>
                        <a:rPr lang="zh-CN" sz="2000" kern="100">
                          <a:effectLst/>
                        </a:rPr>
                        <a:t>产生大量白色沉淀；溶液橙红色</a:t>
                      </a:r>
                      <a:endParaRPr lang="zh-CN" sz="2000" kern="100">
                        <a:effectLst/>
                        <a:latin typeface="等线" panose="02010600030101010101" charset="-122"/>
                        <a:ea typeface="等线" panose="02010600030101010101" charset="-122"/>
                        <a:cs typeface="Times New Roman" panose="02020603050405020304" pitchFamily="18" charset="0"/>
                      </a:endParaRPr>
                    </a:p>
                  </a:txBody>
                  <a:tcPr marL="68580" marR="68580" marT="0" marB="0" vert="horz"/>
                </a:tc>
              </a:tr>
              <a:tr h="407396">
                <a:tc>
                  <a:txBody>
                    <a:bodyPr wrap="square"/>
                    <a:lstStyle/>
                    <a:p>
                      <a:pPr algn="ctr">
                        <a:spcAft>
                          <a:spcPct val="0"/>
                        </a:spcAft>
                      </a:pPr>
                      <a:r>
                        <a:rPr lang="zh-CN" sz="2000" kern="100">
                          <a:effectLst/>
                        </a:rPr>
                        <a:t>ⅱ</a:t>
                      </a:r>
                      <a:endParaRPr lang="zh-CN" sz="2000" kern="100">
                        <a:effectLst/>
                        <a:latin typeface="等线" panose="02010600030101010101" charset="-122"/>
                        <a:ea typeface="等线" panose="02010600030101010101" charset="-122"/>
                        <a:cs typeface="Times New Roman" panose="02020603050405020304" pitchFamily="18" charset="0"/>
                      </a:endParaRPr>
                    </a:p>
                  </a:txBody>
                  <a:tcPr marL="68580" marR="68580" marT="0" marB="0" vert="horz"/>
                </a:tc>
                <a:tc>
                  <a:txBody>
                    <a:bodyPr wrap="square"/>
                    <a:lstStyle/>
                    <a:p>
                      <a:pPr algn="ctr">
                        <a:spcAft>
                          <a:spcPct val="0"/>
                        </a:spcAft>
                      </a:pPr>
                      <a:r>
                        <a:rPr lang="en-US" sz="2000" kern="100">
                          <a:effectLst/>
                        </a:rPr>
                        <a:t>30</a:t>
                      </a:r>
                      <a:endParaRPr lang="zh-CN" sz="2000" kern="100">
                        <a:effectLst/>
                        <a:latin typeface="等线" panose="02010600030101010101" charset="-122"/>
                        <a:ea typeface="等线" panose="02010600030101010101" charset="-122"/>
                        <a:cs typeface="Times New Roman" panose="02020603050405020304" pitchFamily="18" charset="0"/>
                      </a:endParaRPr>
                    </a:p>
                  </a:txBody>
                  <a:tcPr marL="68580" marR="68580" marT="0" marB="0" vert="horz"/>
                </a:tc>
                <a:tc>
                  <a:txBody>
                    <a:bodyPr wrap="square"/>
                    <a:lstStyle/>
                    <a:p>
                      <a:pPr algn="just">
                        <a:spcAft>
                          <a:spcPct val="0"/>
                        </a:spcAft>
                      </a:pPr>
                      <a:r>
                        <a:rPr lang="zh-CN" sz="2000" kern="100">
                          <a:effectLst/>
                        </a:rPr>
                        <a:t>产生白色沉淀；较</a:t>
                      </a:r>
                      <a:r>
                        <a:rPr lang="en-US" sz="2000" kern="100">
                          <a:effectLst/>
                        </a:rPr>
                        <a:t>3min</a:t>
                      </a:r>
                      <a:r>
                        <a:rPr lang="zh-CN" sz="2000" kern="100">
                          <a:effectLst/>
                        </a:rPr>
                        <a:t>时量小；溶液红色较</a:t>
                      </a:r>
                      <a:r>
                        <a:rPr lang="en-US" sz="2000" kern="100">
                          <a:effectLst/>
                        </a:rPr>
                        <a:t>3min</a:t>
                      </a:r>
                      <a:r>
                        <a:rPr lang="zh-CN" sz="2000" kern="100">
                          <a:effectLst/>
                        </a:rPr>
                        <a:t>时加深。</a:t>
                      </a:r>
                      <a:endParaRPr lang="zh-CN" sz="2000" kern="100">
                        <a:effectLst/>
                        <a:latin typeface="等线" panose="02010600030101010101" charset="-122"/>
                        <a:ea typeface="等线" panose="02010600030101010101" charset="-122"/>
                        <a:cs typeface="Times New Roman" panose="02020603050405020304" pitchFamily="18" charset="0"/>
                      </a:endParaRPr>
                    </a:p>
                  </a:txBody>
                  <a:tcPr marL="68580" marR="68580" marT="0" marB="0" vert="horz"/>
                </a:tc>
              </a:tr>
              <a:tr h="413863">
                <a:tc>
                  <a:txBody>
                    <a:bodyPr wrap="square"/>
                    <a:lstStyle/>
                    <a:p>
                      <a:pPr algn="ctr">
                        <a:spcAft>
                          <a:spcPct val="0"/>
                        </a:spcAft>
                      </a:pPr>
                      <a:r>
                        <a:rPr lang="zh-CN" sz="2000" kern="100">
                          <a:effectLst/>
                        </a:rPr>
                        <a:t>ⅲ</a:t>
                      </a:r>
                      <a:endParaRPr lang="zh-CN" sz="2000" kern="100">
                        <a:effectLst/>
                        <a:latin typeface="等线" panose="02010600030101010101" charset="-122"/>
                        <a:ea typeface="等线" panose="02010600030101010101" charset="-122"/>
                        <a:cs typeface="Times New Roman" panose="02020603050405020304" pitchFamily="18" charset="0"/>
                      </a:endParaRPr>
                    </a:p>
                  </a:txBody>
                  <a:tcPr marL="68580" marR="68580" marT="0" marB="0" vert="horz"/>
                </a:tc>
                <a:tc>
                  <a:txBody>
                    <a:bodyPr wrap="square"/>
                    <a:lstStyle/>
                    <a:p>
                      <a:pPr algn="ctr">
                        <a:spcAft>
                          <a:spcPct val="0"/>
                        </a:spcAft>
                      </a:pPr>
                      <a:r>
                        <a:rPr lang="en-US" sz="2000" kern="100">
                          <a:effectLst/>
                        </a:rPr>
                        <a:t>120</a:t>
                      </a:r>
                      <a:endParaRPr lang="zh-CN" sz="2000" kern="100">
                        <a:effectLst/>
                        <a:latin typeface="等线" panose="02010600030101010101" charset="-122"/>
                        <a:ea typeface="等线" panose="02010600030101010101" charset="-122"/>
                        <a:cs typeface="Times New Roman" panose="02020603050405020304" pitchFamily="18" charset="0"/>
                      </a:endParaRPr>
                    </a:p>
                  </a:txBody>
                  <a:tcPr marL="68580" marR="68580" marT="0" marB="0" vert="horz"/>
                </a:tc>
                <a:tc>
                  <a:txBody>
                    <a:bodyPr wrap="square"/>
                    <a:lstStyle/>
                    <a:p>
                      <a:pPr algn="just">
                        <a:spcAft>
                          <a:spcPct val="0"/>
                        </a:spcAft>
                      </a:pPr>
                      <a:r>
                        <a:rPr lang="zh-CN" sz="2000" kern="100">
                          <a:effectLst/>
                        </a:rPr>
                        <a:t>产生白色沉淀；较</a:t>
                      </a:r>
                      <a:r>
                        <a:rPr lang="en-US" sz="2000" kern="100">
                          <a:effectLst/>
                        </a:rPr>
                        <a:t>30min</a:t>
                      </a:r>
                      <a:r>
                        <a:rPr lang="zh-CN" sz="2000" kern="100">
                          <a:effectLst/>
                        </a:rPr>
                        <a:t>时量小；溶液红色较</a:t>
                      </a:r>
                      <a:r>
                        <a:rPr lang="en-US" sz="2000" kern="100">
                          <a:effectLst/>
                        </a:rPr>
                        <a:t>30min</a:t>
                      </a:r>
                      <a:r>
                        <a:rPr lang="zh-CN" sz="2000" kern="100">
                          <a:effectLst/>
                        </a:rPr>
                        <a:t>时变浅。</a:t>
                      </a:r>
                      <a:endParaRPr lang="zh-CN" sz="2000" kern="100">
                        <a:effectLst/>
                        <a:latin typeface="等线" panose="02010600030101010101" charset="-122"/>
                        <a:ea typeface="等线" panose="02010600030101010101" charset="-122"/>
                        <a:cs typeface="Times New Roman" panose="02020603050405020304" pitchFamily="18" charset="0"/>
                      </a:endParaRPr>
                    </a:p>
                  </a:txBody>
                  <a:tcPr marL="68580" marR="68580" marT="0" marB="0" vert="horz"/>
                </a:tc>
              </a:tr>
            </a:tbl>
          </a:graphicData>
        </a:graphic>
      </p:graphicFrame>
      <p:sp>
        <p:nvSpPr>
          <p:cNvPr id="2" name="灯片编号占位符 1"/>
          <p:cNvSpPr>
            <a:spLocks noGrp="1"/>
          </p:cNvSpPr>
          <p:nvPr>
            <p:ph type="sldNum" sz="quarter" idx="12"/>
          </p:nvPr>
        </p:nvSpPr>
        <p:spPr/>
        <p:txBody>
          <a:bodyPr/>
          <a:lstStyle/>
          <a:p>
            <a:fld id="{8CD793AA-DD8F-4188-BA02-A20ADE0B92F3}"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tretch>
            <a:fillRect/>
          </a:stretch>
        </a:blipFill>
        <a:effectLst/>
      </p:bgPr>
    </p:bg>
    <p:spTree>
      <p:nvGrpSpPr>
        <p:cNvPr id="1" name=""/>
        <p:cNvGrpSpPr/>
        <p:nvPr/>
      </p:nvGrpSpPr>
      <p:grpSpPr>
        <a:xfrm>
          <a:off x="0" y="0"/>
          <a:ext cx="0" cy="0"/>
          <a:chOff x="0" y="0"/>
          <a:chExt cx="0" cy="0"/>
        </a:xfrm>
      </p:grpSpPr>
      <p:sp>
        <p:nvSpPr>
          <p:cNvPr id="2" name="文本框 1"/>
          <p:cNvSpPr txBox="1"/>
          <p:nvPr/>
        </p:nvSpPr>
        <p:spPr>
          <a:xfrm>
            <a:off x="2372810" y="937549"/>
            <a:ext cx="7859210" cy="1938992"/>
          </a:xfrm>
          <a:prstGeom prst="rect">
            <a:avLst/>
          </a:prstGeom>
          <a:noFill/>
        </p:spPr>
        <p:txBody>
          <a:bodyPr wrap="square" rtlCol="0">
            <a:spAutoFit/>
          </a:bodyPr>
          <a:lstStyle/>
          <a:p>
            <a:r>
              <a:rPr lang="en-US" altLang="zh-CN" sz="2400" b="1">
                <a:solidFill>
                  <a:prstClr val="black"/>
                </a:solidFill>
                <a:latin typeface="宋体" panose="02010600030101010101" pitchFamily="2" charset="-122"/>
                <a:ea typeface="宋体" panose="02010600030101010101" pitchFamily="2" charset="-122"/>
              </a:rPr>
              <a:t>Fe</a:t>
            </a:r>
            <a:r>
              <a:rPr lang="en-US" altLang="zh-CN" sz="2400" b="1" baseline="30000">
                <a:solidFill>
                  <a:prstClr val="black"/>
                </a:solidFill>
                <a:latin typeface="宋体" panose="02010600030101010101" pitchFamily="2" charset="-122"/>
                <a:ea typeface="宋体" panose="02010600030101010101" pitchFamily="2" charset="-122"/>
              </a:rPr>
              <a:t>3+</a:t>
            </a:r>
            <a:r>
              <a:rPr lang="zh-CN" altLang="zh-CN" sz="2400" b="1">
                <a:solidFill>
                  <a:prstClr val="black"/>
                </a:solidFill>
                <a:latin typeface="宋体" panose="02010600030101010101" pitchFamily="2" charset="-122"/>
                <a:ea typeface="宋体" panose="02010600030101010101" pitchFamily="2" charset="-122"/>
              </a:rPr>
              <a:t>产生的</a:t>
            </a:r>
            <a:r>
              <a:rPr lang="zh-CN" altLang="en-US" sz="2400" b="1">
                <a:solidFill>
                  <a:prstClr val="black"/>
                </a:solidFill>
                <a:latin typeface="宋体" panose="02010600030101010101" pitchFamily="2" charset="-122"/>
                <a:ea typeface="宋体" panose="02010600030101010101" pitchFamily="2" charset="-122"/>
              </a:rPr>
              <a:t>可能</a:t>
            </a:r>
            <a:r>
              <a:rPr lang="zh-CN" altLang="zh-CN" sz="2400" b="1">
                <a:solidFill>
                  <a:prstClr val="black"/>
                </a:solidFill>
                <a:latin typeface="宋体" panose="02010600030101010101" pitchFamily="2" charset="-122"/>
                <a:ea typeface="宋体" panose="02010600030101010101" pitchFamily="2" charset="-122"/>
              </a:rPr>
              <a:t>原因</a:t>
            </a:r>
            <a:r>
              <a:rPr lang="zh-CN" altLang="en-US" sz="2400" b="1">
                <a:solidFill>
                  <a:prstClr val="black"/>
                </a:solidFill>
                <a:latin typeface="宋体" panose="02010600030101010101" pitchFamily="2" charset="-122"/>
                <a:ea typeface="宋体" panose="02010600030101010101" pitchFamily="2" charset="-122"/>
              </a:rPr>
              <a:t>：</a:t>
            </a:r>
            <a:endParaRPr lang="en-US" altLang="zh-CN" sz="2400" b="1">
              <a:solidFill>
                <a:prstClr val="black"/>
              </a:solidFill>
              <a:latin typeface="宋体" panose="02010600030101010101" pitchFamily="2" charset="-122"/>
              <a:ea typeface="宋体" panose="02010600030101010101" pitchFamily="2" charset="-122"/>
            </a:endParaRPr>
          </a:p>
          <a:p>
            <a:r>
              <a:rPr lang="en-US" altLang="zh-CN" sz="2400">
                <a:solidFill>
                  <a:prstClr val="black"/>
                </a:solidFill>
                <a:latin typeface="宋体" panose="02010600030101010101" pitchFamily="2" charset="-122"/>
                <a:ea typeface="宋体" panose="02010600030101010101" pitchFamily="2" charset="-122"/>
              </a:rPr>
              <a:t>A</a:t>
            </a:r>
            <a:r>
              <a:rPr lang="zh-CN" altLang="en-US" sz="2400">
                <a:solidFill>
                  <a:prstClr val="black"/>
                </a:solidFill>
                <a:latin typeface="宋体" panose="02010600030101010101" pitchFamily="2" charset="-122"/>
                <a:ea typeface="宋体" panose="02010600030101010101" pitchFamily="2" charset="-122"/>
              </a:rPr>
              <a:t>、铁粉表面由氧化物，与酸反应产生；</a:t>
            </a:r>
            <a:endParaRPr lang="en-US" altLang="zh-CN" sz="2400">
              <a:solidFill>
                <a:prstClr val="black"/>
              </a:solidFill>
              <a:latin typeface="宋体" panose="02010600030101010101" pitchFamily="2" charset="-122"/>
              <a:ea typeface="宋体" panose="02010600030101010101" pitchFamily="2" charset="-122"/>
            </a:endParaRPr>
          </a:p>
          <a:p>
            <a:r>
              <a:rPr lang="en-US" altLang="zh-CN" sz="2400">
                <a:solidFill>
                  <a:prstClr val="black"/>
                </a:solidFill>
                <a:latin typeface="宋体" panose="02010600030101010101" pitchFamily="2" charset="-122"/>
                <a:ea typeface="宋体" panose="02010600030101010101" pitchFamily="2" charset="-122"/>
              </a:rPr>
              <a:t>B</a:t>
            </a:r>
            <a:r>
              <a:rPr lang="zh-CN" altLang="en-US" sz="2400">
                <a:solidFill>
                  <a:prstClr val="black"/>
                </a:solidFill>
                <a:latin typeface="宋体" panose="02010600030101010101" pitchFamily="2" charset="-122"/>
                <a:ea typeface="宋体" panose="02010600030101010101" pitchFamily="2" charset="-122"/>
              </a:rPr>
              <a:t>、空气的氧气将亚铁离子氧化；</a:t>
            </a:r>
            <a:endParaRPr lang="en-US" altLang="zh-CN" sz="2400">
              <a:solidFill>
                <a:prstClr val="black"/>
              </a:solidFill>
              <a:latin typeface="宋体" panose="02010600030101010101" pitchFamily="2" charset="-122"/>
              <a:ea typeface="宋体" panose="02010600030101010101" pitchFamily="2" charset="-122"/>
            </a:endParaRPr>
          </a:p>
          <a:p>
            <a:r>
              <a:rPr lang="en-US" altLang="zh-CN" sz="2400">
                <a:solidFill>
                  <a:prstClr val="black"/>
                </a:solidFill>
                <a:latin typeface="宋体" panose="02010600030101010101" pitchFamily="2" charset="-122"/>
                <a:ea typeface="宋体" panose="02010600030101010101" pitchFamily="2" charset="-122"/>
              </a:rPr>
              <a:t>C</a:t>
            </a:r>
            <a:r>
              <a:rPr lang="zh-CN" altLang="en-US" sz="2400">
                <a:solidFill>
                  <a:prstClr val="black"/>
                </a:solidFill>
                <a:latin typeface="宋体" panose="02010600030101010101" pitchFamily="2" charset="-122"/>
                <a:ea typeface="宋体" panose="02010600030101010101" pitchFamily="2" charset="-122"/>
              </a:rPr>
              <a:t>、溶液中</a:t>
            </a:r>
            <a:r>
              <a:rPr lang="en-US" altLang="zh-CN" sz="2400">
                <a:solidFill>
                  <a:prstClr val="black"/>
                </a:solidFill>
                <a:latin typeface="宋体" panose="02010600030101010101" pitchFamily="2" charset="-122"/>
                <a:ea typeface="宋体" panose="02010600030101010101" pitchFamily="2" charset="-122"/>
              </a:rPr>
              <a:t>NO</a:t>
            </a:r>
            <a:r>
              <a:rPr lang="en-US" altLang="zh-CN" sz="2400" baseline="-25000">
                <a:solidFill>
                  <a:prstClr val="black"/>
                </a:solidFill>
                <a:latin typeface="宋体" panose="02010600030101010101" pitchFamily="2" charset="-122"/>
                <a:ea typeface="宋体" panose="02010600030101010101" pitchFamily="2" charset="-122"/>
              </a:rPr>
              <a:t>3</a:t>
            </a:r>
            <a:r>
              <a:rPr lang="en-US" altLang="zh-CN" sz="2400" baseline="30000">
                <a:solidFill>
                  <a:prstClr val="black"/>
                </a:solidFill>
                <a:latin typeface="宋体" panose="02010600030101010101" pitchFamily="2" charset="-122"/>
                <a:ea typeface="宋体" panose="02010600030101010101" pitchFamily="2" charset="-122"/>
              </a:rPr>
              <a:t>-</a:t>
            </a:r>
            <a:r>
              <a:rPr lang="zh-CN" altLang="zh-CN" sz="2400">
                <a:solidFill>
                  <a:prstClr val="black"/>
                </a:solidFill>
                <a:latin typeface="宋体" panose="02010600030101010101" pitchFamily="2" charset="-122"/>
                <a:ea typeface="宋体" panose="02010600030101010101" pitchFamily="2" charset="-122"/>
              </a:rPr>
              <a:t>（酸性）</a:t>
            </a:r>
            <a:r>
              <a:rPr lang="zh-CN" altLang="en-US" sz="2400">
                <a:solidFill>
                  <a:prstClr val="black"/>
                </a:solidFill>
                <a:latin typeface="宋体" panose="02010600030101010101" pitchFamily="2" charset="-122"/>
                <a:ea typeface="宋体" panose="02010600030101010101" pitchFamily="2" charset="-122"/>
              </a:rPr>
              <a:t>具有氧化性，将亚铁离子氧化；</a:t>
            </a:r>
            <a:endParaRPr lang="en-US" altLang="zh-CN" sz="2400">
              <a:solidFill>
                <a:prstClr val="black"/>
              </a:solidFill>
              <a:latin typeface="宋体" panose="02010600030101010101" pitchFamily="2" charset="-122"/>
              <a:ea typeface="宋体" panose="02010600030101010101" pitchFamily="2" charset="-122"/>
            </a:endParaRPr>
          </a:p>
          <a:p>
            <a:r>
              <a:rPr lang="en-US" altLang="zh-CN" sz="2400">
                <a:solidFill>
                  <a:prstClr val="black"/>
                </a:solidFill>
                <a:latin typeface="宋体" panose="02010600030101010101" pitchFamily="2" charset="-122"/>
                <a:ea typeface="宋体" panose="02010600030101010101" pitchFamily="2" charset="-122"/>
              </a:rPr>
              <a:t>D</a:t>
            </a:r>
            <a:r>
              <a:rPr lang="zh-CN" altLang="en-US" sz="2400">
                <a:solidFill>
                  <a:prstClr val="black"/>
                </a:solidFill>
                <a:latin typeface="宋体" panose="02010600030101010101" pitchFamily="2" charset="-122"/>
                <a:ea typeface="宋体" panose="02010600030101010101" pitchFamily="2" charset="-122"/>
              </a:rPr>
              <a:t>、溶液中的</a:t>
            </a:r>
            <a:r>
              <a:rPr lang="en-US" altLang="zh-CN" sz="2400">
                <a:solidFill>
                  <a:prstClr val="black"/>
                </a:solidFill>
                <a:latin typeface="宋体" panose="02010600030101010101" pitchFamily="2" charset="-122"/>
                <a:ea typeface="宋体" panose="02010600030101010101" pitchFamily="2" charset="-122"/>
              </a:rPr>
              <a:t>Ag</a:t>
            </a:r>
            <a:r>
              <a:rPr lang="en-US" altLang="zh-CN" sz="2400" baseline="30000">
                <a:solidFill>
                  <a:prstClr val="black"/>
                </a:solidFill>
                <a:latin typeface="宋体" panose="02010600030101010101" pitchFamily="2" charset="-122"/>
                <a:ea typeface="宋体" panose="02010600030101010101" pitchFamily="2" charset="-122"/>
              </a:rPr>
              <a:t>+</a:t>
            </a:r>
            <a:r>
              <a:rPr lang="zh-CN" altLang="en-US" sz="2400">
                <a:solidFill>
                  <a:prstClr val="black"/>
                </a:solidFill>
                <a:latin typeface="宋体" panose="02010600030101010101" pitchFamily="2" charset="-122"/>
                <a:ea typeface="宋体" panose="02010600030101010101" pitchFamily="2" charset="-122"/>
              </a:rPr>
              <a:t>将亚铁离子氧化。</a:t>
            </a:r>
            <a:endParaRPr lang="zh-CN" altLang="en-US" sz="2400">
              <a:solidFill>
                <a:prstClr val="black"/>
              </a:solidFill>
              <a:latin typeface="宋体" panose="02010600030101010101" pitchFamily="2" charset="-122"/>
              <a:ea typeface="宋体" panose="02010600030101010101" pitchFamily="2" charset="-122"/>
            </a:endParaRPr>
          </a:p>
        </p:txBody>
      </p:sp>
      <p:sp>
        <p:nvSpPr>
          <p:cNvPr id="3" name="文本框 2"/>
          <p:cNvSpPr txBox="1"/>
          <p:nvPr/>
        </p:nvSpPr>
        <p:spPr>
          <a:xfrm>
            <a:off x="2372811" y="3424521"/>
            <a:ext cx="6991109" cy="830997"/>
          </a:xfrm>
          <a:prstGeom prst="rect">
            <a:avLst/>
          </a:prstGeom>
          <a:noFill/>
        </p:spPr>
        <p:txBody>
          <a:bodyPr wrap="square" rtlCol="0">
            <a:spAutoFit/>
          </a:bodyPr>
          <a:lstStyle/>
          <a:p>
            <a:r>
              <a:rPr lang="zh-CN" altLang="zh-CN" sz="2400" b="1">
                <a:solidFill>
                  <a:prstClr val="black"/>
                </a:solidFill>
                <a:latin typeface="宋体" panose="02010600030101010101" pitchFamily="2" charset="-122"/>
                <a:ea typeface="宋体" panose="02010600030101010101" pitchFamily="2" charset="-122"/>
              </a:rPr>
              <a:t>如何</a:t>
            </a:r>
            <a:r>
              <a:rPr lang="zh-CN" altLang="en-US" sz="2400" b="1">
                <a:solidFill>
                  <a:prstClr val="black"/>
                </a:solidFill>
                <a:latin typeface="宋体" panose="02010600030101010101" pitchFamily="2" charset="-122"/>
                <a:ea typeface="宋体" panose="02010600030101010101" pitchFamily="2" charset="-122"/>
              </a:rPr>
              <a:t>设计实验排除干扰？</a:t>
            </a:r>
            <a:endParaRPr lang="en-US" altLang="zh-CN" sz="2400" b="1">
              <a:solidFill>
                <a:prstClr val="black"/>
              </a:solidFill>
              <a:latin typeface="宋体" panose="02010600030101010101" pitchFamily="2" charset="-122"/>
              <a:ea typeface="宋体" panose="02010600030101010101" pitchFamily="2" charset="-122"/>
            </a:endParaRPr>
          </a:p>
          <a:p>
            <a:r>
              <a:rPr lang="zh-CN" altLang="en-US" sz="2400" b="1">
                <a:solidFill>
                  <a:prstClr val="black"/>
                </a:solidFill>
                <a:latin typeface="宋体" panose="02010600030101010101" pitchFamily="2" charset="-122"/>
                <a:ea typeface="宋体" panose="02010600030101010101" pitchFamily="2" charset="-122"/>
              </a:rPr>
              <a:t>如何</a:t>
            </a:r>
            <a:r>
              <a:rPr lang="zh-CN" altLang="zh-CN" sz="2400" b="1">
                <a:solidFill>
                  <a:prstClr val="black"/>
                </a:solidFill>
                <a:latin typeface="宋体" panose="02010600030101010101" pitchFamily="2" charset="-122"/>
                <a:ea typeface="宋体" panose="02010600030101010101" pitchFamily="2" charset="-122"/>
              </a:rPr>
              <a:t>证明反应</a:t>
            </a:r>
            <a:r>
              <a:rPr lang="en-US" altLang="zh-CN" sz="2400" b="1">
                <a:solidFill>
                  <a:prstClr val="black"/>
                </a:solidFill>
                <a:latin typeface="宋体" panose="02010600030101010101" pitchFamily="2" charset="-122"/>
                <a:ea typeface="宋体" panose="02010600030101010101" pitchFamily="2" charset="-122"/>
              </a:rPr>
              <a:t>Ag</a:t>
            </a:r>
            <a:r>
              <a:rPr lang="en-US" altLang="zh-CN" sz="2400" b="1" baseline="30000">
                <a:solidFill>
                  <a:prstClr val="black"/>
                </a:solidFill>
                <a:latin typeface="宋体" panose="02010600030101010101" pitchFamily="2" charset="-122"/>
                <a:ea typeface="宋体" panose="02010600030101010101" pitchFamily="2" charset="-122"/>
              </a:rPr>
              <a:t>+</a:t>
            </a:r>
            <a:r>
              <a:rPr lang="en-US" altLang="zh-CN" sz="2400" b="1">
                <a:solidFill>
                  <a:prstClr val="black"/>
                </a:solidFill>
                <a:latin typeface="宋体" panose="02010600030101010101" pitchFamily="2" charset="-122"/>
                <a:ea typeface="宋体" panose="02010600030101010101" pitchFamily="2" charset="-122"/>
              </a:rPr>
              <a:t>+Fe</a:t>
            </a:r>
            <a:r>
              <a:rPr lang="en-US" altLang="zh-CN" sz="2400" b="1" baseline="30000">
                <a:solidFill>
                  <a:prstClr val="black"/>
                </a:solidFill>
                <a:latin typeface="宋体" panose="02010600030101010101" pitchFamily="2" charset="-122"/>
                <a:ea typeface="宋体" panose="02010600030101010101" pitchFamily="2" charset="-122"/>
              </a:rPr>
              <a:t>2+</a:t>
            </a:r>
            <a:r>
              <a:rPr lang="en-US" altLang="zh-CN" sz="2400" b="1">
                <a:solidFill>
                  <a:prstClr val="black"/>
                </a:solidFill>
                <a:latin typeface="宋体" panose="02010600030101010101" pitchFamily="2" charset="-122"/>
                <a:ea typeface="宋体" panose="02010600030101010101" pitchFamily="2" charset="-122"/>
              </a:rPr>
              <a:t>==Ag+Fe</a:t>
            </a:r>
            <a:r>
              <a:rPr lang="en-US" altLang="zh-CN" sz="2400" b="1" baseline="30000">
                <a:solidFill>
                  <a:prstClr val="black"/>
                </a:solidFill>
                <a:latin typeface="宋体" panose="02010600030101010101" pitchFamily="2" charset="-122"/>
                <a:ea typeface="宋体" panose="02010600030101010101" pitchFamily="2" charset="-122"/>
              </a:rPr>
              <a:t>3+</a:t>
            </a:r>
            <a:r>
              <a:rPr lang="zh-CN" altLang="zh-CN" sz="2400" b="1">
                <a:solidFill>
                  <a:prstClr val="black"/>
                </a:solidFill>
                <a:latin typeface="宋体" panose="02010600030101010101" pitchFamily="2" charset="-122"/>
                <a:ea typeface="宋体" panose="02010600030101010101" pitchFamily="2" charset="-122"/>
              </a:rPr>
              <a:t>能发生？</a:t>
            </a:r>
            <a:endParaRPr lang="zh-CN" altLang="en-US">
              <a:solidFill>
                <a:prstClr val="black"/>
              </a:solidFill>
              <a:latin typeface="宋体" panose="02010600030101010101" pitchFamily="2" charset="-122"/>
              <a:ea typeface="宋体" panose="02010600030101010101" pitchFamily="2" charset="-122"/>
            </a:endParaRPr>
          </a:p>
        </p:txBody>
      </p:sp>
      <p:sp>
        <p:nvSpPr>
          <p:cNvPr id="4" name="文本框 3"/>
          <p:cNvSpPr txBox="1"/>
          <p:nvPr/>
        </p:nvSpPr>
        <p:spPr>
          <a:xfrm>
            <a:off x="2372811" y="4803494"/>
            <a:ext cx="7743463" cy="1107996"/>
          </a:xfrm>
          <a:prstGeom prst="rect">
            <a:avLst/>
          </a:prstGeom>
          <a:noFill/>
        </p:spPr>
        <p:txBody>
          <a:bodyPr wrap="square" rtlCol="0">
            <a:spAutoFit/>
          </a:bodyPr>
          <a:lstStyle/>
          <a:p>
            <a:r>
              <a:rPr lang="zh-CN" altLang="zh-CN" sz="2400" b="1">
                <a:solidFill>
                  <a:prstClr val="black"/>
                </a:solidFill>
                <a:latin typeface="宋体" panose="02010600030101010101" pitchFamily="2" charset="-122"/>
                <a:ea typeface="宋体" panose="02010600030101010101" pitchFamily="2" charset="-122"/>
              </a:rPr>
              <a:t>宏微结合分析实验现象，找出异常→从体系和环境内找出可能的干扰因素→排除干扰、实验验证→实验结论</a:t>
            </a:r>
            <a:endParaRPr lang="zh-CN" altLang="zh-CN" sz="2400" b="1">
              <a:solidFill>
                <a:prstClr val="black"/>
              </a:solidFill>
              <a:latin typeface="宋体" panose="02010600030101010101" pitchFamily="2" charset="-122"/>
              <a:ea typeface="宋体" panose="02010600030101010101" pitchFamily="2" charset="-122"/>
            </a:endParaRPr>
          </a:p>
          <a:p>
            <a:endParaRPr lang="zh-CN" altLang="en-US">
              <a:solidFill>
                <a:prstClr val="black"/>
              </a:solidFill>
              <a:latin typeface="宋体" panose="02010600030101010101" pitchFamily="2" charset="-122"/>
              <a:ea typeface="宋体" panose="02010600030101010101" pitchFamily="2" charset="-122"/>
            </a:endParaRPr>
          </a:p>
        </p:txBody>
      </p:sp>
      <p:sp>
        <p:nvSpPr>
          <p:cNvPr id="5" name="灯片编号占位符 4"/>
          <p:cNvSpPr>
            <a:spLocks noGrp="1"/>
          </p:cNvSpPr>
          <p:nvPr>
            <p:ph type="sldNum" sz="quarter" idx="12"/>
          </p:nvPr>
        </p:nvSpPr>
        <p:spPr/>
        <p:txBody>
          <a:bodyPr/>
          <a:lstStyle/>
          <a:p>
            <a:fld id="{8CD793AA-DD8F-4188-BA02-A20ADE0B92F3}" type="slidenum">
              <a:rPr lang="zh-CN" altLang="en-US" smtClean="0">
                <a:solidFill>
                  <a:prstClr val="black">
                    <a:tint val="75000"/>
                  </a:prstClr>
                </a:solidFill>
                <a:latin typeface="宋体" panose="02010600030101010101" pitchFamily="2" charset="-122"/>
                <a:ea typeface="宋体" panose="02010600030101010101" pitchFamily="2" charset="-122"/>
              </a:rPr>
            </a:fld>
            <a:endParaRPr lang="zh-CN" altLang="en-US">
              <a:solidFill>
                <a:prstClr val="black">
                  <a:tint val="75000"/>
                </a:prstClr>
              </a:solidFill>
              <a:latin typeface="宋体" panose="02010600030101010101" pitchFamily="2" charset="-122"/>
              <a:ea typeface="宋体" panose="02010600030101010101"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ppt_x"/>
                                          </p:val>
                                        </p:tav>
                                        <p:tav tm="100000">
                                          <p:val>
                                            <p:strVal val="#ppt_x"/>
                                          </p:val>
                                        </p:tav>
                                      </p:tavLst>
                                    </p:anim>
                                    <p:anim calcmode="lin" valueType="num">
                                      <p:cBhvr additive="base">
                                        <p:cTn id="1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tretch>
            <a:fillRect/>
          </a:stretch>
        </a:blipFill>
        <a:effectLst/>
      </p:bgPr>
    </p:bg>
    <p:spTree>
      <p:nvGrpSpPr>
        <p:cNvPr id="1" name=""/>
        <p:cNvGrpSpPr/>
        <p:nvPr/>
      </p:nvGrpSpPr>
      <p:grpSpPr>
        <a:xfrm>
          <a:off x="0" y="0"/>
          <a:ext cx="0" cy="0"/>
          <a:chOff x="0" y="0"/>
          <a:chExt cx="0" cy="0"/>
        </a:xfrm>
      </p:grpSpPr>
      <p:sp>
        <p:nvSpPr>
          <p:cNvPr id="2" name="文本框 1"/>
          <p:cNvSpPr txBox="1"/>
          <p:nvPr/>
        </p:nvSpPr>
        <p:spPr>
          <a:xfrm>
            <a:off x="1064872" y="671332"/>
            <a:ext cx="6435524" cy="523220"/>
          </a:xfrm>
          <a:prstGeom prst="rect">
            <a:avLst/>
          </a:prstGeom>
          <a:solidFill>
            <a:schemeClr val="bg1"/>
          </a:solidFill>
        </p:spPr>
        <p:txBody>
          <a:bodyPr wrap="square" rtlCol="0">
            <a:spAutoFit/>
          </a:bodyPr>
          <a:lstStyle/>
          <a:p>
            <a:r>
              <a:rPr lang="en-US" altLang="zh-CN" sz="2800" b="1">
                <a:solidFill>
                  <a:prstClr val="black"/>
                </a:solidFill>
              </a:rPr>
              <a:t>3</a:t>
            </a:r>
            <a:r>
              <a:rPr lang="zh-CN" altLang="en-US" sz="2800" b="1">
                <a:solidFill>
                  <a:prstClr val="black"/>
                </a:solidFill>
              </a:rPr>
              <a:t> 、</a:t>
            </a:r>
            <a:r>
              <a:rPr lang="zh-CN" altLang="en-US" sz="2800" b="1">
                <a:solidFill>
                  <a:srgbClr val="C00000"/>
                </a:solidFill>
              </a:rPr>
              <a:t>减少</a:t>
            </a:r>
            <a:r>
              <a:rPr lang="zh-CN" altLang="en-US" sz="2800" b="1">
                <a:solidFill>
                  <a:prstClr val="black"/>
                </a:solidFill>
              </a:rPr>
              <a:t>封闭式问题，</a:t>
            </a:r>
            <a:r>
              <a:rPr lang="zh-CN" altLang="en-US" sz="2800" b="1">
                <a:solidFill>
                  <a:srgbClr val="00B050"/>
                </a:solidFill>
              </a:rPr>
              <a:t>增加</a:t>
            </a:r>
            <a:r>
              <a:rPr lang="zh-CN" altLang="en-US" sz="2800" b="1">
                <a:solidFill>
                  <a:prstClr val="black"/>
                </a:solidFill>
              </a:rPr>
              <a:t>开放式问题</a:t>
            </a:r>
            <a:endParaRPr lang="zh-CN" altLang="en-US">
              <a:solidFill>
                <a:prstClr val="black"/>
              </a:solidFill>
            </a:endParaRPr>
          </a:p>
        </p:txBody>
      </p:sp>
      <p:sp>
        <p:nvSpPr>
          <p:cNvPr id="3" name="文本框 2"/>
          <p:cNvSpPr txBox="1"/>
          <p:nvPr/>
        </p:nvSpPr>
        <p:spPr>
          <a:xfrm>
            <a:off x="1235529" y="1628507"/>
            <a:ext cx="9720943" cy="3600986"/>
          </a:xfrm>
          <a:prstGeom prst="rect">
            <a:avLst/>
          </a:prstGeom>
          <a:noFill/>
        </p:spPr>
        <p:txBody>
          <a:bodyPr wrap="square" rtlCol="0">
            <a:spAutoFit/>
          </a:bodyPr>
          <a:lstStyle/>
          <a:p>
            <a:pPr>
              <a:lnSpc>
                <a:spcPct val="150000"/>
              </a:lnSpc>
            </a:pPr>
            <a:r>
              <a:rPr lang="zh-CN" altLang="en-US" sz="2800" b="1">
                <a:solidFill>
                  <a:prstClr val="black"/>
                </a:solidFill>
                <a:latin typeface="宋体" panose="02010600030101010101" pitchFamily="2" charset="-122"/>
                <a:ea typeface="宋体" panose="02010600030101010101" pitchFamily="2" charset="-122"/>
              </a:rPr>
              <a:t>化学学科的创新思维形式包括研究新物质的结构、发现或合成新物质、发明新反应或合成方法、构建新理论或新机理、探索新技术或新方法等。因此，高考对化学创新思维能力的考查就包括推测反应现象或物质性质、设计物质合成或分离路线、阐释机理或总结归纳等。</a:t>
            </a:r>
            <a:endParaRPr lang="zh-CN" altLang="en-US" sz="2800" b="1" u="sng">
              <a:solidFill>
                <a:prstClr val="black"/>
              </a:solidFill>
              <a:latin typeface="宋体" panose="02010600030101010101" pitchFamily="2" charset="-122"/>
              <a:ea typeface="宋体" panose="02010600030101010101" pitchFamily="2" charset="-122"/>
            </a:endParaRPr>
          </a:p>
          <a:p>
            <a:endParaRPr lang="zh-CN" altLang="en-US">
              <a:solidFill>
                <a:prstClr val="black"/>
              </a:solidFill>
              <a:latin typeface="宋体" panose="02010600030101010101" pitchFamily="2" charset="-122"/>
              <a:ea typeface="宋体" panose="02010600030101010101" pitchFamily="2" charset="-122"/>
            </a:endParaRPr>
          </a:p>
        </p:txBody>
      </p:sp>
      <p:sp>
        <p:nvSpPr>
          <p:cNvPr id="4" name="灯片编号占位符 3"/>
          <p:cNvSpPr>
            <a:spLocks noGrp="1"/>
          </p:cNvSpPr>
          <p:nvPr>
            <p:ph type="sldNum" sz="quarter" idx="12"/>
          </p:nvPr>
        </p:nvSpPr>
        <p:spPr/>
        <p:txBody>
          <a:bodyPr/>
          <a:lstStyle/>
          <a:p>
            <a:fld id="{8CD793AA-DD8F-4188-BA02-A20ADE0B92F3}"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tretch>
            <a:fillRect/>
          </a:stretch>
        </a:blipFill>
        <a:effectLst/>
      </p:bgPr>
    </p:bg>
    <p:spTree>
      <p:nvGrpSpPr>
        <p:cNvPr id="1" name=""/>
        <p:cNvGrpSpPr/>
        <p:nvPr/>
      </p:nvGrpSpPr>
      <p:grpSpPr>
        <a:xfrm>
          <a:off x="0" y="0"/>
          <a:ext cx="0" cy="0"/>
          <a:chOff x="0" y="0"/>
          <a:chExt cx="0" cy="0"/>
        </a:xfrm>
      </p:grpSpPr>
      <p:sp>
        <p:nvSpPr>
          <p:cNvPr id="2" name="文本框 1"/>
          <p:cNvSpPr txBox="1"/>
          <p:nvPr/>
        </p:nvSpPr>
        <p:spPr>
          <a:xfrm>
            <a:off x="2025568" y="627143"/>
            <a:ext cx="8322198" cy="2308324"/>
          </a:xfrm>
          <a:prstGeom prst="rect">
            <a:avLst/>
          </a:prstGeom>
          <a:noFill/>
        </p:spPr>
        <p:txBody>
          <a:bodyPr wrap="square" rtlCol="0">
            <a:spAutoFit/>
          </a:bodyPr>
          <a:lstStyle/>
          <a:p>
            <a:pPr algn="ctr"/>
            <a:r>
              <a:rPr lang="zh-CN" altLang="en-US" sz="2400" b="1">
                <a:solidFill>
                  <a:prstClr val="black"/>
                </a:solidFill>
                <a:latin typeface="宋体" panose="02010600030101010101" pitchFamily="2" charset="-122"/>
                <a:ea typeface="宋体" panose="02010600030101010101" pitchFamily="2" charset="-122"/>
              </a:rPr>
              <a:t>废电路板中提取铜</a:t>
            </a:r>
            <a:endParaRPr lang="en-US" altLang="zh-CN" sz="2400" b="1">
              <a:solidFill>
                <a:prstClr val="black"/>
              </a:solidFill>
              <a:latin typeface="宋体" panose="02010600030101010101" pitchFamily="2" charset="-122"/>
              <a:ea typeface="宋体" panose="02010600030101010101" pitchFamily="2" charset="-122"/>
            </a:endParaRPr>
          </a:p>
          <a:p>
            <a:r>
              <a:rPr lang="zh-CN" altLang="en-US" sz="2400" b="1">
                <a:solidFill>
                  <a:prstClr val="black"/>
                </a:solidFill>
                <a:latin typeface="宋体" panose="02010600030101010101" pitchFamily="2" charset="-122"/>
                <a:ea typeface="宋体" panose="02010600030101010101" pitchFamily="2" charset="-122"/>
              </a:rPr>
              <a:t>现在，越来越多的电子产品丰富了人们的生活的同时，废电路板垃圾也越来越多。废电路板中含有丰富的铜（还含有铁和铝），是提炼铜的原料之一。工业上从废电路板中提取铜主要步骤分两步：硫酸浸取废电路板；从浸取液中回收铜。请你设计从浸取液中回收金属铜的实验方案。</a:t>
            </a:r>
            <a:endParaRPr lang="zh-CN" altLang="en-US" sz="2400" b="1">
              <a:solidFill>
                <a:prstClr val="black"/>
              </a:solidFill>
              <a:latin typeface="宋体" panose="02010600030101010101" pitchFamily="2" charset="-122"/>
              <a:ea typeface="宋体" panose="02010600030101010101" pitchFamily="2" charset="-122"/>
            </a:endParaRPr>
          </a:p>
        </p:txBody>
      </p:sp>
      <p:sp>
        <p:nvSpPr>
          <p:cNvPr id="4" name="文本框 3"/>
          <p:cNvSpPr txBox="1"/>
          <p:nvPr/>
        </p:nvSpPr>
        <p:spPr>
          <a:xfrm>
            <a:off x="2476981" y="3028890"/>
            <a:ext cx="7419373" cy="400110"/>
          </a:xfrm>
          <a:prstGeom prst="rect">
            <a:avLst/>
          </a:prstGeom>
          <a:noFill/>
        </p:spPr>
        <p:txBody>
          <a:bodyPr wrap="square" rtlCol="0">
            <a:spAutoFit/>
          </a:bodyPr>
          <a:lstStyle/>
          <a:p>
            <a:r>
              <a:rPr lang="zh-CN" altLang="en-US" sz="2000" b="1">
                <a:solidFill>
                  <a:prstClr val="black"/>
                </a:solidFill>
              </a:rPr>
              <a:t>浸取液中含有哪些离子？     如何提取铜？</a:t>
            </a:r>
            <a:endParaRPr lang="zh-CN" altLang="en-US" sz="2000" b="1">
              <a:solidFill>
                <a:prstClr val="black"/>
              </a:solidFill>
            </a:endParaRPr>
          </a:p>
        </p:txBody>
      </p:sp>
      <p:sp>
        <p:nvSpPr>
          <p:cNvPr id="6" name="文本框 5"/>
          <p:cNvSpPr txBox="1"/>
          <p:nvPr/>
        </p:nvSpPr>
        <p:spPr>
          <a:xfrm>
            <a:off x="2657898" y="5309228"/>
            <a:ext cx="5016117" cy="400110"/>
          </a:xfrm>
          <a:prstGeom prst="rect">
            <a:avLst/>
          </a:prstGeom>
          <a:noFill/>
        </p:spPr>
        <p:txBody>
          <a:bodyPr wrap="square" rtlCol="0">
            <a:spAutoFit/>
          </a:bodyPr>
          <a:lstStyle/>
          <a:p>
            <a:r>
              <a:rPr lang="zh-CN" altLang="en-US" sz="2000" b="1">
                <a:solidFill>
                  <a:prstClr val="black"/>
                </a:solidFill>
              </a:rPr>
              <a:t>物质转化；平衡移动原理；电化学原理</a:t>
            </a:r>
            <a:endParaRPr lang="zh-CN" altLang="en-US" sz="2000" b="1">
              <a:solidFill>
                <a:prstClr val="black"/>
              </a:solidFill>
            </a:endParaRPr>
          </a:p>
        </p:txBody>
      </p:sp>
      <p:grpSp>
        <p:nvGrpSpPr>
          <p:cNvPr id="9" name="组合 8"/>
          <p:cNvGrpSpPr/>
          <p:nvPr/>
        </p:nvGrpSpPr>
        <p:grpSpPr>
          <a:xfrm>
            <a:off x="2356955" y="3522425"/>
            <a:ext cx="7862662" cy="1442917"/>
            <a:chOff x="2356955" y="3522423"/>
            <a:chExt cx="7862662" cy="1442917"/>
          </a:xfrm>
        </p:grpSpPr>
        <p:pic>
          <p:nvPicPr>
            <p:cNvPr id="5" name="图片 4"/>
            <p:cNvPicPr>
              <a:picLocks noChangeAspect="1"/>
            </p:cNvPicPr>
            <p:nvPr/>
          </p:nvPicPr>
          <p:blipFill>
            <a:blip r:embed="rId2"/>
            <a:stretch>
              <a:fillRect/>
            </a:stretch>
          </p:blipFill>
          <p:spPr>
            <a:xfrm>
              <a:off x="2356955" y="3522423"/>
              <a:ext cx="6936690" cy="1442917"/>
            </a:xfrm>
            <a:prstGeom prst="rect">
              <a:avLst/>
            </a:prstGeom>
          </p:spPr>
        </p:pic>
        <p:sp>
          <p:nvSpPr>
            <p:cNvPr id="3" name="矩形 2"/>
            <p:cNvSpPr/>
            <p:nvPr/>
          </p:nvSpPr>
          <p:spPr>
            <a:xfrm>
              <a:off x="9201045" y="3625311"/>
              <a:ext cx="1018572" cy="29722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solidFill>
                    <a:prstClr val="black"/>
                  </a:solidFill>
                </a:rPr>
                <a:t>Cu</a:t>
              </a:r>
              <a:r>
                <a:rPr lang="en-US" altLang="zh-CN" baseline="30000">
                  <a:solidFill>
                    <a:prstClr val="black"/>
                  </a:solidFill>
                </a:rPr>
                <a:t>2+</a:t>
              </a:r>
              <a:endParaRPr lang="zh-CN" altLang="en-US">
                <a:solidFill>
                  <a:prstClr val="black"/>
                </a:solidFill>
              </a:endParaRPr>
            </a:p>
          </p:txBody>
        </p:sp>
        <p:sp>
          <p:nvSpPr>
            <p:cNvPr id="7" name="矩形 6"/>
            <p:cNvSpPr/>
            <p:nvPr/>
          </p:nvSpPr>
          <p:spPr>
            <a:xfrm>
              <a:off x="9201045" y="3922534"/>
              <a:ext cx="1018572" cy="48742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solidFill>
                    <a:prstClr val="black"/>
                  </a:solidFill>
                </a:rPr>
                <a:t>4.4</a:t>
              </a:r>
              <a:endParaRPr lang="zh-CN" altLang="en-US">
                <a:solidFill>
                  <a:prstClr val="black"/>
                </a:solidFill>
              </a:endParaRPr>
            </a:p>
          </p:txBody>
        </p:sp>
        <p:sp>
          <p:nvSpPr>
            <p:cNvPr id="8" name="矩形 7"/>
            <p:cNvSpPr/>
            <p:nvPr/>
          </p:nvSpPr>
          <p:spPr>
            <a:xfrm>
              <a:off x="9201045" y="4409212"/>
              <a:ext cx="1018572" cy="48742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solidFill>
                    <a:prstClr val="black"/>
                  </a:solidFill>
                </a:rPr>
                <a:t>6.4</a:t>
              </a:r>
              <a:endParaRPr lang="zh-CN" altLang="en-US">
                <a:solidFill>
                  <a:prstClr val="black"/>
                </a:solidFill>
              </a:endParaRPr>
            </a:p>
          </p:txBody>
        </p:sp>
      </p:grpSp>
      <p:sp>
        <p:nvSpPr>
          <p:cNvPr id="10" name="灯片编号占位符 9"/>
          <p:cNvSpPr>
            <a:spLocks noGrp="1"/>
          </p:cNvSpPr>
          <p:nvPr>
            <p:ph type="sldNum" sz="quarter" idx="12"/>
          </p:nvPr>
        </p:nvSpPr>
        <p:spPr/>
        <p:txBody>
          <a:bodyPr/>
          <a:lstStyle/>
          <a:p>
            <a:fld id="{8CD793AA-DD8F-4188-BA02-A20ADE0B92F3}"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tretch>
            <a:fillRect/>
          </a:stretch>
        </a:blipFill>
        <a:effectLst/>
      </p:bgPr>
    </p:bg>
    <p:spTree>
      <p:nvGrpSpPr>
        <p:cNvPr id="1" name=""/>
        <p:cNvGrpSpPr/>
        <p:nvPr/>
      </p:nvGrpSpPr>
      <p:grpSpPr>
        <a:xfrm>
          <a:off x="0" y="0"/>
          <a:ext cx="0" cy="0"/>
          <a:chOff x="0" y="0"/>
          <a:chExt cx="0" cy="0"/>
        </a:xfrm>
      </p:grpSpPr>
      <p:sp>
        <p:nvSpPr>
          <p:cNvPr id="2" name="文本框 1"/>
          <p:cNvSpPr txBox="1"/>
          <p:nvPr/>
        </p:nvSpPr>
        <p:spPr>
          <a:xfrm>
            <a:off x="1425039" y="627143"/>
            <a:ext cx="8922727" cy="3046988"/>
          </a:xfrm>
          <a:prstGeom prst="rect">
            <a:avLst/>
          </a:prstGeom>
          <a:noFill/>
        </p:spPr>
        <p:txBody>
          <a:bodyPr wrap="square" rtlCol="0">
            <a:spAutoFit/>
          </a:bodyPr>
          <a:lstStyle/>
          <a:p>
            <a:pPr algn="ctr"/>
            <a:r>
              <a:rPr lang="zh-CN" altLang="en-US" sz="2400" b="1">
                <a:solidFill>
                  <a:prstClr val="black"/>
                </a:solidFill>
                <a:latin typeface="宋体" panose="02010600030101010101" pitchFamily="2" charset="-122"/>
                <a:ea typeface="宋体" panose="02010600030101010101" pitchFamily="2" charset="-122"/>
              </a:rPr>
              <a:t>含铬废水的处理</a:t>
            </a:r>
            <a:endParaRPr lang="en-US" altLang="zh-CN" sz="2400" b="1">
              <a:solidFill>
                <a:prstClr val="black"/>
              </a:solidFill>
              <a:latin typeface="宋体" panose="02010600030101010101" pitchFamily="2" charset="-122"/>
              <a:ea typeface="宋体" panose="02010600030101010101" pitchFamily="2" charset="-122"/>
            </a:endParaRPr>
          </a:p>
          <a:p>
            <a:r>
              <a:rPr lang="zh-CN" altLang="en-US" sz="2400" b="1">
                <a:solidFill>
                  <a:prstClr val="black"/>
                </a:solidFill>
                <a:latin typeface="宋体" panose="02010600030101010101" pitchFamily="2" charset="-122"/>
                <a:ea typeface="宋体" panose="02010600030101010101" pitchFamily="2" charset="-122"/>
              </a:rPr>
              <a:t>铬是一种人体重要的微量元素，广泛存在于人体组织中，但人体大量摄入铬会对人体产生很大的危害，所以含铬废水一定处理后排放。某含铬废水中铬主要以</a:t>
            </a:r>
            <a:r>
              <a:rPr lang="en-US" altLang="zh-CN" sz="2400" b="1">
                <a:solidFill>
                  <a:prstClr val="black"/>
                </a:solidFill>
                <a:latin typeface="宋体" panose="02010600030101010101" pitchFamily="2" charset="-122"/>
                <a:ea typeface="宋体" panose="02010600030101010101" pitchFamily="2" charset="-122"/>
              </a:rPr>
              <a:t>Cr</a:t>
            </a:r>
            <a:r>
              <a:rPr lang="en-US" altLang="zh-CN" sz="2400" b="1" baseline="-25000">
                <a:solidFill>
                  <a:prstClr val="black"/>
                </a:solidFill>
                <a:latin typeface="宋体" panose="02010600030101010101" pitchFamily="2" charset="-122"/>
                <a:ea typeface="宋体" panose="02010600030101010101" pitchFamily="2" charset="-122"/>
              </a:rPr>
              <a:t>2</a:t>
            </a:r>
            <a:r>
              <a:rPr lang="en-US" altLang="zh-CN" sz="2400" b="1">
                <a:solidFill>
                  <a:prstClr val="black"/>
                </a:solidFill>
                <a:latin typeface="宋体" panose="02010600030101010101" pitchFamily="2" charset="-122"/>
                <a:ea typeface="宋体" panose="02010600030101010101" pitchFamily="2" charset="-122"/>
              </a:rPr>
              <a:t>O</a:t>
            </a:r>
            <a:r>
              <a:rPr lang="en-US" altLang="zh-CN" sz="2400" b="1" baseline="-25000">
                <a:solidFill>
                  <a:prstClr val="black"/>
                </a:solidFill>
                <a:latin typeface="宋体" panose="02010600030101010101" pitchFamily="2" charset="-122"/>
                <a:ea typeface="宋体" panose="02010600030101010101" pitchFamily="2" charset="-122"/>
              </a:rPr>
              <a:t>7</a:t>
            </a:r>
            <a:r>
              <a:rPr lang="en-US" altLang="zh-CN" sz="2400" b="1" baseline="30000">
                <a:solidFill>
                  <a:prstClr val="black"/>
                </a:solidFill>
                <a:latin typeface="宋体" panose="02010600030101010101" pitchFamily="2" charset="-122"/>
                <a:ea typeface="宋体" panose="02010600030101010101" pitchFamily="2" charset="-122"/>
              </a:rPr>
              <a:t>2-</a:t>
            </a:r>
            <a:r>
              <a:rPr lang="en-US" altLang="zh-CN" sz="2400" b="1">
                <a:solidFill>
                  <a:prstClr val="black"/>
                </a:solidFill>
                <a:latin typeface="宋体" panose="02010600030101010101" pitchFamily="2" charset="-122"/>
                <a:ea typeface="宋体" panose="02010600030101010101" pitchFamily="2" charset="-122"/>
              </a:rPr>
              <a:t>  </a:t>
            </a:r>
            <a:r>
              <a:rPr lang="zh-CN" altLang="zh-CN" sz="2400" b="1">
                <a:solidFill>
                  <a:prstClr val="black"/>
                </a:solidFill>
                <a:latin typeface="宋体" panose="02010600030101010101" pitchFamily="2" charset="-122"/>
                <a:ea typeface="宋体" panose="02010600030101010101" pitchFamily="2" charset="-122"/>
              </a:rPr>
              <a:t>和</a:t>
            </a:r>
            <a:r>
              <a:rPr lang="en-US" altLang="zh-CN" sz="2400" b="1">
                <a:solidFill>
                  <a:prstClr val="black"/>
                </a:solidFill>
                <a:latin typeface="宋体" panose="02010600030101010101" pitchFamily="2" charset="-122"/>
                <a:ea typeface="宋体" panose="02010600030101010101" pitchFamily="2" charset="-122"/>
              </a:rPr>
              <a:t>  CrO</a:t>
            </a:r>
            <a:r>
              <a:rPr lang="en-US" altLang="zh-CN" sz="2400" b="1" baseline="-25000">
                <a:solidFill>
                  <a:prstClr val="black"/>
                </a:solidFill>
                <a:latin typeface="宋体" panose="02010600030101010101" pitchFamily="2" charset="-122"/>
                <a:ea typeface="宋体" panose="02010600030101010101" pitchFamily="2" charset="-122"/>
              </a:rPr>
              <a:t>3</a:t>
            </a:r>
            <a:r>
              <a:rPr lang="en-US" altLang="zh-CN" sz="2400" b="1" baseline="30000">
                <a:solidFill>
                  <a:prstClr val="black"/>
                </a:solidFill>
                <a:latin typeface="宋体" panose="02010600030101010101" pitchFamily="2" charset="-122"/>
                <a:ea typeface="宋体" panose="02010600030101010101" pitchFamily="2" charset="-122"/>
              </a:rPr>
              <a:t>2-</a:t>
            </a:r>
            <a:r>
              <a:rPr lang="en-US" altLang="zh-CN" sz="2400" b="1">
                <a:solidFill>
                  <a:prstClr val="black"/>
                </a:solidFill>
                <a:latin typeface="宋体" panose="02010600030101010101" pitchFamily="2" charset="-122"/>
                <a:ea typeface="宋体" panose="02010600030101010101" pitchFamily="2" charset="-122"/>
              </a:rPr>
              <a:t> </a:t>
            </a:r>
            <a:r>
              <a:rPr lang="zh-CN" altLang="zh-CN" sz="2400" b="1">
                <a:solidFill>
                  <a:prstClr val="black"/>
                </a:solidFill>
                <a:latin typeface="宋体" panose="02010600030101010101" pitchFamily="2" charset="-122"/>
                <a:ea typeface="宋体" panose="02010600030101010101" pitchFamily="2" charset="-122"/>
              </a:rPr>
              <a:t>的形式</a:t>
            </a:r>
            <a:r>
              <a:rPr lang="zh-CN" altLang="en-US" sz="2400" b="1">
                <a:solidFill>
                  <a:prstClr val="black"/>
                </a:solidFill>
                <a:latin typeface="宋体" panose="02010600030101010101" pitchFamily="2" charset="-122"/>
                <a:ea typeface="宋体" panose="02010600030101010101" pitchFamily="2" charset="-122"/>
              </a:rPr>
              <a:t>存在，工业上处理的方法主要用化学法将</a:t>
            </a:r>
            <a:r>
              <a:rPr lang="en-US" altLang="zh-CN" sz="2400" b="1">
                <a:solidFill>
                  <a:prstClr val="black"/>
                </a:solidFill>
                <a:latin typeface="宋体" panose="02010600030101010101" pitchFamily="2" charset="-122"/>
                <a:ea typeface="宋体" panose="02010600030101010101" pitchFamily="2" charset="-122"/>
              </a:rPr>
              <a:t>Cr</a:t>
            </a:r>
            <a:r>
              <a:rPr lang="en-US" altLang="zh-CN" sz="2400" b="1" baseline="-25000">
                <a:solidFill>
                  <a:prstClr val="black"/>
                </a:solidFill>
                <a:latin typeface="宋体" panose="02010600030101010101" pitchFamily="2" charset="-122"/>
                <a:ea typeface="宋体" panose="02010600030101010101" pitchFamily="2" charset="-122"/>
              </a:rPr>
              <a:t>2</a:t>
            </a:r>
            <a:r>
              <a:rPr lang="en-US" altLang="zh-CN" sz="2400" b="1">
                <a:solidFill>
                  <a:prstClr val="black"/>
                </a:solidFill>
                <a:latin typeface="宋体" panose="02010600030101010101" pitchFamily="2" charset="-122"/>
                <a:ea typeface="宋体" panose="02010600030101010101" pitchFamily="2" charset="-122"/>
              </a:rPr>
              <a:t>O</a:t>
            </a:r>
            <a:r>
              <a:rPr lang="en-US" altLang="zh-CN" sz="2400" b="1" baseline="-25000">
                <a:solidFill>
                  <a:prstClr val="black"/>
                </a:solidFill>
                <a:latin typeface="宋体" panose="02010600030101010101" pitchFamily="2" charset="-122"/>
                <a:ea typeface="宋体" panose="02010600030101010101" pitchFamily="2" charset="-122"/>
              </a:rPr>
              <a:t>7</a:t>
            </a:r>
            <a:r>
              <a:rPr lang="en-US" altLang="zh-CN" sz="2400" b="1" baseline="30000">
                <a:solidFill>
                  <a:prstClr val="black"/>
                </a:solidFill>
                <a:latin typeface="宋体" panose="02010600030101010101" pitchFamily="2" charset="-122"/>
                <a:ea typeface="宋体" panose="02010600030101010101" pitchFamily="2" charset="-122"/>
              </a:rPr>
              <a:t>2-</a:t>
            </a:r>
            <a:r>
              <a:rPr lang="en-US" altLang="zh-CN" sz="2400" b="1">
                <a:solidFill>
                  <a:prstClr val="black"/>
                </a:solidFill>
                <a:latin typeface="宋体" panose="02010600030101010101" pitchFamily="2" charset="-122"/>
                <a:ea typeface="宋体" panose="02010600030101010101" pitchFamily="2" charset="-122"/>
              </a:rPr>
              <a:t>  </a:t>
            </a:r>
            <a:r>
              <a:rPr lang="zh-CN" altLang="zh-CN" sz="2400" b="1">
                <a:solidFill>
                  <a:prstClr val="black"/>
                </a:solidFill>
                <a:latin typeface="宋体" panose="02010600030101010101" pitchFamily="2" charset="-122"/>
                <a:ea typeface="宋体" panose="02010600030101010101" pitchFamily="2" charset="-122"/>
              </a:rPr>
              <a:t>和</a:t>
            </a:r>
            <a:r>
              <a:rPr lang="en-US" altLang="zh-CN" sz="2400" b="1">
                <a:solidFill>
                  <a:prstClr val="black"/>
                </a:solidFill>
                <a:latin typeface="宋体" panose="02010600030101010101" pitchFamily="2" charset="-122"/>
                <a:ea typeface="宋体" panose="02010600030101010101" pitchFamily="2" charset="-122"/>
              </a:rPr>
              <a:t>  CrO</a:t>
            </a:r>
            <a:r>
              <a:rPr lang="en-US" altLang="zh-CN" sz="2400" b="1" baseline="-25000">
                <a:solidFill>
                  <a:prstClr val="black"/>
                </a:solidFill>
                <a:latin typeface="宋体" panose="02010600030101010101" pitchFamily="2" charset="-122"/>
                <a:ea typeface="宋体" panose="02010600030101010101" pitchFamily="2" charset="-122"/>
              </a:rPr>
              <a:t>3</a:t>
            </a:r>
            <a:r>
              <a:rPr lang="en-US" altLang="zh-CN" sz="2400" b="1" baseline="30000">
                <a:solidFill>
                  <a:prstClr val="black"/>
                </a:solidFill>
                <a:latin typeface="宋体" panose="02010600030101010101" pitchFamily="2" charset="-122"/>
                <a:ea typeface="宋体" panose="02010600030101010101" pitchFamily="2" charset="-122"/>
              </a:rPr>
              <a:t>2-</a:t>
            </a:r>
            <a:r>
              <a:rPr lang="en-US" altLang="zh-CN" sz="2400" b="1">
                <a:solidFill>
                  <a:prstClr val="black"/>
                </a:solidFill>
                <a:latin typeface="宋体" panose="02010600030101010101" pitchFamily="2" charset="-122"/>
                <a:ea typeface="宋体" panose="02010600030101010101" pitchFamily="2" charset="-122"/>
              </a:rPr>
              <a:t> </a:t>
            </a:r>
            <a:r>
              <a:rPr lang="zh-CN" altLang="zh-CN" sz="2400" b="1">
                <a:solidFill>
                  <a:prstClr val="black"/>
                </a:solidFill>
                <a:latin typeface="宋体" panose="02010600030101010101" pitchFamily="2" charset="-122"/>
                <a:ea typeface="宋体" panose="02010600030101010101" pitchFamily="2" charset="-122"/>
              </a:rPr>
              <a:t>转化为</a:t>
            </a:r>
            <a:r>
              <a:rPr lang="en-US" altLang="zh-CN" sz="2400" b="1">
                <a:solidFill>
                  <a:prstClr val="black"/>
                </a:solidFill>
                <a:latin typeface="宋体" panose="02010600030101010101" pitchFamily="2" charset="-122"/>
                <a:ea typeface="宋体" panose="02010600030101010101" pitchFamily="2" charset="-122"/>
              </a:rPr>
              <a:t>Cr(OH)</a:t>
            </a:r>
            <a:r>
              <a:rPr lang="en-US" altLang="zh-CN" sz="2400" b="1" baseline="-25000">
                <a:solidFill>
                  <a:prstClr val="black"/>
                </a:solidFill>
                <a:latin typeface="宋体" panose="02010600030101010101" pitchFamily="2" charset="-122"/>
                <a:ea typeface="宋体" panose="02010600030101010101" pitchFamily="2" charset="-122"/>
              </a:rPr>
              <a:t>3</a:t>
            </a:r>
            <a:r>
              <a:rPr lang="zh-CN" altLang="zh-CN" sz="2400" b="1">
                <a:solidFill>
                  <a:prstClr val="black"/>
                </a:solidFill>
                <a:latin typeface="宋体" panose="02010600030101010101" pitchFamily="2" charset="-122"/>
                <a:ea typeface="宋体" panose="02010600030101010101" pitchFamily="2" charset="-122"/>
              </a:rPr>
              <a:t>等</a:t>
            </a:r>
            <a:r>
              <a:rPr lang="zh-CN" altLang="en-US" sz="2400" b="1">
                <a:solidFill>
                  <a:prstClr val="black"/>
                </a:solidFill>
                <a:latin typeface="宋体" panose="02010600030101010101" pitchFamily="2" charset="-122"/>
                <a:ea typeface="宋体" panose="02010600030101010101" pitchFamily="2" charset="-122"/>
              </a:rPr>
              <a:t>。</a:t>
            </a:r>
            <a:endParaRPr lang="en-US" altLang="zh-CN" sz="3200" b="1">
              <a:solidFill>
                <a:prstClr val="black"/>
              </a:solidFill>
              <a:latin typeface="宋体" panose="02010600030101010101" pitchFamily="2" charset="-122"/>
              <a:ea typeface="宋体" panose="02010600030101010101" pitchFamily="2" charset="-122"/>
            </a:endParaRPr>
          </a:p>
          <a:p>
            <a:r>
              <a:rPr lang="zh-CN" altLang="en-US" sz="2400" b="1">
                <a:solidFill>
                  <a:prstClr val="black"/>
                </a:solidFill>
                <a:latin typeface="宋体" panose="02010600030101010101" pitchFamily="2" charset="-122"/>
                <a:ea typeface="宋体" panose="02010600030101010101" pitchFamily="2" charset="-122"/>
              </a:rPr>
              <a:t>    </a:t>
            </a:r>
            <a:r>
              <a:rPr lang="zh-CN" altLang="en-US" sz="2400" b="1" smtClean="0">
                <a:solidFill>
                  <a:prstClr val="black"/>
                </a:solidFill>
                <a:latin typeface="宋体" panose="02010600030101010101" pitchFamily="2" charset="-122"/>
                <a:ea typeface="宋体" panose="02010600030101010101" pitchFamily="2" charset="-122"/>
              </a:rPr>
              <a:t>请</a:t>
            </a:r>
            <a:r>
              <a:rPr lang="zh-CN" altLang="en-US" sz="2400" b="1">
                <a:solidFill>
                  <a:prstClr val="black"/>
                </a:solidFill>
                <a:latin typeface="宋体" panose="02010600030101010101" pitchFamily="2" charset="-122"/>
                <a:ea typeface="宋体" panose="02010600030101010101" pitchFamily="2" charset="-122"/>
              </a:rPr>
              <a:t>你设计处理该含铬废水的实验方案和流程，并写出相关的离子方程式。</a:t>
            </a:r>
            <a:endParaRPr lang="zh-CN" altLang="en-US" sz="2400" b="1">
              <a:solidFill>
                <a:prstClr val="black"/>
              </a:solidFill>
              <a:latin typeface="宋体" panose="02010600030101010101" pitchFamily="2" charset="-122"/>
              <a:ea typeface="宋体" panose="02010600030101010101" pitchFamily="2" charset="-122"/>
            </a:endParaRPr>
          </a:p>
        </p:txBody>
      </p:sp>
      <p:sp>
        <p:nvSpPr>
          <p:cNvPr id="4" name="文本框 3"/>
          <p:cNvSpPr txBox="1"/>
          <p:nvPr/>
        </p:nvSpPr>
        <p:spPr>
          <a:xfrm>
            <a:off x="1354239" y="4305784"/>
            <a:ext cx="9537539" cy="1384995"/>
          </a:xfrm>
          <a:prstGeom prst="rect">
            <a:avLst/>
          </a:prstGeom>
          <a:noFill/>
        </p:spPr>
        <p:txBody>
          <a:bodyPr wrap="square" rtlCol="0">
            <a:spAutoFit/>
          </a:bodyPr>
          <a:lstStyle/>
          <a:p>
            <a:r>
              <a:rPr lang="zh-CN" altLang="en-US" sz="3600" b="1">
                <a:solidFill>
                  <a:srgbClr val="0070C0"/>
                </a:solidFill>
              </a:rPr>
              <a:t>课标要求：</a:t>
            </a:r>
            <a:r>
              <a:rPr lang="zh-CN" altLang="en-US" sz="2400" b="1">
                <a:solidFill>
                  <a:srgbClr val="0070C0"/>
                </a:solidFill>
              </a:rPr>
              <a:t>以酸雨的防治和废水处理为例，体会化学对环境保护的作用；了解减少污染物的原理和方法；能用数据、图表、符号等描述实验证据并据此进行分析推理形成结论。</a:t>
            </a:r>
            <a:endParaRPr lang="zh-CN" altLang="en-US" sz="2400" b="1">
              <a:solidFill>
                <a:srgbClr val="0070C0"/>
              </a:solidFill>
            </a:endParaRPr>
          </a:p>
        </p:txBody>
      </p:sp>
      <p:sp>
        <p:nvSpPr>
          <p:cNvPr id="3" name="灯片编号占位符 2"/>
          <p:cNvSpPr>
            <a:spLocks noGrp="1"/>
          </p:cNvSpPr>
          <p:nvPr>
            <p:ph type="sldNum" sz="quarter" idx="12"/>
          </p:nvPr>
        </p:nvSpPr>
        <p:spPr/>
        <p:txBody>
          <a:bodyPr/>
          <a:lstStyle/>
          <a:p>
            <a:fld id="{8CD793AA-DD8F-4188-BA02-A20ADE0B92F3}"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tretch>
            <a:fillRect/>
          </a:stretch>
        </a:blipFill>
        <a:effectLst/>
      </p:bgPr>
    </p:bg>
    <p:spTree>
      <p:nvGrpSpPr>
        <p:cNvPr id="1" name=""/>
        <p:cNvGrpSpPr/>
        <p:nvPr/>
      </p:nvGrpSpPr>
      <p:grpSpPr>
        <a:xfrm>
          <a:off x="0" y="0"/>
          <a:ext cx="0" cy="0"/>
          <a:chOff x="0" y="0"/>
          <a:chExt cx="0" cy="0"/>
        </a:xfrm>
      </p:grpSpPr>
      <p:sp>
        <p:nvSpPr>
          <p:cNvPr id="2" name="Text Box 37"/>
          <p:cNvSpPr txBox="1">
            <a:spLocks noChangeArrowheads="1"/>
          </p:cNvSpPr>
          <p:nvPr/>
        </p:nvSpPr>
        <p:spPr bwMode="auto">
          <a:xfrm>
            <a:off x="1226004" y="1096542"/>
            <a:ext cx="9739992" cy="2308280"/>
          </a:xfrm>
          <a:prstGeom prst="rect">
            <a:avLst/>
          </a:prstGeom>
          <a:solidFill>
            <a:schemeClr val="bg1"/>
          </a:solidFill>
          <a:ln w="38100" algn="ctr">
            <a:noFill/>
            <a:miter lim="800000"/>
          </a:ln>
        </p:spPr>
        <p:txBody>
          <a:bodyPr wrap="square" lIns="91397" tIns="45698" rIns="91397" bIns="45698">
            <a:spAutoFit/>
          </a:bodyPr>
          <a:lstStyle/>
          <a:p>
            <a:pPr marL="387350" indent="-387350" defTabSz="1033780">
              <a:lnSpc>
                <a:spcPct val="150000"/>
              </a:lnSpc>
              <a:spcBef>
                <a:spcPct val="50000"/>
              </a:spcBef>
              <a:defRPr/>
            </a:pPr>
            <a:r>
              <a:rPr lang="en-US" altLang="zh-CN" sz="2400" b="1">
                <a:solidFill>
                  <a:prstClr val="black"/>
                </a:solidFill>
                <a:latin typeface="宋体" panose="02010600030101010101" pitchFamily="2" charset="-122"/>
                <a:ea typeface="宋体" panose="02010600030101010101" pitchFamily="2" charset="-122"/>
              </a:rPr>
              <a:t>    “</a:t>
            </a:r>
            <a:r>
              <a:rPr lang="zh-CN" altLang="en-US" sz="2400" b="1">
                <a:solidFill>
                  <a:prstClr val="black"/>
                </a:solidFill>
                <a:latin typeface="宋体" panose="02010600030101010101" pitchFamily="2" charset="-122"/>
                <a:ea typeface="宋体" panose="02010600030101010101" pitchFamily="2" charset="-122"/>
              </a:rPr>
              <a:t>系列卷整体规划表”是命制系列卷的“路线图”，针对整个复习时段，遵循训练的“系统性”“整体性”的原则，按照单元模块目标或考试大纲的要求，对各套试卷进行合理安排，做到双基落实、重难点突出，从而高效达成教学目标。</a:t>
            </a:r>
            <a:endParaRPr lang="zh-CN" altLang="en-US" sz="2400" b="1">
              <a:solidFill>
                <a:prstClr val="black"/>
              </a:solidFill>
              <a:latin typeface="宋体" panose="02010600030101010101" pitchFamily="2" charset="-122"/>
              <a:ea typeface="宋体" panose="02010600030101010101" pitchFamily="2" charset="-122"/>
            </a:endParaRPr>
          </a:p>
        </p:txBody>
      </p:sp>
      <p:sp>
        <p:nvSpPr>
          <p:cNvPr id="3" name="Rectangle 6"/>
          <p:cNvSpPr>
            <a:spLocks noChangeArrowheads="1"/>
          </p:cNvSpPr>
          <p:nvPr/>
        </p:nvSpPr>
        <p:spPr bwMode="auto">
          <a:xfrm>
            <a:off x="1527063" y="3466227"/>
            <a:ext cx="9438934" cy="2722789"/>
          </a:xfrm>
          <a:prstGeom prst="rect">
            <a:avLst/>
          </a:prstGeom>
          <a:solidFill>
            <a:schemeClr val="bg1"/>
          </a:solidFill>
          <a:ln w="9525">
            <a:noFill/>
            <a:miter lim="800000"/>
          </a:ln>
        </p:spPr>
        <p:txBody>
          <a:bodyPr lIns="91391" tIns="45694" rIns="91391" bIns="45694"/>
          <a:lstStyle/>
          <a:p>
            <a:pPr marL="387350" indent="-387350" defTabSz="1033780">
              <a:lnSpc>
                <a:spcPct val="150000"/>
              </a:lnSpc>
              <a:defRPr/>
            </a:pPr>
            <a:r>
              <a:rPr lang="en-US" altLang="zh-CN" sz="3200" b="1">
                <a:solidFill>
                  <a:prstClr val="black"/>
                </a:solidFill>
                <a:latin typeface="宋体" panose="02010600030101010101" pitchFamily="2" charset="-122"/>
                <a:ea typeface="宋体" panose="02010600030101010101" pitchFamily="2" charset="-122"/>
              </a:rPr>
              <a:t>    </a:t>
            </a:r>
            <a:r>
              <a:rPr lang="zh-CN" altLang="en-US" sz="2800" b="1">
                <a:solidFill>
                  <a:prstClr val="black"/>
                </a:solidFill>
                <a:latin typeface="宋体" panose="02010600030101010101" pitchFamily="2" charset="-122"/>
                <a:ea typeface="宋体" panose="02010600030101010101" pitchFamily="2" charset="-122"/>
              </a:rPr>
              <a:t>“单份试卷命制多向细目表是命制试卷的“蓝图”。多向细目表使命题具有明确的目标，保证了对考查内容的有效覆盖；便于准确把握题型、题量，不仅提高了命题的效率和质量，而且保证了试题具有较高的效度。</a:t>
            </a:r>
            <a:endParaRPr lang="zh-CN" altLang="en-US" sz="2800" b="1">
              <a:solidFill>
                <a:prstClr val="black"/>
              </a:solidFill>
              <a:latin typeface="宋体" panose="02010600030101010101" pitchFamily="2" charset="-122"/>
              <a:ea typeface="宋体" panose="02010600030101010101" pitchFamily="2" charset="-122"/>
            </a:endParaRPr>
          </a:p>
        </p:txBody>
      </p:sp>
      <p:sp>
        <p:nvSpPr>
          <p:cNvPr id="7" name="Rectangle 4"/>
          <p:cNvSpPr>
            <a:spLocks noChangeArrowheads="1"/>
          </p:cNvSpPr>
          <p:nvPr/>
        </p:nvSpPr>
        <p:spPr bwMode="auto">
          <a:xfrm>
            <a:off x="3912054" y="163395"/>
            <a:ext cx="3168650" cy="504825"/>
          </a:xfrm>
          <a:prstGeom prst="rect">
            <a:avLst/>
          </a:prstGeom>
          <a:solidFill>
            <a:srgbClr val="00B050"/>
          </a:solidFill>
          <a:ln w="38100" algn="ctr">
            <a:solidFill>
              <a:srgbClr val="FF0000"/>
            </a:solidFill>
            <a:miter lim="800000"/>
          </a:ln>
        </p:spPr>
        <p:txBody>
          <a:bodyPr wrap="none" anchor="ctr"/>
          <a:lstStyle/>
          <a:p>
            <a:pPr algn="ctr">
              <a:defRPr/>
            </a:pPr>
            <a:r>
              <a:rPr lang="zh-CN" altLang="en-US" sz="2800" b="1">
                <a:solidFill>
                  <a:prstClr val="black"/>
                </a:solidFill>
                <a:latin typeface="等线 Light" panose="02010600030101010101" charset="-122"/>
                <a:ea typeface="+mj-ea"/>
              </a:rPr>
              <a:t>习题设计方案</a:t>
            </a:r>
            <a:endParaRPr lang="zh-CN" altLang="en-US" sz="2800" b="1">
              <a:solidFill>
                <a:prstClr val="black"/>
              </a:solidFill>
              <a:latin typeface="等线 Light" panose="02010600030101010101" charset="-122"/>
              <a:ea typeface="+mj-ea"/>
            </a:endParaRPr>
          </a:p>
        </p:txBody>
      </p:sp>
      <p:sp>
        <p:nvSpPr>
          <p:cNvPr id="4" name="灯片编号占位符 3"/>
          <p:cNvSpPr>
            <a:spLocks noGrp="1"/>
          </p:cNvSpPr>
          <p:nvPr>
            <p:ph type="sldNum" sz="quarter" idx="12"/>
          </p:nvPr>
        </p:nvSpPr>
        <p:spPr/>
        <p:txBody>
          <a:bodyPr/>
          <a:lstStyle/>
          <a:p>
            <a:fld id="{EEC7368F-2F8C-4654-ABC4-00ED1FD15CEC}"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tretch>
            <a:fillRect/>
          </a:stretch>
        </a:blipFill>
        <a:effectLst/>
      </p:bgPr>
    </p:bg>
    <p:spTree>
      <p:nvGrpSpPr>
        <p:cNvPr id="1" name=""/>
        <p:cNvGrpSpPr/>
        <p:nvPr/>
      </p:nvGrpSpPr>
      <p:grpSpPr>
        <a:xfrm>
          <a:off x="0" y="0"/>
          <a:ext cx="0" cy="0"/>
          <a:chOff x="0" y="0"/>
          <a:chExt cx="0" cy="0"/>
        </a:xfrm>
      </p:grpSpPr>
      <p:sp>
        <p:nvSpPr>
          <p:cNvPr id="2" name="Rectangle 2"/>
          <p:cNvSpPr txBox="1">
            <a:spLocks noRot="1" noChangeArrowheads="1"/>
          </p:cNvSpPr>
          <p:nvPr/>
        </p:nvSpPr>
        <p:spPr>
          <a:xfrm>
            <a:off x="671516" y="71434"/>
            <a:ext cx="10829925" cy="742954"/>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CN" altLang="en-US" sz="3600" b="1">
                <a:solidFill>
                  <a:srgbClr val="FF0066"/>
                </a:solidFill>
                <a:latin typeface="黑体" panose="02010600030101010101" pitchFamily="49" charset="-122"/>
                <a:ea typeface="黑体" panose="02010600030101010101" pitchFamily="49" charset="-122"/>
              </a:rPr>
              <a:t>精编材料    提高效率</a:t>
            </a:r>
            <a:endParaRPr lang="zh-CN" altLang="en-US" sz="3600" b="1">
              <a:solidFill>
                <a:srgbClr val="FF0066"/>
              </a:solidFill>
              <a:latin typeface="黑体" panose="02010600030101010101" pitchFamily="49" charset="-122"/>
              <a:ea typeface="黑体" panose="02010600030101010101" pitchFamily="49" charset="-122"/>
            </a:endParaRPr>
          </a:p>
        </p:txBody>
      </p:sp>
      <p:sp>
        <p:nvSpPr>
          <p:cNvPr id="3" name="Rectangle 3"/>
          <p:cNvSpPr txBox="1">
            <a:spLocks noRot="1" noChangeArrowheads="1"/>
          </p:cNvSpPr>
          <p:nvPr/>
        </p:nvSpPr>
        <p:spPr>
          <a:xfrm>
            <a:off x="671516" y="731263"/>
            <a:ext cx="10829925" cy="6043612"/>
          </a:xfrm>
          <a:prstGeom prst="rect">
            <a:avLst/>
          </a:prstGeom>
          <a:noFill/>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buFont typeface="Wingdings" panose="05000000000000000000" pitchFamily="2" charset="2"/>
              <a:buNone/>
            </a:pPr>
            <a:r>
              <a:rPr lang="en-US" altLang="zh-CN" b="1">
                <a:solidFill>
                  <a:prstClr val="black"/>
                </a:solidFill>
                <a:latin typeface="宋体" panose="02010600030101010101" pitchFamily="2" charset="-122"/>
                <a:ea typeface="宋体" panose="02010600030101010101" pitchFamily="2" charset="-122"/>
              </a:rPr>
              <a:t>     </a:t>
            </a:r>
            <a:r>
              <a:rPr lang="zh-CN" altLang="en-US" sz="2400" b="1">
                <a:solidFill>
                  <a:prstClr val="black"/>
                </a:solidFill>
                <a:latin typeface="宋体" panose="02010600030101010101" pitchFamily="2" charset="-122"/>
                <a:ea typeface="宋体" panose="02010600030101010101" pitchFamily="2" charset="-122"/>
              </a:rPr>
              <a:t>高考复习教学始终是围绕“题”展开的，选题、做题、讲题和落实题。题目的质量决定着课堂的效果和备考的质量。</a:t>
            </a:r>
            <a:endParaRPr lang="zh-CN" altLang="en-US" sz="2400" b="1">
              <a:solidFill>
                <a:prstClr val="black"/>
              </a:solidFill>
              <a:latin typeface="宋体" panose="02010600030101010101" pitchFamily="2" charset="-122"/>
              <a:ea typeface="宋体" panose="02010600030101010101" pitchFamily="2" charset="-122"/>
            </a:endParaRPr>
          </a:p>
          <a:p>
            <a:pPr>
              <a:lnSpc>
                <a:spcPct val="150000"/>
              </a:lnSpc>
              <a:buFont typeface="Wingdings" panose="05000000000000000000" pitchFamily="2" charset="2"/>
              <a:buNone/>
            </a:pPr>
            <a:r>
              <a:rPr lang="zh-CN" altLang="en-US" sz="2400" b="1">
                <a:solidFill>
                  <a:prstClr val="black"/>
                </a:solidFill>
                <a:latin typeface="宋体" panose="02010600030101010101" pitchFamily="2" charset="-122"/>
                <a:ea typeface="宋体" panose="02010600030101010101" pitchFamily="2" charset="-122"/>
              </a:rPr>
              <a:t>  我校材料编辑在遵循全面（基础）性、针对性、层次性、功能性原则上要达到系列化、科学化、规范化、电子化的要求。</a:t>
            </a:r>
            <a:endParaRPr lang="zh-CN" altLang="en-US" sz="2400" b="1">
              <a:solidFill>
                <a:prstClr val="black"/>
              </a:solidFill>
              <a:latin typeface="宋体" panose="02010600030101010101" pitchFamily="2" charset="-122"/>
              <a:ea typeface="宋体" panose="02010600030101010101" pitchFamily="2" charset="-122"/>
            </a:endParaRPr>
          </a:p>
          <a:p>
            <a:pPr>
              <a:lnSpc>
                <a:spcPct val="150000"/>
              </a:lnSpc>
              <a:buFont typeface="Wingdings" panose="05000000000000000000" pitchFamily="2" charset="2"/>
              <a:buNone/>
            </a:pPr>
            <a:r>
              <a:rPr lang="zh-CN" altLang="en-US" sz="2400" b="1">
                <a:solidFill>
                  <a:prstClr val="black"/>
                </a:solidFill>
                <a:latin typeface="宋体" panose="02010600030101010101" pitchFamily="2" charset="-122"/>
                <a:ea typeface="宋体" panose="02010600030101010101" pitchFamily="2" charset="-122"/>
              </a:rPr>
              <a:t>    高三每学科在组题环节上按照每三人一小组的原则成立备课组题小组；整体要求是老师们多做题，“</a:t>
            </a:r>
            <a:r>
              <a:rPr lang="zh-CN" altLang="en-US" sz="2400" b="1">
                <a:solidFill>
                  <a:srgbClr val="FF0000"/>
                </a:solidFill>
                <a:latin typeface="宋体" panose="02010600030101010101" pitchFamily="2" charset="-122"/>
                <a:ea typeface="宋体" panose="02010600030101010101" pitchFamily="2" charset="-122"/>
              </a:rPr>
              <a:t>老师下海，学生上岸</a:t>
            </a:r>
            <a:r>
              <a:rPr lang="zh-CN" altLang="en-US" sz="2400" b="1">
                <a:solidFill>
                  <a:prstClr val="black"/>
                </a:solidFill>
                <a:latin typeface="宋体" panose="02010600030101010101" pitchFamily="2" charset="-122"/>
                <a:ea typeface="宋体" panose="02010600030101010101" pitchFamily="2" charset="-122"/>
              </a:rPr>
              <a:t>”；每一套试卷都是按</a:t>
            </a:r>
            <a:r>
              <a:rPr lang="en-US" altLang="zh-CN" sz="2400" b="1">
                <a:solidFill>
                  <a:prstClr val="black"/>
                </a:solidFill>
                <a:latin typeface="宋体" panose="02010600030101010101" pitchFamily="2" charset="-122"/>
                <a:ea typeface="宋体" panose="02010600030101010101" pitchFamily="2" charset="-122"/>
              </a:rPr>
              <a:t>3</a:t>
            </a:r>
            <a:r>
              <a:rPr lang="zh-CN" altLang="en-US" sz="2400" b="1">
                <a:solidFill>
                  <a:prstClr val="black"/>
                </a:solidFill>
                <a:latin typeface="宋体" panose="02010600030101010101" pitchFamily="2" charset="-122"/>
                <a:ea typeface="宋体" panose="02010600030101010101" pitchFamily="2" charset="-122"/>
              </a:rPr>
              <a:t>：</a:t>
            </a:r>
            <a:r>
              <a:rPr lang="en-US" altLang="zh-CN" sz="2400" b="1">
                <a:solidFill>
                  <a:prstClr val="black"/>
                </a:solidFill>
                <a:latin typeface="宋体" panose="02010600030101010101" pitchFamily="2" charset="-122"/>
                <a:ea typeface="宋体" panose="02010600030101010101" pitchFamily="2" charset="-122"/>
              </a:rPr>
              <a:t>1</a:t>
            </a:r>
            <a:r>
              <a:rPr lang="zh-CN" altLang="en-US" sz="2400" b="1">
                <a:solidFill>
                  <a:prstClr val="black"/>
                </a:solidFill>
                <a:latin typeface="宋体" panose="02010600030101010101" pitchFamily="2" charset="-122"/>
                <a:ea typeface="宋体" panose="02010600030101010101" pitchFamily="2" charset="-122"/>
              </a:rPr>
              <a:t>的组题原则生成，即要想组出确定考点的一套习题，老师首先要自己找到对应考点</a:t>
            </a:r>
            <a:r>
              <a:rPr lang="en-US" altLang="zh-CN" sz="2400" b="1">
                <a:solidFill>
                  <a:prstClr val="black"/>
                </a:solidFill>
                <a:latin typeface="宋体" panose="02010600030101010101" pitchFamily="2" charset="-122"/>
                <a:ea typeface="宋体" panose="02010600030101010101" pitchFamily="2" charset="-122"/>
              </a:rPr>
              <a:t>3</a:t>
            </a:r>
            <a:r>
              <a:rPr lang="zh-CN" altLang="en-US" sz="2400" b="1">
                <a:solidFill>
                  <a:prstClr val="black"/>
                </a:solidFill>
                <a:latin typeface="宋体" panose="02010600030101010101" pitchFamily="2" charset="-122"/>
                <a:ea typeface="宋体" panose="02010600030101010101" pitchFamily="2" charset="-122"/>
              </a:rPr>
              <a:t>倍以上的习题做完，从中选择最合适的题目加入到习题中，或者通过</a:t>
            </a:r>
            <a:r>
              <a:rPr lang="en-US" altLang="zh-CN" sz="2400" b="1">
                <a:solidFill>
                  <a:prstClr val="black"/>
                </a:solidFill>
                <a:latin typeface="宋体" panose="02010600030101010101" pitchFamily="2" charset="-122"/>
                <a:ea typeface="宋体" panose="02010600030101010101" pitchFamily="2" charset="-122"/>
              </a:rPr>
              <a:t>3</a:t>
            </a:r>
            <a:r>
              <a:rPr lang="zh-CN" altLang="en-US" sz="2400" b="1">
                <a:solidFill>
                  <a:prstClr val="black"/>
                </a:solidFill>
                <a:latin typeface="宋体" panose="02010600030101010101" pitchFamily="2" charset="-122"/>
                <a:ea typeface="宋体" panose="02010600030101010101" pitchFamily="2" charset="-122"/>
              </a:rPr>
              <a:t>道以上的题目自己组合出一道新的题目供学生使用。</a:t>
            </a:r>
            <a:endParaRPr lang="en-US" altLang="zh-CN" sz="2400" b="1">
              <a:solidFill>
                <a:prstClr val="black"/>
              </a:solidFill>
              <a:latin typeface="宋体" panose="02010600030101010101" pitchFamily="2" charset="-122"/>
              <a:ea typeface="宋体" panose="02010600030101010101" pitchFamily="2" charset="-122"/>
            </a:endParaRPr>
          </a:p>
          <a:p>
            <a:pPr>
              <a:lnSpc>
                <a:spcPct val="150000"/>
              </a:lnSpc>
              <a:buFont typeface="Wingdings" panose="05000000000000000000" pitchFamily="2" charset="2"/>
              <a:buNone/>
            </a:pPr>
            <a:r>
              <a:rPr lang="en-US" altLang="zh-CN" sz="2400" b="1">
                <a:solidFill>
                  <a:prstClr val="black"/>
                </a:solidFill>
                <a:latin typeface="宋体" panose="02010600030101010101" pitchFamily="2" charset="-122"/>
                <a:ea typeface="宋体" panose="02010600030101010101" pitchFamily="2" charset="-122"/>
              </a:rPr>
              <a:t>  </a:t>
            </a:r>
            <a:r>
              <a:rPr lang="zh-CN" altLang="en-US" sz="2400" b="1">
                <a:solidFill>
                  <a:prstClr val="black"/>
                </a:solidFill>
                <a:latin typeface="宋体" panose="02010600030101010101" pitchFamily="2" charset="-122"/>
                <a:ea typeface="宋体" panose="02010600030101010101" pitchFamily="2" charset="-122"/>
              </a:rPr>
              <a:t>同时，</a:t>
            </a:r>
            <a:r>
              <a:rPr lang="zh-CN" altLang="en-US" sz="2400" b="1">
                <a:solidFill>
                  <a:srgbClr val="FF0000"/>
                </a:solidFill>
                <a:latin typeface="宋体" panose="02010600030101010101" pitchFamily="2" charset="-122"/>
                <a:ea typeface="宋体" panose="02010600030101010101" pitchFamily="2" charset="-122"/>
              </a:rPr>
              <a:t>提倡题目原创，创新</a:t>
            </a:r>
            <a:r>
              <a:rPr lang="zh-CN" altLang="en-US" sz="2400" b="1">
                <a:solidFill>
                  <a:prstClr val="black"/>
                </a:solidFill>
                <a:latin typeface="宋体" panose="02010600030101010101" pitchFamily="2" charset="-122"/>
                <a:ea typeface="宋体" panose="02010600030101010101" pitchFamily="2" charset="-122"/>
              </a:rPr>
              <a:t>。</a:t>
            </a:r>
            <a:endParaRPr lang="en-US" altLang="zh-CN" sz="2400" b="1">
              <a:solidFill>
                <a:prstClr val="black"/>
              </a:solidFill>
              <a:latin typeface="宋体" panose="02010600030101010101" pitchFamily="2" charset="-122"/>
              <a:ea typeface="宋体" panose="02010600030101010101" pitchFamily="2" charset="-122"/>
            </a:endParaRPr>
          </a:p>
          <a:p>
            <a:pPr>
              <a:lnSpc>
                <a:spcPct val="150000"/>
              </a:lnSpc>
              <a:buFont typeface="Wingdings" panose="05000000000000000000" pitchFamily="2" charset="2"/>
              <a:buNone/>
            </a:pPr>
            <a:r>
              <a:rPr lang="en-US" altLang="zh-CN" sz="2400" b="1">
                <a:solidFill>
                  <a:prstClr val="black"/>
                </a:solidFill>
                <a:latin typeface="宋体" panose="02010600030101010101" pitchFamily="2" charset="-122"/>
                <a:ea typeface="宋体" panose="02010600030101010101" pitchFamily="2" charset="-122"/>
              </a:rPr>
              <a:t>  </a:t>
            </a:r>
            <a:r>
              <a:rPr lang="zh-CN" altLang="en-US" sz="2400" b="1">
                <a:solidFill>
                  <a:prstClr val="black"/>
                </a:solidFill>
                <a:latin typeface="宋体" panose="02010600030101010101" pitchFamily="2" charset="-122"/>
                <a:ea typeface="宋体" panose="02010600030101010101" pitchFamily="2" charset="-122"/>
              </a:rPr>
              <a:t>三人小组中经验丰富的老师负责校稿定稿。</a:t>
            </a:r>
            <a:endParaRPr lang="zh-CN" altLang="en-US" sz="2400" b="1">
              <a:solidFill>
                <a:prstClr val="black"/>
              </a:solidFill>
              <a:latin typeface="宋体" panose="02010600030101010101" pitchFamily="2" charset="-122"/>
              <a:ea typeface="宋体" panose="02010600030101010101" pitchFamily="2" charset="-122"/>
            </a:endParaRPr>
          </a:p>
          <a:p>
            <a:pPr>
              <a:lnSpc>
                <a:spcPct val="150000"/>
              </a:lnSpc>
              <a:buFont typeface="Wingdings" panose="05000000000000000000" pitchFamily="2" charset="2"/>
              <a:buNone/>
            </a:pPr>
            <a:r>
              <a:rPr lang="zh-CN" altLang="en-US" sz="2400" b="1">
                <a:solidFill>
                  <a:prstClr val="black"/>
                </a:solidFill>
                <a:latin typeface="宋体" panose="02010600030101010101" pitchFamily="2" charset="-122"/>
                <a:ea typeface="宋体" panose="02010600030101010101" pitchFamily="2" charset="-122"/>
              </a:rPr>
              <a:t>  这项工作的工作量很大，但在实践过程中却有着非凡的意义。</a:t>
            </a:r>
            <a:endParaRPr lang="en-US" altLang="zh-CN" b="1">
              <a:solidFill>
                <a:prstClr val="black"/>
              </a:solidFill>
              <a:latin typeface="宋体" panose="02010600030101010101" pitchFamily="2" charset="-122"/>
              <a:ea typeface="宋体" panose="02010600030101010101" pitchFamily="2" charset="-122"/>
            </a:endParaRPr>
          </a:p>
        </p:txBody>
      </p:sp>
      <p:sp>
        <p:nvSpPr>
          <p:cNvPr id="4" name="灯片编号占位符 3"/>
          <p:cNvSpPr>
            <a:spLocks noGrp="1"/>
          </p:cNvSpPr>
          <p:nvPr>
            <p:ph type="sldNum" sz="quarter" idx="12"/>
          </p:nvPr>
        </p:nvSpPr>
        <p:spPr/>
        <p:txBody>
          <a:bodyPr/>
          <a:lstStyle/>
          <a:p>
            <a:fld id="{9FDC6F41-5359-43B2-BB2E-F4C51E0D81FC}" type="slidenum">
              <a:rPr lang="zh-CN" altLang="en-US" smtClean="0">
                <a:solidFill>
                  <a:prstClr val="black">
                    <a:tint val="75000"/>
                  </a:prstClr>
                </a:solidFill>
              </a:rPr>
            </a:fld>
            <a:endParaRPr lang="zh-CN" altLang="en-US">
              <a:solidFill>
                <a:prstClr val="black">
                  <a:tint val="75000"/>
                </a:prstClr>
              </a:solidFill>
            </a:endParaRPr>
          </a:p>
        </p:txBody>
      </p:sp>
      <p:cxnSp>
        <p:nvCxnSpPr>
          <p:cNvPr id="6" name="直接连接符 5"/>
          <p:cNvCxnSpPr/>
          <p:nvPr/>
        </p:nvCxnSpPr>
        <p:spPr>
          <a:xfrm>
            <a:off x="947058" y="6721475"/>
            <a:ext cx="766354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tretch>
            <a:fillRect/>
          </a:stretch>
        </a:blipFill>
        <a:effectLst/>
      </p:bgPr>
    </p:bg>
    <p:spTree>
      <p:nvGrpSpPr>
        <p:cNvPr id="1" name=""/>
        <p:cNvGrpSpPr/>
        <p:nvPr/>
      </p:nvGrpSpPr>
      <p:grpSpPr>
        <a:xfrm>
          <a:off x="0" y="0"/>
          <a:ext cx="0" cy="0"/>
          <a:chOff x="0" y="0"/>
          <a:chExt cx="0" cy="0"/>
        </a:xfrm>
      </p:grpSpPr>
      <p:graphicFrame>
        <p:nvGraphicFramePr>
          <p:cNvPr id="2" name="表格 1"/>
          <p:cNvGraphicFramePr>
            <a:graphicFrameLocks noGrp="1"/>
          </p:cNvGraphicFramePr>
          <p:nvPr/>
        </p:nvGraphicFramePr>
        <p:xfrm>
          <a:off x="809363" y="1234627"/>
          <a:ext cx="10138683" cy="4134644"/>
        </p:xfrm>
        <a:graphic>
          <a:graphicData uri="http://schemas.openxmlformats.org/drawingml/2006/table">
            <a:tbl>
              <a:tblPr firstRow="1" bandRow="1">
                <a:tableStyleId>{5C22544A-7EE6-4342-B048-85BDC9FD1C3A}</a:tableStyleId>
              </a:tblPr>
              <a:tblGrid>
                <a:gridCol w="684375"/>
                <a:gridCol w="662809"/>
                <a:gridCol w="617411"/>
                <a:gridCol w="2894518"/>
                <a:gridCol w="1556657"/>
                <a:gridCol w="1436914"/>
                <a:gridCol w="1371437"/>
                <a:gridCol w="914562"/>
              </a:tblGrid>
              <a:tr h="637948">
                <a:tc>
                  <a:txBody>
                    <a:bodyPr wrap="square"/>
                    <a:lstStyle/>
                    <a:p>
                      <a:pPr>
                        <a:buNone/>
                      </a:pPr>
                      <a:r>
                        <a:rPr lang="zh-CN" altLang="en-US" sz="2800" b="1">
                          <a:solidFill>
                            <a:srgbClr val="FF0000"/>
                          </a:solidFill>
                          <a:latin typeface="仿宋" panose="02010609060101010101" charset="-122"/>
                          <a:ea typeface="仿宋" panose="02010609060101010101" charset="-122"/>
                        </a:rPr>
                        <a:t>题型</a:t>
                      </a:r>
                      <a:endParaRPr lang="zh-CN" altLang="en-US" sz="2800" b="1">
                        <a:solidFill>
                          <a:srgbClr val="FF0000"/>
                        </a:solidFill>
                        <a:latin typeface="仿宋" panose="02010609060101010101" charset="-122"/>
                        <a:ea typeface="仿宋" panose="02010609060101010101" charset="-122"/>
                      </a:endParaRPr>
                    </a:p>
                  </a:txBody>
                  <a:tcPr marL="91443" marR="91443" marT="45732" marB="45732" vert="horz">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solidFill>
                      <a:srgbClr val="92D050"/>
                    </a:solidFill>
                  </a:tcPr>
                </a:tc>
                <a:tc>
                  <a:txBody>
                    <a:bodyPr wrap="square"/>
                    <a:lstStyle/>
                    <a:p>
                      <a:pPr>
                        <a:buNone/>
                      </a:pPr>
                      <a:r>
                        <a:rPr lang="zh-CN" altLang="en-US" sz="2800" b="1">
                          <a:solidFill>
                            <a:srgbClr val="FF0000"/>
                          </a:solidFill>
                          <a:latin typeface="仿宋" panose="02010609060101010101" charset="-122"/>
                          <a:ea typeface="仿宋" panose="02010609060101010101" charset="-122"/>
                        </a:rPr>
                        <a:t>题序</a:t>
                      </a:r>
                      <a:endParaRPr lang="zh-CN" altLang="en-US" sz="2800" b="1">
                        <a:solidFill>
                          <a:srgbClr val="FF0000"/>
                        </a:solidFill>
                        <a:latin typeface="仿宋" panose="02010609060101010101" charset="-122"/>
                        <a:ea typeface="仿宋" panose="02010609060101010101" charset="-122"/>
                      </a:endParaRPr>
                    </a:p>
                  </a:txBody>
                  <a:tcPr marL="91443" marR="91443" marT="45732" marB="45732" vert="horz">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solidFill>
                      <a:srgbClr val="92D050"/>
                    </a:solidFill>
                  </a:tcPr>
                </a:tc>
                <a:tc>
                  <a:txBody>
                    <a:bodyPr wrap="square"/>
                    <a:lstStyle/>
                    <a:p>
                      <a:pPr>
                        <a:buNone/>
                      </a:pPr>
                      <a:r>
                        <a:rPr lang="zh-CN" altLang="en-US" sz="2800" b="1">
                          <a:solidFill>
                            <a:srgbClr val="FF0000"/>
                          </a:solidFill>
                          <a:latin typeface="仿宋" panose="02010609060101010101" charset="-122"/>
                          <a:ea typeface="仿宋" panose="02010609060101010101" charset="-122"/>
                        </a:rPr>
                        <a:t>分值</a:t>
                      </a:r>
                      <a:endParaRPr lang="zh-CN" altLang="en-US" sz="2800" b="1">
                        <a:solidFill>
                          <a:srgbClr val="FF0000"/>
                        </a:solidFill>
                        <a:latin typeface="仿宋" panose="02010609060101010101" charset="-122"/>
                        <a:ea typeface="仿宋" panose="02010609060101010101" charset="-122"/>
                      </a:endParaRPr>
                    </a:p>
                  </a:txBody>
                  <a:tcPr marL="91443" marR="91443" marT="45732" marB="45732" vert="horz">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solidFill>
                      <a:srgbClr val="92D050"/>
                    </a:solidFill>
                  </a:tcPr>
                </a:tc>
                <a:tc>
                  <a:txBody>
                    <a:bodyPr wrap="square"/>
                    <a:lstStyle/>
                    <a:p>
                      <a:pPr>
                        <a:buNone/>
                      </a:pPr>
                      <a:r>
                        <a:rPr lang="zh-CN" altLang="en-US" sz="2800" b="1">
                          <a:solidFill>
                            <a:srgbClr val="FF0000"/>
                          </a:solidFill>
                          <a:latin typeface="仿宋" panose="02010609060101010101" charset="-122"/>
                          <a:ea typeface="仿宋" panose="02010609060101010101" charset="-122"/>
                        </a:rPr>
                        <a:t>知识点</a:t>
                      </a:r>
                      <a:endParaRPr lang="zh-CN" altLang="en-US" sz="2800" b="1">
                        <a:solidFill>
                          <a:srgbClr val="FF0000"/>
                        </a:solidFill>
                        <a:latin typeface="仿宋" panose="02010609060101010101" charset="-122"/>
                        <a:ea typeface="仿宋" panose="02010609060101010101" charset="-122"/>
                      </a:endParaRPr>
                    </a:p>
                  </a:txBody>
                  <a:tcPr marL="91443" marR="91443" marT="45732" marB="45732" vert="horz">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solidFill>
                      <a:srgbClr val="92D050"/>
                    </a:solidFill>
                  </a:tcPr>
                </a:tc>
                <a:tc>
                  <a:txBody>
                    <a:bodyPr wrap="square"/>
                    <a:lstStyle/>
                    <a:p>
                      <a:pPr>
                        <a:buNone/>
                      </a:pPr>
                      <a:r>
                        <a:rPr lang="zh-CN" altLang="en-US" sz="2800" b="1">
                          <a:solidFill>
                            <a:srgbClr val="FF0000"/>
                          </a:solidFill>
                          <a:latin typeface="仿宋" panose="02010609060101010101" charset="-122"/>
                          <a:ea typeface="仿宋" panose="02010609060101010101" charset="-122"/>
                        </a:rPr>
                        <a:t>能力要求</a:t>
                      </a:r>
                      <a:endParaRPr lang="zh-CN" altLang="en-US" sz="2800" b="1">
                        <a:solidFill>
                          <a:srgbClr val="FF0000"/>
                        </a:solidFill>
                        <a:latin typeface="仿宋" panose="02010609060101010101" charset="-122"/>
                        <a:ea typeface="仿宋" panose="02010609060101010101" charset="-122"/>
                      </a:endParaRPr>
                    </a:p>
                  </a:txBody>
                  <a:tcPr marL="91443" marR="91443" marT="45732" marB="45732" vert="horz">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solidFill>
                      <a:srgbClr val="92D050"/>
                    </a:solidFill>
                  </a:tcPr>
                </a:tc>
                <a:tc>
                  <a:txBody>
                    <a:bodyPr wrap="square"/>
                    <a:lstStyle/>
                    <a:p>
                      <a:pPr>
                        <a:buNone/>
                      </a:pPr>
                      <a:r>
                        <a:rPr lang="zh-CN" altLang="en-US" sz="2800" b="1">
                          <a:solidFill>
                            <a:srgbClr val="FF0000"/>
                          </a:solidFill>
                          <a:latin typeface="仿宋" panose="02010609060101010101" charset="-122"/>
                          <a:ea typeface="仿宋" panose="02010609060101010101" charset="-122"/>
                        </a:rPr>
                        <a:t>难度要求</a:t>
                      </a:r>
                      <a:endParaRPr lang="zh-CN" altLang="en-US" sz="2800" b="1">
                        <a:solidFill>
                          <a:srgbClr val="FF0000"/>
                        </a:solidFill>
                        <a:latin typeface="仿宋" panose="02010609060101010101" charset="-122"/>
                        <a:ea typeface="仿宋" panose="02010609060101010101" charset="-122"/>
                      </a:endParaRPr>
                    </a:p>
                  </a:txBody>
                  <a:tcPr marL="91443" marR="91443" marT="45732" marB="45732" vert="horz">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solidFill>
                      <a:srgbClr val="92D050"/>
                    </a:solidFill>
                  </a:tcPr>
                </a:tc>
                <a:tc>
                  <a:txBody>
                    <a:bodyPr wrap="square"/>
                    <a:lstStyle/>
                    <a:p>
                      <a:pPr>
                        <a:buNone/>
                      </a:pPr>
                      <a:r>
                        <a:rPr lang="zh-CN" altLang="en-US" sz="2800" b="1">
                          <a:solidFill>
                            <a:srgbClr val="FF0000"/>
                          </a:solidFill>
                          <a:latin typeface="仿宋" panose="02010609060101010101" charset="-122"/>
                          <a:ea typeface="仿宋" panose="02010609060101010101" charset="-122"/>
                        </a:rPr>
                        <a:t>素养要求</a:t>
                      </a:r>
                      <a:endParaRPr lang="zh-CN" altLang="en-US" sz="2800" b="1">
                        <a:solidFill>
                          <a:srgbClr val="FF0000"/>
                        </a:solidFill>
                        <a:latin typeface="仿宋" panose="02010609060101010101" charset="-122"/>
                        <a:ea typeface="仿宋" panose="02010609060101010101" charset="-122"/>
                      </a:endParaRPr>
                    </a:p>
                  </a:txBody>
                  <a:tcPr marL="91443" marR="91443" marT="45732" marB="45732" vert="horz">
                    <a:lnL w="12700" cap="flat" cmpd="sng" algn="ctr">
                      <a:solidFill>
                        <a:schemeClr val="tx1"/>
                      </a:solidFill>
                      <a:prstDash val="solid"/>
                      <a:round/>
                      <a:headEnd type="none" w="med" len="med"/>
                      <a:tailEnd type="none" w="med" len="med"/>
                    </a:lnL>
                    <a:lnR w="12700">
                      <a:solidFill>
                        <a:schemeClr val="tx1"/>
                      </a:solidFill>
                      <a:prstDash val="solid"/>
                    </a:lnR>
                    <a:lnT w="12700">
                      <a:solidFill>
                        <a:schemeClr val="tx1"/>
                      </a:solidFill>
                      <a:prstDash val="solid"/>
                    </a:lnT>
                    <a:lnB w="12700" cap="flat" cmpd="sng" algn="ctr">
                      <a:solidFill>
                        <a:schemeClr val="tx1"/>
                      </a:solidFill>
                      <a:prstDash val="solid"/>
                      <a:round/>
                      <a:headEnd type="none" w="med" len="med"/>
                      <a:tailEnd type="none" w="med" len="med"/>
                    </a:lnB>
                    <a:solidFill>
                      <a:srgbClr val="92D050"/>
                    </a:solidFill>
                  </a:tcPr>
                </a:tc>
                <a:tc>
                  <a:txBody>
                    <a:bodyPr wrap="square"/>
                    <a:lstStyle/>
                    <a:p>
                      <a:pPr>
                        <a:buNone/>
                      </a:pPr>
                      <a:r>
                        <a:rPr lang="zh-CN" altLang="en-US" sz="2800" b="1">
                          <a:solidFill>
                            <a:srgbClr val="FF0000"/>
                          </a:solidFill>
                          <a:latin typeface="仿宋" panose="02010609060101010101" charset="-122"/>
                          <a:ea typeface="仿宋" panose="02010609060101010101" charset="-122"/>
                        </a:rPr>
                        <a:t>备注</a:t>
                      </a:r>
                      <a:endParaRPr lang="zh-CN" altLang="en-US" sz="2800" b="1">
                        <a:solidFill>
                          <a:srgbClr val="FF0000"/>
                        </a:solidFill>
                        <a:latin typeface="仿宋" panose="02010609060101010101" charset="-122"/>
                        <a:ea typeface="仿宋" panose="02010609060101010101" charset="-122"/>
                      </a:endParaRPr>
                    </a:p>
                  </a:txBody>
                  <a:tcPr marL="91443" marR="91443" marT="45732" marB="45732" vert="horz">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solidFill>
                      <a:srgbClr val="92D050"/>
                    </a:solidFill>
                  </a:tcPr>
                </a:tc>
              </a:tr>
              <a:tr h="637948">
                <a:tc>
                  <a:txBody>
                    <a:bodyPr wrap="square"/>
                    <a:lstStyle/>
                    <a:p>
                      <a:pPr>
                        <a:buNone/>
                      </a:pPr>
                      <a:endParaRPr lang="zh-CN" altLang="en-US" sz="2000" b="1">
                        <a:solidFill>
                          <a:srgbClr val="FF0000"/>
                        </a:solidFill>
                        <a:latin typeface="仿宋" panose="02010609060101010101" charset="-122"/>
                        <a:ea typeface="仿宋" panose="02010609060101010101" charset="-122"/>
                      </a:endParaRPr>
                    </a:p>
                  </a:txBody>
                  <a:tcPr marL="91443" marR="91443" marT="45732" marB="45732" vert="horz">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tcPr>
                </a:tc>
                <a:tc>
                  <a:txBody>
                    <a:bodyPr wrap="square"/>
                    <a:lstStyle/>
                    <a:p>
                      <a:pPr>
                        <a:buNone/>
                      </a:pPr>
                      <a:endParaRPr lang="zh-CN" altLang="en-US" sz="2000" b="1">
                        <a:solidFill>
                          <a:srgbClr val="FF0000"/>
                        </a:solidFill>
                        <a:latin typeface="仿宋" panose="02010609060101010101" charset="-122"/>
                        <a:ea typeface="仿宋" panose="02010609060101010101" charset="-122"/>
                      </a:endParaRPr>
                    </a:p>
                  </a:txBody>
                  <a:tcPr marL="91443" marR="91443" marT="45732" marB="45732" vert="horz">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tcPr>
                </a:tc>
                <a:tc>
                  <a:txBody>
                    <a:bodyPr wrap="square"/>
                    <a:lstStyle/>
                    <a:p>
                      <a:pPr>
                        <a:buNone/>
                      </a:pPr>
                      <a:endParaRPr lang="zh-CN" altLang="en-US" sz="2000" b="1">
                        <a:solidFill>
                          <a:srgbClr val="FF0000"/>
                        </a:solidFill>
                        <a:latin typeface="仿宋" panose="02010609060101010101" charset="-122"/>
                        <a:ea typeface="仿宋" panose="02010609060101010101" charset="-122"/>
                      </a:endParaRPr>
                    </a:p>
                  </a:txBody>
                  <a:tcPr marL="91443" marR="91443" marT="45732" marB="45732" vert="horz">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tcPr>
                </a:tc>
                <a:tc>
                  <a:txBody>
                    <a:bodyPr wrap="square"/>
                    <a:lstStyle/>
                    <a:p>
                      <a:pPr>
                        <a:buNone/>
                      </a:pPr>
                      <a:endParaRPr lang="zh-CN" altLang="en-US" sz="2000" b="1">
                        <a:solidFill>
                          <a:srgbClr val="FF0000"/>
                        </a:solidFill>
                        <a:latin typeface="仿宋" panose="02010609060101010101" charset="-122"/>
                        <a:ea typeface="仿宋" panose="02010609060101010101" charset="-122"/>
                      </a:endParaRPr>
                    </a:p>
                  </a:txBody>
                  <a:tcPr marL="91443" marR="91443" marT="45732" marB="45732" vert="horz">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tcPr>
                </a:tc>
                <a:tc>
                  <a:txBody>
                    <a:bodyPr wrap="square"/>
                    <a:lstStyle/>
                    <a:p>
                      <a:pPr>
                        <a:buNone/>
                      </a:pPr>
                      <a:endParaRPr lang="zh-CN" altLang="en-US" sz="2000" b="1">
                        <a:solidFill>
                          <a:srgbClr val="FF0000"/>
                        </a:solidFill>
                        <a:latin typeface="仿宋" panose="02010609060101010101" charset="-122"/>
                        <a:ea typeface="仿宋" panose="02010609060101010101" charset="-122"/>
                      </a:endParaRPr>
                    </a:p>
                  </a:txBody>
                  <a:tcPr marL="91443" marR="91443" marT="45732" marB="45732" vert="horz">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tcPr>
                </a:tc>
                <a:tc>
                  <a:txBody>
                    <a:bodyPr wrap="square"/>
                    <a:lstStyle/>
                    <a:p>
                      <a:pPr>
                        <a:buNone/>
                      </a:pPr>
                      <a:endParaRPr lang="zh-CN" altLang="en-US" sz="2000" b="1">
                        <a:solidFill>
                          <a:srgbClr val="FF0000"/>
                        </a:solidFill>
                        <a:latin typeface="仿宋" panose="02010609060101010101" charset="-122"/>
                        <a:ea typeface="仿宋" panose="02010609060101010101" charset="-122"/>
                      </a:endParaRPr>
                    </a:p>
                  </a:txBody>
                  <a:tcPr marL="91443" marR="91443" marT="45732" marB="45732" vert="horz">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tcPr>
                </a:tc>
                <a:tc>
                  <a:txBody>
                    <a:bodyPr wrap="square"/>
                    <a:lstStyle/>
                    <a:p>
                      <a:pPr>
                        <a:buNone/>
                      </a:pPr>
                      <a:endParaRPr lang="zh-CN" altLang="en-US" sz="2000" b="1">
                        <a:solidFill>
                          <a:srgbClr val="FF0000"/>
                        </a:solidFill>
                        <a:latin typeface="仿宋" panose="02010609060101010101" charset="-122"/>
                        <a:ea typeface="仿宋" panose="02010609060101010101" charset="-122"/>
                      </a:endParaRPr>
                    </a:p>
                  </a:txBody>
                  <a:tcPr marL="91443" marR="91443" marT="45732" marB="45732" vert="horz">
                    <a:lnL w="12700" cap="flat" cmpd="sng" algn="ctr">
                      <a:solidFill>
                        <a:schemeClr val="tx1"/>
                      </a:solidFill>
                      <a:prstDash val="solid"/>
                      <a:round/>
                      <a:headEnd type="none" w="med" len="med"/>
                      <a:tailEnd type="none" w="med" len="med"/>
                    </a:lnL>
                    <a:lnR w="12700">
                      <a:solidFill>
                        <a:schemeClr val="tx1"/>
                      </a:solid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wrap="square"/>
                    <a:lstStyle/>
                    <a:p>
                      <a:pPr>
                        <a:buNone/>
                      </a:pPr>
                      <a:endParaRPr lang="zh-CN" altLang="en-US" sz="2000" b="1">
                        <a:solidFill>
                          <a:srgbClr val="FF0000"/>
                        </a:solidFill>
                        <a:latin typeface="仿宋" panose="02010609060101010101" charset="-122"/>
                        <a:ea typeface="仿宋" panose="02010609060101010101" charset="-122"/>
                      </a:endParaRPr>
                    </a:p>
                  </a:txBody>
                  <a:tcPr marL="91443" marR="91443" marT="45732" marB="45732" vert="horz">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tcPr>
                </a:tc>
              </a:tr>
              <a:tr h="637948">
                <a:tc>
                  <a:txBody>
                    <a:bodyPr wrap="square"/>
                    <a:lstStyle/>
                    <a:p>
                      <a:pPr>
                        <a:buNone/>
                      </a:pPr>
                      <a:endParaRPr lang="zh-CN" altLang="en-US" sz="2000" b="1">
                        <a:solidFill>
                          <a:srgbClr val="FF0000"/>
                        </a:solidFill>
                        <a:latin typeface="仿宋" panose="02010609060101010101" charset="-122"/>
                        <a:ea typeface="仿宋" panose="02010609060101010101" charset="-122"/>
                      </a:endParaRPr>
                    </a:p>
                  </a:txBody>
                  <a:tcPr marL="91443" marR="91443" marT="45732" marB="45732" vert="horz">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tcPr>
                </a:tc>
                <a:tc>
                  <a:txBody>
                    <a:bodyPr wrap="square"/>
                    <a:lstStyle/>
                    <a:p>
                      <a:pPr>
                        <a:buNone/>
                      </a:pPr>
                      <a:endParaRPr lang="zh-CN" altLang="en-US" sz="2000" b="1">
                        <a:solidFill>
                          <a:srgbClr val="FF0000"/>
                        </a:solidFill>
                        <a:latin typeface="仿宋" panose="02010609060101010101" charset="-122"/>
                        <a:ea typeface="仿宋" panose="02010609060101010101" charset="-122"/>
                      </a:endParaRPr>
                    </a:p>
                  </a:txBody>
                  <a:tcPr marL="91443" marR="91443" marT="45732" marB="45732" vert="horz">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tcPr>
                </a:tc>
                <a:tc>
                  <a:txBody>
                    <a:bodyPr wrap="square"/>
                    <a:lstStyle/>
                    <a:p>
                      <a:pPr>
                        <a:buNone/>
                      </a:pPr>
                      <a:endParaRPr lang="zh-CN" altLang="en-US" sz="2000" b="1">
                        <a:solidFill>
                          <a:srgbClr val="FF0000"/>
                        </a:solidFill>
                        <a:latin typeface="仿宋" panose="02010609060101010101" charset="-122"/>
                        <a:ea typeface="仿宋" panose="02010609060101010101" charset="-122"/>
                      </a:endParaRPr>
                    </a:p>
                  </a:txBody>
                  <a:tcPr marL="91443" marR="91443" marT="45732" marB="45732" vert="horz">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tcPr>
                </a:tc>
                <a:tc>
                  <a:txBody>
                    <a:bodyPr wrap="square"/>
                    <a:lstStyle/>
                    <a:p>
                      <a:pPr>
                        <a:buNone/>
                      </a:pPr>
                      <a:endParaRPr lang="zh-CN" altLang="en-US" sz="2000" b="1">
                        <a:solidFill>
                          <a:srgbClr val="FF0000"/>
                        </a:solidFill>
                        <a:latin typeface="仿宋" panose="02010609060101010101" charset="-122"/>
                        <a:ea typeface="仿宋" panose="02010609060101010101" charset="-122"/>
                      </a:endParaRPr>
                    </a:p>
                  </a:txBody>
                  <a:tcPr marL="91443" marR="91443" marT="45732" marB="45732" vert="horz">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tcPr>
                </a:tc>
                <a:tc>
                  <a:txBody>
                    <a:bodyPr wrap="square"/>
                    <a:lstStyle/>
                    <a:p>
                      <a:pPr>
                        <a:buNone/>
                      </a:pPr>
                      <a:endParaRPr lang="zh-CN" altLang="en-US" sz="2000" b="1">
                        <a:solidFill>
                          <a:srgbClr val="FF0000"/>
                        </a:solidFill>
                        <a:latin typeface="仿宋" panose="02010609060101010101" charset="-122"/>
                        <a:ea typeface="仿宋" panose="02010609060101010101" charset="-122"/>
                      </a:endParaRPr>
                    </a:p>
                  </a:txBody>
                  <a:tcPr marL="91443" marR="91443" marT="45732" marB="45732" vert="horz">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tcPr>
                </a:tc>
                <a:tc>
                  <a:txBody>
                    <a:bodyPr wrap="square"/>
                    <a:lstStyle/>
                    <a:p>
                      <a:pPr>
                        <a:buNone/>
                      </a:pPr>
                      <a:endParaRPr lang="zh-CN" altLang="en-US" sz="2000" b="1">
                        <a:solidFill>
                          <a:srgbClr val="FF0000"/>
                        </a:solidFill>
                        <a:latin typeface="仿宋" panose="02010609060101010101" charset="-122"/>
                        <a:ea typeface="仿宋" panose="02010609060101010101" charset="-122"/>
                      </a:endParaRPr>
                    </a:p>
                  </a:txBody>
                  <a:tcPr marL="91443" marR="91443" marT="45732" marB="45732" vert="horz">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tcPr>
                </a:tc>
                <a:tc>
                  <a:txBody>
                    <a:bodyPr wrap="square"/>
                    <a:lstStyle/>
                    <a:p>
                      <a:pPr>
                        <a:buNone/>
                      </a:pPr>
                      <a:endParaRPr lang="zh-CN" altLang="en-US" sz="2000" b="1">
                        <a:solidFill>
                          <a:srgbClr val="FF0000"/>
                        </a:solidFill>
                        <a:latin typeface="仿宋" panose="02010609060101010101" charset="-122"/>
                        <a:ea typeface="仿宋" panose="02010609060101010101" charset="-122"/>
                      </a:endParaRPr>
                    </a:p>
                  </a:txBody>
                  <a:tcPr marL="91443" marR="91443" marT="45732" marB="45732" vert="horz">
                    <a:lnL w="12700" cap="flat" cmpd="sng" algn="ctr">
                      <a:solidFill>
                        <a:schemeClr val="tx1"/>
                      </a:solidFill>
                      <a:prstDash val="solid"/>
                      <a:round/>
                      <a:headEnd type="none" w="med" len="med"/>
                      <a:tailEnd type="none" w="med" len="med"/>
                    </a:lnL>
                    <a:lnR w="12700">
                      <a:solidFill>
                        <a:schemeClr val="tx1"/>
                      </a:solid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wrap="square"/>
                    <a:lstStyle/>
                    <a:p>
                      <a:pPr>
                        <a:buNone/>
                      </a:pPr>
                      <a:endParaRPr lang="zh-CN" altLang="en-US" sz="2000" b="1">
                        <a:solidFill>
                          <a:srgbClr val="FF0000"/>
                        </a:solidFill>
                        <a:latin typeface="仿宋" panose="02010609060101010101" charset="-122"/>
                        <a:ea typeface="仿宋" panose="02010609060101010101" charset="-122"/>
                      </a:endParaRPr>
                    </a:p>
                  </a:txBody>
                  <a:tcPr marL="91443" marR="91443" marT="45732" marB="45732" vert="horz">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tcPr>
                </a:tc>
              </a:tr>
              <a:tr h="637948">
                <a:tc>
                  <a:txBody>
                    <a:bodyPr wrap="square"/>
                    <a:lstStyle/>
                    <a:p>
                      <a:pPr>
                        <a:buNone/>
                      </a:pPr>
                      <a:endParaRPr lang="zh-CN" altLang="en-US" sz="2000" b="1">
                        <a:solidFill>
                          <a:srgbClr val="FF0000"/>
                        </a:solidFill>
                        <a:latin typeface="仿宋" panose="02010609060101010101" charset="-122"/>
                        <a:ea typeface="仿宋" panose="02010609060101010101" charset="-122"/>
                      </a:endParaRPr>
                    </a:p>
                  </a:txBody>
                  <a:tcPr marL="91443" marR="91443" marT="45732" marB="45732" vert="horz">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tcPr>
                </a:tc>
                <a:tc>
                  <a:txBody>
                    <a:bodyPr wrap="square"/>
                    <a:lstStyle/>
                    <a:p>
                      <a:pPr>
                        <a:buNone/>
                      </a:pPr>
                      <a:endParaRPr lang="zh-CN" altLang="en-US" sz="2000" b="1">
                        <a:solidFill>
                          <a:srgbClr val="FF0000"/>
                        </a:solidFill>
                        <a:latin typeface="仿宋" panose="02010609060101010101" charset="-122"/>
                        <a:ea typeface="仿宋" panose="02010609060101010101" charset="-122"/>
                      </a:endParaRPr>
                    </a:p>
                  </a:txBody>
                  <a:tcPr marL="91443" marR="91443" marT="45732" marB="45732" vert="horz">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tcPr>
                </a:tc>
                <a:tc>
                  <a:txBody>
                    <a:bodyPr wrap="square"/>
                    <a:lstStyle/>
                    <a:p>
                      <a:pPr>
                        <a:buNone/>
                      </a:pPr>
                      <a:endParaRPr lang="zh-CN" altLang="en-US" sz="2000" b="1">
                        <a:solidFill>
                          <a:srgbClr val="FF0000"/>
                        </a:solidFill>
                        <a:latin typeface="仿宋" panose="02010609060101010101" charset="-122"/>
                        <a:ea typeface="仿宋" panose="02010609060101010101" charset="-122"/>
                      </a:endParaRPr>
                    </a:p>
                  </a:txBody>
                  <a:tcPr marL="91443" marR="91443" marT="45732" marB="45732" vert="horz">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tcPr>
                </a:tc>
                <a:tc>
                  <a:txBody>
                    <a:bodyPr wrap="square"/>
                    <a:lstStyle/>
                    <a:p>
                      <a:pPr>
                        <a:buNone/>
                      </a:pPr>
                      <a:endParaRPr lang="zh-CN" altLang="en-US" sz="2000" b="1">
                        <a:solidFill>
                          <a:srgbClr val="FF0000"/>
                        </a:solidFill>
                        <a:latin typeface="仿宋" panose="02010609060101010101" charset="-122"/>
                        <a:ea typeface="仿宋" panose="02010609060101010101" charset="-122"/>
                      </a:endParaRPr>
                    </a:p>
                  </a:txBody>
                  <a:tcPr marL="91443" marR="91443" marT="45732" marB="45732" vert="horz">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tcPr>
                </a:tc>
                <a:tc>
                  <a:txBody>
                    <a:bodyPr wrap="square"/>
                    <a:lstStyle/>
                    <a:p>
                      <a:pPr>
                        <a:buNone/>
                      </a:pPr>
                      <a:endParaRPr lang="zh-CN" altLang="en-US" sz="2000" b="1">
                        <a:solidFill>
                          <a:srgbClr val="FF0000"/>
                        </a:solidFill>
                        <a:latin typeface="仿宋" panose="02010609060101010101" charset="-122"/>
                        <a:ea typeface="仿宋" panose="02010609060101010101" charset="-122"/>
                      </a:endParaRPr>
                    </a:p>
                  </a:txBody>
                  <a:tcPr marL="91443" marR="91443" marT="45732" marB="45732" vert="horz">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tcPr>
                </a:tc>
                <a:tc>
                  <a:txBody>
                    <a:bodyPr wrap="square"/>
                    <a:lstStyle/>
                    <a:p>
                      <a:pPr>
                        <a:buNone/>
                      </a:pPr>
                      <a:endParaRPr lang="zh-CN" altLang="en-US" sz="2000" b="1">
                        <a:solidFill>
                          <a:srgbClr val="FF0000"/>
                        </a:solidFill>
                        <a:latin typeface="仿宋" panose="02010609060101010101" charset="-122"/>
                        <a:ea typeface="仿宋" panose="02010609060101010101" charset="-122"/>
                      </a:endParaRPr>
                    </a:p>
                  </a:txBody>
                  <a:tcPr marL="91443" marR="91443" marT="45732" marB="45732" vert="horz">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tcPr>
                </a:tc>
                <a:tc>
                  <a:txBody>
                    <a:bodyPr wrap="square"/>
                    <a:lstStyle/>
                    <a:p>
                      <a:pPr>
                        <a:buNone/>
                      </a:pPr>
                      <a:endParaRPr lang="zh-CN" altLang="en-US" sz="2000" b="1">
                        <a:solidFill>
                          <a:srgbClr val="FF0000"/>
                        </a:solidFill>
                        <a:latin typeface="仿宋" panose="02010609060101010101" charset="-122"/>
                        <a:ea typeface="仿宋" panose="02010609060101010101" charset="-122"/>
                      </a:endParaRPr>
                    </a:p>
                  </a:txBody>
                  <a:tcPr marL="91443" marR="91443" marT="45732" marB="45732" vert="horz">
                    <a:lnL w="12700" cap="flat" cmpd="sng" algn="ctr">
                      <a:solidFill>
                        <a:schemeClr val="tx1"/>
                      </a:solidFill>
                      <a:prstDash val="solid"/>
                      <a:round/>
                      <a:headEnd type="none" w="med" len="med"/>
                      <a:tailEnd type="none" w="med" len="med"/>
                    </a:lnL>
                    <a:lnR w="12700">
                      <a:solidFill>
                        <a:schemeClr val="tx1"/>
                      </a:solid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wrap="square"/>
                    <a:lstStyle/>
                    <a:p>
                      <a:pPr>
                        <a:buNone/>
                      </a:pPr>
                      <a:endParaRPr lang="zh-CN" altLang="en-US" sz="2000" b="1">
                        <a:solidFill>
                          <a:srgbClr val="FF0000"/>
                        </a:solidFill>
                        <a:latin typeface="仿宋" panose="02010609060101010101" charset="-122"/>
                        <a:ea typeface="仿宋" panose="02010609060101010101" charset="-122"/>
                      </a:endParaRPr>
                    </a:p>
                  </a:txBody>
                  <a:tcPr marL="91443" marR="91443" marT="45732" marB="45732" vert="horz">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tcPr>
                </a:tc>
              </a:tr>
              <a:tr h="637948">
                <a:tc>
                  <a:txBody>
                    <a:bodyPr wrap="square"/>
                    <a:lstStyle/>
                    <a:p>
                      <a:pPr>
                        <a:buNone/>
                      </a:pPr>
                      <a:endParaRPr lang="zh-CN" altLang="en-US" sz="2000" b="1">
                        <a:solidFill>
                          <a:srgbClr val="FF0000"/>
                        </a:solidFill>
                        <a:latin typeface="仿宋" panose="02010609060101010101" charset="-122"/>
                        <a:ea typeface="仿宋" panose="02010609060101010101" charset="-122"/>
                      </a:endParaRPr>
                    </a:p>
                  </a:txBody>
                  <a:tcPr marL="91443" marR="91443" marT="45732" marB="45732" vert="horz">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tcPr>
                </a:tc>
                <a:tc>
                  <a:txBody>
                    <a:bodyPr wrap="square"/>
                    <a:lstStyle/>
                    <a:p>
                      <a:pPr>
                        <a:buNone/>
                      </a:pPr>
                      <a:endParaRPr lang="zh-CN" altLang="en-US" sz="2000" b="1">
                        <a:solidFill>
                          <a:srgbClr val="FF0000"/>
                        </a:solidFill>
                        <a:latin typeface="仿宋" panose="02010609060101010101" charset="-122"/>
                        <a:ea typeface="仿宋" panose="02010609060101010101" charset="-122"/>
                      </a:endParaRPr>
                    </a:p>
                  </a:txBody>
                  <a:tcPr marL="91443" marR="91443" marT="45732" marB="45732" vert="horz">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tcPr>
                </a:tc>
                <a:tc>
                  <a:txBody>
                    <a:bodyPr wrap="square"/>
                    <a:lstStyle/>
                    <a:p>
                      <a:pPr>
                        <a:buNone/>
                      </a:pPr>
                      <a:endParaRPr lang="zh-CN" altLang="en-US" sz="2000" b="1">
                        <a:solidFill>
                          <a:srgbClr val="FF0000"/>
                        </a:solidFill>
                        <a:latin typeface="仿宋" panose="02010609060101010101" charset="-122"/>
                        <a:ea typeface="仿宋" panose="02010609060101010101" charset="-122"/>
                      </a:endParaRPr>
                    </a:p>
                  </a:txBody>
                  <a:tcPr marL="91443" marR="91443" marT="45732" marB="45732" vert="horz">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tcPr>
                </a:tc>
                <a:tc>
                  <a:txBody>
                    <a:bodyPr wrap="square"/>
                    <a:lstStyle/>
                    <a:p>
                      <a:pPr>
                        <a:buNone/>
                      </a:pPr>
                      <a:endParaRPr lang="zh-CN" altLang="en-US" sz="2000" b="1">
                        <a:solidFill>
                          <a:srgbClr val="FF0000"/>
                        </a:solidFill>
                        <a:latin typeface="仿宋" panose="02010609060101010101" charset="-122"/>
                        <a:ea typeface="仿宋" panose="02010609060101010101" charset="-122"/>
                      </a:endParaRPr>
                    </a:p>
                  </a:txBody>
                  <a:tcPr marL="91443" marR="91443" marT="45732" marB="45732" vert="horz">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tcPr>
                </a:tc>
                <a:tc>
                  <a:txBody>
                    <a:bodyPr wrap="square"/>
                    <a:lstStyle/>
                    <a:p>
                      <a:pPr>
                        <a:buNone/>
                      </a:pPr>
                      <a:endParaRPr lang="zh-CN" altLang="en-US" sz="2000" b="1">
                        <a:solidFill>
                          <a:srgbClr val="FF0000"/>
                        </a:solidFill>
                        <a:latin typeface="仿宋" panose="02010609060101010101" charset="-122"/>
                        <a:ea typeface="仿宋" panose="02010609060101010101" charset="-122"/>
                      </a:endParaRPr>
                    </a:p>
                  </a:txBody>
                  <a:tcPr marL="91443" marR="91443" marT="45732" marB="45732" vert="horz">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tcPr>
                </a:tc>
                <a:tc>
                  <a:txBody>
                    <a:bodyPr wrap="square"/>
                    <a:lstStyle/>
                    <a:p>
                      <a:pPr>
                        <a:buNone/>
                      </a:pPr>
                      <a:endParaRPr lang="zh-CN" altLang="en-US" sz="2000" b="1">
                        <a:solidFill>
                          <a:srgbClr val="FF0000"/>
                        </a:solidFill>
                        <a:latin typeface="仿宋" panose="02010609060101010101" charset="-122"/>
                        <a:ea typeface="仿宋" panose="02010609060101010101" charset="-122"/>
                      </a:endParaRPr>
                    </a:p>
                  </a:txBody>
                  <a:tcPr marL="91443" marR="91443" marT="45732" marB="45732" vert="horz">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tcPr>
                </a:tc>
                <a:tc>
                  <a:txBody>
                    <a:bodyPr wrap="square"/>
                    <a:lstStyle/>
                    <a:p>
                      <a:pPr>
                        <a:buNone/>
                      </a:pPr>
                      <a:endParaRPr lang="zh-CN" altLang="en-US" sz="2000" b="1">
                        <a:solidFill>
                          <a:srgbClr val="FF0000"/>
                        </a:solidFill>
                        <a:latin typeface="仿宋" panose="02010609060101010101" charset="-122"/>
                        <a:ea typeface="仿宋" panose="02010609060101010101" charset="-122"/>
                      </a:endParaRPr>
                    </a:p>
                  </a:txBody>
                  <a:tcPr marL="91443" marR="91443" marT="45732" marB="45732" vert="horz">
                    <a:lnL w="12700" cap="flat" cmpd="sng" algn="ctr">
                      <a:solidFill>
                        <a:schemeClr val="tx1"/>
                      </a:solidFill>
                      <a:prstDash val="solid"/>
                      <a:round/>
                      <a:headEnd type="none" w="med" len="med"/>
                      <a:tailEnd type="none" w="med" len="med"/>
                    </a:lnL>
                    <a:lnR w="12700">
                      <a:solidFill>
                        <a:schemeClr val="tx1"/>
                      </a:solid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wrap="square"/>
                    <a:lstStyle/>
                    <a:p>
                      <a:pPr>
                        <a:buNone/>
                      </a:pPr>
                      <a:endParaRPr lang="zh-CN" altLang="en-US" sz="2000" b="1">
                        <a:solidFill>
                          <a:srgbClr val="FF0000"/>
                        </a:solidFill>
                        <a:latin typeface="仿宋" panose="02010609060101010101" charset="-122"/>
                        <a:ea typeface="仿宋" panose="02010609060101010101" charset="-122"/>
                      </a:endParaRPr>
                    </a:p>
                  </a:txBody>
                  <a:tcPr marL="91443" marR="91443" marT="45732" marB="45732" vert="horz">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tcPr>
                </a:tc>
              </a:tr>
              <a:tr h="637948">
                <a:tc>
                  <a:txBody>
                    <a:bodyPr wrap="square"/>
                    <a:lstStyle/>
                    <a:p>
                      <a:pPr>
                        <a:buNone/>
                      </a:pPr>
                      <a:endParaRPr lang="zh-CN" altLang="en-US" sz="2000" b="1">
                        <a:solidFill>
                          <a:srgbClr val="FF0000"/>
                        </a:solidFill>
                        <a:latin typeface="仿宋" panose="02010609060101010101" charset="-122"/>
                        <a:ea typeface="仿宋" panose="02010609060101010101" charset="-122"/>
                      </a:endParaRPr>
                    </a:p>
                  </a:txBody>
                  <a:tcPr marL="91443" marR="91443" marT="45732" marB="45732" vert="horz">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tcPr>
                </a:tc>
                <a:tc>
                  <a:txBody>
                    <a:bodyPr wrap="square"/>
                    <a:lstStyle/>
                    <a:p>
                      <a:pPr>
                        <a:buNone/>
                      </a:pPr>
                      <a:endParaRPr lang="zh-CN" altLang="en-US" sz="2000" b="1">
                        <a:solidFill>
                          <a:srgbClr val="FF0000"/>
                        </a:solidFill>
                        <a:latin typeface="仿宋" panose="02010609060101010101" charset="-122"/>
                        <a:ea typeface="仿宋" panose="02010609060101010101" charset="-122"/>
                      </a:endParaRPr>
                    </a:p>
                  </a:txBody>
                  <a:tcPr marL="91443" marR="91443" marT="45732" marB="45732" vert="horz">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tcPr>
                </a:tc>
                <a:tc>
                  <a:txBody>
                    <a:bodyPr wrap="square"/>
                    <a:lstStyle/>
                    <a:p>
                      <a:pPr>
                        <a:buNone/>
                      </a:pPr>
                      <a:endParaRPr lang="zh-CN" altLang="en-US" sz="2000" b="1">
                        <a:solidFill>
                          <a:srgbClr val="FF0000"/>
                        </a:solidFill>
                        <a:latin typeface="仿宋" panose="02010609060101010101" charset="-122"/>
                        <a:ea typeface="仿宋" panose="02010609060101010101" charset="-122"/>
                      </a:endParaRPr>
                    </a:p>
                  </a:txBody>
                  <a:tcPr marL="91443" marR="91443" marT="45732" marB="45732" vert="horz">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tcPr>
                </a:tc>
                <a:tc>
                  <a:txBody>
                    <a:bodyPr wrap="square"/>
                    <a:lstStyle/>
                    <a:p>
                      <a:pPr>
                        <a:buNone/>
                      </a:pPr>
                      <a:endParaRPr lang="zh-CN" altLang="en-US" sz="2000" b="1">
                        <a:solidFill>
                          <a:srgbClr val="FF0000"/>
                        </a:solidFill>
                        <a:latin typeface="仿宋" panose="02010609060101010101" charset="-122"/>
                        <a:ea typeface="仿宋" panose="02010609060101010101" charset="-122"/>
                      </a:endParaRPr>
                    </a:p>
                  </a:txBody>
                  <a:tcPr marL="91443" marR="91443" marT="45732" marB="45732" vert="horz">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tcPr>
                </a:tc>
                <a:tc>
                  <a:txBody>
                    <a:bodyPr wrap="square"/>
                    <a:lstStyle/>
                    <a:p>
                      <a:pPr>
                        <a:buNone/>
                      </a:pPr>
                      <a:endParaRPr lang="zh-CN" altLang="en-US" sz="2000" b="1">
                        <a:solidFill>
                          <a:srgbClr val="FF0000"/>
                        </a:solidFill>
                        <a:latin typeface="仿宋" panose="02010609060101010101" charset="-122"/>
                        <a:ea typeface="仿宋" panose="02010609060101010101" charset="-122"/>
                      </a:endParaRPr>
                    </a:p>
                  </a:txBody>
                  <a:tcPr marL="91443" marR="91443" marT="45732" marB="45732" vert="horz">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tcPr>
                </a:tc>
                <a:tc>
                  <a:txBody>
                    <a:bodyPr wrap="square"/>
                    <a:lstStyle/>
                    <a:p>
                      <a:pPr>
                        <a:buNone/>
                      </a:pPr>
                      <a:endParaRPr lang="zh-CN" altLang="en-US" sz="2000" b="1">
                        <a:solidFill>
                          <a:srgbClr val="FF0000"/>
                        </a:solidFill>
                        <a:latin typeface="仿宋" panose="02010609060101010101" charset="-122"/>
                        <a:ea typeface="仿宋" panose="02010609060101010101" charset="-122"/>
                      </a:endParaRPr>
                    </a:p>
                  </a:txBody>
                  <a:tcPr marL="91443" marR="91443" marT="45732" marB="45732" vert="horz">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tcPr>
                </a:tc>
                <a:tc>
                  <a:txBody>
                    <a:bodyPr wrap="square"/>
                    <a:lstStyle/>
                    <a:p>
                      <a:pPr>
                        <a:buNone/>
                      </a:pPr>
                      <a:endParaRPr lang="zh-CN" altLang="en-US" sz="2000" b="1">
                        <a:solidFill>
                          <a:srgbClr val="FF0000"/>
                        </a:solidFill>
                        <a:latin typeface="仿宋" panose="02010609060101010101" charset="-122"/>
                        <a:ea typeface="仿宋" panose="02010609060101010101" charset="-122"/>
                      </a:endParaRPr>
                    </a:p>
                  </a:txBody>
                  <a:tcPr marL="91443" marR="91443" marT="45732" marB="45732" vert="horz">
                    <a:lnL w="12700" cap="flat" cmpd="sng" algn="ctr">
                      <a:solidFill>
                        <a:schemeClr val="tx1"/>
                      </a:solidFill>
                      <a:prstDash val="solid"/>
                      <a:round/>
                      <a:headEnd type="none" w="med" len="med"/>
                      <a:tailEnd type="none" w="med" len="med"/>
                    </a:lnL>
                    <a:lnR w="12700">
                      <a:solidFill>
                        <a:schemeClr val="tx1"/>
                      </a:solidFill>
                      <a:prstDash val="solid"/>
                    </a:lnR>
                    <a:lnT w="12700" cap="flat" cmpd="sng" algn="ctr">
                      <a:solidFill>
                        <a:schemeClr val="tx1"/>
                      </a:solidFill>
                      <a:prstDash val="solid"/>
                      <a:round/>
                      <a:headEnd type="none" w="med" len="med"/>
                      <a:tailEnd type="none" w="med" len="med"/>
                    </a:lnT>
                    <a:lnB w="12700">
                      <a:solidFill>
                        <a:schemeClr val="tx1"/>
                      </a:solidFill>
                      <a:prstDash val="solid"/>
                    </a:lnB>
                  </a:tcPr>
                </a:tc>
                <a:tc>
                  <a:txBody>
                    <a:bodyPr wrap="square"/>
                    <a:lstStyle/>
                    <a:p>
                      <a:pPr>
                        <a:buNone/>
                      </a:pPr>
                      <a:endParaRPr lang="zh-CN" altLang="en-US" sz="2000" b="1">
                        <a:solidFill>
                          <a:srgbClr val="FF0000"/>
                        </a:solidFill>
                        <a:latin typeface="仿宋" panose="02010609060101010101" charset="-122"/>
                        <a:ea typeface="仿宋" panose="02010609060101010101" charset="-122"/>
                      </a:endParaRPr>
                    </a:p>
                  </a:txBody>
                  <a:tcPr marL="91443" marR="91443" marT="45732" marB="45732" vert="horz">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tcPr>
                </a:tc>
              </a:tr>
            </a:tbl>
          </a:graphicData>
        </a:graphic>
      </p:graphicFrame>
      <p:sp>
        <p:nvSpPr>
          <p:cNvPr id="3" name="文本框 2"/>
          <p:cNvSpPr txBox="1"/>
          <p:nvPr/>
        </p:nvSpPr>
        <p:spPr>
          <a:xfrm>
            <a:off x="809363" y="370114"/>
            <a:ext cx="4110981" cy="523220"/>
          </a:xfrm>
          <a:prstGeom prst="rect">
            <a:avLst/>
          </a:prstGeom>
          <a:noFill/>
        </p:spPr>
        <p:txBody>
          <a:bodyPr wrap="square" rtlCol="0">
            <a:spAutoFit/>
          </a:bodyPr>
          <a:lstStyle/>
          <a:p>
            <a:r>
              <a:rPr lang="zh-CN" altLang="en-US" sz="2800" b="1">
                <a:solidFill>
                  <a:prstClr val="black"/>
                </a:solidFill>
                <a:latin typeface="等线 Light" panose="02010600030101010101" charset="-122"/>
              </a:rPr>
              <a:t>多向细目表</a:t>
            </a:r>
            <a:endParaRPr lang="zh-CN" altLang="en-US" sz="2800">
              <a:solidFill>
                <a:prstClr val="black"/>
              </a:solidFill>
            </a:endParaRPr>
          </a:p>
        </p:txBody>
      </p:sp>
      <p:sp>
        <p:nvSpPr>
          <p:cNvPr id="4" name="灯片编号占位符 3"/>
          <p:cNvSpPr>
            <a:spLocks noGrp="1"/>
          </p:cNvSpPr>
          <p:nvPr>
            <p:ph type="sldNum" sz="quarter" idx="12"/>
          </p:nvPr>
        </p:nvSpPr>
        <p:spPr/>
        <p:txBody>
          <a:bodyPr/>
          <a:lstStyle/>
          <a:p>
            <a:fld id="{9FDC6F41-5359-43B2-BB2E-F4C51E0D81FC}"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100000">
                                          <p:val>
                                            <p:strVal val="#ppt_x"/>
                                          </p:val>
                                        </p:tav>
                                      </p:tavLst>
                                    </p:anim>
                                    <p:anim calcmode="lin" valueType="num">
                                      <p:cBhvr>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tretch>
            <a:fillRect/>
          </a:stretch>
        </a:blipFill>
        <a:effectLst/>
      </p:bgPr>
    </p:bg>
    <p:spTree>
      <p:nvGrpSpPr>
        <p:cNvPr id="1" name=""/>
        <p:cNvGrpSpPr/>
        <p:nvPr/>
      </p:nvGrpSpPr>
      <p:grpSpPr>
        <a:xfrm>
          <a:off x="0" y="0"/>
          <a:ext cx="0" cy="0"/>
          <a:chOff x="0" y="0"/>
          <a:chExt cx="0" cy="0"/>
        </a:xfrm>
      </p:grpSpPr>
      <p:sp>
        <p:nvSpPr>
          <p:cNvPr id="2" name="矩形 2"/>
          <p:cNvSpPr>
            <a:spLocks noChangeArrowheads="1"/>
          </p:cNvSpPr>
          <p:nvPr/>
        </p:nvSpPr>
        <p:spPr bwMode="auto">
          <a:xfrm>
            <a:off x="1164091" y="917804"/>
            <a:ext cx="10146166" cy="3970295"/>
          </a:xfrm>
          <a:prstGeom prst="rect">
            <a:avLst/>
          </a:prstGeom>
          <a:noFill/>
          <a:ln>
            <a:noFill/>
          </a:ln>
        </p:spPr>
        <p:txBody>
          <a:bodyPr wrap="square" lIns="91418" tIns="45709" rIns="91418" bIns="45709">
            <a:spAutoFit/>
          </a:bodyPr>
          <a:lstStyle/>
          <a:p>
            <a:pPr>
              <a:lnSpc>
                <a:spcPct val="150000"/>
              </a:lnSpc>
            </a:pPr>
            <a:r>
              <a:rPr lang="en-US" altLang="zh-CN" sz="2200">
                <a:solidFill>
                  <a:prstClr val="black"/>
                </a:solidFill>
                <a:latin typeface="楷体" panose="02010609060101010101" charset="-122"/>
                <a:ea typeface="楷体" panose="02010609060101010101" charset="-122"/>
              </a:rPr>
              <a:t>   </a:t>
            </a:r>
            <a:r>
              <a:rPr lang="zh-CN" altLang="zh-CN" sz="2400" b="1">
                <a:solidFill>
                  <a:prstClr val="black"/>
                </a:solidFill>
                <a:latin typeface="楷体" panose="02010609060101010101" charset="-122"/>
                <a:ea typeface="楷体" panose="02010609060101010101" charset="-122"/>
              </a:rPr>
              <a:t>训练试题来源广泛，进行</a:t>
            </a:r>
            <a:r>
              <a:rPr lang="zh-CN" altLang="zh-CN" sz="2400" b="1">
                <a:solidFill>
                  <a:srgbClr val="FF0000"/>
                </a:solidFill>
                <a:latin typeface="楷体" panose="02010609060101010101" charset="-122"/>
                <a:ea typeface="楷体" panose="02010609060101010101" charset="-122"/>
              </a:rPr>
              <a:t>选取、</a:t>
            </a:r>
            <a:r>
              <a:rPr lang="zh-CN" altLang="en-US" sz="2400" b="1">
                <a:solidFill>
                  <a:srgbClr val="FF0000"/>
                </a:solidFill>
                <a:latin typeface="楷体" panose="02010609060101010101" charset="-122"/>
                <a:ea typeface="楷体" panose="02010609060101010101" charset="-122"/>
              </a:rPr>
              <a:t>组合</a:t>
            </a:r>
            <a:r>
              <a:rPr lang="zh-CN" altLang="zh-CN" sz="2400" b="1">
                <a:solidFill>
                  <a:srgbClr val="FF0000"/>
                </a:solidFill>
                <a:latin typeface="楷体" panose="02010609060101010101" charset="-122"/>
                <a:ea typeface="楷体" panose="02010609060101010101" charset="-122"/>
              </a:rPr>
              <a:t>、改编、原创</a:t>
            </a:r>
            <a:r>
              <a:rPr lang="zh-CN" altLang="zh-CN" sz="2400" b="1">
                <a:solidFill>
                  <a:prstClr val="black"/>
                </a:solidFill>
                <a:latin typeface="楷体" panose="02010609060101010101" charset="-122"/>
                <a:ea typeface="楷体" panose="02010609060101010101" charset="-122"/>
              </a:rPr>
              <a:t>学科训练试题。</a:t>
            </a:r>
            <a:endParaRPr lang="zh-CN" altLang="zh-CN" sz="2400" b="1">
              <a:solidFill>
                <a:prstClr val="black"/>
              </a:solidFill>
              <a:latin typeface="楷体" panose="02010609060101010101" charset="-122"/>
              <a:ea typeface="楷体" panose="02010609060101010101" charset="-122"/>
            </a:endParaRPr>
          </a:p>
          <a:p>
            <a:pPr>
              <a:lnSpc>
                <a:spcPct val="150000"/>
              </a:lnSpc>
            </a:pPr>
            <a:r>
              <a:rPr lang="en-US" altLang="zh-CN" sz="2400" b="1">
                <a:solidFill>
                  <a:prstClr val="black"/>
                </a:solidFill>
                <a:latin typeface="楷体" panose="02010609060101010101" charset="-122"/>
                <a:ea typeface="楷体" panose="02010609060101010101" charset="-122"/>
              </a:rPr>
              <a:t>1.</a:t>
            </a:r>
            <a:r>
              <a:rPr lang="zh-CN" altLang="zh-CN" sz="2400" b="1">
                <a:solidFill>
                  <a:srgbClr val="FF0000"/>
                </a:solidFill>
                <a:latin typeface="楷体" panose="02010609060101010101" charset="-122"/>
                <a:ea typeface="楷体" panose="02010609060101010101" charset="-122"/>
              </a:rPr>
              <a:t>选取：</a:t>
            </a:r>
            <a:r>
              <a:rPr lang="zh-CN" altLang="zh-CN" sz="2400" b="1">
                <a:solidFill>
                  <a:prstClr val="black"/>
                </a:solidFill>
                <a:latin typeface="楷体" panose="02010609060101010101" charset="-122"/>
                <a:ea typeface="楷体" panose="02010609060101010101" charset="-122"/>
              </a:rPr>
              <a:t>以名校使用的试题、有影响力的产品试题、历年高考题为蓝本</a:t>
            </a:r>
            <a:endParaRPr lang="zh-CN" altLang="zh-CN" sz="2400" b="1">
              <a:solidFill>
                <a:prstClr val="black"/>
              </a:solidFill>
              <a:latin typeface="楷体" panose="02010609060101010101" charset="-122"/>
              <a:ea typeface="楷体" panose="02010609060101010101" charset="-122"/>
            </a:endParaRPr>
          </a:p>
          <a:p>
            <a:pPr>
              <a:lnSpc>
                <a:spcPct val="150000"/>
              </a:lnSpc>
            </a:pPr>
            <a:r>
              <a:rPr lang="en-US" altLang="zh-CN" sz="2400" b="1">
                <a:solidFill>
                  <a:prstClr val="black"/>
                </a:solidFill>
                <a:latin typeface="楷体" panose="02010609060101010101" charset="-122"/>
                <a:ea typeface="楷体" panose="02010609060101010101" charset="-122"/>
              </a:rPr>
              <a:t>2.</a:t>
            </a:r>
            <a:r>
              <a:rPr lang="zh-CN" altLang="en-US" sz="2400" b="1">
                <a:solidFill>
                  <a:srgbClr val="FF0000"/>
                </a:solidFill>
                <a:latin typeface="楷体" panose="02010609060101010101" charset="-122"/>
                <a:ea typeface="楷体" panose="02010609060101010101" charset="-122"/>
              </a:rPr>
              <a:t>组合</a:t>
            </a:r>
            <a:r>
              <a:rPr lang="zh-CN" altLang="zh-CN" sz="2400" b="1">
                <a:solidFill>
                  <a:srgbClr val="FF0000"/>
                </a:solidFill>
                <a:latin typeface="楷体" panose="02010609060101010101" charset="-122"/>
                <a:ea typeface="楷体" panose="02010609060101010101" charset="-122"/>
              </a:rPr>
              <a:t>：</a:t>
            </a:r>
            <a:r>
              <a:rPr lang="zh-CN" altLang="zh-CN" sz="2400" b="1">
                <a:solidFill>
                  <a:prstClr val="black"/>
                </a:solidFill>
                <a:latin typeface="楷体" panose="02010609060101010101" charset="-122"/>
                <a:ea typeface="楷体" panose="02010609060101010101" charset="-122"/>
              </a:rPr>
              <a:t>在选取的试题中，根据实际情况进行选择组合使用。</a:t>
            </a:r>
            <a:endParaRPr lang="zh-CN" altLang="zh-CN" sz="2400" b="1">
              <a:solidFill>
                <a:prstClr val="black"/>
              </a:solidFill>
              <a:latin typeface="楷体" panose="02010609060101010101" charset="-122"/>
              <a:ea typeface="楷体" panose="02010609060101010101" charset="-122"/>
            </a:endParaRPr>
          </a:p>
          <a:p>
            <a:pPr>
              <a:lnSpc>
                <a:spcPct val="150000"/>
              </a:lnSpc>
            </a:pPr>
            <a:r>
              <a:rPr lang="en-US" altLang="zh-CN" sz="2400" b="1">
                <a:solidFill>
                  <a:prstClr val="black"/>
                </a:solidFill>
                <a:latin typeface="楷体" panose="02010609060101010101" charset="-122"/>
                <a:ea typeface="楷体" panose="02010609060101010101" charset="-122"/>
              </a:rPr>
              <a:t>3.</a:t>
            </a:r>
            <a:r>
              <a:rPr lang="zh-CN" altLang="zh-CN" sz="2400" b="1">
                <a:solidFill>
                  <a:srgbClr val="FF0000"/>
                </a:solidFill>
                <a:latin typeface="楷体" panose="02010609060101010101" charset="-122"/>
                <a:ea typeface="楷体" panose="02010609060101010101" charset="-122"/>
              </a:rPr>
              <a:t>改编：</a:t>
            </a:r>
            <a:r>
              <a:rPr lang="zh-CN" altLang="zh-CN" sz="2400" b="1">
                <a:solidFill>
                  <a:prstClr val="black"/>
                </a:solidFill>
                <a:latin typeface="楷体" panose="02010609060101010101" charset="-122"/>
                <a:ea typeface="楷体" panose="02010609060101010101" charset="-122"/>
              </a:rPr>
              <a:t>制定训练试题要求双向细目表，在选取的试题中，不是照搬照</a:t>
            </a:r>
            <a:endParaRPr lang="en-US" altLang="zh-CN" sz="2400" b="1">
              <a:solidFill>
                <a:prstClr val="black"/>
              </a:solidFill>
              <a:latin typeface="楷体" panose="02010609060101010101" charset="-122"/>
              <a:ea typeface="楷体" panose="02010609060101010101" charset="-122"/>
            </a:endParaRPr>
          </a:p>
          <a:p>
            <a:pPr>
              <a:lnSpc>
                <a:spcPct val="150000"/>
              </a:lnSpc>
            </a:pPr>
            <a:r>
              <a:rPr lang="en-US" altLang="zh-CN" sz="2400" b="1">
                <a:solidFill>
                  <a:prstClr val="black"/>
                </a:solidFill>
                <a:latin typeface="楷体" panose="02010609060101010101" charset="-122"/>
                <a:ea typeface="楷体" panose="02010609060101010101" charset="-122"/>
              </a:rPr>
              <a:t>          </a:t>
            </a:r>
            <a:r>
              <a:rPr lang="zh-CN" altLang="zh-CN" sz="2400" b="1">
                <a:solidFill>
                  <a:prstClr val="black"/>
                </a:solidFill>
                <a:latin typeface="楷体" panose="02010609060101010101" charset="-122"/>
                <a:ea typeface="楷体" panose="02010609060101010101" charset="-122"/>
              </a:rPr>
              <a:t>用，而是选用合适的试题进行改编。</a:t>
            </a:r>
            <a:endParaRPr lang="en-US" altLang="zh-CN" sz="2400" b="1">
              <a:solidFill>
                <a:prstClr val="black"/>
              </a:solidFill>
              <a:latin typeface="楷体" panose="02010609060101010101" charset="-122"/>
              <a:ea typeface="楷体" panose="02010609060101010101" charset="-122"/>
            </a:endParaRPr>
          </a:p>
          <a:p>
            <a:pPr>
              <a:lnSpc>
                <a:spcPct val="150000"/>
              </a:lnSpc>
            </a:pPr>
            <a:r>
              <a:rPr lang="en-US" altLang="zh-CN" sz="2400" b="1">
                <a:solidFill>
                  <a:prstClr val="black"/>
                </a:solidFill>
                <a:latin typeface="楷体" panose="02010609060101010101" charset="-122"/>
                <a:ea typeface="楷体" panose="02010609060101010101" charset="-122"/>
              </a:rPr>
              <a:t>4.</a:t>
            </a:r>
            <a:r>
              <a:rPr lang="zh-CN" altLang="zh-CN" sz="2400" b="1">
                <a:solidFill>
                  <a:srgbClr val="FF0000"/>
                </a:solidFill>
                <a:latin typeface="楷体" panose="02010609060101010101" charset="-122"/>
                <a:ea typeface="楷体" panose="02010609060101010101" charset="-122"/>
              </a:rPr>
              <a:t>原创：</a:t>
            </a:r>
            <a:r>
              <a:rPr lang="zh-CN" altLang="zh-CN" sz="2400" b="1">
                <a:solidFill>
                  <a:prstClr val="black"/>
                </a:solidFill>
                <a:latin typeface="楷体" panose="02010609060101010101" charset="-122"/>
                <a:ea typeface="楷体" panose="02010609060101010101" charset="-122"/>
              </a:rPr>
              <a:t>原创不易，但这是教师必须要做到的。尤其是针对一些</a:t>
            </a:r>
            <a:r>
              <a:rPr lang="zh-CN" altLang="en-US" sz="2400" b="1">
                <a:solidFill>
                  <a:prstClr val="black"/>
                </a:solidFill>
                <a:latin typeface="楷体" panose="02010609060101010101" charset="-122"/>
                <a:ea typeface="楷体" panose="02010609060101010101" charset="-122"/>
              </a:rPr>
              <a:t>社会</a:t>
            </a:r>
            <a:r>
              <a:rPr lang="zh-CN" altLang="zh-CN" sz="2400" b="1">
                <a:solidFill>
                  <a:prstClr val="black"/>
                </a:solidFill>
                <a:latin typeface="楷体" panose="02010609060101010101" charset="-122"/>
                <a:ea typeface="楷体" panose="02010609060101010101" charset="-122"/>
              </a:rPr>
              <a:t>热</a:t>
            </a:r>
            <a:endParaRPr lang="en-US" altLang="zh-CN" sz="2400" b="1">
              <a:solidFill>
                <a:prstClr val="black"/>
              </a:solidFill>
              <a:latin typeface="楷体" panose="02010609060101010101" charset="-122"/>
              <a:ea typeface="楷体" panose="02010609060101010101" charset="-122"/>
            </a:endParaRPr>
          </a:p>
          <a:p>
            <a:pPr>
              <a:lnSpc>
                <a:spcPct val="150000"/>
              </a:lnSpc>
            </a:pPr>
            <a:r>
              <a:rPr lang="en-US" altLang="zh-CN" sz="2400" b="1">
                <a:solidFill>
                  <a:prstClr val="black"/>
                </a:solidFill>
                <a:latin typeface="楷体" panose="02010609060101010101" charset="-122"/>
                <a:ea typeface="楷体" panose="02010609060101010101" charset="-122"/>
              </a:rPr>
              <a:t>          </a:t>
            </a:r>
            <a:r>
              <a:rPr lang="zh-CN" altLang="zh-CN" sz="2400" b="1">
                <a:solidFill>
                  <a:prstClr val="black"/>
                </a:solidFill>
                <a:latin typeface="楷体" panose="02010609060101010101" charset="-122"/>
                <a:ea typeface="楷体" panose="02010609060101010101" charset="-122"/>
              </a:rPr>
              <a:t>点的问题设置。</a:t>
            </a:r>
            <a:endParaRPr lang="zh-CN" altLang="zh-CN" sz="2400" b="1">
              <a:solidFill>
                <a:prstClr val="black"/>
              </a:solidFill>
              <a:latin typeface="楷体" panose="02010609060101010101" charset="-122"/>
              <a:ea typeface="楷体" panose="02010609060101010101" charset="-122"/>
            </a:endParaRPr>
          </a:p>
        </p:txBody>
      </p:sp>
      <p:sp>
        <p:nvSpPr>
          <p:cNvPr id="3" name="灯片编号占位符 2"/>
          <p:cNvSpPr>
            <a:spLocks noGrp="1"/>
          </p:cNvSpPr>
          <p:nvPr>
            <p:ph type="sldNum" sz="quarter" idx="12"/>
          </p:nvPr>
        </p:nvSpPr>
        <p:spPr/>
        <p:txBody>
          <a:bodyPr/>
          <a:lstStyle/>
          <a:p>
            <a:fld id="{9FDC6F41-5359-43B2-BB2E-F4C51E0D81FC}"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tretch>
            <a:fillRect/>
          </a:stretch>
        </a:blipFill>
        <a:effectLst/>
      </p:bgPr>
    </p:bg>
    <p:spTree>
      <p:nvGrpSpPr>
        <p:cNvPr id="1" name=""/>
        <p:cNvGrpSpPr/>
        <p:nvPr/>
      </p:nvGrpSpPr>
      <p:grpSpPr>
        <a:xfrm>
          <a:off x="0" y="0"/>
          <a:ext cx="0" cy="0"/>
          <a:chOff x="0" y="0"/>
          <a:chExt cx="0" cy="0"/>
        </a:xfrm>
      </p:grpSpPr>
      <p:sp>
        <p:nvSpPr>
          <p:cNvPr id="3" name="文本框 2"/>
          <p:cNvSpPr txBox="1"/>
          <p:nvPr/>
        </p:nvSpPr>
        <p:spPr>
          <a:xfrm>
            <a:off x="805544" y="481666"/>
            <a:ext cx="10384970" cy="523220"/>
          </a:xfrm>
          <a:prstGeom prst="rect">
            <a:avLst/>
          </a:prstGeom>
          <a:solidFill>
            <a:srgbClr val="00B050"/>
          </a:solidFill>
          <a:ln w="28575">
            <a:solidFill>
              <a:srgbClr val="FFFF00"/>
            </a:solidFill>
          </a:ln>
        </p:spPr>
        <p:txBody>
          <a:bodyPr wrap="square" rtlCol="0">
            <a:spAutoFit/>
          </a:bodyPr>
          <a:lstStyle/>
          <a:p>
            <a:pPr algn="ctr"/>
            <a:r>
              <a:rPr lang="zh-CN" altLang="en-US" sz="2800" b="1"/>
              <a:t>高考评价体系带来的革命</a:t>
            </a:r>
            <a:endParaRPr lang="zh-CN" altLang="en-US" sz="2800" b="1"/>
          </a:p>
        </p:txBody>
      </p:sp>
      <p:sp>
        <p:nvSpPr>
          <p:cNvPr id="5" name="文本框 4"/>
          <p:cNvSpPr txBox="1"/>
          <p:nvPr/>
        </p:nvSpPr>
        <p:spPr>
          <a:xfrm>
            <a:off x="1404257" y="2154310"/>
            <a:ext cx="5715000" cy="461665"/>
          </a:xfrm>
          <a:prstGeom prst="rect">
            <a:avLst/>
          </a:prstGeom>
          <a:noFill/>
        </p:spPr>
        <p:txBody>
          <a:bodyPr wrap="square" rtlCol="0">
            <a:spAutoFit/>
          </a:bodyPr>
          <a:lstStyle/>
          <a:p>
            <a:r>
              <a:rPr lang="en-US" altLang="zh-CN" sz="2400" b="1"/>
              <a:t>1.</a:t>
            </a:r>
            <a:r>
              <a:rPr lang="zh-CN" altLang="en-US" sz="2400" b="1"/>
              <a:t>高考命题由“二维”向“三维”的转变</a:t>
            </a:r>
            <a:endParaRPr lang="zh-CN" altLang="en-US" sz="2400" b="1"/>
          </a:p>
        </p:txBody>
      </p:sp>
      <p:sp>
        <p:nvSpPr>
          <p:cNvPr id="6" name="文本框 5"/>
          <p:cNvSpPr txBox="1"/>
          <p:nvPr/>
        </p:nvSpPr>
        <p:spPr>
          <a:xfrm>
            <a:off x="2922815" y="2917371"/>
            <a:ext cx="2139042" cy="523220"/>
          </a:xfrm>
          <a:prstGeom prst="rect">
            <a:avLst/>
          </a:prstGeom>
          <a:solidFill>
            <a:srgbClr val="FFC000"/>
          </a:solidFill>
        </p:spPr>
        <p:txBody>
          <a:bodyPr wrap="square" rtlCol="0">
            <a:spAutoFit/>
          </a:bodyPr>
          <a:lstStyle/>
          <a:p>
            <a:r>
              <a:rPr lang="zh-CN" altLang="en-US" sz="2800" b="1"/>
              <a:t>双向细目表</a:t>
            </a:r>
            <a:endParaRPr lang="zh-CN" altLang="en-US" sz="2800" b="1"/>
          </a:p>
        </p:txBody>
      </p:sp>
      <p:cxnSp>
        <p:nvCxnSpPr>
          <p:cNvPr id="8" name="直接箭头连接符 7"/>
          <p:cNvCxnSpPr/>
          <p:nvPr/>
        </p:nvCxnSpPr>
        <p:spPr>
          <a:xfrm>
            <a:off x="5148943" y="3167744"/>
            <a:ext cx="478971" cy="0"/>
          </a:xfrm>
          <a:prstGeom prst="straightConnector1">
            <a:avLst/>
          </a:prstGeom>
          <a:ln w="1905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9" name="文本框 8"/>
          <p:cNvSpPr txBox="1"/>
          <p:nvPr/>
        </p:nvSpPr>
        <p:spPr>
          <a:xfrm>
            <a:off x="5823857" y="2917373"/>
            <a:ext cx="4572000" cy="461665"/>
          </a:xfrm>
          <a:prstGeom prst="rect">
            <a:avLst/>
          </a:prstGeom>
          <a:noFill/>
        </p:spPr>
        <p:txBody>
          <a:bodyPr wrap="square" rtlCol="0">
            <a:spAutoFit/>
          </a:bodyPr>
          <a:lstStyle/>
          <a:p>
            <a:r>
              <a:rPr lang="zh-CN" altLang="en-US" sz="2400" b="1"/>
              <a:t>知识与能力间的关系</a:t>
            </a:r>
            <a:endParaRPr lang="zh-CN" altLang="en-US" sz="2400" b="1"/>
          </a:p>
        </p:txBody>
      </p:sp>
      <p:sp>
        <p:nvSpPr>
          <p:cNvPr id="10" name="箭头: 下 9"/>
          <p:cNvSpPr/>
          <p:nvPr/>
        </p:nvSpPr>
        <p:spPr>
          <a:xfrm>
            <a:off x="6542314" y="3429002"/>
            <a:ext cx="239486" cy="957943"/>
          </a:xfrm>
          <a:prstGeom prst="downArrow">
            <a:avLst/>
          </a:prstGeom>
          <a:solidFill>
            <a:srgbClr val="00B050"/>
          </a:solidFill>
          <a:ln w="190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10"/>
          <p:cNvSpPr txBox="1"/>
          <p:nvPr/>
        </p:nvSpPr>
        <p:spPr>
          <a:xfrm>
            <a:off x="6858001" y="3702205"/>
            <a:ext cx="1807029" cy="461665"/>
          </a:xfrm>
          <a:prstGeom prst="rect">
            <a:avLst/>
          </a:prstGeom>
          <a:noFill/>
        </p:spPr>
        <p:txBody>
          <a:bodyPr wrap="square" rtlCol="0">
            <a:spAutoFit/>
          </a:bodyPr>
          <a:lstStyle/>
          <a:p>
            <a:r>
              <a:rPr lang="zh-CN" altLang="en-US" sz="2400" b="1"/>
              <a:t>增加“情境”</a:t>
            </a:r>
            <a:endParaRPr lang="zh-CN" altLang="en-US" sz="2400" b="1"/>
          </a:p>
        </p:txBody>
      </p:sp>
      <p:sp>
        <p:nvSpPr>
          <p:cNvPr id="12" name="文本框 11"/>
          <p:cNvSpPr txBox="1"/>
          <p:nvPr/>
        </p:nvSpPr>
        <p:spPr>
          <a:xfrm>
            <a:off x="4414158" y="4493138"/>
            <a:ext cx="5072743" cy="461665"/>
          </a:xfrm>
          <a:prstGeom prst="rect">
            <a:avLst/>
          </a:prstGeom>
          <a:noFill/>
        </p:spPr>
        <p:txBody>
          <a:bodyPr wrap="square" rtlCol="0">
            <a:spAutoFit/>
          </a:bodyPr>
          <a:lstStyle/>
          <a:p>
            <a:r>
              <a:rPr lang="zh-CN" altLang="en-US" sz="2400" b="1"/>
              <a:t>必备知识、关键能力、核心素养</a:t>
            </a:r>
            <a:endParaRPr lang="zh-CN" altLang="en-US" sz="2400" b="1"/>
          </a:p>
        </p:txBody>
      </p:sp>
      <p:cxnSp>
        <p:nvCxnSpPr>
          <p:cNvPr id="14" name="直接连接符 13"/>
          <p:cNvCxnSpPr/>
          <p:nvPr/>
        </p:nvCxnSpPr>
        <p:spPr>
          <a:xfrm>
            <a:off x="4147458" y="4954801"/>
            <a:ext cx="5339443"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5" name="文本框 14"/>
          <p:cNvSpPr txBox="1"/>
          <p:nvPr/>
        </p:nvSpPr>
        <p:spPr>
          <a:xfrm>
            <a:off x="4223658" y="5023524"/>
            <a:ext cx="5263243" cy="523220"/>
          </a:xfrm>
          <a:prstGeom prst="rect">
            <a:avLst/>
          </a:prstGeom>
          <a:solidFill>
            <a:srgbClr val="00B0F0"/>
          </a:solidFill>
        </p:spPr>
        <p:txBody>
          <a:bodyPr wrap="square" rtlCol="0">
            <a:spAutoFit/>
          </a:bodyPr>
          <a:lstStyle/>
          <a:p>
            <a:pPr algn="ctr"/>
            <a:r>
              <a:rPr lang="zh-CN" altLang="en-US" sz="2800" b="1"/>
              <a:t>情   境</a:t>
            </a:r>
            <a:endParaRPr lang="zh-CN" altLang="en-US" sz="2800" b="1"/>
          </a:p>
        </p:txBody>
      </p:sp>
      <p:sp>
        <p:nvSpPr>
          <p:cNvPr id="2" name="文本框 1"/>
          <p:cNvSpPr txBox="1"/>
          <p:nvPr/>
        </p:nvSpPr>
        <p:spPr>
          <a:xfrm>
            <a:off x="613458" y="1311256"/>
            <a:ext cx="7118431" cy="523220"/>
          </a:xfrm>
          <a:prstGeom prst="rect">
            <a:avLst/>
          </a:prstGeom>
          <a:noFill/>
        </p:spPr>
        <p:txBody>
          <a:bodyPr wrap="square" rtlCol="0">
            <a:spAutoFit/>
          </a:bodyPr>
          <a:lstStyle/>
          <a:p>
            <a:r>
              <a:rPr lang="zh-CN" altLang="en-US" sz="2800" b="1"/>
              <a:t>一、高考命题的变革</a:t>
            </a:r>
            <a:endParaRPr lang="zh-CN" altLang="en-US" sz="2800" b="1"/>
          </a:p>
        </p:txBody>
      </p:sp>
      <p:sp>
        <p:nvSpPr>
          <p:cNvPr id="4" name="灯片编号占位符 3"/>
          <p:cNvSpPr>
            <a:spLocks noGrp="1"/>
          </p:cNvSpPr>
          <p:nvPr>
            <p:ph type="sldNum" sz="quarter" idx="12"/>
          </p:nvPr>
        </p:nvSpPr>
        <p:spPr/>
        <p:txBody>
          <a:bodyPr/>
          <a:lstStyle/>
          <a:p>
            <a:fld id="{8CD793AA-DD8F-4188-BA02-A20ADE0B92F3}" type="slidenum">
              <a:rPr lang="zh-CN" altLang="en-US" smtClean="0"/>
            </a:fld>
            <a:endParaRPr lang="zh-CN" altLang="en-US"/>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left)">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left)">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up)">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2"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right)">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1000"/>
                                        <p:tgtEl>
                                          <p:spTgt spid="12"/>
                                        </p:tgtEl>
                                      </p:cBhvr>
                                    </p:animEffect>
                                    <p:anim calcmode="lin" valueType="num">
                                      <p:cBhvr>
                                        <p:cTn id="40" dur="1000" fill="hold"/>
                                        <p:tgtEl>
                                          <p:spTgt spid="12"/>
                                        </p:tgtEl>
                                        <p:attrNameLst>
                                          <p:attrName>ppt_x</p:attrName>
                                        </p:attrNameLst>
                                      </p:cBhvr>
                                      <p:tavLst>
                                        <p:tav tm="0">
                                          <p:val>
                                            <p:strVal val="#ppt_x"/>
                                          </p:val>
                                        </p:tav>
                                        <p:tav tm="100000">
                                          <p:val>
                                            <p:strVal val="#ppt_x"/>
                                          </p:val>
                                        </p:tav>
                                      </p:tavLst>
                                    </p:anim>
                                    <p:anim calcmode="lin" valueType="num">
                                      <p:cBhvr>
                                        <p:cTn id="4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wipe(left)">
                                      <p:cBhvr>
                                        <p:cTn id="46" dur="500"/>
                                        <p:tgtEl>
                                          <p:spTgt spid="14"/>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wipe(down)">
                                      <p:cBhvr>
                                        <p:cTn id="5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9" grpId="0"/>
      <p:bldP spid="10" grpId="0"/>
      <p:bldP spid="11" grpId="0"/>
      <p:bldP spid="12" grpId="0"/>
      <p:bldP spid="15" grpId="0"/>
    </p:bldLst>
  </p:timing>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tretch>
            <a:fillRect/>
          </a:stretch>
        </a:blipFill>
        <a:effectLst/>
      </p:bgPr>
    </p:bg>
    <p:spTree>
      <p:nvGrpSpPr>
        <p:cNvPr id="1" name=""/>
        <p:cNvGrpSpPr/>
        <p:nvPr/>
      </p:nvGrpSpPr>
      <p:grpSpPr>
        <a:xfrm>
          <a:off x="0" y="0"/>
          <a:ext cx="0" cy="0"/>
          <a:chOff x="0" y="0"/>
          <a:chExt cx="0" cy="0"/>
        </a:xfrm>
      </p:grpSpPr>
      <p:sp>
        <p:nvSpPr>
          <p:cNvPr id="2" name="文本框 3"/>
          <p:cNvSpPr txBox="1">
            <a:spLocks noChangeArrowheads="1"/>
          </p:cNvSpPr>
          <p:nvPr/>
        </p:nvSpPr>
        <p:spPr bwMode="auto">
          <a:xfrm>
            <a:off x="1578430" y="3480091"/>
            <a:ext cx="9122227" cy="2390685"/>
          </a:xfrm>
          <a:prstGeom prst="rect">
            <a:avLst/>
          </a:prstGeom>
          <a:solidFill>
            <a:schemeClr val="bg1"/>
          </a:solidFill>
          <a:ln>
            <a:noFill/>
          </a:ln>
        </p:spPr>
        <p:txBody>
          <a:bodyPr wrap="square" lIns="81568" tIns="40782" rIns="81568" bIns="40782">
            <a:spAutoFit/>
          </a:bodyPr>
          <a:lstStyle/>
          <a:p>
            <a:pPr>
              <a:lnSpc>
                <a:spcPct val="150000"/>
              </a:lnSpc>
            </a:pPr>
            <a:r>
              <a:rPr lang="zh-CN" altLang="en-US" sz="2800" b="1">
                <a:solidFill>
                  <a:srgbClr val="FF0000"/>
                </a:solidFill>
                <a:latin typeface="楷体" panose="02010609060101010101" charset="-122"/>
                <a:ea typeface="楷体" panose="02010609060101010101" charset="-122"/>
              </a:rPr>
              <a:t>三不选：</a:t>
            </a:r>
            <a:endParaRPr lang="en-US" altLang="zh-CN" sz="2800" b="1">
              <a:solidFill>
                <a:srgbClr val="FF0000"/>
              </a:solidFill>
              <a:latin typeface="楷体" panose="02010609060101010101" charset="-122"/>
              <a:ea typeface="楷体" panose="02010609060101010101" charset="-122"/>
            </a:endParaRPr>
          </a:p>
          <a:p>
            <a:pPr>
              <a:lnSpc>
                <a:spcPct val="150000"/>
              </a:lnSpc>
            </a:pPr>
            <a:r>
              <a:rPr lang="zh-CN" altLang="en-US" sz="2400" b="1">
                <a:solidFill>
                  <a:srgbClr val="000000"/>
                </a:solidFill>
                <a:latin typeface="楷体" panose="02010609060101010101" charset="-122"/>
                <a:ea typeface="楷体" panose="02010609060101010101" charset="-122"/>
              </a:rPr>
              <a:t>   （</a:t>
            </a:r>
            <a:r>
              <a:rPr lang="en-US" altLang="zh-CN" sz="2400" b="1">
                <a:solidFill>
                  <a:srgbClr val="000000"/>
                </a:solidFill>
                <a:latin typeface="楷体" panose="02010609060101010101" charset="-122"/>
                <a:ea typeface="楷体" panose="02010609060101010101" charset="-122"/>
              </a:rPr>
              <a:t>1</a:t>
            </a:r>
            <a:r>
              <a:rPr lang="zh-CN" altLang="en-US" sz="2400" b="1">
                <a:solidFill>
                  <a:srgbClr val="000000"/>
                </a:solidFill>
                <a:latin typeface="楷体" panose="02010609060101010101" charset="-122"/>
                <a:ea typeface="楷体" panose="02010609060101010101" charset="-122"/>
              </a:rPr>
              <a:t>）超纲的题目不选。</a:t>
            </a:r>
            <a:endParaRPr lang="en-US" altLang="zh-CN" sz="2400" b="1">
              <a:solidFill>
                <a:srgbClr val="000000"/>
              </a:solidFill>
              <a:latin typeface="楷体" panose="02010609060101010101" charset="-122"/>
              <a:ea typeface="楷体" panose="02010609060101010101" charset="-122"/>
            </a:endParaRPr>
          </a:p>
          <a:p>
            <a:pPr>
              <a:lnSpc>
                <a:spcPct val="150000"/>
              </a:lnSpc>
            </a:pPr>
            <a:r>
              <a:rPr lang="zh-CN" altLang="en-US" sz="2400" b="1">
                <a:solidFill>
                  <a:srgbClr val="000000"/>
                </a:solidFill>
                <a:latin typeface="楷体" panose="02010609060101010101" charset="-122"/>
                <a:ea typeface="楷体" panose="02010609060101010101" charset="-122"/>
              </a:rPr>
              <a:t>   （</a:t>
            </a:r>
            <a:r>
              <a:rPr lang="en-US" altLang="zh-CN" sz="2400" b="1">
                <a:solidFill>
                  <a:srgbClr val="000000"/>
                </a:solidFill>
                <a:latin typeface="楷体" panose="02010609060101010101" charset="-122"/>
                <a:ea typeface="楷体" panose="02010609060101010101" charset="-122"/>
              </a:rPr>
              <a:t>2</a:t>
            </a:r>
            <a:r>
              <a:rPr lang="zh-CN" altLang="en-US" sz="2400" b="1">
                <a:solidFill>
                  <a:srgbClr val="000000"/>
                </a:solidFill>
                <a:latin typeface="楷体" panose="02010609060101010101" charset="-122"/>
                <a:ea typeface="楷体" panose="02010609060101010101" charset="-122"/>
              </a:rPr>
              <a:t>）经备课组全体商讨仍对答案有争议的不选。</a:t>
            </a:r>
            <a:endParaRPr lang="en-US" altLang="zh-CN" sz="2400" b="1">
              <a:solidFill>
                <a:srgbClr val="000000"/>
              </a:solidFill>
              <a:latin typeface="楷体" panose="02010609060101010101" charset="-122"/>
              <a:ea typeface="楷体" panose="02010609060101010101" charset="-122"/>
            </a:endParaRPr>
          </a:p>
          <a:p>
            <a:pPr>
              <a:lnSpc>
                <a:spcPct val="150000"/>
              </a:lnSpc>
            </a:pPr>
            <a:r>
              <a:rPr lang="zh-CN" altLang="en-US" sz="2400" b="1">
                <a:solidFill>
                  <a:srgbClr val="000000"/>
                </a:solidFill>
                <a:latin typeface="楷体" panose="02010609060101010101" charset="-122"/>
                <a:ea typeface="楷体" panose="02010609060101010101" charset="-122"/>
              </a:rPr>
              <a:t>   （</a:t>
            </a:r>
            <a:r>
              <a:rPr lang="en-US" altLang="zh-CN" sz="2400" b="1">
                <a:solidFill>
                  <a:srgbClr val="000000"/>
                </a:solidFill>
                <a:latin typeface="楷体" panose="02010609060101010101" charset="-122"/>
                <a:ea typeface="楷体" panose="02010609060101010101" charset="-122"/>
              </a:rPr>
              <a:t>3</a:t>
            </a:r>
            <a:r>
              <a:rPr lang="zh-CN" altLang="en-US" sz="2400" b="1">
                <a:solidFill>
                  <a:srgbClr val="000000"/>
                </a:solidFill>
                <a:latin typeface="楷体" panose="02010609060101010101" charset="-122"/>
                <a:ea typeface="楷体" panose="02010609060101010101" charset="-122"/>
              </a:rPr>
              <a:t>）太偏、太难的题目不选，防止把学生引入歧途。</a:t>
            </a:r>
            <a:endParaRPr lang="en-US" altLang="zh-CN" sz="2400" b="1">
              <a:solidFill>
                <a:srgbClr val="000000"/>
              </a:solidFill>
              <a:latin typeface="楷体" panose="02010609060101010101" charset="-122"/>
              <a:ea typeface="楷体" panose="02010609060101010101" charset="-122"/>
            </a:endParaRPr>
          </a:p>
        </p:txBody>
      </p:sp>
      <p:sp>
        <p:nvSpPr>
          <p:cNvPr id="3" name="文本框 3"/>
          <p:cNvSpPr txBox="1">
            <a:spLocks noChangeArrowheads="1"/>
          </p:cNvSpPr>
          <p:nvPr/>
        </p:nvSpPr>
        <p:spPr bwMode="auto">
          <a:xfrm>
            <a:off x="1578430" y="280307"/>
            <a:ext cx="9122227" cy="2944683"/>
          </a:xfrm>
          <a:prstGeom prst="rect">
            <a:avLst/>
          </a:prstGeom>
          <a:solidFill>
            <a:schemeClr val="bg1"/>
          </a:solidFill>
          <a:ln>
            <a:noFill/>
          </a:ln>
        </p:spPr>
        <p:txBody>
          <a:bodyPr wrap="square" lIns="81568" tIns="40782" rIns="81568" bIns="40782">
            <a:spAutoFit/>
          </a:bodyPr>
          <a:lstStyle/>
          <a:p>
            <a:pPr>
              <a:lnSpc>
                <a:spcPct val="150000"/>
              </a:lnSpc>
            </a:pPr>
            <a:r>
              <a:rPr lang="zh-CN" altLang="en-US" sz="2800" b="1">
                <a:solidFill>
                  <a:srgbClr val="FF0000"/>
                </a:solidFill>
                <a:latin typeface="楷体" panose="02010609060101010101" charset="-122"/>
                <a:ea typeface="楷体" panose="02010609060101010101" charset="-122"/>
              </a:rPr>
              <a:t>三选：</a:t>
            </a:r>
            <a:endParaRPr lang="en-US" altLang="zh-CN" sz="2800" b="1">
              <a:solidFill>
                <a:srgbClr val="FF0000"/>
              </a:solidFill>
              <a:latin typeface="楷体" panose="02010609060101010101" charset="-122"/>
              <a:ea typeface="楷体" panose="02010609060101010101" charset="-122"/>
            </a:endParaRPr>
          </a:p>
          <a:p>
            <a:pPr>
              <a:lnSpc>
                <a:spcPct val="150000"/>
              </a:lnSpc>
            </a:pPr>
            <a:r>
              <a:rPr lang="zh-CN" altLang="en-US" sz="2400" b="1">
                <a:solidFill>
                  <a:srgbClr val="000000"/>
                </a:solidFill>
                <a:latin typeface="楷体" panose="02010609060101010101" charset="-122"/>
                <a:ea typeface="楷体" panose="02010609060101010101" charset="-122"/>
              </a:rPr>
              <a:t>   （</a:t>
            </a:r>
            <a:r>
              <a:rPr lang="en-US" altLang="zh-CN" sz="2400" b="1">
                <a:solidFill>
                  <a:srgbClr val="000000"/>
                </a:solidFill>
                <a:latin typeface="楷体" panose="02010609060101010101" charset="-122"/>
                <a:ea typeface="楷体" panose="02010609060101010101" charset="-122"/>
              </a:rPr>
              <a:t>1</a:t>
            </a:r>
            <a:r>
              <a:rPr lang="zh-CN" altLang="en-US" sz="2400" b="1">
                <a:solidFill>
                  <a:srgbClr val="000000"/>
                </a:solidFill>
                <a:latin typeface="楷体" panose="02010609060101010101" charset="-122"/>
                <a:ea typeface="楷体" panose="02010609060101010101" charset="-122"/>
              </a:rPr>
              <a:t>）高考经典试题，尤其</a:t>
            </a:r>
            <a:r>
              <a:rPr lang="en-US" altLang="zh-CN" sz="2400" b="1">
                <a:solidFill>
                  <a:srgbClr val="000000"/>
                </a:solidFill>
                <a:latin typeface="楷体" panose="02010609060101010101" charset="-122"/>
                <a:ea typeface="楷体" panose="02010609060101010101" charset="-122"/>
              </a:rPr>
              <a:t>2016</a:t>
            </a:r>
            <a:r>
              <a:rPr lang="zh-CN" altLang="en-US" sz="2400" b="1">
                <a:solidFill>
                  <a:srgbClr val="000000"/>
                </a:solidFill>
                <a:latin typeface="楷体" panose="02010609060101010101" charset="-122"/>
                <a:ea typeface="楷体" panose="02010609060101010101" charset="-122"/>
              </a:rPr>
              <a:t>年～</a:t>
            </a:r>
            <a:r>
              <a:rPr lang="en-US" altLang="zh-CN" sz="2400" b="1">
                <a:solidFill>
                  <a:srgbClr val="000000"/>
                </a:solidFill>
                <a:latin typeface="楷体" panose="02010609060101010101" charset="-122"/>
                <a:ea typeface="楷体" panose="02010609060101010101" charset="-122"/>
              </a:rPr>
              <a:t>2019</a:t>
            </a:r>
            <a:r>
              <a:rPr lang="zh-CN" altLang="en-US" sz="2400" b="1">
                <a:solidFill>
                  <a:srgbClr val="000000"/>
                </a:solidFill>
                <a:latin typeface="楷体" panose="02010609060101010101" charset="-122"/>
                <a:ea typeface="楷体" panose="02010609060101010101" charset="-122"/>
              </a:rPr>
              <a:t>年高考试题，以及各地新颖的统考题特别是带有高考方向性的题目。</a:t>
            </a:r>
            <a:endParaRPr lang="en-US" altLang="zh-CN" sz="2400" b="1">
              <a:solidFill>
                <a:srgbClr val="000000"/>
              </a:solidFill>
              <a:latin typeface="楷体" panose="02010609060101010101" charset="-122"/>
              <a:ea typeface="楷体" panose="02010609060101010101" charset="-122"/>
            </a:endParaRPr>
          </a:p>
          <a:p>
            <a:pPr>
              <a:lnSpc>
                <a:spcPct val="150000"/>
              </a:lnSpc>
            </a:pPr>
            <a:r>
              <a:rPr lang="zh-CN" altLang="en-US" sz="2400" b="1">
                <a:solidFill>
                  <a:srgbClr val="000000"/>
                </a:solidFill>
                <a:latin typeface="楷体" panose="02010609060101010101" charset="-122"/>
                <a:ea typeface="楷体" panose="02010609060101010101" charset="-122"/>
              </a:rPr>
              <a:t>   （</a:t>
            </a:r>
            <a:r>
              <a:rPr lang="en-US" altLang="zh-CN" sz="2400" b="1">
                <a:solidFill>
                  <a:srgbClr val="000000"/>
                </a:solidFill>
                <a:latin typeface="楷体" panose="02010609060101010101" charset="-122"/>
                <a:ea typeface="楷体" panose="02010609060101010101" charset="-122"/>
              </a:rPr>
              <a:t>2</a:t>
            </a:r>
            <a:r>
              <a:rPr lang="zh-CN" altLang="en-US" sz="2400" b="1">
                <a:solidFill>
                  <a:srgbClr val="000000"/>
                </a:solidFill>
                <a:latin typeface="楷体" panose="02010609060101010101" charset="-122"/>
                <a:ea typeface="楷体" panose="02010609060101010101" charset="-122"/>
              </a:rPr>
              <a:t>）深化理解概念、规律的题目特别是强调基础的落实的题目。</a:t>
            </a:r>
            <a:endParaRPr lang="zh-CN" altLang="en-US" sz="2400" b="1">
              <a:solidFill>
                <a:srgbClr val="000000"/>
              </a:solidFill>
              <a:latin typeface="楷体" panose="02010609060101010101" charset="-122"/>
              <a:ea typeface="楷体" panose="02010609060101010101" charset="-122"/>
            </a:endParaRPr>
          </a:p>
          <a:p>
            <a:pPr>
              <a:lnSpc>
                <a:spcPct val="150000"/>
              </a:lnSpc>
            </a:pPr>
            <a:r>
              <a:rPr lang="zh-CN" altLang="en-US" sz="2400" b="1">
                <a:solidFill>
                  <a:srgbClr val="000000"/>
                </a:solidFill>
                <a:latin typeface="楷体" panose="02010609060101010101" charset="-122"/>
                <a:ea typeface="楷体" panose="02010609060101010101" charset="-122"/>
              </a:rPr>
              <a:t>   （</a:t>
            </a:r>
            <a:r>
              <a:rPr lang="en-US" altLang="zh-CN" sz="2400" b="1">
                <a:solidFill>
                  <a:srgbClr val="000000"/>
                </a:solidFill>
                <a:latin typeface="楷体" panose="02010609060101010101" charset="-122"/>
                <a:ea typeface="楷体" panose="02010609060101010101" charset="-122"/>
              </a:rPr>
              <a:t>3</a:t>
            </a:r>
            <a:r>
              <a:rPr lang="zh-CN" altLang="en-US" sz="2400" b="1">
                <a:solidFill>
                  <a:srgbClr val="000000"/>
                </a:solidFill>
                <a:latin typeface="楷体" panose="02010609060101010101" charset="-122"/>
                <a:ea typeface="楷体" panose="02010609060101010101" charset="-122"/>
              </a:rPr>
              <a:t>）学生复习中经常做错的特别是形成思维定势的题目。</a:t>
            </a:r>
            <a:endParaRPr lang="en-US" altLang="zh-CN" sz="2400" b="1">
              <a:solidFill>
                <a:srgbClr val="000000"/>
              </a:solidFill>
              <a:latin typeface="楷体" panose="02010609060101010101" charset="-122"/>
              <a:ea typeface="楷体" panose="02010609060101010101" charset="-122"/>
            </a:endParaRPr>
          </a:p>
        </p:txBody>
      </p:sp>
      <p:sp>
        <p:nvSpPr>
          <p:cNvPr id="4" name="灯片编号占位符 3"/>
          <p:cNvSpPr>
            <a:spLocks noGrp="1"/>
          </p:cNvSpPr>
          <p:nvPr>
            <p:ph type="sldNum" sz="quarter" idx="12"/>
          </p:nvPr>
        </p:nvSpPr>
        <p:spPr/>
        <p:txBody>
          <a:bodyPr/>
          <a:lstStyle/>
          <a:p>
            <a:fld id="{9FDC6F41-5359-43B2-BB2E-F4C51E0D81FC}"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tretch>
            <a:fillRect/>
          </a:stretch>
        </a:blipFill>
        <a:effectLst/>
      </p:bgPr>
    </p:bg>
    <p:spTree>
      <p:nvGrpSpPr>
        <p:cNvPr id="1" name=""/>
        <p:cNvGrpSpPr/>
        <p:nvPr/>
      </p:nvGrpSpPr>
      <p:grpSpPr>
        <a:xfrm>
          <a:off x="0" y="0"/>
          <a:ext cx="0" cy="0"/>
          <a:chOff x="0" y="0"/>
          <a:chExt cx="0" cy="0"/>
        </a:xfrm>
      </p:grpSpPr>
      <p:sp>
        <p:nvSpPr>
          <p:cNvPr id="2" name="矩形 1"/>
          <p:cNvSpPr>
            <a:spLocks noChangeArrowheads="1"/>
          </p:cNvSpPr>
          <p:nvPr/>
        </p:nvSpPr>
        <p:spPr bwMode="auto">
          <a:xfrm>
            <a:off x="1541183" y="1059955"/>
            <a:ext cx="9686261" cy="4062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indent="611505">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just">
              <a:lnSpc>
                <a:spcPct val="150000"/>
              </a:lnSpc>
              <a:spcBef>
                <a:spcPct val="0"/>
              </a:spcBef>
              <a:buFontTx/>
              <a:buNone/>
            </a:pPr>
            <a:r>
              <a:rPr lang="en-US" altLang="zh-CN" sz="2800" b="1">
                <a:solidFill>
                  <a:srgbClr val="C00000"/>
                </a:solidFill>
                <a:latin typeface="宋体" panose="02010600030101010101" pitchFamily="2" charset="-122"/>
                <a:cs typeface="Times New Roman" panose="02020603050405020304" pitchFamily="18" charset="0"/>
              </a:rPr>
              <a:t>1. </a:t>
            </a:r>
            <a:r>
              <a:rPr lang="zh-CN" altLang="zh-CN" sz="2800" b="1">
                <a:solidFill>
                  <a:srgbClr val="C00000"/>
                </a:solidFill>
                <a:latin typeface="宋体" panose="02010600030101010101" pitchFamily="2" charset="-122"/>
                <a:cs typeface="Times New Roman" panose="02020603050405020304" pitchFamily="18" charset="0"/>
              </a:rPr>
              <a:t>充分利用“期待效应”，大胆实施“倍增计划”</a:t>
            </a:r>
            <a:endParaRPr lang="zh-CN" altLang="zh-CN" sz="2000">
              <a:solidFill>
                <a:prstClr val="black"/>
              </a:solidFill>
              <a:latin typeface="宋体" panose="02010600030101010101" pitchFamily="2" charset="-122"/>
              <a:cs typeface="Times New Roman" panose="02020603050405020304" pitchFamily="18" charset="0"/>
            </a:endParaRPr>
          </a:p>
          <a:p>
            <a:pPr algn="just">
              <a:lnSpc>
                <a:spcPct val="150000"/>
              </a:lnSpc>
              <a:spcBef>
                <a:spcPct val="0"/>
              </a:spcBef>
              <a:buFontTx/>
              <a:buNone/>
            </a:pPr>
            <a:r>
              <a:rPr lang="zh-CN" altLang="zh-CN" sz="2400" b="1">
                <a:solidFill>
                  <a:prstClr val="black"/>
                </a:solidFill>
                <a:latin typeface="宋体" panose="02010600030101010101" pitchFamily="2" charset="-122"/>
                <a:cs typeface="Times New Roman" panose="02020603050405020304" pitchFamily="18" charset="0"/>
              </a:rPr>
              <a:t>需要引起我们高度关注的一个现象是：如果按照入出口成绩评估，几乎所有生源优良的学校都比不过生源薄弱学校。深究原因，正是“期待效应”起了非常关键甚至是决定性的作用。因此，管理和教学都要自觉、充分利用“期待效应”，大胆实施“倍增计划”，大幅度提高升学目标。这就需要始终高度关注和期待线下</a:t>
            </a:r>
            <a:r>
              <a:rPr lang="en-US" altLang="zh-CN" sz="2400" b="1">
                <a:solidFill>
                  <a:prstClr val="black"/>
                </a:solidFill>
                <a:latin typeface="宋体" panose="02010600030101010101" pitchFamily="2" charset="-122"/>
                <a:cs typeface="Times New Roman" panose="02020603050405020304" pitchFamily="18" charset="0"/>
              </a:rPr>
              <a:t>30-50</a:t>
            </a:r>
            <a:r>
              <a:rPr lang="zh-CN" altLang="zh-CN" sz="2400" b="1">
                <a:solidFill>
                  <a:prstClr val="black"/>
                </a:solidFill>
                <a:latin typeface="宋体" panose="02010600030101010101" pitchFamily="2" charset="-122"/>
                <a:cs typeface="Times New Roman" panose="02020603050405020304" pitchFamily="18" charset="0"/>
              </a:rPr>
              <a:t>分以内的临界生和广大学习困难学生，不断为其打气、鼓劲，增强其信心。</a:t>
            </a:r>
            <a:endParaRPr lang="zh-CN" altLang="zh-CN" sz="1800">
              <a:solidFill>
                <a:prstClr val="black"/>
              </a:solidFill>
              <a:latin typeface="宋体" panose="02010600030101010101" pitchFamily="2" charset="-122"/>
              <a:cs typeface="Times New Roman" panose="02020603050405020304" pitchFamily="18" charset="0"/>
            </a:endParaRPr>
          </a:p>
        </p:txBody>
      </p:sp>
      <p:sp>
        <p:nvSpPr>
          <p:cNvPr id="3" name="文本框 2"/>
          <p:cNvSpPr txBox="1"/>
          <p:nvPr/>
        </p:nvSpPr>
        <p:spPr>
          <a:xfrm>
            <a:off x="544012" y="439839"/>
            <a:ext cx="2372810" cy="523220"/>
          </a:xfrm>
          <a:prstGeom prst="rect">
            <a:avLst/>
          </a:prstGeom>
          <a:solidFill>
            <a:srgbClr val="92D050"/>
          </a:solidFill>
        </p:spPr>
        <p:txBody>
          <a:bodyPr wrap="square" rtlCol="0">
            <a:spAutoFit/>
          </a:bodyPr>
          <a:lstStyle/>
          <a:p>
            <a:r>
              <a:rPr lang="zh-CN" altLang="en-US" sz="2800" b="1">
                <a:solidFill>
                  <a:prstClr val="black"/>
                </a:solidFill>
              </a:rPr>
              <a:t>训练实施方案</a:t>
            </a:r>
            <a:endParaRPr lang="zh-CN" altLang="en-US" sz="2800" b="1">
              <a:solidFill>
                <a:prstClr val="black"/>
              </a:solidFill>
            </a:endParaRPr>
          </a:p>
        </p:txBody>
      </p:sp>
      <p:sp>
        <p:nvSpPr>
          <p:cNvPr id="4" name="灯片编号占位符 3"/>
          <p:cNvSpPr>
            <a:spLocks noGrp="1"/>
          </p:cNvSpPr>
          <p:nvPr>
            <p:ph type="sldNum" sz="quarter" idx="12"/>
          </p:nvPr>
        </p:nvSpPr>
        <p:spPr/>
        <p:txBody>
          <a:bodyPr/>
          <a:lstStyle/>
          <a:p>
            <a:fld id="{8CD793AA-DD8F-4188-BA02-A20ADE0B92F3}"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tretch>
            <a:fillRect/>
          </a:stretch>
        </a:blipFill>
        <a:effectLst/>
      </p:bgPr>
    </p:bg>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lstStyle/>
          <a:p>
            <a:fld id="{EEC7368F-2F8C-4654-ABC4-00ED1FD15CEC}" type="slidenum">
              <a:rPr lang="zh-CN" altLang="en-US" smtClean="0">
                <a:solidFill>
                  <a:prstClr val="black">
                    <a:tint val="75000"/>
                  </a:prstClr>
                </a:solidFill>
              </a:rPr>
            </a:fld>
            <a:endParaRPr lang="zh-CN" altLang="en-US">
              <a:solidFill>
                <a:prstClr val="black">
                  <a:tint val="75000"/>
                </a:prstClr>
              </a:solidFill>
            </a:endParaRPr>
          </a:p>
        </p:txBody>
      </p:sp>
      <p:sp>
        <p:nvSpPr>
          <p:cNvPr id="4" name="文本框 3"/>
          <p:cNvSpPr txBox="1"/>
          <p:nvPr/>
        </p:nvSpPr>
        <p:spPr>
          <a:xfrm>
            <a:off x="1534886" y="555173"/>
            <a:ext cx="10132395" cy="461665"/>
          </a:xfrm>
          <a:prstGeom prst="rect">
            <a:avLst/>
          </a:prstGeom>
          <a:noFill/>
        </p:spPr>
        <p:txBody>
          <a:bodyPr wrap="square" rtlCol="0">
            <a:spAutoFit/>
          </a:bodyPr>
          <a:lstStyle/>
          <a:p>
            <a:r>
              <a:rPr lang="zh-CN" altLang="en-US" sz="2400" b="1">
                <a:solidFill>
                  <a:prstClr val="black"/>
                </a:solidFill>
                <a:latin typeface="宋体" panose="02010600030101010101" pitchFamily="2" charset="-122"/>
                <a:ea typeface="宋体" panose="02010600030101010101" pitchFamily="2" charset="-122"/>
              </a:rPr>
              <a:t>优秀生也是刷题，我也是刷题，为什么优秀生学霸的分数就比我高那么多？</a:t>
            </a:r>
            <a:endParaRPr lang="zh-CN" altLang="en-US" sz="2400" b="1">
              <a:solidFill>
                <a:prstClr val="black"/>
              </a:solidFill>
              <a:latin typeface="宋体" panose="02010600030101010101" pitchFamily="2" charset="-122"/>
              <a:ea typeface="宋体" panose="02010600030101010101" pitchFamily="2" charset="-122"/>
            </a:endParaRPr>
          </a:p>
        </p:txBody>
      </p:sp>
      <p:graphicFrame>
        <p:nvGraphicFramePr>
          <p:cNvPr id="5" name="表格 5"/>
          <p:cNvGraphicFramePr>
            <a:graphicFrameLocks noGrp="1"/>
          </p:cNvGraphicFramePr>
          <p:nvPr/>
        </p:nvGraphicFramePr>
        <p:xfrm>
          <a:off x="1763486" y="1574800"/>
          <a:ext cx="8534400" cy="3444240"/>
        </p:xfrm>
        <a:graphic>
          <a:graphicData uri="http://schemas.openxmlformats.org/drawingml/2006/table">
            <a:tbl>
              <a:tblPr firstRow="1" bandRow="1">
                <a:tableStyleId>{5C22544A-7EE6-4342-B048-85BDC9FD1C3A}</a:tableStyleId>
              </a:tblPr>
              <a:tblGrid>
                <a:gridCol w="4332514"/>
                <a:gridCol w="4201886"/>
              </a:tblGrid>
              <a:tr h="370840">
                <a:tc>
                  <a:txBody>
                    <a:bodyPr wrap="square"/>
                    <a:lstStyle/>
                    <a:p>
                      <a:r>
                        <a:rPr lang="zh-CN" altLang="en-US" sz="2800">
                          <a:latin typeface="宋体" panose="02010600030101010101" pitchFamily="2" charset="-122"/>
                          <a:ea typeface="宋体" panose="02010600030101010101" pitchFamily="2" charset="-122"/>
                        </a:rPr>
                        <a:t>待优生刷题误区</a:t>
                      </a:r>
                      <a:endParaRPr lang="zh-CN" altLang="en-US" sz="2800">
                        <a:latin typeface="宋体" panose="02010600030101010101" pitchFamily="2" charset="-122"/>
                        <a:ea typeface="宋体" panose="02010600030101010101" pitchFamily="2" charset="-122"/>
                      </a:endParaRPr>
                    </a:p>
                  </a:txBody>
                  <a:tcPr vert="horz"/>
                </a:tc>
                <a:tc>
                  <a:txBody>
                    <a:bodyPr wrap="square"/>
                    <a:lstStyle/>
                    <a:p>
                      <a:r>
                        <a:rPr lang="zh-CN" altLang="en-US" sz="2800">
                          <a:latin typeface="宋体" panose="02010600030101010101" pitchFamily="2" charset="-122"/>
                          <a:ea typeface="宋体" panose="02010600030101010101" pitchFamily="2" charset="-122"/>
                        </a:rPr>
                        <a:t>优秀生刷题经验</a:t>
                      </a:r>
                      <a:endParaRPr lang="zh-CN" altLang="en-US" sz="2800">
                        <a:latin typeface="宋体" panose="02010600030101010101" pitchFamily="2" charset="-122"/>
                        <a:ea typeface="宋体" panose="02010600030101010101" pitchFamily="2" charset="-122"/>
                      </a:endParaRPr>
                    </a:p>
                  </a:txBody>
                  <a:tcPr vert="horz"/>
                </a:tc>
              </a:tr>
              <a:tr h="370840">
                <a:tc>
                  <a:txBody>
                    <a:bodyPr wrap="square"/>
                    <a:lstStyle/>
                    <a:p>
                      <a:r>
                        <a:rPr lang="zh-CN" altLang="en-US" sz="2800" b="1" i="0" kern="1200">
                          <a:solidFill>
                            <a:schemeClr val="dk1"/>
                          </a:solidFill>
                          <a:effectLst/>
                          <a:latin typeface="宋体" panose="02010600030101010101" pitchFamily="2" charset="-122"/>
                          <a:ea typeface="宋体" panose="02010600030101010101" pitchFamily="2" charset="-122"/>
                          <a:cs typeface="+mn-cs"/>
                        </a:rPr>
                        <a:t>刷对了就行，刷错了伤心</a:t>
                      </a:r>
                      <a:endParaRPr lang="zh-CN" altLang="en-US" sz="2800">
                        <a:latin typeface="宋体" panose="02010600030101010101" pitchFamily="2" charset="-122"/>
                        <a:ea typeface="宋体" panose="02010600030101010101" pitchFamily="2" charset="-122"/>
                      </a:endParaRPr>
                    </a:p>
                  </a:txBody>
                  <a:tcPr vert="horz"/>
                </a:tc>
                <a:tc>
                  <a:txBody>
                    <a:bodyPr wrap="square"/>
                    <a:lstStyle/>
                    <a:p>
                      <a:r>
                        <a:rPr lang="zh-CN" altLang="en-US" sz="2800" b="1" i="0" kern="1200">
                          <a:solidFill>
                            <a:schemeClr val="dk1"/>
                          </a:solidFill>
                          <a:effectLst/>
                          <a:latin typeface="宋体" panose="02010600030101010101" pitchFamily="2" charset="-122"/>
                          <a:ea typeface="宋体" panose="02010600030101010101" pitchFamily="2" charset="-122"/>
                          <a:cs typeface="+mn-cs"/>
                        </a:rPr>
                        <a:t>先学课程再刷题</a:t>
                      </a:r>
                      <a:endParaRPr lang="zh-CN" altLang="en-US" sz="2800">
                        <a:latin typeface="宋体" panose="02010600030101010101" pitchFamily="2" charset="-122"/>
                        <a:ea typeface="宋体" panose="02010600030101010101" pitchFamily="2" charset="-122"/>
                      </a:endParaRPr>
                    </a:p>
                  </a:txBody>
                  <a:tcPr vert="horz"/>
                </a:tc>
              </a:tr>
              <a:tr h="370840">
                <a:tc>
                  <a:txBody>
                    <a:bodyPr wrap="square"/>
                    <a:lstStyle/>
                    <a:p>
                      <a:r>
                        <a:rPr lang="zh-CN" altLang="en-US" sz="2800" b="1" i="0" kern="1200">
                          <a:solidFill>
                            <a:schemeClr val="dk1"/>
                          </a:solidFill>
                          <a:effectLst/>
                          <a:latin typeface="宋体" panose="02010600030101010101" pitchFamily="2" charset="-122"/>
                          <a:ea typeface="宋体" panose="02010600030101010101" pitchFamily="2" charset="-122"/>
                          <a:cs typeface="+mn-cs"/>
                        </a:rPr>
                        <a:t>先刷了再说，刷题百遍，其义自见</a:t>
                      </a:r>
                      <a:endParaRPr lang="zh-CN" altLang="en-US" sz="2800">
                        <a:latin typeface="宋体" panose="02010600030101010101" pitchFamily="2" charset="-122"/>
                        <a:ea typeface="宋体" panose="02010600030101010101" pitchFamily="2" charset="-122"/>
                      </a:endParaRPr>
                    </a:p>
                  </a:txBody>
                  <a:tcPr vert="horz"/>
                </a:tc>
                <a:tc>
                  <a:txBody>
                    <a:bodyPr wrap="square"/>
                    <a:lstStyle/>
                    <a:p>
                      <a:r>
                        <a:rPr lang="zh-CN" altLang="en-US" sz="2800" b="1" i="0" kern="1200">
                          <a:solidFill>
                            <a:schemeClr val="dk1"/>
                          </a:solidFill>
                          <a:effectLst/>
                          <a:latin typeface="宋体" panose="02010600030101010101" pitchFamily="2" charset="-122"/>
                          <a:ea typeface="宋体" panose="02010600030101010101" pitchFamily="2" charset="-122"/>
                          <a:cs typeface="+mn-cs"/>
                        </a:rPr>
                        <a:t>先真题再模拟题</a:t>
                      </a:r>
                      <a:endParaRPr lang="zh-CN" altLang="en-US" sz="2800">
                        <a:latin typeface="宋体" panose="02010600030101010101" pitchFamily="2" charset="-122"/>
                        <a:ea typeface="宋体" panose="02010600030101010101" pitchFamily="2" charset="-122"/>
                      </a:endParaRPr>
                    </a:p>
                  </a:txBody>
                  <a:tcPr vert="horz"/>
                </a:tc>
              </a:tr>
              <a:tr h="370840">
                <a:tc>
                  <a:txBody>
                    <a:bodyPr wrap="square"/>
                    <a:lstStyle/>
                    <a:p>
                      <a:r>
                        <a:rPr lang="zh-CN" altLang="en-US" sz="2800" b="1" i="0" kern="1200">
                          <a:solidFill>
                            <a:schemeClr val="dk1"/>
                          </a:solidFill>
                          <a:effectLst/>
                          <a:latin typeface="宋体" panose="02010600030101010101" pitchFamily="2" charset="-122"/>
                          <a:ea typeface="宋体" panose="02010600030101010101" pitchFamily="2" charset="-122"/>
                          <a:cs typeface="+mn-cs"/>
                        </a:rPr>
                        <a:t>什么都刷一点，分数才会高一点</a:t>
                      </a:r>
                      <a:endParaRPr lang="zh-CN" altLang="en-US" sz="2800">
                        <a:latin typeface="宋体" panose="02010600030101010101" pitchFamily="2" charset="-122"/>
                        <a:ea typeface="宋体" panose="02010600030101010101" pitchFamily="2" charset="-122"/>
                      </a:endParaRPr>
                    </a:p>
                  </a:txBody>
                  <a:tcPr vert="horz"/>
                </a:tc>
                <a:tc>
                  <a:txBody>
                    <a:bodyPr wrap="square"/>
                    <a:lstStyle/>
                    <a:p>
                      <a:r>
                        <a:rPr lang="zh-CN" altLang="en-US" sz="2800" b="1" i="0" kern="1200">
                          <a:solidFill>
                            <a:schemeClr val="dk1"/>
                          </a:solidFill>
                          <a:effectLst/>
                          <a:latin typeface="宋体" panose="02010600030101010101" pitchFamily="2" charset="-122"/>
                          <a:ea typeface="宋体" panose="02010600030101010101" pitchFamily="2" charset="-122"/>
                          <a:cs typeface="+mn-cs"/>
                        </a:rPr>
                        <a:t>先质量再数量</a:t>
                      </a:r>
                      <a:endParaRPr lang="zh-CN" altLang="en-US" sz="2800">
                        <a:latin typeface="宋体" panose="02010600030101010101" pitchFamily="2" charset="-122"/>
                        <a:ea typeface="宋体" panose="02010600030101010101" pitchFamily="2" charset="-122"/>
                      </a:endParaRPr>
                    </a:p>
                  </a:txBody>
                  <a:tcPr vert="horz"/>
                </a:tc>
              </a:tr>
              <a:tr h="370840">
                <a:tc>
                  <a:txBody>
                    <a:bodyPr wrap="square"/>
                    <a:lstStyle/>
                    <a:p>
                      <a:endParaRPr lang="zh-CN" altLang="en-US" sz="2800">
                        <a:latin typeface="宋体" panose="02010600030101010101" pitchFamily="2" charset="-122"/>
                        <a:ea typeface="宋体" panose="02010600030101010101" pitchFamily="2" charset="-122"/>
                      </a:endParaRPr>
                    </a:p>
                  </a:txBody>
                  <a:tcPr vert="horz"/>
                </a:tc>
                <a:tc>
                  <a:txBody>
                    <a:bodyPr wrap="square"/>
                    <a:lstStyle/>
                    <a:p>
                      <a:r>
                        <a:rPr lang="zh-CN" altLang="en-US" sz="2800" b="1" i="0" kern="1200">
                          <a:solidFill>
                            <a:schemeClr val="dk1"/>
                          </a:solidFill>
                          <a:effectLst/>
                          <a:latin typeface="宋体" panose="02010600030101010101" pitchFamily="2" charset="-122"/>
                          <a:ea typeface="宋体" panose="02010600030101010101" pitchFamily="2" charset="-122"/>
                          <a:cs typeface="+mn-cs"/>
                        </a:rPr>
                        <a:t>用好试题收藏和错题集</a:t>
                      </a:r>
                      <a:endParaRPr lang="zh-CN" altLang="en-US" sz="2800">
                        <a:latin typeface="宋体" panose="02010600030101010101" pitchFamily="2" charset="-122"/>
                        <a:ea typeface="宋体" panose="02010600030101010101" pitchFamily="2" charset="-122"/>
                      </a:endParaRPr>
                    </a:p>
                  </a:txBody>
                  <a:tcPr vert="horz"/>
                </a:tc>
              </a:tr>
            </a:tbl>
          </a:graphicData>
        </a:graphic>
      </p:graphicFrame>
      <p:sp>
        <p:nvSpPr>
          <p:cNvPr id="7" name="文本框 6"/>
          <p:cNvSpPr txBox="1"/>
          <p:nvPr/>
        </p:nvSpPr>
        <p:spPr>
          <a:xfrm>
            <a:off x="1534887" y="5421088"/>
            <a:ext cx="7447068" cy="646331"/>
          </a:xfrm>
          <a:prstGeom prst="rect">
            <a:avLst/>
          </a:prstGeom>
          <a:solidFill>
            <a:srgbClr val="FFC000"/>
          </a:solidFill>
        </p:spPr>
        <p:txBody>
          <a:bodyPr wrap="square" rtlCol="0">
            <a:spAutoFit/>
          </a:bodyPr>
          <a:lstStyle/>
          <a:p>
            <a:r>
              <a:rPr lang="zh-CN" altLang="en-US" sz="3600" b="1">
                <a:solidFill>
                  <a:prstClr val="black"/>
                </a:solidFill>
              </a:rPr>
              <a:t>优秀生们永远在做自己需要做的题</a:t>
            </a:r>
            <a:endParaRPr lang="zh-CN" altLang="en-US" sz="3600">
              <a:solidFill>
                <a:prstClr val="black"/>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3.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tretch>
            <a:fillRect/>
          </a:stretch>
        </a:blipFill>
        <a:effectLst/>
      </p:bgPr>
    </p:bg>
    <p:spTree>
      <p:nvGrpSpPr>
        <p:cNvPr id="1" name=""/>
        <p:cNvGrpSpPr/>
        <p:nvPr/>
      </p:nvGrpSpPr>
      <p:grpSpPr>
        <a:xfrm>
          <a:off x="0" y="0"/>
          <a:ext cx="0" cy="0"/>
          <a:chOff x="0" y="0"/>
          <a:chExt cx="0" cy="0"/>
        </a:xfrm>
      </p:grpSpPr>
      <p:graphicFrame>
        <p:nvGraphicFramePr>
          <p:cNvPr id="3" name="表格 3"/>
          <p:cNvGraphicFramePr>
            <a:graphicFrameLocks noGrp="1"/>
          </p:cNvGraphicFramePr>
          <p:nvPr/>
        </p:nvGraphicFramePr>
        <p:xfrm>
          <a:off x="1044121" y="884004"/>
          <a:ext cx="10352314" cy="4773797"/>
        </p:xfrm>
        <a:graphic>
          <a:graphicData uri="http://schemas.openxmlformats.org/drawingml/2006/table">
            <a:tbl>
              <a:tblPr firstRow="1" bandRow="1">
                <a:tableStyleId>{5C22544A-7EE6-4342-B048-85BDC9FD1C3A}</a:tableStyleId>
              </a:tblPr>
              <a:tblGrid>
                <a:gridCol w="2278434"/>
                <a:gridCol w="8073880"/>
              </a:tblGrid>
              <a:tr h="646127">
                <a:tc>
                  <a:txBody>
                    <a:bodyPr wrap="square"/>
                    <a:lstStyle/>
                    <a:p>
                      <a:pPr algn="ctr"/>
                      <a:r>
                        <a:rPr lang="zh-CN" altLang="en-US" sz="3600"/>
                        <a:t>第一层级</a:t>
                      </a:r>
                      <a:endParaRPr lang="zh-CN" altLang="en-US" sz="3600"/>
                    </a:p>
                  </a:txBody>
                  <a:tcPr vert="horz"/>
                </a:tc>
                <a:tc>
                  <a:txBody>
                    <a:bodyPr wrap="square"/>
                    <a:lstStyle/>
                    <a:p>
                      <a:pPr>
                        <a:lnSpc>
                          <a:spcPct val="130000"/>
                        </a:lnSpc>
                      </a:pPr>
                      <a:r>
                        <a:rPr lang="zh-CN" altLang="en-US" sz="3200"/>
                        <a:t>紧扣教材，基础再现</a:t>
                      </a:r>
                      <a:endParaRPr lang="en-US" altLang="zh-CN" sz="3200"/>
                    </a:p>
                    <a:p>
                      <a:pPr>
                        <a:lnSpc>
                          <a:spcPct val="130000"/>
                        </a:lnSpc>
                      </a:pPr>
                      <a:r>
                        <a:rPr lang="en-US" altLang="zh-CN" sz="3200"/>
                        <a:t>        ——</a:t>
                      </a:r>
                      <a:r>
                        <a:rPr lang="zh-CN" altLang="en-US" sz="3200"/>
                        <a:t>知识不变，角度不变（举一练三）</a:t>
                      </a:r>
                      <a:endParaRPr lang="zh-CN" altLang="en-US" sz="3200"/>
                    </a:p>
                  </a:txBody>
                  <a:tcPr vert="horz"/>
                </a:tc>
              </a:tr>
              <a:tr h="544286">
                <a:tc>
                  <a:txBody>
                    <a:bodyPr wrap="square"/>
                    <a:lstStyle/>
                    <a:p>
                      <a:pPr algn="ctr"/>
                      <a:r>
                        <a:rPr lang="zh-CN" altLang="en-US" sz="3600"/>
                        <a:t>第二层级</a:t>
                      </a:r>
                      <a:endParaRPr lang="zh-CN" altLang="en-US" sz="3600"/>
                    </a:p>
                  </a:txBody>
                  <a:tcPr vert="horz">
                    <a:solidFill>
                      <a:srgbClr val="92D050"/>
                    </a:solidFill>
                  </a:tcPr>
                </a:tc>
                <a:tc>
                  <a:txBody>
                    <a:bodyPr wrap="square"/>
                    <a:lstStyle/>
                    <a:p>
                      <a:pPr>
                        <a:lnSpc>
                          <a:spcPct val="130000"/>
                        </a:lnSpc>
                      </a:pPr>
                      <a:r>
                        <a:rPr lang="zh-CN" altLang="en-US" sz="3200"/>
                        <a:t>变换角度，视角拓展</a:t>
                      </a:r>
                      <a:endParaRPr lang="en-US" altLang="zh-CN" sz="3200"/>
                    </a:p>
                    <a:p>
                      <a:pPr>
                        <a:lnSpc>
                          <a:spcPct val="130000"/>
                        </a:lnSpc>
                      </a:pPr>
                      <a:r>
                        <a:rPr lang="en-US" altLang="zh-CN" sz="3200"/>
                        <a:t>        ——</a:t>
                      </a:r>
                      <a:r>
                        <a:rPr lang="zh-CN" altLang="en-US" sz="3200"/>
                        <a:t>知识不变，角度稍变（举一反三）</a:t>
                      </a:r>
                      <a:endParaRPr lang="zh-CN" altLang="en-US" sz="3200"/>
                    </a:p>
                  </a:txBody>
                  <a:tcPr vert="horz">
                    <a:solidFill>
                      <a:srgbClr val="92D050"/>
                    </a:solidFill>
                  </a:tcPr>
                </a:tc>
              </a:tr>
              <a:tr h="1171061">
                <a:tc>
                  <a:txBody>
                    <a:bodyPr wrap="square"/>
                    <a:lstStyle/>
                    <a:p>
                      <a:pPr algn="ctr"/>
                      <a:r>
                        <a:rPr lang="zh-CN" altLang="en-US" sz="2000">
                          <a:latin typeface="宋体" panose="02010600030101010101" pitchFamily="2" charset="-122"/>
                          <a:ea typeface="宋体" panose="02010600030101010101" pitchFamily="2" charset="-122"/>
                        </a:rPr>
                        <a:t>第三层级</a:t>
                      </a:r>
                      <a:endParaRPr lang="zh-CN" altLang="en-US" sz="2000">
                        <a:latin typeface="宋体" panose="02010600030101010101" pitchFamily="2" charset="-122"/>
                        <a:ea typeface="宋体" panose="02010600030101010101" pitchFamily="2" charset="-122"/>
                      </a:endParaRPr>
                    </a:p>
                  </a:txBody>
                  <a:tcPr vert="horz">
                    <a:solidFill>
                      <a:srgbClr val="FFFF00"/>
                    </a:solidFill>
                  </a:tcPr>
                </a:tc>
                <a:tc>
                  <a:txBody>
                    <a:bodyPr wrap="square"/>
                    <a:lstStyle/>
                    <a:p>
                      <a:pPr>
                        <a:lnSpc>
                          <a:spcPct val="130000"/>
                        </a:lnSpc>
                      </a:pPr>
                      <a:r>
                        <a:rPr lang="zh-CN" altLang="en-US" sz="2000">
                          <a:latin typeface="宋体" panose="02010600030101010101" pitchFamily="2" charset="-122"/>
                          <a:ea typeface="宋体" panose="02010600030101010101" pitchFamily="2" charset="-122"/>
                        </a:rPr>
                        <a:t>变通教材，高度提升</a:t>
                      </a:r>
                      <a:endParaRPr lang="en-US" altLang="zh-CN" sz="2000">
                        <a:latin typeface="宋体" panose="02010600030101010101" pitchFamily="2" charset="-122"/>
                        <a:ea typeface="宋体" panose="02010600030101010101" pitchFamily="2" charset="-122"/>
                      </a:endParaRPr>
                    </a:p>
                    <a:p>
                      <a:pPr>
                        <a:lnSpc>
                          <a:spcPct val="130000"/>
                        </a:lnSpc>
                      </a:pPr>
                      <a:r>
                        <a:rPr lang="en-US" altLang="zh-CN" sz="2000">
                          <a:latin typeface="宋体" panose="02010600030101010101" pitchFamily="2" charset="-122"/>
                          <a:ea typeface="宋体" panose="02010600030101010101" pitchFamily="2" charset="-122"/>
                        </a:rPr>
                        <a:t>        ——</a:t>
                      </a:r>
                      <a:r>
                        <a:rPr lang="zh-CN" altLang="en-US" sz="2000">
                          <a:latin typeface="宋体" panose="02010600030101010101" pitchFamily="2" charset="-122"/>
                          <a:ea typeface="宋体" panose="02010600030101010101" pitchFamily="2" charset="-122"/>
                        </a:rPr>
                        <a:t>知识外联，角度创新（整三为一）</a:t>
                      </a:r>
                      <a:endParaRPr lang="zh-CN" altLang="en-US" sz="2000">
                        <a:latin typeface="宋体" panose="02010600030101010101" pitchFamily="2" charset="-122"/>
                        <a:ea typeface="宋体" panose="02010600030101010101" pitchFamily="2" charset="-122"/>
                      </a:endParaRPr>
                    </a:p>
                  </a:txBody>
                  <a:tcPr vert="horz">
                    <a:solidFill>
                      <a:srgbClr val="FFFF00"/>
                    </a:solidFill>
                  </a:tcPr>
                </a:tc>
              </a:tr>
              <a:tr h="370840">
                <a:tc>
                  <a:txBody>
                    <a:bodyPr wrap="square"/>
                    <a:lstStyle/>
                    <a:p>
                      <a:pPr algn="ctr"/>
                      <a:r>
                        <a:rPr lang="zh-CN" altLang="en-US" sz="2000">
                          <a:latin typeface="宋体" panose="02010600030101010101" pitchFamily="2" charset="-122"/>
                          <a:ea typeface="宋体" panose="02010600030101010101" pitchFamily="2" charset="-122"/>
                        </a:rPr>
                        <a:t>第四层级</a:t>
                      </a:r>
                      <a:endParaRPr lang="zh-CN" altLang="en-US" sz="2000">
                        <a:latin typeface="宋体" panose="02010600030101010101" pitchFamily="2" charset="-122"/>
                        <a:ea typeface="宋体" panose="02010600030101010101" pitchFamily="2" charset="-122"/>
                      </a:endParaRPr>
                    </a:p>
                  </a:txBody>
                  <a:tcPr vert="horz">
                    <a:solidFill>
                      <a:srgbClr val="FFC000"/>
                    </a:solidFill>
                  </a:tcPr>
                </a:tc>
                <a:tc>
                  <a:txBody>
                    <a:bodyPr wrap="square"/>
                    <a:lstStyle/>
                    <a:p>
                      <a:pPr>
                        <a:lnSpc>
                          <a:spcPct val="130000"/>
                        </a:lnSpc>
                      </a:pPr>
                      <a:r>
                        <a:rPr lang="zh-CN" altLang="en-US" sz="2000">
                          <a:latin typeface="宋体" panose="02010600030101010101" pitchFamily="2" charset="-122"/>
                          <a:ea typeface="宋体" panose="02010600030101010101" pitchFamily="2" charset="-122"/>
                        </a:rPr>
                        <a:t>思路转换，能力综合</a:t>
                      </a:r>
                      <a:endParaRPr lang="en-US" altLang="zh-CN" sz="2000">
                        <a:latin typeface="宋体" panose="02010600030101010101" pitchFamily="2" charset="-122"/>
                        <a:ea typeface="宋体" panose="02010600030101010101" pitchFamily="2" charset="-122"/>
                      </a:endParaRPr>
                    </a:p>
                    <a:p>
                      <a:pPr>
                        <a:lnSpc>
                          <a:spcPct val="130000"/>
                        </a:lnSpc>
                      </a:pPr>
                      <a:r>
                        <a:rPr lang="en-US" altLang="zh-CN" sz="2000">
                          <a:latin typeface="宋体" panose="02010600030101010101" pitchFamily="2" charset="-122"/>
                          <a:ea typeface="宋体" panose="02010600030101010101" pitchFamily="2" charset="-122"/>
                        </a:rPr>
                        <a:t>        ——</a:t>
                      </a:r>
                      <a:r>
                        <a:rPr lang="zh-CN" altLang="en-US" sz="2000">
                          <a:latin typeface="宋体" panose="02010600030101010101" pitchFamily="2" charset="-122"/>
                          <a:ea typeface="宋体" panose="02010600030101010101" pitchFamily="2" charset="-122"/>
                        </a:rPr>
                        <a:t>繁简转化，思维拆分（化一为三）</a:t>
                      </a:r>
                      <a:endParaRPr lang="zh-CN" altLang="en-US" sz="2000">
                        <a:latin typeface="宋体" panose="02010600030101010101" pitchFamily="2" charset="-122"/>
                        <a:ea typeface="宋体" panose="02010600030101010101" pitchFamily="2" charset="-122"/>
                      </a:endParaRPr>
                    </a:p>
                  </a:txBody>
                  <a:tcPr vert="horz">
                    <a:solidFill>
                      <a:srgbClr val="FFC000"/>
                    </a:solidFill>
                  </a:tcPr>
                </a:tc>
              </a:tr>
            </a:tbl>
          </a:graphicData>
        </a:graphic>
      </p:graphicFrame>
      <p:graphicFrame>
        <p:nvGraphicFramePr>
          <p:cNvPr id="6" name="表格 3"/>
          <p:cNvGraphicFramePr>
            <a:graphicFrameLocks noGrp="1"/>
          </p:cNvGraphicFramePr>
          <p:nvPr/>
        </p:nvGraphicFramePr>
        <p:xfrm>
          <a:off x="1115373" y="1093602"/>
          <a:ext cx="10352314" cy="3535680"/>
        </p:xfrm>
        <a:graphic>
          <a:graphicData uri="http://schemas.openxmlformats.org/drawingml/2006/table">
            <a:tbl>
              <a:tblPr firstRow="1" bandRow="1">
                <a:tableStyleId>{5C22544A-7EE6-4342-B048-85BDC9FD1C3A}</a:tableStyleId>
              </a:tblPr>
              <a:tblGrid>
                <a:gridCol w="2278434"/>
                <a:gridCol w="8073880"/>
              </a:tblGrid>
              <a:tr h="646127">
                <a:tc>
                  <a:txBody>
                    <a:bodyPr wrap="square"/>
                    <a:lstStyle/>
                    <a:p>
                      <a:pPr algn="ctr"/>
                      <a:r>
                        <a:rPr lang="zh-CN" altLang="en-US" sz="2000">
                          <a:latin typeface="宋体" panose="02010600030101010101" pitchFamily="2" charset="-122"/>
                          <a:ea typeface="宋体" panose="02010600030101010101" pitchFamily="2" charset="-122"/>
                        </a:rPr>
                        <a:t>第一层级</a:t>
                      </a:r>
                      <a:endParaRPr lang="zh-CN" altLang="en-US" sz="2000">
                        <a:latin typeface="宋体" panose="02010600030101010101" pitchFamily="2" charset="-122"/>
                        <a:ea typeface="宋体" panose="02010600030101010101" pitchFamily="2" charset="-122"/>
                      </a:endParaRPr>
                    </a:p>
                  </a:txBody>
                  <a:tcPr vert="horz"/>
                </a:tc>
                <a:tc>
                  <a:txBody>
                    <a:bodyPr wrap="square"/>
                    <a:lstStyle/>
                    <a:p>
                      <a:pPr>
                        <a:lnSpc>
                          <a:spcPct val="130000"/>
                        </a:lnSpc>
                      </a:pPr>
                      <a:r>
                        <a:rPr lang="zh-CN" altLang="en-US" sz="2000">
                          <a:latin typeface="宋体" panose="02010600030101010101" pitchFamily="2" charset="-122"/>
                          <a:ea typeface="宋体" panose="02010600030101010101" pitchFamily="2" charset="-122"/>
                        </a:rPr>
                        <a:t>紧扣教材，基础再现</a:t>
                      </a:r>
                      <a:endParaRPr lang="en-US" altLang="zh-CN" sz="2000">
                        <a:latin typeface="宋体" panose="02010600030101010101" pitchFamily="2" charset="-122"/>
                        <a:ea typeface="宋体" panose="02010600030101010101" pitchFamily="2" charset="-122"/>
                      </a:endParaRPr>
                    </a:p>
                    <a:p>
                      <a:pPr>
                        <a:lnSpc>
                          <a:spcPct val="130000"/>
                        </a:lnSpc>
                      </a:pPr>
                      <a:r>
                        <a:rPr lang="en-US" altLang="zh-CN" sz="2000">
                          <a:latin typeface="宋体" panose="02010600030101010101" pitchFamily="2" charset="-122"/>
                          <a:ea typeface="宋体" panose="02010600030101010101" pitchFamily="2" charset="-122"/>
                        </a:rPr>
                        <a:t>        ——</a:t>
                      </a:r>
                      <a:r>
                        <a:rPr lang="zh-CN" altLang="en-US" sz="2000">
                          <a:latin typeface="宋体" panose="02010600030101010101" pitchFamily="2" charset="-122"/>
                          <a:ea typeface="宋体" panose="02010600030101010101" pitchFamily="2" charset="-122"/>
                        </a:rPr>
                        <a:t>知识不变，角度不变（举一练三）</a:t>
                      </a:r>
                      <a:endParaRPr lang="zh-CN" altLang="en-US" sz="2000">
                        <a:latin typeface="宋体" panose="02010600030101010101" pitchFamily="2" charset="-122"/>
                        <a:ea typeface="宋体" panose="02010600030101010101" pitchFamily="2" charset="-122"/>
                      </a:endParaRPr>
                    </a:p>
                  </a:txBody>
                  <a:tcPr vert="horz"/>
                </a:tc>
              </a:tr>
              <a:tr h="544286">
                <a:tc>
                  <a:txBody>
                    <a:bodyPr wrap="square"/>
                    <a:lstStyle/>
                    <a:p>
                      <a:pPr algn="ctr"/>
                      <a:r>
                        <a:rPr lang="zh-CN" altLang="en-US" sz="2000">
                          <a:latin typeface="宋体" panose="02010600030101010101" pitchFamily="2" charset="-122"/>
                          <a:ea typeface="宋体" panose="02010600030101010101" pitchFamily="2" charset="-122"/>
                        </a:rPr>
                        <a:t>第二层级</a:t>
                      </a:r>
                      <a:endParaRPr lang="zh-CN" altLang="en-US" sz="2000">
                        <a:latin typeface="宋体" panose="02010600030101010101" pitchFamily="2" charset="-122"/>
                        <a:ea typeface="宋体" panose="02010600030101010101" pitchFamily="2" charset="-122"/>
                      </a:endParaRPr>
                    </a:p>
                  </a:txBody>
                  <a:tcPr vert="horz">
                    <a:solidFill>
                      <a:srgbClr val="92D050"/>
                    </a:solidFill>
                  </a:tcPr>
                </a:tc>
                <a:tc>
                  <a:txBody>
                    <a:bodyPr wrap="square"/>
                    <a:lstStyle/>
                    <a:p>
                      <a:pPr>
                        <a:lnSpc>
                          <a:spcPct val="130000"/>
                        </a:lnSpc>
                      </a:pPr>
                      <a:r>
                        <a:rPr lang="zh-CN" altLang="en-US" sz="2000">
                          <a:latin typeface="宋体" panose="02010600030101010101" pitchFamily="2" charset="-122"/>
                          <a:ea typeface="宋体" panose="02010600030101010101" pitchFamily="2" charset="-122"/>
                        </a:rPr>
                        <a:t>变换角度，视角拓展</a:t>
                      </a:r>
                      <a:endParaRPr lang="en-US" altLang="zh-CN" sz="2000">
                        <a:latin typeface="宋体" panose="02010600030101010101" pitchFamily="2" charset="-122"/>
                        <a:ea typeface="宋体" panose="02010600030101010101" pitchFamily="2" charset="-122"/>
                      </a:endParaRPr>
                    </a:p>
                    <a:p>
                      <a:pPr>
                        <a:lnSpc>
                          <a:spcPct val="130000"/>
                        </a:lnSpc>
                      </a:pPr>
                      <a:r>
                        <a:rPr lang="en-US" altLang="zh-CN" sz="2000">
                          <a:latin typeface="宋体" panose="02010600030101010101" pitchFamily="2" charset="-122"/>
                          <a:ea typeface="宋体" panose="02010600030101010101" pitchFamily="2" charset="-122"/>
                        </a:rPr>
                        <a:t>        ——</a:t>
                      </a:r>
                      <a:r>
                        <a:rPr lang="zh-CN" altLang="en-US" sz="2000">
                          <a:latin typeface="宋体" panose="02010600030101010101" pitchFamily="2" charset="-122"/>
                          <a:ea typeface="宋体" panose="02010600030101010101" pitchFamily="2" charset="-122"/>
                        </a:rPr>
                        <a:t>知识不变，角度稍变（举一反三）</a:t>
                      </a:r>
                      <a:endParaRPr lang="zh-CN" altLang="en-US" sz="2000">
                        <a:latin typeface="宋体" panose="02010600030101010101" pitchFamily="2" charset="-122"/>
                        <a:ea typeface="宋体" panose="02010600030101010101" pitchFamily="2" charset="-122"/>
                      </a:endParaRPr>
                    </a:p>
                  </a:txBody>
                  <a:tcPr vert="horz">
                    <a:solidFill>
                      <a:srgbClr val="92D050"/>
                    </a:solidFill>
                  </a:tcPr>
                </a:tc>
              </a:tr>
              <a:tr h="370840">
                <a:tc>
                  <a:txBody>
                    <a:bodyPr wrap="square"/>
                    <a:lstStyle/>
                    <a:p>
                      <a:pPr algn="ctr"/>
                      <a:r>
                        <a:rPr lang="zh-CN" altLang="en-US" sz="2000">
                          <a:latin typeface="宋体" panose="02010600030101010101" pitchFamily="2" charset="-122"/>
                          <a:ea typeface="宋体" panose="02010600030101010101" pitchFamily="2" charset="-122"/>
                        </a:rPr>
                        <a:t>第三层级</a:t>
                      </a:r>
                      <a:endParaRPr lang="zh-CN" altLang="en-US" sz="2000">
                        <a:latin typeface="宋体" panose="02010600030101010101" pitchFamily="2" charset="-122"/>
                        <a:ea typeface="宋体" panose="02010600030101010101" pitchFamily="2" charset="-122"/>
                      </a:endParaRPr>
                    </a:p>
                  </a:txBody>
                  <a:tcPr vert="horz">
                    <a:solidFill>
                      <a:srgbClr val="FFFF00"/>
                    </a:solidFill>
                  </a:tcPr>
                </a:tc>
                <a:tc>
                  <a:txBody>
                    <a:bodyPr wrap="square"/>
                    <a:lstStyle/>
                    <a:p>
                      <a:pPr>
                        <a:lnSpc>
                          <a:spcPct val="130000"/>
                        </a:lnSpc>
                      </a:pPr>
                      <a:r>
                        <a:rPr lang="zh-CN" altLang="en-US" sz="2000">
                          <a:latin typeface="宋体" panose="02010600030101010101" pitchFamily="2" charset="-122"/>
                          <a:ea typeface="宋体" panose="02010600030101010101" pitchFamily="2" charset="-122"/>
                        </a:rPr>
                        <a:t>变通教材，高度提升</a:t>
                      </a:r>
                      <a:endParaRPr lang="en-US" altLang="zh-CN" sz="2000">
                        <a:latin typeface="宋体" panose="02010600030101010101" pitchFamily="2" charset="-122"/>
                        <a:ea typeface="宋体" panose="02010600030101010101" pitchFamily="2" charset="-122"/>
                      </a:endParaRPr>
                    </a:p>
                    <a:p>
                      <a:pPr>
                        <a:lnSpc>
                          <a:spcPct val="130000"/>
                        </a:lnSpc>
                      </a:pPr>
                      <a:r>
                        <a:rPr lang="en-US" altLang="zh-CN" sz="2000">
                          <a:latin typeface="宋体" panose="02010600030101010101" pitchFamily="2" charset="-122"/>
                          <a:ea typeface="宋体" panose="02010600030101010101" pitchFamily="2" charset="-122"/>
                        </a:rPr>
                        <a:t>        ——</a:t>
                      </a:r>
                      <a:r>
                        <a:rPr lang="zh-CN" altLang="en-US" sz="2000">
                          <a:latin typeface="宋体" panose="02010600030101010101" pitchFamily="2" charset="-122"/>
                          <a:ea typeface="宋体" panose="02010600030101010101" pitchFamily="2" charset="-122"/>
                        </a:rPr>
                        <a:t>知识外联，角度创新（整三为一）</a:t>
                      </a:r>
                      <a:endParaRPr lang="zh-CN" altLang="en-US" sz="2000">
                        <a:latin typeface="宋体" panose="02010600030101010101" pitchFamily="2" charset="-122"/>
                        <a:ea typeface="宋体" panose="02010600030101010101" pitchFamily="2" charset="-122"/>
                      </a:endParaRPr>
                    </a:p>
                  </a:txBody>
                  <a:tcPr vert="horz">
                    <a:solidFill>
                      <a:srgbClr val="FFFF00"/>
                    </a:solidFill>
                  </a:tcPr>
                </a:tc>
              </a:tr>
              <a:tr h="370840">
                <a:tc>
                  <a:txBody>
                    <a:bodyPr wrap="square"/>
                    <a:lstStyle/>
                    <a:p>
                      <a:pPr algn="ctr"/>
                      <a:r>
                        <a:rPr lang="zh-CN" altLang="en-US" sz="2000">
                          <a:latin typeface="宋体" panose="02010600030101010101" pitchFamily="2" charset="-122"/>
                          <a:ea typeface="宋体" panose="02010600030101010101" pitchFamily="2" charset="-122"/>
                        </a:rPr>
                        <a:t>第四层级</a:t>
                      </a:r>
                      <a:endParaRPr lang="zh-CN" altLang="en-US" sz="2000">
                        <a:latin typeface="宋体" panose="02010600030101010101" pitchFamily="2" charset="-122"/>
                        <a:ea typeface="宋体" panose="02010600030101010101" pitchFamily="2" charset="-122"/>
                      </a:endParaRPr>
                    </a:p>
                  </a:txBody>
                  <a:tcPr vert="horz">
                    <a:solidFill>
                      <a:srgbClr val="FFC000"/>
                    </a:solidFill>
                  </a:tcPr>
                </a:tc>
                <a:tc>
                  <a:txBody>
                    <a:bodyPr wrap="square"/>
                    <a:lstStyle/>
                    <a:p>
                      <a:pPr>
                        <a:lnSpc>
                          <a:spcPct val="130000"/>
                        </a:lnSpc>
                      </a:pPr>
                      <a:r>
                        <a:rPr lang="zh-CN" altLang="en-US" sz="2000">
                          <a:latin typeface="宋体" panose="02010600030101010101" pitchFamily="2" charset="-122"/>
                          <a:ea typeface="宋体" panose="02010600030101010101" pitchFamily="2" charset="-122"/>
                        </a:rPr>
                        <a:t>思路转换，能力综合</a:t>
                      </a:r>
                      <a:endParaRPr lang="en-US" altLang="zh-CN" sz="2000">
                        <a:latin typeface="宋体" panose="02010600030101010101" pitchFamily="2" charset="-122"/>
                        <a:ea typeface="宋体" panose="02010600030101010101" pitchFamily="2" charset="-122"/>
                      </a:endParaRPr>
                    </a:p>
                    <a:p>
                      <a:pPr>
                        <a:lnSpc>
                          <a:spcPct val="130000"/>
                        </a:lnSpc>
                      </a:pPr>
                      <a:r>
                        <a:rPr lang="en-US" altLang="zh-CN" sz="2000">
                          <a:latin typeface="宋体" panose="02010600030101010101" pitchFamily="2" charset="-122"/>
                          <a:ea typeface="宋体" panose="02010600030101010101" pitchFamily="2" charset="-122"/>
                        </a:rPr>
                        <a:t>        ——</a:t>
                      </a:r>
                      <a:r>
                        <a:rPr lang="zh-CN" altLang="en-US" sz="2000">
                          <a:latin typeface="宋体" panose="02010600030101010101" pitchFamily="2" charset="-122"/>
                          <a:ea typeface="宋体" panose="02010600030101010101" pitchFamily="2" charset="-122"/>
                        </a:rPr>
                        <a:t>繁简转化，思维拆分（化一为三）</a:t>
                      </a:r>
                      <a:endParaRPr lang="zh-CN" altLang="en-US" sz="2000">
                        <a:latin typeface="宋体" panose="02010600030101010101" pitchFamily="2" charset="-122"/>
                        <a:ea typeface="宋体" panose="02010600030101010101" pitchFamily="2" charset="-122"/>
                      </a:endParaRPr>
                    </a:p>
                  </a:txBody>
                  <a:tcPr vert="horz">
                    <a:solidFill>
                      <a:srgbClr val="FFC000"/>
                    </a:solidFill>
                  </a:tcPr>
                </a:tc>
              </a:tr>
            </a:tbl>
          </a:graphicData>
        </a:graphic>
      </p:graphicFrame>
      <p:sp>
        <p:nvSpPr>
          <p:cNvPr id="5" name="灯片编号占位符 4"/>
          <p:cNvSpPr>
            <a:spLocks noGrp="1"/>
          </p:cNvSpPr>
          <p:nvPr>
            <p:ph type="sldNum" sz="quarter" idx="12"/>
          </p:nvPr>
        </p:nvSpPr>
        <p:spPr/>
        <p:txBody>
          <a:bodyPr/>
          <a:lstStyle/>
          <a:p>
            <a:fld id="{EEC7368F-2F8C-4654-ABC4-00ED1FD15CEC}"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1367561" y="843756"/>
            <a:ext cx="9697836" cy="5170488"/>
          </a:xfrm>
          <a:prstGeom prst="rect">
            <a:avLst/>
          </a:prstGeom>
        </p:spPr>
        <p:txBody>
          <a:bodyPr wrap="square">
            <a:spAutoFit/>
          </a:bodyPr>
          <a:lstStyle/>
          <a:p>
            <a:pPr>
              <a:lnSpc>
                <a:spcPct val="150000"/>
              </a:lnSpc>
              <a:spcAft>
                <a:spcPct val="0"/>
              </a:spcAft>
              <a:defRPr/>
            </a:pPr>
            <a:r>
              <a:rPr lang="en-US" altLang="zh-CN" sz="2800" b="1" kern="100">
                <a:solidFill>
                  <a:srgbClr val="C00000"/>
                </a:solidFill>
                <a:latin typeface="宋体" panose="02010600030101010101" pitchFamily="2" charset="-122"/>
                <a:ea typeface="宋体" panose="02010600030101010101" pitchFamily="2" charset="-122"/>
                <a:cs typeface="Times New Roman" panose="02020603050405020304" pitchFamily="18" charset="0"/>
              </a:rPr>
              <a:t>2. </a:t>
            </a:r>
            <a:r>
              <a:rPr lang="zh-CN" altLang="zh-CN" sz="2800" b="1" kern="100">
                <a:solidFill>
                  <a:srgbClr val="C00000"/>
                </a:solidFill>
                <a:latin typeface="宋体" panose="02010600030101010101" pitchFamily="2" charset="-122"/>
                <a:ea typeface="宋体" panose="02010600030101010101" pitchFamily="2" charset="-122"/>
                <a:cs typeface="Times New Roman" panose="02020603050405020304" pitchFamily="18" charset="0"/>
              </a:rPr>
              <a:t>科学使用“试卷细目表”，积极推行“一卷两考”</a:t>
            </a:r>
            <a:endParaRPr lang="zh-CN" altLang="zh-CN" sz="2000" kern="100">
              <a:solidFill>
                <a:prstClr val="black"/>
              </a:solidFill>
              <a:latin typeface="宋体" panose="02010600030101010101" pitchFamily="2" charset="-122"/>
              <a:ea typeface="宋体" panose="02010600030101010101" pitchFamily="2" charset="-122"/>
              <a:cs typeface="Times New Roman" panose="02020603050405020304" pitchFamily="18" charset="0"/>
            </a:endParaRPr>
          </a:p>
          <a:p>
            <a:pPr indent="612140" algn="just">
              <a:lnSpc>
                <a:spcPct val="150000"/>
              </a:lnSpc>
              <a:spcAft>
                <a:spcPct val="0"/>
              </a:spcAft>
              <a:defRPr/>
            </a:pPr>
            <a:r>
              <a:rPr lang="zh-CN" altLang="zh-CN" sz="2400" b="1" kern="100">
                <a:solidFill>
                  <a:prstClr val="black"/>
                </a:solidFill>
                <a:latin typeface="宋体" panose="02010600030101010101" pitchFamily="2" charset="-122"/>
                <a:ea typeface="宋体" panose="02010600030101010101" pitchFamily="2" charset="-122"/>
                <a:cs typeface="Times New Roman" panose="02020603050405020304" pitchFamily="18" charset="0"/>
              </a:rPr>
              <a:t>每次考试训练之前，要依据试卷编制出《</a:t>
            </a:r>
            <a:r>
              <a:rPr lang="zh-CN" altLang="en-US" sz="2400" b="1" kern="100">
                <a:solidFill>
                  <a:prstClr val="black"/>
                </a:solidFill>
                <a:latin typeface="宋体" panose="02010600030101010101" pitchFamily="2" charset="-122"/>
                <a:ea typeface="宋体" panose="02010600030101010101" pitchFamily="2" charset="-122"/>
                <a:cs typeface="Times New Roman" panose="02020603050405020304" pitchFamily="18" charset="0"/>
              </a:rPr>
              <a:t>双</a:t>
            </a:r>
            <a:r>
              <a:rPr lang="zh-CN" altLang="zh-CN" sz="2400" b="1" kern="100">
                <a:solidFill>
                  <a:prstClr val="black"/>
                </a:solidFill>
                <a:latin typeface="宋体" panose="02010600030101010101" pitchFamily="2" charset="-122"/>
                <a:ea typeface="宋体" panose="02010600030101010101" pitchFamily="2" charset="-122"/>
                <a:cs typeface="Times New Roman" panose="02020603050405020304" pitchFamily="18" charset="0"/>
              </a:rPr>
              <a:t>向细目表》，提前发给学生，使学生明确复习指向，深化知识理解，优化考试效果。让学生借助试卷的</a:t>
            </a:r>
            <a:r>
              <a:rPr lang="en-US" altLang="zh-CN" sz="2400" b="1" kern="100">
                <a:solidFill>
                  <a:prstClr val="black"/>
                </a:solidFill>
                <a:latin typeface="宋体" panose="02010600030101010101" pitchFamily="2" charset="-122"/>
                <a:ea typeface="宋体" panose="02010600030101010101" pitchFamily="2" charset="-122"/>
                <a:cs typeface="Times New Roman" panose="02020603050405020304" pitchFamily="18" charset="0"/>
              </a:rPr>
              <a:t>“</a:t>
            </a:r>
            <a:r>
              <a:rPr lang="zh-CN" altLang="zh-CN" sz="2400" b="1" kern="100">
                <a:solidFill>
                  <a:prstClr val="black"/>
                </a:solidFill>
                <a:latin typeface="宋体" panose="02010600030101010101" pitchFamily="2" charset="-122"/>
                <a:ea typeface="宋体" panose="02010600030101010101" pitchFamily="2" charset="-122"/>
                <a:cs typeface="Times New Roman" panose="02020603050405020304" pitchFamily="18" charset="0"/>
              </a:rPr>
              <a:t>细目表</a:t>
            </a:r>
            <a:r>
              <a:rPr lang="en-US" altLang="zh-CN" sz="2400" b="1" kern="100">
                <a:solidFill>
                  <a:prstClr val="black"/>
                </a:solidFill>
                <a:latin typeface="宋体" panose="02010600030101010101" pitchFamily="2" charset="-122"/>
                <a:ea typeface="宋体" panose="02010600030101010101" pitchFamily="2" charset="-122"/>
                <a:cs typeface="Times New Roman" panose="02020603050405020304" pitchFamily="18" charset="0"/>
              </a:rPr>
              <a:t>”</a:t>
            </a:r>
            <a:r>
              <a:rPr lang="zh-CN" altLang="zh-CN" sz="2400" b="1" kern="100">
                <a:solidFill>
                  <a:prstClr val="black"/>
                </a:solidFill>
                <a:latin typeface="宋体" panose="02010600030101010101" pitchFamily="2" charset="-122"/>
                <a:ea typeface="宋体" panose="02010600030101010101" pitchFamily="2" charset="-122"/>
                <a:cs typeface="Times New Roman" panose="02020603050405020304" pitchFamily="18" charset="0"/>
              </a:rPr>
              <a:t>进行复习，是大范围提高考练成绩、不断增强学生信心的有效手段。</a:t>
            </a:r>
            <a:endParaRPr lang="zh-CN" altLang="zh-CN" kern="100">
              <a:solidFill>
                <a:prstClr val="black"/>
              </a:solidFill>
              <a:latin typeface="宋体" panose="02010600030101010101" pitchFamily="2" charset="-122"/>
              <a:ea typeface="宋体" panose="02010600030101010101" pitchFamily="2" charset="-122"/>
              <a:cs typeface="Times New Roman" panose="02020603050405020304" pitchFamily="18" charset="0"/>
            </a:endParaRPr>
          </a:p>
          <a:p>
            <a:pPr indent="612140" algn="just">
              <a:lnSpc>
                <a:spcPct val="150000"/>
              </a:lnSpc>
              <a:spcAft>
                <a:spcPct val="0"/>
              </a:spcAft>
              <a:defRPr/>
            </a:pPr>
            <a:r>
              <a:rPr lang="zh-CN" altLang="zh-CN" sz="2400" b="1" kern="100">
                <a:solidFill>
                  <a:prstClr val="black"/>
                </a:solidFill>
                <a:latin typeface="宋体" panose="02010600030101010101" pitchFamily="2" charset="-122"/>
                <a:ea typeface="宋体" panose="02010600030101010101" pitchFamily="2" charset="-122"/>
                <a:cs typeface="Times New Roman" panose="02020603050405020304" pitchFamily="18" charset="0"/>
              </a:rPr>
              <a:t>对学习困难学生还可在使用细目表的基础上，采取“</a:t>
            </a:r>
            <a:r>
              <a:rPr lang="zh-CN" altLang="zh-CN" sz="2400" b="1" kern="100">
                <a:solidFill>
                  <a:srgbClr val="C00000"/>
                </a:solidFill>
                <a:latin typeface="宋体" panose="02010600030101010101" pitchFamily="2" charset="-122"/>
                <a:ea typeface="宋体" panose="02010600030101010101" pitchFamily="2" charset="-122"/>
                <a:cs typeface="Times New Roman" panose="02020603050405020304" pitchFamily="18" charset="0"/>
              </a:rPr>
              <a:t>开卷练习闭卷考</a:t>
            </a:r>
            <a:r>
              <a:rPr lang="zh-CN" altLang="zh-CN" sz="2400" b="1" kern="100">
                <a:solidFill>
                  <a:prstClr val="black"/>
                </a:solidFill>
                <a:latin typeface="宋体" panose="02010600030101010101" pitchFamily="2" charset="-122"/>
                <a:ea typeface="宋体" panose="02010600030101010101" pitchFamily="2" charset="-122"/>
                <a:cs typeface="Times New Roman" panose="02020603050405020304" pitchFamily="18" charset="0"/>
              </a:rPr>
              <a:t>”即“</a:t>
            </a:r>
            <a:r>
              <a:rPr lang="zh-CN" altLang="zh-CN" sz="2400" b="1" kern="100">
                <a:solidFill>
                  <a:srgbClr val="C00000"/>
                </a:solidFill>
                <a:latin typeface="宋体" panose="02010600030101010101" pitchFamily="2" charset="-122"/>
                <a:ea typeface="宋体" panose="02010600030101010101" pitchFamily="2" charset="-122"/>
                <a:cs typeface="Times New Roman" panose="02020603050405020304" pitchFamily="18" charset="0"/>
              </a:rPr>
              <a:t>一卷两考</a:t>
            </a:r>
            <a:r>
              <a:rPr lang="zh-CN" altLang="zh-CN" sz="2400" b="1" kern="100">
                <a:solidFill>
                  <a:prstClr val="black"/>
                </a:solidFill>
                <a:latin typeface="宋体" panose="02010600030101010101" pitchFamily="2" charset="-122"/>
                <a:ea typeface="宋体" panose="02010600030101010101" pitchFamily="2" charset="-122"/>
                <a:cs typeface="Times New Roman" panose="02020603050405020304" pitchFamily="18" charset="0"/>
              </a:rPr>
              <a:t>”的策略，辅之以小组“捆绑评价”，能更好地激发学习其积极性和主动性。</a:t>
            </a:r>
            <a:endParaRPr lang="zh-CN" altLang="zh-CN" kern="100">
              <a:solidFill>
                <a:prstClr val="black"/>
              </a:solidFill>
              <a:latin typeface="宋体" panose="02010600030101010101" pitchFamily="2" charset="-122"/>
              <a:ea typeface="宋体" panose="02010600030101010101" pitchFamily="2" charset="-122"/>
              <a:cs typeface="Times New Roman" panose="02020603050405020304" pitchFamily="18" charset="0"/>
            </a:endParaRPr>
          </a:p>
          <a:p>
            <a:pPr indent="612140" algn="just">
              <a:lnSpc>
                <a:spcPct val="150000"/>
              </a:lnSpc>
              <a:spcAft>
                <a:spcPct val="0"/>
              </a:spcAft>
              <a:defRPr/>
            </a:pPr>
            <a:r>
              <a:rPr lang="zh-CN" altLang="zh-CN" sz="2400" b="1" kern="100">
                <a:solidFill>
                  <a:srgbClr val="C00000"/>
                </a:solidFill>
                <a:latin typeface="宋体" panose="02010600030101010101" pitchFamily="2" charset="-122"/>
                <a:ea typeface="宋体" panose="02010600030101010101" pitchFamily="2" charset="-122"/>
                <a:cs typeface="Times New Roman" panose="02020603050405020304" pitchFamily="18" charset="0"/>
              </a:rPr>
              <a:t>开卷练习闭卷考</a:t>
            </a:r>
            <a:r>
              <a:rPr lang="zh-CN" altLang="zh-CN" sz="2400" b="1" kern="100">
                <a:solidFill>
                  <a:prstClr val="black"/>
                </a:solidFill>
                <a:latin typeface="宋体" panose="02010600030101010101" pitchFamily="2" charset="-122"/>
                <a:ea typeface="宋体" panose="02010600030101010101" pitchFamily="2" charset="-122"/>
                <a:cs typeface="Times New Roman" panose="02020603050405020304" pitchFamily="18" charset="0"/>
              </a:rPr>
              <a:t>是大幅度提高本科上线率的有效手段。</a:t>
            </a:r>
            <a:endParaRPr lang="zh-CN" altLang="zh-CN" kern="100">
              <a:solidFill>
                <a:prstClr val="black"/>
              </a:solidFill>
              <a:latin typeface="宋体" panose="02010600030101010101" pitchFamily="2" charset="-122"/>
              <a:ea typeface="宋体" panose="02010600030101010101" pitchFamily="2" charset="-122"/>
              <a:cs typeface="Times New Roman" panose="02020603050405020304" pitchFamily="18" charset="0"/>
            </a:endParaRPr>
          </a:p>
        </p:txBody>
      </p:sp>
      <p:sp>
        <p:nvSpPr>
          <p:cNvPr id="3" name="灯片编号占位符 2"/>
          <p:cNvSpPr>
            <a:spLocks noGrp="1"/>
          </p:cNvSpPr>
          <p:nvPr>
            <p:ph type="sldNum" sz="quarter" idx="12"/>
          </p:nvPr>
        </p:nvSpPr>
        <p:spPr/>
        <p:txBody>
          <a:bodyPr/>
          <a:lstStyle/>
          <a:p>
            <a:fld id="{8CD793AA-DD8F-4188-BA02-A20ADE0B92F3}"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tretch>
            <a:fillRect/>
          </a:stretch>
        </a:blipFill>
        <a:effectLst/>
      </p:bgPr>
    </p:bg>
    <p:spTree>
      <p:nvGrpSpPr>
        <p:cNvPr id="1" name=""/>
        <p:cNvGrpSpPr/>
        <p:nvPr/>
      </p:nvGrpSpPr>
      <p:grpSpPr>
        <a:xfrm>
          <a:off x="0" y="0"/>
          <a:ext cx="0" cy="0"/>
          <a:chOff x="0" y="0"/>
          <a:chExt cx="0" cy="0"/>
        </a:xfrm>
      </p:grpSpPr>
      <p:sp>
        <p:nvSpPr>
          <p:cNvPr id="2" name="Rectangle 3"/>
          <p:cNvSpPr>
            <a:spLocks noChangeArrowheads="1"/>
          </p:cNvSpPr>
          <p:nvPr/>
        </p:nvSpPr>
        <p:spPr bwMode="auto">
          <a:xfrm>
            <a:off x="5097915" y="1252538"/>
            <a:ext cx="3267075" cy="442912"/>
          </a:xfrm>
          <a:prstGeom prst="rect">
            <a:avLst/>
          </a:prstGeom>
          <a:solidFill>
            <a:schemeClr val="bg1"/>
          </a:solidFill>
          <a:ln>
            <a:noFill/>
          </a:ln>
        </p:spPr>
        <p:txBody>
          <a:bodyPr lIns="73721" tIns="36858" rIns="73721" bIns="36858">
            <a:spAutoFit/>
          </a:bodyPr>
          <a:lstStyle/>
          <a:p>
            <a:pPr algn="ctr" eaLnBrk="0" hangingPunct="0">
              <a:buFont typeface="Arial" panose="020B0604020202020204" pitchFamily="34" charset="0"/>
              <a:buNone/>
            </a:pPr>
            <a:r>
              <a:rPr lang="zh-CN" altLang="en-US" sz="2400">
                <a:solidFill>
                  <a:srgbClr val="FF0000"/>
                </a:solidFill>
                <a:latin typeface="楷体" panose="02010609060101010101" charset="-122"/>
                <a:ea typeface="楷体" panose="02010609060101010101" charset="-122"/>
              </a:rPr>
              <a:t>讲评课课堂教学策略</a:t>
            </a:r>
            <a:endParaRPr lang="zh-CN" altLang="en-US" sz="2400">
              <a:solidFill>
                <a:srgbClr val="FF0000"/>
              </a:solidFill>
              <a:latin typeface="楷体" panose="02010609060101010101" charset="-122"/>
              <a:ea typeface="楷体" panose="02010609060101010101" charset="-122"/>
            </a:endParaRPr>
          </a:p>
        </p:txBody>
      </p:sp>
      <p:sp>
        <p:nvSpPr>
          <p:cNvPr id="3" name="椭圆 62"/>
          <p:cNvSpPr>
            <a:spLocks noChangeArrowheads="1"/>
          </p:cNvSpPr>
          <p:nvPr/>
        </p:nvSpPr>
        <p:spPr bwMode="auto">
          <a:xfrm>
            <a:off x="2343603" y="1651002"/>
            <a:ext cx="3362325" cy="3019425"/>
          </a:xfrm>
          <a:prstGeom prst="ellipse">
            <a:avLst/>
          </a:prstGeom>
          <a:solidFill>
            <a:schemeClr val="bg1"/>
          </a:solidFill>
          <a:ln w="9525">
            <a:solidFill>
              <a:schemeClr val="bg1"/>
            </a:solidFill>
            <a:round/>
          </a:ln>
        </p:spPr>
        <p:txBody>
          <a:bodyPr lIns="73715" tIns="36855" rIns="73715" bIns="36855"/>
          <a:lstStyle/>
          <a:p>
            <a:pPr algn="ctr">
              <a:buFont typeface="Arial" panose="020B0604020202020204" pitchFamily="34" charset="0"/>
              <a:buNone/>
            </a:pPr>
            <a:endParaRPr lang="zh-CN" altLang="zh-CN" sz="1500">
              <a:solidFill>
                <a:prstClr val="black"/>
              </a:solidFill>
              <a:latin typeface="Calibri" panose="020F0502020204030204" pitchFamily="34" charset="0"/>
              <a:ea typeface="方正姚体" panose="02010601030101010101" pitchFamily="2" charset="-122"/>
            </a:endParaRPr>
          </a:p>
        </p:txBody>
      </p:sp>
      <p:sp>
        <p:nvSpPr>
          <p:cNvPr id="4" name="椭圆 42"/>
          <p:cNvSpPr>
            <a:spLocks noChangeArrowheads="1"/>
          </p:cNvSpPr>
          <p:nvPr/>
        </p:nvSpPr>
        <p:spPr bwMode="auto">
          <a:xfrm>
            <a:off x="2759527" y="1935165"/>
            <a:ext cx="2828925" cy="2376487"/>
          </a:xfrm>
          <a:prstGeom prst="ellipse">
            <a:avLst/>
          </a:prstGeom>
          <a:solidFill>
            <a:srgbClr val="B9CDE5"/>
          </a:solidFill>
          <a:ln>
            <a:noFill/>
          </a:ln>
          <a:extLst>
            <a:ext uri="{91240B29-F687-4F45-9708-019B960494DF}">
              <a14:hiddenLine xmlns:a14="http://schemas.microsoft.com/office/drawing/2010/main" w="9525">
                <a:solidFill>
                  <a:srgbClr val="000000"/>
                </a:solidFill>
                <a:round/>
              </a14:hiddenLine>
            </a:ext>
          </a:extLst>
        </p:spPr>
        <p:txBody>
          <a:bodyPr lIns="73715" tIns="36855" rIns="73715" bIns="36855"/>
          <a:lstStyle/>
          <a:p>
            <a:pPr algn="ctr">
              <a:buFont typeface="Arial" panose="020B0604020202020204" pitchFamily="34" charset="0"/>
              <a:buNone/>
            </a:pPr>
            <a:endParaRPr lang="zh-CN" altLang="en-US" sz="1500">
              <a:solidFill>
                <a:prstClr val="black"/>
              </a:solidFill>
              <a:latin typeface="Calibri" panose="020F0502020204030204" pitchFamily="34" charset="0"/>
              <a:ea typeface="方正姚体" panose="02010601030101010101" pitchFamily="2" charset="-122"/>
            </a:endParaRPr>
          </a:p>
        </p:txBody>
      </p:sp>
      <p:sp>
        <p:nvSpPr>
          <p:cNvPr id="5" name="椭圆 43"/>
          <p:cNvSpPr>
            <a:spLocks noChangeArrowheads="1"/>
          </p:cNvSpPr>
          <p:nvPr/>
        </p:nvSpPr>
        <p:spPr bwMode="auto">
          <a:xfrm>
            <a:off x="2530927" y="1863727"/>
            <a:ext cx="3073400" cy="2500313"/>
          </a:xfrm>
          <a:prstGeom prst="ellipse">
            <a:avLst/>
          </a:prstGeom>
          <a:solidFill>
            <a:srgbClr val="376092"/>
          </a:solidFill>
          <a:ln>
            <a:noFill/>
          </a:ln>
          <a:extLst>
            <a:ext uri="{91240B29-F687-4F45-9708-019B960494DF}">
              <a14:hiddenLine xmlns:a14="http://schemas.microsoft.com/office/drawing/2010/main" w="9525">
                <a:solidFill>
                  <a:srgbClr val="000000"/>
                </a:solidFill>
                <a:round/>
              </a14:hiddenLine>
            </a:ext>
          </a:extLst>
        </p:spPr>
        <p:txBody>
          <a:bodyPr lIns="73715" tIns="36855" rIns="73715" bIns="36855"/>
          <a:lstStyle/>
          <a:p>
            <a:pPr algn="ctr">
              <a:buFont typeface="Arial" panose="020B0604020202020204" pitchFamily="34" charset="0"/>
              <a:buNone/>
            </a:pPr>
            <a:endParaRPr lang="zh-CN" altLang="en-US" sz="1500">
              <a:solidFill>
                <a:prstClr val="black"/>
              </a:solidFill>
              <a:latin typeface="Calibri" panose="020F0502020204030204" pitchFamily="34" charset="0"/>
              <a:ea typeface="方正姚体" panose="02010601030101010101" pitchFamily="2" charset="-122"/>
            </a:endParaRPr>
          </a:p>
        </p:txBody>
      </p:sp>
      <p:sp>
        <p:nvSpPr>
          <p:cNvPr id="6" name="椭圆 105"/>
          <p:cNvSpPr>
            <a:spLocks noChangeArrowheads="1"/>
          </p:cNvSpPr>
          <p:nvPr/>
        </p:nvSpPr>
        <p:spPr bwMode="auto">
          <a:xfrm>
            <a:off x="2661102" y="1970090"/>
            <a:ext cx="2813050" cy="2287587"/>
          </a:xfrm>
          <a:prstGeom prst="ellipse">
            <a:avLst/>
          </a:pr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lIns="73715" tIns="36855" rIns="73715" bIns="36855"/>
          <a:lstStyle/>
          <a:p>
            <a:pPr algn="ctr">
              <a:buFont typeface="Arial" panose="020B0604020202020204" pitchFamily="34" charset="0"/>
              <a:buNone/>
            </a:pPr>
            <a:endParaRPr lang="zh-CN" altLang="zh-CN" sz="1000">
              <a:solidFill>
                <a:prstClr val="black"/>
              </a:solidFill>
            </a:endParaRPr>
          </a:p>
        </p:txBody>
      </p:sp>
      <p:grpSp>
        <p:nvGrpSpPr>
          <p:cNvPr id="7" name="Group 9"/>
          <p:cNvGrpSpPr/>
          <p:nvPr/>
        </p:nvGrpSpPr>
        <p:grpSpPr>
          <a:xfrm>
            <a:off x="5159827" y="1911352"/>
            <a:ext cx="4148138" cy="531394"/>
            <a:chOff x="2336" y="1525"/>
            <a:chExt cx="3041" cy="471"/>
          </a:xfrm>
        </p:grpSpPr>
        <p:sp>
          <p:nvSpPr>
            <p:cNvPr id="8" name="圆角矩形 50"/>
            <p:cNvSpPr>
              <a:spLocks noChangeArrowheads="1"/>
            </p:cNvSpPr>
            <p:nvPr/>
          </p:nvSpPr>
          <p:spPr bwMode="auto">
            <a:xfrm>
              <a:off x="2535" y="1625"/>
              <a:ext cx="2842" cy="312"/>
            </a:xfrm>
            <a:prstGeom prst="roundRect">
              <a:avLst>
                <a:gd name="adj" fmla="val 7616"/>
              </a:avLst>
            </a:prstGeom>
            <a:solidFill>
              <a:srgbClr val="D9D9D9">
                <a:alpha val="69803"/>
              </a:srgbClr>
            </a:solidFill>
            <a:ln w="25400">
              <a:solidFill>
                <a:srgbClr val="000000"/>
              </a:solidFill>
              <a:round/>
            </a:ln>
          </p:spPr>
          <p:txBody>
            <a:bodyPr lIns="91434" tIns="45717" rIns="91434" bIns="45717" anchor="ctr"/>
            <a:lstStyle/>
            <a:p>
              <a:pPr algn="ctr">
                <a:buFont typeface="Arial" panose="020B0604020202020204" pitchFamily="34" charset="0"/>
                <a:buNone/>
              </a:pPr>
              <a:endParaRPr lang="zh-CN" altLang="en-US" sz="1900">
                <a:solidFill>
                  <a:prstClr val="black"/>
                </a:solidFill>
                <a:latin typeface="微软雅黑" panose="020B0503020204020204" pitchFamily="34" charset="-122"/>
                <a:ea typeface="微软雅黑" panose="020B0503020204020204" pitchFamily="34" charset="-122"/>
              </a:endParaRPr>
            </a:p>
          </p:txBody>
        </p:sp>
        <p:sp>
          <p:nvSpPr>
            <p:cNvPr id="9" name="矩形 51"/>
            <p:cNvSpPr>
              <a:spLocks noChangeArrowheads="1"/>
            </p:cNvSpPr>
            <p:nvPr/>
          </p:nvSpPr>
          <p:spPr bwMode="auto">
            <a:xfrm>
              <a:off x="2872" y="1623"/>
              <a:ext cx="2321" cy="355"/>
            </a:xfrm>
            <a:prstGeom prst="rect">
              <a:avLst/>
            </a:prstGeom>
            <a:noFill/>
            <a:ln w="9525">
              <a:solidFill>
                <a:srgbClr val="000000"/>
              </a:solidFill>
              <a:miter lim="800000"/>
            </a:ln>
            <a:extLst>
              <a:ext uri="{909E8E84-426E-40DD-AFC4-6F175D3DCCD1}">
                <a14:hiddenFill xmlns:a14="http://schemas.microsoft.com/office/drawing/2010/main">
                  <a:solidFill>
                    <a:srgbClr val="FFFFFF"/>
                  </a:solidFill>
                </a14:hiddenFill>
              </a:ext>
            </a:extLst>
          </p:spPr>
          <p:txBody>
            <a:bodyPr lIns="91434" tIns="45717" rIns="91434" bIns="45717">
              <a:spAutoFit/>
            </a:bodyPr>
            <a:lstStyle/>
            <a:p>
              <a:pPr algn="ctr" eaLnBrk="0" hangingPunct="0">
                <a:buFont typeface="Arial" panose="020B0604020202020204" pitchFamily="34" charset="0"/>
                <a:buNone/>
              </a:pPr>
              <a:r>
                <a:rPr lang="zh-CN" altLang="en-US" sz="2000">
                  <a:solidFill>
                    <a:prstClr val="black"/>
                  </a:solidFill>
                  <a:latin typeface="微软雅黑" panose="020B0503020204020204" pitchFamily="34" charset="-122"/>
                  <a:ea typeface="微软雅黑" panose="020B0503020204020204" pitchFamily="34" charset="-122"/>
                </a:rPr>
                <a:t>      及时进行讲评</a:t>
              </a:r>
              <a:endParaRPr lang="zh-CN" altLang="en-US" sz="2000">
                <a:solidFill>
                  <a:srgbClr val="000000"/>
                </a:solidFill>
                <a:latin typeface="微软雅黑" panose="020B0503020204020204" pitchFamily="34" charset="-122"/>
                <a:ea typeface="微软雅黑" panose="020B0503020204020204" pitchFamily="34" charset="-122"/>
              </a:endParaRPr>
            </a:p>
          </p:txBody>
        </p:sp>
        <p:sp>
          <p:nvSpPr>
            <p:cNvPr id="10" name="椭圆 52"/>
            <p:cNvSpPr>
              <a:spLocks noChangeArrowheads="1"/>
            </p:cNvSpPr>
            <p:nvPr/>
          </p:nvSpPr>
          <p:spPr bwMode="auto">
            <a:xfrm rot="10800000">
              <a:off x="2336" y="1634"/>
              <a:ext cx="420" cy="290"/>
            </a:xfrm>
            <a:prstGeom prst="ellipse">
              <a:avLst/>
            </a:prstGeom>
            <a:solidFill>
              <a:srgbClr val="376092"/>
            </a:solidFill>
            <a:ln w="57150">
              <a:solidFill>
                <a:srgbClr val="00B0F0"/>
              </a:solidFill>
              <a:round/>
            </a:ln>
          </p:spPr>
          <p:txBody>
            <a:bodyPr rot="10800000" lIns="91434" tIns="45717" rIns="91434" bIns="45717"/>
            <a:lstStyle/>
            <a:p>
              <a:pPr algn="ctr">
                <a:buFont typeface="Arial" panose="020B0604020202020204" pitchFamily="34" charset="0"/>
                <a:buNone/>
              </a:pPr>
              <a:endParaRPr lang="zh-CN" altLang="en-US" sz="1900">
                <a:solidFill>
                  <a:prstClr val="black"/>
                </a:solidFill>
                <a:latin typeface="微软雅黑" panose="020B0503020204020204" pitchFamily="34" charset="-122"/>
                <a:ea typeface="微软雅黑" panose="020B0503020204020204" pitchFamily="34" charset="-122"/>
              </a:endParaRPr>
            </a:p>
          </p:txBody>
        </p:sp>
        <p:sp>
          <p:nvSpPr>
            <p:cNvPr id="11" name="矩形 24"/>
            <p:cNvSpPr>
              <a:spLocks noChangeArrowheads="1"/>
            </p:cNvSpPr>
            <p:nvPr/>
          </p:nvSpPr>
          <p:spPr bwMode="auto">
            <a:xfrm>
              <a:off x="2426" y="1525"/>
              <a:ext cx="309" cy="471"/>
            </a:xfrm>
            <a:prstGeom prst="rect">
              <a:avLst/>
            </a:prstGeom>
            <a:noFill/>
            <a:ln w="9525">
              <a:solidFill>
                <a:srgbClr val="000000"/>
              </a:solidFill>
              <a:miter lim="800000"/>
            </a:ln>
            <a:extLst>
              <a:ext uri="{909E8E84-426E-40DD-AFC4-6F175D3DCCD1}">
                <a14:hiddenFill xmlns:a14="http://schemas.microsoft.com/office/drawing/2010/main">
                  <a:solidFill>
                    <a:srgbClr val="FFFFFF"/>
                  </a:solidFill>
                </a14:hiddenFill>
              </a:ext>
            </a:extLst>
          </p:spPr>
          <p:txBody>
            <a:bodyPr lIns="91434" tIns="45717" rIns="91434" bIns="45717">
              <a:spAutoFit/>
            </a:bodyPr>
            <a:lstStyle/>
            <a:p>
              <a:pPr>
                <a:lnSpc>
                  <a:spcPct val="150000"/>
                </a:lnSpc>
                <a:buFont typeface="Arial" panose="020B0604020202020204" pitchFamily="34" charset="0"/>
                <a:buNone/>
              </a:pPr>
              <a:r>
                <a:rPr lang="en-US" altLang="zh-CN" sz="1900">
                  <a:solidFill>
                    <a:prstClr val="black"/>
                  </a:solidFill>
                  <a:latin typeface="微软雅黑" panose="020B0503020204020204" pitchFamily="34" charset="-122"/>
                  <a:ea typeface="微软雅黑" panose="020B0503020204020204" pitchFamily="34" charset="-122"/>
                </a:rPr>
                <a:t>1</a:t>
              </a:r>
              <a:endParaRPr lang="en-US" altLang="zh-CN" sz="1900">
                <a:solidFill>
                  <a:prstClr val="black"/>
                </a:solidFill>
                <a:latin typeface="微软雅黑" panose="020B0503020204020204" pitchFamily="34" charset="-122"/>
                <a:ea typeface="微软雅黑" panose="020B0503020204020204" pitchFamily="34" charset="-122"/>
              </a:endParaRPr>
            </a:p>
          </p:txBody>
        </p:sp>
      </p:grpSp>
      <p:sp>
        <p:nvSpPr>
          <p:cNvPr id="12" name="Rectangle 3" descr="单个小人13"/>
          <p:cNvSpPr>
            <a:spLocks noGrp="1" noChangeAspect="1" noChangeArrowheads="1"/>
          </p:cNvSpPr>
          <p:nvPr/>
        </p:nvSpPr>
        <p:spPr bwMode="auto">
          <a:xfrm>
            <a:off x="3253240" y="2265365"/>
            <a:ext cx="1706562" cy="1692275"/>
          </a:xfrm>
          <a:prstGeom prst="rect">
            <a:avLst/>
          </a:prstGeom>
          <a:blipFill dpi="0" rotWithShape="1">
            <a:blip r:embed="rId2"/>
            <a:stretch>
              <a:fillRect/>
            </a:stretch>
          </a:blipFill>
          <a:ln w="9525">
            <a:solidFill>
              <a:schemeClr val="tx1"/>
            </a:solidFill>
            <a:miter lim="800000"/>
          </a:ln>
        </p:spPr>
        <p:txBody>
          <a:bodyPr lIns="66584" tIns="33299" rIns="66584" bIns="33299"/>
          <a:lstStyle>
            <a:lvl1pPr defTabSz="663575">
              <a:defRPr sz="1100" b="1">
                <a:solidFill>
                  <a:schemeClr val="tx1"/>
                </a:solidFill>
                <a:latin typeface="Times New Roman" panose="02020603050405020304" pitchFamily="18" charset="0"/>
                <a:ea typeface="宋体" panose="02010600030101010101" pitchFamily="2" charset="-122"/>
              </a:defRPr>
            </a:lvl1pPr>
            <a:lvl2pPr defTabSz="663575">
              <a:defRPr sz="1100" b="1">
                <a:solidFill>
                  <a:schemeClr val="tx1"/>
                </a:solidFill>
                <a:latin typeface="Times New Roman" panose="02020603050405020304" pitchFamily="18" charset="0"/>
                <a:ea typeface="宋体" panose="02010600030101010101" pitchFamily="2" charset="-122"/>
              </a:defRPr>
            </a:lvl2pPr>
            <a:lvl3pPr defTabSz="663575">
              <a:defRPr sz="1100" b="1">
                <a:solidFill>
                  <a:schemeClr val="tx1"/>
                </a:solidFill>
                <a:latin typeface="Times New Roman" panose="02020603050405020304" pitchFamily="18" charset="0"/>
                <a:ea typeface="宋体" panose="02010600030101010101" pitchFamily="2" charset="-122"/>
              </a:defRPr>
            </a:lvl3pPr>
            <a:lvl4pPr defTabSz="663575">
              <a:defRPr sz="1100" b="1">
                <a:solidFill>
                  <a:schemeClr val="tx1"/>
                </a:solidFill>
                <a:latin typeface="Times New Roman" panose="02020603050405020304" pitchFamily="18" charset="0"/>
                <a:ea typeface="宋体" panose="02010600030101010101" pitchFamily="2" charset="-122"/>
              </a:defRPr>
            </a:lvl4pPr>
            <a:lvl5pPr defTabSz="663575">
              <a:defRPr sz="1100" b="1">
                <a:solidFill>
                  <a:schemeClr val="tx1"/>
                </a:solidFill>
                <a:latin typeface="Times New Roman" panose="02020603050405020304" pitchFamily="18" charset="0"/>
                <a:ea typeface="宋体" panose="02010600030101010101" pitchFamily="2" charset="-122"/>
              </a:defRPr>
            </a:lvl5pPr>
            <a:lvl6pPr marL="1929130" indent="354330" defTabSz="663575" fontAlgn="base">
              <a:spcBef>
                <a:spcPct val="0"/>
              </a:spcBef>
              <a:spcAft>
                <a:spcPct val="0"/>
              </a:spcAft>
              <a:defRPr sz="1100" b="1">
                <a:solidFill>
                  <a:schemeClr val="tx1"/>
                </a:solidFill>
                <a:latin typeface="Times New Roman" panose="02020603050405020304" pitchFamily="18" charset="0"/>
                <a:ea typeface="宋体" panose="02010600030101010101" pitchFamily="2" charset="-122"/>
              </a:defRPr>
            </a:lvl6pPr>
            <a:lvl7pPr marL="2386330" indent="354330" defTabSz="663575" fontAlgn="base">
              <a:spcBef>
                <a:spcPct val="0"/>
              </a:spcBef>
              <a:spcAft>
                <a:spcPct val="0"/>
              </a:spcAft>
              <a:defRPr sz="1100" b="1">
                <a:solidFill>
                  <a:schemeClr val="tx1"/>
                </a:solidFill>
                <a:latin typeface="Times New Roman" panose="02020603050405020304" pitchFamily="18" charset="0"/>
                <a:ea typeface="宋体" panose="02010600030101010101" pitchFamily="2" charset="-122"/>
              </a:defRPr>
            </a:lvl7pPr>
            <a:lvl8pPr marL="2843530" indent="354330" defTabSz="663575" fontAlgn="base">
              <a:spcBef>
                <a:spcPct val="0"/>
              </a:spcBef>
              <a:spcAft>
                <a:spcPct val="0"/>
              </a:spcAft>
              <a:defRPr sz="1100" b="1">
                <a:solidFill>
                  <a:schemeClr val="tx1"/>
                </a:solidFill>
                <a:latin typeface="Times New Roman" panose="02020603050405020304" pitchFamily="18" charset="0"/>
                <a:ea typeface="宋体" panose="02010600030101010101" pitchFamily="2" charset="-122"/>
              </a:defRPr>
            </a:lvl8pPr>
            <a:lvl9pPr marL="3300730" indent="354330" defTabSz="663575" fontAlgn="base">
              <a:spcBef>
                <a:spcPct val="0"/>
              </a:spcBef>
              <a:spcAft>
                <a:spcPct val="0"/>
              </a:spcAft>
              <a:defRPr sz="1100" b="1">
                <a:solidFill>
                  <a:schemeClr val="tx1"/>
                </a:solidFill>
                <a:latin typeface="Times New Roman" panose="02020603050405020304" pitchFamily="18" charset="0"/>
                <a:ea typeface="宋体" panose="02010600030101010101" pitchFamily="2" charset="-122"/>
              </a:defRPr>
            </a:lvl9pPr>
          </a:lstStyle>
          <a:p>
            <a:endParaRPr lang="zh-CN" altLang="en-US" sz="1300" b="0">
              <a:solidFill>
                <a:prstClr val="black"/>
              </a:solidFill>
              <a:latin typeface="Calibri" panose="020F0502020204030204" pitchFamily="34" charset="0"/>
            </a:endParaRPr>
          </a:p>
        </p:txBody>
      </p:sp>
      <p:grpSp>
        <p:nvGrpSpPr>
          <p:cNvPr id="13" name="Group 15"/>
          <p:cNvGrpSpPr/>
          <p:nvPr/>
        </p:nvGrpSpPr>
        <p:grpSpPr>
          <a:xfrm>
            <a:off x="5470976" y="2320923"/>
            <a:ext cx="3836988" cy="541540"/>
            <a:chOff x="2336" y="1525"/>
            <a:chExt cx="3041" cy="481"/>
          </a:xfrm>
        </p:grpSpPr>
        <p:sp>
          <p:nvSpPr>
            <p:cNvPr id="14" name="圆角矩形 50"/>
            <p:cNvSpPr>
              <a:spLocks noChangeArrowheads="1"/>
            </p:cNvSpPr>
            <p:nvPr/>
          </p:nvSpPr>
          <p:spPr bwMode="auto">
            <a:xfrm>
              <a:off x="2535" y="1625"/>
              <a:ext cx="2842" cy="312"/>
            </a:xfrm>
            <a:prstGeom prst="roundRect">
              <a:avLst>
                <a:gd name="adj" fmla="val 7616"/>
              </a:avLst>
            </a:prstGeom>
            <a:solidFill>
              <a:srgbClr val="D9D9D9">
                <a:alpha val="69803"/>
              </a:srgbClr>
            </a:solidFill>
            <a:ln w="25400">
              <a:solidFill>
                <a:srgbClr val="000000"/>
              </a:solidFill>
              <a:round/>
            </a:ln>
          </p:spPr>
          <p:txBody>
            <a:bodyPr lIns="91434" tIns="45717" rIns="91434" bIns="45717" anchor="ctr"/>
            <a:lstStyle/>
            <a:p>
              <a:pPr algn="ctr">
                <a:buFont typeface="Arial" panose="020B0604020202020204" pitchFamily="34" charset="0"/>
                <a:buNone/>
              </a:pPr>
              <a:endParaRPr lang="zh-CN" altLang="en-US" sz="1900">
                <a:solidFill>
                  <a:prstClr val="black"/>
                </a:solidFill>
                <a:latin typeface="微软雅黑" panose="020B0503020204020204" pitchFamily="34" charset="-122"/>
                <a:ea typeface="微软雅黑" panose="020B0503020204020204" pitchFamily="34" charset="-122"/>
              </a:endParaRPr>
            </a:p>
          </p:txBody>
        </p:sp>
        <p:sp>
          <p:nvSpPr>
            <p:cNvPr id="15" name="矩形 51"/>
            <p:cNvSpPr>
              <a:spLocks noChangeArrowheads="1"/>
            </p:cNvSpPr>
            <p:nvPr/>
          </p:nvSpPr>
          <p:spPr bwMode="auto">
            <a:xfrm>
              <a:off x="2873" y="1651"/>
              <a:ext cx="2320" cy="355"/>
            </a:xfrm>
            <a:prstGeom prst="rect">
              <a:avLst/>
            </a:prstGeom>
            <a:noFill/>
            <a:ln w="9525">
              <a:solidFill>
                <a:srgbClr val="000000"/>
              </a:solidFill>
              <a:miter lim="800000"/>
            </a:ln>
            <a:extLst>
              <a:ext uri="{909E8E84-426E-40DD-AFC4-6F175D3DCCD1}">
                <a14:hiddenFill xmlns:a14="http://schemas.microsoft.com/office/drawing/2010/main">
                  <a:solidFill>
                    <a:srgbClr val="FFFFFF"/>
                  </a:solidFill>
                </a14:hiddenFill>
              </a:ext>
            </a:extLst>
          </p:spPr>
          <p:txBody>
            <a:bodyPr lIns="91434" tIns="45717" rIns="91434" bIns="45717">
              <a:spAutoFit/>
            </a:bodyPr>
            <a:lstStyle/>
            <a:p>
              <a:pPr algn="ctr" eaLnBrk="0" hangingPunct="0">
                <a:buFont typeface="Arial" panose="020B0604020202020204" pitchFamily="34" charset="0"/>
                <a:buNone/>
              </a:pPr>
              <a:r>
                <a:rPr lang="zh-CN" altLang="en-US" sz="2000">
                  <a:solidFill>
                    <a:prstClr val="black"/>
                  </a:solidFill>
                  <a:latin typeface="微软雅黑" panose="020B0503020204020204" pitchFamily="34" charset="-122"/>
                  <a:ea typeface="微软雅黑" panose="020B0503020204020204" pitchFamily="34" charset="-122"/>
                </a:rPr>
                <a:t>  调动学生参与</a:t>
              </a:r>
              <a:endParaRPr lang="zh-CN" altLang="en-US" sz="2000">
                <a:solidFill>
                  <a:srgbClr val="000000"/>
                </a:solidFill>
                <a:latin typeface="微软雅黑" panose="020B0503020204020204" pitchFamily="34" charset="-122"/>
                <a:ea typeface="微软雅黑" panose="020B0503020204020204" pitchFamily="34" charset="-122"/>
              </a:endParaRPr>
            </a:p>
          </p:txBody>
        </p:sp>
        <p:sp>
          <p:nvSpPr>
            <p:cNvPr id="16" name="椭圆 52"/>
            <p:cNvSpPr>
              <a:spLocks noChangeArrowheads="1"/>
            </p:cNvSpPr>
            <p:nvPr/>
          </p:nvSpPr>
          <p:spPr bwMode="auto">
            <a:xfrm rot="10800000">
              <a:off x="2336" y="1634"/>
              <a:ext cx="420" cy="290"/>
            </a:xfrm>
            <a:prstGeom prst="ellipse">
              <a:avLst/>
            </a:prstGeom>
            <a:solidFill>
              <a:srgbClr val="376092"/>
            </a:solidFill>
            <a:ln w="57150">
              <a:solidFill>
                <a:srgbClr val="00B0F0"/>
              </a:solidFill>
              <a:round/>
            </a:ln>
          </p:spPr>
          <p:txBody>
            <a:bodyPr rot="10800000" lIns="91434" tIns="45717" rIns="91434" bIns="45717"/>
            <a:lstStyle/>
            <a:p>
              <a:pPr algn="ctr">
                <a:buFont typeface="Arial" panose="020B0604020202020204" pitchFamily="34" charset="0"/>
                <a:buNone/>
              </a:pPr>
              <a:endParaRPr lang="zh-CN" altLang="en-US" sz="1900">
                <a:solidFill>
                  <a:prstClr val="black"/>
                </a:solidFill>
                <a:latin typeface="微软雅黑" panose="020B0503020204020204" pitchFamily="34" charset="-122"/>
                <a:ea typeface="微软雅黑" panose="020B0503020204020204" pitchFamily="34" charset="-122"/>
              </a:endParaRPr>
            </a:p>
          </p:txBody>
        </p:sp>
        <p:sp>
          <p:nvSpPr>
            <p:cNvPr id="17" name="矩形 24"/>
            <p:cNvSpPr>
              <a:spLocks noChangeArrowheads="1"/>
            </p:cNvSpPr>
            <p:nvPr/>
          </p:nvSpPr>
          <p:spPr bwMode="auto">
            <a:xfrm>
              <a:off x="2426" y="1525"/>
              <a:ext cx="309" cy="472"/>
            </a:xfrm>
            <a:prstGeom prst="rect">
              <a:avLst/>
            </a:prstGeom>
            <a:noFill/>
            <a:ln w="9525">
              <a:solidFill>
                <a:srgbClr val="000000"/>
              </a:solidFill>
              <a:miter lim="800000"/>
            </a:ln>
            <a:extLst>
              <a:ext uri="{909E8E84-426E-40DD-AFC4-6F175D3DCCD1}">
                <a14:hiddenFill xmlns:a14="http://schemas.microsoft.com/office/drawing/2010/main">
                  <a:solidFill>
                    <a:srgbClr val="FFFFFF"/>
                  </a:solidFill>
                </a14:hiddenFill>
              </a:ext>
            </a:extLst>
          </p:spPr>
          <p:txBody>
            <a:bodyPr lIns="91434" tIns="45717" rIns="91434" bIns="45717">
              <a:spAutoFit/>
            </a:bodyPr>
            <a:lstStyle/>
            <a:p>
              <a:pPr>
                <a:lnSpc>
                  <a:spcPct val="150000"/>
                </a:lnSpc>
                <a:buFont typeface="Arial" panose="020B0604020202020204" pitchFamily="34" charset="0"/>
                <a:buNone/>
              </a:pPr>
              <a:r>
                <a:rPr lang="en-US" altLang="zh-CN" sz="1900">
                  <a:solidFill>
                    <a:prstClr val="black"/>
                  </a:solidFill>
                  <a:latin typeface="微软雅黑" panose="020B0503020204020204" pitchFamily="34" charset="-122"/>
                  <a:ea typeface="微软雅黑" panose="020B0503020204020204" pitchFamily="34" charset="-122"/>
                </a:rPr>
                <a:t>2</a:t>
              </a:r>
              <a:endParaRPr lang="en-US" altLang="zh-CN" sz="1900">
                <a:solidFill>
                  <a:prstClr val="black"/>
                </a:solidFill>
                <a:latin typeface="微软雅黑" panose="020B0503020204020204" pitchFamily="34" charset="-122"/>
                <a:ea typeface="微软雅黑" panose="020B0503020204020204" pitchFamily="34" charset="-122"/>
              </a:endParaRPr>
            </a:p>
          </p:txBody>
        </p:sp>
      </p:grpSp>
      <p:grpSp>
        <p:nvGrpSpPr>
          <p:cNvPr id="18" name="Group 20"/>
          <p:cNvGrpSpPr/>
          <p:nvPr/>
        </p:nvGrpSpPr>
        <p:grpSpPr>
          <a:xfrm>
            <a:off x="5597976" y="2728916"/>
            <a:ext cx="3709988" cy="531393"/>
            <a:chOff x="2336" y="1525"/>
            <a:chExt cx="3041" cy="471"/>
          </a:xfrm>
        </p:grpSpPr>
        <p:sp>
          <p:nvSpPr>
            <p:cNvPr id="19" name="圆角矩形 50"/>
            <p:cNvSpPr>
              <a:spLocks noChangeArrowheads="1"/>
            </p:cNvSpPr>
            <p:nvPr/>
          </p:nvSpPr>
          <p:spPr bwMode="auto">
            <a:xfrm>
              <a:off x="2535" y="1625"/>
              <a:ext cx="2842" cy="312"/>
            </a:xfrm>
            <a:prstGeom prst="roundRect">
              <a:avLst>
                <a:gd name="adj" fmla="val 7616"/>
              </a:avLst>
            </a:prstGeom>
            <a:solidFill>
              <a:srgbClr val="D9D9D9">
                <a:alpha val="69803"/>
              </a:srgbClr>
            </a:solidFill>
            <a:ln w="25400">
              <a:solidFill>
                <a:srgbClr val="000000"/>
              </a:solidFill>
              <a:round/>
            </a:ln>
          </p:spPr>
          <p:txBody>
            <a:bodyPr lIns="91434" tIns="45717" rIns="91434" bIns="45717" anchor="ctr"/>
            <a:lstStyle/>
            <a:p>
              <a:pPr algn="ctr">
                <a:buFont typeface="Arial" panose="020B0604020202020204" pitchFamily="34" charset="0"/>
                <a:buNone/>
              </a:pPr>
              <a:endParaRPr lang="zh-CN" altLang="en-US" sz="1900">
                <a:solidFill>
                  <a:prstClr val="black"/>
                </a:solidFill>
                <a:latin typeface="微软雅黑" panose="020B0503020204020204" pitchFamily="34" charset="-122"/>
                <a:ea typeface="微软雅黑" panose="020B0503020204020204" pitchFamily="34" charset="-122"/>
              </a:endParaRPr>
            </a:p>
          </p:txBody>
        </p:sp>
        <p:sp>
          <p:nvSpPr>
            <p:cNvPr id="20" name="矩形 51"/>
            <p:cNvSpPr>
              <a:spLocks noChangeArrowheads="1"/>
            </p:cNvSpPr>
            <p:nvPr/>
          </p:nvSpPr>
          <p:spPr bwMode="auto">
            <a:xfrm>
              <a:off x="2872" y="1630"/>
              <a:ext cx="2321" cy="355"/>
            </a:xfrm>
            <a:prstGeom prst="rect">
              <a:avLst/>
            </a:prstGeom>
            <a:noFill/>
            <a:ln w="9525">
              <a:solidFill>
                <a:srgbClr val="000000"/>
              </a:solidFill>
              <a:miter lim="800000"/>
            </a:ln>
            <a:extLst>
              <a:ext uri="{909E8E84-426E-40DD-AFC4-6F175D3DCCD1}">
                <a14:hiddenFill xmlns:a14="http://schemas.microsoft.com/office/drawing/2010/main">
                  <a:solidFill>
                    <a:srgbClr val="FFFFFF"/>
                  </a:solidFill>
                </a14:hiddenFill>
              </a:ext>
            </a:extLst>
          </p:spPr>
          <p:txBody>
            <a:bodyPr lIns="91434" tIns="45717" rIns="91434" bIns="45717">
              <a:spAutoFit/>
            </a:bodyPr>
            <a:lstStyle/>
            <a:p>
              <a:pPr algn="ctr" eaLnBrk="0" hangingPunct="0">
                <a:buFont typeface="Arial" panose="020B0604020202020204" pitchFamily="34" charset="0"/>
                <a:buNone/>
              </a:pPr>
              <a:r>
                <a:rPr lang="zh-CN" altLang="en-US" sz="2000">
                  <a:solidFill>
                    <a:srgbClr val="000000"/>
                  </a:solidFill>
                  <a:latin typeface="微软雅黑" panose="020B0503020204020204" pitchFamily="34" charset="-122"/>
                  <a:ea typeface="微软雅黑" panose="020B0503020204020204" pitchFamily="34" charset="-122"/>
                </a:rPr>
                <a:t> 展示思维过程</a:t>
              </a:r>
              <a:endParaRPr lang="zh-CN" altLang="en-US" sz="2000">
                <a:solidFill>
                  <a:srgbClr val="000000"/>
                </a:solidFill>
                <a:latin typeface="微软雅黑" panose="020B0503020204020204" pitchFamily="34" charset="-122"/>
                <a:ea typeface="微软雅黑" panose="020B0503020204020204" pitchFamily="34" charset="-122"/>
              </a:endParaRPr>
            </a:p>
          </p:txBody>
        </p:sp>
        <p:sp>
          <p:nvSpPr>
            <p:cNvPr id="21" name="椭圆 52"/>
            <p:cNvSpPr>
              <a:spLocks noChangeArrowheads="1"/>
            </p:cNvSpPr>
            <p:nvPr/>
          </p:nvSpPr>
          <p:spPr bwMode="auto">
            <a:xfrm rot="10800000">
              <a:off x="2336" y="1634"/>
              <a:ext cx="420" cy="290"/>
            </a:xfrm>
            <a:prstGeom prst="ellipse">
              <a:avLst/>
            </a:prstGeom>
            <a:solidFill>
              <a:srgbClr val="376092"/>
            </a:solidFill>
            <a:ln w="57150">
              <a:solidFill>
                <a:srgbClr val="00B0F0"/>
              </a:solidFill>
              <a:round/>
            </a:ln>
          </p:spPr>
          <p:txBody>
            <a:bodyPr rot="10800000" lIns="91434" tIns="45717" rIns="91434" bIns="45717"/>
            <a:lstStyle/>
            <a:p>
              <a:pPr algn="ctr">
                <a:buFont typeface="Arial" panose="020B0604020202020204" pitchFamily="34" charset="0"/>
                <a:buNone/>
              </a:pPr>
              <a:endParaRPr lang="zh-CN" altLang="en-US" sz="1900">
                <a:solidFill>
                  <a:prstClr val="black"/>
                </a:solidFill>
                <a:latin typeface="微软雅黑" panose="020B0503020204020204" pitchFamily="34" charset="-122"/>
                <a:ea typeface="微软雅黑" panose="020B0503020204020204" pitchFamily="34" charset="-122"/>
              </a:endParaRPr>
            </a:p>
          </p:txBody>
        </p:sp>
        <p:sp>
          <p:nvSpPr>
            <p:cNvPr id="22" name="矩形 24"/>
            <p:cNvSpPr>
              <a:spLocks noChangeArrowheads="1"/>
            </p:cNvSpPr>
            <p:nvPr/>
          </p:nvSpPr>
          <p:spPr bwMode="auto">
            <a:xfrm>
              <a:off x="2426" y="1525"/>
              <a:ext cx="309" cy="471"/>
            </a:xfrm>
            <a:prstGeom prst="rect">
              <a:avLst/>
            </a:prstGeom>
            <a:noFill/>
            <a:ln w="9525">
              <a:solidFill>
                <a:srgbClr val="000000"/>
              </a:solidFill>
              <a:miter lim="800000"/>
            </a:ln>
            <a:extLst>
              <a:ext uri="{909E8E84-426E-40DD-AFC4-6F175D3DCCD1}">
                <a14:hiddenFill xmlns:a14="http://schemas.microsoft.com/office/drawing/2010/main">
                  <a:solidFill>
                    <a:srgbClr val="FFFFFF"/>
                  </a:solidFill>
                </a14:hiddenFill>
              </a:ext>
            </a:extLst>
          </p:spPr>
          <p:txBody>
            <a:bodyPr lIns="91434" tIns="45717" rIns="91434" bIns="45717">
              <a:spAutoFit/>
            </a:bodyPr>
            <a:lstStyle/>
            <a:p>
              <a:pPr>
                <a:lnSpc>
                  <a:spcPct val="150000"/>
                </a:lnSpc>
                <a:buFont typeface="Arial" panose="020B0604020202020204" pitchFamily="34" charset="0"/>
                <a:buNone/>
              </a:pPr>
              <a:r>
                <a:rPr lang="en-US" altLang="zh-CN" sz="1900">
                  <a:solidFill>
                    <a:prstClr val="black"/>
                  </a:solidFill>
                  <a:latin typeface="微软雅黑" panose="020B0503020204020204" pitchFamily="34" charset="-122"/>
                  <a:ea typeface="微软雅黑" panose="020B0503020204020204" pitchFamily="34" charset="-122"/>
                </a:rPr>
                <a:t>3</a:t>
              </a:r>
              <a:endParaRPr lang="en-US" altLang="zh-CN" sz="1900">
                <a:solidFill>
                  <a:prstClr val="black"/>
                </a:solidFill>
                <a:latin typeface="微软雅黑" panose="020B0503020204020204" pitchFamily="34" charset="-122"/>
                <a:ea typeface="微软雅黑" panose="020B0503020204020204" pitchFamily="34" charset="-122"/>
              </a:endParaRPr>
            </a:p>
          </p:txBody>
        </p:sp>
      </p:grpSp>
      <p:grpSp>
        <p:nvGrpSpPr>
          <p:cNvPr id="23" name="Group 25"/>
          <p:cNvGrpSpPr/>
          <p:nvPr/>
        </p:nvGrpSpPr>
        <p:grpSpPr>
          <a:xfrm>
            <a:off x="5597976" y="3138491"/>
            <a:ext cx="3709988" cy="531393"/>
            <a:chOff x="2336" y="1525"/>
            <a:chExt cx="3041" cy="471"/>
          </a:xfrm>
        </p:grpSpPr>
        <p:sp>
          <p:nvSpPr>
            <p:cNvPr id="24" name="圆角矩形 50"/>
            <p:cNvSpPr>
              <a:spLocks noChangeArrowheads="1"/>
            </p:cNvSpPr>
            <p:nvPr/>
          </p:nvSpPr>
          <p:spPr bwMode="auto">
            <a:xfrm>
              <a:off x="2535" y="1625"/>
              <a:ext cx="2842" cy="312"/>
            </a:xfrm>
            <a:prstGeom prst="roundRect">
              <a:avLst>
                <a:gd name="adj" fmla="val 7616"/>
              </a:avLst>
            </a:prstGeom>
            <a:solidFill>
              <a:srgbClr val="D9D9D9">
                <a:alpha val="69803"/>
              </a:srgbClr>
            </a:solidFill>
            <a:ln w="25400">
              <a:solidFill>
                <a:srgbClr val="000000"/>
              </a:solidFill>
              <a:round/>
            </a:ln>
          </p:spPr>
          <p:txBody>
            <a:bodyPr lIns="91434" tIns="45717" rIns="91434" bIns="45717" anchor="ctr"/>
            <a:lstStyle/>
            <a:p>
              <a:pPr algn="ctr">
                <a:buFont typeface="Arial" panose="020B0604020202020204" pitchFamily="34" charset="0"/>
                <a:buNone/>
              </a:pPr>
              <a:endParaRPr lang="zh-CN" altLang="en-US" sz="1900">
                <a:solidFill>
                  <a:prstClr val="black"/>
                </a:solidFill>
                <a:latin typeface="微软雅黑" panose="020B0503020204020204" pitchFamily="34" charset="-122"/>
                <a:ea typeface="微软雅黑" panose="020B0503020204020204" pitchFamily="34" charset="-122"/>
              </a:endParaRPr>
            </a:p>
          </p:txBody>
        </p:sp>
        <p:sp>
          <p:nvSpPr>
            <p:cNvPr id="25" name="矩形 51"/>
            <p:cNvSpPr>
              <a:spLocks noChangeArrowheads="1"/>
            </p:cNvSpPr>
            <p:nvPr/>
          </p:nvSpPr>
          <p:spPr bwMode="auto">
            <a:xfrm>
              <a:off x="2851" y="1610"/>
              <a:ext cx="2321" cy="355"/>
            </a:xfrm>
            <a:prstGeom prst="rect">
              <a:avLst/>
            </a:prstGeom>
            <a:noFill/>
            <a:ln w="9525">
              <a:solidFill>
                <a:srgbClr val="000000"/>
              </a:solidFill>
              <a:miter lim="800000"/>
            </a:ln>
            <a:extLst>
              <a:ext uri="{909E8E84-426E-40DD-AFC4-6F175D3DCCD1}">
                <a14:hiddenFill xmlns:a14="http://schemas.microsoft.com/office/drawing/2010/main">
                  <a:solidFill>
                    <a:srgbClr val="FFFFFF"/>
                  </a:solidFill>
                </a14:hiddenFill>
              </a:ext>
            </a:extLst>
          </p:spPr>
          <p:txBody>
            <a:bodyPr lIns="91434" tIns="45717" rIns="91434" bIns="45717">
              <a:spAutoFit/>
            </a:bodyPr>
            <a:lstStyle/>
            <a:p>
              <a:pPr algn="ctr" eaLnBrk="0" hangingPunct="0">
                <a:buFont typeface="Arial" panose="020B0604020202020204" pitchFamily="34" charset="0"/>
                <a:buNone/>
              </a:pPr>
              <a:r>
                <a:rPr lang="zh-CN" altLang="en-US" sz="1900">
                  <a:solidFill>
                    <a:srgbClr val="000000"/>
                  </a:solidFill>
                  <a:latin typeface="微软雅黑" panose="020B0503020204020204" pitchFamily="34" charset="-122"/>
                  <a:ea typeface="微软雅黑" panose="020B0503020204020204" pitchFamily="34" charset="-122"/>
                </a:rPr>
                <a:t> </a:t>
              </a:r>
              <a:r>
                <a:rPr lang="zh-CN" altLang="en-US" sz="2000">
                  <a:solidFill>
                    <a:srgbClr val="000000"/>
                  </a:solidFill>
                  <a:latin typeface="微软雅黑" panose="020B0503020204020204" pitchFamily="34" charset="-122"/>
                  <a:ea typeface="微软雅黑" panose="020B0503020204020204" pitchFamily="34" charset="-122"/>
                </a:rPr>
                <a:t>注重变式讲评</a:t>
              </a:r>
              <a:endParaRPr lang="zh-CN" altLang="en-US" sz="1900">
                <a:solidFill>
                  <a:srgbClr val="000000"/>
                </a:solidFill>
                <a:latin typeface="微软雅黑" panose="020B0503020204020204" pitchFamily="34" charset="-122"/>
                <a:ea typeface="微软雅黑" panose="020B0503020204020204" pitchFamily="34" charset="-122"/>
              </a:endParaRPr>
            </a:p>
          </p:txBody>
        </p:sp>
        <p:sp>
          <p:nvSpPr>
            <p:cNvPr id="26" name="椭圆 52"/>
            <p:cNvSpPr>
              <a:spLocks noChangeArrowheads="1"/>
            </p:cNvSpPr>
            <p:nvPr/>
          </p:nvSpPr>
          <p:spPr bwMode="auto">
            <a:xfrm rot="10800000">
              <a:off x="2336" y="1634"/>
              <a:ext cx="420" cy="290"/>
            </a:xfrm>
            <a:prstGeom prst="ellipse">
              <a:avLst/>
            </a:prstGeom>
            <a:solidFill>
              <a:srgbClr val="376092"/>
            </a:solidFill>
            <a:ln w="57150">
              <a:solidFill>
                <a:srgbClr val="00B0F0"/>
              </a:solidFill>
              <a:round/>
            </a:ln>
          </p:spPr>
          <p:txBody>
            <a:bodyPr rot="10800000" lIns="91434" tIns="45717" rIns="91434" bIns="45717"/>
            <a:lstStyle/>
            <a:p>
              <a:pPr algn="ctr">
                <a:buFont typeface="Arial" panose="020B0604020202020204" pitchFamily="34" charset="0"/>
                <a:buNone/>
              </a:pPr>
              <a:endParaRPr lang="zh-CN" altLang="en-US" sz="1900">
                <a:solidFill>
                  <a:prstClr val="black"/>
                </a:solidFill>
                <a:latin typeface="微软雅黑" panose="020B0503020204020204" pitchFamily="34" charset="-122"/>
                <a:ea typeface="微软雅黑" panose="020B0503020204020204" pitchFamily="34" charset="-122"/>
              </a:endParaRPr>
            </a:p>
          </p:txBody>
        </p:sp>
        <p:sp>
          <p:nvSpPr>
            <p:cNvPr id="27" name="矩形 24"/>
            <p:cNvSpPr>
              <a:spLocks noChangeArrowheads="1"/>
            </p:cNvSpPr>
            <p:nvPr/>
          </p:nvSpPr>
          <p:spPr bwMode="auto">
            <a:xfrm>
              <a:off x="2426" y="1525"/>
              <a:ext cx="309" cy="471"/>
            </a:xfrm>
            <a:prstGeom prst="rect">
              <a:avLst/>
            </a:prstGeom>
            <a:noFill/>
            <a:ln w="9525">
              <a:solidFill>
                <a:srgbClr val="000000"/>
              </a:solidFill>
              <a:miter lim="800000"/>
            </a:ln>
            <a:extLst>
              <a:ext uri="{909E8E84-426E-40DD-AFC4-6F175D3DCCD1}">
                <a14:hiddenFill xmlns:a14="http://schemas.microsoft.com/office/drawing/2010/main">
                  <a:solidFill>
                    <a:srgbClr val="FFFFFF"/>
                  </a:solidFill>
                </a14:hiddenFill>
              </a:ext>
            </a:extLst>
          </p:spPr>
          <p:txBody>
            <a:bodyPr lIns="91434" tIns="45717" rIns="91434" bIns="45717">
              <a:spAutoFit/>
            </a:bodyPr>
            <a:lstStyle/>
            <a:p>
              <a:pPr>
                <a:lnSpc>
                  <a:spcPct val="150000"/>
                </a:lnSpc>
                <a:buFont typeface="Arial" panose="020B0604020202020204" pitchFamily="34" charset="0"/>
                <a:buNone/>
              </a:pPr>
              <a:r>
                <a:rPr lang="en-US" altLang="zh-CN" sz="1900">
                  <a:solidFill>
                    <a:prstClr val="black"/>
                  </a:solidFill>
                  <a:latin typeface="微软雅黑" panose="020B0503020204020204" pitchFamily="34" charset="-122"/>
                  <a:ea typeface="微软雅黑" panose="020B0503020204020204" pitchFamily="34" charset="-122"/>
                </a:rPr>
                <a:t>4</a:t>
              </a:r>
              <a:endParaRPr lang="en-US" altLang="zh-CN" sz="1900">
                <a:solidFill>
                  <a:prstClr val="black"/>
                </a:solidFill>
                <a:latin typeface="微软雅黑" panose="020B0503020204020204" pitchFamily="34" charset="-122"/>
                <a:ea typeface="微软雅黑" panose="020B0503020204020204" pitchFamily="34" charset="-122"/>
              </a:endParaRPr>
            </a:p>
          </p:txBody>
        </p:sp>
      </p:grpSp>
      <p:grpSp>
        <p:nvGrpSpPr>
          <p:cNvPr id="28" name="Group 30"/>
          <p:cNvGrpSpPr/>
          <p:nvPr/>
        </p:nvGrpSpPr>
        <p:grpSpPr>
          <a:xfrm>
            <a:off x="5285240" y="3586166"/>
            <a:ext cx="4051300" cy="531393"/>
            <a:chOff x="2336" y="1525"/>
            <a:chExt cx="3041" cy="471"/>
          </a:xfrm>
        </p:grpSpPr>
        <p:sp>
          <p:nvSpPr>
            <p:cNvPr id="29" name="圆角矩形 50"/>
            <p:cNvSpPr>
              <a:spLocks noChangeArrowheads="1"/>
            </p:cNvSpPr>
            <p:nvPr/>
          </p:nvSpPr>
          <p:spPr bwMode="auto">
            <a:xfrm>
              <a:off x="2535" y="1625"/>
              <a:ext cx="2842" cy="312"/>
            </a:xfrm>
            <a:prstGeom prst="roundRect">
              <a:avLst>
                <a:gd name="adj" fmla="val 7616"/>
              </a:avLst>
            </a:prstGeom>
            <a:solidFill>
              <a:srgbClr val="D9D9D9">
                <a:alpha val="69803"/>
              </a:srgbClr>
            </a:solidFill>
            <a:ln w="25400">
              <a:solidFill>
                <a:srgbClr val="000000"/>
              </a:solidFill>
              <a:round/>
            </a:ln>
          </p:spPr>
          <p:txBody>
            <a:bodyPr lIns="91434" tIns="45717" rIns="91434" bIns="45717" anchor="ctr"/>
            <a:lstStyle/>
            <a:p>
              <a:pPr algn="ctr">
                <a:buFont typeface="Arial" panose="020B0604020202020204" pitchFamily="34" charset="0"/>
                <a:buNone/>
              </a:pPr>
              <a:endParaRPr lang="zh-CN" altLang="en-US" sz="1900">
                <a:solidFill>
                  <a:prstClr val="black"/>
                </a:solidFill>
                <a:latin typeface="微软雅黑" panose="020B0503020204020204" pitchFamily="34" charset="-122"/>
                <a:ea typeface="微软雅黑" panose="020B0503020204020204" pitchFamily="34" charset="-122"/>
              </a:endParaRPr>
            </a:p>
          </p:txBody>
        </p:sp>
        <p:sp>
          <p:nvSpPr>
            <p:cNvPr id="30" name="矩形 51"/>
            <p:cNvSpPr>
              <a:spLocks noChangeArrowheads="1"/>
            </p:cNvSpPr>
            <p:nvPr/>
          </p:nvSpPr>
          <p:spPr bwMode="auto">
            <a:xfrm>
              <a:off x="2866" y="1625"/>
              <a:ext cx="2321" cy="355"/>
            </a:xfrm>
            <a:prstGeom prst="rect">
              <a:avLst/>
            </a:prstGeom>
            <a:noFill/>
            <a:ln w="9525">
              <a:solidFill>
                <a:srgbClr val="000000"/>
              </a:solidFill>
              <a:miter lim="800000"/>
            </a:ln>
            <a:extLst>
              <a:ext uri="{909E8E84-426E-40DD-AFC4-6F175D3DCCD1}">
                <a14:hiddenFill xmlns:a14="http://schemas.microsoft.com/office/drawing/2010/main">
                  <a:solidFill>
                    <a:srgbClr val="FFFFFF"/>
                  </a:solidFill>
                </a14:hiddenFill>
              </a:ext>
            </a:extLst>
          </p:spPr>
          <p:txBody>
            <a:bodyPr lIns="91434" tIns="45717" rIns="91434" bIns="45717">
              <a:spAutoFit/>
            </a:bodyPr>
            <a:lstStyle/>
            <a:p>
              <a:pPr algn="ctr" eaLnBrk="0" hangingPunct="0">
                <a:buFont typeface="Arial" panose="020B0604020202020204" pitchFamily="34" charset="0"/>
                <a:buNone/>
              </a:pPr>
              <a:r>
                <a:rPr lang="zh-CN" altLang="en-US" sz="1900">
                  <a:solidFill>
                    <a:srgbClr val="000000"/>
                  </a:solidFill>
                  <a:latin typeface="微软雅黑" panose="020B0503020204020204" pitchFamily="34" charset="-122"/>
                  <a:ea typeface="微软雅黑" panose="020B0503020204020204" pitchFamily="34" charset="-122"/>
                </a:rPr>
                <a:t>    </a:t>
              </a:r>
              <a:r>
                <a:rPr lang="zh-CN" altLang="en-US" sz="2000">
                  <a:solidFill>
                    <a:srgbClr val="000000"/>
                  </a:solidFill>
                  <a:latin typeface="微软雅黑" panose="020B0503020204020204" pitchFamily="34" charset="-122"/>
                  <a:ea typeface="微软雅黑" panose="020B0503020204020204" pitchFamily="34" charset="-122"/>
                </a:rPr>
                <a:t>重在方法总结</a:t>
              </a:r>
              <a:endParaRPr lang="zh-CN" altLang="en-US" sz="1900">
                <a:solidFill>
                  <a:srgbClr val="000000"/>
                </a:solidFill>
                <a:latin typeface="微软雅黑" panose="020B0503020204020204" pitchFamily="34" charset="-122"/>
                <a:ea typeface="微软雅黑" panose="020B0503020204020204" pitchFamily="34" charset="-122"/>
              </a:endParaRPr>
            </a:p>
          </p:txBody>
        </p:sp>
        <p:sp>
          <p:nvSpPr>
            <p:cNvPr id="31" name="椭圆 52"/>
            <p:cNvSpPr>
              <a:spLocks noChangeArrowheads="1"/>
            </p:cNvSpPr>
            <p:nvPr/>
          </p:nvSpPr>
          <p:spPr bwMode="auto">
            <a:xfrm rot="10800000">
              <a:off x="2336" y="1634"/>
              <a:ext cx="420" cy="290"/>
            </a:xfrm>
            <a:prstGeom prst="ellipse">
              <a:avLst/>
            </a:prstGeom>
            <a:solidFill>
              <a:srgbClr val="376092"/>
            </a:solidFill>
            <a:ln w="57150">
              <a:solidFill>
                <a:srgbClr val="00B0F0"/>
              </a:solidFill>
              <a:round/>
            </a:ln>
          </p:spPr>
          <p:txBody>
            <a:bodyPr rot="10800000" lIns="91434" tIns="45717" rIns="91434" bIns="45717"/>
            <a:lstStyle/>
            <a:p>
              <a:pPr algn="ctr">
                <a:buFont typeface="Arial" panose="020B0604020202020204" pitchFamily="34" charset="0"/>
                <a:buNone/>
              </a:pPr>
              <a:endParaRPr lang="zh-CN" altLang="en-US" sz="1900">
                <a:solidFill>
                  <a:prstClr val="black"/>
                </a:solidFill>
                <a:latin typeface="微软雅黑" panose="020B0503020204020204" pitchFamily="34" charset="-122"/>
                <a:ea typeface="微软雅黑" panose="020B0503020204020204" pitchFamily="34" charset="-122"/>
              </a:endParaRPr>
            </a:p>
          </p:txBody>
        </p:sp>
        <p:sp>
          <p:nvSpPr>
            <p:cNvPr id="32" name="矩形 24"/>
            <p:cNvSpPr>
              <a:spLocks noChangeArrowheads="1"/>
            </p:cNvSpPr>
            <p:nvPr/>
          </p:nvSpPr>
          <p:spPr bwMode="auto">
            <a:xfrm>
              <a:off x="2426" y="1525"/>
              <a:ext cx="309" cy="471"/>
            </a:xfrm>
            <a:prstGeom prst="rect">
              <a:avLst/>
            </a:prstGeom>
            <a:noFill/>
            <a:ln w="9525">
              <a:solidFill>
                <a:srgbClr val="000000"/>
              </a:solidFill>
              <a:miter lim="800000"/>
            </a:ln>
            <a:extLst>
              <a:ext uri="{909E8E84-426E-40DD-AFC4-6F175D3DCCD1}">
                <a14:hiddenFill xmlns:a14="http://schemas.microsoft.com/office/drawing/2010/main">
                  <a:solidFill>
                    <a:srgbClr val="FFFFFF"/>
                  </a:solidFill>
                </a14:hiddenFill>
              </a:ext>
            </a:extLst>
          </p:spPr>
          <p:txBody>
            <a:bodyPr lIns="91434" tIns="45717" rIns="91434" bIns="45717">
              <a:spAutoFit/>
            </a:bodyPr>
            <a:lstStyle/>
            <a:p>
              <a:pPr>
                <a:lnSpc>
                  <a:spcPct val="150000"/>
                </a:lnSpc>
                <a:buFont typeface="Arial" panose="020B0604020202020204" pitchFamily="34" charset="0"/>
                <a:buNone/>
              </a:pPr>
              <a:r>
                <a:rPr lang="en-US" altLang="zh-CN" sz="1900">
                  <a:solidFill>
                    <a:prstClr val="black"/>
                  </a:solidFill>
                  <a:latin typeface="微软雅黑" panose="020B0503020204020204" pitchFamily="34" charset="-122"/>
                  <a:ea typeface="微软雅黑" panose="020B0503020204020204" pitchFamily="34" charset="-122"/>
                </a:rPr>
                <a:t>5</a:t>
              </a:r>
              <a:endParaRPr lang="en-US" altLang="zh-CN" sz="1900">
                <a:solidFill>
                  <a:prstClr val="black"/>
                </a:solidFill>
                <a:latin typeface="微软雅黑" panose="020B0503020204020204" pitchFamily="34" charset="-122"/>
                <a:ea typeface="微软雅黑" panose="020B0503020204020204" pitchFamily="34" charset="-122"/>
              </a:endParaRPr>
            </a:p>
          </p:txBody>
        </p:sp>
      </p:grpSp>
      <p:sp>
        <p:nvSpPr>
          <p:cNvPr id="33" name="WordArt 40"/>
          <p:cNvSpPr>
            <a:spLocks noChangeArrowheads="1" noChangeShapeType="1" noTextEdit="1"/>
          </p:cNvSpPr>
          <p:nvPr/>
        </p:nvSpPr>
        <p:spPr bwMode="auto">
          <a:xfrm>
            <a:off x="3451676" y="2725738"/>
            <a:ext cx="1506538" cy="665162"/>
          </a:xfrm>
          <a:prstGeom prst="rect">
            <a:avLst/>
          </a:prstGeom>
        </p:spPr>
        <p:txBody>
          <a:bodyPr wrap="none" fromWordArt="1">
            <a:prstTxWarp prst="textPlain">
              <a:avLst>
                <a:gd name="adj" fmla="val 50000"/>
              </a:avLst>
            </a:prstTxWarp>
          </a:bodyPr>
          <a:lstStyle/>
          <a:p>
            <a:pPr algn="ctr"/>
            <a:r>
              <a:rPr lang="zh-CN" altLang="en-US" sz="2900" kern="10">
                <a:ln w="19050">
                  <a:solidFill>
                    <a:srgbClr val="99CCFF"/>
                  </a:solidFill>
                  <a:round/>
                </a:ln>
                <a:solidFill>
                  <a:srgbClr val="0066CC"/>
                </a:solidFill>
                <a:effectLst>
                  <a:outerShdw dist="35921" dir="2700000" algn="ctr" rotWithShape="0">
                    <a:srgbClr val="990000"/>
                  </a:outerShdw>
                </a:effectLst>
                <a:latin typeface="宋体" panose="02010600030101010101" pitchFamily="2" charset="-122"/>
              </a:rPr>
              <a:t>五项策略</a:t>
            </a:r>
            <a:endParaRPr lang="zh-CN" altLang="en-US" sz="2900" kern="10">
              <a:ln w="19050">
                <a:solidFill>
                  <a:srgbClr val="99CCFF"/>
                </a:solidFill>
                <a:round/>
              </a:ln>
              <a:solidFill>
                <a:srgbClr val="0066CC"/>
              </a:solidFill>
              <a:effectLst>
                <a:outerShdw dist="35921" dir="2700000" algn="ctr" rotWithShape="0">
                  <a:srgbClr val="990000"/>
                </a:outerShdw>
              </a:effectLst>
              <a:latin typeface="宋体" panose="02010600030101010101" pitchFamily="2" charset="-122"/>
            </a:endParaRPr>
          </a:p>
        </p:txBody>
      </p:sp>
      <p:sp>
        <p:nvSpPr>
          <p:cNvPr id="34" name="文本框 33"/>
          <p:cNvSpPr txBox="1"/>
          <p:nvPr/>
        </p:nvSpPr>
        <p:spPr>
          <a:xfrm>
            <a:off x="674914" y="446314"/>
            <a:ext cx="2461825" cy="523220"/>
          </a:xfrm>
          <a:prstGeom prst="rect">
            <a:avLst/>
          </a:prstGeom>
          <a:solidFill>
            <a:srgbClr val="FFC000"/>
          </a:solidFill>
        </p:spPr>
        <p:txBody>
          <a:bodyPr wrap="square" rtlCol="0">
            <a:spAutoFit/>
          </a:bodyPr>
          <a:lstStyle/>
          <a:p>
            <a:r>
              <a:rPr lang="zh-CN" altLang="en-US" sz="2800" b="1">
                <a:solidFill>
                  <a:prstClr val="black"/>
                </a:solidFill>
              </a:rPr>
              <a:t>试卷讲评方案</a:t>
            </a:r>
            <a:endParaRPr lang="zh-CN" altLang="en-US" sz="2800" b="1">
              <a:solidFill>
                <a:prstClr val="black"/>
              </a:solidFill>
            </a:endParaRPr>
          </a:p>
        </p:txBody>
      </p:sp>
      <p:sp>
        <p:nvSpPr>
          <p:cNvPr id="35" name="灯片编号占位符 34"/>
          <p:cNvSpPr>
            <a:spLocks noGrp="1"/>
          </p:cNvSpPr>
          <p:nvPr>
            <p:ph type="sldNum" sz="quarter" idx="12"/>
          </p:nvPr>
        </p:nvSpPr>
        <p:spPr/>
        <p:txBody>
          <a:bodyPr/>
          <a:lstStyle/>
          <a:p>
            <a:fld id="{9FDC6F41-5359-43B2-BB2E-F4C51E0D81FC}"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childTnLst>
                                </p:cTn>
                              </p:par>
                              <p:par>
                                <p:cTn id="13" presetID="23" presetClass="entr" presetSubtype="16"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500" fill="hold"/>
                                        <p:tgtEl>
                                          <p:spTgt spid="4"/>
                                        </p:tgtEl>
                                        <p:attrNameLst>
                                          <p:attrName>ppt_w</p:attrName>
                                        </p:attrNameLst>
                                      </p:cBhvr>
                                      <p:tavLst>
                                        <p:tav tm="0">
                                          <p:val>
                                            <p:fltVal val="0"/>
                                          </p:val>
                                        </p:tav>
                                        <p:tav tm="100000">
                                          <p:val>
                                            <p:strVal val="#ppt_w"/>
                                          </p:val>
                                        </p:tav>
                                      </p:tavLst>
                                    </p:anim>
                                    <p:anim calcmode="lin" valueType="num">
                                      <p:cBhvr>
                                        <p:cTn id="16" dur="500" fill="hold"/>
                                        <p:tgtEl>
                                          <p:spTgt spid="4"/>
                                        </p:tgtEl>
                                        <p:attrNameLst>
                                          <p:attrName>ppt_h</p:attrName>
                                        </p:attrNameLst>
                                      </p:cBhvr>
                                      <p:tavLst>
                                        <p:tav tm="0">
                                          <p:val>
                                            <p:fltVal val="0"/>
                                          </p:val>
                                        </p:tav>
                                        <p:tav tm="100000">
                                          <p:val>
                                            <p:strVal val="#ppt_h"/>
                                          </p:val>
                                        </p:tav>
                                      </p:tavLst>
                                    </p:anim>
                                  </p:childTnLst>
                                </p:cTn>
                              </p:par>
                              <p:par>
                                <p:cTn id="17" presetID="23" presetClass="entr" presetSubtype="16"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childTnLst>
                                </p:cTn>
                              </p:par>
                              <p:par>
                                <p:cTn id="21" presetID="23" presetClass="entr" presetSubtype="16"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500" fill="hold"/>
                                        <p:tgtEl>
                                          <p:spTgt spid="6"/>
                                        </p:tgtEl>
                                        <p:attrNameLst>
                                          <p:attrName>ppt_w</p:attrName>
                                        </p:attrNameLst>
                                      </p:cBhvr>
                                      <p:tavLst>
                                        <p:tav tm="0">
                                          <p:val>
                                            <p:fltVal val="0"/>
                                          </p:val>
                                        </p:tav>
                                        <p:tav tm="100000">
                                          <p:val>
                                            <p:strVal val="#ppt_w"/>
                                          </p:val>
                                        </p:tav>
                                      </p:tavLst>
                                    </p:anim>
                                    <p:anim calcmode="lin" valueType="num">
                                      <p:cBhvr>
                                        <p:cTn id="24" dur="500" fill="hold"/>
                                        <p:tgtEl>
                                          <p:spTgt spid="6"/>
                                        </p:tgtEl>
                                        <p:attrNameLst>
                                          <p:attrName>ppt_h</p:attrName>
                                        </p:attrNameLst>
                                      </p:cBhvr>
                                      <p:tavLst>
                                        <p:tav tm="0">
                                          <p:val>
                                            <p:fltVal val="0"/>
                                          </p:val>
                                        </p:tav>
                                        <p:tav tm="100000">
                                          <p:val>
                                            <p:strVal val="#ppt_h"/>
                                          </p:val>
                                        </p:tav>
                                      </p:tavLst>
                                    </p:anim>
                                  </p:childTnLst>
                                </p:cTn>
                              </p:par>
                              <p:par>
                                <p:cTn id="25" presetID="23" presetClass="entr" presetSubtype="16"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500" fill="hold"/>
                                        <p:tgtEl>
                                          <p:spTgt spid="7"/>
                                        </p:tgtEl>
                                        <p:attrNameLst>
                                          <p:attrName>ppt_w</p:attrName>
                                        </p:attrNameLst>
                                      </p:cBhvr>
                                      <p:tavLst>
                                        <p:tav tm="0">
                                          <p:val>
                                            <p:fltVal val="0"/>
                                          </p:val>
                                        </p:tav>
                                        <p:tav tm="100000">
                                          <p:val>
                                            <p:strVal val="#ppt_w"/>
                                          </p:val>
                                        </p:tav>
                                      </p:tavLst>
                                    </p:anim>
                                    <p:anim calcmode="lin" valueType="num">
                                      <p:cBhvr>
                                        <p:cTn id="28" dur="500" fill="hold"/>
                                        <p:tgtEl>
                                          <p:spTgt spid="7"/>
                                        </p:tgtEl>
                                        <p:attrNameLst>
                                          <p:attrName>ppt_h</p:attrName>
                                        </p:attrNameLst>
                                      </p:cBhvr>
                                      <p:tavLst>
                                        <p:tav tm="0">
                                          <p:val>
                                            <p:fltVal val="0"/>
                                          </p:val>
                                        </p:tav>
                                        <p:tav tm="100000">
                                          <p:val>
                                            <p:strVal val="#ppt_h"/>
                                          </p:val>
                                        </p:tav>
                                      </p:tavLst>
                                    </p:anim>
                                  </p:childTnLst>
                                </p:cTn>
                              </p:par>
                              <p:par>
                                <p:cTn id="29" presetID="23" presetClass="entr" presetSubtype="16"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p:cTn id="31" dur="500" fill="hold"/>
                                        <p:tgtEl>
                                          <p:spTgt spid="12"/>
                                        </p:tgtEl>
                                        <p:attrNameLst>
                                          <p:attrName>ppt_w</p:attrName>
                                        </p:attrNameLst>
                                      </p:cBhvr>
                                      <p:tavLst>
                                        <p:tav tm="0">
                                          <p:val>
                                            <p:fltVal val="0"/>
                                          </p:val>
                                        </p:tav>
                                        <p:tav tm="100000">
                                          <p:val>
                                            <p:strVal val="#ppt_w"/>
                                          </p:val>
                                        </p:tav>
                                      </p:tavLst>
                                    </p:anim>
                                    <p:anim calcmode="lin" valueType="num">
                                      <p:cBhvr>
                                        <p:cTn id="32" dur="500" fill="hold"/>
                                        <p:tgtEl>
                                          <p:spTgt spid="12"/>
                                        </p:tgtEl>
                                        <p:attrNameLst>
                                          <p:attrName>ppt_h</p:attrName>
                                        </p:attrNameLst>
                                      </p:cBhvr>
                                      <p:tavLst>
                                        <p:tav tm="0">
                                          <p:val>
                                            <p:fltVal val="0"/>
                                          </p:val>
                                        </p:tav>
                                        <p:tav tm="100000">
                                          <p:val>
                                            <p:strVal val="#ppt_h"/>
                                          </p:val>
                                        </p:tav>
                                      </p:tavLst>
                                    </p:anim>
                                  </p:childTnLst>
                                </p:cTn>
                              </p:par>
                              <p:par>
                                <p:cTn id="33" presetID="23" presetClass="entr" presetSubtype="16" fill="hold" nodeType="with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p:cTn id="35" dur="500" fill="hold"/>
                                        <p:tgtEl>
                                          <p:spTgt spid="13"/>
                                        </p:tgtEl>
                                        <p:attrNameLst>
                                          <p:attrName>ppt_w</p:attrName>
                                        </p:attrNameLst>
                                      </p:cBhvr>
                                      <p:tavLst>
                                        <p:tav tm="0">
                                          <p:val>
                                            <p:fltVal val="0"/>
                                          </p:val>
                                        </p:tav>
                                        <p:tav tm="100000">
                                          <p:val>
                                            <p:strVal val="#ppt_w"/>
                                          </p:val>
                                        </p:tav>
                                      </p:tavLst>
                                    </p:anim>
                                    <p:anim calcmode="lin" valueType="num">
                                      <p:cBhvr>
                                        <p:cTn id="36" dur="500" fill="hold"/>
                                        <p:tgtEl>
                                          <p:spTgt spid="13"/>
                                        </p:tgtEl>
                                        <p:attrNameLst>
                                          <p:attrName>ppt_h</p:attrName>
                                        </p:attrNameLst>
                                      </p:cBhvr>
                                      <p:tavLst>
                                        <p:tav tm="0">
                                          <p:val>
                                            <p:fltVal val="0"/>
                                          </p:val>
                                        </p:tav>
                                        <p:tav tm="100000">
                                          <p:val>
                                            <p:strVal val="#ppt_h"/>
                                          </p:val>
                                        </p:tav>
                                      </p:tavLst>
                                    </p:anim>
                                  </p:childTnLst>
                                </p:cTn>
                              </p:par>
                              <p:par>
                                <p:cTn id="37" presetID="23" presetClass="entr" presetSubtype="16" fill="hold" nodeType="withEffect">
                                  <p:stCondLst>
                                    <p:cond delay="0"/>
                                  </p:stCondLst>
                                  <p:childTnLst>
                                    <p:set>
                                      <p:cBhvr>
                                        <p:cTn id="38" dur="1" fill="hold">
                                          <p:stCondLst>
                                            <p:cond delay="0"/>
                                          </p:stCondLst>
                                        </p:cTn>
                                        <p:tgtEl>
                                          <p:spTgt spid="18"/>
                                        </p:tgtEl>
                                        <p:attrNameLst>
                                          <p:attrName>style.visibility</p:attrName>
                                        </p:attrNameLst>
                                      </p:cBhvr>
                                      <p:to>
                                        <p:strVal val="visible"/>
                                      </p:to>
                                    </p:set>
                                    <p:anim calcmode="lin" valueType="num">
                                      <p:cBhvr>
                                        <p:cTn id="39" dur="500" fill="hold"/>
                                        <p:tgtEl>
                                          <p:spTgt spid="18"/>
                                        </p:tgtEl>
                                        <p:attrNameLst>
                                          <p:attrName>ppt_w</p:attrName>
                                        </p:attrNameLst>
                                      </p:cBhvr>
                                      <p:tavLst>
                                        <p:tav tm="0">
                                          <p:val>
                                            <p:fltVal val="0"/>
                                          </p:val>
                                        </p:tav>
                                        <p:tav tm="100000">
                                          <p:val>
                                            <p:strVal val="#ppt_w"/>
                                          </p:val>
                                        </p:tav>
                                      </p:tavLst>
                                    </p:anim>
                                    <p:anim calcmode="lin" valueType="num">
                                      <p:cBhvr>
                                        <p:cTn id="40" dur="500" fill="hold"/>
                                        <p:tgtEl>
                                          <p:spTgt spid="18"/>
                                        </p:tgtEl>
                                        <p:attrNameLst>
                                          <p:attrName>ppt_h</p:attrName>
                                        </p:attrNameLst>
                                      </p:cBhvr>
                                      <p:tavLst>
                                        <p:tav tm="0">
                                          <p:val>
                                            <p:fltVal val="0"/>
                                          </p:val>
                                        </p:tav>
                                        <p:tav tm="100000">
                                          <p:val>
                                            <p:strVal val="#ppt_h"/>
                                          </p:val>
                                        </p:tav>
                                      </p:tavLst>
                                    </p:anim>
                                  </p:childTnLst>
                                </p:cTn>
                              </p:par>
                              <p:par>
                                <p:cTn id="41" presetID="23" presetClass="entr" presetSubtype="16" fill="hold" nodeType="withEffect">
                                  <p:stCondLst>
                                    <p:cond delay="0"/>
                                  </p:stCondLst>
                                  <p:childTnLst>
                                    <p:set>
                                      <p:cBhvr>
                                        <p:cTn id="42" dur="1" fill="hold">
                                          <p:stCondLst>
                                            <p:cond delay="0"/>
                                          </p:stCondLst>
                                        </p:cTn>
                                        <p:tgtEl>
                                          <p:spTgt spid="23"/>
                                        </p:tgtEl>
                                        <p:attrNameLst>
                                          <p:attrName>style.visibility</p:attrName>
                                        </p:attrNameLst>
                                      </p:cBhvr>
                                      <p:to>
                                        <p:strVal val="visible"/>
                                      </p:to>
                                    </p:set>
                                    <p:anim calcmode="lin" valueType="num">
                                      <p:cBhvr>
                                        <p:cTn id="43" dur="500" fill="hold"/>
                                        <p:tgtEl>
                                          <p:spTgt spid="23"/>
                                        </p:tgtEl>
                                        <p:attrNameLst>
                                          <p:attrName>ppt_w</p:attrName>
                                        </p:attrNameLst>
                                      </p:cBhvr>
                                      <p:tavLst>
                                        <p:tav tm="0">
                                          <p:val>
                                            <p:fltVal val="0"/>
                                          </p:val>
                                        </p:tav>
                                        <p:tav tm="100000">
                                          <p:val>
                                            <p:strVal val="#ppt_w"/>
                                          </p:val>
                                        </p:tav>
                                      </p:tavLst>
                                    </p:anim>
                                    <p:anim calcmode="lin" valueType="num">
                                      <p:cBhvr>
                                        <p:cTn id="44" dur="500" fill="hold"/>
                                        <p:tgtEl>
                                          <p:spTgt spid="23"/>
                                        </p:tgtEl>
                                        <p:attrNameLst>
                                          <p:attrName>ppt_h</p:attrName>
                                        </p:attrNameLst>
                                      </p:cBhvr>
                                      <p:tavLst>
                                        <p:tav tm="0">
                                          <p:val>
                                            <p:fltVal val="0"/>
                                          </p:val>
                                        </p:tav>
                                        <p:tav tm="100000">
                                          <p:val>
                                            <p:strVal val="#ppt_h"/>
                                          </p:val>
                                        </p:tav>
                                      </p:tavLst>
                                    </p:anim>
                                  </p:childTnLst>
                                </p:cTn>
                              </p:par>
                              <p:par>
                                <p:cTn id="45" presetID="23" presetClass="entr" presetSubtype="16" fill="hold" nodeType="withEffect">
                                  <p:stCondLst>
                                    <p:cond delay="0"/>
                                  </p:stCondLst>
                                  <p:childTnLst>
                                    <p:set>
                                      <p:cBhvr>
                                        <p:cTn id="46" dur="1" fill="hold">
                                          <p:stCondLst>
                                            <p:cond delay="0"/>
                                          </p:stCondLst>
                                        </p:cTn>
                                        <p:tgtEl>
                                          <p:spTgt spid="28"/>
                                        </p:tgtEl>
                                        <p:attrNameLst>
                                          <p:attrName>style.visibility</p:attrName>
                                        </p:attrNameLst>
                                      </p:cBhvr>
                                      <p:to>
                                        <p:strVal val="visible"/>
                                      </p:to>
                                    </p:set>
                                    <p:anim calcmode="lin" valueType="num">
                                      <p:cBhvr>
                                        <p:cTn id="47" dur="500" fill="hold"/>
                                        <p:tgtEl>
                                          <p:spTgt spid="28"/>
                                        </p:tgtEl>
                                        <p:attrNameLst>
                                          <p:attrName>ppt_w</p:attrName>
                                        </p:attrNameLst>
                                      </p:cBhvr>
                                      <p:tavLst>
                                        <p:tav tm="0">
                                          <p:val>
                                            <p:fltVal val="0"/>
                                          </p:val>
                                        </p:tav>
                                        <p:tav tm="100000">
                                          <p:val>
                                            <p:strVal val="#ppt_w"/>
                                          </p:val>
                                        </p:tav>
                                      </p:tavLst>
                                    </p:anim>
                                    <p:anim calcmode="lin" valueType="num">
                                      <p:cBhvr>
                                        <p:cTn id="48" dur="500" fill="hold"/>
                                        <p:tgtEl>
                                          <p:spTgt spid="28"/>
                                        </p:tgtEl>
                                        <p:attrNameLst>
                                          <p:attrName>ppt_h</p:attrName>
                                        </p:attrNameLst>
                                      </p:cBhvr>
                                      <p:tavLst>
                                        <p:tav tm="0">
                                          <p:val>
                                            <p:fltVal val="0"/>
                                          </p:val>
                                        </p:tav>
                                        <p:tav tm="100000">
                                          <p:val>
                                            <p:strVal val="#ppt_h"/>
                                          </p:val>
                                        </p:tav>
                                      </p:tavLst>
                                    </p:anim>
                                  </p:childTnLst>
                                </p:cTn>
                              </p:par>
                              <p:par>
                                <p:cTn id="49" presetID="23" presetClass="entr" presetSubtype="16" fill="hold" nodeType="withEffect">
                                  <p:stCondLst>
                                    <p:cond delay="0"/>
                                  </p:stCondLst>
                                  <p:childTnLst>
                                    <p:set>
                                      <p:cBhvr>
                                        <p:cTn id="50" dur="1" fill="hold">
                                          <p:stCondLst>
                                            <p:cond delay="0"/>
                                          </p:stCondLst>
                                        </p:cTn>
                                        <p:tgtEl>
                                          <p:spTgt spid="33"/>
                                        </p:tgtEl>
                                        <p:attrNameLst>
                                          <p:attrName>style.visibility</p:attrName>
                                        </p:attrNameLst>
                                      </p:cBhvr>
                                      <p:to>
                                        <p:strVal val="visible"/>
                                      </p:to>
                                    </p:set>
                                    <p:anim calcmode="lin" valueType="num">
                                      <p:cBhvr>
                                        <p:cTn id="51" dur="500" fill="hold"/>
                                        <p:tgtEl>
                                          <p:spTgt spid="33"/>
                                        </p:tgtEl>
                                        <p:attrNameLst>
                                          <p:attrName>ppt_w</p:attrName>
                                        </p:attrNameLst>
                                      </p:cBhvr>
                                      <p:tavLst>
                                        <p:tav tm="0">
                                          <p:val>
                                            <p:fltVal val="0"/>
                                          </p:val>
                                        </p:tav>
                                        <p:tav tm="100000">
                                          <p:val>
                                            <p:strVal val="#ppt_w"/>
                                          </p:val>
                                        </p:tav>
                                      </p:tavLst>
                                    </p:anim>
                                    <p:anim calcmode="lin" valueType="num">
                                      <p:cBhvr>
                                        <p:cTn id="52" dur="500" fill="hold"/>
                                        <p:tgtEl>
                                          <p:spTgt spid="3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P spid="12" grpId="0"/>
    </p:bldLst>
  </p:timing>
</p:sld>
</file>

<file path=ppt/slides/slide76.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tretch>
            <a:fillRect/>
          </a:stretch>
        </a:blipFill>
        <a:effectLst/>
      </p:bgPr>
    </p:bg>
    <p:spTree>
      <p:nvGrpSpPr>
        <p:cNvPr id="1" name=""/>
        <p:cNvGrpSpPr/>
        <p:nvPr/>
      </p:nvGrpSpPr>
      <p:grpSpPr>
        <a:xfrm>
          <a:off x="0" y="0"/>
          <a:ext cx="0" cy="0"/>
          <a:chOff x="0" y="0"/>
          <a:chExt cx="0" cy="0"/>
        </a:xfrm>
      </p:grpSpPr>
      <p:sp>
        <p:nvSpPr>
          <p:cNvPr id="2" name="矩形: 圆角 1"/>
          <p:cNvSpPr/>
          <p:nvPr/>
        </p:nvSpPr>
        <p:spPr>
          <a:xfrm>
            <a:off x="798660" y="1105384"/>
            <a:ext cx="671331" cy="343768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a:solidFill>
                  <a:prstClr val="white"/>
                </a:solidFill>
              </a:rPr>
              <a:t>自我更正反思</a:t>
            </a:r>
            <a:endParaRPr lang="zh-CN" altLang="en-US" sz="2800" b="1">
              <a:solidFill>
                <a:prstClr val="white"/>
              </a:solidFill>
            </a:endParaRPr>
          </a:p>
        </p:txBody>
      </p:sp>
      <p:sp>
        <p:nvSpPr>
          <p:cNvPr id="3" name="箭头: 右 2"/>
          <p:cNvSpPr/>
          <p:nvPr/>
        </p:nvSpPr>
        <p:spPr>
          <a:xfrm>
            <a:off x="1527859" y="1342665"/>
            <a:ext cx="555584" cy="17362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 name="矩形: 圆角 3"/>
          <p:cNvSpPr/>
          <p:nvPr/>
        </p:nvSpPr>
        <p:spPr>
          <a:xfrm>
            <a:off x="2089230" y="1105382"/>
            <a:ext cx="1261640" cy="64818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a:solidFill>
                  <a:prstClr val="white"/>
                </a:solidFill>
              </a:rPr>
              <a:t>先思</a:t>
            </a:r>
            <a:endParaRPr lang="zh-CN" altLang="en-US" sz="2400" b="1">
              <a:solidFill>
                <a:prstClr val="white"/>
              </a:solidFill>
            </a:endParaRPr>
          </a:p>
        </p:txBody>
      </p:sp>
      <p:sp>
        <p:nvSpPr>
          <p:cNvPr id="5" name="箭头: 右 4"/>
          <p:cNvSpPr/>
          <p:nvPr/>
        </p:nvSpPr>
        <p:spPr>
          <a:xfrm>
            <a:off x="3495555" y="1342664"/>
            <a:ext cx="555584" cy="17362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6" name="矩形: 圆角 5"/>
          <p:cNvSpPr/>
          <p:nvPr/>
        </p:nvSpPr>
        <p:spPr>
          <a:xfrm>
            <a:off x="4195821" y="1105382"/>
            <a:ext cx="1720778" cy="64818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a:solidFill>
                  <a:prstClr val="white"/>
                </a:solidFill>
              </a:rPr>
              <a:t>后评</a:t>
            </a:r>
            <a:endParaRPr lang="zh-CN" altLang="en-US" sz="2400" b="1">
              <a:solidFill>
                <a:prstClr val="white"/>
              </a:solidFill>
            </a:endParaRPr>
          </a:p>
        </p:txBody>
      </p:sp>
      <p:sp>
        <p:nvSpPr>
          <p:cNvPr id="7" name="箭头: 右 6"/>
          <p:cNvSpPr/>
          <p:nvPr/>
        </p:nvSpPr>
        <p:spPr>
          <a:xfrm>
            <a:off x="6080570" y="1342663"/>
            <a:ext cx="555584" cy="17362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8" name="矩形: 圆角 7"/>
          <p:cNvSpPr/>
          <p:nvPr/>
        </p:nvSpPr>
        <p:spPr>
          <a:xfrm>
            <a:off x="6800126" y="1105382"/>
            <a:ext cx="1637819" cy="64818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a:solidFill>
                  <a:prstClr val="white"/>
                </a:solidFill>
              </a:rPr>
              <a:t>寻规</a:t>
            </a:r>
            <a:endParaRPr lang="zh-CN" altLang="en-US" sz="2400" b="1">
              <a:solidFill>
                <a:prstClr val="white"/>
              </a:solidFill>
            </a:endParaRPr>
          </a:p>
        </p:txBody>
      </p:sp>
      <p:sp>
        <p:nvSpPr>
          <p:cNvPr id="9" name="箭头: 右 8"/>
          <p:cNvSpPr/>
          <p:nvPr/>
        </p:nvSpPr>
        <p:spPr>
          <a:xfrm>
            <a:off x="8750462" y="1342660"/>
            <a:ext cx="653968" cy="17362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 name="矩形: 圆角 9"/>
          <p:cNvSpPr/>
          <p:nvPr/>
        </p:nvSpPr>
        <p:spPr>
          <a:xfrm>
            <a:off x="9601199" y="1111169"/>
            <a:ext cx="1996635" cy="64818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a:solidFill>
                  <a:prstClr val="white"/>
                </a:solidFill>
              </a:rPr>
              <a:t>变练</a:t>
            </a:r>
            <a:endParaRPr lang="zh-CN" altLang="en-US" sz="2400" b="1">
              <a:solidFill>
                <a:prstClr val="white"/>
              </a:solidFill>
            </a:endParaRPr>
          </a:p>
        </p:txBody>
      </p:sp>
      <p:cxnSp>
        <p:nvCxnSpPr>
          <p:cNvPr id="12" name="直接连接符 11"/>
          <p:cNvCxnSpPr/>
          <p:nvPr/>
        </p:nvCxnSpPr>
        <p:spPr>
          <a:xfrm flipH="1">
            <a:off x="2291787" y="1753566"/>
            <a:ext cx="0" cy="434051"/>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flipH="1">
            <a:off x="2951544" y="1753566"/>
            <a:ext cx="0" cy="434051"/>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flipH="1">
            <a:off x="4525701" y="1753566"/>
            <a:ext cx="0" cy="434051"/>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flipH="1">
            <a:off x="5116010" y="1753566"/>
            <a:ext cx="0" cy="434051"/>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flipH="1">
            <a:off x="5671596" y="1753566"/>
            <a:ext cx="0" cy="434051"/>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flipH="1">
            <a:off x="7211028" y="1753566"/>
            <a:ext cx="0" cy="434051"/>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flipH="1">
            <a:off x="7951807" y="1753566"/>
            <a:ext cx="0" cy="434051"/>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flipH="1">
            <a:off x="10000526" y="1753566"/>
            <a:ext cx="0" cy="434051"/>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flipH="1">
            <a:off x="10567690" y="1753566"/>
            <a:ext cx="0" cy="434051"/>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flipH="1">
            <a:off x="11157995" y="1753566"/>
            <a:ext cx="0" cy="434051"/>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22" name="矩形: 圆角 21"/>
          <p:cNvSpPr/>
          <p:nvPr/>
        </p:nvSpPr>
        <p:spPr>
          <a:xfrm>
            <a:off x="2030425" y="2164466"/>
            <a:ext cx="570961" cy="212974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a:solidFill>
                  <a:prstClr val="white"/>
                </a:solidFill>
              </a:rPr>
              <a:t>订正错误</a:t>
            </a:r>
            <a:endParaRPr lang="zh-CN" altLang="en-US" sz="2400" b="1">
              <a:solidFill>
                <a:prstClr val="white"/>
              </a:solidFill>
            </a:endParaRPr>
          </a:p>
        </p:txBody>
      </p:sp>
      <p:sp>
        <p:nvSpPr>
          <p:cNvPr id="23" name="矩形: 圆角 22"/>
          <p:cNvSpPr/>
          <p:nvPr/>
        </p:nvSpPr>
        <p:spPr>
          <a:xfrm>
            <a:off x="2714267" y="2164466"/>
            <a:ext cx="570961" cy="212974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a:solidFill>
                  <a:prstClr val="white"/>
                </a:solidFill>
              </a:rPr>
              <a:t>反思错因</a:t>
            </a:r>
            <a:endParaRPr lang="zh-CN" altLang="en-US" sz="2400" b="1">
              <a:solidFill>
                <a:prstClr val="white"/>
              </a:solidFill>
            </a:endParaRPr>
          </a:p>
        </p:txBody>
      </p:sp>
      <p:sp>
        <p:nvSpPr>
          <p:cNvPr id="24" name="矩形: 圆角 23"/>
          <p:cNvSpPr/>
          <p:nvPr/>
        </p:nvSpPr>
        <p:spPr>
          <a:xfrm>
            <a:off x="4205029" y="2187615"/>
            <a:ext cx="570961" cy="212974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a:solidFill>
                  <a:prstClr val="white"/>
                </a:solidFill>
              </a:rPr>
              <a:t>合作反馈</a:t>
            </a:r>
            <a:endParaRPr lang="zh-CN" altLang="en-US" sz="2400" b="1">
              <a:solidFill>
                <a:prstClr val="white"/>
              </a:solidFill>
            </a:endParaRPr>
          </a:p>
        </p:txBody>
      </p:sp>
      <p:sp>
        <p:nvSpPr>
          <p:cNvPr id="25" name="矩形: 圆角 24"/>
          <p:cNvSpPr/>
          <p:nvPr/>
        </p:nvSpPr>
        <p:spPr>
          <a:xfrm>
            <a:off x="4819421" y="2187615"/>
            <a:ext cx="570961" cy="212974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a:solidFill>
                  <a:prstClr val="white"/>
                </a:solidFill>
              </a:rPr>
              <a:t>归类归因</a:t>
            </a:r>
            <a:endParaRPr lang="zh-CN" altLang="en-US" sz="2400" b="1">
              <a:solidFill>
                <a:prstClr val="white"/>
              </a:solidFill>
            </a:endParaRPr>
          </a:p>
        </p:txBody>
      </p:sp>
      <p:sp>
        <p:nvSpPr>
          <p:cNvPr id="26" name="矩形: 圆角 25"/>
          <p:cNvSpPr/>
          <p:nvPr/>
        </p:nvSpPr>
        <p:spPr>
          <a:xfrm>
            <a:off x="5431418" y="2187615"/>
            <a:ext cx="570961" cy="212974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a:solidFill>
                  <a:prstClr val="white"/>
                </a:solidFill>
              </a:rPr>
              <a:t>针对讲解</a:t>
            </a:r>
            <a:endParaRPr lang="zh-CN" altLang="en-US" sz="2400" b="1">
              <a:solidFill>
                <a:prstClr val="white"/>
              </a:solidFill>
            </a:endParaRPr>
          </a:p>
        </p:txBody>
      </p:sp>
      <p:sp>
        <p:nvSpPr>
          <p:cNvPr id="27" name="矩形: 圆角 26"/>
          <p:cNvSpPr/>
          <p:nvPr/>
        </p:nvSpPr>
        <p:spPr>
          <a:xfrm>
            <a:off x="6938579" y="2187615"/>
            <a:ext cx="570961" cy="212974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a:solidFill>
                  <a:prstClr val="white"/>
                </a:solidFill>
              </a:rPr>
              <a:t>类题规律</a:t>
            </a:r>
            <a:endParaRPr lang="zh-CN" altLang="en-US" sz="2400" b="1">
              <a:solidFill>
                <a:prstClr val="white"/>
              </a:solidFill>
            </a:endParaRPr>
          </a:p>
        </p:txBody>
      </p:sp>
      <p:sp>
        <p:nvSpPr>
          <p:cNvPr id="28" name="矩形: 圆角 27"/>
          <p:cNvSpPr/>
          <p:nvPr/>
        </p:nvSpPr>
        <p:spPr>
          <a:xfrm>
            <a:off x="7701051" y="2187615"/>
            <a:ext cx="570961" cy="212974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a:solidFill>
                  <a:prstClr val="white"/>
                </a:solidFill>
              </a:rPr>
              <a:t>该题个性</a:t>
            </a:r>
            <a:endParaRPr lang="zh-CN" altLang="en-US" sz="2400" b="1">
              <a:solidFill>
                <a:prstClr val="white"/>
              </a:solidFill>
            </a:endParaRPr>
          </a:p>
        </p:txBody>
      </p:sp>
      <p:sp>
        <p:nvSpPr>
          <p:cNvPr id="29" name="矩形: 圆角 28"/>
          <p:cNvSpPr/>
          <p:nvPr/>
        </p:nvSpPr>
        <p:spPr>
          <a:xfrm>
            <a:off x="9667817" y="2187615"/>
            <a:ext cx="570961" cy="212974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a:solidFill>
                  <a:prstClr val="white"/>
                </a:solidFill>
              </a:rPr>
              <a:t>拓展延伸</a:t>
            </a:r>
            <a:endParaRPr lang="zh-CN" altLang="en-US" sz="2400" b="1">
              <a:solidFill>
                <a:prstClr val="white"/>
              </a:solidFill>
            </a:endParaRPr>
          </a:p>
        </p:txBody>
      </p:sp>
      <p:sp>
        <p:nvSpPr>
          <p:cNvPr id="30" name="矩形: 圆角 29"/>
          <p:cNvSpPr/>
          <p:nvPr/>
        </p:nvSpPr>
        <p:spPr>
          <a:xfrm>
            <a:off x="10282209" y="2187615"/>
            <a:ext cx="570961" cy="212974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a:solidFill>
                  <a:prstClr val="white"/>
                </a:solidFill>
              </a:rPr>
              <a:t>变式训练</a:t>
            </a:r>
            <a:endParaRPr lang="zh-CN" altLang="en-US" sz="2400" b="1">
              <a:solidFill>
                <a:prstClr val="white"/>
              </a:solidFill>
            </a:endParaRPr>
          </a:p>
        </p:txBody>
      </p:sp>
      <p:sp>
        <p:nvSpPr>
          <p:cNvPr id="31" name="矩形: 圆角 30"/>
          <p:cNvSpPr/>
          <p:nvPr/>
        </p:nvSpPr>
        <p:spPr>
          <a:xfrm>
            <a:off x="10894207" y="2187615"/>
            <a:ext cx="570961" cy="212974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a:solidFill>
                  <a:prstClr val="white"/>
                </a:solidFill>
              </a:rPr>
              <a:t>强化巩固</a:t>
            </a:r>
            <a:endParaRPr lang="zh-CN" altLang="en-US" sz="2400" b="1">
              <a:solidFill>
                <a:prstClr val="white"/>
              </a:solidFill>
            </a:endParaRPr>
          </a:p>
        </p:txBody>
      </p:sp>
      <p:sp>
        <p:nvSpPr>
          <p:cNvPr id="32" name="矩形: 圆角 31"/>
          <p:cNvSpPr/>
          <p:nvPr/>
        </p:nvSpPr>
        <p:spPr>
          <a:xfrm>
            <a:off x="1574157" y="4849792"/>
            <a:ext cx="1261640" cy="81022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a:solidFill>
                  <a:prstClr val="white"/>
                </a:solidFill>
              </a:rPr>
              <a:t>生成问题</a:t>
            </a:r>
            <a:endParaRPr lang="zh-CN" altLang="en-US" sz="2800" b="1">
              <a:solidFill>
                <a:prstClr val="white"/>
              </a:solidFill>
            </a:endParaRPr>
          </a:p>
        </p:txBody>
      </p:sp>
      <p:sp>
        <p:nvSpPr>
          <p:cNvPr id="33" name="箭头: 右 32"/>
          <p:cNvSpPr/>
          <p:nvPr/>
        </p:nvSpPr>
        <p:spPr>
          <a:xfrm>
            <a:off x="3007435" y="5205715"/>
            <a:ext cx="870084" cy="17362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4" name="矩形: 圆角 33"/>
          <p:cNvSpPr/>
          <p:nvPr/>
        </p:nvSpPr>
        <p:spPr>
          <a:xfrm>
            <a:off x="4049159" y="4887409"/>
            <a:ext cx="1261640" cy="81022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a:solidFill>
                  <a:prstClr val="white"/>
                </a:solidFill>
              </a:rPr>
              <a:t>解决问题</a:t>
            </a:r>
            <a:endParaRPr lang="zh-CN" altLang="en-US" sz="2800" b="1">
              <a:solidFill>
                <a:prstClr val="white"/>
              </a:solidFill>
            </a:endParaRPr>
          </a:p>
        </p:txBody>
      </p:sp>
      <p:sp>
        <p:nvSpPr>
          <p:cNvPr id="35" name="箭头: 右 34"/>
          <p:cNvSpPr/>
          <p:nvPr/>
        </p:nvSpPr>
        <p:spPr>
          <a:xfrm>
            <a:off x="5567337" y="5254908"/>
            <a:ext cx="870084" cy="17362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6" name="矩形: 圆角 35"/>
          <p:cNvSpPr/>
          <p:nvPr/>
        </p:nvSpPr>
        <p:spPr>
          <a:xfrm>
            <a:off x="6580209" y="4887409"/>
            <a:ext cx="1261640" cy="81022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a:solidFill>
                  <a:prstClr val="white"/>
                </a:solidFill>
              </a:rPr>
              <a:t>思维提升</a:t>
            </a:r>
            <a:endParaRPr lang="zh-CN" altLang="en-US" sz="2800" b="1">
              <a:solidFill>
                <a:prstClr val="white"/>
              </a:solidFill>
            </a:endParaRPr>
          </a:p>
        </p:txBody>
      </p:sp>
      <p:sp>
        <p:nvSpPr>
          <p:cNvPr id="37" name="箭头: 右 36"/>
          <p:cNvSpPr/>
          <p:nvPr/>
        </p:nvSpPr>
        <p:spPr>
          <a:xfrm>
            <a:off x="8098387" y="5254908"/>
            <a:ext cx="870084" cy="17362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8" name="矩形: 圆角 37"/>
          <p:cNvSpPr/>
          <p:nvPr/>
        </p:nvSpPr>
        <p:spPr>
          <a:xfrm>
            <a:off x="9175948" y="4936602"/>
            <a:ext cx="1261640" cy="81022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a:solidFill>
                  <a:prstClr val="white"/>
                </a:solidFill>
              </a:rPr>
              <a:t>举一反三</a:t>
            </a:r>
            <a:endParaRPr lang="zh-CN" altLang="en-US" sz="2800" b="1">
              <a:solidFill>
                <a:prstClr val="white"/>
              </a:solidFill>
            </a:endParaRPr>
          </a:p>
        </p:txBody>
      </p:sp>
      <p:sp>
        <p:nvSpPr>
          <p:cNvPr id="39" name="标题 1"/>
          <p:cNvSpPr>
            <a:spLocks noGrp="1" noChangeArrowheads="1"/>
          </p:cNvSpPr>
          <p:nvPr/>
        </p:nvSpPr>
        <p:spPr bwMode="auto">
          <a:xfrm>
            <a:off x="2472996" y="184652"/>
            <a:ext cx="8233585" cy="642938"/>
          </a:xfrm>
          <a:prstGeom prst="rect">
            <a:avLst/>
          </a:prstGeom>
          <a:solidFill>
            <a:srgbClr val="92D050"/>
          </a:solidFill>
          <a:ln>
            <a:noFill/>
          </a:ln>
        </p:spPr>
        <p:txBody>
          <a:bodyPr lIns="95488" tIns="47695" rIns="95488" bIns="47695"/>
          <a:lstStyle/>
          <a:p>
            <a:pPr algn="ctr"/>
            <a:r>
              <a:rPr lang="zh-CN" altLang="en-US" sz="3200">
                <a:solidFill>
                  <a:srgbClr val="FF0000"/>
                </a:solidFill>
                <a:latin typeface="华康龙门石碑W9" panose="03000909000000000000" pitchFamily="65" charset="-122"/>
                <a:ea typeface="华康龙门石碑W9" panose="03000909000000000000" pitchFamily="65" charset="-122"/>
              </a:rPr>
              <a:t>“先思后评寻规变练”评讲课教学模式框架</a:t>
            </a:r>
            <a:endParaRPr lang="zh-CN" altLang="en-US" sz="3200">
              <a:solidFill>
                <a:srgbClr val="FF0000"/>
              </a:solidFill>
              <a:latin typeface="华康龙门石碑W9" panose="03000909000000000000" pitchFamily="65" charset="-122"/>
              <a:ea typeface="华康龙门石碑W9" panose="03000909000000000000" pitchFamily="65" charset="-122"/>
            </a:endParaRPr>
          </a:p>
        </p:txBody>
      </p:sp>
      <p:sp>
        <p:nvSpPr>
          <p:cNvPr id="11" name="灯片编号占位符 10"/>
          <p:cNvSpPr>
            <a:spLocks noGrp="1"/>
          </p:cNvSpPr>
          <p:nvPr>
            <p:ph type="sldNum" sz="quarter" idx="12"/>
          </p:nvPr>
        </p:nvSpPr>
        <p:spPr/>
        <p:txBody>
          <a:bodyPr/>
          <a:lstStyle/>
          <a:p>
            <a:fld id="{8CD793AA-DD8F-4188-BA02-A20ADE0B92F3}"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
            <a:lum/>
          </a:blip>
          <a:stretch>
            <a:fillRect/>
          </a:stretch>
        </a:blipFill>
        <a:effectLst/>
      </p:bgPr>
    </p:bg>
    <p:spTree>
      <p:nvGrpSpPr>
        <p:cNvPr id="1" name=""/>
        <p:cNvGrpSpPr/>
        <p:nvPr/>
      </p:nvGrpSpPr>
      <p:grpSpPr>
        <a:xfrm>
          <a:off x="0" y="0"/>
          <a:ext cx="0" cy="0"/>
          <a:chOff x="0" y="0"/>
          <a:chExt cx="0" cy="0"/>
        </a:xfrm>
      </p:grpSpPr>
      <p:sp>
        <p:nvSpPr>
          <p:cNvPr id="9" name="矩形 8"/>
          <p:cNvSpPr/>
          <p:nvPr/>
        </p:nvSpPr>
        <p:spPr>
          <a:xfrm>
            <a:off x="2905260" y="2008326"/>
            <a:ext cx="6670416" cy="646331"/>
          </a:xfrm>
          <a:prstGeom prst="rect">
            <a:avLst/>
          </a:prstGeom>
        </p:spPr>
        <p:txBody>
          <a:bodyPr wrap="none">
            <a:spAutoFit/>
          </a:bodyPr>
          <a:lstStyle/>
          <a:p>
            <a:pPr fontAlgn="base">
              <a:spcBef>
                <a:spcPct val="0"/>
              </a:spcBef>
              <a:spcAft>
                <a:spcPct val="0"/>
              </a:spcAft>
            </a:pPr>
            <a:r>
              <a:rPr lang="zh-CN" altLang="en-US" sz="3600" b="1" smtClean="0">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高考化学一轮复习：知识点梳理</a:t>
            </a:r>
            <a:endParaRPr lang="zh-CN" altLang="en-US" sz="3600" b="1">
              <a:solidFill>
                <a:srgbClr val="00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Tree>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
            <a:lum/>
          </a:blip>
          <a:stretch>
            <a:fillRect/>
          </a:stretch>
        </a:blipFill>
        <a:effectLst/>
      </p:bgPr>
    </p:bg>
    <p:spTree>
      <p:nvGrpSpPr>
        <p:cNvPr id="1" name=""/>
        <p:cNvGrpSpPr/>
        <p:nvPr/>
      </p:nvGrpSpPr>
      <p:grpSpPr>
        <a:xfrm>
          <a:off x="0" y="0"/>
          <a:ext cx="0" cy="0"/>
          <a:chOff x="0" y="0"/>
          <a:chExt cx="0" cy="0"/>
        </a:xfrm>
      </p:grpSpPr>
      <p:sp>
        <p:nvSpPr>
          <p:cNvPr id="31" name="灯片编号占位符 30"/>
          <p:cNvSpPr>
            <a:spLocks noGrp="1"/>
          </p:cNvSpPr>
          <p:nvPr>
            <p:ph type="sldNum" sz="quarter" idx="12"/>
          </p:nvPr>
        </p:nvSpPr>
        <p:spPr/>
        <p:txBody>
          <a:bodyPr/>
          <a:lstStyle/>
          <a:p>
            <a:fld id="{9A0DB2DC-4C9A-4742-B13C-FB6460FD3503}" type="slidenum">
              <a:rPr lang="en-US" altLang="zh-CN" noProof="1" smtClean="0">
                <a:solidFill>
                  <a:srgbClr val="000000"/>
                </a:solidFill>
                <a:cs typeface="+mn-ea"/>
              </a:rPr>
            </a:fld>
            <a:endParaRPr lang="zh-CN" altLang="en-US" noProof="1">
              <a:solidFill>
                <a:srgbClr val="000000"/>
              </a:solidFill>
            </a:endParaRPr>
          </a:p>
        </p:txBody>
      </p:sp>
      <p:grpSp>
        <p:nvGrpSpPr>
          <p:cNvPr id="2" name="Group 3"/>
          <p:cNvGrpSpPr/>
          <p:nvPr/>
        </p:nvGrpSpPr>
        <p:grpSpPr>
          <a:xfrm>
            <a:off x="539495" y="1564800"/>
            <a:ext cx="10452101" cy="3119438"/>
            <a:chOff x="68" y="992"/>
            <a:chExt cx="4938" cy="1965"/>
          </a:xfrm>
        </p:grpSpPr>
        <p:sp>
          <p:nvSpPr>
            <p:cNvPr id="33" name="Freeform 4"/>
            <p:cNvSpPr/>
            <p:nvPr/>
          </p:nvSpPr>
          <p:spPr>
            <a:xfrm>
              <a:off x="2271" y="1144"/>
              <a:ext cx="801" cy="350"/>
            </a:xfrm>
            <a:custGeom>
              <a:avLst/>
              <a:gdLst/>
              <a:ahLst/>
              <a:cxnLst>
                <a:cxn ang="0">
                  <a:pos x="400" y="258"/>
                </a:cxn>
                <a:cxn ang="0">
                  <a:pos x="367" y="225"/>
                </a:cxn>
                <a:cxn ang="0">
                  <a:pos x="150" y="208"/>
                </a:cxn>
                <a:cxn ang="0">
                  <a:pos x="100" y="192"/>
                </a:cxn>
                <a:cxn ang="0">
                  <a:pos x="75" y="167"/>
                </a:cxn>
                <a:cxn ang="0">
                  <a:pos x="50" y="158"/>
                </a:cxn>
                <a:cxn ang="0">
                  <a:pos x="0" y="91"/>
                </a:cxn>
                <a:cxn ang="0">
                  <a:pos x="8" y="41"/>
                </a:cxn>
                <a:cxn ang="0">
                  <a:pos x="125" y="0"/>
                </a:cxn>
                <a:cxn ang="0">
                  <a:pos x="768" y="8"/>
                </a:cxn>
                <a:cxn ang="0">
                  <a:pos x="801" y="41"/>
                </a:cxn>
                <a:cxn ang="0">
                  <a:pos x="776" y="200"/>
                </a:cxn>
                <a:cxn ang="0">
                  <a:pos x="709" y="258"/>
                </a:cxn>
                <a:cxn ang="0">
                  <a:pos x="409" y="250"/>
                </a:cxn>
                <a:cxn ang="0">
                  <a:pos x="400" y="258"/>
                </a:cxn>
              </a:cxnLst>
              <a:rect l="0" t="0" r="0" b="0"/>
              <a:pathLst>
                <a:path w="801" h="350">
                  <a:moveTo>
                    <a:pt x="400" y="258"/>
                  </a:moveTo>
                  <a:cubicBezTo>
                    <a:pt x="420" y="350"/>
                    <a:pt x="401" y="242"/>
                    <a:pt x="367" y="225"/>
                  </a:cubicBezTo>
                  <a:cubicBezTo>
                    <a:pt x="302" y="193"/>
                    <a:pt x="222" y="211"/>
                    <a:pt x="150" y="208"/>
                  </a:cubicBezTo>
                  <a:cubicBezTo>
                    <a:pt x="133" y="203"/>
                    <a:pt x="117" y="197"/>
                    <a:pt x="100" y="192"/>
                  </a:cubicBezTo>
                  <a:cubicBezTo>
                    <a:pt x="89" y="188"/>
                    <a:pt x="85" y="174"/>
                    <a:pt x="75" y="167"/>
                  </a:cubicBezTo>
                  <a:cubicBezTo>
                    <a:pt x="68" y="162"/>
                    <a:pt x="58" y="161"/>
                    <a:pt x="50" y="158"/>
                  </a:cubicBezTo>
                  <a:cubicBezTo>
                    <a:pt x="31" y="130"/>
                    <a:pt x="10" y="124"/>
                    <a:pt x="0" y="91"/>
                  </a:cubicBezTo>
                  <a:cubicBezTo>
                    <a:pt x="3" y="74"/>
                    <a:pt x="0" y="56"/>
                    <a:pt x="8" y="41"/>
                  </a:cubicBezTo>
                  <a:cubicBezTo>
                    <a:pt x="17" y="23"/>
                    <a:pt x="104" y="5"/>
                    <a:pt x="125" y="0"/>
                  </a:cubicBezTo>
                  <a:cubicBezTo>
                    <a:pt x="339" y="3"/>
                    <a:pt x="554" y="3"/>
                    <a:pt x="768" y="8"/>
                  </a:cubicBezTo>
                  <a:cubicBezTo>
                    <a:pt x="798" y="9"/>
                    <a:pt x="794" y="18"/>
                    <a:pt x="801" y="41"/>
                  </a:cubicBezTo>
                  <a:cubicBezTo>
                    <a:pt x="797" y="87"/>
                    <a:pt x="799" y="154"/>
                    <a:pt x="776" y="200"/>
                  </a:cubicBezTo>
                  <a:cubicBezTo>
                    <a:pt x="763" y="226"/>
                    <a:pt x="709" y="258"/>
                    <a:pt x="709" y="258"/>
                  </a:cubicBezTo>
                  <a:cubicBezTo>
                    <a:pt x="599" y="254"/>
                    <a:pt x="512" y="239"/>
                    <a:pt x="409" y="250"/>
                  </a:cubicBezTo>
                  <a:cubicBezTo>
                    <a:pt x="398" y="314"/>
                    <a:pt x="400" y="317"/>
                    <a:pt x="400" y="258"/>
                  </a:cubicBezTo>
                  <a:close/>
                </a:path>
              </a:pathLst>
            </a:custGeom>
            <a:solidFill>
              <a:schemeClr val="accent1"/>
            </a:solidFill>
            <a:ln w="9525" cap="flat" cmpd="sng">
              <a:solidFill>
                <a:schemeClr val="tx1"/>
              </a:solidFill>
              <a:prstDash val="solid"/>
              <a:round/>
              <a:headEnd type="none" w="med" len="med"/>
              <a:tailEnd type="none" w="med" len="med"/>
            </a:ln>
          </p:spPr>
          <p:txBody>
            <a:bodyPr/>
            <a:lstStyle/>
            <a:p>
              <a:pPr fontAlgn="base">
                <a:spcBef>
                  <a:spcPct val="0"/>
                </a:spcBef>
                <a:spcAft>
                  <a:spcPct val="0"/>
                </a:spcAft>
              </a:pPr>
              <a:endParaRPr lang="zh-CN" altLang="en-US" b="1">
                <a:solidFill>
                  <a:srgbClr val="000000"/>
                </a:solidFill>
              </a:endParaRPr>
            </a:p>
          </p:txBody>
        </p:sp>
        <p:grpSp>
          <p:nvGrpSpPr>
            <p:cNvPr id="3" name="Group 5"/>
            <p:cNvGrpSpPr/>
            <p:nvPr/>
          </p:nvGrpSpPr>
          <p:grpSpPr>
            <a:xfrm>
              <a:off x="68" y="992"/>
              <a:ext cx="4938" cy="1965"/>
              <a:chOff x="68" y="992"/>
              <a:chExt cx="4938" cy="1965"/>
            </a:xfrm>
          </p:grpSpPr>
          <p:sp>
            <p:nvSpPr>
              <p:cNvPr id="35" name="Text Box 6"/>
              <p:cNvSpPr txBox="1"/>
              <p:nvPr/>
            </p:nvSpPr>
            <p:spPr>
              <a:xfrm>
                <a:off x="2336" y="1158"/>
                <a:ext cx="816" cy="194"/>
              </a:xfrm>
              <a:prstGeom prst="rect">
                <a:avLst/>
              </a:prstGeom>
              <a:noFill/>
              <a:ln w="9525">
                <a:noFill/>
              </a:ln>
            </p:spPr>
            <p:txBody>
              <a:bodyPr wrap="square" anchor="t">
                <a:spAutoFit/>
              </a:bodyPr>
              <a:lstStyle/>
              <a:p>
                <a:pPr fontAlgn="base">
                  <a:spcBef>
                    <a:spcPct val="50000"/>
                  </a:spcBef>
                  <a:spcAft>
                    <a:spcPct val="0"/>
                  </a:spcAft>
                </a:pPr>
                <a:r>
                  <a:rPr lang="en-US" altLang="zh-CN" sz="1400" b="1">
                    <a:solidFill>
                      <a:srgbClr val="FF0000"/>
                    </a:solidFill>
                    <a:latin typeface="Verdana" panose="020B0604030504040204" pitchFamily="34" charset="0"/>
                  </a:rPr>
                  <a:t>Cu(OH)</a:t>
                </a:r>
                <a:r>
                  <a:rPr lang="en-US" altLang="zh-CN" sz="1400" b="1" baseline="-25000">
                    <a:solidFill>
                      <a:srgbClr val="FF0000"/>
                    </a:solidFill>
                    <a:latin typeface="Verdana" panose="020B0604030504040204" pitchFamily="34" charset="0"/>
                  </a:rPr>
                  <a:t>2</a:t>
                </a:r>
                <a:endParaRPr lang="en-US" altLang="zh-CN" sz="1400" b="1" baseline="-25000">
                  <a:solidFill>
                    <a:srgbClr val="FF0000"/>
                  </a:solidFill>
                  <a:latin typeface="Verdana" panose="020B0604030504040204" pitchFamily="34" charset="0"/>
                </a:endParaRPr>
              </a:p>
            </p:txBody>
          </p:sp>
          <p:grpSp>
            <p:nvGrpSpPr>
              <p:cNvPr id="4" name="Group 7"/>
              <p:cNvGrpSpPr/>
              <p:nvPr/>
            </p:nvGrpSpPr>
            <p:grpSpPr>
              <a:xfrm>
                <a:off x="68" y="992"/>
                <a:ext cx="4938" cy="1965"/>
                <a:chOff x="68" y="992"/>
                <a:chExt cx="4938" cy="1965"/>
              </a:xfrm>
            </p:grpSpPr>
            <p:sp>
              <p:nvSpPr>
                <p:cNvPr id="37" name="Freeform 8"/>
                <p:cNvSpPr/>
                <p:nvPr/>
              </p:nvSpPr>
              <p:spPr>
                <a:xfrm>
                  <a:off x="770" y="1018"/>
                  <a:ext cx="928" cy="437"/>
                </a:xfrm>
                <a:custGeom>
                  <a:avLst/>
                  <a:gdLst/>
                  <a:ahLst/>
                  <a:cxnLst>
                    <a:cxn ang="0">
                      <a:pos x="816" y="409"/>
                    </a:cxn>
                    <a:cxn ang="0">
                      <a:pos x="574" y="409"/>
                    </a:cxn>
                    <a:cxn ang="0">
                      <a:pos x="232" y="376"/>
                    </a:cxn>
                    <a:cxn ang="0">
                      <a:pos x="107" y="293"/>
                    </a:cxn>
                    <a:cxn ang="0">
                      <a:pos x="40" y="226"/>
                    </a:cxn>
                    <a:cxn ang="0">
                      <a:pos x="65" y="101"/>
                    </a:cxn>
                    <a:cxn ang="0">
                      <a:pos x="674" y="59"/>
                    </a:cxn>
                    <a:cxn ang="0">
                      <a:pos x="816" y="409"/>
                    </a:cxn>
                  </a:cxnLst>
                  <a:rect l="0" t="0" r="0" b="0"/>
                  <a:pathLst>
                    <a:path w="925" h="437">
                      <a:moveTo>
                        <a:pt x="816" y="409"/>
                      </a:moveTo>
                      <a:cubicBezTo>
                        <a:pt x="738" y="437"/>
                        <a:pt x="656" y="415"/>
                        <a:pt x="574" y="409"/>
                      </a:cubicBezTo>
                      <a:cubicBezTo>
                        <a:pt x="460" y="373"/>
                        <a:pt x="356" y="380"/>
                        <a:pt x="232" y="376"/>
                      </a:cubicBezTo>
                      <a:cubicBezTo>
                        <a:pt x="180" y="359"/>
                        <a:pt x="151" y="321"/>
                        <a:pt x="107" y="293"/>
                      </a:cubicBezTo>
                      <a:cubicBezTo>
                        <a:pt x="88" y="264"/>
                        <a:pt x="69" y="245"/>
                        <a:pt x="40" y="226"/>
                      </a:cubicBezTo>
                      <a:cubicBezTo>
                        <a:pt x="8" y="179"/>
                        <a:pt x="0" y="122"/>
                        <a:pt x="65" y="101"/>
                      </a:cubicBezTo>
                      <a:cubicBezTo>
                        <a:pt x="214" y="0"/>
                        <a:pt x="669" y="59"/>
                        <a:pt x="674" y="59"/>
                      </a:cubicBezTo>
                      <a:cubicBezTo>
                        <a:pt x="928" y="74"/>
                        <a:pt x="834" y="61"/>
                        <a:pt x="816" y="409"/>
                      </a:cubicBezTo>
                      <a:close/>
                    </a:path>
                  </a:pathLst>
                </a:custGeom>
                <a:solidFill>
                  <a:schemeClr val="accent1"/>
                </a:solidFill>
                <a:ln w="9525" cap="flat" cmpd="sng">
                  <a:solidFill>
                    <a:schemeClr val="tx1"/>
                  </a:solidFill>
                  <a:prstDash val="solid"/>
                  <a:round/>
                  <a:headEnd type="none" w="med" len="med"/>
                  <a:tailEnd type="none" w="med" len="med"/>
                </a:ln>
              </p:spPr>
              <p:txBody>
                <a:bodyPr/>
                <a:lstStyle/>
                <a:p>
                  <a:pPr fontAlgn="base">
                    <a:spcBef>
                      <a:spcPct val="0"/>
                    </a:spcBef>
                    <a:spcAft>
                      <a:spcPct val="0"/>
                    </a:spcAft>
                  </a:pPr>
                  <a:endParaRPr lang="zh-CN" altLang="en-US" b="1">
                    <a:solidFill>
                      <a:srgbClr val="000000"/>
                    </a:solidFill>
                  </a:endParaRPr>
                </a:p>
              </p:txBody>
            </p:sp>
            <p:sp>
              <p:nvSpPr>
                <p:cNvPr id="38" name="Freeform 9"/>
                <p:cNvSpPr/>
                <p:nvPr/>
              </p:nvSpPr>
              <p:spPr>
                <a:xfrm>
                  <a:off x="399" y="1583"/>
                  <a:ext cx="826" cy="350"/>
                </a:xfrm>
                <a:custGeom>
                  <a:avLst/>
                  <a:gdLst/>
                  <a:ahLst/>
                  <a:cxnLst>
                    <a:cxn ang="0">
                      <a:pos x="803" y="245"/>
                    </a:cxn>
                    <a:cxn ang="0">
                      <a:pos x="160" y="195"/>
                    </a:cxn>
                    <a:cxn ang="0">
                      <a:pos x="94" y="128"/>
                    </a:cxn>
                    <a:cxn ang="0">
                      <a:pos x="35" y="87"/>
                    </a:cxn>
                    <a:cxn ang="0">
                      <a:pos x="77" y="3"/>
                    </a:cxn>
                    <a:cxn ang="0">
                      <a:pos x="711" y="28"/>
                    </a:cxn>
                    <a:cxn ang="0">
                      <a:pos x="803" y="195"/>
                    </a:cxn>
                    <a:cxn ang="0">
                      <a:pos x="803" y="245"/>
                    </a:cxn>
                  </a:cxnLst>
                  <a:rect l="0" t="0" r="0" b="0"/>
                  <a:pathLst>
                    <a:path w="825" h="262">
                      <a:moveTo>
                        <a:pt x="803" y="245"/>
                      </a:moveTo>
                      <a:cubicBezTo>
                        <a:pt x="676" y="59"/>
                        <a:pt x="369" y="262"/>
                        <a:pt x="160" y="195"/>
                      </a:cubicBezTo>
                      <a:cubicBezTo>
                        <a:pt x="131" y="175"/>
                        <a:pt x="118" y="152"/>
                        <a:pt x="94" y="128"/>
                      </a:cubicBezTo>
                      <a:cubicBezTo>
                        <a:pt x="83" y="117"/>
                        <a:pt x="50" y="97"/>
                        <a:pt x="35" y="87"/>
                      </a:cubicBezTo>
                      <a:cubicBezTo>
                        <a:pt x="0" y="35"/>
                        <a:pt x="28" y="19"/>
                        <a:pt x="77" y="3"/>
                      </a:cubicBezTo>
                      <a:cubicBezTo>
                        <a:pt x="420" y="8"/>
                        <a:pt x="478" y="0"/>
                        <a:pt x="711" y="28"/>
                      </a:cubicBezTo>
                      <a:cubicBezTo>
                        <a:pt x="763" y="80"/>
                        <a:pt x="748" y="157"/>
                        <a:pt x="803" y="195"/>
                      </a:cubicBezTo>
                      <a:cubicBezTo>
                        <a:pt x="826" y="228"/>
                        <a:pt x="826" y="212"/>
                        <a:pt x="803" y="245"/>
                      </a:cubicBezTo>
                      <a:close/>
                    </a:path>
                  </a:pathLst>
                </a:custGeom>
                <a:solidFill>
                  <a:schemeClr val="accent1"/>
                </a:solidFill>
                <a:ln w="9525" cap="flat" cmpd="sng">
                  <a:solidFill>
                    <a:schemeClr val="tx1"/>
                  </a:solidFill>
                  <a:prstDash val="solid"/>
                  <a:round/>
                  <a:headEnd type="none" w="med" len="med"/>
                  <a:tailEnd type="none" w="med" len="med"/>
                </a:ln>
              </p:spPr>
              <p:txBody>
                <a:bodyPr/>
                <a:lstStyle/>
                <a:p>
                  <a:pPr fontAlgn="base">
                    <a:spcBef>
                      <a:spcPct val="0"/>
                    </a:spcBef>
                    <a:spcAft>
                      <a:spcPct val="0"/>
                    </a:spcAft>
                  </a:pPr>
                  <a:endParaRPr lang="zh-CN" altLang="en-US" sz="1400" b="1">
                    <a:solidFill>
                      <a:srgbClr val="000000"/>
                    </a:solidFill>
                  </a:endParaRPr>
                </a:p>
              </p:txBody>
            </p:sp>
            <p:sp>
              <p:nvSpPr>
                <p:cNvPr id="39" name="Freeform 10"/>
                <p:cNvSpPr/>
                <p:nvPr/>
              </p:nvSpPr>
              <p:spPr>
                <a:xfrm>
                  <a:off x="203" y="2414"/>
                  <a:ext cx="690" cy="326"/>
                </a:xfrm>
                <a:custGeom>
                  <a:avLst/>
                  <a:gdLst/>
                  <a:ahLst/>
                  <a:cxnLst>
                    <a:cxn ang="0">
                      <a:pos x="681" y="245"/>
                    </a:cxn>
                    <a:cxn ang="0">
                      <a:pos x="636" y="200"/>
                    </a:cxn>
                    <a:cxn ang="0">
                      <a:pos x="632" y="224"/>
                    </a:cxn>
                    <a:cxn ang="0">
                      <a:pos x="598" y="274"/>
                    </a:cxn>
                    <a:cxn ang="0">
                      <a:pos x="590" y="307"/>
                    </a:cxn>
                    <a:cxn ang="0">
                      <a:pos x="607" y="282"/>
                    </a:cxn>
                    <a:cxn ang="0">
                      <a:pos x="582" y="291"/>
                    </a:cxn>
                    <a:cxn ang="0">
                      <a:pos x="557" y="307"/>
                    </a:cxn>
                    <a:cxn ang="0">
                      <a:pos x="123" y="274"/>
                    </a:cxn>
                    <a:cxn ang="0">
                      <a:pos x="39" y="191"/>
                    </a:cxn>
                    <a:cxn ang="0">
                      <a:pos x="22" y="165"/>
                    </a:cxn>
                    <a:cxn ang="0">
                      <a:pos x="6" y="115"/>
                    </a:cxn>
                    <a:cxn ang="0">
                      <a:pos x="239" y="82"/>
                    </a:cxn>
                    <a:cxn ang="0">
                      <a:pos x="690" y="90"/>
                    </a:cxn>
                    <a:cxn ang="0">
                      <a:pos x="681" y="245"/>
                    </a:cxn>
                  </a:cxnLst>
                  <a:rect l="0" t="0" r="0" b="0"/>
                  <a:pathLst>
                    <a:path w="690" h="326">
                      <a:moveTo>
                        <a:pt x="681" y="245"/>
                      </a:moveTo>
                      <a:cubicBezTo>
                        <a:pt x="666" y="230"/>
                        <a:pt x="655" y="208"/>
                        <a:pt x="636" y="200"/>
                      </a:cubicBezTo>
                      <a:cubicBezTo>
                        <a:pt x="629" y="197"/>
                        <a:pt x="634" y="216"/>
                        <a:pt x="632" y="224"/>
                      </a:cubicBezTo>
                      <a:cubicBezTo>
                        <a:pt x="624" y="255"/>
                        <a:pt x="623" y="249"/>
                        <a:pt x="598" y="274"/>
                      </a:cubicBezTo>
                      <a:cubicBezTo>
                        <a:pt x="595" y="285"/>
                        <a:pt x="582" y="299"/>
                        <a:pt x="590" y="307"/>
                      </a:cubicBezTo>
                      <a:cubicBezTo>
                        <a:pt x="598" y="314"/>
                        <a:pt x="612" y="291"/>
                        <a:pt x="607" y="282"/>
                      </a:cubicBezTo>
                      <a:cubicBezTo>
                        <a:pt x="603" y="274"/>
                        <a:pt x="590" y="287"/>
                        <a:pt x="582" y="291"/>
                      </a:cubicBezTo>
                      <a:cubicBezTo>
                        <a:pt x="573" y="295"/>
                        <a:pt x="565" y="302"/>
                        <a:pt x="557" y="307"/>
                      </a:cubicBezTo>
                      <a:cubicBezTo>
                        <a:pt x="274" y="301"/>
                        <a:pt x="286" y="326"/>
                        <a:pt x="123" y="274"/>
                      </a:cubicBezTo>
                      <a:cubicBezTo>
                        <a:pt x="88" y="250"/>
                        <a:pt x="75" y="214"/>
                        <a:pt x="39" y="191"/>
                      </a:cubicBezTo>
                      <a:cubicBezTo>
                        <a:pt x="33" y="182"/>
                        <a:pt x="26" y="174"/>
                        <a:pt x="22" y="165"/>
                      </a:cubicBezTo>
                      <a:cubicBezTo>
                        <a:pt x="15" y="149"/>
                        <a:pt x="6" y="115"/>
                        <a:pt x="6" y="115"/>
                      </a:cubicBezTo>
                      <a:cubicBezTo>
                        <a:pt x="28" y="0"/>
                        <a:pt x="0" y="76"/>
                        <a:pt x="239" y="82"/>
                      </a:cubicBezTo>
                      <a:cubicBezTo>
                        <a:pt x="389" y="86"/>
                        <a:pt x="540" y="87"/>
                        <a:pt x="690" y="90"/>
                      </a:cubicBezTo>
                      <a:cubicBezTo>
                        <a:pt x="681" y="214"/>
                        <a:pt x="683" y="163"/>
                        <a:pt x="681" y="245"/>
                      </a:cubicBezTo>
                      <a:close/>
                    </a:path>
                  </a:pathLst>
                </a:custGeom>
                <a:solidFill>
                  <a:schemeClr val="accent1"/>
                </a:solidFill>
                <a:ln w="9525" cap="flat" cmpd="sng">
                  <a:solidFill>
                    <a:schemeClr val="tx1"/>
                  </a:solidFill>
                  <a:prstDash val="solid"/>
                  <a:round/>
                  <a:headEnd type="none" w="med" len="med"/>
                  <a:tailEnd type="none" w="med" len="med"/>
                </a:ln>
              </p:spPr>
              <p:txBody>
                <a:bodyPr/>
                <a:lstStyle/>
                <a:p>
                  <a:pPr fontAlgn="base">
                    <a:spcBef>
                      <a:spcPct val="0"/>
                    </a:spcBef>
                    <a:spcAft>
                      <a:spcPct val="0"/>
                    </a:spcAft>
                  </a:pPr>
                  <a:endParaRPr lang="zh-CN" altLang="en-US" b="1">
                    <a:solidFill>
                      <a:srgbClr val="000000"/>
                    </a:solidFill>
                  </a:endParaRPr>
                </a:p>
              </p:txBody>
            </p:sp>
            <p:sp>
              <p:nvSpPr>
                <p:cNvPr id="40" name="Freeform 11"/>
                <p:cNvSpPr/>
                <p:nvPr/>
              </p:nvSpPr>
              <p:spPr>
                <a:xfrm>
                  <a:off x="292" y="1979"/>
                  <a:ext cx="878" cy="325"/>
                </a:xfrm>
                <a:custGeom>
                  <a:avLst/>
                  <a:gdLst/>
                  <a:ahLst/>
                  <a:cxnLst>
                    <a:cxn ang="0">
                      <a:pos x="852" y="208"/>
                    </a:cxn>
                    <a:cxn ang="0">
                      <a:pos x="810" y="283"/>
                    </a:cxn>
                    <a:cxn ang="0">
                      <a:pos x="785" y="292"/>
                    </a:cxn>
                    <a:cxn ang="0">
                      <a:pos x="668" y="325"/>
                    </a:cxn>
                    <a:cxn ang="0">
                      <a:pos x="551" y="317"/>
                    </a:cxn>
                    <a:cxn ang="0">
                      <a:pos x="493" y="300"/>
                    </a:cxn>
                    <a:cxn ang="0">
                      <a:pos x="201" y="292"/>
                    </a:cxn>
                    <a:cxn ang="0">
                      <a:pos x="100" y="225"/>
                    </a:cxn>
                    <a:cxn ang="0">
                      <a:pos x="75" y="208"/>
                    </a:cxn>
                    <a:cxn ang="0">
                      <a:pos x="0" y="108"/>
                    </a:cxn>
                    <a:cxn ang="0">
                      <a:pos x="34" y="33"/>
                    </a:cxn>
                    <a:cxn ang="0">
                      <a:pos x="75" y="24"/>
                    </a:cxn>
                    <a:cxn ang="0">
                      <a:pos x="785" y="50"/>
                    </a:cxn>
                    <a:cxn ang="0">
                      <a:pos x="810" y="141"/>
                    </a:cxn>
                    <a:cxn ang="0">
                      <a:pos x="835" y="158"/>
                    </a:cxn>
                    <a:cxn ang="0">
                      <a:pos x="852" y="208"/>
                    </a:cxn>
                  </a:cxnLst>
                  <a:rect l="0" t="0" r="0" b="0"/>
                  <a:pathLst>
                    <a:path w="878" h="325">
                      <a:moveTo>
                        <a:pt x="852" y="208"/>
                      </a:moveTo>
                      <a:cubicBezTo>
                        <a:pt x="782" y="225"/>
                        <a:pt x="847" y="198"/>
                        <a:pt x="810" y="283"/>
                      </a:cubicBezTo>
                      <a:cubicBezTo>
                        <a:pt x="806" y="291"/>
                        <a:pt x="794" y="290"/>
                        <a:pt x="785" y="292"/>
                      </a:cubicBezTo>
                      <a:cubicBezTo>
                        <a:pt x="745" y="302"/>
                        <a:pt x="707" y="312"/>
                        <a:pt x="668" y="325"/>
                      </a:cubicBezTo>
                      <a:cubicBezTo>
                        <a:pt x="629" y="322"/>
                        <a:pt x="590" y="322"/>
                        <a:pt x="551" y="317"/>
                      </a:cubicBezTo>
                      <a:cubicBezTo>
                        <a:pt x="483" y="309"/>
                        <a:pt x="576" y="304"/>
                        <a:pt x="493" y="300"/>
                      </a:cubicBezTo>
                      <a:cubicBezTo>
                        <a:pt x="396" y="295"/>
                        <a:pt x="298" y="295"/>
                        <a:pt x="201" y="292"/>
                      </a:cubicBezTo>
                      <a:cubicBezTo>
                        <a:pt x="163" y="279"/>
                        <a:pt x="134" y="247"/>
                        <a:pt x="100" y="225"/>
                      </a:cubicBezTo>
                      <a:cubicBezTo>
                        <a:pt x="92" y="219"/>
                        <a:pt x="75" y="208"/>
                        <a:pt x="75" y="208"/>
                      </a:cubicBezTo>
                      <a:cubicBezTo>
                        <a:pt x="63" y="170"/>
                        <a:pt x="29" y="137"/>
                        <a:pt x="0" y="108"/>
                      </a:cubicBezTo>
                      <a:cubicBezTo>
                        <a:pt x="7" y="88"/>
                        <a:pt x="14" y="45"/>
                        <a:pt x="34" y="33"/>
                      </a:cubicBezTo>
                      <a:cubicBezTo>
                        <a:pt x="46" y="26"/>
                        <a:pt x="61" y="27"/>
                        <a:pt x="75" y="24"/>
                      </a:cubicBezTo>
                      <a:cubicBezTo>
                        <a:pt x="308" y="74"/>
                        <a:pt x="552" y="0"/>
                        <a:pt x="785" y="50"/>
                      </a:cubicBezTo>
                      <a:cubicBezTo>
                        <a:pt x="791" y="67"/>
                        <a:pt x="804" y="131"/>
                        <a:pt x="810" y="141"/>
                      </a:cubicBezTo>
                      <a:cubicBezTo>
                        <a:pt x="815" y="150"/>
                        <a:pt x="827" y="152"/>
                        <a:pt x="835" y="158"/>
                      </a:cubicBezTo>
                      <a:cubicBezTo>
                        <a:pt x="838" y="163"/>
                        <a:pt x="878" y="208"/>
                        <a:pt x="852" y="208"/>
                      </a:cubicBezTo>
                      <a:close/>
                    </a:path>
                  </a:pathLst>
                </a:custGeom>
                <a:solidFill>
                  <a:schemeClr val="accent1"/>
                </a:solidFill>
                <a:ln w="9525" cap="flat" cmpd="sng">
                  <a:solidFill>
                    <a:schemeClr val="tx1"/>
                  </a:solidFill>
                  <a:prstDash val="solid"/>
                  <a:round/>
                  <a:headEnd type="none" w="med" len="med"/>
                  <a:tailEnd type="none" w="med" len="med"/>
                </a:ln>
              </p:spPr>
              <p:txBody>
                <a:bodyPr/>
                <a:lstStyle/>
                <a:p>
                  <a:pPr fontAlgn="base">
                    <a:spcBef>
                      <a:spcPct val="0"/>
                    </a:spcBef>
                    <a:spcAft>
                      <a:spcPct val="0"/>
                    </a:spcAft>
                  </a:pPr>
                  <a:endParaRPr lang="zh-CN" altLang="en-US" b="1">
                    <a:solidFill>
                      <a:srgbClr val="000000"/>
                    </a:solidFill>
                  </a:endParaRPr>
                </a:p>
              </p:txBody>
            </p:sp>
            <p:sp>
              <p:nvSpPr>
                <p:cNvPr id="41" name="Freeform 12"/>
                <p:cNvSpPr/>
                <p:nvPr/>
              </p:nvSpPr>
              <p:spPr>
                <a:xfrm>
                  <a:off x="1202" y="1736"/>
                  <a:ext cx="476" cy="267"/>
                </a:xfrm>
                <a:custGeom>
                  <a:avLst/>
                  <a:gdLst/>
                  <a:ahLst/>
                  <a:cxnLst>
                    <a:cxn ang="0">
                      <a:pos x="476" y="267"/>
                    </a:cxn>
                    <a:cxn ang="0">
                      <a:pos x="326" y="259"/>
                    </a:cxn>
                    <a:cxn ang="0">
                      <a:pos x="242" y="234"/>
                    </a:cxn>
                    <a:cxn ang="0">
                      <a:pos x="50" y="226"/>
                    </a:cxn>
                    <a:cxn ang="0">
                      <a:pos x="0" y="159"/>
                    </a:cxn>
                    <a:cxn ang="0">
                      <a:pos x="8" y="84"/>
                    </a:cxn>
                    <a:cxn ang="0">
                      <a:pos x="125" y="0"/>
                    </a:cxn>
                    <a:cxn ang="0">
                      <a:pos x="376" y="9"/>
                    </a:cxn>
                    <a:cxn ang="0">
                      <a:pos x="434" y="67"/>
                    </a:cxn>
                    <a:cxn ang="0">
                      <a:pos x="451" y="92"/>
                    </a:cxn>
                    <a:cxn ang="0">
                      <a:pos x="476" y="267"/>
                    </a:cxn>
                  </a:cxnLst>
                  <a:rect l="0" t="0" r="0" b="0"/>
                  <a:pathLst>
                    <a:path w="476" h="267">
                      <a:moveTo>
                        <a:pt x="476" y="267"/>
                      </a:moveTo>
                      <a:cubicBezTo>
                        <a:pt x="426" y="264"/>
                        <a:pt x="376" y="264"/>
                        <a:pt x="326" y="259"/>
                      </a:cubicBezTo>
                      <a:cubicBezTo>
                        <a:pt x="297" y="256"/>
                        <a:pt x="272" y="236"/>
                        <a:pt x="242" y="234"/>
                      </a:cubicBezTo>
                      <a:cubicBezTo>
                        <a:pt x="178" y="229"/>
                        <a:pt x="114" y="229"/>
                        <a:pt x="50" y="226"/>
                      </a:cubicBezTo>
                      <a:cubicBezTo>
                        <a:pt x="20" y="206"/>
                        <a:pt x="20" y="188"/>
                        <a:pt x="0" y="159"/>
                      </a:cubicBezTo>
                      <a:cubicBezTo>
                        <a:pt x="3" y="134"/>
                        <a:pt x="0" y="108"/>
                        <a:pt x="8" y="84"/>
                      </a:cubicBezTo>
                      <a:cubicBezTo>
                        <a:pt x="26" y="31"/>
                        <a:pt x="77" y="13"/>
                        <a:pt x="125" y="0"/>
                      </a:cubicBezTo>
                      <a:cubicBezTo>
                        <a:pt x="209" y="3"/>
                        <a:pt x="292" y="4"/>
                        <a:pt x="376" y="9"/>
                      </a:cubicBezTo>
                      <a:cubicBezTo>
                        <a:pt x="412" y="11"/>
                        <a:pt x="414" y="37"/>
                        <a:pt x="434" y="67"/>
                      </a:cubicBezTo>
                      <a:cubicBezTo>
                        <a:pt x="440" y="75"/>
                        <a:pt x="451" y="92"/>
                        <a:pt x="451" y="92"/>
                      </a:cubicBezTo>
                      <a:cubicBezTo>
                        <a:pt x="465" y="153"/>
                        <a:pt x="476" y="198"/>
                        <a:pt x="476" y="267"/>
                      </a:cubicBezTo>
                      <a:close/>
                    </a:path>
                  </a:pathLst>
                </a:custGeom>
                <a:solidFill>
                  <a:schemeClr val="hlink"/>
                </a:solidFill>
                <a:ln w="9525" cap="flat" cmpd="sng">
                  <a:solidFill>
                    <a:schemeClr val="tx1"/>
                  </a:solidFill>
                  <a:prstDash val="solid"/>
                  <a:round/>
                  <a:headEnd type="none" w="med" len="med"/>
                  <a:tailEnd type="none" w="med" len="med"/>
                </a:ln>
              </p:spPr>
              <p:txBody>
                <a:bodyPr/>
                <a:lstStyle/>
                <a:p>
                  <a:pPr fontAlgn="base">
                    <a:spcBef>
                      <a:spcPct val="0"/>
                    </a:spcBef>
                    <a:spcAft>
                      <a:spcPct val="0"/>
                    </a:spcAft>
                  </a:pPr>
                  <a:endParaRPr lang="zh-CN" altLang="en-US" b="1">
                    <a:solidFill>
                      <a:srgbClr val="000000"/>
                    </a:solidFill>
                  </a:endParaRPr>
                </a:p>
              </p:txBody>
            </p:sp>
            <p:sp>
              <p:nvSpPr>
                <p:cNvPr id="42" name="Freeform 13"/>
                <p:cNvSpPr/>
                <p:nvPr/>
              </p:nvSpPr>
              <p:spPr>
                <a:xfrm>
                  <a:off x="1133" y="2024"/>
                  <a:ext cx="505" cy="322"/>
                </a:xfrm>
                <a:custGeom>
                  <a:avLst/>
                  <a:gdLst/>
                  <a:ahLst/>
                  <a:cxnLst>
                    <a:cxn ang="0">
                      <a:pos x="478" y="238"/>
                    </a:cxn>
                    <a:cxn ang="0">
                      <a:pos x="411" y="247"/>
                    </a:cxn>
                    <a:cxn ang="0">
                      <a:pos x="361" y="263"/>
                    </a:cxn>
                    <a:cxn ang="0">
                      <a:pos x="119" y="288"/>
                    </a:cxn>
                    <a:cxn ang="0">
                      <a:pos x="27" y="247"/>
                    </a:cxn>
                    <a:cxn ang="0">
                      <a:pos x="69" y="30"/>
                    </a:cxn>
                    <a:cxn ang="0">
                      <a:pos x="436" y="63"/>
                    </a:cxn>
                    <a:cxn ang="0">
                      <a:pos x="445" y="96"/>
                    </a:cxn>
                    <a:cxn ang="0">
                      <a:pos x="478" y="146"/>
                    </a:cxn>
                    <a:cxn ang="0">
                      <a:pos x="478" y="238"/>
                    </a:cxn>
                  </a:cxnLst>
                  <a:rect l="0" t="0" r="0" b="0"/>
                  <a:pathLst>
                    <a:path w="505" h="322">
                      <a:moveTo>
                        <a:pt x="478" y="238"/>
                      </a:moveTo>
                      <a:cubicBezTo>
                        <a:pt x="456" y="241"/>
                        <a:pt x="433" y="242"/>
                        <a:pt x="411" y="247"/>
                      </a:cubicBezTo>
                      <a:cubicBezTo>
                        <a:pt x="394" y="251"/>
                        <a:pt x="361" y="263"/>
                        <a:pt x="361" y="263"/>
                      </a:cubicBezTo>
                      <a:cubicBezTo>
                        <a:pt x="302" y="322"/>
                        <a:pt x="192" y="293"/>
                        <a:pt x="119" y="288"/>
                      </a:cubicBezTo>
                      <a:cubicBezTo>
                        <a:pt x="72" y="280"/>
                        <a:pt x="53" y="285"/>
                        <a:pt x="27" y="247"/>
                      </a:cubicBezTo>
                      <a:cubicBezTo>
                        <a:pt x="31" y="170"/>
                        <a:pt x="0" y="74"/>
                        <a:pt x="69" y="30"/>
                      </a:cubicBezTo>
                      <a:cubicBezTo>
                        <a:pt x="123" y="31"/>
                        <a:pt x="343" y="0"/>
                        <a:pt x="436" y="63"/>
                      </a:cubicBezTo>
                      <a:cubicBezTo>
                        <a:pt x="439" y="74"/>
                        <a:pt x="440" y="86"/>
                        <a:pt x="445" y="96"/>
                      </a:cubicBezTo>
                      <a:cubicBezTo>
                        <a:pt x="454" y="114"/>
                        <a:pt x="478" y="146"/>
                        <a:pt x="478" y="146"/>
                      </a:cubicBezTo>
                      <a:cubicBezTo>
                        <a:pt x="488" y="190"/>
                        <a:pt x="505" y="199"/>
                        <a:pt x="478" y="238"/>
                      </a:cubicBezTo>
                      <a:close/>
                    </a:path>
                  </a:pathLst>
                </a:custGeom>
                <a:solidFill>
                  <a:schemeClr val="hlink"/>
                </a:solidFill>
                <a:ln w="9525" cap="flat" cmpd="sng">
                  <a:solidFill>
                    <a:schemeClr val="tx1"/>
                  </a:solidFill>
                  <a:prstDash val="solid"/>
                  <a:round/>
                  <a:headEnd type="none" w="med" len="med"/>
                  <a:tailEnd type="none" w="med" len="med"/>
                </a:ln>
              </p:spPr>
              <p:txBody>
                <a:bodyPr/>
                <a:lstStyle/>
                <a:p>
                  <a:pPr fontAlgn="base">
                    <a:spcBef>
                      <a:spcPct val="0"/>
                    </a:spcBef>
                    <a:spcAft>
                      <a:spcPct val="0"/>
                    </a:spcAft>
                  </a:pPr>
                  <a:endParaRPr lang="zh-CN" altLang="en-US" b="1">
                    <a:solidFill>
                      <a:srgbClr val="000000"/>
                    </a:solidFill>
                  </a:endParaRPr>
                </a:p>
              </p:txBody>
            </p:sp>
            <p:sp>
              <p:nvSpPr>
                <p:cNvPr id="43" name="Freeform 14"/>
                <p:cNvSpPr/>
                <p:nvPr/>
              </p:nvSpPr>
              <p:spPr>
                <a:xfrm>
                  <a:off x="1406" y="1274"/>
                  <a:ext cx="646" cy="454"/>
                </a:xfrm>
                <a:custGeom>
                  <a:avLst/>
                  <a:gdLst/>
                  <a:ahLst/>
                  <a:cxnLst>
                    <a:cxn ang="0">
                      <a:pos x="581" y="421"/>
                    </a:cxn>
                    <a:cxn ang="0">
                      <a:pos x="506" y="454"/>
                    </a:cxn>
                    <a:cxn ang="0">
                      <a:pos x="322" y="446"/>
                    </a:cxn>
                    <a:cxn ang="0">
                      <a:pos x="239" y="421"/>
                    </a:cxn>
                    <a:cxn ang="0">
                      <a:pos x="72" y="371"/>
                    </a:cxn>
                    <a:cxn ang="0">
                      <a:pos x="30" y="279"/>
                    </a:cxn>
                    <a:cxn ang="0">
                      <a:pos x="105" y="245"/>
                    </a:cxn>
                    <a:cxn ang="0">
                      <a:pos x="155" y="229"/>
                    </a:cxn>
                    <a:cxn ang="0">
                      <a:pos x="163" y="204"/>
                    </a:cxn>
                    <a:cxn ang="0">
                      <a:pos x="180" y="179"/>
                    </a:cxn>
                    <a:cxn ang="0">
                      <a:pos x="230" y="45"/>
                    </a:cxn>
                    <a:cxn ang="0">
                      <a:pos x="264" y="28"/>
                    </a:cxn>
                    <a:cxn ang="0">
                      <a:pos x="314" y="12"/>
                    </a:cxn>
                    <a:cxn ang="0">
                      <a:pos x="597" y="37"/>
                    </a:cxn>
                    <a:cxn ang="0">
                      <a:pos x="614" y="262"/>
                    </a:cxn>
                    <a:cxn ang="0">
                      <a:pos x="572" y="337"/>
                    </a:cxn>
                    <a:cxn ang="0">
                      <a:pos x="581" y="421"/>
                    </a:cxn>
                  </a:cxnLst>
                  <a:rect l="0" t="0" r="0" b="0"/>
                  <a:pathLst>
                    <a:path w="646" h="452">
                      <a:moveTo>
                        <a:pt x="581" y="421"/>
                      </a:moveTo>
                      <a:cubicBezTo>
                        <a:pt x="554" y="430"/>
                        <a:pt x="533" y="445"/>
                        <a:pt x="506" y="454"/>
                      </a:cubicBezTo>
                      <a:cubicBezTo>
                        <a:pt x="445" y="451"/>
                        <a:pt x="383" y="451"/>
                        <a:pt x="322" y="446"/>
                      </a:cubicBezTo>
                      <a:cubicBezTo>
                        <a:pt x="296" y="444"/>
                        <a:pt x="264" y="428"/>
                        <a:pt x="239" y="421"/>
                      </a:cubicBezTo>
                      <a:cubicBezTo>
                        <a:pt x="183" y="405"/>
                        <a:pt x="127" y="389"/>
                        <a:pt x="72" y="371"/>
                      </a:cubicBezTo>
                      <a:cubicBezTo>
                        <a:pt x="23" y="339"/>
                        <a:pt x="0" y="345"/>
                        <a:pt x="30" y="279"/>
                      </a:cubicBezTo>
                      <a:cubicBezTo>
                        <a:pt x="39" y="260"/>
                        <a:pt x="88" y="251"/>
                        <a:pt x="105" y="245"/>
                      </a:cubicBezTo>
                      <a:cubicBezTo>
                        <a:pt x="122" y="239"/>
                        <a:pt x="155" y="229"/>
                        <a:pt x="155" y="229"/>
                      </a:cubicBezTo>
                      <a:cubicBezTo>
                        <a:pt x="158" y="221"/>
                        <a:pt x="159" y="212"/>
                        <a:pt x="163" y="204"/>
                      </a:cubicBezTo>
                      <a:cubicBezTo>
                        <a:pt x="168" y="195"/>
                        <a:pt x="176" y="188"/>
                        <a:pt x="180" y="179"/>
                      </a:cubicBezTo>
                      <a:cubicBezTo>
                        <a:pt x="197" y="139"/>
                        <a:pt x="193" y="75"/>
                        <a:pt x="230" y="45"/>
                      </a:cubicBezTo>
                      <a:cubicBezTo>
                        <a:pt x="240" y="37"/>
                        <a:pt x="252" y="33"/>
                        <a:pt x="264" y="28"/>
                      </a:cubicBezTo>
                      <a:cubicBezTo>
                        <a:pt x="280" y="22"/>
                        <a:pt x="314" y="12"/>
                        <a:pt x="314" y="12"/>
                      </a:cubicBezTo>
                      <a:cubicBezTo>
                        <a:pt x="477" y="18"/>
                        <a:pt x="494" y="0"/>
                        <a:pt x="597" y="37"/>
                      </a:cubicBezTo>
                      <a:cubicBezTo>
                        <a:pt x="646" y="109"/>
                        <a:pt x="634" y="154"/>
                        <a:pt x="614" y="262"/>
                      </a:cubicBezTo>
                      <a:cubicBezTo>
                        <a:pt x="609" y="290"/>
                        <a:pt x="582" y="310"/>
                        <a:pt x="572" y="337"/>
                      </a:cubicBezTo>
                      <a:cubicBezTo>
                        <a:pt x="563" y="427"/>
                        <a:pt x="536" y="421"/>
                        <a:pt x="581" y="421"/>
                      </a:cubicBezTo>
                      <a:close/>
                    </a:path>
                  </a:pathLst>
                </a:custGeom>
                <a:solidFill>
                  <a:schemeClr val="hlink"/>
                </a:solidFill>
                <a:ln w="9525" cap="flat" cmpd="sng">
                  <a:solidFill>
                    <a:schemeClr val="tx1"/>
                  </a:solidFill>
                  <a:prstDash val="solid"/>
                  <a:round/>
                  <a:headEnd type="none" w="med" len="med"/>
                  <a:tailEnd type="none" w="med" len="med"/>
                </a:ln>
              </p:spPr>
              <p:txBody>
                <a:bodyPr/>
                <a:lstStyle/>
                <a:p>
                  <a:pPr fontAlgn="base">
                    <a:spcBef>
                      <a:spcPct val="0"/>
                    </a:spcBef>
                    <a:spcAft>
                      <a:spcPct val="0"/>
                    </a:spcAft>
                  </a:pPr>
                  <a:endParaRPr lang="zh-CN" altLang="en-US" b="1">
                    <a:solidFill>
                      <a:srgbClr val="000000"/>
                    </a:solidFill>
                  </a:endParaRPr>
                </a:p>
              </p:txBody>
            </p:sp>
            <p:sp>
              <p:nvSpPr>
                <p:cNvPr id="44" name="Freeform 15"/>
                <p:cNvSpPr/>
                <p:nvPr/>
              </p:nvSpPr>
              <p:spPr>
                <a:xfrm>
                  <a:off x="2445" y="1392"/>
                  <a:ext cx="443" cy="303"/>
                </a:xfrm>
                <a:custGeom>
                  <a:avLst/>
                  <a:gdLst/>
                  <a:ahLst/>
                  <a:cxnLst>
                    <a:cxn ang="0">
                      <a:pos x="218" y="303"/>
                    </a:cxn>
                    <a:cxn ang="0">
                      <a:pos x="101" y="253"/>
                    </a:cxn>
                    <a:cxn ang="0">
                      <a:pos x="34" y="211"/>
                    </a:cxn>
                    <a:cxn ang="0">
                      <a:pos x="9" y="161"/>
                    </a:cxn>
                    <a:cxn ang="0">
                      <a:pos x="134" y="52"/>
                    </a:cxn>
                    <a:cxn ang="0">
                      <a:pos x="435" y="94"/>
                    </a:cxn>
                    <a:cxn ang="0">
                      <a:pos x="276" y="236"/>
                    </a:cxn>
                    <a:cxn ang="0">
                      <a:pos x="193" y="286"/>
                    </a:cxn>
                    <a:cxn ang="0">
                      <a:pos x="218" y="303"/>
                    </a:cxn>
                  </a:cxnLst>
                  <a:rect l="0" t="0" r="0" b="0"/>
                  <a:pathLst>
                    <a:path w="442" h="303">
                      <a:moveTo>
                        <a:pt x="218" y="303"/>
                      </a:moveTo>
                      <a:cubicBezTo>
                        <a:pt x="184" y="253"/>
                        <a:pt x="168" y="260"/>
                        <a:pt x="101" y="253"/>
                      </a:cubicBezTo>
                      <a:cubicBezTo>
                        <a:pt x="68" y="241"/>
                        <a:pt x="55" y="241"/>
                        <a:pt x="34" y="211"/>
                      </a:cubicBezTo>
                      <a:cubicBezTo>
                        <a:pt x="28" y="193"/>
                        <a:pt x="12" y="179"/>
                        <a:pt x="9" y="161"/>
                      </a:cubicBezTo>
                      <a:cubicBezTo>
                        <a:pt x="0" y="94"/>
                        <a:pt x="87" y="69"/>
                        <a:pt x="134" y="52"/>
                      </a:cubicBezTo>
                      <a:cubicBezTo>
                        <a:pt x="135" y="52"/>
                        <a:pt x="405" y="0"/>
                        <a:pt x="435" y="94"/>
                      </a:cubicBezTo>
                      <a:cubicBezTo>
                        <a:pt x="424" y="262"/>
                        <a:pt x="443" y="224"/>
                        <a:pt x="276" y="236"/>
                      </a:cubicBezTo>
                      <a:cubicBezTo>
                        <a:pt x="262" y="239"/>
                        <a:pt x="187" y="254"/>
                        <a:pt x="193" y="286"/>
                      </a:cubicBezTo>
                      <a:cubicBezTo>
                        <a:pt x="195" y="296"/>
                        <a:pt x="210" y="297"/>
                        <a:pt x="218" y="303"/>
                      </a:cubicBezTo>
                      <a:close/>
                    </a:path>
                  </a:pathLst>
                </a:custGeom>
                <a:solidFill>
                  <a:schemeClr val="hlink"/>
                </a:solidFill>
                <a:ln w="9525" cap="flat" cmpd="sng">
                  <a:solidFill>
                    <a:schemeClr val="tx1"/>
                  </a:solidFill>
                  <a:prstDash val="solid"/>
                  <a:round/>
                  <a:headEnd type="none" w="med" len="med"/>
                  <a:tailEnd type="none" w="med" len="med"/>
                </a:ln>
              </p:spPr>
              <p:txBody>
                <a:bodyPr/>
                <a:lstStyle/>
                <a:p>
                  <a:pPr fontAlgn="base">
                    <a:spcBef>
                      <a:spcPct val="0"/>
                    </a:spcBef>
                    <a:spcAft>
                      <a:spcPct val="0"/>
                    </a:spcAft>
                  </a:pPr>
                  <a:endParaRPr lang="zh-CN" altLang="en-US" b="1">
                    <a:solidFill>
                      <a:srgbClr val="000000"/>
                    </a:solidFill>
                  </a:endParaRPr>
                </a:p>
              </p:txBody>
            </p:sp>
            <p:sp>
              <p:nvSpPr>
                <p:cNvPr id="45" name="Freeform 16"/>
                <p:cNvSpPr/>
                <p:nvPr/>
              </p:nvSpPr>
              <p:spPr>
                <a:xfrm>
                  <a:off x="872" y="2385"/>
                  <a:ext cx="564" cy="506"/>
                </a:xfrm>
                <a:custGeom>
                  <a:avLst/>
                  <a:gdLst/>
                  <a:ahLst/>
                  <a:cxnLst>
                    <a:cxn ang="0">
                      <a:pos x="564" y="245"/>
                    </a:cxn>
                    <a:cxn ang="0">
                      <a:pos x="505" y="153"/>
                    </a:cxn>
                    <a:cxn ang="0">
                      <a:pos x="489" y="103"/>
                    </a:cxn>
                    <a:cxn ang="0">
                      <a:pos x="480" y="78"/>
                    </a:cxn>
                    <a:cxn ang="0">
                      <a:pos x="455" y="69"/>
                    </a:cxn>
                    <a:cxn ang="0">
                      <a:pos x="71" y="119"/>
                    </a:cxn>
                    <a:cxn ang="0">
                      <a:pos x="30" y="194"/>
                    </a:cxn>
                    <a:cxn ang="0">
                      <a:pos x="5" y="211"/>
                    </a:cxn>
                    <a:cxn ang="0">
                      <a:pos x="13" y="353"/>
                    </a:cxn>
                    <a:cxn ang="0">
                      <a:pos x="146" y="428"/>
                    </a:cxn>
                    <a:cxn ang="0">
                      <a:pos x="205" y="503"/>
                    </a:cxn>
                    <a:cxn ang="0">
                      <a:pos x="480" y="495"/>
                    </a:cxn>
                    <a:cxn ang="0">
                      <a:pos x="489" y="470"/>
                    </a:cxn>
                    <a:cxn ang="0">
                      <a:pos x="505" y="420"/>
                    </a:cxn>
                    <a:cxn ang="0">
                      <a:pos x="564" y="245"/>
                    </a:cxn>
                  </a:cxnLst>
                  <a:rect l="0" t="0" r="0" b="0"/>
                  <a:pathLst>
                    <a:path w="564" h="506">
                      <a:moveTo>
                        <a:pt x="564" y="245"/>
                      </a:moveTo>
                      <a:cubicBezTo>
                        <a:pt x="525" y="219"/>
                        <a:pt x="530" y="190"/>
                        <a:pt x="505" y="153"/>
                      </a:cubicBezTo>
                      <a:cubicBezTo>
                        <a:pt x="500" y="136"/>
                        <a:pt x="494" y="120"/>
                        <a:pt x="489" y="103"/>
                      </a:cubicBezTo>
                      <a:cubicBezTo>
                        <a:pt x="486" y="95"/>
                        <a:pt x="486" y="84"/>
                        <a:pt x="480" y="78"/>
                      </a:cubicBezTo>
                      <a:cubicBezTo>
                        <a:pt x="474" y="72"/>
                        <a:pt x="463" y="72"/>
                        <a:pt x="455" y="69"/>
                      </a:cubicBezTo>
                      <a:cubicBezTo>
                        <a:pt x="316" y="73"/>
                        <a:pt x="152" y="0"/>
                        <a:pt x="71" y="119"/>
                      </a:cubicBezTo>
                      <a:cubicBezTo>
                        <a:pt x="58" y="159"/>
                        <a:pt x="75" y="180"/>
                        <a:pt x="30" y="194"/>
                      </a:cubicBezTo>
                      <a:cubicBezTo>
                        <a:pt x="22" y="200"/>
                        <a:pt x="6" y="201"/>
                        <a:pt x="5" y="211"/>
                      </a:cubicBezTo>
                      <a:cubicBezTo>
                        <a:pt x="0" y="258"/>
                        <a:pt x="4" y="306"/>
                        <a:pt x="13" y="353"/>
                      </a:cubicBezTo>
                      <a:cubicBezTo>
                        <a:pt x="21" y="392"/>
                        <a:pt x="111" y="419"/>
                        <a:pt x="146" y="428"/>
                      </a:cubicBezTo>
                      <a:cubicBezTo>
                        <a:pt x="183" y="453"/>
                        <a:pt x="173" y="471"/>
                        <a:pt x="205" y="503"/>
                      </a:cubicBezTo>
                      <a:cubicBezTo>
                        <a:pt x="297" y="500"/>
                        <a:pt x="389" y="506"/>
                        <a:pt x="480" y="495"/>
                      </a:cubicBezTo>
                      <a:cubicBezTo>
                        <a:pt x="489" y="494"/>
                        <a:pt x="486" y="478"/>
                        <a:pt x="489" y="470"/>
                      </a:cubicBezTo>
                      <a:cubicBezTo>
                        <a:pt x="495" y="453"/>
                        <a:pt x="505" y="420"/>
                        <a:pt x="505" y="420"/>
                      </a:cubicBezTo>
                      <a:cubicBezTo>
                        <a:pt x="512" y="350"/>
                        <a:pt x="509" y="294"/>
                        <a:pt x="564" y="245"/>
                      </a:cubicBezTo>
                      <a:close/>
                    </a:path>
                  </a:pathLst>
                </a:custGeom>
                <a:solidFill>
                  <a:schemeClr val="hlink"/>
                </a:solidFill>
                <a:ln w="9525" cap="flat" cmpd="sng">
                  <a:solidFill>
                    <a:srgbClr val="33CC33"/>
                  </a:solidFill>
                  <a:prstDash val="solid"/>
                  <a:round/>
                  <a:headEnd type="none" w="med" len="med"/>
                  <a:tailEnd type="none" w="med" len="med"/>
                </a:ln>
              </p:spPr>
              <p:txBody>
                <a:bodyPr/>
                <a:lstStyle/>
                <a:p>
                  <a:pPr fontAlgn="base">
                    <a:spcBef>
                      <a:spcPct val="0"/>
                    </a:spcBef>
                    <a:spcAft>
                      <a:spcPct val="0"/>
                    </a:spcAft>
                  </a:pPr>
                  <a:endParaRPr lang="zh-CN" altLang="en-US" b="1">
                    <a:solidFill>
                      <a:srgbClr val="000000"/>
                    </a:solidFill>
                  </a:endParaRPr>
                </a:p>
              </p:txBody>
            </p:sp>
            <p:sp>
              <p:nvSpPr>
                <p:cNvPr id="46" name="Freeform 17"/>
                <p:cNvSpPr/>
                <p:nvPr/>
              </p:nvSpPr>
              <p:spPr>
                <a:xfrm>
                  <a:off x="1394" y="1506"/>
                  <a:ext cx="1496" cy="1451"/>
                </a:xfrm>
                <a:custGeom>
                  <a:avLst/>
                  <a:gdLst/>
                  <a:ahLst/>
                  <a:cxnLst>
                    <a:cxn ang="0">
                      <a:pos x="45" y="1360"/>
                    </a:cxn>
                    <a:cxn ang="0">
                      <a:pos x="45" y="1043"/>
                    </a:cxn>
                    <a:cxn ang="0">
                      <a:pos x="226" y="725"/>
                    </a:cxn>
                    <a:cxn ang="0">
                      <a:pos x="317" y="408"/>
                    </a:cxn>
                    <a:cxn ang="0">
                      <a:pos x="544" y="317"/>
                    </a:cxn>
                    <a:cxn ang="0">
                      <a:pos x="635" y="45"/>
                    </a:cxn>
                    <a:cxn ang="0">
                      <a:pos x="952" y="45"/>
                    </a:cxn>
                    <a:cxn ang="0">
                      <a:pos x="1043" y="226"/>
                    </a:cxn>
                    <a:cxn ang="0">
                      <a:pos x="1179" y="181"/>
                    </a:cxn>
                    <a:cxn ang="0">
                      <a:pos x="1451" y="181"/>
                    </a:cxn>
                    <a:cxn ang="0">
                      <a:pos x="1451" y="408"/>
                    </a:cxn>
                    <a:cxn ang="0">
                      <a:pos x="1270" y="408"/>
                    </a:cxn>
                    <a:cxn ang="0">
                      <a:pos x="1088" y="453"/>
                    </a:cxn>
                    <a:cxn ang="0">
                      <a:pos x="952" y="453"/>
                    </a:cxn>
                    <a:cxn ang="0">
                      <a:pos x="725" y="544"/>
                    </a:cxn>
                    <a:cxn ang="0">
                      <a:pos x="589" y="816"/>
                    </a:cxn>
                    <a:cxn ang="0">
                      <a:pos x="544" y="997"/>
                    </a:cxn>
                    <a:cxn ang="0">
                      <a:pos x="499" y="1179"/>
                    </a:cxn>
                    <a:cxn ang="0">
                      <a:pos x="589" y="1315"/>
                    </a:cxn>
                    <a:cxn ang="0">
                      <a:pos x="589" y="1406"/>
                    </a:cxn>
                    <a:cxn ang="0">
                      <a:pos x="317" y="1451"/>
                    </a:cxn>
                    <a:cxn ang="0">
                      <a:pos x="45" y="1360"/>
                    </a:cxn>
                  </a:cxnLst>
                  <a:rect l="0" t="0" r="0" b="0"/>
                  <a:pathLst>
                    <a:path w="1496" h="1451">
                      <a:moveTo>
                        <a:pt x="45" y="1360"/>
                      </a:moveTo>
                      <a:cubicBezTo>
                        <a:pt x="0" y="1292"/>
                        <a:pt x="15" y="1149"/>
                        <a:pt x="45" y="1043"/>
                      </a:cubicBezTo>
                      <a:cubicBezTo>
                        <a:pt x="75" y="937"/>
                        <a:pt x="181" y="831"/>
                        <a:pt x="226" y="725"/>
                      </a:cubicBezTo>
                      <a:cubicBezTo>
                        <a:pt x="271" y="619"/>
                        <a:pt x="264" y="476"/>
                        <a:pt x="317" y="408"/>
                      </a:cubicBezTo>
                      <a:cubicBezTo>
                        <a:pt x="370" y="340"/>
                        <a:pt x="491" y="377"/>
                        <a:pt x="544" y="317"/>
                      </a:cubicBezTo>
                      <a:cubicBezTo>
                        <a:pt x="597" y="257"/>
                        <a:pt x="567" y="90"/>
                        <a:pt x="635" y="45"/>
                      </a:cubicBezTo>
                      <a:cubicBezTo>
                        <a:pt x="703" y="0"/>
                        <a:pt x="884" y="15"/>
                        <a:pt x="952" y="45"/>
                      </a:cubicBezTo>
                      <a:cubicBezTo>
                        <a:pt x="1020" y="75"/>
                        <a:pt x="1005" y="203"/>
                        <a:pt x="1043" y="226"/>
                      </a:cubicBezTo>
                      <a:cubicBezTo>
                        <a:pt x="1081" y="249"/>
                        <a:pt x="1111" y="188"/>
                        <a:pt x="1179" y="181"/>
                      </a:cubicBezTo>
                      <a:cubicBezTo>
                        <a:pt x="1247" y="174"/>
                        <a:pt x="1406" y="143"/>
                        <a:pt x="1451" y="181"/>
                      </a:cubicBezTo>
                      <a:cubicBezTo>
                        <a:pt x="1496" y="219"/>
                        <a:pt x="1481" y="370"/>
                        <a:pt x="1451" y="408"/>
                      </a:cubicBezTo>
                      <a:cubicBezTo>
                        <a:pt x="1421" y="446"/>
                        <a:pt x="1330" y="400"/>
                        <a:pt x="1270" y="408"/>
                      </a:cubicBezTo>
                      <a:cubicBezTo>
                        <a:pt x="1210" y="416"/>
                        <a:pt x="1141" y="446"/>
                        <a:pt x="1088" y="453"/>
                      </a:cubicBezTo>
                      <a:cubicBezTo>
                        <a:pt x="1035" y="460"/>
                        <a:pt x="1012" y="438"/>
                        <a:pt x="952" y="453"/>
                      </a:cubicBezTo>
                      <a:cubicBezTo>
                        <a:pt x="892" y="468"/>
                        <a:pt x="785" y="484"/>
                        <a:pt x="725" y="544"/>
                      </a:cubicBezTo>
                      <a:cubicBezTo>
                        <a:pt x="665" y="604"/>
                        <a:pt x="619" y="741"/>
                        <a:pt x="589" y="816"/>
                      </a:cubicBezTo>
                      <a:cubicBezTo>
                        <a:pt x="559" y="891"/>
                        <a:pt x="559" y="937"/>
                        <a:pt x="544" y="997"/>
                      </a:cubicBezTo>
                      <a:cubicBezTo>
                        <a:pt x="529" y="1057"/>
                        <a:pt x="492" y="1126"/>
                        <a:pt x="499" y="1179"/>
                      </a:cubicBezTo>
                      <a:cubicBezTo>
                        <a:pt x="506" y="1232"/>
                        <a:pt x="574" y="1277"/>
                        <a:pt x="589" y="1315"/>
                      </a:cubicBezTo>
                      <a:cubicBezTo>
                        <a:pt x="604" y="1353"/>
                        <a:pt x="634" y="1383"/>
                        <a:pt x="589" y="1406"/>
                      </a:cubicBezTo>
                      <a:cubicBezTo>
                        <a:pt x="544" y="1429"/>
                        <a:pt x="408" y="1451"/>
                        <a:pt x="317" y="1451"/>
                      </a:cubicBezTo>
                      <a:cubicBezTo>
                        <a:pt x="226" y="1451"/>
                        <a:pt x="90" y="1428"/>
                        <a:pt x="45" y="1360"/>
                      </a:cubicBezTo>
                      <a:close/>
                    </a:path>
                  </a:pathLst>
                </a:custGeom>
                <a:solidFill>
                  <a:schemeClr val="accent2">
                    <a:lumMod val="20000"/>
                    <a:lumOff val="80000"/>
                  </a:schemeClr>
                </a:solidFill>
                <a:ln w="9525" cap="flat" cmpd="sng">
                  <a:solidFill>
                    <a:srgbClr val="33CC33"/>
                  </a:solidFill>
                  <a:prstDash val="solid"/>
                  <a:round/>
                  <a:headEnd type="none" w="med" len="med"/>
                  <a:tailEnd type="none" w="med" len="med"/>
                </a:ln>
              </p:spPr>
              <p:txBody>
                <a:bodyPr/>
                <a:lstStyle/>
                <a:p>
                  <a:pPr fontAlgn="base">
                    <a:spcBef>
                      <a:spcPct val="0"/>
                    </a:spcBef>
                    <a:spcAft>
                      <a:spcPct val="0"/>
                    </a:spcAft>
                  </a:pPr>
                  <a:endParaRPr lang="zh-CN" altLang="en-US" b="1">
                    <a:solidFill>
                      <a:srgbClr val="000000"/>
                    </a:solidFill>
                  </a:endParaRPr>
                </a:p>
              </p:txBody>
            </p:sp>
            <p:sp>
              <p:nvSpPr>
                <p:cNvPr id="47" name="Freeform 18"/>
                <p:cNvSpPr/>
                <p:nvPr/>
              </p:nvSpPr>
              <p:spPr>
                <a:xfrm>
                  <a:off x="1984" y="2005"/>
                  <a:ext cx="861" cy="793"/>
                </a:xfrm>
                <a:custGeom>
                  <a:avLst/>
                  <a:gdLst/>
                  <a:ahLst/>
                  <a:cxnLst>
                    <a:cxn ang="0">
                      <a:pos x="45" y="725"/>
                    </a:cxn>
                    <a:cxn ang="0">
                      <a:pos x="45" y="362"/>
                    </a:cxn>
                    <a:cxn ang="0">
                      <a:pos x="271" y="90"/>
                    </a:cxn>
                    <a:cxn ang="0">
                      <a:pos x="544" y="45"/>
                    </a:cxn>
                    <a:cxn ang="0">
                      <a:pos x="816" y="45"/>
                    </a:cxn>
                    <a:cxn ang="0">
                      <a:pos x="816" y="317"/>
                    </a:cxn>
                    <a:cxn ang="0">
                      <a:pos x="634" y="272"/>
                    </a:cxn>
                    <a:cxn ang="0">
                      <a:pos x="498" y="226"/>
                    </a:cxn>
                    <a:cxn ang="0">
                      <a:pos x="362" y="317"/>
                    </a:cxn>
                    <a:cxn ang="0">
                      <a:pos x="317" y="453"/>
                    </a:cxn>
                    <a:cxn ang="0">
                      <a:pos x="317" y="680"/>
                    </a:cxn>
                    <a:cxn ang="0">
                      <a:pos x="317" y="771"/>
                    </a:cxn>
                    <a:cxn ang="0">
                      <a:pos x="45" y="725"/>
                    </a:cxn>
                  </a:cxnLst>
                  <a:rect l="0" t="0" r="0" b="0"/>
                  <a:pathLst>
                    <a:path w="861" h="793">
                      <a:moveTo>
                        <a:pt x="45" y="725"/>
                      </a:moveTo>
                      <a:cubicBezTo>
                        <a:pt x="0" y="657"/>
                        <a:pt x="7" y="468"/>
                        <a:pt x="45" y="362"/>
                      </a:cubicBezTo>
                      <a:cubicBezTo>
                        <a:pt x="83" y="256"/>
                        <a:pt x="188" y="143"/>
                        <a:pt x="271" y="90"/>
                      </a:cubicBezTo>
                      <a:cubicBezTo>
                        <a:pt x="354" y="37"/>
                        <a:pt x="453" y="53"/>
                        <a:pt x="544" y="45"/>
                      </a:cubicBezTo>
                      <a:cubicBezTo>
                        <a:pt x="635" y="37"/>
                        <a:pt x="771" y="0"/>
                        <a:pt x="816" y="45"/>
                      </a:cubicBezTo>
                      <a:cubicBezTo>
                        <a:pt x="861" y="90"/>
                        <a:pt x="846" y="279"/>
                        <a:pt x="816" y="317"/>
                      </a:cubicBezTo>
                      <a:cubicBezTo>
                        <a:pt x="786" y="355"/>
                        <a:pt x="687" y="287"/>
                        <a:pt x="634" y="272"/>
                      </a:cubicBezTo>
                      <a:cubicBezTo>
                        <a:pt x="581" y="257"/>
                        <a:pt x="543" y="219"/>
                        <a:pt x="498" y="226"/>
                      </a:cubicBezTo>
                      <a:cubicBezTo>
                        <a:pt x="453" y="233"/>
                        <a:pt x="392" y="279"/>
                        <a:pt x="362" y="317"/>
                      </a:cubicBezTo>
                      <a:cubicBezTo>
                        <a:pt x="332" y="355"/>
                        <a:pt x="324" y="393"/>
                        <a:pt x="317" y="453"/>
                      </a:cubicBezTo>
                      <a:cubicBezTo>
                        <a:pt x="310" y="513"/>
                        <a:pt x="317" y="627"/>
                        <a:pt x="317" y="680"/>
                      </a:cubicBezTo>
                      <a:cubicBezTo>
                        <a:pt x="317" y="733"/>
                        <a:pt x="362" y="756"/>
                        <a:pt x="317" y="771"/>
                      </a:cubicBezTo>
                      <a:cubicBezTo>
                        <a:pt x="272" y="786"/>
                        <a:pt x="90" y="793"/>
                        <a:pt x="45" y="725"/>
                      </a:cubicBezTo>
                      <a:close/>
                    </a:path>
                  </a:pathLst>
                </a:custGeom>
                <a:solidFill>
                  <a:schemeClr val="accent1"/>
                </a:solidFill>
                <a:ln w="9525" cap="flat" cmpd="sng">
                  <a:solidFill>
                    <a:srgbClr val="33CC33"/>
                  </a:solidFill>
                  <a:prstDash val="solid"/>
                  <a:round/>
                  <a:headEnd type="none" w="med" len="med"/>
                  <a:tailEnd type="none" w="med" len="med"/>
                </a:ln>
              </p:spPr>
              <p:txBody>
                <a:bodyPr/>
                <a:lstStyle/>
                <a:p>
                  <a:pPr fontAlgn="base">
                    <a:spcBef>
                      <a:spcPct val="0"/>
                    </a:spcBef>
                    <a:spcAft>
                      <a:spcPct val="0"/>
                    </a:spcAft>
                  </a:pPr>
                  <a:endParaRPr lang="zh-CN" altLang="en-US" b="1">
                    <a:solidFill>
                      <a:srgbClr val="000000"/>
                    </a:solidFill>
                  </a:endParaRPr>
                </a:p>
              </p:txBody>
            </p:sp>
            <p:sp>
              <p:nvSpPr>
                <p:cNvPr id="48" name="Line 19"/>
                <p:cNvSpPr/>
                <p:nvPr/>
              </p:nvSpPr>
              <p:spPr>
                <a:xfrm>
                  <a:off x="2528" y="2455"/>
                  <a:ext cx="216" cy="314"/>
                </a:xfrm>
                <a:prstGeom prst="line">
                  <a:avLst/>
                </a:prstGeom>
                <a:ln w="9525" cap="flat" cmpd="sng">
                  <a:solidFill>
                    <a:srgbClr val="000000"/>
                  </a:solidFill>
                  <a:prstDash val="solid"/>
                  <a:round/>
                  <a:headEnd type="none" w="med" len="med"/>
                  <a:tailEnd type="none" w="med" len="med"/>
                </a:ln>
              </p:spPr>
              <p:txBody>
                <a:bodyPr/>
                <a:lstStyle/>
                <a:p>
                  <a:pPr fontAlgn="base">
                    <a:spcBef>
                      <a:spcPct val="0"/>
                    </a:spcBef>
                    <a:spcAft>
                      <a:spcPct val="0"/>
                    </a:spcAft>
                  </a:pPr>
                  <a:endParaRPr b="1">
                    <a:solidFill>
                      <a:srgbClr val="000000"/>
                    </a:solidFill>
                  </a:endParaRPr>
                </a:p>
              </p:txBody>
            </p:sp>
            <p:sp>
              <p:nvSpPr>
                <p:cNvPr id="49" name="Line 20"/>
                <p:cNvSpPr/>
                <p:nvPr/>
              </p:nvSpPr>
              <p:spPr>
                <a:xfrm flipH="1">
                  <a:off x="2573" y="2273"/>
                  <a:ext cx="46" cy="228"/>
                </a:xfrm>
                <a:prstGeom prst="line">
                  <a:avLst/>
                </a:prstGeom>
                <a:ln w="9525" cap="flat" cmpd="sng">
                  <a:solidFill>
                    <a:srgbClr val="000000"/>
                  </a:solidFill>
                  <a:prstDash val="solid"/>
                  <a:round/>
                  <a:headEnd type="none" w="med" len="med"/>
                  <a:tailEnd type="none" w="med" len="med"/>
                </a:ln>
              </p:spPr>
              <p:txBody>
                <a:bodyPr/>
                <a:lstStyle/>
                <a:p>
                  <a:pPr fontAlgn="base">
                    <a:spcBef>
                      <a:spcPct val="0"/>
                    </a:spcBef>
                    <a:spcAft>
                      <a:spcPct val="0"/>
                    </a:spcAft>
                  </a:pPr>
                  <a:endParaRPr b="1">
                    <a:solidFill>
                      <a:srgbClr val="000000"/>
                    </a:solidFill>
                  </a:endParaRPr>
                </a:p>
              </p:txBody>
            </p:sp>
            <p:sp>
              <p:nvSpPr>
                <p:cNvPr id="50" name="Line 21"/>
                <p:cNvSpPr/>
                <p:nvPr/>
              </p:nvSpPr>
              <p:spPr>
                <a:xfrm>
                  <a:off x="2483" y="2228"/>
                  <a:ext cx="90" cy="273"/>
                </a:xfrm>
                <a:prstGeom prst="line">
                  <a:avLst/>
                </a:prstGeom>
                <a:ln w="9525" cap="flat" cmpd="sng">
                  <a:solidFill>
                    <a:srgbClr val="000000"/>
                  </a:solidFill>
                  <a:prstDash val="solid"/>
                  <a:round/>
                  <a:headEnd type="none" w="med" len="med"/>
                  <a:tailEnd type="none" w="med" len="med"/>
                </a:ln>
              </p:spPr>
              <p:txBody>
                <a:bodyPr/>
                <a:lstStyle/>
                <a:p>
                  <a:pPr fontAlgn="base">
                    <a:spcBef>
                      <a:spcPct val="0"/>
                    </a:spcBef>
                    <a:spcAft>
                      <a:spcPct val="0"/>
                    </a:spcAft>
                  </a:pPr>
                  <a:endParaRPr b="1">
                    <a:solidFill>
                      <a:srgbClr val="000000"/>
                    </a:solidFill>
                  </a:endParaRPr>
                </a:p>
              </p:txBody>
            </p:sp>
            <p:sp>
              <p:nvSpPr>
                <p:cNvPr id="51" name="Line 22"/>
                <p:cNvSpPr/>
                <p:nvPr/>
              </p:nvSpPr>
              <p:spPr>
                <a:xfrm>
                  <a:off x="2347" y="2319"/>
                  <a:ext cx="226" cy="182"/>
                </a:xfrm>
                <a:prstGeom prst="line">
                  <a:avLst/>
                </a:prstGeom>
                <a:ln w="9525" cap="flat" cmpd="sng">
                  <a:solidFill>
                    <a:srgbClr val="000000"/>
                  </a:solidFill>
                  <a:prstDash val="solid"/>
                  <a:round/>
                  <a:headEnd type="none" w="med" len="med"/>
                  <a:tailEnd type="none" w="med" len="med"/>
                </a:ln>
              </p:spPr>
              <p:txBody>
                <a:bodyPr/>
                <a:lstStyle/>
                <a:p>
                  <a:pPr fontAlgn="base">
                    <a:spcBef>
                      <a:spcPct val="0"/>
                    </a:spcBef>
                    <a:spcAft>
                      <a:spcPct val="0"/>
                    </a:spcAft>
                  </a:pPr>
                  <a:endParaRPr b="1">
                    <a:solidFill>
                      <a:srgbClr val="000000"/>
                    </a:solidFill>
                  </a:endParaRPr>
                </a:p>
              </p:txBody>
            </p:sp>
            <p:sp>
              <p:nvSpPr>
                <p:cNvPr id="52" name="Line 23"/>
                <p:cNvSpPr/>
                <p:nvPr/>
              </p:nvSpPr>
              <p:spPr>
                <a:xfrm>
                  <a:off x="2302" y="2455"/>
                  <a:ext cx="271" cy="46"/>
                </a:xfrm>
                <a:prstGeom prst="line">
                  <a:avLst/>
                </a:prstGeom>
                <a:ln w="9525" cap="flat" cmpd="sng">
                  <a:solidFill>
                    <a:srgbClr val="000000"/>
                  </a:solidFill>
                  <a:prstDash val="solid"/>
                  <a:round/>
                  <a:headEnd type="none" w="med" len="med"/>
                  <a:tailEnd type="none" w="med" len="med"/>
                </a:ln>
              </p:spPr>
              <p:txBody>
                <a:bodyPr/>
                <a:lstStyle/>
                <a:p>
                  <a:pPr fontAlgn="base">
                    <a:spcBef>
                      <a:spcPct val="0"/>
                    </a:spcBef>
                    <a:spcAft>
                      <a:spcPct val="0"/>
                    </a:spcAft>
                  </a:pPr>
                  <a:endParaRPr b="1">
                    <a:solidFill>
                      <a:srgbClr val="000000"/>
                    </a:solidFill>
                  </a:endParaRPr>
                </a:p>
              </p:txBody>
            </p:sp>
            <p:sp>
              <p:nvSpPr>
                <p:cNvPr id="53" name="Line 24"/>
                <p:cNvSpPr/>
                <p:nvPr/>
              </p:nvSpPr>
              <p:spPr>
                <a:xfrm flipV="1">
                  <a:off x="2302" y="2501"/>
                  <a:ext cx="272" cy="136"/>
                </a:xfrm>
                <a:prstGeom prst="line">
                  <a:avLst/>
                </a:prstGeom>
                <a:ln w="9525" cap="flat" cmpd="sng">
                  <a:solidFill>
                    <a:srgbClr val="000000"/>
                  </a:solidFill>
                  <a:prstDash val="solid"/>
                  <a:round/>
                  <a:headEnd type="none" w="med" len="med"/>
                  <a:tailEnd type="none" w="med" len="med"/>
                </a:ln>
              </p:spPr>
              <p:txBody>
                <a:bodyPr/>
                <a:lstStyle/>
                <a:p>
                  <a:pPr fontAlgn="base">
                    <a:spcBef>
                      <a:spcPct val="0"/>
                    </a:spcBef>
                    <a:spcAft>
                      <a:spcPct val="0"/>
                    </a:spcAft>
                  </a:pPr>
                  <a:endParaRPr b="1">
                    <a:solidFill>
                      <a:srgbClr val="000000"/>
                    </a:solidFill>
                  </a:endParaRPr>
                </a:p>
              </p:txBody>
            </p:sp>
            <p:sp>
              <p:nvSpPr>
                <p:cNvPr id="54" name="Text Box 25"/>
                <p:cNvSpPr txBox="1"/>
                <p:nvPr/>
              </p:nvSpPr>
              <p:spPr>
                <a:xfrm>
                  <a:off x="2029" y="2545"/>
                  <a:ext cx="363" cy="194"/>
                </a:xfrm>
                <a:prstGeom prst="rect">
                  <a:avLst/>
                </a:prstGeom>
                <a:noFill/>
                <a:ln w="9525">
                  <a:noFill/>
                </a:ln>
              </p:spPr>
              <p:txBody>
                <a:bodyPr anchor="t">
                  <a:spAutoFit/>
                </a:bodyPr>
                <a:lstStyle/>
                <a:p>
                  <a:pPr fontAlgn="base">
                    <a:spcBef>
                      <a:spcPct val="50000"/>
                    </a:spcBef>
                    <a:spcAft>
                      <a:spcPct val="0"/>
                    </a:spcAft>
                  </a:pPr>
                  <a:r>
                    <a:rPr lang="en-US" altLang="zh-CN" sz="1400" b="1">
                      <a:solidFill>
                        <a:srgbClr val="FF0000"/>
                      </a:solidFill>
                      <a:latin typeface="Verdana" panose="020B0604030504040204" pitchFamily="34" charset="0"/>
                    </a:rPr>
                    <a:t>Na</a:t>
                  </a:r>
                  <a:endParaRPr lang="en-US" altLang="zh-CN" sz="1400" b="1">
                    <a:solidFill>
                      <a:srgbClr val="FF0000"/>
                    </a:solidFill>
                    <a:latin typeface="Verdana" panose="020B0604030504040204" pitchFamily="34" charset="0"/>
                  </a:endParaRPr>
                </a:p>
              </p:txBody>
            </p:sp>
            <p:sp>
              <p:nvSpPr>
                <p:cNvPr id="55" name="Text Box 26"/>
                <p:cNvSpPr txBox="1"/>
                <p:nvPr/>
              </p:nvSpPr>
              <p:spPr>
                <a:xfrm>
                  <a:off x="2029" y="2319"/>
                  <a:ext cx="363" cy="194"/>
                </a:xfrm>
                <a:prstGeom prst="rect">
                  <a:avLst/>
                </a:prstGeom>
                <a:noFill/>
                <a:ln w="9525">
                  <a:noFill/>
                </a:ln>
              </p:spPr>
              <p:txBody>
                <a:bodyPr anchor="t">
                  <a:spAutoFit/>
                </a:bodyPr>
                <a:lstStyle/>
                <a:p>
                  <a:pPr fontAlgn="base">
                    <a:spcBef>
                      <a:spcPct val="50000"/>
                    </a:spcBef>
                    <a:spcAft>
                      <a:spcPct val="0"/>
                    </a:spcAft>
                  </a:pPr>
                  <a:r>
                    <a:rPr lang="en-US" altLang="zh-CN" sz="1400" b="1">
                      <a:solidFill>
                        <a:srgbClr val="FF0000"/>
                      </a:solidFill>
                      <a:latin typeface="Verdana" panose="020B0604030504040204" pitchFamily="34" charset="0"/>
                    </a:rPr>
                    <a:t>Mg</a:t>
                  </a:r>
                  <a:endParaRPr lang="en-US" altLang="zh-CN" sz="1400" b="1">
                    <a:solidFill>
                      <a:srgbClr val="FF0000"/>
                    </a:solidFill>
                    <a:latin typeface="Verdana" panose="020B0604030504040204" pitchFamily="34" charset="0"/>
                  </a:endParaRPr>
                </a:p>
              </p:txBody>
            </p:sp>
            <p:sp>
              <p:nvSpPr>
                <p:cNvPr id="56" name="Text Box 27"/>
                <p:cNvSpPr txBox="1"/>
                <p:nvPr/>
              </p:nvSpPr>
              <p:spPr>
                <a:xfrm>
                  <a:off x="2165" y="2133"/>
                  <a:ext cx="363" cy="194"/>
                </a:xfrm>
                <a:prstGeom prst="rect">
                  <a:avLst/>
                </a:prstGeom>
                <a:noFill/>
                <a:ln w="9525">
                  <a:noFill/>
                </a:ln>
              </p:spPr>
              <p:txBody>
                <a:bodyPr anchor="t">
                  <a:spAutoFit/>
                </a:bodyPr>
                <a:lstStyle/>
                <a:p>
                  <a:pPr fontAlgn="base">
                    <a:spcBef>
                      <a:spcPct val="50000"/>
                    </a:spcBef>
                    <a:spcAft>
                      <a:spcPct val="0"/>
                    </a:spcAft>
                  </a:pPr>
                  <a:r>
                    <a:rPr lang="en-US" altLang="zh-CN" sz="1400" b="1">
                      <a:solidFill>
                        <a:srgbClr val="FF0000"/>
                      </a:solidFill>
                      <a:latin typeface="Verdana" panose="020B0604030504040204" pitchFamily="34" charset="0"/>
                    </a:rPr>
                    <a:t>Al</a:t>
                  </a:r>
                  <a:endParaRPr lang="en-US" altLang="zh-CN" sz="1400" b="1">
                    <a:solidFill>
                      <a:srgbClr val="FF0000"/>
                    </a:solidFill>
                    <a:latin typeface="Verdana" panose="020B0604030504040204" pitchFamily="34" charset="0"/>
                  </a:endParaRPr>
                </a:p>
              </p:txBody>
            </p:sp>
            <p:sp>
              <p:nvSpPr>
                <p:cNvPr id="57" name="Text Box 28"/>
                <p:cNvSpPr txBox="1"/>
                <p:nvPr/>
              </p:nvSpPr>
              <p:spPr>
                <a:xfrm>
                  <a:off x="2302" y="2047"/>
                  <a:ext cx="363" cy="194"/>
                </a:xfrm>
                <a:prstGeom prst="rect">
                  <a:avLst/>
                </a:prstGeom>
                <a:noFill/>
                <a:ln w="9525">
                  <a:noFill/>
                </a:ln>
              </p:spPr>
              <p:txBody>
                <a:bodyPr anchor="t">
                  <a:spAutoFit/>
                </a:bodyPr>
                <a:lstStyle/>
                <a:p>
                  <a:pPr fontAlgn="base">
                    <a:spcBef>
                      <a:spcPct val="50000"/>
                    </a:spcBef>
                    <a:spcAft>
                      <a:spcPct val="0"/>
                    </a:spcAft>
                  </a:pPr>
                  <a:r>
                    <a:rPr lang="en-US" altLang="zh-CN" sz="1400" b="1">
                      <a:solidFill>
                        <a:srgbClr val="FF0000"/>
                      </a:solidFill>
                      <a:latin typeface="Verdana" panose="020B0604030504040204" pitchFamily="34" charset="0"/>
                    </a:rPr>
                    <a:t>Fe</a:t>
                  </a:r>
                  <a:endParaRPr lang="en-US" altLang="zh-CN" sz="1400" b="1">
                    <a:solidFill>
                      <a:srgbClr val="FF0000"/>
                    </a:solidFill>
                    <a:latin typeface="Verdana" panose="020B0604030504040204" pitchFamily="34" charset="0"/>
                  </a:endParaRPr>
                </a:p>
              </p:txBody>
            </p:sp>
            <p:sp>
              <p:nvSpPr>
                <p:cNvPr id="58" name="Text Box 29"/>
                <p:cNvSpPr txBox="1"/>
                <p:nvPr/>
              </p:nvSpPr>
              <p:spPr>
                <a:xfrm>
                  <a:off x="2528" y="2091"/>
                  <a:ext cx="363" cy="194"/>
                </a:xfrm>
                <a:prstGeom prst="rect">
                  <a:avLst/>
                </a:prstGeom>
                <a:noFill/>
                <a:ln w="9525">
                  <a:noFill/>
                </a:ln>
              </p:spPr>
              <p:txBody>
                <a:bodyPr anchor="t">
                  <a:spAutoFit/>
                </a:bodyPr>
                <a:lstStyle/>
                <a:p>
                  <a:pPr fontAlgn="base">
                    <a:spcBef>
                      <a:spcPct val="50000"/>
                    </a:spcBef>
                    <a:spcAft>
                      <a:spcPct val="0"/>
                    </a:spcAft>
                  </a:pPr>
                  <a:r>
                    <a:rPr lang="en-US" altLang="zh-CN" sz="1400" b="1">
                      <a:solidFill>
                        <a:srgbClr val="FF0000"/>
                      </a:solidFill>
                      <a:latin typeface="Verdana" panose="020B0604030504040204" pitchFamily="34" charset="0"/>
                    </a:rPr>
                    <a:t>Cu</a:t>
                  </a:r>
                  <a:endParaRPr lang="en-US" altLang="zh-CN" sz="1400" b="1">
                    <a:solidFill>
                      <a:srgbClr val="FF0000"/>
                    </a:solidFill>
                    <a:latin typeface="Verdana" panose="020B0604030504040204" pitchFamily="34" charset="0"/>
                  </a:endParaRPr>
                </a:p>
              </p:txBody>
            </p:sp>
            <p:sp>
              <p:nvSpPr>
                <p:cNvPr id="59" name="Line 30"/>
                <p:cNvSpPr/>
                <p:nvPr/>
              </p:nvSpPr>
              <p:spPr>
                <a:xfrm>
                  <a:off x="2528" y="2458"/>
                  <a:ext cx="307" cy="314"/>
                </a:xfrm>
                <a:prstGeom prst="line">
                  <a:avLst/>
                </a:prstGeom>
                <a:ln w="9525" cap="flat" cmpd="sng">
                  <a:solidFill>
                    <a:srgbClr val="000000"/>
                  </a:solidFill>
                  <a:prstDash val="solid"/>
                  <a:round/>
                  <a:headEnd type="none" w="med" len="med"/>
                  <a:tailEnd type="none" w="med" len="med"/>
                </a:ln>
              </p:spPr>
              <p:txBody>
                <a:bodyPr/>
                <a:lstStyle/>
                <a:p>
                  <a:pPr fontAlgn="base">
                    <a:spcBef>
                      <a:spcPct val="0"/>
                    </a:spcBef>
                    <a:spcAft>
                      <a:spcPct val="0"/>
                    </a:spcAft>
                  </a:pPr>
                  <a:endParaRPr b="1">
                    <a:solidFill>
                      <a:srgbClr val="000000"/>
                    </a:solidFill>
                  </a:endParaRPr>
                </a:p>
              </p:txBody>
            </p:sp>
            <p:sp>
              <p:nvSpPr>
                <p:cNvPr id="60" name="Text Box 31"/>
                <p:cNvSpPr txBox="1"/>
                <p:nvPr/>
              </p:nvSpPr>
              <p:spPr>
                <a:xfrm>
                  <a:off x="1666" y="1868"/>
                  <a:ext cx="590" cy="194"/>
                </a:xfrm>
                <a:prstGeom prst="rect">
                  <a:avLst/>
                </a:prstGeom>
                <a:noFill/>
                <a:ln w="9525">
                  <a:noFill/>
                </a:ln>
              </p:spPr>
              <p:txBody>
                <a:bodyPr anchor="t">
                  <a:spAutoFit/>
                </a:bodyPr>
                <a:lstStyle/>
                <a:p>
                  <a:pPr fontAlgn="base">
                    <a:spcBef>
                      <a:spcPct val="50000"/>
                    </a:spcBef>
                    <a:spcAft>
                      <a:spcPct val="0"/>
                    </a:spcAft>
                  </a:pPr>
                  <a:r>
                    <a:rPr lang="en-US" altLang="zh-CN" sz="1400" b="1">
                      <a:solidFill>
                        <a:srgbClr val="FF0000"/>
                      </a:solidFill>
                      <a:latin typeface="Verdana" panose="020B0604030504040204" pitchFamily="34" charset="0"/>
                    </a:rPr>
                    <a:t>Al</a:t>
                  </a:r>
                  <a:r>
                    <a:rPr lang="en-US" altLang="zh-CN" sz="1400" b="1" baseline="30000">
                      <a:solidFill>
                        <a:srgbClr val="FF0000"/>
                      </a:solidFill>
                      <a:latin typeface="Verdana" panose="020B0604030504040204" pitchFamily="34" charset="0"/>
                    </a:rPr>
                    <a:t>3+</a:t>
                  </a:r>
                  <a:endParaRPr lang="en-US" altLang="zh-CN" sz="1400" b="1" baseline="30000">
                    <a:solidFill>
                      <a:srgbClr val="FF0000"/>
                    </a:solidFill>
                    <a:latin typeface="Verdana" panose="020B0604030504040204" pitchFamily="34" charset="0"/>
                  </a:endParaRPr>
                </a:p>
              </p:txBody>
            </p:sp>
            <p:sp>
              <p:nvSpPr>
                <p:cNvPr id="61" name="Text Box 32"/>
                <p:cNvSpPr txBox="1"/>
                <p:nvPr/>
              </p:nvSpPr>
              <p:spPr>
                <a:xfrm>
                  <a:off x="1574" y="2186"/>
                  <a:ext cx="500" cy="194"/>
                </a:xfrm>
                <a:prstGeom prst="rect">
                  <a:avLst/>
                </a:prstGeom>
                <a:noFill/>
                <a:ln w="9525">
                  <a:noFill/>
                </a:ln>
              </p:spPr>
              <p:txBody>
                <a:bodyPr anchor="t">
                  <a:spAutoFit/>
                </a:bodyPr>
                <a:lstStyle/>
                <a:p>
                  <a:pPr fontAlgn="base">
                    <a:spcBef>
                      <a:spcPct val="50000"/>
                    </a:spcBef>
                    <a:spcAft>
                      <a:spcPct val="0"/>
                    </a:spcAft>
                  </a:pPr>
                  <a:r>
                    <a:rPr lang="en-US" altLang="zh-CN" sz="1400" b="1">
                      <a:solidFill>
                        <a:srgbClr val="FF0000"/>
                      </a:solidFill>
                      <a:latin typeface="Verdana" panose="020B0604030504040204" pitchFamily="34" charset="0"/>
                    </a:rPr>
                    <a:t>Mg</a:t>
                  </a:r>
                  <a:r>
                    <a:rPr lang="en-US" altLang="zh-CN" sz="1400" b="1" baseline="30000">
                      <a:solidFill>
                        <a:srgbClr val="FF0000"/>
                      </a:solidFill>
                      <a:latin typeface="Verdana" panose="020B0604030504040204" pitchFamily="34" charset="0"/>
                    </a:rPr>
                    <a:t>2+</a:t>
                  </a:r>
                  <a:endParaRPr lang="en-US" altLang="zh-CN" sz="1400" b="1" baseline="30000">
                    <a:solidFill>
                      <a:srgbClr val="FF0000"/>
                    </a:solidFill>
                    <a:latin typeface="Verdana" panose="020B0604030504040204" pitchFamily="34" charset="0"/>
                  </a:endParaRPr>
                </a:p>
              </p:txBody>
            </p:sp>
            <p:sp>
              <p:nvSpPr>
                <p:cNvPr id="62" name="Text Box 33"/>
                <p:cNvSpPr txBox="1"/>
                <p:nvPr/>
              </p:nvSpPr>
              <p:spPr>
                <a:xfrm>
                  <a:off x="1530" y="2549"/>
                  <a:ext cx="499" cy="194"/>
                </a:xfrm>
                <a:prstGeom prst="rect">
                  <a:avLst/>
                </a:prstGeom>
                <a:noFill/>
                <a:ln w="9525">
                  <a:noFill/>
                </a:ln>
              </p:spPr>
              <p:txBody>
                <a:bodyPr anchor="t">
                  <a:spAutoFit/>
                </a:bodyPr>
                <a:lstStyle/>
                <a:p>
                  <a:pPr fontAlgn="base">
                    <a:spcBef>
                      <a:spcPct val="50000"/>
                    </a:spcBef>
                    <a:spcAft>
                      <a:spcPct val="0"/>
                    </a:spcAft>
                  </a:pPr>
                  <a:r>
                    <a:rPr lang="en-US" altLang="zh-CN" sz="1400" b="1">
                      <a:solidFill>
                        <a:srgbClr val="FF3300"/>
                      </a:solidFill>
                      <a:latin typeface="Verdana" panose="020B0604030504040204" pitchFamily="34" charset="0"/>
                    </a:rPr>
                    <a:t>Na</a:t>
                  </a:r>
                  <a:r>
                    <a:rPr lang="en-US" altLang="zh-CN" sz="1400" b="1" baseline="30000">
                      <a:solidFill>
                        <a:srgbClr val="FF3300"/>
                      </a:solidFill>
                      <a:latin typeface="Verdana" panose="020B0604030504040204" pitchFamily="34" charset="0"/>
                    </a:rPr>
                    <a:t>+</a:t>
                  </a:r>
                  <a:endParaRPr lang="en-US" altLang="zh-CN" sz="1400" b="1" baseline="30000">
                    <a:solidFill>
                      <a:srgbClr val="FF3300"/>
                    </a:solidFill>
                    <a:latin typeface="Verdana" panose="020B0604030504040204" pitchFamily="34" charset="0"/>
                  </a:endParaRPr>
                </a:p>
              </p:txBody>
            </p:sp>
            <p:sp>
              <p:nvSpPr>
                <p:cNvPr id="63" name="Text Box 34"/>
                <p:cNvSpPr txBox="1"/>
                <p:nvPr/>
              </p:nvSpPr>
              <p:spPr>
                <a:xfrm>
                  <a:off x="2018" y="1575"/>
                  <a:ext cx="489" cy="330"/>
                </a:xfrm>
                <a:prstGeom prst="rect">
                  <a:avLst/>
                </a:prstGeom>
                <a:noFill/>
                <a:ln w="9525">
                  <a:noFill/>
                </a:ln>
              </p:spPr>
              <p:txBody>
                <a:bodyPr anchor="t">
                  <a:spAutoFit/>
                </a:bodyPr>
                <a:lstStyle/>
                <a:p>
                  <a:pPr fontAlgn="base">
                    <a:spcBef>
                      <a:spcPct val="50000"/>
                    </a:spcBef>
                    <a:spcAft>
                      <a:spcPct val="0"/>
                    </a:spcAft>
                  </a:pPr>
                  <a:r>
                    <a:rPr lang="en-US" altLang="zh-CN" sz="1400" b="1">
                      <a:solidFill>
                        <a:srgbClr val="FF0000"/>
                      </a:solidFill>
                      <a:latin typeface="Verdana" panose="020B0604030504040204" pitchFamily="34" charset="0"/>
                    </a:rPr>
                    <a:t>Fe</a:t>
                  </a:r>
                  <a:r>
                    <a:rPr lang="en-US" altLang="zh-CN" sz="1400" b="1" baseline="30000">
                      <a:solidFill>
                        <a:srgbClr val="FF0000"/>
                      </a:solidFill>
                      <a:latin typeface="Verdana" panose="020B0604030504040204" pitchFamily="34" charset="0"/>
                    </a:rPr>
                    <a:t>2+</a:t>
                  </a:r>
                  <a:r>
                    <a:rPr lang="en-US" altLang="zh-CN" sz="1400" b="1">
                      <a:solidFill>
                        <a:srgbClr val="FF0000"/>
                      </a:solidFill>
                      <a:latin typeface="Verdana" panose="020B0604030504040204" pitchFamily="34" charset="0"/>
                    </a:rPr>
                    <a:t> Fe</a:t>
                  </a:r>
                  <a:r>
                    <a:rPr lang="en-US" altLang="zh-CN" sz="1400" b="1" baseline="30000">
                      <a:solidFill>
                        <a:srgbClr val="FF0000"/>
                      </a:solidFill>
                      <a:latin typeface="Verdana" panose="020B0604030504040204" pitchFamily="34" charset="0"/>
                    </a:rPr>
                    <a:t>3+</a:t>
                  </a:r>
                  <a:endParaRPr lang="en-US" altLang="zh-CN" sz="1400" b="1" baseline="30000">
                    <a:solidFill>
                      <a:srgbClr val="FF0000"/>
                    </a:solidFill>
                    <a:latin typeface="Verdana" panose="020B0604030504040204" pitchFamily="34" charset="0"/>
                  </a:endParaRPr>
                </a:p>
              </p:txBody>
            </p:sp>
            <p:sp>
              <p:nvSpPr>
                <p:cNvPr id="64" name="Text Box 35"/>
                <p:cNvSpPr txBox="1"/>
                <p:nvPr/>
              </p:nvSpPr>
              <p:spPr>
                <a:xfrm>
                  <a:off x="2437" y="1683"/>
                  <a:ext cx="454" cy="194"/>
                </a:xfrm>
                <a:prstGeom prst="rect">
                  <a:avLst/>
                </a:prstGeom>
                <a:noFill/>
                <a:ln w="9525">
                  <a:noFill/>
                </a:ln>
              </p:spPr>
              <p:txBody>
                <a:bodyPr anchor="t">
                  <a:spAutoFit/>
                </a:bodyPr>
                <a:lstStyle/>
                <a:p>
                  <a:pPr fontAlgn="base">
                    <a:spcBef>
                      <a:spcPct val="50000"/>
                    </a:spcBef>
                    <a:spcAft>
                      <a:spcPct val="0"/>
                    </a:spcAft>
                  </a:pPr>
                  <a:r>
                    <a:rPr lang="en-US" altLang="zh-CN" sz="1400" b="1">
                      <a:solidFill>
                        <a:srgbClr val="FF0000"/>
                      </a:solidFill>
                      <a:latin typeface="Verdana" panose="020B0604030504040204" pitchFamily="34" charset="0"/>
                    </a:rPr>
                    <a:t>Cu</a:t>
                  </a:r>
                  <a:r>
                    <a:rPr lang="en-US" altLang="zh-CN" sz="1400" b="1" baseline="30000">
                      <a:solidFill>
                        <a:srgbClr val="FF0000"/>
                      </a:solidFill>
                      <a:latin typeface="Verdana" panose="020B0604030504040204" pitchFamily="34" charset="0"/>
                    </a:rPr>
                    <a:t>2+</a:t>
                  </a:r>
                  <a:endParaRPr lang="en-US" altLang="zh-CN" sz="1400" b="1" baseline="30000">
                    <a:solidFill>
                      <a:srgbClr val="FF0000"/>
                    </a:solidFill>
                    <a:latin typeface="Verdana" panose="020B0604030504040204" pitchFamily="34" charset="0"/>
                  </a:endParaRPr>
                </a:p>
              </p:txBody>
            </p:sp>
            <p:sp>
              <p:nvSpPr>
                <p:cNvPr id="65" name="Line 36"/>
                <p:cNvSpPr/>
                <p:nvPr/>
              </p:nvSpPr>
              <p:spPr>
                <a:xfrm flipV="1">
                  <a:off x="1893" y="2685"/>
                  <a:ext cx="181" cy="0"/>
                </a:xfrm>
                <a:prstGeom prst="line">
                  <a:avLst/>
                </a:prstGeom>
                <a:ln w="9525" cap="flat" cmpd="sng">
                  <a:solidFill>
                    <a:srgbClr val="000000"/>
                  </a:solidFill>
                  <a:prstDash val="solid"/>
                  <a:round/>
                  <a:headEnd type="none" w="med" len="med"/>
                  <a:tailEnd type="none" w="med" len="med"/>
                </a:ln>
              </p:spPr>
              <p:txBody>
                <a:bodyPr/>
                <a:lstStyle/>
                <a:p>
                  <a:pPr fontAlgn="base">
                    <a:spcBef>
                      <a:spcPct val="0"/>
                    </a:spcBef>
                    <a:spcAft>
                      <a:spcPct val="0"/>
                    </a:spcAft>
                  </a:pPr>
                  <a:endParaRPr b="1">
                    <a:solidFill>
                      <a:srgbClr val="000000"/>
                    </a:solidFill>
                  </a:endParaRPr>
                </a:p>
              </p:txBody>
            </p:sp>
            <p:sp>
              <p:nvSpPr>
                <p:cNvPr id="66" name="Line 37"/>
                <p:cNvSpPr/>
                <p:nvPr/>
              </p:nvSpPr>
              <p:spPr>
                <a:xfrm>
                  <a:off x="1938" y="2368"/>
                  <a:ext cx="91" cy="45"/>
                </a:xfrm>
                <a:prstGeom prst="line">
                  <a:avLst/>
                </a:prstGeom>
                <a:ln w="9525" cap="flat" cmpd="sng">
                  <a:solidFill>
                    <a:srgbClr val="000000"/>
                  </a:solidFill>
                  <a:prstDash val="solid"/>
                  <a:round/>
                  <a:headEnd type="none" w="med" len="med"/>
                  <a:tailEnd type="none" w="med" len="med"/>
                </a:ln>
              </p:spPr>
              <p:txBody>
                <a:bodyPr/>
                <a:lstStyle/>
                <a:p>
                  <a:pPr fontAlgn="base">
                    <a:spcBef>
                      <a:spcPct val="0"/>
                    </a:spcBef>
                    <a:spcAft>
                      <a:spcPct val="0"/>
                    </a:spcAft>
                  </a:pPr>
                  <a:endParaRPr b="1">
                    <a:solidFill>
                      <a:srgbClr val="000000"/>
                    </a:solidFill>
                  </a:endParaRPr>
                </a:p>
              </p:txBody>
            </p:sp>
            <p:sp>
              <p:nvSpPr>
                <p:cNvPr id="67" name="Line 38"/>
                <p:cNvSpPr/>
                <p:nvPr/>
              </p:nvSpPr>
              <p:spPr>
                <a:xfrm>
                  <a:off x="1938" y="2050"/>
                  <a:ext cx="272" cy="136"/>
                </a:xfrm>
                <a:prstGeom prst="line">
                  <a:avLst/>
                </a:prstGeom>
                <a:ln w="9525" cap="flat" cmpd="sng">
                  <a:solidFill>
                    <a:srgbClr val="000000"/>
                  </a:solidFill>
                  <a:prstDash val="solid"/>
                  <a:round/>
                  <a:headEnd type="none" w="med" len="med"/>
                  <a:tailEnd type="none" w="med" len="med"/>
                </a:ln>
              </p:spPr>
              <p:txBody>
                <a:bodyPr/>
                <a:lstStyle/>
                <a:p>
                  <a:pPr fontAlgn="base">
                    <a:spcBef>
                      <a:spcPct val="0"/>
                    </a:spcBef>
                    <a:spcAft>
                      <a:spcPct val="0"/>
                    </a:spcAft>
                  </a:pPr>
                  <a:endParaRPr b="1">
                    <a:solidFill>
                      <a:srgbClr val="000000"/>
                    </a:solidFill>
                  </a:endParaRPr>
                </a:p>
              </p:txBody>
            </p:sp>
            <p:sp>
              <p:nvSpPr>
                <p:cNvPr id="68" name="Line 39"/>
                <p:cNvSpPr/>
                <p:nvPr/>
              </p:nvSpPr>
              <p:spPr>
                <a:xfrm>
                  <a:off x="2346" y="1959"/>
                  <a:ext cx="46" cy="91"/>
                </a:xfrm>
                <a:prstGeom prst="line">
                  <a:avLst/>
                </a:prstGeom>
                <a:ln w="9525" cap="flat" cmpd="sng">
                  <a:solidFill>
                    <a:srgbClr val="000000"/>
                  </a:solidFill>
                  <a:prstDash val="solid"/>
                  <a:round/>
                  <a:headEnd type="none" w="med" len="med"/>
                  <a:tailEnd type="none" w="med" len="med"/>
                </a:ln>
              </p:spPr>
              <p:txBody>
                <a:bodyPr/>
                <a:lstStyle/>
                <a:p>
                  <a:pPr fontAlgn="base">
                    <a:spcBef>
                      <a:spcPct val="0"/>
                    </a:spcBef>
                    <a:spcAft>
                      <a:spcPct val="0"/>
                    </a:spcAft>
                  </a:pPr>
                  <a:endParaRPr b="1">
                    <a:solidFill>
                      <a:srgbClr val="000000"/>
                    </a:solidFill>
                  </a:endParaRPr>
                </a:p>
              </p:txBody>
            </p:sp>
            <p:sp>
              <p:nvSpPr>
                <p:cNvPr id="69" name="Line 40"/>
                <p:cNvSpPr/>
                <p:nvPr/>
              </p:nvSpPr>
              <p:spPr>
                <a:xfrm flipH="1">
                  <a:off x="2664" y="1914"/>
                  <a:ext cx="0" cy="136"/>
                </a:xfrm>
                <a:prstGeom prst="line">
                  <a:avLst/>
                </a:prstGeom>
                <a:ln w="9525" cap="flat" cmpd="sng">
                  <a:solidFill>
                    <a:srgbClr val="000000"/>
                  </a:solidFill>
                  <a:prstDash val="solid"/>
                  <a:round/>
                  <a:headEnd type="none" w="med" len="med"/>
                  <a:tailEnd type="none" w="med" len="med"/>
                </a:ln>
              </p:spPr>
              <p:txBody>
                <a:bodyPr/>
                <a:lstStyle/>
                <a:p>
                  <a:pPr fontAlgn="base">
                    <a:spcBef>
                      <a:spcPct val="0"/>
                    </a:spcBef>
                    <a:spcAft>
                      <a:spcPct val="0"/>
                    </a:spcAft>
                  </a:pPr>
                  <a:endParaRPr b="1">
                    <a:solidFill>
                      <a:srgbClr val="000000"/>
                    </a:solidFill>
                  </a:endParaRPr>
                </a:p>
              </p:txBody>
            </p:sp>
            <p:sp>
              <p:nvSpPr>
                <p:cNvPr id="70" name="Text Box 41"/>
                <p:cNvSpPr txBox="1"/>
                <p:nvPr/>
              </p:nvSpPr>
              <p:spPr>
                <a:xfrm>
                  <a:off x="748" y="2477"/>
                  <a:ext cx="635" cy="194"/>
                </a:xfrm>
                <a:prstGeom prst="rect">
                  <a:avLst/>
                </a:prstGeom>
                <a:noFill/>
                <a:ln w="9525">
                  <a:noFill/>
                </a:ln>
              </p:spPr>
              <p:txBody>
                <a:bodyPr anchor="t">
                  <a:spAutoFit/>
                </a:bodyPr>
                <a:lstStyle/>
                <a:p>
                  <a:pPr algn="r" fontAlgn="base">
                    <a:spcBef>
                      <a:spcPct val="50000"/>
                    </a:spcBef>
                    <a:spcAft>
                      <a:spcPct val="0"/>
                    </a:spcAft>
                  </a:pPr>
                  <a:r>
                    <a:rPr lang="en-US" altLang="zh-CN" sz="1400" b="1">
                      <a:solidFill>
                        <a:srgbClr val="FFFF00"/>
                      </a:solidFill>
                      <a:latin typeface="Verdana" panose="020B0604030504040204" pitchFamily="34" charset="0"/>
                    </a:rPr>
                    <a:t>Na</a:t>
                  </a:r>
                  <a:r>
                    <a:rPr lang="en-US" altLang="zh-CN" sz="1400" b="1" baseline="-25000">
                      <a:solidFill>
                        <a:srgbClr val="FFFF00"/>
                      </a:solidFill>
                      <a:latin typeface="Verdana" panose="020B0604030504040204" pitchFamily="34" charset="0"/>
                    </a:rPr>
                    <a:t>2</a:t>
                  </a:r>
                  <a:r>
                    <a:rPr lang="en-US" altLang="zh-CN" sz="1400" b="1">
                      <a:solidFill>
                        <a:srgbClr val="FFFF00"/>
                      </a:solidFill>
                      <a:latin typeface="Verdana" panose="020B0604030504040204" pitchFamily="34" charset="0"/>
                    </a:rPr>
                    <a:t>O Na</a:t>
                  </a:r>
                  <a:r>
                    <a:rPr lang="en-US" altLang="zh-CN" sz="1400" b="1" baseline="-25000">
                      <a:solidFill>
                        <a:srgbClr val="FFFF00"/>
                      </a:solidFill>
                      <a:latin typeface="Verdana" panose="020B0604030504040204" pitchFamily="34" charset="0"/>
                    </a:rPr>
                    <a:t>2</a:t>
                  </a:r>
                  <a:r>
                    <a:rPr lang="en-US" altLang="zh-CN" sz="1400" b="1">
                      <a:solidFill>
                        <a:srgbClr val="FFFF00"/>
                      </a:solidFill>
                      <a:latin typeface="Verdana" panose="020B0604030504040204" pitchFamily="34" charset="0"/>
                    </a:rPr>
                    <a:t>O</a:t>
                  </a:r>
                  <a:r>
                    <a:rPr lang="en-US" altLang="zh-CN" sz="1400" b="1" baseline="-25000">
                      <a:solidFill>
                        <a:srgbClr val="FFFF00"/>
                      </a:solidFill>
                      <a:latin typeface="Verdana" panose="020B0604030504040204" pitchFamily="34" charset="0"/>
                    </a:rPr>
                    <a:t>2</a:t>
                  </a:r>
                  <a:endParaRPr lang="en-US" altLang="zh-CN" sz="1400" b="1">
                    <a:solidFill>
                      <a:srgbClr val="FFFF00"/>
                    </a:solidFill>
                    <a:latin typeface="Verdana" panose="020B0604030504040204" pitchFamily="34" charset="0"/>
                  </a:endParaRPr>
                </a:p>
              </p:txBody>
            </p:sp>
            <p:sp>
              <p:nvSpPr>
                <p:cNvPr id="71" name="Text Box 42"/>
                <p:cNvSpPr txBox="1"/>
                <p:nvPr/>
              </p:nvSpPr>
              <p:spPr>
                <a:xfrm>
                  <a:off x="1156" y="2065"/>
                  <a:ext cx="489" cy="194"/>
                </a:xfrm>
                <a:prstGeom prst="rect">
                  <a:avLst/>
                </a:prstGeom>
                <a:noFill/>
                <a:ln w="9525">
                  <a:noFill/>
                </a:ln>
              </p:spPr>
              <p:txBody>
                <a:bodyPr anchor="t">
                  <a:spAutoFit/>
                </a:bodyPr>
                <a:lstStyle/>
                <a:p>
                  <a:pPr fontAlgn="base">
                    <a:spcBef>
                      <a:spcPct val="50000"/>
                    </a:spcBef>
                    <a:spcAft>
                      <a:spcPct val="0"/>
                    </a:spcAft>
                  </a:pPr>
                  <a:r>
                    <a:rPr lang="en-US" altLang="zh-CN" sz="1400" b="1">
                      <a:solidFill>
                        <a:srgbClr val="FFFF00"/>
                      </a:solidFill>
                      <a:latin typeface="Verdana" panose="020B0604030504040204" pitchFamily="34" charset="0"/>
                    </a:rPr>
                    <a:t>MgO</a:t>
                  </a:r>
                  <a:endParaRPr lang="en-US" altLang="zh-CN" sz="1400" b="1" baseline="-25000">
                    <a:solidFill>
                      <a:srgbClr val="FFFF00"/>
                    </a:solidFill>
                    <a:latin typeface="Verdana" panose="020B0604030504040204" pitchFamily="34" charset="0"/>
                  </a:endParaRPr>
                </a:p>
              </p:txBody>
            </p:sp>
            <p:sp>
              <p:nvSpPr>
                <p:cNvPr id="72" name="Text Box 43"/>
                <p:cNvSpPr txBox="1"/>
                <p:nvPr/>
              </p:nvSpPr>
              <p:spPr>
                <a:xfrm>
                  <a:off x="1201" y="1748"/>
                  <a:ext cx="726" cy="194"/>
                </a:xfrm>
                <a:prstGeom prst="rect">
                  <a:avLst/>
                </a:prstGeom>
                <a:noFill/>
                <a:ln w="9525">
                  <a:noFill/>
                </a:ln>
              </p:spPr>
              <p:txBody>
                <a:bodyPr anchor="t">
                  <a:spAutoFit/>
                </a:bodyPr>
                <a:lstStyle/>
                <a:p>
                  <a:pPr fontAlgn="base">
                    <a:spcBef>
                      <a:spcPct val="50000"/>
                    </a:spcBef>
                    <a:spcAft>
                      <a:spcPct val="0"/>
                    </a:spcAft>
                  </a:pPr>
                  <a:r>
                    <a:rPr lang="en-US" altLang="zh-CN" sz="1400" b="1">
                      <a:solidFill>
                        <a:srgbClr val="FFFF00"/>
                      </a:solidFill>
                      <a:latin typeface="Verdana" panose="020B0604030504040204" pitchFamily="34" charset="0"/>
                    </a:rPr>
                    <a:t>Al</a:t>
                  </a:r>
                  <a:r>
                    <a:rPr lang="en-US" altLang="zh-CN" sz="1400" b="1" baseline="-25000">
                      <a:solidFill>
                        <a:srgbClr val="FFFF00"/>
                      </a:solidFill>
                      <a:latin typeface="Verdana" panose="020B0604030504040204" pitchFamily="34" charset="0"/>
                    </a:rPr>
                    <a:t>2</a:t>
                  </a:r>
                  <a:r>
                    <a:rPr lang="en-US" altLang="zh-CN" sz="1400" b="1">
                      <a:solidFill>
                        <a:srgbClr val="FFFF00"/>
                      </a:solidFill>
                      <a:latin typeface="Verdana" panose="020B0604030504040204" pitchFamily="34" charset="0"/>
                    </a:rPr>
                    <a:t>O</a:t>
                  </a:r>
                  <a:r>
                    <a:rPr lang="en-US" altLang="zh-CN" sz="1400" b="1" baseline="-25000">
                      <a:solidFill>
                        <a:srgbClr val="FFFF00"/>
                      </a:solidFill>
                      <a:latin typeface="Verdana" panose="020B0604030504040204" pitchFamily="34" charset="0"/>
                    </a:rPr>
                    <a:t>3</a:t>
                  </a:r>
                  <a:endParaRPr lang="en-US" altLang="zh-CN" sz="1400" b="1" baseline="-25000">
                    <a:solidFill>
                      <a:srgbClr val="FFFF00"/>
                    </a:solidFill>
                    <a:latin typeface="Verdana" panose="020B0604030504040204" pitchFamily="34" charset="0"/>
                  </a:endParaRPr>
                </a:p>
              </p:txBody>
            </p:sp>
            <p:sp>
              <p:nvSpPr>
                <p:cNvPr id="73" name="Text Box 44"/>
                <p:cNvSpPr txBox="1"/>
                <p:nvPr/>
              </p:nvSpPr>
              <p:spPr>
                <a:xfrm>
                  <a:off x="929" y="1083"/>
                  <a:ext cx="817" cy="330"/>
                </a:xfrm>
                <a:prstGeom prst="rect">
                  <a:avLst/>
                </a:prstGeom>
                <a:noFill/>
                <a:ln w="9525">
                  <a:noFill/>
                </a:ln>
              </p:spPr>
              <p:txBody>
                <a:bodyPr anchor="t">
                  <a:spAutoFit/>
                </a:bodyPr>
                <a:lstStyle/>
                <a:p>
                  <a:pPr fontAlgn="base">
                    <a:spcBef>
                      <a:spcPct val="50000"/>
                    </a:spcBef>
                    <a:spcAft>
                      <a:spcPct val="0"/>
                    </a:spcAft>
                  </a:pPr>
                  <a:r>
                    <a:rPr lang="en-US" altLang="zh-CN" sz="1400" b="1">
                      <a:solidFill>
                        <a:srgbClr val="FF0000"/>
                      </a:solidFill>
                      <a:latin typeface="Verdana" panose="020B0604030504040204" pitchFamily="34" charset="0"/>
                    </a:rPr>
                    <a:t>Fe(OH)</a:t>
                  </a:r>
                  <a:r>
                    <a:rPr lang="en-US" altLang="zh-CN" sz="1400" b="1" baseline="-25000">
                      <a:solidFill>
                        <a:srgbClr val="FF0000"/>
                      </a:solidFill>
                      <a:latin typeface="Verdana" panose="020B0604030504040204" pitchFamily="34" charset="0"/>
                    </a:rPr>
                    <a:t>2</a:t>
                  </a:r>
                  <a:r>
                    <a:rPr lang="en-US" altLang="zh-CN" sz="1400" b="1">
                      <a:solidFill>
                        <a:srgbClr val="FF0000"/>
                      </a:solidFill>
                      <a:latin typeface="Verdana" panose="020B0604030504040204" pitchFamily="34" charset="0"/>
                    </a:rPr>
                    <a:t> Fe(OH)</a:t>
                  </a:r>
                  <a:r>
                    <a:rPr lang="en-US" altLang="zh-CN" sz="1400" b="1" baseline="-25000">
                      <a:solidFill>
                        <a:srgbClr val="FF0000"/>
                      </a:solidFill>
                      <a:latin typeface="Verdana" panose="020B0604030504040204" pitchFamily="34" charset="0"/>
                    </a:rPr>
                    <a:t>3</a:t>
                  </a:r>
                  <a:endParaRPr lang="en-US" altLang="zh-CN" sz="1400" b="1" baseline="-25000">
                    <a:solidFill>
                      <a:srgbClr val="FF0000"/>
                    </a:solidFill>
                    <a:latin typeface="Verdana" panose="020B0604030504040204" pitchFamily="34" charset="0"/>
                  </a:endParaRPr>
                </a:p>
              </p:txBody>
            </p:sp>
            <p:sp>
              <p:nvSpPr>
                <p:cNvPr id="74" name="Text Box 45"/>
                <p:cNvSpPr txBox="1"/>
                <p:nvPr/>
              </p:nvSpPr>
              <p:spPr>
                <a:xfrm>
                  <a:off x="294" y="2522"/>
                  <a:ext cx="635" cy="194"/>
                </a:xfrm>
                <a:prstGeom prst="rect">
                  <a:avLst/>
                </a:prstGeom>
                <a:noFill/>
                <a:ln w="9525">
                  <a:noFill/>
                </a:ln>
              </p:spPr>
              <p:txBody>
                <a:bodyPr anchor="t">
                  <a:spAutoFit/>
                </a:bodyPr>
                <a:lstStyle/>
                <a:p>
                  <a:pPr fontAlgn="base">
                    <a:spcBef>
                      <a:spcPct val="50000"/>
                    </a:spcBef>
                    <a:spcAft>
                      <a:spcPct val="0"/>
                    </a:spcAft>
                  </a:pPr>
                  <a:r>
                    <a:rPr lang="en-US" altLang="zh-CN" sz="1400" b="1">
                      <a:solidFill>
                        <a:srgbClr val="FF3300"/>
                      </a:solidFill>
                      <a:latin typeface="Verdana" panose="020B0604030504040204" pitchFamily="34" charset="0"/>
                    </a:rPr>
                    <a:t>NaOH</a:t>
                  </a:r>
                  <a:endParaRPr lang="en-US" altLang="zh-CN" sz="1400" b="1">
                    <a:solidFill>
                      <a:srgbClr val="FF3300"/>
                    </a:solidFill>
                    <a:latin typeface="Verdana" panose="020B0604030504040204" pitchFamily="34" charset="0"/>
                  </a:endParaRPr>
                </a:p>
              </p:txBody>
            </p:sp>
            <p:sp>
              <p:nvSpPr>
                <p:cNvPr id="75" name="Text Box 46"/>
                <p:cNvSpPr txBox="1"/>
                <p:nvPr/>
              </p:nvSpPr>
              <p:spPr>
                <a:xfrm>
                  <a:off x="385" y="2035"/>
                  <a:ext cx="862" cy="194"/>
                </a:xfrm>
                <a:prstGeom prst="rect">
                  <a:avLst/>
                </a:prstGeom>
                <a:noFill/>
                <a:ln w="9525">
                  <a:noFill/>
                </a:ln>
              </p:spPr>
              <p:txBody>
                <a:bodyPr wrap="square" anchor="t">
                  <a:spAutoFit/>
                </a:bodyPr>
                <a:lstStyle/>
                <a:p>
                  <a:pPr fontAlgn="base">
                    <a:spcBef>
                      <a:spcPct val="50000"/>
                    </a:spcBef>
                    <a:spcAft>
                      <a:spcPct val="0"/>
                    </a:spcAft>
                  </a:pPr>
                  <a:r>
                    <a:rPr lang="en-US" altLang="zh-CN" sz="1400" b="1">
                      <a:solidFill>
                        <a:srgbClr val="FF0000"/>
                      </a:solidFill>
                      <a:latin typeface="Verdana" panose="020B0604030504040204" pitchFamily="34" charset="0"/>
                    </a:rPr>
                    <a:t>Mg(OH)</a:t>
                  </a:r>
                  <a:r>
                    <a:rPr lang="en-US" altLang="zh-CN" sz="1400" b="1" baseline="-25000">
                      <a:solidFill>
                        <a:srgbClr val="FF0000"/>
                      </a:solidFill>
                      <a:latin typeface="Verdana" panose="020B0604030504040204" pitchFamily="34" charset="0"/>
                    </a:rPr>
                    <a:t>2</a:t>
                  </a:r>
                  <a:endParaRPr lang="en-US" altLang="zh-CN" sz="1400" b="1" baseline="-25000">
                    <a:solidFill>
                      <a:srgbClr val="FF0000"/>
                    </a:solidFill>
                    <a:latin typeface="Verdana" panose="020B0604030504040204" pitchFamily="34" charset="0"/>
                  </a:endParaRPr>
                </a:p>
              </p:txBody>
            </p:sp>
            <p:sp>
              <p:nvSpPr>
                <p:cNvPr id="76" name="Text Box 47"/>
                <p:cNvSpPr txBox="1"/>
                <p:nvPr/>
              </p:nvSpPr>
              <p:spPr>
                <a:xfrm>
                  <a:off x="476" y="1614"/>
                  <a:ext cx="816" cy="194"/>
                </a:xfrm>
                <a:prstGeom prst="rect">
                  <a:avLst/>
                </a:prstGeom>
                <a:noFill/>
                <a:ln w="9525">
                  <a:noFill/>
                </a:ln>
              </p:spPr>
              <p:txBody>
                <a:bodyPr wrap="square" anchor="t">
                  <a:spAutoFit/>
                </a:bodyPr>
                <a:lstStyle/>
                <a:p>
                  <a:pPr fontAlgn="base">
                    <a:spcBef>
                      <a:spcPct val="50000"/>
                    </a:spcBef>
                    <a:spcAft>
                      <a:spcPct val="0"/>
                    </a:spcAft>
                  </a:pPr>
                  <a:r>
                    <a:rPr lang="en-US" altLang="zh-CN" sz="1400" b="1">
                      <a:solidFill>
                        <a:srgbClr val="FF0000"/>
                      </a:solidFill>
                      <a:latin typeface="Verdana" panose="020B0604030504040204" pitchFamily="34" charset="0"/>
                    </a:rPr>
                    <a:t>Al(OH)</a:t>
                  </a:r>
                  <a:r>
                    <a:rPr lang="en-US" altLang="zh-CN" sz="1400" b="1" baseline="-25000">
                      <a:solidFill>
                        <a:srgbClr val="FF0000"/>
                      </a:solidFill>
                      <a:latin typeface="Verdana" panose="020B0604030504040204" pitchFamily="34" charset="0"/>
                    </a:rPr>
                    <a:t>3</a:t>
                  </a:r>
                  <a:endParaRPr lang="en-US" altLang="zh-CN" sz="1400" b="1" baseline="-25000">
                    <a:solidFill>
                      <a:srgbClr val="FF0000"/>
                    </a:solidFill>
                    <a:latin typeface="Verdana" panose="020B0604030504040204" pitchFamily="34" charset="0"/>
                  </a:endParaRPr>
                </a:p>
              </p:txBody>
            </p:sp>
            <p:sp>
              <p:nvSpPr>
                <p:cNvPr id="77" name="Text Box 48"/>
                <p:cNvSpPr txBox="1"/>
                <p:nvPr/>
              </p:nvSpPr>
              <p:spPr>
                <a:xfrm>
                  <a:off x="1429" y="1298"/>
                  <a:ext cx="590" cy="194"/>
                </a:xfrm>
                <a:prstGeom prst="rect">
                  <a:avLst/>
                </a:prstGeom>
                <a:noFill/>
                <a:ln w="9525">
                  <a:noFill/>
                </a:ln>
              </p:spPr>
              <p:txBody>
                <a:bodyPr anchor="t">
                  <a:spAutoFit/>
                </a:bodyPr>
                <a:lstStyle/>
                <a:p>
                  <a:pPr algn="r" fontAlgn="base">
                    <a:spcBef>
                      <a:spcPct val="50000"/>
                    </a:spcBef>
                    <a:spcAft>
                      <a:spcPct val="0"/>
                    </a:spcAft>
                  </a:pPr>
                  <a:r>
                    <a:rPr lang="en-US" altLang="zh-CN" sz="1400" b="1">
                      <a:solidFill>
                        <a:srgbClr val="FFFF00"/>
                      </a:solidFill>
                      <a:latin typeface="Verdana" panose="020B0604030504040204" pitchFamily="34" charset="0"/>
                    </a:rPr>
                    <a:t>FeO Fe</a:t>
                  </a:r>
                  <a:r>
                    <a:rPr lang="en-US" altLang="zh-CN" sz="1400" b="1" baseline="-25000">
                      <a:solidFill>
                        <a:srgbClr val="FFFF00"/>
                      </a:solidFill>
                      <a:latin typeface="Verdana" panose="020B0604030504040204" pitchFamily="34" charset="0"/>
                    </a:rPr>
                    <a:t>2</a:t>
                  </a:r>
                  <a:r>
                    <a:rPr lang="en-US" altLang="zh-CN" sz="1400" b="1">
                      <a:solidFill>
                        <a:srgbClr val="FFFF00"/>
                      </a:solidFill>
                      <a:latin typeface="Verdana" panose="020B0604030504040204" pitchFamily="34" charset="0"/>
                    </a:rPr>
                    <a:t>O</a:t>
                  </a:r>
                  <a:r>
                    <a:rPr lang="en-US" altLang="zh-CN" sz="1400" b="1" baseline="-25000">
                      <a:solidFill>
                        <a:srgbClr val="FFFF00"/>
                      </a:solidFill>
                      <a:latin typeface="Verdana" panose="020B0604030504040204" pitchFamily="34" charset="0"/>
                    </a:rPr>
                    <a:t>3</a:t>
                  </a:r>
                  <a:endParaRPr lang="en-US" altLang="zh-CN" sz="1400" b="1" baseline="-25000">
                    <a:solidFill>
                      <a:srgbClr val="FFFF00"/>
                    </a:solidFill>
                    <a:latin typeface="Verdana" panose="020B0604030504040204" pitchFamily="34" charset="0"/>
                  </a:endParaRPr>
                </a:p>
              </p:txBody>
            </p:sp>
            <p:sp>
              <p:nvSpPr>
                <p:cNvPr id="78" name="Text Box 49"/>
                <p:cNvSpPr txBox="1"/>
                <p:nvPr/>
              </p:nvSpPr>
              <p:spPr>
                <a:xfrm>
                  <a:off x="2426" y="1434"/>
                  <a:ext cx="454" cy="194"/>
                </a:xfrm>
                <a:prstGeom prst="rect">
                  <a:avLst/>
                </a:prstGeom>
                <a:noFill/>
                <a:ln w="9525">
                  <a:noFill/>
                </a:ln>
              </p:spPr>
              <p:txBody>
                <a:bodyPr anchor="t">
                  <a:spAutoFit/>
                </a:bodyPr>
                <a:lstStyle/>
                <a:p>
                  <a:pPr fontAlgn="base">
                    <a:spcBef>
                      <a:spcPct val="50000"/>
                    </a:spcBef>
                    <a:spcAft>
                      <a:spcPct val="0"/>
                    </a:spcAft>
                  </a:pPr>
                  <a:r>
                    <a:rPr lang="en-US" altLang="zh-CN" sz="1400" b="1">
                      <a:solidFill>
                        <a:srgbClr val="FFFF00"/>
                      </a:solidFill>
                      <a:latin typeface="Verdana" panose="020B0604030504040204" pitchFamily="34" charset="0"/>
                    </a:rPr>
                    <a:t>CuO</a:t>
                  </a:r>
                  <a:endParaRPr lang="en-US" altLang="zh-CN" sz="1400" b="1">
                    <a:solidFill>
                      <a:srgbClr val="FFFF00"/>
                    </a:solidFill>
                    <a:latin typeface="Verdana" panose="020B0604030504040204" pitchFamily="34" charset="0"/>
                  </a:endParaRPr>
                </a:p>
              </p:txBody>
            </p:sp>
            <p:sp>
              <p:nvSpPr>
                <p:cNvPr id="79" name="Rectangle 50"/>
                <p:cNvSpPr/>
                <p:nvPr/>
              </p:nvSpPr>
              <p:spPr>
                <a:xfrm>
                  <a:off x="68" y="1197"/>
                  <a:ext cx="427" cy="330"/>
                </a:xfrm>
                <a:prstGeom prst="rect">
                  <a:avLst/>
                </a:prstGeom>
                <a:noFill/>
                <a:ln w="9525">
                  <a:solidFill>
                    <a:srgbClr val="FF0000"/>
                  </a:solidFill>
                </a:ln>
              </p:spPr>
              <p:txBody>
                <a:bodyPr wrap="none" anchor="t">
                  <a:spAutoFit/>
                </a:bodyPr>
                <a:lstStyle/>
                <a:p>
                  <a:pPr fontAlgn="base">
                    <a:spcBef>
                      <a:spcPct val="0"/>
                    </a:spcBef>
                    <a:spcAft>
                      <a:spcPct val="0"/>
                    </a:spcAft>
                  </a:pPr>
                  <a:r>
                    <a:rPr lang="zh-CN" altLang="en-US" sz="1400" b="1">
                      <a:solidFill>
                        <a:srgbClr val="000000"/>
                      </a:solidFill>
                      <a:latin typeface="Verdana" panose="020B0604030504040204" pitchFamily="34" charset="0"/>
                    </a:rPr>
                    <a:t>五种元素</a:t>
                  </a:r>
                  <a:endParaRPr lang="zh-CN" altLang="en-US" sz="1400" b="1">
                    <a:solidFill>
                      <a:srgbClr val="000000"/>
                    </a:solidFill>
                    <a:latin typeface="Verdana" panose="020B0604030504040204" pitchFamily="34" charset="0"/>
                  </a:endParaRPr>
                </a:p>
                <a:p>
                  <a:pPr fontAlgn="base">
                    <a:spcBef>
                      <a:spcPct val="0"/>
                    </a:spcBef>
                    <a:spcAft>
                      <a:spcPct val="0"/>
                    </a:spcAft>
                  </a:pPr>
                  <a:r>
                    <a:rPr lang="zh-CN" altLang="en-US" sz="1400" b="1">
                      <a:solidFill>
                        <a:srgbClr val="000000"/>
                      </a:solidFill>
                      <a:latin typeface="Verdana" panose="020B0604030504040204" pitchFamily="34" charset="0"/>
                    </a:rPr>
                    <a:t>四大类别</a:t>
                  </a:r>
                  <a:endParaRPr lang="zh-CN" altLang="en-US" sz="1400" b="1">
                    <a:solidFill>
                      <a:srgbClr val="000000"/>
                    </a:solidFill>
                    <a:latin typeface="Verdana" panose="020B0604030504040204" pitchFamily="34" charset="0"/>
                  </a:endParaRPr>
                </a:p>
              </p:txBody>
            </p:sp>
            <p:sp>
              <p:nvSpPr>
                <p:cNvPr id="80" name="Rectangle 50"/>
                <p:cNvSpPr/>
                <p:nvPr/>
              </p:nvSpPr>
              <p:spPr>
                <a:xfrm>
                  <a:off x="4579" y="992"/>
                  <a:ext cx="427" cy="601"/>
                </a:xfrm>
                <a:prstGeom prst="rect">
                  <a:avLst/>
                </a:prstGeom>
                <a:noFill/>
                <a:ln w="9525">
                  <a:solidFill>
                    <a:srgbClr val="FF0000"/>
                  </a:solidFill>
                </a:ln>
              </p:spPr>
              <p:txBody>
                <a:bodyPr wrap="none" anchor="t">
                  <a:spAutoFit/>
                </a:bodyPr>
                <a:lstStyle/>
                <a:p>
                  <a:pPr fontAlgn="base">
                    <a:spcBef>
                      <a:spcPct val="0"/>
                    </a:spcBef>
                    <a:spcAft>
                      <a:spcPct val="0"/>
                    </a:spcAft>
                  </a:pPr>
                  <a:r>
                    <a:rPr lang="zh-CN" altLang="en-US" sz="1400" b="1">
                      <a:solidFill>
                        <a:srgbClr val="000000"/>
                      </a:solidFill>
                      <a:latin typeface="Verdana" panose="020B0604030504040204" pitchFamily="34" charset="0"/>
                    </a:rPr>
                    <a:t>五种元素</a:t>
                  </a:r>
                  <a:endParaRPr lang="zh-CN" altLang="en-US" sz="1400" b="1">
                    <a:solidFill>
                      <a:srgbClr val="000000"/>
                    </a:solidFill>
                    <a:latin typeface="Verdana" panose="020B0604030504040204" pitchFamily="34" charset="0"/>
                  </a:endParaRPr>
                </a:p>
                <a:p>
                  <a:pPr fontAlgn="base">
                    <a:spcBef>
                      <a:spcPct val="0"/>
                    </a:spcBef>
                    <a:spcAft>
                      <a:spcPct val="0"/>
                    </a:spcAft>
                  </a:pPr>
                  <a:r>
                    <a:rPr lang="zh-CN" altLang="en-US" sz="1400" b="1" smtClean="0">
                      <a:solidFill>
                        <a:srgbClr val="000000"/>
                      </a:solidFill>
                      <a:latin typeface="Verdana" panose="020B0604030504040204" pitchFamily="34" charset="0"/>
                    </a:rPr>
                    <a:t>一看类别</a:t>
                  </a:r>
                  <a:endParaRPr lang="en-US" altLang="zh-CN" sz="1400" b="1" smtClean="0">
                    <a:solidFill>
                      <a:srgbClr val="000000"/>
                    </a:solidFill>
                    <a:latin typeface="Verdana" panose="020B0604030504040204" pitchFamily="34" charset="0"/>
                  </a:endParaRPr>
                </a:p>
                <a:p>
                  <a:pPr fontAlgn="base">
                    <a:spcBef>
                      <a:spcPct val="0"/>
                    </a:spcBef>
                    <a:spcAft>
                      <a:spcPct val="0"/>
                    </a:spcAft>
                  </a:pPr>
                  <a:r>
                    <a:rPr lang="zh-CN" altLang="en-US" sz="1400" b="1" smtClean="0">
                      <a:solidFill>
                        <a:srgbClr val="000000"/>
                      </a:solidFill>
                      <a:latin typeface="Verdana" panose="020B0604030504040204" pitchFamily="34" charset="0"/>
                    </a:rPr>
                    <a:t>二看价态</a:t>
                  </a:r>
                  <a:endParaRPr lang="en-US" altLang="zh-CN" sz="1400" b="1" smtClean="0">
                    <a:solidFill>
                      <a:srgbClr val="000000"/>
                    </a:solidFill>
                    <a:latin typeface="Verdana" panose="020B0604030504040204" pitchFamily="34" charset="0"/>
                  </a:endParaRPr>
                </a:p>
                <a:p>
                  <a:pPr fontAlgn="base">
                    <a:spcBef>
                      <a:spcPct val="0"/>
                    </a:spcBef>
                    <a:spcAft>
                      <a:spcPct val="0"/>
                    </a:spcAft>
                  </a:pPr>
                  <a:r>
                    <a:rPr lang="zh-CN" altLang="en-US" sz="1400" b="1" smtClean="0">
                      <a:solidFill>
                        <a:srgbClr val="000000"/>
                      </a:solidFill>
                      <a:latin typeface="Verdana" panose="020B0604030504040204" pitchFamily="34" charset="0"/>
                    </a:rPr>
                    <a:t>三看通性</a:t>
                  </a:r>
                  <a:endParaRPr lang="en-US" altLang="zh-CN" sz="1400" b="1" smtClean="0">
                    <a:solidFill>
                      <a:srgbClr val="000000"/>
                    </a:solidFill>
                    <a:latin typeface="Verdana" panose="020B0604030504040204" pitchFamily="34" charset="0"/>
                  </a:endParaRPr>
                </a:p>
              </p:txBody>
            </p:sp>
          </p:grpSp>
        </p:grpSp>
      </p:grpSp>
      <p:grpSp>
        <p:nvGrpSpPr>
          <p:cNvPr id="5" name="Group 51"/>
          <p:cNvGrpSpPr/>
          <p:nvPr/>
        </p:nvGrpSpPr>
        <p:grpSpPr>
          <a:xfrm>
            <a:off x="4859612" y="4108610"/>
            <a:ext cx="2207683" cy="1296988"/>
            <a:chOff x="2109" y="2730"/>
            <a:chExt cx="1043" cy="817"/>
          </a:xfrm>
        </p:grpSpPr>
        <p:sp>
          <p:nvSpPr>
            <p:cNvPr id="82" name="Line 52"/>
            <p:cNvSpPr/>
            <p:nvPr/>
          </p:nvSpPr>
          <p:spPr>
            <a:xfrm flipH="1">
              <a:off x="2754" y="2776"/>
              <a:ext cx="0" cy="771"/>
            </a:xfrm>
            <a:prstGeom prst="line">
              <a:avLst/>
            </a:prstGeom>
            <a:ln w="57150" cap="flat" cmpd="sng">
              <a:solidFill>
                <a:schemeClr val="tx1"/>
              </a:solidFill>
              <a:prstDash val="solid"/>
              <a:round/>
              <a:headEnd type="none" w="med" len="med"/>
              <a:tailEnd type="none" w="med" len="med"/>
            </a:ln>
          </p:spPr>
          <p:txBody>
            <a:bodyPr/>
            <a:lstStyle/>
            <a:p>
              <a:pPr fontAlgn="base">
                <a:spcBef>
                  <a:spcPct val="0"/>
                </a:spcBef>
                <a:spcAft>
                  <a:spcPct val="0"/>
                </a:spcAft>
              </a:pPr>
              <a:endParaRPr b="1">
                <a:solidFill>
                  <a:srgbClr val="000000"/>
                </a:solidFill>
              </a:endParaRPr>
            </a:p>
          </p:txBody>
        </p:sp>
        <p:sp>
          <p:nvSpPr>
            <p:cNvPr id="83" name="Line 53"/>
            <p:cNvSpPr/>
            <p:nvPr/>
          </p:nvSpPr>
          <p:spPr>
            <a:xfrm flipH="1">
              <a:off x="3027" y="2730"/>
              <a:ext cx="0" cy="771"/>
            </a:xfrm>
            <a:prstGeom prst="line">
              <a:avLst/>
            </a:prstGeom>
            <a:ln w="57150" cap="flat" cmpd="sng">
              <a:solidFill>
                <a:schemeClr val="tx1"/>
              </a:solidFill>
              <a:prstDash val="solid"/>
              <a:round/>
              <a:headEnd type="none" w="med" len="med"/>
              <a:tailEnd type="none" w="med" len="med"/>
            </a:ln>
          </p:spPr>
          <p:txBody>
            <a:bodyPr/>
            <a:lstStyle/>
            <a:p>
              <a:pPr fontAlgn="base">
                <a:spcBef>
                  <a:spcPct val="0"/>
                </a:spcBef>
                <a:spcAft>
                  <a:spcPct val="0"/>
                </a:spcAft>
              </a:pPr>
              <a:endParaRPr b="1">
                <a:solidFill>
                  <a:srgbClr val="000000"/>
                </a:solidFill>
              </a:endParaRPr>
            </a:p>
          </p:txBody>
        </p:sp>
        <p:sp>
          <p:nvSpPr>
            <p:cNvPr id="84" name="Line 54"/>
            <p:cNvSpPr/>
            <p:nvPr/>
          </p:nvSpPr>
          <p:spPr>
            <a:xfrm flipH="1">
              <a:off x="2845" y="2776"/>
              <a:ext cx="0" cy="680"/>
            </a:xfrm>
            <a:prstGeom prst="line">
              <a:avLst/>
            </a:prstGeom>
            <a:ln w="9525" cap="flat" cmpd="sng">
              <a:solidFill>
                <a:srgbClr val="FF3300"/>
              </a:solidFill>
              <a:prstDash val="solid"/>
              <a:round/>
              <a:headEnd type="none" w="med" len="med"/>
              <a:tailEnd type="triangle" w="med" len="med"/>
            </a:ln>
          </p:spPr>
          <p:txBody>
            <a:bodyPr/>
            <a:lstStyle/>
            <a:p>
              <a:pPr fontAlgn="base">
                <a:spcBef>
                  <a:spcPct val="0"/>
                </a:spcBef>
                <a:spcAft>
                  <a:spcPct val="0"/>
                </a:spcAft>
              </a:pPr>
              <a:endParaRPr b="1">
                <a:solidFill>
                  <a:srgbClr val="000000"/>
                </a:solidFill>
              </a:endParaRPr>
            </a:p>
          </p:txBody>
        </p:sp>
        <p:sp>
          <p:nvSpPr>
            <p:cNvPr id="85" name="Line 55"/>
            <p:cNvSpPr/>
            <p:nvPr/>
          </p:nvSpPr>
          <p:spPr>
            <a:xfrm flipH="1" flipV="1">
              <a:off x="2936" y="2776"/>
              <a:ext cx="0" cy="680"/>
            </a:xfrm>
            <a:prstGeom prst="line">
              <a:avLst/>
            </a:prstGeom>
            <a:ln w="9525" cap="flat" cmpd="sng">
              <a:solidFill>
                <a:srgbClr val="FF3300"/>
              </a:solidFill>
              <a:prstDash val="solid"/>
              <a:round/>
              <a:headEnd type="none" w="med" len="med"/>
              <a:tailEnd type="triangle" w="med" len="med"/>
            </a:ln>
          </p:spPr>
          <p:txBody>
            <a:bodyPr/>
            <a:lstStyle/>
            <a:p>
              <a:pPr fontAlgn="base">
                <a:spcBef>
                  <a:spcPct val="0"/>
                </a:spcBef>
                <a:spcAft>
                  <a:spcPct val="0"/>
                </a:spcAft>
              </a:pPr>
              <a:endParaRPr b="1">
                <a:solidFill>
                  <a:srgbClr val="000000"/>
                </a:solidFill>
              </a:endParaRPr>
            </a:p>
          </p:txBody>
        </p:sp>
        <p:sp>
          <p:nvSpPr>
            <p:cNvPr id="86" name="Oval 56"/>
            <p:cNvSpPr/>
            <p:nvPr/>
          </p:nvSpPr>
          <p:spPr>
            <a:xfrm>
              <a:off x="2789" y="2886"/>
              <a:ext cx="182" cy="227"/>
            </a:xfrm>
            <a:prstGeom prst="ellipse">
              <a:avLst/>
            </a:prstGeom>
            <a:solidFill>
              <a:schemeClr val="bg2"/>
            </a:solidFill>
            <a:ln w="9525" cap="flat" cmpd="sng">
              <a:solidFill>
                <a:schemeClr val="tx1"/>
              </a:solidFill>
              <a:prstDash val="solid"/>
              <a:round/>
              <a:headEnd type="none" w="med" len="med"/>
              <a:tailEnd type="none" w="med" len="med"/>
            </a:ln>
          </p:spPr>
          <p:txBody>
            <a:bodyPr wrap="none" anchor="ctr"/>
            <a:lstStyle/>
            <a:p>
              <a:pPr algn="ctr" fontAlgn="base">
                <a:spcBef>
                  <a:spcPct val="0"/>
                </a:spcBef>
                <a:spcAft>
                  <a:spcPct val="0"/>
                </a:spcAft>
              </a:pPr>
              <a:r>
                <a:rPr lang="zh-CN" altLang="en-US" sz="1000" b="1">
                  <a:solidFill>
                    <a:srgbClr val="FFFF00"/>
                  </a:solidFill>
                  <a:latin typeface="Verdana" panose="020B0604030504040204" pitchFamily="34" charset="0"/>
                </a:rPr>
                <a:t>计算</a:t>
              </a:r>
              <a:endParaRPr lang="zh-CN" altLang="en-US" sz="1000" b="1">
                <a:solidFill>
                  <a:srgbClr val="FFFF00"/>
                </a:solidFill>
                <a:latin typeface="Verdana" panose="020B0604030504040204" pitchFamily="34" charset="0"/>
              </a:endParaRPr>
            </a:p>
          </p:txBody>
        </p:sp>
        <p:sp>
          <p:nvSpPr>
            <p:cNvPr id="87" name="Oval 57"/>
            <p:cNvSpPr/>
            <p:nvPr/>
          </p:nvSpPr>
          <p:spPr>
            <a:xfrm>
              <a:off x="2789" y="3158"/>
              <a:ext cx="182" cy="227"/>
            </a:xfrm>
            <a:prstGeom prst="ellipse">
              <a:avLst/>
            </a:prstGeom>
            <a:solidFill>
              <a:schemeClr val="bg2"/>
            </a:solidFill>
            <a:ln w="9525" cap="flat" cmpd="sng">
              <a:solidFill>
                <a:schemeClr val="tx1"/>
              </a:solidFill>
              <a:prstDash val="solid"/>
              <a:round/>
              <a:headEnd type="none" w="med" len="med"/>
              <a:tailEnd type="none" w="med" len="med"/>
            </a:ln>
          </p:spPr>
          <p:txBody>
            <a:bodyPr wrap="none" anchor="ctr"/>
            <a:lstStyle/>
            <a:p>
              <a:pPr algn="ctr" fontAlgn="base">
                <a:spcBef>
                  <a:spcPct val="0"/>
                </a:spcBef>
                <a:spcAft>
                  <a:spcPct val="0"/>
                </a:spcAft>
              </a:pPr>
              <a:r>
                <a:rPr lang="zh-CN" altLang="en-US" sz="1000" b="1">
                  <a:solidFill>
                    <a:srgbClr val="FFFF00"/>
                  </a:solidFill>
                  <a:latin typeface="Verdana" panose="020B0604030504040204" pitchFamily="34" charset="0"/>
                </a:rPr>
                <a:t>实验</a:t>
              </a:r>
              <a:endParaRPr lang="zh-CN" altLang="en-US" sz="1000" b="1">
                <a:solidFill>
                  <a:srgbClr val="FFFF00"/>
                </a:solidFill>
                <a:latin typeface="Verdana" panose="020B0604030504040204" pitchFamily="34" charset="0"/>
              </a:endParaRPr>
            </a:p>
          </p:txBody>
        </p:sp>
        <p:sp>
          <p:nvSpPr>
            <p:cNvPr id="88" name="Rectangle 58"/>
            <p:cNvSpPr/>
            <p:nvPr/>
          </p:nvSpPr>
          <p:spPr>
            <a:xfrm>
              <a:off x="3016" y="2750"/>
              <a:ext cx="136" cy="771"/>
            </a:xfrm>
            <a:prstGeom prst="rect">
              <a:avLst/>
            </a:prstGeom>
            <a:solidFill>
              <a:schemeClr val="bg2"/>
            </a:solidFill>
            <a:ln w="9525" cap="flat" cmpd="sng">
              <a:solidFill>
                <a:schemeClr val="tx1"/>
              </a:solidFill>
              <a:prstDash val="solid"/>
              <a:miter/>
              <a:headEnd type="none" w="med" len="med"/>
              <a:tailEnd type="none" w="med" len="med"/>
            </a:ln>
          </p:spPr>
          <p:txBody>
            <a:bodyPr wrap="none" anchor="ctr"/>
            <a:lstStyle/>
            <a:p>
              <a:pPr algn="ctr" fontAlgn="base">
                <a:spcBef>
                  <a:spcPct val="0"/>
                </a:spcBef>
                <a:spcAft>
                  <a:spcPct val="0"/>
                </a:spcAft>
              </a:pPr>
              <a:r>
                <a:rPr lang="zh-CN" altLang="en-US" b="1">
                  <a:solidFill>
                    <a:srgbClr val="FFFF00"/>
                  </a:solidFill>
                  <a:latin typeface="Verdana" panose="020B0604030504040204" pitchFamily="34" charset="0"/>
                </a:rPr>
                <a:t>物</a:t>
              </a:r>
              <a:endParaRPr lang="zh-CN" altLang="en-US" b="1">
                <a:solidFill>
                  <a:srgbClr val="FFFF00"/>
                </a:solidFill>
                <a:latin typeface="Verdana" panose="020B0604030504040204" pitchFamily="34" charset="0"/>
              </a:endParaRPr>
            </a:p>
            <a:p>
              <a:pPr algn="ctr" fontAlgn="base">
                <a:spcBef>
                  <a:spcPct val="0"/>
                </a:spcBef>
                <a:spcAft>
                  <a:spcPct val="0"/>
                </a:spcAft>
              </a:pPr>
              <a:r>
                <a:rPr lang="zh-CN" altLang="en-US" b="1">
                  <a:solidFill>
                    <a:srgbClr val="FFFF00"/>
                  </a:solidFill>
                  <a:latin typeface="Verdana" panose="020B0604030504040204" pitchFamily="34" charset="0"/>
                </a:rPr>
                <a:t>电</a:t>
              </a:r>
              <a:endParaRPr lang="zh-CN" altLang="en-US" b="1">
                <a:solidFill>
                  <a:srgbClr val="FFFF00"/>
                </a:solidFill>
                <a:latin typeface="Verdana" panose="020B0604030504040204" pitchFamily="34" charset="0"/>
              </a:endParaRPr>
            </a:p>
            <a:p>
              <a:pPr algn="ctr" fontAlgn="base">
                <a:spcBef>
                  <a:spcPct val="0"/>
                </a:spcBef>
                <a:spcAft>
                  <a:spcPct val="0"/>
                </a:spcAft>
              </a:pPr>
              <a:r>
                <a:rPr lang="zh-CN" altLang="en-US" b="1">
                  <a:solidFill>
                    <a:srgbClr val="FFFF00"/>
                  </a:solidFill>
                  <a:latin typeface="Verdana" panose="020B0604030504040204" pitchFamily="34" charset="0"/>
                </a:rPr>
                <a:t>元</a:t>
              </a:r>
              <a:endParaRPr lang="zh-CN" altLang="en-US" b="1">
                <a:solidFill>
                  <a:srgbClr val="FFFF00"/>
                </a:solidFill>
                <a:latin typeface="Verdana" panose="020B0604030504040204" pitchFamily="34" charset="0"/>
              </a:endParaRPr>
            </a:p>
            <a:p>
              <a:pPr algn="ctr" fontAlgn="base">
                <a:spcBef>
                  <a:spcPct val="0"/>
                </a:spcBef>
                <a:spcAft>
                  <a:spcPct val="0"/>
                </a:spcAft>
              </a:pPr>
              <a:r>
                <a:rPr lang="zh-CN" altLang="en-US" b="1">
                  <a:solidFill>
                    <a:srgbClr val="FFFF00"/>
                  </a:solidFill>
                  <a:latin typeface="Verdana" panose="020B0604030504040204" pitchFamily="34" charset="0"/>
                </a:rPr>
                <a:t>化</a:t>
              </a:r>
              <a:endParaRPr lang="zh-CN" altLang="en-US" b="1">
                <a:solidFill>
                  <a:srgbClr val="FFFF00"/>
                </a:solidFill>
                <a:latin typeface="Verdana" panose="020B0604030504040204" pitchFamily="34" charset="0"/>
              </a:endParaRPr>
            </a:p>
          </p:txBody>
        </p:sp>
        <p:sp>
          <p:nvSpPr>
            <p:cNvPr id="89" name="Rectangle 59"/>
            <p:cNvSpPr/>
            <p:nvPr/>
          </p:nvSpPr>
          <p:spPr>
            <a:xfrm>
              <a:off x="2109" y="3067"/>
              <a:ext cx="427" cy="194"/>
            </a:xfrm>
            <a:prstGeom prst="rect">
              <a:avLst/>
            </a:prstGeom>
            <a:noFill/>
            <a:ln w="9525">
              <a:noFill/>
            </a:ln>
          </p:spPr>
          <p:txBody>
            <a:bodyPr wrap="none" anchor="t">
              <a:spAutoFit/>
            </a:bodyPr>
            <a:lstStyle/>
            <a:p>
              <a:pPr fontAlgn="base">
                <a:spcBef>
                  <a:spcPct val="0"/>
                </a:spcBef>
                <a:spcAft>
                  <a:spcPct val="0"/>
                </a:spcAft>
              </a:pPr>
              <a:r>
                <a:rPr lang="zh-CN" altLang="en-US" sz="1400" b="1">
                  <a:solidFill>
                    <a:srgbClr val="000000"/>
                  </a:solidFill>
                  <a:latin typeface="Verdana" panose="020B0604030504040204" pitchFamily="34" charset="0"/>
                </a:rPr>
                <a:t>四大理论</a:t>
              </a:r>
              <a:endParaRPr lang="zh-CN" altLang="en-US" sz="1400" b="1">
                <a:solidFill>
                  <a:srgbClr val="000000"/>
                </a:solidFill>
                <a:latin typeface="Verdana" panose="020B0604030504040204" pitchFamily="34" charset="0"/>
              </a:endParaRPr>
            </a:p>
          </p:txBody>
        </p:sp>
      </p:grpSp>
      <p:grpSp>
        <p:nvGrpSpPr>
          <p:cNvPr id="8" name="Group 60"/>
          <p:cNvGrpSpPr/>
          <p:nvPr/>
        </p:nvGrpSpPr>
        <p:grpSpPr>
          <a:xfrm>
            <a:off x="6610095" y="1660685"/>
            <a:ext cx="3456517" cy="2622550"/>
            <a:chOff x="2936" y="1188"/>
            <a:chExt cx="1633" cy="1652"/>
          </a:xfrm>
        </p:grpSpPr>
        <p:sp>
          <p:nvSpPr>
            <p:cNvPr id="91" name="Line 61"/>
            <p:cNvSpPr/>
            <p:nvPr/>
          </p:nvSpPr>
          <p:spPr>
            <a:xfrm flipH="1">
              <a:off x="2936" y="2413"/>
              <a:ext cx="227" cy="363"/>
            </a:xfrm>
            <a:prstGeom prst="line">
              <a:avLst/>
            </a:prstGeom>
            <a:ln w="9525" cap="flat" cmpd="sng">
              <a:solidFill>
                <a:srgbClr val="000000"/>
              </a:solidFill>
              <a:prstDash val="solid"/>
              <a:round/>
              <a:headEnd type="none" w="med" len="med"/>
              <a:tailEnd type="none" w="med" len="med"/>
            </a:ln>
          </p:spPr>
          <p:txBody>
            <a:bodyPr/>
            <a:lstStyle/>
            <a:p>
              <a:pPr fontAlgn="base">
                <a:spcBef>
                  <a:spcPct val="0"/>
                </a:spcBef>
                <a:spcAft>
                  <a:spcPct val="0"/>
                </a:spcAft>
              </a:pPr>
              <a:endParaRPr b="1">
                <a:solidFill>
                  <a:srgbClr val="000000"/>
                </a:solidFill>
              </a:endParaRPr>
            </a:p>
          </p:txBody>
        </p:sp>
        <p:grpSp>
          <p:nvGrpSpPr>
            <p:cNvPr id="9" name="Group 62"/>
            <p:cNvGrpSpPr/>
            <p:nvPr/>
          </p:nvGrpSpPr>
          <p:grpSpPr>
            <a:xfrm>
              <a:off x="3026" y="1188"/>
              <a:ext cx="1543" cy="1652"/>
              <a:chOff x="3026" y="1188"/>
              <a:chExt cx="1543" cy="1652"/>
            </a:xfrm>
          </p:grpSpPr>
          <p:sp>
            <p:nvSpPr>
              <p:cNvPr id="93" name="Line 63"/>
              <p:cNvSpPr/>
              <p:nvPr/>
            </p:nvSpPr>
            <p:spPr>
              <a:xfrm flipH="1">
                <a:off x="3107" y="2440"/>
                <a:ext cx="59" cy="321"/>
              </a:xfrm>
              <a:prstGeom prst="line">
                <a:avLst/>
              </a:prstGeom>
              <a:ln w="9525" cap="flat" cmpd="sng">
                <a:solidFill>
                  <a:srgbClr val="000000"/>
                </a:solidFill>
                <a:prstDash val="solid"/>
                <a:round/>
                <a:headEnd type="none" w="med" len="med"/>
                <a:tailEnd type="none" w="med" len="med"/>
              </a:ln>
            </p:spPr>
            <p:txBody>
              <a:bodyPr/>
              <a:lstStyle/>
              <a:p>
                <a:pPr fontAlgn="base">
                  <a:spcBef>
                    <a:spcPct val="0"/>
                  </a:spcBef>
                  <a:spcAft>
                    <a:spcPct val="0"/>
                  </a:spcAft>
                </a:pPr>
                <a:endParaRPr b="1">
                  <a:solidFill>
                    <a:srgbClr val="000000"/>
                  </a:solidFill>
                </a:endParaRPr>
              </a:p>
            </p:txBody>
          </p:sp>
          <p:sp>
            <p:nvSpPr>
              <p:cNvPr id="94" name="Line 64"/>
              <p:cNvSpPr/>
              <p:nvPr/>
            </p:nvSpPr>
            <p:spPr>
              <a:xfrm flipH="1" flipV="1">
                <a:off x="3161" y="2459"/>
                <a:ext cx="272" cy="181"/>
              </a:xfrm>
              <a:prstGeom prst="line">
                <a:avLst/>
              </a:prstGeom>
              <a:ln w="9525" cap="flat" cmpd="sng">
                <a:solidFill>
                  <a:srgbClr val="000000"/>
                </a:solidFill>
                <a:prstDash val="solid"/>
                <a:round/>
                <a:headEnd type="none" w="med" len="med"/>
                <a:tailEnd type="none" w="med" len="med"/>
              </a:ln>
            </p:spPr>
            <p:txBody>
              <a:bodyPr/>
              <a:lstStyle/>
              <a:p>
                <a:pPr fontAlgn="base">
                  <a:spcBef>
                    <a:spcPct val="0"/>
                  </a:spcBef>
                  <a:spcAft>
                    <a:spcPct val="0"/>
                  </a:spcAft>
                </a:pPr>
                <a:endParaRPr b="1">
                  <a:solidFill>
                    <a:srgbClr val="000000"/>
                  </a:solidFill>
                </a:endParaRPr>
              </a:p>
            </p:txBody>
          </p:sp>
          <p:sp>
            <p:nvSpPr>
              <p:cNvPr id="95" name="Line 65"/>
              <p:cNvSpPr/>
              <p:nvPr/>
            </p:nvSpPr>
            <p:spPr>
              <a:xfrm flipH="1" flipV="1">
                <a:off x="3161" y="2459"/>
                <a:ext cx="318" cy="45"/>
              </a:xfrm>
              <a:prstGeom prst="line">
                <a:avLst/>
              </a:prstGeom>
              <a:ln w="9525" cap="flat" cmpd="sng">
                <a:solidFill>
                  <a:srgbClr val="000000"/>
                </a:solidFill>
                <a:prstDash val="solid"/>
                <a:round/>
                <a:headEnd type="none" w="med" len="med"/>
                <a:tailEnd type="none" w="med" len="med"/>
              </a:ln>
            </p:spPr>
            <p:txBody>
              <a:bodyPr/>
              <a:lstStyle/>
              <a:p>
                <a:pPr fontAlgn="base">
                  <a:spcBef>
                    <a:spcPct val="0"/>
                  </a:spcBef>
                  <a:spcAft>
                    <a:spcPct val="0"/>
                  </a:spcAft>
                </a:pPr>
                <a:endParaRPr b="1">
                  <a:solidFill>
                    <a:srgbClr val="000000"/>
                  </a:solidFill>
                </a:endParaRPr>
              </a:p>
            </p:txBody>
          </p:sp>
          <p:sp>
            <p:nvSpPr>
              <p:cNvPr id="96" name="Line 66"/>
              <p:cNvSpPr/>
              <p:nvPr/>
            </p:nvSpPr>
            <p:spPr>
              <a:xfrm flipH="1">
                <a:off x="3161" y="2322"/>
                <a:ext cx="318" cy="137"/>
              </a:xfrm>
              <a:prstGeom prst="line">
                <a:avLst/>
              </a:prstGeom>
              <a:ln w="9525" cap="flat" cmpd="sng">
                <a:solidFill>
                  <a:srgbClr val="000000"/>
                </a:solidFill>
                <a:prstDash val="solid"/>
                <a:round/>
                <a:headEnd type="none" w="med" len="med"/>
                <a:tailEnd type="none" w="med" len="med"/>
              </a:ln>
            </p:spPr>
            <p:txBody>
              <a:bodyPr/>
              <a:lstStyle/>
              <a:p>
                <a:pPr fontAlgn="base">
                  <a:spcBef>
                    <a:spcPct val="0"/>
                  </a:spcBef>
                  <a:spcAft>
                    <a:spcPct val="0"/>
                  </a:spcAft>
                </a:pPr>
                <a:endParaRPr b="1">
                  <a:solidFill>
                    <a:srgbClr val="000000"/>
                  </a:solidFill>
                </a:endParaRPr>
              </a:p>
            </p:txBody>
          </p:sp>
          <p:sp>
            <p:nvSpPr>
              <p:cNvPr id="97" name="Line 67"/>
              <p:cNvSpPr/>
              <p:nvPr/>
            </p:nvSpPr>
            <p:spPr>
              <a:xfrm flipH="1">
                <a:off x="3161" y="2187"/>
                <a:ext cx="182" cy="272"/>
              </a:xfrm>
              <a:prstGeom prst="line">
                <a:avLst/>
              </a:prstGeom>
              <a:ln w="9525" cap="flat" cmpd="sng">
                <a:solidFill>
                  <a:srgbClr val="000000"/>
                </a:solidFill>
                <a:prstDash val="solid"/>
                <a:round/>
                <a:headEnd type="none" w="med" len="med"/>
                <a:tailEnd type="none" w="med" len="med"/>
              </a:ln>
            </p:spPr>
            <p:txBody>
              <a:bodyPr/>
              <a:lstStyle/>
              <a:p>
                <a:pPr fontAlgn="base">
                  <a:spcBef>
                    <a:spcPct val="0"/>
                  </a:spcBef>
                  <a:spcAft>
                    <a:spcPct val="0"/>
                  </a:spcAft>
                </a:pPr>
                <a:endParaRPr b="1">
                  <a:solidFill>
                    <a:srgbClr val="000000"/>
                  </a:solidFill>
                </a:endParaRPr>
              </a:p>
            </p:txBody>
          </p:sp>
          <p:sp>
            <p:nvSpPr>
              <p:cNvPr id="98" name="Line 68"/>
              <p:cNvSpPr/>
              <p:nvPr/>
            </p:nvSpPr>
            <p:spPr>
              <a:xfrm flipH="1">
                <a:off x="3162" y="2141"/>
                <a:ext cx="0" cy="318"/>
              </a:xfrm>
              <a:prstGeom prst="line">
                <a:avLst/>
              </a:prstGeom>
              <a:ln w="9525" cap="flat" cmpd="sng">
                <a:solidFill>
                  <a:srgbClr val="000000"/>
                </a:solidFill>
                <a:prstDash val="solid"/>
                <a:round/>
                <a:headEnd type="none" w="med" len="med"/>
                <a:tailEnd type="none" w="med" len="med"/>
              </a:ln>
            </p:spPr>
            <p:txBody>
              <a:bodyPr/>
              <a:lstStyle/>
              <a:p>
                <a:pPr fontAlgn="base">
                  <a:spcBef>
                    <a:spcPct val="0"/>
                  </a:spcBef>
                  <a:spcAft>
                    <a:spcPct val="0"/>
                  </a:spcAft>
                </a:pPr>
                <a:endParaRPr b="1">
                  <a:solidFill>
                    <a:srgbClr val="000000"/>
                  </a:solidFill>
                </a:endParaRPr>
              </a:p>
            </p:txBody>
          </p:sp>
          <p:sp>
            <p:nvSpPr>
              <p:cNvPr id="99" name="Text Box 69"/>
              <p:cNvSpPr txBox="1"/>
              <p:nvPr/>
            </p:nvSpPr>
            <p:spPr>
              <a:xfrm>
                <a:off x="3026" y="1955"/>
                <a:ext cx="227" cy="231"/>
              </a:xfrm>
              <a:prstGeom prst="rect">
                <a:avLst/>
              </a:prstGeom>
              <a:noFill/>
              <a:ln w="9525">
                <a:noFill/>
              </a:ln>
            </p:spPr>
            <p:txBody>
              <a:bodyPr anchor="t">
                <a:spAutoFit/>
              </a:bodyPr>
              <a:lstStyle/>
              <a:p>
                <a:pPr fontAlgn="base">
                  <a:spcBef>
                    <a:spcPct val="50000"/>
                  </a:spcBef>
                  <a:spcAft>
                    <a:spcPct val="0"/>
                  </a:spcAft>
                </a:pPr>
                <a:r>
                  <a:rPr lang="en-US" altLang="zh-CN" b="1">
                    <a:solidFill>
                      <a:srgbClr val="FF0000"/>
                    </a:solidFill>
                    <a:latin typeface="Verdana" panose="020B0604030504040204" pitchFamily="34" charset="0"/>
                  </a:rPr>
                  <a:t>C</a:t>
                </a:r>
                <a:endParaRPr lang="en-US" altLang="zh-CN" b="1">
                  <a:solidFill>
                    <a:srgbClr val="FF0000"/>
                  </a:solidFill>
                  <a:latin typeface="Verdana" panose="020B0604030504040204" pitchFamily="34" charset="0"/>
                </a:endParaRPr>
              </a:p>
            </p:txBody>
          </p:sp>
          <p:sp>
            <p:nvSpPr>
              <p:cNvPr id="100" name="Text Box 70"/>
              <p:cNvSpPr txBox="1"/>
              <p:nvPr/>
            </p:nvSpPr>
            <p:spPr>
              <a:xfrm>
                <a:off x="3253" y="2046"/>
                <a:ext cx="227" cy="231"/>
              </a:xfrm>
              <a:prstGeom prst="rect">
                <a:avLst/>
              </a:prstGeom>
              <a:noFill/>
              <a:ln w="9525">
                <a:noFill/>
              </a:ln>
            </p:spPr>
            <p:txBody>
              <a:bodyPr anchor="t">
                <a:spAutoFit/>
              </a:bodyPr>
              <a:lstStyle/>
              <a:p>
                <a:pPr fontAlgn="base">
                  <a:spcBef>
                    <a:spcPct val="50000"/>
                  </a:spcBef>
                  <a:spcAft>
                    <a:spcPct val="0"/>
                  </a:spcAft>
                </a:pPr>
                <a:r>
                  <a:rPr lang="en-US" altLang="zh-CN" b="1">
                    <a:solidFill>
                      <a:srgbClr val="FF0000"/>
                    </a:solidFill>
                    <a:latin typeface="Verdana" panose="020B0604030504040204" pitchFamily="34" charset="0"/>
                  </a:rPr>
                  <a:t>N</a:t>
                </a:r>
                <a:endParaRPr lang="en-US" altLang="zh-CN" b="1">
                  <a:solidFill>
                    <a:srgbClr val="FF0000"/>
                  </a:solidFill>
                  <a:latin typeface="Verdana" panose="020B0604030504040204" pitchFamily="34" charset="0"/>
                </a:endParaRPr>
              </a:p>
            </p:txBody>
          </p:sp>
          <p:sp>
            <p:nvSpPr>
              <p:cNvPr id="101" name="Text Box 71"/>
              <p:cNvSpPr txBox="1"/>
              <p:nvPr/>
            </p:nvSpPr>
            <p:spPr>
              <a:xfrm>
                <a:off x="3389" y="2182"/>
                <a:ext cx="227" cy="231"/>
              </a:xfrm>
              <a:prstGeom prst="rect">
                <a:avLst/>
              </a:prstGeom>
              <a:noFill/>
              <a:ln w="9525">
                <a:noFill/>
              </a:ln>
            </p:spPr>
            <p:txBody>
              <a:bodyPr anchor="t">
                <a:spAutoFit/>
              </a:bodyPr>
              <a:lstStyle/>
              <a:p>
                <a:pPr fontAlgn="base">
                  <a:spcBef>
                    <a:spcPct val="50000"/>
                  </a:spcBef>
                  <a:spcAft>
                    <a:spcPct val="0"/>
                  </a:spcAft>
                </a:pPr>
                <a:r>
                  <a:rPr lang="en-US" altLang="zh-CN" b="1">
                    <a:solidFill>
                      <a:srgbClr val="FF0000"/>
                    </a:solidFill>
                    <a:latin typeface="Verdana" panose="020B0604030504040204" pitchFamily="34" charset="0"/>
                  </a:rPr>
                  <a:t>S</a:t>
                </a:r>
                <a:endParaRPr lang="en-US" altLang="zh-CN" b="1">
                  <a:solidFill>
                    <a:srgbClr val="FF0000"/>
                  </a:solidFill>
                  <a:latin typeface="Verdana" panose="020B0604030504040204" pitchFamily="34" charset="0"/>
                </a:endParaRPr>
              </a:p>
            </p:txBody>
          </p:sp>
          <p:sp>
            <p:nvSpPr>
              <p:cNvPr id="102" name="Text Box 72"/>
              <p:cNvSpPr txBox="1"/>
              <p:nvPr/>
            </p:nvSpPr>
            <p:spPr>
              <a:xfrm>
                <a:off x="3434" y="2367"/>
                <a:ext cx="318" cy="231"/>
              </a:xfrm>
              <a:prstGeom prst="rect">
                <a:avLst/>
              </a:prstGeom>
              <a:noFill/>
              <a:ln w="9525">
                <a:noFill/>
              </a:ln>
            </p:spPr>
            <p:txBody>
              <a:bodyPr anchor="t">
                <a:spAutoFit/>
              </a:bodyPr>
              <a:lstStyle/>
              <a:p>
                <a:pPr fontAlgn="base">
                  <a:spcBef>
                    <a:spcPct val="50000"/>
                  </a:spcBef>
                  <a:spcAft>
                    <a:spcPct val="0"/>
                  </a:spcAft>
                </a:pPr>
                <a:r>
                  <a:rPr lang="en-US" altLang="zh-CN" b="1">
                    <a:solidFill>
                      <a:srgbClr val="FF0000"/>
                    </a:solidFill>
                    <a:latin typeface="Verdana" panose="020B0604030504040204" pitchFamily="34" charset="0"/>
                  </a:rPr>
                  <a:t>Cl</a:t>
                </a:r>
                <a:endParaRPr lang="en-US" altLang="zh-CN" b="1">
                  <a:solidFill>
                    <a:srgbClr val="FF0000"/>
                  </a:solidFill>
                  <a:latin typeface="Verdana" panose="020B0604030504040204" pitchFamily="34" charset="0"/>
                </a:endParaRPr>
              </a:p>
            </p:txBody>
          </p:sp>
          <p:sp>
            <p:nvSpPr>
              <p:cNvPr id="103" name="Text Box 73"/>
              <p:cNvSpPr txBox="1"/>
              <p:nvPr/>
            </p:nvSpPr>
            <p:spPr>
              <a:xfrm>
                <a:off x="3343" y="2549"/>
                <a:ext cx="318" cy="231"/>
              </a:xfrm>
              <a:prstGeom prst="rect">
                <a:avLst/>
              </a:prstGeom>
              <a:noFill/>
              <a:ln w="9525">
                <a:noFill/>
              </a:ln>
            </p:spPr>
            <p:txBody>
              <a:bodyPr anchor="t">
                <a:spAutoFit/>
              </a:bodyPr>
              <a:lstStyle/>
              <a:p>
                <a:pPr fontAlgn="base">
                  <a:spcBef>
                    <a:spcPct val="50000"/>
                  </a:spcBef>
                  <a:spcAft>
                    <a:spcPct val="0"/>
                  </a:spcAft>
                </a:pPr>
                <a:r>
                  <a:rPr lang="en-US" altLang="zh-CN" b="1">
                    <a:solidFill>
                      <a:srgbClr val="FF0000"/>
                    </a:solidFill>
                    <a:latin typeface="Verdana" panose="020B0604030504040204" pitchFamily="34" charset="0"/>
                  </a:rPr>
                  <a:t>H</a:t>
                </a:r>
                <a:endParaRPr lang="en-US" altLang="zh-CN" b="1">
                  <a:solidFill>
                    <a:srgbClr val="FF0000"/>
                  </a:solidFill>
                  <a:latin typeface="Verdana" panose="020B0604030504040204" pitchFamily="34" charset="0"/>
                </a:endParaRPr>
              </a:p>
            </p:txBody>
          </p:sp>
          <p:sp>
            <p:nvSpPr>
              <p:cNvPr id="104" name="Line 74"/>
              <p:cNvSpPr/>
              <p:nvPr/>
            </p:nvSpPr>
            <p:spPr>
              <a:xfrm flipV="1">
                <a:off x="3163" y="1279"/>
                <a:ext cx="1" cy="725"/>
              </a:xfrm>
              <a:prstGeom prst="line">
                <a:avLst/>
              </a:prstGeom>
              <a:ln w="9525" cap="flat" cmpd="sng">
                <a:solidFill>
                  <a:schemeClr val="tx1"/>
                </a:solidFill>
                <a:prstDash val="solid"/>
                <a:round/>
                <a:headEnd type="none" w="med" len="med"/>
                <a:tailEnd type="none" w="med" len="med"/>
              </a:ln>
            </p:spPr>
            <p:txBody>
              <a:bodyPr/>
              <a:lstStyle/>
              <a:p>
                <a:pPr fontAlgn="base">
                  <a:spcBef>
                    <a:spcPct val="0"/>
                  </a:spcBef>
                  <a:spcAft>
                    <a:spcPct val="0"/>
                  </a:spcAft>
                </a:pPr>
                <a:endParaRPr b="1">
                  <a:solidFill>
                    <a:srgbClr val="000000"/>
                  </a:solidFill>
                </a:endParaRPr>
              </a:p>
            </p:txBody>
          </p:sp>
          <p:sp>
            <p:nvSpPr>
              <p:cNvPr id="105" name="Line 75"/>
              <p:cNvSpPr/>
              <p:nvPr/>
            </p:nvSpPr>
            <p:spPr>
              <a:xfrm>
                <a:off x="3163" y="2004"/>
                <a:ext cx="45" cy="1"/>
              </a:xfrm>
              <a:prstGeom prst="line">
                <a:avLst/>
              </a:prstGeom>
              <a:ln w="9525" cap="flat" cmpd="sng">
                <a:solidFill>
                  <a:schemeClr val="tx1"/>
                </a:solidFill>
                <a:prstDash val="solid"/>
                <a:round/>
                <a:headEnd type="none" w="med" len="med"/>
                <a:tailEnd type="none" w="med" len="med"/>
              </a:ln>
            </p:spPr>
            <p:txBody>
              <a:bodyPr/>
              <a:lstStyle/>
              <a:p>
                <a:pPr fontAlgn="base">
                  <a:spcBef>
                    <a:spcPct val="0"/>
                  </a:spcBef>
                  <a:spcAft>
                    <a:spcPct val="0"/>
                  </a:spcAft>
                </a:pPr>
                <a:endParaRPr b="1">
                  <a:solidFill>
                    <a:srgbClr val="000000"/>
                  </a:solidFill>
                </a:endParaRPr>
              </a:p>
            </p:txBody>
          </p:sp>
          <p:sp>
            <p:nvSpPr>
              <p:cNvPr id="106" name="Line 76"/>
              <p:cNvSpPr/>
              <p:nvPr/>
            </p:nvSpPr>
            <p:spPr>
              <a:xfrm>
                <a:off x="3163" y="1823"/>
                <a:ext cx="45" cy="1"/>
              </a:xfrm>
              <a:prstGeom prst="line">
                <a:avLst/>
              </a:prstGeom>
              <a:ln w="9525" cap="flat" cmpd="sng">
                <a:solidFill>
                  <a:schemeClr val="tx1"/>
                </a:solidFill>
                <a:prstDash val="solid"/>
                <a:round/>
                <a:headEnd type="none" w="med" len="med"/>
                <a:tailEnd type="none" w="med" len="med"/>
              </a:ln>
            </p:spPr>
            <p:txBody>
              <a:bodyPr/>
              <a:lstStyle/>
              <a:p>
                <a:pPr fontAlgn="base">
                  <a:spcBef>
                    <a:spcPct val="0"/>
                  </a:spcBef>
                  <a:spcAft>
                    <a:spcPct val="0"/>
                  </a:spcAft>
                </a:pPr>
                <a:endParaRPr b="1">
                  <a:solidFill>
                    <a:srgbClr val="000000"/>
                  </a:solidFill>
                </a:endParaRPr>
              </a:p>
            </p:txBody>
          </p:sp>
          <p:sp>
            <p:nvSpPr>
              <p:cNvPr id="107" name="Line 77"/>
              <p:cNvSpPr/>
              <p:nvPr/>
            </p:nvSpPr>
            <p:spPr>
              <a:xfrm>
                <a:off x="3163" y="1596"/>
                <a:ext cx="45" cy="1"/>
              </a:xfrm>
              <a:prstGeom prst="line">
                <a:avLst/>
              </a:prstGeom>
              <a:ln w="9525" cap="flat" cmpd="sng">
                <a:solidFill>
                  <a:schemeClr val="tx1"/>
                </a:solidFill>
                <a:prstDash val="solid"/>
                <a:round/>
                <a:headEnd type="none" w="med" len="med"/>
                <a:tailEnd type="none" w="med" len="med"/>
              </a:ln>
            </p:spPr>
            <p:txBody>
              <a:bodyPr/>
              <a:lstStyle/>
              <a:p>
                <a:pPr fontAlgn="base">
                  <a:spcBef>
                    <a:spcPct val="0"/>
                  </a:spcBef>
                  <a:spcAft>
                    <a:spcPct val="0"/>
                  </a:spcAft>
                </a:pPr>
                <a:endParaRPr b="1">
                  <a:solidFill>
                    <a:srgbClr val="000000"/>
                  </a:solidFill>
                </a:endParaRPr>
              </a:p>
            </p:txBody>
          </p:sp>
          <p:sp>
            <p:nvSpPr>
              <p:cNvPr id="108" name="Line 78"/>
              <p:cNvSpPr/>
              <p:nvPr/>
            </p:nvSpPr>
            <p:spPr>
              <a:xfrm>
                <a:off x="3163" y="1324"/>
                <a:ext cx="45" cy="1"/>
              </a:xfrm>
              <a:prstGeom prst="line">
                <a:avLst/>
              </a:prstGeom>
              <a:ln w="9525" cap="flat" cmpd="sng">
                <a:solidFill>
                  <a:schemeClr val="tx1"/>
                </a:solidFill>
                <a:prstDash val="solid"/>
                <a:round/>
                <a:headEnd type="none" w="med" len="med"/>
                <a:tailEnd type="none" w="med" len="med"/>
              </a:ln>
            </p:spPr>
            <p:txBody>
              <a:bodyPr/>
              <a:lstStyle/>
              <a:p>
                <a:pPr fontAlgn="base">
                  <a:spcBef>
                    <a:spcPct val="0"/>
                  </a:spcBef>
                  <a:spcAft>
                    <a:spcPct val="0"/>
                  </a:spcAft>
                </a:pPr>
                <a:endParaRPr b="1">
                  <a:solidFill>
                    <a:srgbClr val="000000"/>
                  </a:solidFill>
                </a:endParaRPr>
              </a:p>
            </p:txBody>
          </p:sp>
          <p:sp>
            <p:nvSpPr>
              <p:cNvPr id="109" name="Oval 79"/>
              <p:cNvSpPr/>
              <p:nvPr/>
            </p:nvSpPr>
            <p:spPr>
              <a:xfrm>
                <a:off x="3208" y="1914"/>
                <a:ext cx="136" cy="181"/>
              </a:xfrm>
              <a:prstGeom prst="ellipse">
                <a:avLst/>
              </a:prstGeom>
              <a:solidFill>
                <a:srgbClr val="33CC33"/>
              </a:solidFill>
              <a:ln w="9525" cap="flat" cmpd="sng">
                <a:solidFill>
                  <a:schemeClr val="tx1"/>
                </a:solidFill>
                <a:prstDash val="solid"/>
                <a:round/>
                <a:headEnd type="none" w="med" len="med"/>
                <a:tailEnd type="none" w="med" len="med"/>
              </a:ln>
            </p:spPr>
            <p:txBody>
              <a:bodyPr wrap="none" anchor="ctr"/>
              <a:lstStyle/>
              <a:p>
                <a:pPr algn="ctr" fontAlgn="base">
                  <a:spcBef>
                    <a:spcPct val="0"/>
                  </a:spcBef>
                  <a:spcAft>
                    <a:spcPct val="0"/>
                  </a:spcAft>
                </a:pPr>
                <a:r>
                  <a:rPr lang="en-US" altLang="zh-CN" sz="1000" b="1">
                    <a:solidFill>
                      <a:srgbClr val="000000"/>
                    </a:solidFill>
                    <a:latin typeface="Verdana" panose="020B0604030504040204" pitchFamily="34" charset="0"/>
                  </a:rPr>
                  <a:t>-4</a:t>
                </a:r>
                <a:endParaRPr lang="en-US" altLang="zh-CN" sz="1000" b="1">
                  <a:solidFill>
                    <a:srgbClr val="000000"/>
                  </a:solidFill>
                  <a:latin typeface="Verdana" panose="020B0604030504040204" pitchFamily="34" charset="0"/>
                </a:endParaRPr>
              </a:p>
            </p:txBody>
          </p:sp>
          <p:sp>
            <p:nvSpPr>
              <p:cNvPr id="110" name="Oval 80"/>
              <p:cNvSpPr/>
              <p:nvPr/>
            </p:nvSpPr>
            <p:spPr>
              <a:xfrm>
                <a:off x="3208" y="1732"/>
                <a:ext cx="136" cy="181"/>
              </a:xfrm>
              <a:prstGeom prst="ellipse">
                <a:avLst/>
              </a:prstGeom>
              <a:solidFill>
                <a:srgbClr val="33CC33"/>
              </a:solidFill>
              <a:ln w="9525" cap="flat" cmpd="sng">
                <a:solidFill>
                  <a:schemeClr val="tx1"/>
                </a:solidFill>
                <a:prstDash val="solid"/>
                <a:round/>
                <a:headEnd type="none" w="med" len="med"/>
                <a:tailEnd type="none" w="med" len="med"/>
              </a:ln>
            </p:spPr>
            <p:txBody>
              <a:bodyPr wrap="none" anchor="ctr"/>
              <a:lstStyle/>
              <a:p>
                <a:pPr algn="ctr" fontAlgn="base">
                  <a:spcBef>
                    <a:spcPct val="0"/>
                  </a:spcBef>
                  <a:spcAft>
                    <a:spcPct val="0"/>
                  </a:spcAft>
                </a:pPr>
                <a:r>
                  <a:rPr lang="en-US" altLang="zh-CN" sz="1000" b="1">
                    <a:solidFill>
                      <a:srgbClr val="000000"/>
                    </a:solidFill>
                    <a:latin typeface="Verdana" panose="020B0604030504040204" pitchFamily="34" charset="0"/>
                  </a:rPr>
                  <a:t>0</a:t>
                </a:r>
                <a:endParaRPr lang="en-US" altLang="zh-CN" sz="1000" b="1">
                  <a:solidFill>
                    <a:srgbClr val="000000"/>
                  </a:solidFill>
                  <a:latin typeface="Verdana" panose="020B0604030504040204" pitchFamily="34" charset="0"/>
                </a:endParaRPr>
              </a:p>
            </p:txBody>
          </p:sp>
          <p:sp>
            <p:nvSpPr>
              <p:cNvPr id="111" name="Oval 81"/>
              <p:cNvSpPr/>
              <p:nvPr/>
            </p:nvSpPr>
            <p:spPr>
              <a:xfrm>
                <a:off x="3208" y="1551"/>
                <a:ext cx="136" cy="181"/>
              </a:xfrm>
              <a:prstGeom prst="ellipse">
                <a:avLst/>
              </a:prstGeom>
              <a:solidFill>
                <a:srgbClr val="33CC33"/>
              </a:solidFill>
              <a:ln w="9525" cap="flat" cmpd="sng">
                <a:solidFill>
                  <a:schemeClr val="tx1"/>
                </a:solidFill>
                <a:prstDash val="solid"/>
                <a:round/>
                <a:headEnd type="none" w="med" len="med"/>
                <a:tailEnd type="none" w="med" len="med"/>
              </a:ln>
            </p:spPr>
            <p:txBody>
              <a:bodyPr wrap="none" anchor="ctr"/>
              <a:lstStyle/>
              <a:p>
                <a:pPr algn="ctr" fontAlgn="base">
                  <a:spcBef>
                    <a:spcPct val="0"/>
                  </a:spcBef>
                  <a:spcAft>
                    <a:spcPct val="0"/>
                  </a:spcAft>
                </a:pPr>
                <a:r>
                  <a:rPr lang="en-US" altLang="zh-CN" sz="1000" b="1">
                    <a:solidFill>
                      <a:srgbClr val="000000"/>
                    </a:solidFill>
                    <a:latin typeface="Verdana" panose="020B0604030504040204" pitchFamily="34" charset="0"/>
                  </a:rPr>
                  <a:t>+2</a:t>
                </a:r>
                <a:endParaRPr lang="en-US" altLang="zh-CN" sz="1000" b="1">
                  <a:solidFill>
                    <a:srgbClr val="000000"/>
                  </a:solidFill>
                  <a:latin typeface="Verdana" panose="020B0604030504040204" pitchFamily="34" charset="0"/>
                </a:endParaRPr>
              </a:p>
            </p:txBody>
          </p:sp>
          <p:sp>
            <p:nvSpPr>
              <p:cNvPr id="112" name="Oval 82"/>
              <p:cNvSpPr/>
              <p:nvPr/>
            </p:nvSpPr>
            <p:spPr>
              <a:xfrm>
                <a:off x="3208" y="1279"/>
                <a:ext cx="136" cy="181"/>
              </a:xfrm>
              <a:prstGeom prst="ellipse">
                <a:avLst/>
              </a:prstGeom>
              <a:solidFill>
                <a:srgbClr val="33CC33"/>
              </a:solidFill>
              <a:ln w="9525" cap="flat" cmpd="sng">
                <a:solidFill>
                  <a:schemeClr val="tx1"/>
                </a:solidFill>
                <a:prstDash val="solid"/>
                <a:round/>
                <a:headEnd type="none" w="med" len="med"/>
                <a:tailEnd type="none" w="med" len="med"/>
              </a:ln>
            </p:spPr>
            <p:txBody>
              <a:bodyPr wrap="none" anchor="ctr"/>
              <a:lstStyle/>
              <a:p>
                <a:pPr algn="ctr" fontAlgn="base">
                  <a:spcBef>
                    <a:spcPct val="0"/>
                  </a:spcBef>
                  <a:spcAft>
                    <a:spcPct val="0"/>
                  </a:spcAft>
                </a:pPr>
                <a:r>
                  <a:rPr lang="en-US" altLang="zh-CN" sz="1000" b="1">
                    <a:solidFill>
                      <a:srgbClr val="FF0000"/>
                    </a:solidFill>
                    <a:latin typeface="Verdana" panose="020B0604030504040204" pitchFamily="34" charset="0"/>
                  </a:rPr>
                  <a:t>+4</a:t>
                </a:r>
                <a:endParaRPr lang="en-US" altLang="zh-CN" sz="1000" b="1">
                  <a:solidFill>
                    <a:srgbClr val="FF0000"/>
                  </a:solidFill>
                  <a:latin typeface="Verdana" panose="020B0604030504040204" pitchFamily="34" charset="0"/>
                </a:endParaRPr>
              </a:p>
            </p:txBody>
          </p:sp>
          <p:sp>
            <p:nvSpPr>
              <p:cNvPr id="113" name="Line 83"/>
              <p:cNvSpPr/>
              <p:nvPr/>
            </p:nvSpPr>
            <p:spPr>
              <a:xfrm flipV="1">
                <a:off x="3435" y="1279"/>
                <a:ext cx="317" cy="816"/>
              </a:xfrm>
              <a:prstGeom prst="line">
                <a:avLst/>
              </a:prstGeom>
              <a:ln w="9525" cap="flat" cmpd="sng">
                <a:solidFill>
                  <a:schemeClr val="tx1"/>
                </a:solidFill>
                <a:prstDash val="solid"/>
                <a:round/>
                <a:headEnd type="none" w="med" len="med"/>
                <a:tailEnd type="none" w="med" len="med"/>
              </a:ln>
            </p:spPr>
            <p:txBody>
              <a:bodyPr/>
              <a:lstStyle/>
              <a:p>
                <a:pPr fontAlgn="base">
                  <a:spcBef>
                    <a:spcPct val="0"/>
                  </a:spcBef>
                  <a:spcAft>
                    <a:spcPct val="0"/>
                  </a:spcAft>
                </a:pPr>
                <a:endParaRPr b="1">
                  <a:solidFill>
                    <a:srgbClr val="000000"/>
                  </a:solidFill>
                </a:endParaRPr>
              </a:p>
            </p:txBody>
          </p:sp>
          <p:sp>
            <p:nvSpPr>
              <p:cNvPr id="114" name="Line 84"/>
              <p:cNvSpPr/>
              <p:nvPr/>
            </p:nvSpPr>
            <p:spPr>
              <a:xfrm>
                <a:off x="3435" y="2095"/>
                <a:ext cx="45" cy="0"/>
              </a:xfrm>
              <a:prstGeom prst="line">
                <a:avLst/>
              </a:prstGeom>
              <a:ln w="9525" cap="flat" cmpd="sng">
                <a:solidFill>
                  <a:schemeClr val="tx1"/>
                </a:solidFill>
                <a:prstDash val="solid"/>
                <a:round/>
                <a:headEnd type="none" w="med" len="med"/>
                <a:tailEnd type="none" w="med" len="med"/>
              </a:ln>
            </p:spPr>
            <p:txBody>
              <a:bodyPr/>
              <a:lstStyle/>
              <a:p>
                <a:pPr fontAlgn="base">
                  <a:spcBef>
                    <a:spcPct val="0"/>
                  </a:spcBef>
                  <a:spcAft>
                    <a:spcPct val="0"/>
                  </a:spcAft>
                </a:pPr>
                <a:endParaRPr b="1">
                  <a:solidFill>
                    <a:srgbClr val="000000"/>
                  </a:solidFill>
                </a:endParaRPr>
              </a:p>
            </p:txBody>
          </p:sp>
          <p:sp>
            <p:nvSpPr>
              <p:cNvPr id="115" name="Line 85"/>
              <p:cNvSpPr/>
              <p:nvPr/>
            </p:nvSpPr>
            <p:spPr>
              <a:xfrm>
                <a:off x="3480" y="1959"/>
                <a:ext cx="45" cy="0"/>
              </a:xfrm>
              <a:prstGeom prst="line">
                <a:avLst/>
              </a:prstGeom>
              <a:ln w="9525" cap="flat" cmpd="sng">
                <a:solidFill>
                  <a:schemeClr val="tx1"/>
                </a:solidFill>
                <a:prstDash val="solid"/>
                <a:round/>
                <a:headEnd type="none" w="med" len="med"/>
                <a:tailEnd type="none" w="med" len="med"/>
              </a:ln>
            </p:spPr>
            <p:txBody>
              <a:bodyPr/>
              <a:lstStyle/>
              <a:p>
                <a:pPr fontAlgn="base">
                  <a:spcBef>
                    <a:spcPct val="0"/>
                  </a:spcBef>
                  <a:spcAft>
                    <a:spcPct val="0"/>
                  </a:spcAft>
                </a:pPr>
                <a:endParaRPr b="1">
                  <a:solidFill>
                    <a:srgbClr val="000000"/>
                  </a:solidFill>
                </a:endParaRPr>
              </a:p>
            </p:txBody>
          </p:sp>
          <p:sp>
            <p:nvSpPr>
              <p:cNvPr id="116" name="Line 86"/>
              <p:cNvSpPr/>
              <p:nvPr/>
            </p:nvSpPr>
            <p:spPr>
              <a:xfrm>
                <a:off x="3526" y="1823"/>
                <a:ext cx="45" cy="0"/>
              </a:xfrm>
              <a:prstGeom prst="line">
                <a:avLst/>
              </a:prstGeom>
              <a:ln w="9525" cap="flat" cmpd="sng">
                <a:solidFill>
                  <a:schemeClr val="tx1"/>
                </a:solidFill>
                <a:prstDash val="solid"/>
                <a:round/>
                <a:headEnd type="none" w="med" len="med"/>
                <a:tailEnd type="none" w="med" len="med"/>
              </a:ln>
            </p:spPr>
            <p:txBody>
              <a:bodyPr/>
              <a:lstStyle/>
              <a:p>
                <a:pPr fontAlgn="base">
                  <a:spcBef>
                    <a:spcPct val="0"/>
                  </a:spcBef>
                  <a:spcAft>
                    <a:spcPct val="0"/>
                  </a:spcAft>
                </a:pPr>
                <a:endParaRPr b="1">
                  <a:solidFill>
                    <a:srgbClr val="000000"/>
                  </a:solidFill>
                </a:endParaRPr>
              </a:p>
            </p:txBody>
          </p:sp>
          <p:sp>
            <p:nvSpPr>
              <p:cNvPr id="117" name="Line 87"/>
              <p:cNvSpPr/>
              <p:nvPr/>
            </p:nvSpPr>
            <p:spPr>
              <a:xfrm>
                <a:off x="3616" y="1687"/>
                <a:ext cx="45" cy="0"/>
              </a:xfrm>
              <a:prstGeom prst="line">
                <a:avLst/>
              </a:prstGeom>
              <a:ln w="9525" cap="flat" cmpd="sng">
                <a:solidFill>
                  <a:schemeClr val="tx1"/>
                </a:solidFill>
                <a:prstDash val="solid"/>
                <a:round/>
                <a:headEnd type="none" w="med" len="med"/>
                <a:tailEnd type="none" w="med" len="med"/>
              </a:ln>
            </p:spPr>
            <p:txBody>
              <a:bodyPr/>
              <a:lstStyle/>
              <a:p>
                <a:pPr fontAlgn="base">
                  <a:spcBef>
                    <a:spcPct val="0"/>
                  </a:spcBef>
                  <a:spcAft>
                    <a:spcPct val="0"/>
                  </a:spcAft>
                </a:pPr>
                <a:endParaRPr b="1">
                  <a:solidFill>
                    <a:srgbClr val="000000"/>
                  </a:solidFill>
                </a:endParaRPr>
              </a:p>
            </p:txBody>
          </p:sp>
          <p:sp>
            <p:nvSpPr>
              <p:cNvPr id="118" name="Line 88"/>
              <p:cNvSpPr/>
              <p:nvPr/>
            </p:nvSpPr>
            <p:spPr>
              <a:xfrm>
                <a:off x="3752" y="1279"/>
                <a:ext cx="45" cy="0"/>
              </a:xfrm>
              <a:prstGeom prst="line">
                <a:avLst/>
              </a:prstGeom>
              <a:ln w="9525" cap="flat" cmpd="sng">
                <a:solidFill>
                  <a:schemeClr val="tx1"/>
                </a:solidFill>
                <a:prstDash val="solid"/>
                <a:round/>
                <a:headEnd type="none" w="med" len="med"/>
                <a:tailEnd type="none" w="med" len="med"/>
              </a:ln>
            </p:spPr>
            <p:txBody>
              <a:bodyPr/>
              <a:lstStyle/>
              <a:p>
                <a:pPr fontAlgn="base">
                  <a:spcBef>
                    <a:spcPct val="0"/>
                  </a:spcBef>
                  <a:spcAft>
                    <a:spcPct val="0"/>
                  </a:spcAft>
                </a:pPr>
                <a:endParaRPr b="1">
                  <a:solidFill>
                    <a:srgbClr val="000000"/>
                  </a:solidFill>
                </a:endParaRPr>
              </a:p>
            </p:txBody>
          </p:sp>
          <p:sp>
            <p:nvSpPr>
              <p:cNvPr id="119" name="Line 89"/>
              <p:cNvSpPr/>
              <p:nvPr/>
            </p:nvSpPr>
            <p:spPr>
              <a:xfrm>
                <a:off x="3662" y="1551"/>
                <a:ext cx="45" cy="0"/>
              </a:xfrm>
              <a:prstGeom prst="line">
                <a:avLst/>
              </a:prstGeom>
              <a:ln w="9525" cap="flat" cmpd="sng">
                <a:solidFill>
                  <a:schemeClr val="tx1"/>
                </a:solidFill>
                <a:prstDash val="solid"/>
                <a:round/>
                <a:headEnd type="none" w="med" len="med"/>
                <a:tailEnd type="none" w="med" len="med"/>
              </a:ln>
            </p:spPr>
            <p:txBody>
              <a:bodyPr/>
              <a:lstStyle/>
              <a:p>
                <a:pPr fontAlgn="base">
                  <a:spcBef>
                    <a:spcPct val="0"/>
                  </a:spcBef>
                  <a:spcAft>
                    <a:spcPct val="0"/>
                  </a:spcAft>
                </a:pPr>
                <a:endParaRPr b="1">
                  <a:solidFill>
                    <a:srgbClr val="000000"/>
                  </a:solidFill>
                </a:endParaRPr>
              </a:p>
            </p:txBody>
          </p:sp>
          <p:sp>
            <p:nvSpPr>
              <p:cNvPr id="120" name="Line 90"/>
              <p:cNvSpPr/>
              <p:nvPr/>
            </p:nvSpPr>
            <p:spPr>
              <a:xfrm>
                <a:off x="3707" y="1415"/>
                <a:ext cx="45" cy="0"/>
              </a:xfrm>
              <a:prstGeom prst="line">
                <a:avLst/>
              </a:prstGeom>
              <a:ln w="9525" cap="flat" cmpd="sng">
                <a:solidFill>
                  <a:schemeClr val="tx1"/>
                </a:solidFill>
                <a:prstDash val="solid"/>
                <a:round/>
                <a:headEnd type="none" w="med" len="med"/>
                <a:tailEnd type="none" w="med" len="med"/>
              </a:ln>
            </p:spPr>
            <p:txBody>
              <a:bodyPr/>
              <a:lstStyle/>
              <a:p>
                <a:pPr fontAlgn="base">
                  <a:spcBef>
                    <a:spcPct val="0"/>
                  </a:spcBef>
                  <a:spcAft>
                    <a:spcPct val="0"/>
                  </a:spcAft>
                </a:pPr>
                <a:endParaRPr b="1">
                  <a:solidFill>
                    <a:srgbClr val="000000"/>
                  </a:solidFill>
                </a:endParaRPr>
              </a:p>
            </p:txBody>
          </p:sp>
          <p:sp>
            <p:nvSpPr>
              <p:cNvPr id="121" name="Oval 91"/>
              <p:cNvSpPr/>
              <p:nvPr/>
            </p:nvSpPr>
            <p:spPr>
              <a:xfrm>
                <a:off x="3480" y="2004"/>
                <a:ext cx="136" cy="181"/>
              </a:xfrm>
              <a:prstGeom prst="ellipse">
                <a:avLst/>
              </a:prstGeom>
              <a:solidFill>
                <a:srgbClr val="33CC33"/>
              </a:solidFill>
              <a:ln w="9525" cap="flat" cmpd="sng">
                <a:solidFill>
                  <a:schemeClr val="tx1"/>
                </a:solidFill>
                <a:prstDash val="solid"/>
                <a:round/>
                <a:headEnd type="none" w="med" len="med"/>
                <a:tailEnd type="none" w="med" len="med"/>
              </a:ln>
            </p:spPr>
            <p:txBody>
              <a:bodyPr wrap="none" anchor="ctr"/>
              <a:lstStyle/>
              <a:p>
                <a:pPr algn="ctr" fontAlgn="base">
                  <a:spcBef>
                    <a:spcPct val="0"/>
                  </a:spcBef>
                  <a:spcAft>
                    <a:spcPct val="0"/>
                  </a:spcAft>
                </a:pPr>
                <a:r>
                  <a:rPr lang="en-US" altLang="zh-CN" sz="1000" b="1">
                    <a:solidFill>
                      <a:srgbClr val="000000"/>
                    </a:solidFill>
                    <a:latin typeface="Verdana" panose="020B0604030504040204" pitchFamily="34" charset="0"/>
                  </a:rPr>
                  <a:t>-3</a:t>
                </a:r>
                <a:endParaRPr lang="en-US" altLang="zh-CN" sz="1000" b="1">
                  <a:solidFill>
                    <a:srgbClr val="000000"/>
                  </a:solidFill>
                  <a:latin typeface="Verdana" panose="020B0604030504040204" pitchFamily="34" charset="0"/>
                </a:endParaRPr>
              </a:p>
            </p:txBody>
          </p:sp>
          <p:sp>
            <p:nvSpPr>
              <p:cNvPr id="122" name="Oval 92"/>
              <p:cNvSpPr/>
              <p:nvPr/>
            </p:nvSpPr>
            <p:spPr>
              <a:xfrm>
                <a:off x="3526" y="1868"/>
                <a:ext cx="136" cy="181"/>
              </a:xfrm>
              <a:prstGeom prst="ellipse">
                <a:avLst/>
              </a:prstGeom>
              <a:solidFill>
                <a:srgbClr val="33CC33"/>
              </a:solidFill>
              <a:ln w="9525" cap="flat" cmpd="sng">
                <a:solidFill>
                  <a:schemeClr val="tx1"/>
                </a:solidFill>
                <a:prstDash val="solid"/>
                <a:round/>
                <a:headEnd type="none" w="med" len="med"/>
                <a:tailEnd type="none" w="med" len="med"/>
              </a:ln>
            </p:spPr>
            <p:txBody>
              <a:bodyPr wrap="none" anchor="ctr"/>
              <a:lstStyle/>
              <a:p>
                <a:pPr algn="ctr" fontAlgn="base">
                  <a:spcBef>
                    <a:spcPct val="0"/>
                  </a:spcBef>
                  <a:spcAft>
                    <a:spcPct val="0"/>
                  </a:spcAft>
                </a:pPr>
                <a:r>
                  <a:rPr lang="en-US" altLang="zh-CN" sz="1000" b="1">
                    <a:solidFill>
                      <a:srgbClr val="000000"/>
                    </a:solidFill>
                    <a:latin typeface="Verdana" panose="020B0604030504040204" pitchFamily="34" charset="0"/>
                  </a:rPr>
                  <a:t>0</a:t>
                </a:r>
                <a:endParaRPr lang="en-US" altLang="zh-CN" sz="1000" b="1">
                  <a:solidFill>
                    <a:srgbClr val="000000"/>
                  </a:solidFill>
                  <a:latin typeface="Verdana" panose="020B0604030504040204" pitchFamily="34" charset="0"/>
                </a:endParaRPr>
              </a:p>
            </p:txBody>
          </p:sp>
          <p:sp>
            <p:nvSpPr>
              <p:cNvPr id="123" name="Oval 93"/>
              <p:cNvSpPr/>
              <p:nvPr/>
            </p:nvSpPr>
            <p:spPr>
              <a:xfrm>
                <a:off x="3616" y="1732"/>
                <a:ext cx="136" cy="181"/>
              </a:xfrm>
              <a:prstGeom prst="ellipse">
                <a:avLst/>
              </a:prstGeom>
              <a:solidFill>
                <a:srgbClr val="33CC33"/>
              </a:solidFill>
              <a:ln w="9525" cap="flat" cmpd="sng">
                <a:solidFill>
                  <a:schemeClr val="tx1"/>
                </a:solidFill>
                <a:prstDash val="solid"/>
                <a:round/>
                <a:headEnd type="none" w="med" len="med"/>
                <a:tailEnd type="none" w="med" len="med"/>
              </a:ln>
            </p:spPr>
            <p:txBody>
              <a:bodyPr wrap="none" anchor="ctr"/>
              <a:lstStyle/>
              <a:p>
                <a:pPr algn="ctr" fontAlgn="base">
                  <a:spcBef>
                    <a:spcPct val="0"/>
                  </a:spcBef>
                  <a:spcAft>
                    <a:spcPct val="0"/>
                  </a:spcAft>
                </a:pPr>
                <a:r>
                  <a:rPr lang="en-US" altLang="zh-CN" sz="1000" b="1">
                    <a:solidFill>
                      <a:srgbClr val="000000"/>
                    </a:solidFill>
                    <a:latin typeface="Verdana" panose="020B0604030504040204" pitchFamily="34" charset="0"/>
                  </a:rPr>
                  <a:t>+1</a:t>
                </a:r>
                <a:endParaRPr lang="en-US" altLang="zh-CN" sz="1000" b="1">
                  <a:solidFill>
                    <a:srgbClr val="000000"/>
                  </a:solidFill>
                  <a:latin typeface="Verdana" panose="020B0604030504040204" pitchFamily="34" charset="0"/>
                </a:endParaRPr>
              </a:p>
            </p:txBody>
          </p:sp>
          <p:sp>
            <p:nvSpPr>
              <p:cNvPr id="124" name="Oval 94"/>
              <p:cNvSpPr/>
              <p:nvPr/>
            </p:nvSpPr>
            <p:spPr>
              <a:xfrm>
                <a:off x="3662" y="1596"/>
                <a:ext cx="136" cy="181"/>
              </a:xfrm>
              <a:prstGeom prst="ellipse">
                <a:avLst/>
              </a:prstGeom>
              <a:solidFill>
                <a:srgbClr val="33CC33"/>
              </a:solidFill>
              <a:ln w="9525" cap="flat" cmpd="sng">
                <a:solidFill>
                  <a:schemeClr val="tx1"/>
                </a:solidFill>
                <a:prstDash val="solid"/>
                <a:round/>
                <a:headEnd type="none" w="med" len="med"/>
                <a:tailEnd type="none" w="med" len="med"/>
              </a:ln>
            </p:spPr>
            <p:txBody>
              <a:bodyPr wrap="none" anchor="ctr"/>
              <a:lstStyle/>
              <a:p>
                <a:pPr algn="ctr" fontAlgn="base">
                  <a:spcBef>
                    <a:spcPct val="0"/>
                  </a:spcBef>
                  <a:spcAft>
                    <a:spcPct val="0"/>
                  </a:spcAft>
                </a:pPr>
                <a:r>
                  <a:rPr lang="en-US" altLang="zh-CN" sz="1000" b="1">
                    <a:solidFill>
                      <a:srgbClr val="000000"/>
                    </a:solidFill>
                    <a:latin typeface="Verdana" panose="020B0604030504040204" pitchFamily="34" charset="0"/>
                  </a:rPr>
                  <a:t>+2</a:t>
                </a:r>
                <a:endParaRPr lang="en-US" altLang="zh-CN" sz="1000" b="1">
                  <a:solidFill>
                    <a:srgbClr val="000000"/>
                  </a:solidFill>
                  <a:latin typeface="Verdana" panose="020B0604030504040204" pitchFamily="34" charset="0"/>
                </a:endParaRPr>
              </a:p>
            </p:txBody>
          </p:sp>
          <p:sp>
            <p:nvSpPr>
              <p:cNvPr id="125" name="Oval 95"/>
              <p:cNvSpPr/>
              <p:nvPr/>
            </p:nvSpPr>
            <p:spPr>
              <a:xfrm>
                <a:off x="3707" y="1460"/>
                <a:ext cx="136" cy="181"/>
              </a:xfrm>
              <a:prstGeom prst="ellipse">
                <a:avLst/>
              </a:prstGeom>
              <a:solidFill>
                <a:srgbClr val="33CC33"/>
              </a:solidFill>
              <a:ln w="9525" cap="flat" cmpd="sng">
                <a:solidFill>
                  <a:schemeClr val="tx1"/>
                </a:solidFill>
                <a:prstDash val="solid"/>
                <a:round/>
                <a:headEnd type="none" w="med" len="med"/>
                <a:tailEnd type="none" w="med" len="med"/>
              </a:ln>
            </p:spPr>
            <p:txBody>
              <a:bodyPr wrap="none" anchor="ctr"/>
              <a:lstStyle/>
              <a:p>
                <a:pPr algn="ctr" fontAlgn="base">
                  <a:spcBef>
                    <a:spcPct val="0"/>
                  </a:spcBef>
                  <a:spcAft>
                    <a:spcPct val="0"/>
                  </a:spcAft>
                </a:pPr>
                <a:r>
                  <a:rPr lang="en-US" altLang="zh-CN" sz="1000" b="1">
                    <a:solidFill>
                      <a:srgbClr val="000000"/>
                    </a:solidFill>
                    <a:latin typeface="Verdana" panose="020B0604030504040204" pitchFamily="34" charset="0"/>
                  </a:rPr>
                  <a:t>+3</a:t>
                </a:r>
                <a:endParaRPr lang="en-US" altLang="zh-CN" sz="1000" b="1">
                  <a:solidFill>
                    <a:srgbClr val="000000"/>
                  </a:solidFill>
                  <a:latin typeface="Verdana" panose="020B0604030504040204" pitchFamily="34" charset="0"/>
                </a:endParaRPr>
              </a:p>
            </p:txBody>
          </p:sp>
          <p:sp>
            <p:nvSpPr>
              <p:cNvPr id="126" name="Oval 96"/>
              <p:cNvSpPr/>
              <p:nvPr/>
            </p:nvSpPr>
            <p:spPr>
              <a:xfrm>
                <a:off x="3752" y="1324"/>
                <a:ext cx="136" cy="181"/>
              </a:xfrm>
              <a:prstGeom prst="ellipse">
                <a:avLst/>
              </a:prstGeom>
              <a:solidFill>
                <a:srgbClr val="33CC33"/>
              </a:solidFill>
              <a:ln w="9525" cap="flat" cmpd="sng">
                <a:solidFill>
                  <a:schemeClr val="tx1"/>
                </a:solidFill>
                <a:prstDash val="solid"/>
                <a:round/>
                <a:headEnd type="none" w="med" len="med"/>
                <a:tailEnd type="none" w="med" len="med"/>
              </a:ln>
            </p:spPr>
            <p:txBody>
              <a:bodyPr wrap="none" anchor="ctr"/>
              <a:lstStyle/>
              <a:p>
                <a:pPr algn="ctr" fontAlgn="base">
                  <a:spcBef>
                    <a:spcPct val="0"/>
                  </a:spcBef>
                  <a:spcAft>
                    <a:spcPct val="0"/>
                  </a:spcAft>
                </a:pPr>
                <a:r>
                  <a:rPr lang="en-US" altLang="zh-CN" sz="1000" b="1">
                    <a:solidFill>
                      <a:srgbClr val="000000"/>
                    </a:solidFill>
                    <a:latin typeface="Verdana" panose="020B0604030504040204" pitchFamily="34" charset="0"/>
                  </a:rPr>
                  <a:t>+4</a:t>
                </a:r>
                <a:endParaRPr lang="en-US" altLang="zh-CN" sz="1000" b="1">
                  <a:solidFill>
                    <a:srgbClr val="000000"/>
                  </a:solidFill>
                  <a:latin typeface="Verdana" panose="020B0604030504040204" pitchFamily="34" charset="0"/>
                </a:endParaRPr>
              </a:p>
            </p:txBody>
          </p:sp>
          <p:sp>
            <p:nvSpPr>
              <p:cNvPr id="127" name="Oval 97"/>
              <p:cNvSpPr/>
              <p:nvPr/>
            </p:nvSpPr>
            <p:spPr>
              <a:xfrm>
                <a:off x="3798" y="1188"/>
                <a:ext cx="136" cy="181"/>
              </a:xfrm>
              <a:prstGeom prst="ellipse">
                <a:avLst/>
              </a:prstGeom>
              <a:solidFill>
                <a:srgbClr val="33CC33"/>
              </a:solidFill>
              <a:ln w="9525" cap="flat" cmpd="sng">
                <a:solidFill>
                  <a:schemeClr val="tx1"/>
                </a:solidFill>
                <a:prstDash val="solid"/>
                <a:round/>
                <a:headEnd type="none" w="med" len="med"/>
                <a:tailEnd type="none" w="med" len="med"/>
              </a:ln>
            </p:spPr>
            <p:txBody>
              <a:bodyPr wrap="none" anchor="ctr"/>
              <a:lstStyle/>
              <a:p>
                <a:pPr algn="ctr" fontAlgn="base">
                  <a:spcBef>
                    <a:spcPct val="0"/>
                  </a:spcBef>
                  <a:spcAft>
                    <a:spcPct val="0"/>
                  </a:spcAft>
                </a:pPr>
                <a:r>
                  <a:rPr lang="en-US" altLang="zh-CN" sz="1000" b="1">
                    <a:solidFill>
                      <a:srgbClr val="FF0000"/>
                    </a:solidFill>
                    <a:latin typeface="Verdana" panose="020B0604030504040204" pitchFamily="34" charset="0"/>
                  </a:rPr>
                  <a:t>+5</a:t>
                </a:r>
                <a:endParaRPr lang="en-US" altLang="zh-CN" sz="1000" b="1">
                  <a:solidFill>
                    <a:srgbClr val="FF0000"/>
                  </a:solidFill>
                  <a:latin typeface="Verdana" panose="020B0604030504040204" pitchFamily="34" charset="0"/>
                </a:endParaRPr>
              </a:p>
            </p:txBody>
          </p:sp>
          <p:sp>
            <p:nvSpPr>
              <p:cNvPr id="128" name="Line 98"/>
              <p:cNvSpPr/>
              <p:nvPr/>
            </p:nvSpPr>
            <p:spPr>
              <a:xfrm>
                <a:off x="3753" y="2005"/>
                <a:ext cx="45" cy="0"/>
              </a:xfrm>
              <a:prstGeom prst="line">
                <a:avLst/>
              </a:prstGeom>
              <a:ln w="9525" cap="flat" cmpd="sng">
                <a:solidFill>
                  <a:schemeClr val="tx1"/>
                </a:solidFill>
                <a:prstDash val="solid"/>
                <a:round/>
                <a:headEnd type="none" w="med" len="med"/>
                <a:tailEnd type="none" w="med" len="med"/>
              </a:ln>
            </p:spPr>
            <p:txBody>
              <a:bodyPr/>
              <a:lstStyle/>
              <a:p>
                <a:pPr fontAlgn="base">
                  <a:spcBef>
                    <a:spcPct val="0"/>
                  </a:spcBef>
                  <a:spcAft>
                    <a:spcPct val="0"/>
                  </a:spcAft>
                </a:pPr>
                <a:endParaRPr b="1">
                  <a:solidFill>
                    <a:srgbClr val="000000"/>
                  </a:solidFill>
                </a:endParaRPr>
              </a:p>
            </p:txBody>
          </p:sp>
          <p:sp>
            <p:nvSpPr>
              <p:cNvPr id="129" name="Line 99"/>
              <p:cNvSpPr/>
              <p:nvPr/>
            </p:nvSpPr>
            <p:spPr>
              <a:xfrm>
                <a:off x="4070" y="1506"/>
                <a:ext cx="45" cy="0"/>
              </a:xfrm>
              <a:prstGeom prst="line">
                <a:avLst/>
              </a:prstGeom>
              <a:ln w="9525" cap="flat" cmpd="sng">
                <a:solidFill>
                  <a:schemeClr val="tx1"/>
                </a:solidFill>
                <a:prstDash val="solid"/>
                <a:round/>
                <a:headEnd type="none" w="med" len="med"/>
                <a:tailEnd type="none" w="med" len="med"/>
              </a:ln>
            </p:spPr>
            <p:txBody>
              <a:bodyPr/>
              <a:lstStyle/>
              <a:p>
                <a:pPr fontAlgn="base">
                  <a:spcBef>
                    <a:spcPct val="0"/>
                  </a:spcBef>
                  <a:spcAft>
                    <a:spcPct val="0"/>
                  </a:spcAft>
                </a:pPr>
                <a:endParaRPr b="1">
                  <a:solidFill>
                    <a:srgbClr val="000000"/>
                  </a:solidFill>
                </a:endParaRPr>
              </a:p>
            </p:txBody>
          </p:sp>
          <p:sp>
            <p:nvSpPr>
              <p:cNvPr id="130" name="Line 100"/>
              <p:cNvSpPr/>
              <p:nvPr/>
            </p:nvSpPr>
            <p:spPr>
              <a:xfrm>
                <a:off x="3934" y="1778"/>
                <a:ext cx="45" cy="0"/>
              </a:xfrm>
              <a:prstGeom prst="line">
                <a:avLst/>
              </a:prstGeom>
              <a:ln w="9525" cap="flat" cmpd="sng">
                <a:solidFill>
                  <a:schemeClr val="tx1"/>
                </a:solidFill>
                <a:prstDash val="solid"/>
                <a:round/>
                <a:headEnd type="none" w="med" len="med"/>
                <a:tailEnd type="none" w="med" len="med"/>
              </a:ln>
            </p:spPr>
            <p:txBody>
              <a:bodyPr/>
              <a:lstStyle/>
              <a:p>
                <a:pPr fontAlgn="base">
                  <a:spcBef>
                    <a:spcPct val="0"/>
                  </a:spcBef>
                  <a:spcAft>
                    <a:spcPct val="0"/>
                  </a:spcAft>
                </a:pPr>
                <a:endParaRPr b="1">
                  <a:solidFill>
                    <a:srgbClr val="000000"/>
                  </a:solidFill>
                </a:endParaRPr>
              </a:p>
            </p:txBody>
          </p:sp>
          <p:sp>
            <p:nvSpPr>
              <p:cNvPr id="131" name="Oval 101"/>
              <p:cNvSpPr/>
              <p:nvPr/>
            </p:nvSpPr>
            <p:spPr>
              <a:xfrm>
                <a:off x="3616" y="2186"/>
                <a:ext cx="136" cy="181"/>
              </a:xfrm>
              <a:prstGeom prst="ellipse">
                <a:avLst/>
              </a:prstGeom>
              <a:solidFill>
                <a:srgbClr val="33CC33"/>
              </a:solidFill>
              <a:ln w="9525" cap="flat" cmpd="sng">
                <a:solidFill>
                  <a:schemeClr val="tx1"/>
                </a:solidFill>
                <a:prstDash val="solid"/>
                <a:round/>
                <a:headEnd type="none" w="med" len="med"/>
                <a:tailEnd type="none" w="med" len="med"/>
              </a:ln>
            </p:spPr>
            <p:txBody>
              <a:bodyPr wrap="none" anchor="ctr"/>
              <a:lstStyle/>
              <a:p>
                <a:pPr algn="ctr" fontAlgn="base">
                  <a:spcBef>
                    <a:spcPct val="0"/>
                  </a:spcBef>
                  <a:spcAft>
                    <a:spcPct val="0"/>
                  </a:spcAft>
                </a:pPr>
                <a:r>
                  <a:rPr lang="en-US" altLang="zh-CN" sz="1000" b="1">
                    <a:solidFill>
                      <a:srgbClr val="000000"/>
                    </a:solidFill>
                    <a:latin typeface="Verdana" panose="020B0604030504040204" pitchFamily="34" charset="0"/>
                  </a:rPr>
                  <a:t>-2</a:t>
                </a:r>
                <a:endParaRPr lang="en-US" altLang="zh-CN" sz="1000" b="1">
                  <a:solidFill>
                    <a:srgbClr val="000000"/>
                  </a:solidFill>
                  <a:latin typeface="Verdana" panose="020B0604030504040204" pitchFamily="34" charset="0"/>
                </a:endParaRPr>
              </a:p>
            </p:txBody>
          </p:sp>
          <p:sp>
            <p:nvSpPr>
              <p:cNvPr id="132" name="Oval 102"/>
              <p:cNvSpPr/>
              <p:nvPr/>
            </p:nvSpPr>
            <p:spPr>
              <a:xfrm>
                <a:off x="3798" y="1914"/>
                <a:ext cx="136" cy="181"/>
              </a:xfrm>
              <a:prstGeom prst="ellipse">
                <a:avLst/>
              </a:prstGeom>
              <a:solidFill>
                <a:srgbClr val="33CC33"/>
              </a:solidFill>
              <a:ln w="9525" cap="flat" cmpd="sng">
                <a:solidFill>
                  <a:schemeClr val="tx1"/>
                </a:solidFill>
                <a:prstDash val="solid"/>
                <a:round/>
                <a:headEnd type="none" w="med" len="med"/>
                <a:tailEnd type="none" w="med" len="med"/>
              </a:ln>
            </p:spPr>
            <p:txBody>
              <a:bodyPr wrap="none" anchor="ctr"/>
              <a:lstStyle/>
              <a:p>
                <a:pPr algn="ctr" fontAlgn="base">
                  <a:spcBef>
                    <a:spcPct val="0"/>
                  </a:spcBef>
                  <a:spcAft>
                    <a:spcPct val="0"/>
                  </a:spcAft>
                </a:pPr>
                <a:r>
                  <a:rPr lang="en-US" altLang="zh-CN" sz="1000" b="1">
                    <a:solidFill>
                      <a:srgbClr val="000000"/>
                    </a:solidFill>
                    <a:latin typeface="Verdana" panose="020B0604030504040204" pitchFamily="34" charset="0"/>
                  </a:rPr>
                  <a:t>0</a:t>
                </a:r>
                <a:endParaRPr lang="en-US" altLang="zh-CN" sz="1000" b="1">
                  <a:solidFill>
                    <a:srgbClr val="000000"/>
                  </a:solidFill>
                  <a:latin typeface="Verdana" panose="020B0604030504040204" pitchFamily="34" charset="0"/>
                </a:endParaRPr>
              </a:p>
            </p:txBody>
          </p:sp>
          <p:sp>
            <p:nvSpPr>
              <p:cNvPr id="133" name="Oval 103"/>
              <p:cNvSpPr/>
              <p:nvPr/>
            </p:nvSpPr>
            <p:spPr>
              <a:xfrm>
                <a:off x="3979" y="1687"/>
                <a:ext cx="136" cy="181"/>
              </a:xfrm>
              <a:prstGeom prst="ellipse">
                <a:avLst/>
              </a:prstGeom>
              <a:solidFill>
                <a:srgbClr val="33CC33"/>
              </a:solidFill>
              <a:ln w="9525" cap="flat" cmpd="sng">
                <a:solidFill>
                  <a:schemeClr val="tx1"/>
                </a:solidFill>
                <a:prstDash val="solid"/>
                <a:round/>
                <a:headEnd type="none" w="med" len="med"/>
                <a:tailEnd type="none" w="med" len="med"/>
              </a:ln>
            </p:spPr>
            <p:txBody>
              <a:bodyPr wrap="none" anchor="ctr"/>
              <a:lstStyle/>
              <a:p>
                <a:pPr algn="ctr" fontAlgn="base">
                  <a:spcBef>
                    <a:spcPct val="0"/>
                  </a:spcBef>
                  <a:spcAft>
                    <a:spcPct val="0"/>
                  </a:spcAft>
                </a:pPr>
                <a:r>
                  <a:rPr lang="en-US" altLang="zh-CN" sz="1000" b="1">
                    <a:solidFill>
                      <a:srgbClr val="000000"/>
                    </a:solidFill>
                    <a:latin typeface="Verdana" panose="020B0604030504040204" pitchFamily="34" charset="0"/>
                  </a:rPr>
                  <a:t>+4</a:t>
                </a:r>
                <a:endParaRPr lang="en-US" altLang="zh-CN" sz="1000" b="1">
                  <a:solidFill>
                    <a:srgbClr val="000000"/>
                  </a:solidFill>
                  <a:latin typeface="Verdana" panose="020B0604030504040204" pitchFamily="34" charset="0"/>
                </a:endParaRPr>
              </a:p>
            </p:txBody>
          </p:sp>
          <p:sp>
            <p:nvSpPr>
              <p:cNvPr id="134" name="Oval 104"/>
              <p:cNvSpPr/>
              <p:nvPr/>
            </p:nvSpPr>
            <p:spPr>
              <a:xfrm>
                <a:off x="4115" y="1415"/>
                <a:ext cx="136" cy="181"/>
              </a:xfrm>
              <a:prstGeom prst="ellipse">
                <a:avLst/>
              </a:prstGeom>
              <a:solidFill>
                <a:srgbClr val="33CC33"/>
              </a:solidFill>
              <a:ln w="9525" cap="flat" cmpd="sng">
                <a:solidFill>
                  <a:schemeClr val="tx1"/>
                </a:solidFill>
                <a:prstDash val="solid"/>
                <a:round/>
                <a:headEnd type="none" w="med" len="med"/>
                <a:tailEnd type="none" w="med" len="med"/>
              </a:ln>
            </p:spPr>
            <p:txBody>
              <a:bodyPr wrap="none" anchor="ctr"/>
              <a:lstStyle/>
              <a:p>
                <a:pPr algn="ctr" fontAlgn="base">
                  <a:spcBef>
                    <a:spcPct val="0"/>
                  </a:spcBef>
                  <a:spcAft>
                    <a:spcPct val="0"/>
                  </a:spcAft>
                </a:pPr>
                <a:r>
                  <a:rPr lang="en-US" altLang="zh-CN" sz="1000" b="1">
                    <a:solidFill>
                      <a:srgbClr val="FF0000"/>
                    </a:solidFill>
                    <a:latin typeface="Verdana" panose="020B0604030504040204" pitchFamily="34" charset="0"/>
                  </a:rPr>
                  <a:t>+6</a:t>
                </a:r>
                <a:endParaRPr lang="en-US" altLang="zh-CN" sz="1000" b="1">
                  <a:solidFill>
                    <a:srgbClr val="FF0000"/>
                  </a:solidFill>
                  <a:latin typeface="Verdana" panose="020B0604030504040204" pitchFamily="34" charset="0"/>
                </a:endParaRPr>
              </a:p>
            </p:txBody>
          </p:sp>
          <p:sp>
            <p:nvSpPr>
              <p:cNvPr id="135" name="Line 105"/>
              <p:cNvSpPr/>
              <p:nvPr/>
            </p:nvSpPr>
            <p:spPr>
              <a:xfrm flipV="1">
                <a:off x="3571" y="1506"/>
                <a:ext cx="499" cy="816"/>
              </a:xfrm>
              <a:prstGeom prst="line">
                <a:avLst/>
              </a:prstGeom>
              <a:ln w="9525" cap="flat" cmpd="sng">
                <a:solidFill>
                  <a:schemeClr val="tx1"/>
                </a:solidFill>
                <a:prstDash val="solid"/>
                <a:round/>
                <a:headEnd type="none" w="med" len="med"/>
                <a:tailEnd type="none" w="med" len="med"/>
              </a:ln>
            </p:spPr>
            <p:txBody>
              <a:bodyPr/>
              <a:lstStyle/>
              <a:p>
                <a:pPr fontAlgn="base">
                  <a:spcBef>
                    <a:spcPct val="0"/>
                  </a:spcBef>
                  <a:spcAft>
                    <a:spcPct val="0"/>
                  </a:spcAft>
                </a:pPr>
                <a:endParaRPr b="1">
                  <a:solidFill>
                    <a:srgbClr val="000000"/>
                  </a:solidFill>
                </a:endParaRPr>
              </a:p>
            </p:txBody>
          </p:sp>
          <p:sp>
            <p:nvSpPr>
              <p:cNvPr id="136" name="Line 106"/>
              <p:cNvSpPr/>
              <p:nvPr/>
            </p:nvSpPr>
            <p:spPr>
              <a:xfrm>
                <a:off x="3843" y="2322"/>
                <a:ext cx="45" cy="0"/>
              </a:xfrm>
              <a:prstGeom prst="line">
                <a:avLst/>
              </a:prstGeom>
              <a:ln w="9525" cap="flat" cmpd="sng">
                <a:solidFill>
                  <a:schemeClr val="tx1"/>
                </a:solidFill>
                <a:prstDash val="solid"/>
                <a:round/>
                <a:headEnd type="none" w="med" len="med"/>
                <a:tailEnd type="none" w="med" len="med"/>
              </a:ln>
            </p:spPr>
            <p:txBody>
              <a:bodyPr/>
              <a:lstStyle/>
              <a:p>
                <a:pPr fontAlgn="base">
                  <a:spcBef>
                    <a:spcPct val="0"/>
                  </a:spcBef>
                  <a:spcAft>
                    <a:spcPct val="0"/>
                  </a:spcAft>
                </a:pPr>
                <a:endParaRPr b="1">
                  <a:solidFill>
                    <a:srgbClr val="000000"/>
                  </a:solidFill>
                </a:endParaRPr>
              </a:p>
            </p:txBody>
          </p:sp>
          <p:sp>
            <p:nvSpPr>
              <p:cNvPr id="137" name="Line 107"/>
              <p:cNvSpPr/>
              <p:nvPr/>
            </p:nvSpPr>
            <p:spPr>
              <a:xfrm>
                <a:off x="4025" y="2097"/>
                <a:ext cx="45" cy="0"/>
              </a:xfrm>
              <a:prstGeom prst="line">
                <a:avLst/>
              </a:prstGeom>
              <a:ln w="9525" cap="flat" cmpd="sng">
                <a:solidFill>
                  <a:schemeClr val="tx1"/>
                </a:solidFill>
                <a:prstDash val="solid"/>
                <a:round/>
                <a:headEnd type="none" w="med" len="med"/>
                <a:tailEnd type="none" w="med" len="med"/>
              </a:ln>
            </p:spPr>
            <p:txBody>
              <a:bodyPr/>
              <a:lstStyle/>
              <a:p>
                <a:pPr fontAlgn="base">
                  <a:spcBef>
                    <a:spcPct val="0"/>
                  </a:spcBef>
                  <a:spcAft>
                    <a:spcPct val="0"/>
                  </a:spcAft>
                </a:pPr>
                <a:endParaRPr b="1">
                  <a:solidFill>
                    <a:srgbClr val="000000"/>
                  </a:solidFill>
                </a:endParaRPr>
              </a:p>
            </p:txBody>
          </p:sp>
          <p:sp>
            <p:nvSpPr>
              <p:cNvPr id="138" name="Line 108"/>
              <p:cNvSpPr/>
              <p:nvPr/>
            </p:nvSpPr>
            <p:spPr>
              <a:xfrm>
                <a:off x="3979" y="2187"/>
                <a:ext cx="45" cy="0"/>
              </a:xfrm>
              <a:prstGeom prst="line">
                <a:avLst/>
              </a:prstGeom>
              <a:ln w="9525" cap="flat" cmpd="sng">
                <a:solidFill>
                  <a:schemeClr val="tx1"/>
                </a:solidFill>
                <a:prstDash val="solid"/>
                <a:round/>
                <a:headEnd type="none" w="med" len="med"/>
                <a:tailEnd type="none" w="med" len="med"/>
              </a:ln>
            </p:spPr>
            <p:txBody>
              <a:bodyPr/>
              <a:lstStyle/>
              <a:p>
                <a:pPr fontAlgn="base">
                  <a:spcBef>
                    <a:spcPct val="0"/>
                  </a:spcBef>
                  <a:spcAft>
                    <a:spcPct val="0"/>
                  </a:spcAft>
                </a:pPr>
                <a:endParaRPr b="1">
                  <a:solidFill>
                    <a:srgbClr val="000000"/>
                  </a:solidFill>
                </a:endParaRPr>
              </a:p>
            </p:txBody>
          </p:sp>
          <p:sp>
            <p:nvSpPr>
              <p:cNvPr id="139" name="Oval 109"/>
              <p:cNvSpPr/>
              <p:nvPr/>
            </p:nvSpPr>
            <p:spPr>
              <a:xfrm>
                <a:off x="3707" y="2367"/>
                <a:ext cx="136" cy="181"/>
              </a:xfrm>
              <a:prstGeom prst="ellipse">
                <a:avLst/>
              </a:prstGeom>
              <a:solidFill>
                <a:srgbClr val="33CC33"/>
              </a:solidFill>
              <a:ln w="9525" cap="flat" cmpd="sng">
                <a:solidFill>
                  <a:schemeClr val="tx1"/>
                </a:solidFill>
                <a:prstDash val="solid"/>
                <a:round/>
                <a:headEnd type="none" w="med" len="med"/>
                <a:tailEnd type="none" w="med" len="med"/>
              </a:ln>
            </p:spPr>
            <p:txBody>
              <a:bodyPr wrap="none" anchor="ctr"/>
              <a:lstStyle/>
              <a:p>
                <a:pPr algn="ctr" fontAlgn="base">
                  <a:spcBef>
                    <a:spcPct val="0"/>
                  </a:spcBef>
                  <a:spcAft>
                    <a:spcPct val="0"/>
                  </a:spcAft>
                </a:pPr>
                <a:r>
                  <a:rPr lang="en-US" altLang="zh-CN" sz="1000" b="1">
                    <a:solidFill>
                      <a:srgbClr val="000000"/>
                    </a:solidFill>
                    <a:latin typeface="Verdana" panose="020B0604030504040204" pitchFamily="34" charset="0"/>
                  </a:rPr>
                  <a:t>-1</a:t>
                </a:r>
                <a:endParaRPr lang="en-US" altLang="zh-CN" sz="1000" b="1">
                  <a:solidFill>
                    <a:srgbClr val="000000"/>
                  </a:solidFill>
                  <a:latin typeface="Verdana" panose="020B0604030504040204" pitchFamily="34" charset="0"/>
                </a:endParaRPr>
              </a:p>
            </p:txBody>
          </p:sp>
          <p:sp>
            <p:nvSpPr>
              <p:cNvPr id="140" name="Oval 110"/>
              <p:cNvSpPr/>
              <p:nvPr/>
            </p:nvSpPr>
            <p:spPr>
              <a:xfrm>
                <a:off x="3888" y="2231"/>
                <a:ext cx="136" cy="181"/>
              </a:xfrm>
              <a:prstGeom prst="ellipse">
                <a:avLst/>
              </a:prstGeom>
              <a:solidFill>
                <a:srgbClr val="33CC33"/>
              </a:solidFill>
              <a:ln w="9525" cap="flat" cmpd="sng">
                <a:solidFill>
                  <a:schemeClr val="tx1"/>
                </a:solidFill>
                <a:prstDash val="solid"/>
                <a:round/>
                <a:headEnd type="none" w="med" len="med"/>
                <a:tailEnd type="none" w="med" len="med"/>
              </a:ln>
            </p:spPr>
            <p:txBody>
              <a:bodyPr wrap="none" anchor="ctr"/>
              <a:lstStyle/>
              <a:p>
                <a:pPr algn="ctr" fontAlgn="base">
                  <a:spcBef>
                    <a:spcPct val="0"/>
                  </a:spcBef>
                  <a:spcAft>
                    <a:spcPct val="0"/>
                  </a:spcAft>
                </a:pPr>
                <a:r>
                  <a:rPr lang="en-US" altLang="zh-CN" sz="1000" b="1">
                    <a:solidFill>
                      <a:srgbClr val="000000"/>
                    </a:solidFill>
                    <a:latin typeface="Verdana" panose="020B0604030504040204" pitchFamily="34" charset="0"/>
                  </a:rPr>
                  <a:t>0</a:t>
                </a:r>
                <a:endParaRPr lang="en-US" altLang="zh-CN" sz="1000" b="1">
                  <a:solidFill>
                    <a:srgbClr val="000000"/>
                  </a:solidFill>
                  <a:latin typeface="Verdana" panose="020B0604030504040204" pitchFamily="34" charset="0"/>
                </a:endParaRPr>
              </a:p>
            </p:txBody>
          </p:sp>
          <p:sp>
            <p:nvSpPr>
              <p:cNvPr id="141" name="Oval 111"/>
              <p:cNvSpPr/>
              <p:nvPr/>
            </p:nvSpPr>
            <p:spPr>
              <a:xfrm>
                <a:off x="4024" y="2096"/>
                <a:ext cx="136" cy="181"/>
              </a:xfrm>
              <a:prstGeom prst="ellipse">
                <a:avLst/>
              </a:prstGeom>
              <a:solidFill>
                <a:srgbClr val="33CC33"/>
              </a:solidFill>
              <a:ln w="9525" cap="flat" cmpd="sng">
                <a:solidFill>
                  <a:schemeClr val="tx1"/>
                </a:solidFill>
                <a:prstDash val="solid"/>
                <a:round/>
                <a:headEnd type="none" w="med" len="med"/>
                <a:tailEnd type="none" w="med" len="med"/>
              </a:ln>
            </p:spPr>
            <p:txBody>
              <a:bodyPr wrap="none" anchor="ctr"/>
              <a:lstStyle/>
              <a:p>
                <a:pPr algn="ctr" fontAlgn="base">
                  <a:spcBef>
                    <a:spcPct val="0"/>
                  </a:spcBef>
                  <a:spcAft>
                    <a:spcPct val="0"/>
                  </a:spcAft>
                </a:pPr>
                <a:r>
                  <a:rPr lang="en-US" altLang="zh-CN" sz="1000" b="1">
                    <a:solidFill>
                      <a:srgbClr val="000000"/>
                    </a:solidFill>
                    <a:latin typeface="Verdana" panose="020B0604030504040204" pitchFamily="34" charset="0"/>
                  </a:rPr>
                  <a:t>+1</a:t>
                </a:r>
                <a:endParaRPr lang="en-US" altLang="zh-CN" sz="1000" b="1">
                  <a:solidFill>
                    <a:srgbClr val="000000"/>
                  </a:solidFill>
                  <a:latin typeface="Verdana" panose="020B0604030504040204" pitchFamily="34" charset="0"/>
                </a:endParaRPr>
              </a:p>
            </p:txBody>
          </p:sp>
          <p:sp>
            <p:nvSpPr>
              <p:cNvPr id="142" name="Oval 112"/>
              <p:cNvSpPr/>
              <p:nvPr/>
            </p:nvSpPr>
            <p:spPr>
              <a:xfrm>
                <a:off x="4161" y="1914"/>
                <a:ext cx="136" cy="181"/>
              </a:xfrm>
              <a:prstGeom prst="ellipse">
                <a:avLst/>
              </a:prstGeom>
              <a:solidFill>
                <a:srgbClr val="33CC33"/>
              </a:solidFill>
              <a:ln w="9525" cap="flat" cmpd="sng">
                <a:solidFill>
                  <a:schemeClr val="tx1"/>
                </a:solidFill>
                <a:prstDash val="solid"/>
                <a:round/>
                <a:headEnd type="none" w="med" len="med"/>
                <a:tailEnd type="none" w="med" len="med"/>
              </a:ln>
            </p:spPr>
            <p:txBody>
              <a:bodyPr wrap="none" anchor="ctr"/>
              <a:lstStyle/>
              <a:p>
                <a:pPr algn="ctr" fontAlgn="base">
                  <a:spcBef>
                    <a:spcPct val="0"/>
                  </a:spcBef>
                  <a:spcAft>
                    <a:spcPct val="0"/>
                  </a:spcAft>
                </a:pPr>
                <a:r>
                  <a:rPr lang="en-US" altLang="zh-CN" sz="1000" b="1">
                    <a:solidFill>
                      <a:srgbClr val="000000"/>
                    </a:solidFill>
                    <a:latin typeface="Verdana" panose="020B0604030504040204" pitchFamily="34" charset="0"/>
                  </a:rPr>
                  <a:t>+3</a:t>
                </a:r>
                <a:endParaRPr lang="en-US" altLang="zh-CN" sz="1000" b="1">
                  <a:solidFill>
                    <a:srgbClr val="000000"/>
                  </a:solidFill>
                  <a:latin typeface="Verdana" panose="020B0604030504040204" pitchFamily="34" charset="0"/>
                </a:endParaRPr>
              </a:p>
            </p:txBody>
          </p:sp>
          <p:sp>
            <p:nvSpPr>
              <p:cNvPr id="143" name="Line 113"/>
              <p:cNvSpPr/>
              <p:nvPr/>
            </p:nvSpPr>
            <p:spPr>
              <a:xfrm flipV="1">
                <a:off x="3662" y="1687"/>
                <a:ext cx="771" cy="816"/>
              </a:xfrm>
              <a:prstGeom prst="line">
                <a:avLst/>
              </a:prstGeom>
              <a:ln w="9525" cap="flat" cmpd="sng">
                <a:solidFill>
                  <a:schemeClr val="tx1"/>
                </a:solidFill>
                <a:prstDash val="solid"/>
                <a:round/>
                <a:headEnd type="none" w="med" len="med"/>
                <a:tailEnd type="none" w="med" len="med"/>
              </a:ln>
            </p:spPr>
            <p:txBody>
              <a:bodyPr/>
              <a:lstStyle/>
              <a:p>
                <a:pPr fontAlgn="base">
                  <a:spcBef>
                    <a:spcPct val="0"/>
                  </a:spcBef>
                  <a:spcAft>
                    <a:spcPct val="0"/>
                  </a:spcAft>
                </a:pPr>
                <a:endParaRPr b="1">
                  <a:solidFill>
                    <a:srgbClr val="000000"/>
                  </a:solidFill>
                </a:endParaRPr>
              </a:p>
            </p:txBody>
          </p:sp>
          <p:sp>
            <p:nvSpPr>
              <p:cNvPr id="144" name="Oval 114"/>
              <p:cNvSpPr/>
              <p:nvPr/>
            </p:nvSpPr>
            <p:spPr>
              <a:xfrm>
                <a:off x="4297" y="1778"/>
                <a:ext cx="136" cy="181"/>
              </a:xfrm>
              <a:prstGeom prst="ellipse">
                <a:avLst/>
              </a:prstGeom>
              <a:solidFill>
                <a:srgbClr val="33CC33"/>
              </a:solidFill>
              <a:ln w="9525" cap="flat" cmpd="sng">
                <a:solidFill>
                  <a:schemeClr val="tx1"/>
                </a:solidFill>
                <a:prstDash val="solid"/>
                <a:round/>
                <a:headEnd type="none" w="med" len="med"/>
                <a:tailEnd type="none" w="med" len="med"/>
              </a:ln>
            </p:spPr>
            <p:txBody>
              <a:bodyPr wrap="none" anchor="ctr"/>
              <a:lstStyle/>
              <a:p>
                <a:pPr algn="ctr" fontAlgn="base">
                  <a:spcBef>
                    <a:spcPct val="0"/>
                  </a:spcBef>
                  <a:spcAft>
                    <a:spcPct val="0"/>
                  </a:spcAft>
                </a:pPr>
                <a:r>
                  <a:rPr lang="en-US" altLang="zh-CN" sz="1000" b="1">
                    <a:solidFill>
                      <a:srgbClr val="000000"/>
                    </a:solidFill>
                    <a:latin typeface="Verdana" panose="020B0604030504040204" pitchFamily="34" charset="0"/>
                  </a:rPr>
                  <a:t>+5</a:t>
                </a:r>
                <a:endParaRPr lang="en-US" altLang="zh-CN" sz="1000" b="1">
                  <a:solidFill>
                    <a:srgbClr val="000000"/>
                  </a:solidFill>
                  <a:latin typeface="Verdana" panose="020B0604030504040204" pitchFamily="34" charset="0"/>
                </a:endParaRPr>
              </a:p>
            </p:txBody>
          </p:sp>
          <p:sp>
            <p:nvSpPr>
              <p:cNvPr id="145" name="Oval 115"/>
              <p:cNvSpPr/>
              <p:nvPr/>
            </p:nvSpPr>
            <p:spPr>
              <a:xfrm>
                <a:off x="4433" y="1596"/>
                <a:ext cx="136" cy="181"/>
              </a:xfrm>
              <a:prstGeom prst="ellipse">
                <a:avLst/>
              </a:prstGeom>
              <a:solidFill>
                <a:srgbClr val="33CC33"/>
              </a:solidFill>
              <a:ln w="9525" cap="flat" cmpd="sng">
                <a:solidFill>
                  <a:schemeClr val="tx1"/>
                </a:solidFill>
                <a:prstDash val="solid"/>
                <a:round/>
                <a:headEnd type="none" w="med" len="med"/>
                <a:tailEnd type="none" w="med" len="med"/>
              </a:ln>
            </p:spPr>
            <p:txBody>
              <a:bodyPr wrap="none" anchor="ctr"/>
              <a:lstStyle/>
              <a:p>
                <a:pPr algn="ctr" fontAlgn="base">
                  <a:spcBef>
                    <a:spcPct val="0"/>
                  </a:spcBef>
                  <a:spcAft>
                    <a:spcPct val="0"/>
                  </a:spcAft>
                </a:pPr>
                <a:r>
                  <a:rPr lang="en-US" altLang="zh-CN" sz="1000" b="1">
                    <a:solidFill>
                      <a:srgbClr val="FF0000"/>
                    </a:solidFill>
                    <a:latin typeface="Verdana" panose="020B0604030504040204" pitchFamily="34" charset="0"/>
                  </a:rPr>
                  <a:t>+7</a:t>
                </a:r>
                <a:endParaRPr lang="en-US" altLang="zh-CN" sz="1000" b="1">
                  <a:solidFill>
                    <a:srgbClr val="FF0000"/>
                  </a:solidFill>
                  <a:latin typeface="Verdana" panose="020B0604030504040204" pitchFamily="34" charset="0"/>
                </a:endParaRPr>
              </a:p>
            </p:txBody>
          </p:sp>
          <p:sp>
            <p:nvSpPr>
              <p:cNvPr id="146" name="Line 116"/>
              <p:cNvSpPr/>
              <p:nvPr/>
            </p:nvSpPr>
            <p:spPr>
              <a:xfrm flipV="1">
                <a:off x="3560" y="2523"/>
                <a:ext cx="590" cy="181"/>
              </a:xfrm>
              <a:prstGeom prst="line">
                <a:avLst/>
              </a:prstGeom>
              <a:ln w="9525" cap="flat" cmpd="sng">
                <a:solidFill>
                  <a:schemeClr val="tx1"/>
                </a:solidFill>
                <a:prstDash val="solid"/>
                <a:round/>
                <a:headEnd type="none" w="med" len="med"/>
                <a:tailEnd type="none" w="med" len="med"/>
              </a:ln>
            </p:spPr>
            <p:txBody>
              <a:bodyPr/>
              <a:lstStyle/>
              <a:p>
                <a:pPr fontAlgn="base">
                  <a:spcBef>
                    <a:spcPct val="0"/>
                  </a:spcBef>
                  <a:spcAft>
                    <a:spcPct val="0"/>
                  </a:spcAft>
                </a:pPr>
                <a:endParaRPr b="1">
                  <a:solidFill>
                    <a:srgbClr val="000000"/>
                  </a:solidFill>
                </a:endParaRPr>
              </a:p>
            </p:txBody>
          </p:sp>
          <p:sp>
            <p:nvSpPr>
              <p:cNvPr id="147" name="Oval 117"/>
              <p:cNvSpPr/>
              <p:nvPr/>
            </p:nvSpPr>
            <p:spPr>
              <a:xfrm>
                <a:off x="3515" y="2659"/>
                <a:ext cx="136" cy="181"/>
              </a:xfrm>
              <a:prstGeom prst="ellipse">
                <a:avLst/>
              </a:prstGeom>
              <a:solidFill>
                <a:srgbClr val="33CC33"/>
              </a:solidFill>
              <a:ln w="9525" cap="flat" cmpd="sng">
                <a:solidFill>
                  <a:schemeClr val="tx1"/>
                </a:solidFill>
                <a:prstDash val="solid"/>
                <a:round/>
                <a:headEnd type="none" w="med" len="med"/>
                <a:tailEnd type="none" w="med" len="med"/>
              </a:ln>
            </p:spPr>
            <p:txBody>
              <a:bodyPr wrap="none" anchor="ctr"/>
              <a:lstStyle/>
              <a:p>
                <a:pPr algn="ctr" fontAlgn="base">
                  <a:spcBef>
                    <a:spcPct val="0"/>
                  </a:spcBef>
                  <a:spcAft>
                    <a:spcPct val="0"/>
                  </a:spcAft>
                </a:pPr>
                <a:r>
                  <a:rPr lang="en-US" altLang="zh-CN" sz="1000" b="1">
                    <a:solidFill>
                      <a:srgbClr val="000000"/>
                    </a:solidFill>
                    <a:latin typeface="Verdana" panose="020B0604030504040204" pitchFamily="34" charset="0"/>
                  </a:rPr>
                  <a:t>-1</a:t>
                </a:r>
                <a:endParaRPr lang="en-US" altLang="zh-CN" sz="1000" b="1">
                  <a:solidFill>
                    <a:srgbClr val="000000"/>
                  </a:solidFill>
                  <a:latin typeface="Verdana" panose="020B0604030504040204" pitchFamily="34" charset="0"/>
                </a:endParaRPr>
              </a:p>
            </p:txBody>
          </p:sp>
          <p:sp>
            <p:nvSpPr>
              <p:cNvPr id="148" name="Oval 118"/>
              <p:cNvSpPr/>
              <p:nvPr/>
            </p:nvSpPr>
            <p:spPr>
              <a:xfrm>
                <a:off x="3742" y="2614"/>
                <a:ext cx="136" cy="181"/>
              </a:xfrm>
              <a:prstGeom prst="ellipse">
                <a:avLst/>
              </a:prstGeom>
              <a:solidFill>
                <a:srgbClr val="33CC33"/>
              </a:solidFill>
              <a:ln w="9525" cap="flat" cmpd="sng">
                <a:solidFill>
                  <a:schemeClr val="tx1"/>
                </a:solidFill>
                <a:prstDash val="solid"/>
                <a:round/>
                <a:headEnd type="none" w="med" len="med"/>
                <a:tailEnd type="none" w="med" len="med"/>
              </a:ln>
            </p:spPr>
            <p:txBody>
              <a:bodyPr wrap="none" anchor="ctr"/>
              <a:lstStyle/>
              <a:p>
                <a:pPr algn="ctr" fontAlgn="base">
                  <a:spcBef>
                    <a:spcPct val="0"/>
                  </a:spcBef>
                  <a:spcAft>
                    <a:spcPct val="0"/>
                  </a:spcAft>
                </a:pPr>
                <a:r>
                  <a:rPr lang="en-US" altLang="zh-CN" sz="1000" b="1">
                    <a:solidFill>
                      <a:srgbClr val="000000"/>
                    </a:solidFill>
                    <a:latin typeface="Verdana" panose="020B0604030504040204" pitchFamily="34" charset="0"/>
                  </a:rPr>
                  <a:t>0</a:t>
                </a:r>
                <a:endParaRPr lang="en-US" altLang="zh-CN" sz="1000" b="1">
                  <a:solidFill>
                    <a:srgbClr val="000000"/>
                  </a:solidFill>
                  <a:latin typeface="Verdana" panose="020B0604030504040204" pitchFamily="34" charset="0"/>
                </a:endParaRPr>
              </a:p>
            </p:txBody>
          </p:sp>
          <p:sp>
            <p:nvSpPr>
              <p:cNvPr id="149" name="Oval 119"/>
              <p:cNvSpPr/>
              <p:nvPr/>
            </p:nvSpPr>
            <p:spPr>
              <a:xfrm>
                <a:off x="4059" y="2523"/>
                <a:ext cx="136" cy="181"/>
              </a:xfrm>
              <a:prstGeom prst="ellipse">
                <a:avLst/>
              </a:prstGeom>
              <a:solidFill>
                <a:srgbClr val="33CC33"/>
              </a:solidFill>
              <a:ln w="9525" cap="flat" cmpd="sng">
                <a:solidFill>
                  <a:schemeClr val="tx1"/>
                </a:solidFill>
                <a:prstDash val="solid"/>
                <a:round/>
                <a:headEnd type="none" w="med" len="med"/>
                <a:tailEnd type="none" w="med" len="med"/>
              </a:ln>
            </p:spPr>
            <p:txBody>
              <a:bodyPr wrap="none" anchor="ctr"/>
              <a:lstStyle/>
              <a:p>
                <a:pPr algn="ctr" fontAlgn="base">
                  <a:spcBef>
                    <a:spcPct val="0"/>
                  </a:spcBef>
                  <a:spcAft>
                    <a:spcPct val="0"/>
                  </a:spcAft>
                </a:pPr>
                <a:r>
                  <a:rPr lang="en-US" altLang="zh-CN" sz="1000" b="1">
                    <a:solidFill>
                      <a:srgbClr val="000000"/>
                    </a:solidFill>
                    <a:latin typeface="Verdana" panose="020B0604030504040204" pitchFamily="34" charset="0"/>
                  </a:rPr>
                  <a:t>+1</a:t>
                </a:r>
                <a:endParaRPr lang="en-US" altLang="zh-CN" sz="1000" b="1">
                  <a:solidFill>
                    <a:srgbClr val="000000"/>
                  </a:solidFill>
                  <a:latin typeface="Verdana" panose="020B0604030504040204" pitchFamily="34" charset="0"/>
                </a:endParaRPr>
              </a:p>
            </p:txBody>
          </p:sp>
        </p:grpSp>
      </p:grpSp>
      <p:grpSp>
        <p:nvGrpSpPr>
          <p:cNvPr id="10" name="Group 120"/>
          <p:cNvGrpSpPr/>
          <p:nvPr/>
        </p:nvGrpSpPr>
        <p:grpSpPr>
          <a:xfrm>
            <a:off x="826820" y="5165513"/>
            <a:ext cx="11430000" cy="1439863"/>
            <a:chOff x="292" y="3430"/>
            <a:chExt cx="5400" cy="907"/>
          </a:xfrm>
        </p:grpSpPr>
        <p:sp>
          <p:nvSpPr>
            <p:cNvPr id="151" name="Freeform 121"/>
            <p:cNvSpPr/>
            <p:nvPr/>
          </p:nvSpPr>
          <p:spPr>
            <a:xfrm>
              <a:off x="884" y="3456"/>
              <a:ext cx="1941" cy="382"/>
            </a:xfrm>
            <a:custGeom>
              <a:avLst/>
              <a:gdLst/>
              <a:ahLst/>
              <a:cxnLst>
                <a:cxn ang="0">
                  <a:pos x="1451" y="0"/>
                </a:cxn>
                <a:cxn ang="0">
                  <a:pos x="1360" y="90"/>
                </a:cxn>
                <a:cxn ang="0">
                  <a:pos x="1224" y="90"/>
                </a:cxn>
                <a:cxn ang="0">
                  <a:pos x="1088" y="136"/>
                </a:cxn>
                <a:cxn ang="0">
                  <a:pos x="952" y="181"/>
                </a:cxn>
                <a:cxn ang="0">
                  <a:pos x="816" y="181"/>
                </a:cxn>
                <a:cxn ang="0">
                  <a:pos x="725" y="226"/>
                </a:cxn>
                <a:cxn ang="0">
                  <a:pos x="589" y="181"/>
                </a:cxn>
                <a:cxn ang="0">
                  <a:pos x="499" y="226"/>
                </a:cxn>
                <a:cxn ang="0">
                  <a:pos x="408" y="181"/>
                </a:cxn>
                <a:cxn ang="0">
                  <a:pos x="272" y="317"/>
                </a:cxn>
                <a:cxn ang="0">
                  <a:pos x="45" y="317"/>
                </a:cxn>
                <a:cxn ang="0">
                  <a:pos x="0" y="408"/>
                </a:cxn>
              </a:cxnLst>
              <a:rect l="0" t="0" r="0" b="0"/>
              <a:pathLst>
                <a:path w="1451" h="408">
                  <a:moveTo>
                    <a:pt x="1451" y="0"/>
                  </a:moveTo>
                  <a:cubicBezTo>
                    <a:pt x="1424" y="37"/>
                    <a:pt x="1398" y="75"/>
                    <a:pt x="1360" y="90"/>
                  </a:cubicBezTo>
                  <a:cubicBezTo>
                    <a:pt x="1322" y="105"/>
                    <a:pt x="1269" y="82"/>
                    <a:pt x="1224" y="90"/>
                  </a:cubicBezTo>
                  <a:cubicBezTo>
                    <a:pt x="1179" y="98"/>
                    <a:pt x="1133" y="121"/>
                    <a:pt x="1088" y="136"/>
                  </a:cubicBezTo>
                  <a:cubicBezTo>
                    <a:pt x="1043" y="151"/>
                    <a:pt x="997" y="174"/>
                    <a:pt x="952" y="181"/>
                  </a:cubicBezTo>
                  <a:cubicBezTo>
                    <a:pt x="907" y="188"/>
                    <a:pt x="854" y="174"/>
                    <a:pt x="816" y="181"/>
                  </a:cubicBezTo>
                  <a:cubicBezTo>
                    <a:pt x="778" y="188"/>
                    <a:pt x="763" y="226"/>
                    <a:pt x="725" y="226"/>
                  </a:cubicBezTo>
                  <a:cubicBezTo>
                    <a:pt x="687" y="226"/>
                    <a:pt x="627" y="181"/>
                    <a:pt x="589" y="181"/>
                  </a:cubicBezTo>
                  <a:cubicBezTo>
                    <a:pt x="551" y="181"/>
                    <a:pt x="529" y="226"/>
                    <a:pt x="499" y="226"/>
                  </a:cubicBezTo>
                  <a:cubicBezTo>
                    <a:pt x="469" y="226"/>
                    <a:pt x="446" y="166"/>
                    <a:pt x="408" y="181"/>
                  </a:cubicBezTo>
                  <a:cubicBezTo>
                    <a:pt x="370" y="196"/>
                    <a:pt x="332" y="294"/>
                    <a:pt x="272" y="317"/>
                  </a:cubicBezTo>
                  <a:cubicBezTo>
                    <a:pt x="212" y="340"/>
                    <a:pt x="90" y="302"/>
                    <a:pt x="45" y="317"/>
                  </a:cubicBezTo>
                  <a:cubicBezTo>
                    <a:pt x="0" y="332"/>
                    <a:pt x="15" y="393"/>
                    <a:pt x="0" y="408"/>
                  </a:cubicBezTo>
                </a:path>
              </a:pathLst>
            </a:custGeom>
            <a:noFill/>
            <a:ln w="9525" cap="flat" cmpd="sng">
              <a:solidFill>
                <a:schemeClr val="tx1"/>
              </a:solidFill>
              <a:prstDash val="solid"/>
              <a:round/>
              <a:headEnd type="none" w="med" len="med"/>
              <a:tailEnd type="none" w="med" len="med"/>
            </a:ln>
          </p:spPr>
          <p:txBody>
            <a:bodyPr/>
            <a:lstStyle/>
            <a:p>
              <a:pPr fontAlgn="base">
                <a:spcBef>
                  <a:spcPct val="0"/>
                </a:spcBef>
                <a:spcAft>
                  <a:spcPct val="0"/>
                </a:spcAft>
              </a:pPr>
              <a:endParaRPr lang="zh-CN" altLang="en-US" b="1">
                <a:solidFill>
                  <a:srgbClr val="000000"/>
                </a:solidFill>
              </a:endParaRPr>
            </a:p>
          </p:txBody>
        </p:sp>
        <p:sp>
          <p:nvSpPr>
            <p:cNvPr id="152" name="Text Box 122"/>
            <p:cNvSpPr txBox="1"/>
            <p:nvPr/>
          </p:nvSpPr>
          <p:spPr>
            <a:xfrm>
              <a:off x="1500" y="3867"/>
              <a:ext cx="609" cy="198"/>
            </a:xfrm>
            <a:prstGeom prst="rect">
              <a:avLst/>
            </a:prstGeom>
            <a:noFill/>
            <a:ln w="9525" cap="flat" cmpd="sng">
              <a:solidFill>
                <a:srgbClr val="FF0000"/>
              </a:solidFill>
              <a:prstDash val="solid"/>
              <a:miter/>
              <a:headEnd type="none" w="med" len="med"/>
              <a:tailEnd type="none" w="med" len="med"/>
            </a:ln>
          </p:spPr>
          <p:txBody>
            <a:bodyPr anchor="t">
              <a:spAutoFit/>
            </a:bodyPr>
            <a:lstStyle/>
            <a:p>
              <a:pPr algn="ctr" fontAlgn="base">
                <a:spcBef>
                  <a:spcPct val="50000"/>
                </a:spcBef>
                <a:spcAft>
                  <a:spcPct val="0"/>
                </a:spcAft>
              </a:pPr>
              <a:r>
                <a:rPr lang="zh-CN" altLang="en-US" sz="1400" b="1">
                  <a:solidFill>
                    <a:srgbClr val="000000"/>
                  </a:solidFill>
                  <a:latin typeface="Verdana" panose="020B0604030504040204" pitchFamily="34" charset="0"/>
                </a:rPr>
                <a:t>物理量</a:t>
              </a:r>
              <a:endParaRPr lang="zh-CN" altLang="en-US" sz="1400" b="1">
                <a:solidFill>
                  <a:srgbClr val="000000"/>
                </a:solidFill>
                <a:latin typeface="Verdana" panose="020B0604030504040204" pitchFamily="34" charset="0"/>
              </a:endParaRPr>
            </a:p>
          </p:txBody>
        </p:sp>
        <p:sp>
          <p:nvSpPr>
            <p:cNvPr id="153" name="Freeform 123"/>
            <p:cNvSpPr/>
            <p:nvPr/>
          </p:nvSpPr>
          <p:spPr>
            <a:xfrm>
              <a:off x="2705" y="3430"/>
              <a:ext cx="175" cy="435"/>
            </a:xfrm>
            <a:custGeom>
              <a:avLst/>
              <a:gdLst/>
              <a:ahLst/>
              <a:cxnLst>
                <a:cxn ang="0">
                  <a:pos x="408" y="0"/>
                </a:cxn>
                <a:cxn ang="0">
                  <a:pos x="272" y="136"/>
                </a:cxn>
                <a:cxn ang="0">
                  <a:pos x="136" y="181"/>
                </a:cxn>
                <a:cxn ang="0">
                  <a:pos x="91" y="272"/>
                </a:cxn>
                <a:cxn ang="0">
                  <a:pos x="45" y="318"/>
                </a:cxn>
                <a:cxn ang="0">
                  <a:pos x="0" y="363"/>
                </a:cxn>
              </a:cxnLst>
              <a:rect l="0" t="0" r="0" b="0"/>
              <a:pathLst>
                <a:path w="408" h="363">
                  <a:moveTo>
                    <a:pt x="408" y="0"/>
                  </a:moveTo>
                  <a:cubicBezTo>
                    <a:pt x="362" y="53"/>
                    <a:pt x="317" y="106"/>
                    <a:pt x="272" y="136"/>
                  </a:cubicBezTo>
                  <a:cubicBezTo>
                    <a:pt x="227" y="166"/>
                    <a:pt x="166" y="158"/>
                    <a:pt x="136" y="181"/>
                  </a:cubicBezTo>
                  <a:cubicBezTo>
                    <a:pt x="106" y="204"/>
                    <a:pt x="106" y="249"/>
                    <a:pt x="91" y="272"/>
                  </a:cubicBezTo>
                  <a:cubicBezTo>
                    <a:pt x="76" y="295"/>
                    <a:pt x="60" y="303"/>
                    <a:pt x="45" y="318"/>
                  </a:cubicBezTo>
                  <a:cubicBezTo>
                    <a:pt x="30" y="333"/>
                    <a:pt x="15" y="348"/>
                    <a:pt x="0" y="363"/>
                  </a:cubicBezTo>
                </a:path>
              </a:pathLst>
            </a:custGeom>
            <a:noFill/>
            <a:ln w="9525" cap="flat" cmpd="sng">
              <a:solidFill>
                <a:schemeClr val="tx1"/>
              </a:solidFill>
              <a:prstDash val="solid"/>
              <a:round/>
              <a:headEnd type="none" w="med" len="med"/>
              <a:tailEnd type="none" w="med" len="med"/>
            </a:ln>
          </p:spPr>
          <p:txBody>
            <a:bodyPr/>
            <a:lstStyle/>
            <a:p>
              <a:pPr fontAlgn="base">
                <a:spcBef>
                  <a:spcPct val="0"/>
                </a:spcBef>
                <a:spcAft>
                  <a:spcPct val="0"/>
                </a:spcAft>
              </a:pPr>
              <a:endParaRPr lang="zh-CN" altLang="en-US" b="1">
                <a:solidFill>
                  <a:srgbClr val="000000"/>
                </a:solidFill>
              </a:endParaRPr>
            </a:p>
          </p:txBody>
        </p:sp>
        <p:sp>
          <p:nvSpPr>
            <p:cNvPr id="154" name="Text Box 124"/>
            <p:cNvSpPr txBox="1"/>
            <p:nvPr/>
          </p:nvSpPr>
          <p:spPr>
            <a:xfrm>
              <a:off x="2316" y="3867"/>
              <a:ext cx="825" cy="198"/>
            </a:xfrm>
            <a:prstGeom prst="rect">
              <a:avLst/>
            </a:prstGeom>
            <a:noFill/>
            <a:ln w="9525" cap="flat" cmpd="sng">
              <a:solidFill>
                <a:srgbClr val="FF0000"/>
              </a:solidFill>
              <a:prstDash val="solid"/>
              <a:miter/>
              <a:headEnd type="none" w="med" len="med"/>
              <a:tailEnd type="none" w="med" len="med"/>
            </a:ln>
          </p:spPr>
          <p:txBody>
            <a:bodyPr anchor="t">
              <a:spAutoFit/>
            </a:bodyPr>
            <a:lstStyle/>
            <a:p>
              <a:pPr algn="ctr" fontAlgn="base">
                <a:spcBef>
                  <a:spcPct val="50000"/>
                </a:spcBef>
                <a:spcAft>
                  <a:spcPct val="0"/>
                </a:spcAft>
              </a:pPr>
              <a:r>
                <a:rPr lang="zh-CN" altLang="en-US" sz="1400" b="1">
                  <a:solidFill>
                    <a:srgbClr val="000000"/>
                  </a:solidFill>
                  <a:latin typeface="Verdana" panose="020B0604030504040204" pitchFamily="34" charset="0"/>
                </a:rPr>
                <a:t>性质变化</a:t>
              </a:r>
              <a:endParaRPr lang="zh-CN" altLang="en-US" sz="1400" b="1">
                <a:solidFill>
                  <a:srgbClr val="000000"/>
                </a:solidFill>
                <a:latin typeface="Verdana" panose="020B0604030504040204" pitchFamily="34" charset="0"/>
              </a:endParaRPr>
            </a:p>
          </p:txBody>
        </p:sp>
        <p:sp>
          <p:nvSpPr>
            <p:cNvPr id="155" name="Freeform 125"/>
            <p:cNvSpPr/>
            <p:nvPr/>
          </p:nvSpPr>
          <p:spPr>
            <a:xfrm flipH="1">
              <a:off x="3027" y="3501"/>
              <a:ext cx="861" cy="363"/>
            </a:xfrm>
            <a:custGeom>
              <a:avLst/>
              <a:gdLst/>
              <a:ahLst/>
              <a:cxnLst>
                <a:cxn ang="0">
                  <a:pos x="408" y="0"/>
                </a:cxn>
                <a:cxn ang="0">
                  <a:pos x="272" y="136"/>
                </a:cxn>
                <a:cxn ang="0">
                  <a:pos x="136" y="181"/>
                </a:cxn>
                <a:cxn ang="0">
                  <a:pos x="91" y="272"/>
                </a:cxn>
                <a:cxn ang="0">
                  <a:pos x="45" y="318"/>
                </a:cxn>
                <a:cxn ang="0">
                  <a:pos x="0" y="363"/>
                </a:cxn>
              </a:cxnLst>
              <a:rect l="0" t="0" r="0" b="0"/>
              <a:pathLst>
                <a:path w="408" h="363">
                  <a:moveTo>
                    <a:pt x="408" y="0"/>
                  </a:moveTo>
                  <a:cubicBezTo>
                    <a:pt x="362" y="53"/>
                    <a:pt x="317" y="106"/>
                    <a:pt x="272" y="136"/>
                  </a:cubicBezTo>
                  <a:cubicBezTo>
                    <a:pt x="227" y="166"/>
                    <a:pt x="166" y="158"/>
                    <a:pt x="136" y="181"/>
                  </a:cubicBezTo>
                  <a:cubicBezTo>
                    <a:pt x="106" y="204"/>
                    <a:pt x="106" y="249"/>
                    <a:pt x="91" y="272"/>
                  </a:cubicBezTo>
                  <a:cubicBezTo>
                    <a:pt x="76" y="295"/>
                    <a:pt x="60" y="303"/>
                    <a:pt x="45" y="318"/>
                  </a:cubicBezTo>
                  <a:cubicBezTo>
                    <a:pt x="30" y="333"/>
                    <a:pt x="15" y="348"/>
                    <a:pt x="0" y="363"/>
                  </a:cubicBezTo>
                </a:path>
              </a:pathLst>
            </a:custGeom>
            <a:noFill/>
            <a:ln w="9525" cap="flat" cmpd="sng">
              <a:solidFill>
                <a:schemeClr val="tx1"/>
              </a:solidFill>
              <a:prstDash val="solid"/>
              <a:round/>
              <a:headEnd type="none" w="med" len="med"/>
              <a:tailEnd type="none" w="med" len="med"/>
            </a:ln>
          </p:spPr>
          <p:txBody>
            <a:bodyPr/>
            <a:lstStyle/>
            <a:p>
              <a:pPr fontAlgn="base">
                <a:spcBef>
                  <a:spcPct val="0"/>
                </a:spcBef>
                <a:spcAft>
                  <a:spcPct val="0"/>
                </a:spcAft>
              </a:pPr>
              <a:endParaRPr lang="zh-CN" altLang="en-US" b="1">
                <a:solidFill>
                  <a:srgbClr val="000000"/>
                </a:solidFill>
              </a:endParaRPr>
            </a:p>
          </p:txBody>
        </p:sp>
        <p:sp>
          <p:nvSpPr>
            <p:cNvPr id="156" name="Text Box 126"/>
            <p:cNvSpPr txBox="1"/>
            <p:nvPr/>
          </p:nvSpPr>
          <p:spPr>
            <a:xfrm>
              <a:off x="3469" y="3867"/>
              <a:ext cx="825" cy="198"/>
            </a:xfrm>
            <a:prstGeom prst="rect">
              <a:avLst/>
            </a:prstGeom>
            <a:noFill/>
            <a:ln w="9525" cap="flat" cmpd="sng">
              <a:solidFill>
                <a:srgbClr val="FF0000"/>
              </a:solidFill>
              <a:prstDash val="solid"/>
              <a:miter/>
              <a:headEnd type="none" w="med" len="med"/>
              <a:tailEnd type="none" w="med" len="med"/>
            </a:ln>
          </p:spPr>
          <p:txBody>
            <a:bodyPr anchor="t">
              <a:spAutoFit/>
            </a:bodyPr>
            <a:lstStyle/>
            <a:p>
              <a:pPr algn="ctr" fontAlgn="base">
                <a:spcBef>
                  <a:spcPct val="50000"/>
                </a:spcBef>
                <a:spcAft>
                  <a:spcPct val="0"/>
                </a:spcAft>
              </a:pPr>
              <a:r>
                <a:rPr lang="zh-CN" altLang="en-US" sz="1400" b="1">
                  <a:solidFill>
                    <a:srgbClr val="000000"/>
                  </a:solidFill>
                  <a:latin typeface="Verdana" panose="020B0604030504040204" pitchFamily="34" charset="0"/>
                </a:rPr>
                <a:t>物质分类</a:t>
              </a:r>
              <a:endParaRPr lang="zh-CN" altLang="en-US" sz="1400" b="1">
                <a:solidFill>
                  <a:srgbClr val="000000"/>
                </a:solidFill>
                <a:latin typeface="Verdana" panose="020B0604030504040204" pitchFamily="34" charset="0"/>
              </a:endParaRPr>
            </a:p>
          </p:txBody>
        </p:sp>
        <p:sp>
          <p:nvSpPr>
            <p:cNvPr id="157" name="Text Box 127"/>
            <p:cNvSpPr txBox="1"/>
            <p:nvPr/>
          </p:nvSpPr>
          <p:spPr>
            <a:xfrm>
              <a:off x="4709" y="3867"/>
              <a:ext cx="825" cy="198"/>
            </a:xfrm>
            <a:prstGeom prst="rect">
              <a:avLst/>
            </a:prstGeom>
            <a:noFill/>
            <a:ln w="9525" cap="flat" cmpd="sng">
              <a:solidFill>
                <a:srgbClr val="FF0000"/>
              </a:solidFill>
              <a:prstDash val="solid"/>
              <a:miter/>
              <a:headEnd type="none" w="med" len="med"/>
              <a:tailEnd type="none" w="med" len="med"/>
            </a:ln>
          </p:spPr>
          <p:txBody>
            <a:bodyPr anchor="t">
              <a:spAutoFit/>
            </a:bodyPr>
            <a:lstStyle/>
            <a:p>
              <a:pPr algn="ctr" fontAlgn="base">
                <a:spcBef>
                  <a:spcPct val="50000"/>
                </a:spcBef>
                <a:spcAft>
                  <a:spcPct val="0"/>
                </a:spcAft>
              </a:pPr>
              <a:r>
                <a:rPr lang="zh-CN" altLang="en-US" sz="1400" b="1">
                  <a:solidFill>
                    <a:srgbClr val="000000"/>
                  </a:solidFill>
                  <a:latin typeface="Verdana" panose="020B0604030504040204" pitchFamily="34" charset="0"/>
                </a:rPr>
                <a:t>实验操作</a:t>
              </a:r>
              <a:endParaRPr lang="zh-CN" altLang="en-US" sz="1400" b="1">
                <a:solidFill>
                  <a:srgbClr val="000000"/>
                </a:solidFill>
                <a:latin typeface="Verdana" panose="020B0604030504040204" pitchFamily="34" charset="0"/>
              </a:endParaRPr>
            </a:p>
          </p:txBody>
        </p:sp>
        <p:sp>
          <p:nvSpPr>
            <p:cNvPr id="158" name="Freeform 128"/>
            <p:cNvSpPr/>
            <p:nvPr/>
          </p:nvSpPr>
          <p:spPr>
            <a:xfrm>
              <a:off x="3027" y="3501"/>
              <a:ext cx="1894" cy="383"/>
            </a:xfrm>
            <a:custGeom>
              <a:avLst/>
              <a:gdLst/>
              <a:ahLst/>
              <a:cxnLst>
                <a:cxn ang="0">
                  <a:pos x="0" y="0"/>
                </a:cxn>
                <a:cxn ang="0">
                  <a:pos x="680" y="45"/>
                </a:cxn>
                <a:cxn ang="0">
                  <a:pos x="862" y="91"/>
                </a:cxn>
                <a:cxn ang="0">
                  <a:pos x="1043" y="91"/>
                </a:cxn>
                <a:cxn ang="0">
                  <a:pos x="1315" y="136"/>
                </a:cxn>
                <a:cxn ang="0">
                  <a:pos x="1678" y="91"/>
                </a:cxn>
                <a:cxn ang="0">
                  <a:pos x="1814" y="45"/>
                </a:cxn>
                <a:cxn ang="0">
                  <a:pos x="2132" y="136"/>
                </a:cxn>
                <a:cxn ang="0">
                  <a:pos x="2495" y="136"/>
                </a:cxn>
                <a:cxn ang="0">
                  <a:pos x="2585" y="363"/>
                </a:cxn>
              </a:cxnLst>
              <a:rect l="0" t="0" r="0" b="0"/>
              <a:pathLst>
                <a:path w="2585" h="363">
                  <a:moveTo>
                    <a:pt x="0" y="0"/>
                  </a:moveTo>
                  <a:cubicBezTo>
                    <a:pt x="268" y="15"/>
                    <a:pt x="536" y="30"/>
                    <a:pt x="680" y="45"/>
                  </a:cubicBezTo>
                  <a:cubicBezTo>
                    <a:pt x="824" y="60"/>
                    <a:pt x="802" y="83"/>
                    <a:pt x="862" y="91"/>
                  </a:cubicBezTo>
                  <a:cubicBezTo>
                    <a:pt x="922" y="99"/>
                    <a:pt x="968" y="84"/>
                    <a:pt x="1043" y="91"/>
                  </a:cubicBezTo>
                  <a:cubicBezTo>
                    <a:pt x="1118" y="98"/>
                    <a:pt x="1209" y="136"/>
                    <a:pt x="1315" y="136"/>
                  </a:cubicBezTo>
                  <a:cubicBezTo>
                    <a:pt x="1421" y="136"/>
                    <a:pt x="1595" y="106"/>
                    <a:pt x="1678" y="91"/>
                  </a:cubicBezTo>
                  <a:cubicBezTo>
                    <a:pt x="1761" y="76"/>
                    <a:pt x="1738" y="37"/>
                    <a:pt x="1814" y="45"/>
                  </a:cubicBezTo>
                  <a:cubicBezTo>
                    <a:pt x="1890" y="53"/>
                    <a:pt x="2019" y="121"/>
                    <a:pt x="2132" y="136"/>
                  </a:cubicBezTo>
                  <a:cubicBezTo>
                    <a:pt x="2245" y="151"/>
                    <a:pt x="2420" y="98"/>
                    <a:pt x="2495" y="136"/>
                  </a:cubicBezTo>
                  <a:cubicBezTo>
                    <a:pt x="2570" y="174"/>
                    <a:pt x="2570" y="325"/>
                    <a:pt x="2585" y="363"/>
                  </a:cubicBezTo>
                </a:path>
              </a:pathLst>
            </a:custGeom>
            <a:noFill/>
            <a:ln w="9525" cap="flat" cmpd="sng">
              <a:solidFill>
                <a:schemeClr val="tx1"/>
              </a:solidFill>
              <a:prstDash val="solid"/>
              <a:round/>
              <a:headEnd type="none" w="med" len="med"/>
              <a:tailEnd type="none" w="med" len="med"/>
            </a:ln>
          </p:spPr>
          <p:txBody>
            <a:bodyPr/>
            <a:lstStyle/>
            <a:p>
              <a:pPr fontAlgn="base">
                <a:spcBef>
                  <a:spcPct val="0"/>
                </a:spcBef>
                <a:spcAft>
                  <a:spcPct val="0"/>
                </a:spcAft>
              </a:pPr>
              <a:endParaRPr lang="zh-CN" altLang="en-US" b="1">
                <a:solidFill>
                  <a:srgbClr val="000000"/>
                </a:solidFill>
              </a:endParaRPr>
            </a:p>
          </p:txBody>
        </p:sp>
        <p:sp>
          <p:nvSpPr>
            <p:cNvPr id="159" name="Rectangle 129"/>
            <p:cNvSpPr/>
            <p:nvPr/>
          </p:nvSpPr>
          <p:spPr>
            <a:xfrm>
              <a:off x="292" y="3501"/>
              <a:ext cx="427" cy="194"/>
            </a:xfrm>
            <a:prstGeom prst="rect">
              <a:avLst/>
            </a:prstGeom>
            <a:noFill/>
            <a:ln w="9525">
              <a:noFill/>
            </a:ln>
          </p:spPr>
          <p:txBody>
            <a:bodyPr wrap="none" anchor="t">
              <a:spAutoFit/>
            </a:bodyPr>
            <a:lstStyle/>
            <a:p>
              <a:pPr fontAlgn="base">
                <a:spcBef>
                  <a:spcPct val="0"/>
                </a:spcBef>
                <a:spcAft>
                  <a:spcPct val="0"/>
                </a:spcAft>
              </a:pPr>
              <a:r>
                <a:rPr lang="zh-CN" altLang="en-US" sz="1400" b="1" smtClean="0">
                  <a:solidFill>
                    <a:srgbClr val="000000"/>
                  </a:solidFill>
                  <a:latin typeface="Verdana" panose="020B0604030504040204" pitchFamily="34" charset="0"/>
                </a:rPr>
                <a:t>十大</a:t>
              </a:r>
              <a:r>
                <a:rPr lang="zh-CN" altLang="en-US" sz="1400" b="1">
                  <a:solidFill>
                    <a:srgbClr val="000000"/>
                  </a:solidFill>
                  <a:latin typeface="Verdana" panose="020B0604030504040204" pitchFamily="34" charset="0"/>
                </a:rPr>
                <a:t>核心</a:t>
              </a:r>
              <a:endParaRPr lang="zh-CN" altLang="en-US" sz="1400" b="1">
                <a:solidFill>
                  <a:srgbClr val="000000"/>
                </a:solidFill>
                <a:latin typeface="Verdana" panose="020B0604030504040204" pitchFamily="34" charset="0"/>
              </a:endParaRPr>
            </a:p>
          </p:txBody>
        </p:sp>
        <p:sp>
          <p:nvSpPr>
            <p:cNvPr id="160" name="Line 130"/>
            <p:cNvSpPr/>
            <p:nvPr/>
          </p:nvSpPr>
          <p:spPr>
            <a:xfrm flipH="1">
              <a:off x="1609" y="4065"/>
              <a:ext cx="46" cy="62"/>
            </a:xfrm>
            <a:prstGeom prst="line">
              <a:avLst/>
            </a:prstGeom>
            <a:ln w="9525" cap="flat" cmpd="sng">
              <a:solidFill>
                <a:schemeClr val="tx1"/>
              </a:solidFill>
              <a:prstDash val="solid"/>
              <a:round/>
              <a:headEnd type="none" w="med" len="med"/>
              <a:tailEnd type="none" w="med" len="med"/>
            </a:ln>
          </p:spPr>
          <p:txBody>
            <a:bodyPr/>
            <a:lstStyle/>
            <a:p>
              <a:pPr fontAlgn="base">
                <a:spcBef>
                  <a:spcPct val="0"/>
                </a:spcBef>
                <a:spcAft>
                  <a:spcPct val="0"/>
                </a:spcAft>
              </a:pPr>
              <a:endParaRPr b="1">
                <a:solidFill>
                  <a:srgbClr val="000000"/>
                </a:solidFill>
              </a:endParaRPr>
            </a:p>
          </p:txBody>
        </p:sp>
        <p:sp>
          <p:nvSpPr>
            <p:cNvPr id="161" name="Line 131"/>
            <p:cNvSpPr/>
            <p:nvPr/>
          </p:nvSpPr>
          <p:spPr>
            <a:xfrm flipH="1">
              <a:off x="1746" y="4065"/>
              <a:ext cx="0" cy="91"/>
            </a:xfrm>
            <a:prstGeom prst="line">
              <a:avLst/>
            </a:prstGeom>
            <a:ln w="9525" cap="flat" cmpd="sng">
              <a:solidFill>
                <a:schemeClr val="tx1"/>
              </a:solidFill>
              <a:prstDash val="solid"/>
              <a:round/>
              <a:headEnd type="none" w="med" len="med"/>
              <a:tailEnd type="none" w="med" len="med"/>
            </a:ln>
          </p:spPr>
          <p:txBody>
            <a:bodyPr/>
            <a:lstStyle/>
            <a:p>
              <a:pPr fontAlgn="base">
                <a:spcBef>
                  <a:spcPct val="0"/>
                </a:spcBef>
                <a:spcAft>
                  <a:spcPct val="0"/>
                </a:spcAft>
              </a:pPr>
              <a:endParaRPr b="1">
                <a:solidFill>
                  <a:srgbClr val="000000"/>
                </a:solidFill>
              </a:endParaRPr>
            </a:p>
          </p:txBody>
        </p:sp>
        <p:sp>
          <p:nvSpPr>
            <p:cNvPr id="162" name="Line 132"/>
            <p:cNvSpPr/>
            <p:nvPr/>
          </p:nvSpPr>
          <p:spPr>
            <a:xfrm flipH="1">
              <a:off x="1972" y="4082"/>
              <a:ext cx="0" cy="91"/>
            </a:xfrm>
            <a:prstGeom prst="line">
              <a:avLst/>
            </a:prstGeom>
            <a:ln w="9525" cap="flat" cmpd="sng">
              <a:solidFill>
                <a:schemeClr val="tx1"/>
              </a:solidFill>
              <a:prstDash val="solid"/>
              <a:round/>
              <a:headEnd type="none" w="med" len="med"/>
              <a:tailEnd type="none" w="med" len="med"/>
            </a:ln>
          </p:spPr>
          <p:txBody>
            <a:bodyPr/>
            <a:lstStyle/>
            <a:p>
              <a:pPr fontAlgn="base">
                <a:spcBef>
                  <a:spcPct val="0"/>
                </a:spcBef>
                <a:spcAft>
                  <a:spcPct val="0"/>
                </a:spcAft>
              </a:pPr>
              <a:endParaRPr b="1">
                <a:solidFill>
                  <a:srgbClr val="000000"/>
                </a:solidFill>
              </a:endParaRPr>
            </a:p>
          </p:txBody>
        </p:sp>
        <p:sp>
          <p:nvSpPr>
            <p:cNvPr id="163" name="Line 133"/>
            <p:cNvSpPr/>
            <p:nvPr/>
          </p:nvSpPr>
          <p:spPr>
            <a:xfrm>
              <a:off x="2063" y="4065"/>
              <a:ext cx="46" cy="45"/>
            </a:xfrm>
            <a:prstGeom prst="line">
              <a:avLst/>
            </a:prstGeom>
            <a:ln w="9525" cap="flat" cmpd="sng">
              <a:solidFill>
                <a:schemeClr val="tx1"/>
              </a:solidFill>
              <a:prstDash val="solid"/>
              <a:round/>
              <a:headEnd type="none" w="med" len="med"/>
              <a:tailEnd type="none" w="med" len="med"/>
            </a:ln>
          </p:spPr>
          <p:txBody>
            <a:bodyPr/>
            <a:lstStyle/>
            <a:p>
              <a:pPr fontAlgn="base">
                <a:spcBef>
                  <a:spcPct val="0"/>
                </a:spcBef>
                <a:spcAft>
                  <a:spcPct val="0"/>
                </a:spcAft>
              </a:pPr>
              <a:endParaRPr b="1">
                <a:solidFill>
                  <a:srgbClr val="000000"/>
                </a:solidFill>
              </a:endParaRPr>
            </a:p>
          </p:txBody>
        </p:sp>
        <p:sp>
          <p:nvSpPr>
            <p:cNvPr id="164" name="Oval 134"/>
            <p:cNvSpPr/>
            <p:nvPr/>
          </p:nvSpPr>
          <p:spPr>
            <a:xfrm>
              <a:off x="1473" y="4127"/>
              <a:ext cx="182" cy="210"/>
            </a:xfrm>
            <a:prstGeom prst="ellipse">
              <a:avLst/>
            </a:prstGeom>
            <a:solidFill>
              <a:schemeClr val="accent1"/>
            </a:solidFill>
            <a:ln w="9525" cap="flat" cmpd="sng">
              <a:solidFill>
                <a:schemeClr val="tx1"/>
              </a:solidFill>
              <a:prstDash val="solid"/>
              <a:round/>
              <a:headEnd type="none" w="med" len="med"/>
              <a:tailEnd type="none" w="med" len="med"/>
            </a:ln>
          </p:spPr>
          <p:txBody>
            <a:bodyPr wrap="none" anchor="ctr"/>
            <a:lstStyle/>
            <a:p>
              <a:pPr algn="ctr" fontAlgn="base">
                <a:spcBef>
                  <a:spcPct val="0"/>
                </a:spcBef>
                <a:spcAft>
                  <a:spcPct val="0"/>
                </a:spcAft>
              </a:pPr>
              <a:r>
                <a:rPr lang="en-US" altLang="zh-CN" sz="1000" b="1">
                  <a:solidFill>
                    <a:srgbClr val="000000"/>
                  </a:solidFill>
                  <a:latin typeface="Verdana" panose="020B0604030504040204" pitchFamily="34" charset="0"/>
                </a:rPr>
                <a:t>n</a:t>
              </a:r>
              <a:endParaRPr lang="en-US" altLang="zh-CN" sz="1000" b="1">
                <a:solidFill>
                  <a:srgbClr val="000000"/>
                </a:solidFill>
                <a:latin typeface="Verdana" panose="020B0604030504040204" pitchFamily="34" charset="0"/>
              </a:endParaRPr>
            </a:p>
          </p:txBody>
        </p:sp>
        <p:sp>
          <p:nvSpPr>
            <p:cNvPr id="165" name="Oval 135"/>
            <p:cNvSpPr/>
            <p:nvPr/>
          </p:nvSpPr>
          <p:spPr>
            <a:xfrm>
              <a:off x="1701" y="4127"/>
              <a:ext cx="136" cy="210"/>
            </a:xfrm>
            <a:prstGeom prst="ellipse">
              <a:avLst/>
            </a:prstGeom>
            <a:solidFill>
              <a:schemeClr val="accent1"/>
            </a:solidFill>
            <a:ln w="9525" cap="flat" cmpd="sng">
              <a:solidFill>
                <a:schemeClr val="tx1"/>
              </a:solidFill>
              <a:prstDash val="solid"/>
              <a:round/>
              <a:headEnd type="none" w="med" len="med"/>
              <a:tailEnd type="none" w="med" len="med"/>
            </a:ln>
          </p:spPr>
          <p:txBody>
            <a:bodyPr wrap="none" anchor="ctr"/>
            <a:lstStyle/>
            <a:p>
              <a:pPr algn="ctr" fontAlgn="base">
                <a:spcBef>
                  <a:spcPct val="0"/>
                </a:spcBef>
                <a:spcAft>
                  <a:spcPct val="0"/>
                </a:spcAft>
              </a:pPr>
              <a:r>
                <a:rPr lang="en-US" altLang="zh-CN" sz="1000" b="1">
                  <a:solidFill>
                    <a:srgbClr val="000000"/>
                  </a:solidFill>
                  <a:latin typeface="Verdana" panose="020B0604030504040204" pitchFamily="34" charset="0"/>
                </a:rPr>
                <a:t>m</a:t>
              </a:r>
              <a:endParaRPr lang="en-US" altLang="zh-CN" sz="1000" b="1">
                <a:solidFill>
                  <a:srgbClr val="000000"/>
                </a:solidFill>
                <a:latin typeface="Verdana" panose="020B0604030504040204" pitchFamily="34" charset="0"/>
              </a:endParaRPr>
            </a:p>
          </p:txBody>
        </p:sp>
        <p:sp>
          <p:nvSpPr>
            <p:cNvPr id="166" name="Oval 136"/>
            <p:cNvSpPr/>
            <p:nvPr/>
          </p:nvSpPr>
          <p:spPr>
            <a:xfrm>
              <a:off x="1882" y="4127"/>
              <a:ext cx="136" cy="210"/>
            </a:xfrm>
            <a:prstGeom prst="ellipse">
              <a:avLst/>
            </a:prstGeom>
            <a:solidFill>
              <a:schemeClr val="accent1"/>
            </a:solidFill>
            <a:ln w="9525" cap="flat" cmpd="sng">
              <a:solidFill>
                <a:schemeClr val="tx1"/>
              </a:solidFill>
              <a:prstDash val="solid"/>
              <a:round/>
              <a:headEnd type="none" w="med" len="med"/>
              <a:tailEnd type="none" w="med" len="med"/>
            </a:ln>
          </p:spPr>
          <p:txBody>
            <a:bodyPr wrap="none" anchor="ctr"/>
            <a:lstStyle/>
            <a:p>
              <a:pPr algn="ctr" fontAlgn="base">
                <a:spcBef>
                  <a:spcPct val="0"/>
                </a:spcBef>
                <a:spcAft>
                  <a:spcPct val="0"/>
                </a:spcAft>
              </a:pPr>
              <a:r>
                <a:rPr lang="en-US" altLang="zh-CN" sz="1000" b="1">
                  <a:solidFill>
                    <a:srgbClr val="000000"/>
                  </a:solidFill>
                  <a:latin typeface="Verdana" panose="020B0604030504040204" pitchFamily="34" charset="0"/>
                </a:rPr>
                <a:t>V</a:t>
              </a:r>
              <a:endParaRPr lang="en-US" altLang="zh-CN" sz="1000" b="1">
                <a:solidFill>
                  <a:srgbClr val="000000"/>
                </a:solidFill>
                <a:latin typeface="Verdana" panose="020B0604030504040204" pitchFamily="34" charset="0"/>
              </a:endParaRPr>
            </a:p>
          </p:txBody>
        </p:sp>
        <p:sp>
          <p:nvSpPr>
            <p:cNvPr id="167" name="Oval 137"/>
            <p:cNvSpPr/>
            <p:nvPr/>
          </p:nvSpPr>
          <p:spPr>
            <a:xfrm>
              <a:off x="2064" y="4110"/>
              <a:ext cx="136" cy="210"/>
            </a:xfrm>
            <a:prstGeom prst="ellipse">
              <a:avLst/>
            </a:prstGeom>
            <a:solidFill>
              <a:schemeClr val="accent1"/>
            </a:solidFill>
            <a:ln w="9525" cap="flat" cmpd="sng">
              <a:solidFill>
                <a:schemeClr val="tx1"/>
              </a:solidFill>
              <a:prstDash val="solid"/>
              <a:round/>
              <a:headEnd type="none" w="med" len="med"/>
              <a:tailEnd type="none" w="med" len="med"/>
            </a:ln>
          </p:spPr>
          <p:txBody>
            <a:bodyPr wrap="none" anchor="ctr"/>
            <a:lstStyle/>
            <a:p>
              <a:pPr algn="ctr" fontAlgn="base">
                <a:spcBef>
                  <a:spcPct val="0"/>
                </a:spcBef>
                <a:spcAft>
                  <a:spcPct val="0"/>
                </a:spcAft>
              </a:pPr>
              <a:r>
                <a:rPr lang="en-US" altLang="zh-CN" sz="1000" b="1">
                  <a:solidFill>
                    <a:srgbClr val="000000"/>
                  </a:solidFill>
                  <a:latin typeface="Verdana" panose="020B0604030504040204" pitchFamily="34" charset="0"/>
                </a:rPr>
                <a:t>Q</a:t>
              </a:r>
              <a:endParaRPr lang="en-US" altLang="zh-CN" sz="1000" b="1">
                <a:solidFill>
                  <a:srgbClr val="000000"/>
                </a:solidFill>
                <a:latin typeface="Verdana" panose="020B0604030504040204" pitchFamily="34" charset="0"/>
              </a:endParaRPr>
            </a:p>
          </p:txBody>
        </p:sp>
        <p:sp>
          <p:nvSpPr>
            <p:cNvPr id="168" name="Line 138"/>
            <p:cNvSpPr/>
            <p:nvPr/>
          </p:nvSpPr>
          <p:spPr>
            <a:xfrm flipH="1">
              <a:off x="2460" y="4065"/>
              <a:ext cx="102" cy="45"/>
            </a:xfrm>
            <a:prstGeom prst="line">
              <a:avLst/>
            </a:prstGeom>
            <a:ln w="9525" cap="flat" cmpd="sng">
              <a:solidFill>
                <a:schemeClr val="tx1"/>
              </a:solidFill>
              <a:prstDash val="solid"/>
              <a:round/>
              <a:headEnd type="none" w="med" len="med"/>
              <a:tailEnd type="none" w="med" len="med"/>
            </a:ln>
          </p:spPr>
          <p:txBody>
            <a:bodyPr/>
            <a:lstStyle/>
            <a:p>
              <a:pPr fontAlgn="base">
                <a:spcBef>
                  <a:spcPct val="0"/>
                </a:spcBef>
                <a:spcAft>
                  <a:spcPct val="0"/>
                </a:spcAft>
              </a:pPr>
              <a:endParaRPr b="1">
                <a:solidFill>
                  <a:srgbClr val="000000"/>
                </a:solidFill>
              </a:endParaRPr>
            </a:p>
          </p:txBody>
        </p:sp>
        <p:sp>
          <p:nvSpPr>
            <p:cNvPr id="169" name="Line 139"/>
            <p:cNvSpPr/>
            <p:nvPr/>
          </p:nvSpPr>
          <p:spPr>
            <a:xfrm flipH="1">
              <a:off x="2608" y="4048"/>
              <a:ext cx="0" cy="91"/>
            </a:xfrm>
            <a:prstGeom prst="line">
              <a:avLst/>
            </a:prstGeom>
            <a:ln w="9525" cap="flat" cmpd="sng">
              <a:solidFill>
                <a:schemeClr val="tx1"/>
              </a:solidFill>
              <a:prstDash val="solid"/>
              <a:round/>
              <a:headEnd type="none" w="med" len="med"/>
              <a:tailEnd type="none" w="med" len="med"/>
            </a:ln>
          </p:spPr>
          <p:txBody>
            <a:bodyPr/>
            <a:lstStyle/>
            <a:p>
              <a:pPr fontAlgn="base">
                <a:spcBef>
                  <a:spcPct val="0"/>
                </a:spcBef>
                <a:spcAft>
                  <a:spcPct val="0"/>
                </a:spcAft>
              </a:pPr>
              <a:endParaRPr b="1">
                <a:solidFill>
                  <a:srgbClr val="000000"/>
                </a:solidFill>
              </a:endParaRPr>
            </a:p>
          </p:txBody>
        </p:sp>
        <p:sp>
          <p:nvSpPr>
            <p:cNvPr id="170" name="Line 140"/>
            <p:cNvSpPr/>
            <p:nvPr/>
          </p:nvSpPr>
          <p:spPr>
            <a:xfrm flipH="1">
              <a:off x="2743" y="4065"/>
              <a:ext cx="0" cy="91"/>
            </a:xfrm>
            <a:prstGeom prst="line">
              <a:avLst/>
            </a:prstGeom>
            <a:ln w="9525" cap="flat" cmpd="sng">
              <a:solidFill>
                <a:schemeClr val="tx1"/>
              </a:solidFill>
              <a:prstDash val="solid"/>
              <a:round/>
              <a:headEnd type="none" w="med" len="med"/>
              <a:tailEnd type="none" w="med" len="med"/>
            </a:ln>
          </p:spPr>
          <p:txBody>
            <a:bodyPr/>
            <a:lstStyle/>
            <a:p>
              <a:pPr fontAlgn="base">
                <a:spcBef>
                  <a:spcPct val="0"/>
                </a:spcBef>
                <a:spcAft>
                  <a:spcPct val="0"/>
                </a:spcAft>
              </a:pPr>
              <a:endParaRPr b="1">
                <a:solidFill>
                  <a:srgbClr val="000000"/>
                </a:solidFill>
              </a:endParaRPr>
            </a:p>
          </p:txBody>
        </p:sp>
        <p:sp>
          <p:nvSpPr>
            <p:cNvPr id="171" name="Line 141"/>
            <p:cNvSpPr/>
            <p:nvPr/>
          </p:nvSpPr>
          <p:spPr>
            <a:xfrm flipH="1">
              <a:off x="2925" y="4065"/>
              <a:ext cx="0" cy="91"/>
            </a:xfrm>
            <a:prstGeom prst="line">
              <a:avLst/>
            </a:prstGeom>
            <a:ln w="9525" cap="flat" cmpd="sng">
              <a:solidFill>
                <a:schemeClr val="tx1"/>
              </a:solidFill>
              <a:prstDash val="solid"/>
              <a:round/>
              <a:headEnd type="none" w="med" len="med"/>
              <a:tailEnd type="none" w="med" len="med"/>
            </a:ln>
          </p:spPr>
          <p:txBody>
            <a:bodyPr/>
            <a:lstStyle/>
            <a:p>
              <a:pPr fontAlgn="base">
                <a:spcBef>
                  <a:spcPct val="0"/>
                </a:spcBef>
                <a:spcAft>
                  <a:spcPct val="0"/>
                </a:spcAft>
              </a:pPr>
              <a:endParaRPr b="1">
                <a:solidFill>
                  <a:srgbClr val="000000"/>
                </a:solidFill>
              </a:endParaRPr>
            </a:p>
          </p:txBody>
        </p:sp>
        <p:sp>
          <p:nvSpPr>
            <p:cNvPr id="172" name="Line 142"/>
            <p:cNvSpPr/>
            <p:nvPr/>
          </p:nvSpPr>
          <p:spPr>
            <a:xfrm>
              <a:off x="3015" y="4048"/>
              <a:ext cx="91" cy="45"/>
            </a:xfrm>
            <a:prstGeom prst="line">
              <a:avLst/>
            </a:prstGeom>
            <a:ln w="9525" cap="flat" cmpd="sng">
              <a:solidFill>
                <a:schemeClr val="tx1"/>
              </a:solidFill>
              <a:prstDash val="solid"/>
              <a:round/>
              <a:headEnd type="none" w="med" len="med"/>
              <a:tailEnd type="none" w="med" len="med"/>
            </a:ln>
          </p:spPr>
          <p:txBody>
            <a:bodyPr/>
            <a:lstStyle/>
            <a:p>
              <a:pPr fontAlgn="base">
                <a:spcBef>
                  <a:spcPct val="0"/>
                </a:spcBef>
                <a:spcAft>
                  <a:spcPct val="0"/>
                </a:spcAft>
              </a:pPr>
              <a:endParaRPr b="1">
                <a:solidFill>
                  <a:srgbClr val="000000"/>
                </a:solidFill>
              </a:endParaRPr>
            </a:p>
          </p:txBody>
        </p:sp>
        <p:sp>
          <p:nvSpPr>
            <p:cNvPr id="173" name="Oval 143"/>
            <p:cNvSpPr/>
            <p:nvPr/>
          </p:nvSpPr>
          <p:spPr>
            <a:xfrm>
              <a:off x="2324" y="4110"/>
              <a:ext cx="182" cy="210"/>
            </a:xfrm>
            <a:prstGeom prst="ellipse">
              <a:avLst/>
            </a:prstGeom>
            <a:solidFill>
              <a:schemeClr val="accent1"/>
            </a:solidFill>
            <a:ln w="9525" cap="flat" cmpd="sng">
              <a:solidFill>
                <a:schemeClr val="tx1"/>
              </a:solidFill>
              <a:prstDash val="solid"/>
              <a:round/>
              <a:headEnd type="none" w="med" len="med"/>
              <a:tailEnd type="none" w="med" len="med"/>
            </a:ln>
          </p:spPr>
          <p:txBody>
            <a:bodyPr wrap="none" anchor="ctr"/>
            <a:lstStyle/>
            <a:p>
              <a:pPr algn="ctr" fontAlgn="base">
                <a:spcBef>
                  <a:spcPct val="0"/>
                </a:spcBef>
                <a:spcAft>
                  <a:spcPct val="0"/>
                </a:spcAft>
              </a:pPr>
              <a:r>
                <a:rPr lang="zh-CN" altLang="en-US" sz="1000" b="1">
                  <a:solidFill>
                    <a:srgbClr val="000000"/>
                  </a:solidFill>
                  <a:latin typeface="Verdana" panose="020B0604030504040204" pitchFamily="34" charset="0"/>
                </a:rPr>
                <a:t>物</a:t>
              </a:r>
              <a:endParaRPr lang="zh-CN" altLang="en-US" sz="1000" b="1">
                <a:solidFill>
                  <a:srgbClr val="000000"/>
                </a:solidFill>
                <a:latin typeface="Verdana" panose="020B0604030504040204" pitchFamily="34" charset="0"/>
              </a:endParaRPr>
            </a:p>
          </p:txBody>
        </p:sp>
        <p:sp>
          <p:nvSpPr>
            <p:cNvPr id="174" name="Oval 144"/>
            <p:cNvSpPr/>
            <p:nvPr/>
          </p:nvSpPr>
          <p:spPr>
            <a:xfrm>
              <a:off x="2516" y="4110"/>
              <a:ext cx="136" cy="210"/>
            </a:xfrm>
            <a:prstGeom prst="ellipse">
              <a:avLst/>
            </a:prstGeom>
            <a:solidFill>
              <a:schemeClr val="accent1"/>
            </a:solidFill>
            <a:ln w="9525" cap="flat" cmpd="sng">
              <a:solidFill>
                <a:schemeClr val="tx1"/>
              </a:solidFill>
              <a:prstDash val="solid"/>
              <a:round/>
              <a:headEnd type="none" w="med" len="med"/>
              <a:tailEnd type="none" w="med" len="med"/>
            </a:ln>
          </p:spPr>
          <p:txBody>
            <a:bodyPr wrap="none" anchor="ctr"/>
            <a:lstStyle/>
            <a:p>
              <a:pPr algn="ctr" fontAlgn="base">
                <a:spcBef>
                  <a:spcPct val="0"/>
                </a:spcBef>
                <a:spcAft>
                  <a:spcPct val="0"/>
                </a:spcAft>
              </a:pPr>
              <a:r>
                <a:rPr lang="zh-CN" altLang="en-US" sz="1000" b="1">
                  <a:solidFill>
                    <a:srgbClr val="000000"/>
                  </a:solidFill>
                  <a:latin typeface="Verdana" panose="020B0604030504040204" pitchFamily="34" charset="0"/>
                </a:rPr>
                <a:t>化</a:t>
              </a:r>
              <a:endParaRPr lang="zh-CN" altLang="en-US" sz="1000" b="1">
                <a:solidFill>
                  <a:srgbClr val="000000"/>
                </a:solidFill>
                <a:latin typeface="Verdana" panose="020B0604030504040204" pitchFamily="34" charset="0"/>
              </a:endParaRPr>
            </a:p>
          </p:txBody>
        </p:sp>
        <p:sp>
          <p:nvSpPr>
            <p:cNvPr id="175" name="Oval 145"/>
            <p:cNvSpPr/>
            <p:nvPr/>
          </p:nvSpPr>
          <p:spPr>
            <a:xfrm>
              <a:off x="2699" y="4110"/>
              <a:ext cx="136" cy="210"/>
            </a:xfrm>
            <a:prstGeom prst="ellipse">
              <a:avLst/>
            </a:prstGeom>
            <a:solidFill>
              <a:schemeClr val="accent1"/>
            </a:solidFill>
            <a:ln w="9525" cap="flat" cmpd="sng">
              <a:solidFill>
                <a:schemeClr val="tx1"/>
              </a:solidFill>
              <a:prstDash val="solid"/>
              <a:round/>
              <a:headEnd type="none" w="med" len="med"/>
              <a:tailEnd type="none" w="med" len="med"/>
            </a:ln>
          </p:spPr>
          <p:txBody>
            <a:bodyPr wrap="none" anchor="ctr"/>
            <a:lstStyle/>
            <a:p>
              <a:pPr algn="ctr" fontAlgn="base">
                <a:spcBef>
                  <a:spcPct val="0"/>
                </a:spcBef>
                <a:spcAft>
                  <a:spcPct val="0"/>
                </a:spcAft>
              </a:pPr>
              <a:r>
                <a:rPr lang="zh-CN" altLang="en-US" sz="1000" b="1">
                  <a:solidFill>
                    <a:srgbClr val="000000"/>
                  </a:solidFill>
                  <a:latin typeface="Verdana" panose="020B0604030504040204" pitchFamily="34" charset="0"/>
                </a:rPr>
                <a:t>方</a:t>
              </a:r>
              <a:endParaRPr lang="zh-CN" altLang="en-US" sz="1000" b="1">
                <a:solidFill>
                  <a:srgbClr val="000000"/>
                </a:solidFill>
                <a:latin typeface="Verdana" panose="020B0604030504040204" pitchFamily="34" charset="0"/>
              </a:endParaRPr>
            </a:p>
          </p:txBody>
        </p:sp>
        <p:sp>
          <p:nvSpPr>
            <p:cNvPr id="176" name="Oval 146"/>
            <p:cNvSpPr/>
            <p:nvPr/>
          </p:nvSpPr>
          <p:spPr>
            <a:xfrm>
              <a:off x="2880" y="4110"/>
              <a:ext cx="136" cy="210"/>
            </a:xfrm>
            <a:prstGeom prst="ellipse">
              <a:avLst/>
            </a:prstGeom>
            <a:solidFill>
              <a:schemeClr val="accent1"/>
            </a:solidFill>
            <a:ln w="9525" cap="flat" cmpd="sng">
              <a:solidFill>
                <a:schemeClr val="tx1"/>
              </a:solidFill>
              <a:prstDash val="solid"/>
              <a:round/>
              <a:headEnd type="none" w="med" len="med"/>
              <a:tailEnd type="none" w="med" len="med"/>
            </a:ln>
          </p:spPr>
          <p:txBody>
            <a:bodyPr wrap="none" anchor="ctr"/>
            <a:lstStyle/>
            <a:p>
              <a:pPr algn="ctr" fontAlgn="base">
                <a:spcBef>
                  <a:spcPct val="0"/>
                </a:spcBef>
                <a:spcAft>
                  <a:spcPct val="0"/>
                </a:spcAft>
              </a:pPr>
              <a:r>
                <a:rPr lang="zh-CN" altLang="en-US" sz="1000" b="1">
                  <a:solidFill>
                    <a:srgbClr val="000000"/>
                  </a:solidFill>
                  <a:latin typeface="Verdana" panose="020B0604030504040204" pitchFamily="34" charset="0"/>
                </a:rPr>
                <a:t>离</a:t>
              </a:r>
              <a:endParaRPr lang="zh-CN" altLang="en-US" sz="1000" b="1">
                <a:solidFill>
                  <a:srgbClr val="000000"/>
                </a:solidFill>
                <a:latin typeface="Verdana" panose="020B0604030504040204" pitchFamily="34" charset="0"/>
              </a:endParaRPr>
            </a:p>
          </p:txBody>
        </p:sp>
        <p:sp>
          <p:nvSpPr>
            <p:cNvPr id="177" name="Oval 147"/>
            <p:cNvSpPr/>
            <p:nvPr/>
          </p:nvSpPr>
          <p:spPr>
            <a:xfrm>
              <a:off x="3061" y="4110"/>
              <a:ext cx="136" cy="210"/>
            </a:xfrm>
            <a:prstGeom prst="ellipse">
              <a:avLst/>
            </a:prstGeom>
            <a:solidFill>
              <a:schemeClr val="accent1"/>
            </a:solidFill>
            <a:ln w="9525" cap="flat" cmpd="sng">
              <a:solidFill>
                <a:schemeClr val="tx1"/>
              </a:solidFill>
              <a:prstDash val="solid"/>
              <a:round/>
              <a:headEnd type="none" w="med" len="med"/>
              <a:tailEnd type="none" w="med" len="med"/>
            </a:ln>
          </p:spPr>
          <p:txBody>
            <a:bodyPr wrap="none" anchor="ctr"/>
            <a:lstStyle/>
            <a:p>
              <a:pPr algn="ctr" fontAlgn="base">
                <a:spcBef>
                  <a:spcPct val="0"/>
                </a:spcBef>
                <a:spcAft>
                  <a:spcPct val="0"/>
                </a:spcAft>
              </a:pPr>
              <a:r>
                <a:rPr lang="zh-CN" altLang="en-US" sz="1000" b="1">
                  <a:solidFill>
                    <a:srgbClr val="000000"/>
                  </a:solidFill>
                  <a:latin typeface="Verdana" panose="020B0604030504040204" pitchFamily="34" charset="0"/>
                </a:rPr>
                <a:t>热</a:t>
              </a:r>
              <a:endParaRPr lang="zh-CN" altLang="en-US" sz="1000" b="1">
                <a:solidFill>
                  <a:srgbClr val="000000"/>
                </a:solidFill>
                <a:latin typeface="Verdana" panose="020B0604030504040204" pitchFamily="34" charset="0"/>
              </a:endParaRPr>
            </a:p>
          </p:txBody>
        </p:sp>
        <p:sp>
          <p:nvSpPr>
            <p:cNvPr id="178" name="Line 148"/>
            <p:cNvSpPr/>
            <p:nvPr/>
          </p:nvSpPr>
          <p:spPr>
            <a:xfrm flipH="1">
              <a:off x="3470" y="4065"/>
              <a:ext cx="192" cy="45"/>
            </a:xfrm>
            <a:prstGeom prst="line">
              <a:avLst/>
            </a:prstGeom>
            <a:ln w="9525" cap="flat" cmpd="sng">
              <a:solidFill>
                <a:schemeClr val="tx1"/>
              </a:solidFill>
              <a:prstDash val="solid"/>
              <a:round/>
              <a:headEnd type="none" w="med" len="med"/>
              <a:tailEnd type="none" w="med" len="med"/>
            </a:ln>
          </p:spPr>
          <p:txBody>
            <a:bodyPr/>
            <a:lstStyle/>
            <a:p>
              <a:pPr fontAlgn="base">
                <a:spcBef>
                  <a:spcPct val="0"/>
                </a:spcBef>
                <a:spcAft>
                  <a:spcPct val="0"/>
                </a:spcAft>
              </a:pPr>
              <a:endParaRPr b="1">
                <a:solidFill>
                  <a:srgbClr val="000000"/>
                </a:solidFill>
              </a:endParaRPr>
            </a:p>
          </p:txBody>
        </p:sp>
        <p:sp>
          <p:nvSpPr>
            <p:cNvPr id="179" name="Line 149"/>
            <p:cNvSpPr/>
            <p:nvPr/>
          </p:nvSpPr>
          <p:spPr>
            <a:xfrm flipH="1">
              <a:off x="3651" y="4048"/>
              <a:ext cx="91" cy="62"/>
            </a:xfrm>
            <a:prstGeom prst="line">
              <a:avLst/>
            </a:prstGeom>
            <a:ln w="9525" cap="flat" cmpd="sng">
              <a:solidFill>
                <a:schemeClr val="tx1"/>
              </a:solidFill>
              <a:prstDash val="solid"/>
              <a:round/>
              <a:headEnd type="none" w="med" len="med"/>
              <a:tailEnd type="none" w="med" len="med"/>
            </a:ln>
          </p:spPr>
          <p:txBody>
            <a:bodyPr/>
            <a:lstStyle/>
            <a:p>
              <a:pPr fontAlgn="base">
                <a:spcBef>
                  <a:spcPct val="0"/>
                </a:spcBef>
                <a:spcAft>
                  <a:spcPct val="0"/>
                </a:spcAft>
              </a:pPr>
              <a:endParaRPr b="1">
                <a:solidFill>
                  <a:srgbClr val="000000"/>
                </a:solidFill>
              </a:endParaRPr>
            </a:p>
          </p:txBody>
        </p:sp>
        <p:sp>
          <p:nvSpPr>
            <p:cNvPr id="180" name="Line 150"/>
            <p:cNvSpPr/>
            <p:nvPr/>
          </p:nvSpPr>
          <p:spPr>
            <a:xfrm flipH="1">
              <a:off x="3923" y="4065"/>
              <a:ext cx="0" cy="91"/>
            </a:xfrm>
            <a:prstGeom prst="line">
              <a:avLst/>
            </a:prstGeom>
            <a:ln w="9525" cap="flat" cmpd="sng">
              <a:solidFill>
                <a:schemeClr val="tx1"/>
              </a:solidFill>
              <a:prstDash val="solid"/>
              <a:round/>
              <a:headEnd type="none" w="med" len="med"/>
              <a:tailEnd type="none" w="med" len="med"/>
            </a:ln>
          </p:spPr>
          <p:txBody>
            <a:bodyPr/>
            <a:lstStyle/>
            <a:p>
              <a:pPr fontAlgn="base">
                <a:spcBef>
                  <a:spcPct val="0"/>
                </a:spcBef>
                <a:spcAft>
                  <a:spcPct val="0"/>
                </a:spcAft>
              </a:pPr>
              <a:endParaRPr b="1">
                <a:solidFill>
                  <a:srgbClr val="000000"/>
                </a:solidFill>
              </a:endParaRPr>
            </a:p>
          </p:txBody>
        </p:sp>
        <p:sp>
          <p:nvSpPr>
            <p:cNvPr id="181" name="Line 151"/>
            <p:cNvSpPr/>
            <p:nvPr/>
          </p:nvSpPr>
          <p:spPr>
            <a:xfrm flipH="1">
              <a:off x="4105" y="4065"/>
              <a:ext cx="0" cy="45"/>
            </a:xfrm>
            <a:prstGeom prst="line">
              <a:avLst/>
            </a:prstGeom>
            <a:ln w="9525" cap="flat" cmpd="sng">
              <a:solidFill>
                <a:schemeClr val="tx1"/>
              </a:solidFill>
              <a:prstDash val="solid"/>
              <a:round/>
              <a:headEnd type="none" w="med" len="med"/>
              <a:tailEnd type="none" w="med" len="med"/>
            </a:ln>
          </p:spPr>
          <p:txBody>
            <a:bodyPr/>
            <a:lstStyle/>
            <a:p>
              <a:pPr fontAlgn="base">
                <a:spcBef>
                  <a:spcPct val="0"/>
                </a:spcBef>
                <a:spcAft>
                  <a:spcPct val="0"/>
                </a:spcAft>
              </a:pPr>
              <a:endParaRPr b="1">
                <a:solidFill>
                  <a:srgbClr val="000000"/>
                </a:solidFill>
              </a:endParaRPr>
            </a:p>
          </p:txBody>
        </p:sp>
        <p:sp>
          <p:nvSpPr>
            <p:cNvPr id="182" name="Line 152"/>
            <p:cNvSpPr/>
            <p:nvPr/>
          </p:nvSpPr>
          <p:spPr>
            <a:xfrm>
              <a:off x="4195" y="4048"/>
              <a:ext cx="91" cy="45"/>
            </a:xfrm>
            <a:prstGeom prst="line">
              <a:avLst/>
            </a:prstGeom>
            <a:ln w="9525" cap="flat" cmpd="sng">
              <a:solidFill>
                <a:schemeClr val="tx1"/>
              </a:solidFill>
              <a:prstDash val="solid"/>
              <a:round/>
              <a:headEnd type="none" w="med" len="med"/>
              <a:tailEnd type="none" w="med" len="med"/>
            </a:ln>
          </p:spPr>
          <p:txBody>
            <a:bodyPr/>
            <a:lstStyle/>
            <a:p>
              <a:pPr fontAlgn="base">
                <a:spcBef>
                  <a:spcPct val="0"/>
                </a:spcBef>
                <a:spcAft>
                  <a:spcPct val="0"/>
                </a:spcAft>
              </a:pPr>
              <a:endParaRPr b="1">
                <a:solidFill>
                  <a:srgbClr val="000000"/>
                </a:solidFill>
              </a:endParaRPr>
            </a:p>
          </p:txBody>
        </p:sp>
        <p:sp>
          <p:nvSpPr>
            <p:cNvPr id="183" name="Oval 153"/>
            <p:cNvSpPr/>
            <p:nvPr/>
          </p:nvSpPr>
          <p:spPr>
            <a:xfrm>
              <a:off x="3334" y="4110"/>
              <a:ext cx="182" cy="210"/>
            </a:xfrm>
            <a:prstGeom prst="ellipse">
              <a:avLst/>
            </a:prstGeom>
            <a:solidFill>
              <a:schemeClr val="accent1"/>
            </a:solidFill>
            <a:ln w="9525" cap="flat" cmpd="sng">
              <a:solidFill>
                <a:schemeClr val="tx1"/>
              </a:solidFill>
              <a:prstDash val="solid"/>
              <a:round/>
              <a:headEnd type="none" w="med" len="med"/>
              <a:tailEnd type="none" w="med" len="med"/>
            </a:ln>
          </p:spPr>
          <p:txBody>
            <a:bodyPr wrap="none" anchor="ctr"/>
            <a:lstStyle/>
            <a:p>
              <a:pPr algn="ctr" fontAlgn="base">
                <a:spcBef>
                  <a:spcPct val="0"/>
                </a:spcBef>
                <a:spcAft>
                  <a:spcPct val="0"/>
                </a:spcAft>
              </a:pPr>
              <a:r>
                <a:rPr lang="zh-CN" altLang="en-US" sz="1000" b="1">
                  <a:solidFill>
                    <a:srgbClr val="000000"/>
                  </a:solidFill>
                  <a:latin typeface="Verdana" panose="020B0604030504040204" pitchFamily="34" charset="0"/>
                </a:rPr>
                <a:t>元素</a:t>
              </a:r>
              <a:endParaRPr lang="zh-CN" altLang="en-US" sz="1000" b="1">
                <a:solidFill>
                  <a:srgbClr val="000000"/>
                </a:solidFill>
                <a:latin typeface="Verdana" panose="020B0604030504040204" pitchFamily="34" charset="0"/>
              </a:endParaRPr>
            </a:p>
          </p:txBody>
        </p:sp>
        <p:sp>
          <p:nvSpPr>
            <p:cNvPr id="184" name="Oval 154"/>
            <p:cNvSpPr/>
            <p:nvPr/>
          </p:nvSpPr>
          <p:spPr>
            <a:xfrm>
              <a:off x="3560" y="4110"/>
              <a:ext cx="136" cy="210"/>
            </a:xfrm>
            <a:prstGeom prst="ellipse">
              <a:avLst/>
            </a:prstGeom>
            <a:solidFill>
              <a:schemeClr val="accent1"/>
            </a:solidFill>
            <a:ln w="9525" cap="flat" cmpd="sng">
              <a:solidFill>
                <a:schemeClr val="tx1"/>
              </a:solidFill>
              <a:prstDash val="solid"/>
              <a:round/>
              <a:headEnd type="none" w="med" len="med"/>
              <a:tailEnd type="none" w="med" len="med"/>
            </a:ln>
          </p:spPr>
          <p:txBody>
            <a:bodyPr wrap="none" anchor="ctr"/>
            <a:lstStyle/>
            <a:p>
              <a:pPr algn="ctr" fontAlgn="base">
                <a:spcBef>
                  <a:spcPct val="0"/>
                </a:spcBef>
                <a:spcAft>
                  <a:spcPct val="0"/>
                </a:spcAft>
              </a:pPr>
              <a:r>
                <a:rPr lang="zh-CN" altLang="en-US" sz="1000" b="1">
                  <a:solidFill>
                    <a:srgbClr val="000000"/>
                  </a:solidFill>
                  <a:latin typeface="Verdana" panose="020B0604030504040204" pitchFamily="34" charset="0"/>
                </a:rPr>
                <a:t>规律</a:t>
              </a:r>
              <a:endParaRPr lang="zh-CN" altLang="en-US" sz="1000" b="1">
                <a:solidFill>
                  <a:srgbClr val="000000"/>
                </a:solidFill>
                <a:latin typeface="Verdana" panose="020B0604030504040204" pitchFamily="34" charset="0"/>
              </a:endParaRPr>
            </a:p>
          </p:txBody>
        </p:sp>
        <p:sp>
          <p:nvSpPr>
            <p:cNvPr id="185" name="Oval 155"/>
            <p:cNvSpPr/>
            <p:nvPr/>
          </p:nvSpPr>
          <p:spPr>
            <a:xfrm>
              <a:off x="3742" y="4110"/>
              <a:ext cx="272" cy="210"/>
            </a:xfrm>
            <a:prstGeom prst="ellipse">
              <a:avLst/>
            </a:prstGeom>
            <a:solidFill>
              <a:schemeClr val="accent1"/>
            </a:solidFill>
            <a:ln w="9525" cap="flat" cmpd="sng">
              <a:solidFill>
                <a:schemeClr val="tx1"/>
              </a:solidFill>
              <a:prstDash val="solid"/>
              <a:round/>
              <a:headEnd type="none" w="med" len="med"/>
              <a:tailEnd type="none" w="med" len="med"/>
            </a:ln>
          </p:spPr>
          <p:txBody>
            <a:bodyPr wrap="none" anchor="ctr"/>
            <a:lstStyle/>
            <a:p>
              <a:pPr algn="ctr" fontAlgn="base">
                <a:spcBef>
                  <a:spcPct val="0"/>
                </a:spcBef>
                <a:spcAft>
                  <a:spcPct val="0"/>
                </a:spcAft>
              </a:pPr>
              <a:r>
                <a:rPr lang="zh-CN" altLang="en-US" sz="1000" b="1">
                  <a:solidFill>
                    <a:srgbClr val="000000"/>
                  </a:solidFill>
                  <a:latin typeface="Verdana" panose="020B0604030504040204" pitchFamily="34" charset="0"/>
                </a:rPr>
                <a:t>分散系</a:t>
              </a:r>
              <a:endParaRPr lang="zh-CN" altLang="en-US" sz="1000" b="1">
                <a:solidFill>
                  <a:srgbClr val="000000"/>
                </a:solidFill>
                <a:latin typeface="Verdana" panose="020B0604030504040204" pitchFamily="34" charset="0"/>
              </a:endParaRPr>
            </a:p>
          </p:txBody>
        </p:sp>
        <p:sp>
          <p:nvSpPr>
            <p:cNvPr id="186" name="Oval 156"/>
            <p:cNvSpPr/>
            <p:nvPr/>
          </p:nvSpPr>
          <p:spPr>
            <a:xfrm>
              <a:off x="4014" y="4110"/>
              <a:ext cx="181" cy="210"/>
            </a:xfrm>
            <a:prstGeom prst="ellipse">
              <a:avLst/>
            </a:prstGeom>
            <a:solidFill>
              <a:schemeClr val="accent1"/>
            </a:solidFill>
            <a:ln w="9525" cap="flat" cmpd="sng">
              <a:solidFill>
                <a:schemeClr val="tx1"/>
              </a:solidFill>
              <a:prstDash val="solid"/>
              <a:round/>
              <a:headEnd type="none" w="med" len="med"/>
              <a:tailEnd type="none" w="med" len="med"/>
            </a:ln>
          </p:spPr>
          <p:txBody>
            <a:bodyPr wrap="none" anchor="ctr"/>
            <a:lstStyle/>
            <a:p>
              <a:pPr algn="ctr" fontAlgn="base">
                <a:spcBef>
                  <a:spcPct val="0"/>
                </a:spcBef>
                <a:spcAft>
                  <a:spcPct val="0"/>
                </a:spcAft>
              </a:pPr>
              <a:r>
                <a:rPr lang="zh-CN" altLang="en-US" sz="1000" b="1">
                  <a:solidFill>
                    <a:srgbClr val="000000"/>
                  </a:solidFill>
                  <a:latin typeface="Verdana" panose="020B0604030504040204" pitchFamily="34" charset="0"/>
                </a:rPr>
                <a:t>微粒</a:t>
              </a:r>
              <a:endParaRPr lang="zh-CN" altLang="en-US" sz="1000" b="1">
                <a:solidFill>
                  <a:srgbClr val="000000"/>
                </a:solidFill>
                <a:latin typeface="Verdana" panose="020B0604030504040204" pitchFamily="34" charset="0"/>
              </a:endParaRPr>
            </a:p>
          </p:txBody>
        </p:sp>
        <p:sp>
          <p:nvSpPr>
            <p:cNvPr id="187" name="Oval 157"/>
            <p:cNvSpPr/>
            <p:nvPr/>
          </p:nvSpPr>
          <p:spPr>
            <a:xfrm>
              <a:off x="4241" y="4110"/>
              <a:ext cx="227" cy="210"/>
            </a:xfrm>
            <a:prstGeom prst="ellipse">
              <a:avLst/>
            </a:prstGeom>
            <a:solidFill>
              <a:schemeClr val="accent1"/>
            </a:solidFill>
            <a:ln w="9525" cap="flat" cmpd="sng">
              <a:solidFill>
                <a:schemeClr val="tx1"/>
              </a:solidFill>
              <a:prstDash val="solid"/>
              <a:round/>
              <a:headEnd type="none" w="med" len="med"/>
              <a:tailEnd type="none" w="med" len="med"/>
            </a:ln>
          </p:spPr>
          <p:txBody>
            <a:bodyPr wrap="none" anchor="ctr"/>
            <a:lstStyle/>
            <a:p>
              <a:pPr algn="ctr" fontAlgn="base">
                <a:spcBef>
                  <a:spcPct val="0"/>
                </a:spcBef>
                <a:spcAft>
                  <a:spcPct val="0"/>
                </a:spcAft>
              </a:pPr>
              <a:r>
                <a:rPr lang="zh-CN" altLang="en-US" sz="1000" b="1">
                  <a:solidFill>
                    <a:srgbClr val="000000"/>
                  </a:solidFill>
                  <a:latin typeface="Verdana" panose="020B0604030504040204" pitchFamily="34" charset="0"/>
                </a:rPr>
                <a:t>晶体</a:t>
              </a:r>
              <a:endParaRPr lang="zh-CN" altLang="en-US" sz="1000" b="1">
                <a:solidFill>
                  <a:srgbClr val="000000"/>
                </a:solidFill>
                <a:latin typeface="Verdana" panose="020B0604030504040204" pitchFamily="34" charset="0"/>
              </a:endParaRPr>
            </a:p>
          </p:txBody>
        </p:sp>
        <p:sp>
          <p:nvSpPr>
            <p:cNvPr id="188" name="Line 158"/>
            <p:cNvSpPr/>
            <p:nvPr/>
          </p:nvSpPr>
          <p:spPr>
            <a:xfrm flipH="1">
              <a:off x="4694" y="4065"/>
              <a:ext cx="192" cy="45"/>
            </a:xfrm>
            <a:prstGeom prst="line">
              <a:avLst/>
            </a:prstGeom>
            <a:ln w="9525" cap="flat" cmpd="sng">
              <a:solidFill>
                <a:schemeClr val="tx1"/>
              </a:solidFill>
              <a:prstDash val="solid"/>
              <a:round/>
              <a:headEnd type="none" w="med" len="med"/>
              <a:tailEnd type="none" w="med" len="med"/>
            </a:ln>
          </p:spPr>
          <p:txBody>
            <a:bodyPr/>
            <a:lstStyle/>
            <a:p>
              <a:pPr fontAlgn="base">
                <a:spcBef>
                  <a:spcPct val="0"/>
                </a:spcBef>
                <a:spcAft>
                  <a:spcPct val="0"/>
                </a:spcAft>
              </a:pPr>
              <a:endParaRPr b="1">
                <a:solidFill>
                  <a:srgbClr val="000000"/>
                </a:solidFill>
              </a:endParaRPr>
            </a:p>
          </p:txBody>
        </p:sp>
        <p:sp>
          <p:nvSpPr>
            <p:cNvPr id="189" name="Line 159"/>
            <p:cNvSpPr/>
            <p:nvPr/>
          </p:nvSpPr>
          <p:spPr>
            <a:xfrm flipH="1">
              <a:off x="4875" y="4048"/>
              <a:ext cx="91" cy="62"/>
            </a:xfrm>
            <a:prstGeom prst="line">
              <a:avLst/>
            </a:prstGeom>
            <a:ln w="9525" cap="flat" cmpd="sng">
              <a:solidFill>
                <a:schemeClr val="tx1"/>
              </a:solidFill>
              <a:prstDash val="solid"/>
              <a:round/>
              <a:headEnd type="none" w="med" len="med"/>
              <a:tailEnd type="none" w="med" len="med"/>
            </a:ln>
          </p:spPr>
          <p:txBody>
            <a:bodyPr/>
            <a:lstStyle/>
            <a:p>
              <a:pPr fontAlgn="base">
                <a:spcBef>
                  <a:spcPct val="0"/>
                </a:spcBef>
                <a:spcAft>
                  <a:spcPct val="0"/>
                </a:spcAft>
              </a:pPr>
              <a:endParaRPr b="1">
                <a:solidFill>
                  <a:srgbClr val="000000"/>
                </a:solidFill>
              </a:endParaRPr>
            </a:p>
          </p:txBody>
        </p:sp>
        <p:sp>
          <p:nvSpPr>
            <p:cNvPr id="190" name="Line 160"/>
            <p:cNvSpPr/>
            <p:nvPr/>
          </p:nvSpPr>
          <p:spPr>
            <a:xfrm flipH="1">
              <a:off x="5080" y="4065"/>
              <a:ext cx="0" cy="91"/>
            </a:xfrm>
            <a:prstGeom prst="line">
              <a:avLst/>
            </a:prstGeom>
            <a:ln w="9525" cap="flat" cmpd="sng">
              <a:solidFill>
                <a:schemeClr val="tx1"/>
              </a:solidFill>
              <a:prstDash val="solid"/>
              <a:round/>
              <a:headEnd type="none" w="med" len="med"/>
              <a:tailEnd type="none" w="med" len="med"/>
            </a:ln>
          </p:spPr>
          <p:txBody>
            <a:bodyPr/>
            <a:lstStyle/>
            <a:p>
              <a:pPr fontAlgn="base">
                <a:spcBef>
                  <a:spcPct val="0"/>
                </a:spcBef>
                <a:spcAft>
                  <a:spcPct val="0"/>
                </a:spcAft>
              </a:pPr>
              <a:endParaRPr b="1">
                <a:solidFill>
                  <a:srgbClr val="000000"/>
                </a:solidFill>
              </a:endParaRPr>
            </a:p>
          </p:txBody>
        </p:sp>
        <p:sp>
          <p:nvSpPr>
            <p:cNvPr id="191" name="Line 161"/>
            <p:cNvSpPr/>
            <p:nvPr/>
          </p:nvSpPr>
          <p:spPr>
            <a:xfrm flipH="1">
              <a:off x="5329" y="4065"/>
              <a:ext cx="0" cy="45"/>
            </a:xfrm>
            <a:prstGeom prst="line">
              <a:avLst/>
            </a:prstGeom>
            <a:ln w="9525" cap="flat" cmpd="sng">
              <a:solidFill>
                <a:schemeClr val="tx1"/>
              </a:solidFill>
              <a:prstDash val="solid"/>
              <a:round/>
              <a:headEnd type="none" w="med" len="med"/>
              <a:tailEnd type="none" w="med" len="med"/>
            </a:ln>
          </p:spPr>
          <p:txBody>
            <a:bodyPr/>
            <a:lstStyle/>
            <a:p>
              <a:pPr fontAlgn="base">
                <a:spcBef>
                  <a:spcPct val="0"/>
                </a:spcBef>
                <a:spcAft>
                  <a:spcPct val="0"/>
                </a:spcAft>
              </a:pPr>
              <a:endParaRPr b="1">
                <a:solidFill>
                  <a:srgbClr val="000000"/>
                </a:solidFill>
              </a:endParaRPr>
            </a:p>
          </p:txBody>
        </p:sp>
        <p:sp>
          <p:nvSpPr>
            <p:cNvPr id="192" name="Line 162"/>
            <p:cNvSpPr/>
            <p:nvPr/>
          </p:nvSpPr>
          <p:spPr>
            <a:xfrm>
              <a:off x="5419" y="4048"/>
              <a:ext cx="91" cy="45"/>
            </a:xfrm>
            <a:prstGeom prst="line">
              <a:avLst/>
            </a:prstGeom>
            <a:ln w="9525" cap="flat" cmpd="sng">
              <a:solidFill>
                <a:schemeClr val="tx1"/>
              </a:solidFill>
              <a:prstDash val="solid"/>
              <a:round/>
              <a:headEnd type="none" w="med" len="med"/>
              <a:tailEnd type="none" w="med" len="med"/>
            </a:ln>
          </p:spPr>
          <p:txBody>
            <a:bodyPr/>
            <a:lstStyle/>
            <a:p>
              <a:pPr fontAlgn="base">
                <a:spcBef>
                  <a:spcPct val="0"/>
                </a:spcBef>
                <a:spcAft>
                  <a:spcPct val="0"/>
                </a:spcAft>
              </a:pPr>
              <a:endParaRPr b="1">
                <a:solidFill>
                  <a:srgbClr val="000000"/>
                </a:solidFill>
              </a:endParaRPr>
            </a:p>
          </p:txBody>
        </p:sp>
        <p:sp>
          <p:nvSpPr>
            <p:cNvPr id="193" name="Oval 163"/>
            <p:cNvSpPr/>
            <p:nvPr/>
          </p:nvSpPr>
          <p:spPr>
            <a:xfrm>
              <a:off x="4558" y="4110"/>
              <a:ext cx="182" cy="210"/>
            </a:xfrm>
            <a:prstGeom prst="ellipse">
              <a:avLst/>
            </a:prstGeom>
            <a:solidFill>
              <a:schemeClr val="accent1"/>
            </a:solidFill>
            <a:ln w="9525" cap="flat" cmpd="sng">
              <a:solidFill>
                <a:schemeClr val="tx1"/>
              </a:solidFill>
              <a:prstDash val="solid"/>
              <a:round/>
              <a:headEnd type="none" w="med" len="med"/>
              <a:tailEnd type="none" w="med" len="med"/>
            </a:ln>
          </p:spPr>
          <p:txBody>
            <a:bodyPr wrap="none" anchor="ctr"/>
            <a:lstStyle/>
            <a:p>
              <a:pPr algn="ctr" fontAlgn="base">
                <a:spcBef>
                  <a:spcPct val="0"/>
                </a:spcBef>
                <a:spcAft>
                  <a:spcPct val="0"/>
                </a:spcAft>
              </a:pPr>
              <a:r>
                <a:rPr lang="zh-CN" altLang="en-US" sz="1000" b="1">
                  <a:solidFill>
                    <a:srgbClr val="000000"/>
                  </a:solidFill>
                  <a:latin typeface="Verdana" panose="020B0604030504040204" pitchFamily="34" charset="0"/>
                </a:rPr>
                <a:t>存</a:t>
              </a:r>
              <a:endParaRPr lang="zh-CN" altLang="en-US" sz="1000" b="1">
                <a:solidFill>
                  <a:srgbClr val="000000"/>
                </a:solidFill>
                <a:latin typeface="Verdana" panose="020B0604030504040204" pitchFamily="34" charset="0"/>
              </a:endParaRPr>
            </a:p>
          </p:txBody>
        </p:sp>
        <p:sp>
          <p:nvSpPr>
            <p:cNvPr id="194" name="Oval 164"/>
            <p:cNvSpPr/>
            <p:nvPr/>
          </p:nvSpPr>
          <p:spPr>
            <a:xfrm>
              <a:off x="4784" y="4110"/>
              <a:ext cx="136" cy="210"/>
            </a:xfrm>
            <a:prstGeom prst="ellipse">
              <a:avLst/>
            </a:prstGeom>
            <a:solidFill>
              <a:schemeClr val="accent1"/>
            </a:solidFill>
            <a:ln w="9525" cap="flat" cmpd="sng">
              <a:solidFill>
                <a:schemeClr val="tx1"/>
              </a:solidFill>
              <a:prstDash val="solid"/>
              <a:round/>
              <a:headEnd type="none" w="med" len="med"/>
              <a:tailEnd type="none" w="med" len="med"/>
            </a:ln>
          </p:spPr>
          <p:txBody>
            <a:bodyPr wrap="none" anchor="ctr"/>
            <a:lstStyle/>
            <a:p>
              <a:pPr algn="ctr" fontAlgn="base">
                <a:spcBef>
                  <a:spcPct val="0"/>
                </a:spcBef>
                <a:spcAft>
                  <a:spcPct val="0"/>
                </a:spcAft>
              </a:pPr>
              <a:r>
                <a:rPr lang="zh-CN" altLang="en-US" sz="1000" b="1">
                  <a:solidFill>
                    <a:srgbClr val="000000"/>
                  </a:solidFill>
                  <a:latin typeface="Verdana" panose="020B0604030504040204" pitchFamily="34" charset="0"/>
                </a:rPr>
                <a:t>取</a:t>
              </a:r>
              <a:endParaRPr lang="zh-CN" altLang="en-US" sz="1000" b="1">
                <a:solidFill>
                  <a:srgbClr val="000000"/>
                </a:solidFill>
                <a:latin typeface="Verdana" panose="020B0604030504040204" pitchFamily="34" charset="0"/>
              </a:endParaRPr>
            </a:p>
          </p:txBody>
        </p:sp>
        <p:sp>
          <p:nvSpPr>
            <p:cNvPr id="195" name="Oval 165"/>
            <p:cNvSpPr/>
            <p:nvPr/>
          </p:nvSpPr>
          <p:spPr>
            <a:xfrm>
              <a:off x="4989" y="4110"/>
              <a:ext cx="182" cy="210"/>
            </a:xfrm>
            <a:prstGeom prst="ellipse">
              <a:avLst/>
            </a:prstGeom>
            <a:solidFill>
              <a:schemeClr val="accent1"/>
            </a:solidFill>
            <a:ln w="9525" cap="flat" cmpd="sng">
              <a:solidFill>
                <a:schemeClr val="tx1"/>
              </a:solidFill>
              <a:prstDash val="solid"/>
              <a:round/>
              <a:headEnd type="none" w="med" len="med"/>
              <a:tailEnd type="none" w="med" len="med"/>
            </a:ln>
          </p:spPr>
          <p:txBody>
            <a:bodyPr wrap="none" anchor="ctr"/>
            <a:lstStyle/>
            <a:p>
              <a:pPr algn="ctr" fontAlgn="base">
                <a:spcBef>
                  <a:spcPct val="0"/>
                </a:spcBef>
                <a:spcAft>
                  <a:spcPct val="0"/>
                </a:spcAft>
              </a:pPr>
              <a:r>
                <a:rPr lang="zh-CN" altLang="en-US" sz="1000" b="1">
                  <a:solidFill>
                    <a:srgbClr val="000000"/>
                  </a:solidFill>
                  <a:latin typeface="Verdana" panose="020B0604030504040204" pitchFamily="34" charset="0"/>
                </a:rPr>
                <a:t>热</a:t>
              </a:r>
              <a:endParaRPr lang="zh-CN" altLang="en-US" sz="1000" b="1">
                <a:solidFill>
                  <a:srgbClr val="000000"/>
                </a:solidFill>
                <a:latin typeface="Verdana" panose="020B0604030504040204" pitchFamily="34" charset="0"/>
              </a:endParaRPr>
            </a:p>
          </p:txBody>
        </p:sp>
        <p:sp>
          <p:nvSpPr>
            <p:cNvPr id="196" name="Oval 166"/>
            <p:cNvSpPr/>
            <p:nvPr/>
          </p:nvSpPr>
          <p:spPr>
            <a:xfrm>
              <a:off x="5238" y="4110"/>
              <a:ext cx="181" cy="210"/>
            </a:xfrm>
            <a:prstGeom prst="ellipse">
              <a:avLst/>
            </a:prstGeom>
            <a:solidFill>
              <a:schemeClr val="accent1"/>
            </a:solidFill>
            <a:ln w="9525" cap="flat" cmpd="sng">
              <a:solidFill>
                <a:schemeClr val="tx1"/>
              </a:solidFill>
              <a:prstDash val="solid"/>
              <a:round/>
              <a:headEnd type="none" w="med" len="med"/>
              <a:tailEnd type="none" w="med" len="med"/>
            </a:ln>
          </p:spPr>
          <p:txBody>
            <a:bodyPr wrap="none" anchor="ctr"/>
            <a:lstStyle/>
            <a:p>
              <a:pPr algn="ctr" fontAlgn="base">
                <a:spcBef>
                  <a:spcPct val="0"/>
                </a:spcBef>
                <a:spcAft>
                  <a:spcPct val="0"/>
                </a:spcAft>
              </a:pPr>
              <a:r>
                <a:rPr lang="zh-CN" altLang="en-US" sz="1000" b="1">
                  <a:solidFill>
                    <a:srgbClr val="000000"/>
                  </a:solidFill>
                  <a:latin typeface="Verdana" panose="020B0604030504040204" pitchFamily="34" charset="0"/>
                </a:rPr>
                <a:t>分</a:t>
              </a:r>
              <a:endParaRPr lang="zh-CN" altLang="en-US" sz="1000" b="1">
                <a:solidFill>
                  <a:srgbClr val="000000"/>
                </a:solidFill>
                <a:latin typeface="Verdana" panose="020B0604030504040204" pitchFamily="34" charset="0"/>
              </a:endParaRPr>
            </a:p>
          </p:txBody>
        </p:sp>
        <p:sp>
          <p:nvSpPr>
            <p:cNvPr id="197" name="Oval 167"/>
            <p:cNvSpPr/>
            <p:nvPr/>
          </p:nvSpPr>
          <p:spPr>
            <a:xfrm>
              <a:off x="5465" y="4110"/>
              <a:ext cx="227" cy="210"/>
            </a:xfrm>
            <a:prstGeom prst="ellipse">
              <a:avLst/>
            </a:prstGeom>
            <a:solidFill>
              <a:schemeClr val="accent1"/>
            </a:solidFill>
            <a:ln w="9525" cap="flat" cmpd="sng">
              <a:solidFill>
                <a:schemeClr val="tx1"/>
              </a:solidFill>
              <a:prstDash val="solid"/>
              <a:round/>
              <a:headEnd type="none" w="med" len="med"/>
              <a:tailEnd type="none" w="med" len="med"/>
            </a:ln>
          </p:spPr>
          <p:txBody>
            <a:bodyPr wrap="none" anchor="ctr"/>
            <a:lstStyle/>
            <a:p>
              <a:pPr algn="ctr" fontAlgn="base">
                <a:spcBef>
                  <a:spcPct val="0"/>
                </a:spcBef>
                <a:spcAft>
                  <a:spcPct val="0"/>
                </a:spcAft>
              </a:pPr>
              <a:r>
                <a:rPr lang="zh-CN" altLang="en-US" sz="1000" b="1">
                  <a:solidFill>
                    <a:srgbClr val="000000"/>
                  </a:solidFill>
                  <a:latin typeface="Verdana" panose="020B0604030504040204" pitchFamily="34" charset="0"/>
                </a:rPr>
                <a:t>纯</a:t>
              </a:r>
              <a:endParaRPr lang="zh-CN" altLang="en-US" sz="1000" b="1">
                <a:solidFill>
                  <a:srgbClr val="000000"/>
                </a:solidFill>
                <a:latin typeface="Verdana" panose="020B0604030504040204" pitchFamily="34" charset="0"/>
              </a:endParaRPr>
            </a:p>
          </p:txBody>
        </p:sp>
        <p:sp>
          <p:nvSpPr>
            <p:cNvPr id="198" name="Text Box 168"/>
            <p:cNvSpPr txBox="1"/>
            <p:nvPr/>
          </p:nvSpPr>
          <p:spPr>
            <a:xfrm>
              <a:off x="593" y="3850"/>
              <a:ext cx="609" cy="198"/>
            </a:xfrm>
            <a:prstGeom prst="rect">
              <a:avLst/>
            </a:prstGeom>
            <a:noFill/>
            <a:ln w="9525" cap="flat" cmpd="sng">
              <a:solidFill>
                <a:srgbClr val="FF0000"/>
              </a:solidFill>
              <a:prstDash val="solid"/>
              <a:miter/>
              <a:headEnd type="none" w="med" len="med"/>
              <a:tailEnd type="none" w="med" len="med"/>
            </a:ln>
          </p:spPr>
          <p:txBody>
            <a:bodyPr anchor="t">
              <a:spAutoFit/>
            </a:bodyPr>
            <a:lstStyle/>
            <a:p>
              <a:pPr fontAlgn="base">
                <a:spcBef>
                  <a:spcPct val="50000"/>
                </a:spcBef>
                <a:spcAft>
                  <a:spcPct val="0"/>
                </a:spcAft>
              </a:pPr>
              <a:r>
                <a:rPr lang="zh-CN" altLang="en-US" sz="1400" b="1">
                  <a:solidFill>
                    <a:srgbClr val="000000"/>
                  </a:solidFill>
                  <a:latin typeface="Verdana" panose="020B0604030504040204" pitchFamily="34" charset="0"/>
                </a:rPr>
                <a:t>化学用语</a:t>
              </a:r>
              <a:endParaRPr lang="zh-CN" altLang="en-US" sz="1400" b="1">
                <a:solidFill>
                  <a:srgbClr val="000000"/>
                </a:solidFill>
                <a:latin typeface="Verdana" panose="020B0604030504040204" pitchFamily="34" charset="0"/>
              </a:endParaRPr>
            </a:p>
          </p:txBody>
        </p:sp>
        <p:sp>
          <p:nvSpPr>
            <p:cNvPr id="199" name="Line 169"/>
            <p:cNvSpPr/>
            <p:nvPr/>
          </p:nvSpPr>
          <p:spPr>
            <a:xfrm flipH="1">
              <a:off x="748" y="4065"/>
              <a:ext cx="102" cy="45"/>
            </a:xfrm>
            <a:prstGeom prst="line">
              <a:avLst/>
            </a:prstGeom>
            <a:ln w="9525" cap="flat" cmpd="sng">
              <a:solidFill>
                <a:schemeClr val="tx1"/>
              </a:solidFill>
              <a:prstDash val="solid"/>
              <a:round/>
              <a:headEnd type="none" w="med" len="med"/>
              <a:tailEnd type="none" w="med" len="med"/>
            </a:ln>
          </p:spPr>
          <p:txBody>
            <a:bodyPr/>
            <a:lstStyle/>
            <a:p>
              <a:pPr fontAlgn="base">
                <a:spcBef>
                  <a:spcPct val="0"/>
                </a:spcBef>
                <a:spcAft>
                  <a:spcPct val="0"/>
                </a:spcAft>
              </a:pPr>
              <a:endParaRPr b="1">
                <a:solidFill>
                  <a:srgbClr val="000000"/>
                </a:solidFill>
              </a:endParaRPr>
            </a:p>
          </p:txBody>
        </p:sp>
        <p:sp>
          <p:nvSpPr>
            <p:cNvPr id="200" name="Line 170"/>
            <p:cNvSpPr/>
            <p:nvPr/>
          </p:nvSpPr>
          <p:spPr>
            <a:xfrm>
              <a:off x="1020" y="4048"/>
              <a:ext cx="91" cy="45"/>
            </a:xfrm>
            <a:prstGeom prst="line">
              <a:avLst/>
            </a:prstGeom>
            <a:ln w="9525" cap="flat" cmpd="sng">
              <a:solidFill>
                <a:schemeClr val="tx1"/>
              </a:solidFill>
              <a:prstDash val="solid"/>
              <a:round/>
              <a:headEnd type="none" w="med" len="med"/>
              <a:tailEnd type="none" w="med" len="med"/>
            </a:ln>
          </p:spPr>
          <p:txBody>
            <a:bodyPr/>
            <a:lstStyle/>
            <a:p>
              <a:pPr fontAlgn="base">
                <a:spcBef>
                  <a:spcPct val="0"/>
                </a:spcBef>
                <a:spcAft>
                  <a:spcPct val="0"/>
                </a:spcAft>
              </a:pPr>
              <a:endParaRPr b="1">
                <a:solidFill>
                  <a:srgbClr val="000000"/>
                </a:solidFill>
              </a:endParaRPr>
            </a:p>
          </p:txBody>
        </p:sp>
        <p:sp>
          <p:nvSpPr>
            <p:cNvPr id="201" name="Oval 171"/>
            <p:cNvSpPr/>
            <p:nvPr/>
          </p:nvSpPr>
          <p:spPr>
            <a:xfrm>
              <a:off x="612" y="4110"/>
              <a:ext cx="272" cy="210"/>
            </a:xfrm>
            <a:prstGeom prst="ellipse">
              <a:avLst/>
            </a:prstGeom>
            <a:solidFill>
              <a:schemeClr val="accent1"/>
            </a:solidFill>
            <a:ln w="9525" cap="flat" cmpd="sng">
              <a:solidFill>
                <a:schemeClr val="tx1"/>
              </a:solidFill>
              <a:prstDash val="solid"/>
              <a:round/>
              <a:headEnd type="none" w="med" len="med"/>
              <a:tailEnd type="none" w="med" len="med"/>
            </a:ln>
          </p:spPr>
          <p:txBody>
            <a:bodyPr wrap="none" anchor="ctr"/>
            <a:lstStyle/>
            <a:p>
              <a:pPr algn="ctr" fontAlgn="base">
                <a:spcBef>
                  <a:spcPct val="0"/>
                </a:spcBef>
                <a:spcAft>
                  <a:spcPct val="0"/>
                </a:spcAft>
              </a:pPr>
              <a:r>
                <a:rPr lang="zh-CN" altLang="en-US" sz="1000" b="1">
                  <a:solidFill>
                    <a:srgbClr val="000000"/>
                  </a:solidFill>
                  <a:latin typeface="Verdana" panose="020B0604030504040204" pitchFamily="34" charset="0"/>
                </a:rPr>
                <a:t>符号</a:t>
              </a:r>
              <a:endParaRPr lang="zh-CN" altLang="en-US" sz="1000" b="1">
                <a:solidFill>
                  <a:srgbClr val="000000"/>
                </a:solidFill>
                <a:latin typeface="Verdana" panose="020B0604030504040204" pitchFamily="34" charset="0"/>
              </a:endParaRPr>
            </a:p>
          </p:txBody>
        </p:sp>
        <p:sp>
          <p:nvSpPr>
            <p:cNvPr id="202" name="Oval 172"/>
            <p:cNvSpPr/>
            <p:nvPr/>
          </p:nvSpPr>
          <p:spPr>
            <a:xfrm>
              <a:off x="1020" y="4110"/>
              <a:ext cx="272" cy="210"/>
            </a:xfrm>
            <a:prstGeom prst="ellipse">
              <a:avLst/>
            </a:prstGeom>
            <a:solidFill>
              <a:schemeClr val="accent1"/>
            </a:solidFill>
            <a:ln w="9525" cap="flat" cmpd="sng">
              <a:solidFill>
                <a:schemeClr val="tx1"/>
              </a:solidFill>
              <a:prstDash val="solid"/>
              <a:round/>
              <a:headEnd type="none" w="med" len="med"/>
              <a:tailEnd type="none" w="med" len="med"/>
            </a:ln>
          </p:spPr>
          <p:txBody>
            <a:bodyPr wrap="none" anchor="ctr"/>
            <a:lstStyle/>
            <a:p>
              <a:pPr algn="ctr" fontAlgn="base">
                <a:spcBef>
                  <a:spcPct val="0"/>
                </a:spcBef>
                <a:spcAft>
                  <a:spcPct val="0"/>
                </a:spcAft>
              </a:pPr>
              <a:r>
                <a:rPr lang="zh-CN" altLang="en-US" sz="1000" b="1">
                  <a:solidFill>
                    <a:srgbClr val="000000"/>
                  </a:solidFill>
                  <a:latin typeface="Verdana" panose="020B0604030504040204" pitchFamily="34" charset="0"/>
                </a:rPr>
                <a:t>式子</a:t>
              </a:r>
              <a:endParaRPr lang="zh-CN" altLang="en-US" sz="1000" b="1">
                <a:solidFill>
                  <a:srgbClr val="000000"/>
                </a:solidFill>
                <a:latin typeface="Verdana" panose="020B0604030504040204" pitchFamily="34" charset="0"/>
              </a:endParaRPr>
            </a:p>
          </p:txBody>
        </p:sp>
        <p:sp>
          <p:nvSpPr>
            <p:cNvPr id="203" name="Freeform 173"/>
            <p:cNvSpPr/>
            <p:nvPr/>
          </p:nvSpPr>
          <p:spPr>
            <a:xfrm>
              <a:off x="1746" y="3430"/>
              <a:ext cx="1089" cy="454"/>
            </a:xfrm>
            <a:custGeom>
              <a:avLst/>
              <a:gdLst/>
              <a:ahLst/>
              <a:cxnLst>
                <a:cxn ang="0">
                  <a:pos x="0" y="409"/>
                </a:cxn>
                <a:cxn ang="0">
                  <a:pos x="227" y="273"/>
                </a:cxn>
                <a:cxn ang="0">
                  <a:pos x="363" y="227"/>
                </a:cxn>
                <a:cxn ang="0">
                  <a:pos x="545" y="227"/>
                </a:cxn>
                <a:cxn ang="0">
                  <a:pos x="771" y="182"/>
                </a:cxn>
                <a:cxn ang="0">
                  <a:pos x="862" y="137"/>
                </a:cxn>
                <a:cxn ang="0">
                  <a:pos x="998" y="137"/>
                </a:cxn>
                <a:cxn ang="0">
                  <a:pos x="1089" y="0"/>
                </a:cxn>
              </a:cxnLst>
              <a:rect l="0" t="0" r="0" b="0"/>
              <a:pathLst>
                <a:path w="1089" h="409">
                  <a:moveTo>
                    <a:pt x="0" y="409"/>
                  </a:moveTo>
                  <a:cubicBezTo>
                    <a:pt x="83" y="356"/>
                    <a:pt x="167" y="303"/>
                    <a:pt x="227" y="273"/>
                  </a:cubicBezTo>
                  <a:cubicBezTo>
                    <a:pt x="287" y="243"/>
                    <a:pt x="310" y="235"/>
                    <a:pt x="363" y="227"/>
                  </a:cubicBezTo>
                  <a:cubicBezTo>
                    <a:pt x="416" y="219"/>
                    <a:pt x="477" y="235"/>
                    <a:pt x="545" y="227"/>
                  </a:cubicBezTo>
                  <a:cubicBezTo>
                    <a:pt x="613" y="219"/>
                    <a:pt x="718" y="197"/>
                    <a:pt x="771" y="182"/>
                  </a:cubicBezTo>
                  <a:cubicBezTo>
                    <a:pt x="824" y="167"/>
                    <a:pt x="824" y="144"/>
                    <a:pt x="862" y="137"/>
                  </a:cubicBezTo>
                  <a:cubicBezTo>
                    <a:pt x="900" y="130"/>
                    <a:pt x="960" y="160"/>
                    <a:pt x="998" y="137"/>
                  </a:cubicBezTo>
                  <a:cubicBezTo>
                    <a:pt x="1036" y="114"/>
                    <a:pt x="1062" y="57"/>
                    <a:pt x="1089" y="0"/>
                  </a:cubicBezTo>
                </a:path>
              </a:pathLst>
            </a:custGeom>
            <a:noFill/>
            <a:ln w="9525" cap="flat" cmpd="sng">
              <a:solidFill>
                <a:schemeClr val="tx1"/>
              </a:solidFill>
              <a:prstDash val="solid"/>
              <a:round/>
              <a:headEnd type="none" w="med" len="med"/>
              <a:tailEnd type="none" w="med" len="med"/>
            </a:ln>
          </p:spPr>
          <p:txBody>
            <a:bodyPr/>
            <a:lstStyle/>
            <a:p>
              <a:pPr fontAlgn="base">
                <a:spcBef>
                  <a:spcPct val="0"/>
                </a:spcBef>
                <a:spcAft>
                  <a:spcPct val="0"/>
                </a:spcAft>
              </a:pPr>
              <a:endParaRPr lang="zh-CN" altLang="en-US" b="1">
                <a:solidFill>
                  <a:srgbClr val="000000"/>
                </a:solidFill>
              </a:endParaRPr>
            </a:p>
          </p:txBody>
        </p:sp>
      </p:grpSp>
      <p:sp>
        <p:nvSpPr>
          <p:cNvPr id="204" name="灯片编号占位符 177"/>
          <p:cNvSpPr txBox="1"/>
          <p:nvPr/>
        </p:nvSpPr>
        <p:spPr>
          <a:xfrm>
            <a:off x="8940800" y="6397625"/>
            <a:ext cx="2844800" cy="476250"/>
          </a:xfrm>
          <a:prstGeom prst="rect">
            <a:avLst/>
          </a:prstGeom>
          <a:noFill/>
          <a:ln w="9525">
            <a:noFill/>
          </a:ln>
        </p:spPr>
        <p:txBody>
          <a:bodyPr/>
          <a:lstStyle/>
          <a:p>
            <a:pPr algn="r" fontAlgn="base">
              <a:spcBef>
                <a:spcPct val="0"/>
              </a:spcBef>
              <a:spcAft>
                <a:spcPct val="0"/>
              </a:spcAft>
              <a:defRPr/>
            </a:pPr>
            <a:fld id="{9A0DB2DC-4C9A-4742-B13C-FB6460FD3503}" type="slidenum">
              <a:rPr lang="en-US" altLang="zh-CN" sz="1400" noProof="1" smtClean="0">
                <a:solidFill>
                  <a:srgbClr val="000000"/>
                </a:solidFill>
                <a:cs typeface="+mn-ea"/>
              </a:rPr>
            </a:fld>
            <a:endParaRPr lang="zh-CN" altLang="en-US" sz="1400" noProof="1">
              <a:solidFill>
                <a:srgbClr val="000000"/>
              </a:solidFill>
            </a:endParaRPr>
          </a:p>
        </p:txBody>
      </p:sp>
      <p:sp>
        <p:nvSpPr>
          <p:cNvPr id="6" name="矩形 5"/>
          <p:cNvSpPr/>
          <p:nvPr/>
        </p:nvSpPr>
        <p:spPr>
          <a:xfrm>
            <a:off x="459740" y="521970"/>
            <a:ext cx="9450493" cy="521970"/>
          </a:xfrm>
          <a:prstGeom prst="rect">
            <a:avLst/>
          </a:prstGeom>
        </p:spPr>
        <p:txBody>
          <a:bodyPr wrap="square">
            <a:spAutoFit/>
          </a:bodyPr>
          <a:lstStyle/>
          <a:p>
            <a:pPr fontAlgn="base">
              <a:spcBef>
                <a:spcPct val="10000"/>
              </a:spcBef>
              <a:spcAft>
                <a:spcPct val="0"/>
              </a:spcAft>
            </a:pPr>
            <a:r>
              <a:rPr lang="zh-CN" altLang="en-US" sz="2800" b="1" smtClean="0">
                <a:solidFill>
                  <a:srgbClr val="FF0000"/>
                </a:solidFill>
                <a:latin typeface="黑体" panose="02010600030101010101" pitchFamily="49" charset="-122"/>
                <a:ea typeface="黑体" panose="02010600030101010101" pitchFamily="49" charset="-122"/>
                <a:cs typeface="黑体" panose="02010600030101010101" pitchFamily="49" charset="-122"/>
                <a:sym typeface="+mn-ea"/>
              </a:rPr>
              <a:t>要点</a:t>
            </a:r>
            <a:r>
              <a:rPr lang="en-US" altLang="zh-CN" sz="2800" b="1" smtClean="0">
                <a:solidFill>
                  <a:srgbClr val="FF0000"/>
                </a:solidFill>
                <a:latin typeface="黑体" panose="02010600030101010101" pitchFamily="49" charset="-122"/>
                <a:ea typeface="黑体" panose="02010600030101010101" pitchFamily="49" charset="-122"/>
                <a:cs typeface="黑体" panose="02010600030101010101" pitchFamily="49" charset="-122"/>
                <a:sym typeface="+mn-ea"/>
              </a:rPr>
              <a:t>1</a:t>
            </a:r>
            <a:r>
              <a:rPr lang="zh-CN" altLang="en-US" sz="2800" b="1" smtClean="0">
                <a:solidFill>
                  <a:srgbClr val="FF0000"/>
                </a:solidFill>
                <a:latin typeface="黑体" panose="02010600030101010101" pitchFamily="49" charset="-122"/>
                <a:ea typeface="黑体" panose="02010600030101010101" pitchFamily="49" charset="-122"/>
                <a:cs typeface="黑体" panose="02010600030101010101" pitchFamily="49" charset="-122"/>
                <a:sym typeface="+mn-ea"/>
              </a:rPr>
              <a:t>：</a:t>
            </a:r>
            <a:r>
              <a:rPr lang="zh-CN" altLang="en-US" sz="2800" b="1" smtClean="0">
                <a:solidFill>
                  <a:srgbClr val="0000FF"/>
                </a:solidFill>
                <a:latin typeface="黑体" panose="02010600030101010101" pitchFamily="49" charset="-122"/>
                <a:ea typeface="黑体" panose="02010600030101010101" pitchFamily="49" charset="-122"/>
                <a:cs typeface="黑体" panose="02010600030101010101" pitchFamily="49" charset="-122"/>
                <a:sym typeface="+mn-ea"/>
              </a:rPr>
              <a:t>化学主干知识</a:t>
            </a:r>
            <a:r>
              <a:rPr lang="en-US" altLang="zh-CN" sz="2000" b="1" smtClean="0">
                <a:solidFill>
                  <a:srgbClr val="0000FF"/>
                </a:solidFill>
                <a:latin typeface="仿宋" panose="02010609060101010101" charset="-122"/>
                <a:ea typeface="仿宋" panose="02010609060101010101" charset="-122"/>
                <a:cs typeface="仿宋" panose="02010609060101010101" charset="-122"/>
                <a:sym typeface="+mn-ea"/>
              </a:rPr>
              <a:t>——</a:t>
            </a:r>
            <a:r>
              <a:rPr lang="zh-CN" altLang="en-US" sz="2000" b="1" smtClean="0">
                <a:solidFill>
                  <a:srgbClr val="FF0000"/>
                </a:solidFill>
                <a:latin typeface="仿宋" panose="02010609060101010101" charset="-122"/>
                <a:ea typeface="仿宋" panose="02010609060101010101" charset="-122"/>
                <a:cs typeface="仿宋" panose="02010609060101010101" charset="-122"/>
                <a:sym typeface="+mn-ea"/>
              </a:rPr>
              <a:t>原理是树干，物质是枝叶！</a:t>
            </a:r>
            <a:endParaRPr lang="zh-CN" altLang="en-US" sz="2000" b="1" smtClean="0">
              <a:solidFill>
                <a:srgbClr val="FF0000"/>
              </a:solidFill>
              <a:latin typeface="仿宋" panose="02010609060101010101" charset="-122"/>
              <a:ea typeface="仿宋" panose="02010609060101010101" charset="-122"/>
              <a:cs typeface="仿宋" panose="02010609060101010101" charset="-122"/>
              <a:sym typeface="+mn-ea"/>
            </a:endParaRPr>
          </a:p>
        </p:txBody>
      </p:sp>
      <p:cxnSp>
        <p:nvCxnSpPr>
          <p:cNvPr id="7" name="直接连接符 6"/>
          <p:cNvCxnSpPr/>
          <p:nvPr/>
        </p:nvCxnSpPr>
        <p:spPr>
          <a:xfrm flipV="1">
            <a:off x="190459" y="1071549"/>
            <a:ext cx="11715832" cy="1"/>
          </a:xfrm>
          <a:prstGeom prst="line">
            <a:avLst/>
          </a:prstGeom>
          <a:ln w="57150">
            <a:solidFill>
              <a:srgbClr val="FF0000"/>
            </a:solidFill>
          </a:ln>
          <a:scene3d>
            <a:camera prst="obliqueTopRight"/>
            <a:lightRig rig="threePt" dir="t"/>
          </a:scene3d>
        </p:spPr>
        <p:style>
          <a:lnRef idx="1">
            <a:schemeClr val="accent1"/>
          </a:lnRef>
          <a:fillRef idx="0">
            <a:schemeClr val="accent1"/>
          </a:fillRef>
          <a:effectRef idx="0">
            <a:schemeClr val="accent1"/>
          </a:effectRef>
          <a:fontRef idx="minor">
            <a:schemeClr val="tx1"/>
          </a:fontRef>
        </p:style>
      </p:cxnSp>
    </p:spTree>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
            <a:lum/>
          </a:blip>
          <a:stretch>
            <a:fillRect/>
          </a:stretch>
        </a:blipFill>
        <a:effectLst/>
      </p:bgPr>
    </p:bg>
    <p:spTree>
      <p:nvGrpSpPr>
        <p:cNvPr id="1" name=""/>
        <p:cNvGrpSpPr/>
        <p:nvPr/>
      </p:nvGrpSpPr>
      <p:grpSpPr>
        <a:xfrm>
          <a:off x="0" y="0"/>
          <a:ext cx="0" cy="0"/>
          <a:chOff x="0" y="0"/>
          <a:chExt cx="0" cy="0"/>
        </a:xfrm>
      </p:grpSpPr>
      <p:sp>
        <p:nvSpPr>
          <p:cNvPr id="14" name="矩形 7"/>
          <p:cNvSpPr/>
          <p:nvPr/>
        </p:nvSpPr>
        <p:spPr>
          <a:xfrm>
            <a:off x="144780" y="810895"/>
            <a:ext cx="11777133" cy="76200"/>
          </a:xfrm>
          <a:prstGeom prst="rect">
            <a:avLst/>
          </a:prstGeom>
          <a:gradFill rotWithShape="0">
            <a:gsLst>
              <a:gs pos="0">
                <a:srgbClr val="CC0066"/>
              </a:gs>
              <a:gs pos="100000">
                <a:srgbClr val="FF66CC">
                  <a:alpha val="40999"/>
                </a:srgbClr>
              </a:gs>
            </a:gsLst>
            <a:lin ang="0" scaled="1"/>
          </a:gradFill>
          <a:ln w="9525">
            <a:noFill/>
          </a:ln>
        </p:spPr>
        <p:txBody>
          <a:bodyPr lIns="118745" tIns="60960" rIns="118745" bIns="60960" anchor="ctr"/>
          <a:lstStyle/>
          <a:p>
            <a:pPr eaLnBrk="0" fontAlgn="base" hangingPunct="0">
              <a:spcBef>
                <a:spcPct val="0"/>
              </a:spcBef>
              <a:spcAft>
                <a:spcPct val="0"/>
              </a:spcAft>
            </a:pPr>
            <a:r>
              <a:rPr lang="en-US" altLang="zh-CN" sz="2800" b="1">
                <a:solidFill>
                  <a:srgbClr val="FFFFFF"/>
                </a:solidFill>
                <a:latin typeface="宋体" panose="02010600030101010101" pitchFamily="2" charset="-122"/>
                <a:sym typeface="宋体" panose="02010600030101010101" pitchFamily="2" charset="-122"/>
              </a:rPr>
              <a:t>`</a:t>
            </a:r>
            <a:endParaRPr lang="en-US" altLang="zh-CN" sz="2800" b="1">
              <a:solidFill>
                <a:srgbClr val="FFFFFF"/>
              </a:solidFill>
              <a:latin typeface="宋体" panose="02010600030101010101" pitchFamily="2" charset="-122"/>
              <a:sym typeface="宋体" panose="02010600030101010101" pitchFamily="2" charset="-122"/>
            </a:endParaRPr>
          </a:p>
        </p:txBody>
      </p:sp>
      <p:sp>
        <p:nvSpPr>
          <p:cNvPr id="6" name="矩形 5"/>
          <p:cNvSpPr/>
          <p:nvPr/>
        </p:nvSpPr>
        <p:spPr>
          <a:xfrm>
            <a:off x="762002" y="288925"/>
            <a:ext cx="10763673" cy="521970"/>
          </a:xfrm>
          <a:prstGeom prst="rect">
            <a:avLst/>
          </a:prstGeom>
        </p:spPr>
        <p:txBody>
          <a:bodyPr wrap="square">
            <a:spAutoFit/>
          </a:bodyPr>
          <a:lstStyle/>
          <a:p>
            <a:pPr fontAlgn="base">
              <a:spcBef>
                <a:spcPct val="10000"/>
              </a:spcBef>
              <a:spcAft>
                <a:spcPct val="0"/>
              </a:spcAft>
            </a:pPr>
            <a:r>
              <a:rPr lang="zh-CN" altLang="en-US" sz="2800" b="1" smtClean="0">
                <a:solidFill>
                  <a:srgbClr val="000000"/>
                </a:solidFill>
                <a:latin typeface="黑体" panose="02010600030101010101" pitchFamily="49" charset="-122"/>
                <a:ea typeface="黑体" panose="02010600030101010101" pitchFamily="49" charset="-122"/>
              </a:rPr>
              <a:t>要点</a:t>
            </a:r>
            <a:r>
              <a:rPr lang="en-US" altLang="zh-CN" sz="2800" b="1" smtClean="0">
                <a:solidFill>
                  <a:srgbClr val="000000"/>
                </a:solidFill>
                <a:latin typeface="黑体" panose="02010600030101010101" pitchFamily="49" charset="-122"/>
                <a:ea typeface="黑体" panose="02010600030101010101" pitchFamily="49" charset="-122"/>
              </a:rPr>
              <a:t>2.</a:t>
            </a:r>
            <a:r>
              <a:rPr lang="zh-CN" altLang="en-US" sz="2800" b="1" smtClean="0">
                <a:solidFill>
                  <a:srgbClr val="0000FF"/>
                </a:solidFill>
                <a:latin typeface="黑体" panose="02010600030101010101" pitchFamily="49" charset="-122"/>
                <a:ea typeface="黑体" panose="02010600030101010101" pitchFamily="49" charset="-122"/>
                <a:cs typeface="黑体" panose="02010600030101010101" pitchFamily="49" charset="-122"/>
                <a:sym typeface="+mn-ea"/>
              </a:rPr>
              <a:t>化学主干知识</a:t>
            </a:r>
            <a:r>
              <a:rPr lang="en-US" altLang="zh-CN" sz="2800" b="1" smtClean="0">
                <a:solidFill>
                  <a:srgbClr val="0000FF"/>
                </a:solidFill>
                <a:latin typeface="黑体" panose="02010600030101010101" pitchFamily="49" charset="-122"/>
                <a:ea typeface="黑体" panose="02010600030101010101" pitchFamily="49" charset="-122"/>
                <a:cs typeface="黑体" panose="02010600030101010101" pitchFamily="49" charset="-122"/>
                <a:sym typeface="+mn-ea"/>
              </a:rPr>
              <a:t>—— </a:t>
            </a:r>
            <a:r>
              <a:rPr lang="zh-CN" altLang="en-US" sz="2000" b="1" smtClean="0">
                <a:solidFill>
                  <a:srgbClr val="FF0000"/>
                </a:solidFill>
                <a:latin typeface="黑体" panose="02010600030101010101" pitchFamily="49" charset="-122"/>
                <a:ea typeface="黑体" panose="02010600030101010101" pitchFamily="49" charset="-122"/>
                <a:cs typeface="黑体" panose="02010600030101010101" pitchFamily="49" charset="-122"/>
                <a:sym typeface="+mn-ea"/>
              </a:rPr>
              <a:t>六大主题 </a:t>
            </a:r>
            <a:r>
              <a:rPr lang="en-US" altLang="zh-CN" sz="2000" b="1" smtClean="0">
                <a:solidFill>
                  <a:srgbClr val="FF0000"/>
                </a:solidFill>
                <a:latin typeface="黑体" panose="02010600030101010101" pitchFamily="49" charset="-122"/>
                <a:ea typeface="黑体" panose="02010600030101010101" pitchFamily="49" charset="-122"/>
                <a:cs typeface="黑体" panose="02010600030101010101" pitchFamily="49" charset="-122"/>
                <a:sym typeface="+mn-ea"/>
              </a:rPr>
              <a:t>+ </a:t>
            </a:r>
            <a:r>
              <a:rPr lang="zh-CN" altLang="en-US" sz="2000" b="1" smtClean="0">
                <a:solidFill>
                  <a:srgbClr val="FF0000"/>
                </a:solidFill>
                <a:latin typeface="黑体" panose="02010600030101010101" pitchFamily="49" charset="-122"/>
                <a:ea typeface="黑体" panose="02010600030101010101" pitchFamily="49" charset="-122"/>
                <a:cs typeface="黑体" panose="02010600030101010101" pitchFamily="49" charset="-122"/>
                <a:sym typeface="+mn-ea"/>
              </a:rPr>
              <a:t>三大</a:t>
            </a:r>
            <a:r>
              <a:rPr lang="zh-CN" altLang="en-US" sz="2000" b="1" smtClean="0">
                <a:solidFill>
                  <a:srgbClr val="FF0000"/>
                </a:solidFill>
                <a:sym typeface="+mn-ea"/>
              </a:rPr>
              <a:t>版</a:t>
            </a:r>
            <a:r>
              <a:rPr lang="zh-CN" altLang="en-US" sz="2000" b="1" smtClean="0">
                <a:solidFill>
                  <a:srgbClr val="FF0000"/>
                </a:solidFill>
                <a:latin typeface="黑体" panose="02010600030101010101" pitchFamily="49" charset="-122"/>
                <a:ea typeface="黑体" panose="02010600030101010101" pitchFamily="49" charset="-122"/>
                <a:cs typeface="黑体" panose="02010600030101010101" pitchFamily="49" charset="-122"/>
                <a:sym typeface="+mn-ea"/>
              </a:rPr>
              <a:t>块</a:t>
            </a:r>
            <a:r>
              <a:rPr lang="zh-CN" altLang="en-US" sz="2000" b="1" smtClean="0">
                <a:solidFill>
                  <a:srgbClr val="FF0000"/>
                </a:solidFill>
                <a:latin typeface="黑体" panose="02010600030101010101" pitchFamily="49" charset="-122"/>
                <a:ea typeface="黑体" panose="02010600030101010101" pitchFamily="49" charset="-122"/>
                <a:sym typeface="+mn-ea"/>
              </a:rPr>
              <a:t>！</a:t>
            </a:r>
            <a:endParaRPr lang="zh-CN" altLang="en-US" sz="2000" b="1" smtClean="0">
              <a:solidFill>
                <a:srgbClr val="FF0000"/>
              </a:solidFill>
              <a:latin typeface="黑体" panose="02010600030101010101" pitchFamily="49" charset="-122"/>
              <a:ea typeface="黑体" panose="02010600030101010101" pitchFamily="49" charset="-122"/>
              <a:cs typeface="黑体" panose="02010600030101010101" pitchFamily="49" charset="-122"/>
              <a:sym typeface="+mn-ea"/>
            </a:endParaRPr>
          </a:p>
        </p:txBody>
      </p:sp>
      <p:sp>
        <p:nvSpPr>
          <p:cNvPr id="100" name="文本框 99"/>
          <p:cNvSpPr txBox="1"/>
          <p:nvPr/>
        </p:nvSpPr>
        <p:spPr>
          <a:xfrm>
            <a:off x="762000" y="1256665"/>
            <a:ext cx="2321560" cy="2584450"/>
          </a:xfrm>
          <a:prstGeom prst="rect">
            <a:avLst/>
          </a:prstGeom>
          <a:noFill/>
          <a:ln w="9525">
            <a:solidFill>
              <a:srgbClr val="FF0000"/>
            </a:solidFill>
          </a:ln>
        </p:spPr>
        <p:txBody>
          <a:bodyPr wrap="square">
            <a:spAutoFit/>
          </a:bodyPr>
          <a:lstStyle/>
          <a:p>
            <a:pPr fontAlgn="base">
              <a:lnSpc>
                <a:spcPct val="150000"/>
              </a:lnSpc>
              <a:spcBef>
                <a:spcPct val="0"/>
              </a:spcBef>
              <a:spcAft>
                <a:spcPct val="0"/>
              </a:spcAft>
            </a:pPr>
            <a:r>
              <a:rPr lang="zh-CN" altLang="en-US" b="1">
                <a:solidFill>
                  <a:srgbClr val="FF0000"/>
                </a:solidFill>
                <a:latin typeface="Calibri" panose="020F0502020204030204"/>
                <a:ea typeface="仿宋" panose="02010609060101010101" charset="-122"/>
                <a:cs typeface="仿宋" panose="02010609060101010101" charset="-122"/>
                <a:sym typeface="+mn-ea"/>
              </a:rPr>
              <a:t>①</a:t>
            </a:r>
            <a:r>
              <a:rPr lang="zh-CN" altLang="en-US" b="1">
                <a:solidFill>
                  <a:srgbClr val="000000"/>
                </a:solidFill>
                <a:latin typeface="仿宋" panose="02010609060101010101" charset="-122"/>
                <a:ea typeface="仿宋" panose="02010609060101010101" charset="-122"/>
                <a:cs typeface="仿宋" panose="02010609060101010101" charset="-122"/>
                <a:sym typeface="+mn-ea"/>
              </a:rPr>
              <a:t>基本概念；</a:t>
            </a:r>
            <a:endParaRPr lang="zh-CN" altLang="en-US" b="1">
              <a:solidFill>
                <a:srgbClr val="000000"/>
              </a:solidFill>
              <a:latin typeface="仿宋" panose="02010609060101010101" charset="-122"/>
              <a:ea typeface="仿宋" panose="02010609060101010101" charset="-122"/>
              <a:cs typeface="仿宋" panose="02010609060101010101" charset="-122"/>
              <a:sym typeface="+mn-ea"/>
            </a:endParaRPr>
          </a:p>
          <a:p>
            <a:pPr fontAlgn="base">
              <a:lnSpc>
                <a:spcPct val="150000"/>
              </a:lnSpc>
              <a:spcBef>
                <a:spcPct val="0"/>
              </a:spcBef>
              <a:spcAft>
                <a:spcPct val="0"/>
              </a:spcAft>
            </a:pPr>
            <a:r>
              <a:rPr lang="zh-CN" altLang="en-US" b="1">
                <a:solidFill>
                  <a:srgbClr val="FF0000"/>
                </a:solidFill>
                <a:latin typeface="Calibri" panose="020F0502020204030204"/>
                <a:ea typeface="仿宋" panose="02010609060101010101" charset="-122"/>
                <a:cs typeface="仿宋" panose="02010609060101010101" charset="-122"/>
                <a:sym typeface="+mn-ea"/>
              </a:rPr>
              <a:t>②</a:t>
            </a:r>
            <a:r>
              <a:rPr lang="zh-CN" altLang="en-US" b="1">
                <a:solidFill>
                  <a:srgbClr val="000000"/>
                </a:solidFill>
                <a:latin typeface="仿宋" panose="02010609060101010101" charset="-122"/>
                <a:ea typeface="仿宋" panose="02010609060101010101" charset="-122"/>
                <a:cs typeface="仿宋" panose="02010609060101010101" charset="-122"/>
                <a:sym typeface="+mn-ea"/>
              </a:rPr>
              <a:t>基本原理；</a:t>
            </a:r>
            <a:endParaRPr lang="zh-CN" altLang="en-US" b="1">
              <a:solidFill>
                <a:srgbClr val="000000"/>
              </a:solidFill>
              <a:latin typeface="仿宋" panose="02010609060101010101" charset="-122"/>
              <a:ea typeface="仿宋" panose="02010609060101010101" charset="-122"/>
              <a:cs typeface="仿宋" panose="02010609060101010101" charset="-122"/>
              <a:sym typeface="+mn-ea"/>
            </a:endParaRPr>
          </a:p>
          <a:p>
            <a:pPr fontAlgn="base">
              <a:lnSpc>
                <a:spcPct val="150000"/>
              </a:lnSpc>
              <a:spcBef>
                <a:spcPct val="0"/>
              </a:spcBef>
              <a:spcAft>
                <a:spcPct val="0"/>
              </a:spcAft>
            </a:pPr>
            <a:r>
              <a:rPr lang="zh-CN" altLang="en-US" b="1">
                <a:solidFill>
                  <a:srgbClr val="FF0000"/>
                </a:solidFill>
                <a:latin typeface="Calibri" panose="020F0502020204030204"/>
                <a:ea typeface="仿宋" panose="02010609060101010101" charset="-122"/>
                <a:cs typeface="仿宋" panose="02010609060101010101" charset="-122"/>
                <a:sym typeface="+mn-ea"/>
              </a:rPr>
              <a:t>③</a:t>
            </a:r>
            <a:r>
              <a:rPr lang="zh-CN" altLang="en-US" b="1">
                <a:solidFill>
                  <a:srgbClr val="000000"/>
                </a:solidFill>
                <a:latin typeface="仿宋" panose="02010609060101010101" charset="-122"/>
                <a:ea typeface="仿宋" panose="02010609060101010101" charset="-122"/>
                <a:cs typeface="仿宋" panose="02010609060101010101" charset="-122"/>
                <a:sym typeface="宋体" panose="02010600030101010101" pitchFamily="2" charset="-122"/>
              </a:rPr>
              <a:t>元素化合物；</a:t>
            </a:r>
            <a:endParaRPr lang="zh-CN" altLang="en-US" b="1">
              <a:solidFill>
                <a:srgbClr val="000000"/>
              </a:solidFill>
              <a:latin typeface="仿宋" panose="02010609060101010101" charset="-122"/>
              <a:ea typeface="仿宋" panose="02010609060101010101" charset="-122"/>
              <a:cs typeface="仿宋" panose="02010609060101010101" charset="-122"/>
              <a:sym typeface="宋体" panose="02010600030101010101" pitchFamily="2" charset="-122"/>
            </a:endParaRPr>
          </a:p>
          <a:p>
            <a:pPr fontAlgn="base">
              <a:lnSpc>
                <a:spcPct val="150000"/>
              </a:lnSpc>
              <a:spcBef>
                <a:spcPct val="0"/>
              </a:spcBef>
              <a:spcAft>
                <a:spcPct val="0"/>
              </a:spcAft>
            </a:pPr>
            <a:r>
              <a:rPr lang="zh-CN" altLang="en-US" b="1">
                <a:solidFill>
                  <a:srgbClr val="FF0000"/>
                </a:solidFill>
                <a:latin typeface="宋体" panose="02010600030101010101" pitchFamily="2" charset="-122"/>
                <a:cs typeface="仿宋" panose="02010609060101010101" charset="-122"/>
                <a:sym typeface="+mn-ea"/>
              </a:rPr>
              <a:t>④</a:t>
            </a:r>
            <a:r>
              <a:rPr lang="zh-CN" altLang="en-US" b="1">
                <a:solidFill>
                  <a:srgbClr val="000000"/>
                </a:solidFill>
                <a:latin typeface="仿宋" panose="02010609060101010101" charset="-122"/>
                <a:ea typeface="仿宋" panose="02010609060101010101" charset="-122"/>
                <a:cs typeface="仿宋" panose="02010609060101010101" charset="-122"/>
                <a:sym typeface="+mn-ea"/>
              </a:rPr>
              <a:t>有机化学；</a:t>
            </a:r>
            <a:endParaRPr lang="zh-CN" altLang="en-US" b="1">
              <a:solidFill>
                <a:srgbClr val="000000"/>
              </a:solidFill>
              <a:latin typeface="仿宋" panose="02010609060101010101" charset="-122"/>
              <a:ea typeface="仿宋" panose="02010609060101010101" charset="-122"/>
              <a:cs typeface="仿宋" panose="02010609060101010101" charset="-122"/>
              <a:sym typeface="+mn-ea"/>
            </a:endParaRPr>
          </a:p>
          <a:p>
            <a:pPr fontAlgn="base">
              <a:lnSpc>
                <a:spcPct val="150000"/>
              </a:lnSpc>
              <a:spcBef>
                <a:spcPct val="0"/>
              </a:spcBef>
              <a:spcAft>
                <a:spcPct val="0"/>
              </a:spcAft>
            </a:pPr>
            <a:r>
              <a:rPr lang="zh-CN" altLang="en-US" b="1">
                <a:solidFill>
                  <a:srgbClr val="FF0000"/>
                </a:solidFill>
                <a:latin typeface="宋体" panose="02010600030101010101" pitchFamily="2" charset="-122"/>
                <a:cs typeface="仿宋" panose="02010609060101010101" charset="-122"/>
                <a:sym typeface="+mn-ea"/>
              </a:rPr>
              <a:t>⑤</a:t>
            </a:r>
            <a:r>
              <a:rPr lang="zh-CN" altLang="en-US" b="1">
                <a:solidFill>
                  <a:srgbClr val="000000"/>
                </a:solidFill>
                <a:latin typeface="仿宋" panose="02010609060101010101" charset="-122"/>
                <a:ea typeface="仿宋" panose="02010609060101010101" charset="-122"/>
                <a:cs typeface="仿宋" panose="02010609060101010101" charset="-122"/>
                <a:sym typeface="+mn-ea"/>
              </a:rPr>
              <a:t>化学实验；</a:t>
            </a:r>
            <a:endParaRPr lang="zh-CN" altLang="en-US" b="1">
              <a:solidFill>
                <a:srgbClr val="000000"/>
              </a:solidFill>
              <a:latin typeface="仿宋" panose="02010609060101010101" charset="-122"/>
              <a:ea typeface="仿宋" panose="02010609060101010101" charset="-122"/>
              <a:cs typeface="仿宋" panose="02010609060101010101" charset="-122"/>
              <a:sym typeface="宋体" panose="02010600030101010101" pitchFamily="2" charset="-122"/>
            </a:endParaRPr>
          </a:p>
          <a:p>
            <a:pPr fontAlgn="base">
              <a:lnSpc>
                <a:spcPct val="150000"/>
              </a:lnSpc>
              <a:spcBef>
                <a:spcPct val="0"/>
              </a:spcBef>
              <a:spcAft>
                <a:spcPct val="0"/>
              </a:spcAft>
            </a:pPr>
            <a:r>
              <a:rPr lang="zh-CN" altLang="en-US" b="1">
                <a:solidFill>
                  <a:srgbClr val="FF0000"/>
                </a:solidFill>
                <a:latin typeface="微软雅黑" panose="020B0503020204020204" pitchFamily="34" charset="-122"/>
                <a:ea typeface="微软雅黑" panose="020B0503020204020204" pitchFamily="34" charset="-122"/>
                <a:cs typeface="仿宋" panose="02010609060101010101" charset="-122"/>
                <a:sym typeface="+mn-ea"/>
              </a:rPr>
              <a:t>⑥</a:t>
            </a:r>
            <a:r>
              <a:rPr lang="zh-CN" altLang="en-US" b="1">
                <a:solidFill>
                  <a:srgbClr val="000000"/>
                </a:solidFill>
                <a:latin typeface="仿宋" panose="02010609060101010101" charset="-122"/>
                <a:ea typeface="仿宋" panose="02010609060101010101" charset="-122"/>
                <a:cs typeface="仿宋" panose="02010609060101010101" charset="-122"/>
                <a:sym typeface="+mn-ea"/>
              </a:rPr>
              <a:t>化学计算；</a:t>
            </a:r>
            <a:endParaRPr lang="zh-CN" altLang="en-US" b="1">
              <a:solidFill>
                <a:srgbClr val="000000"/>
              </a:solidFill>
              <a:latin typeface="新宋体" panose="02010609030101010101" charset="-122"/>
              <a:ea typeface="新宋体" panose="02010609030101010101" charset="-122"/>
              <a:cs typeface="新宋体" panose="02010609030101010101" charset="-122"/>
            </a:endParaRPr>
          </a:p>
        </p:txBody>
      </p:sp>
      <p:graphicFrame>
        <p:nvGraphicFramePr>
          <p:cNvPr id="7" name="表格 6"/>
          <p:cNvGraphicFramePr>
            <a:graphicFrameLocks noGrp="1"/>
          </p:cNvGraphicFramePr>
          <p:nvPr>
            <p:custDataLst>
              <p:tags r:id="rId2"/>
            </p:custDataLst>
          </p:nvPr>
        </p:nvGraphicFramePr>
        <p:xfrm>
          <a:off x="3308775" y="1256668"/>
          <a:ext cx="8216900" cy="4932045"/>
        </p:xfrm>
        <a:graphic>
          <a:graphicData uri="http://schemas.openxmlformats.org/drawingml/2006/table">
            <a:tbl>
              <a:tblPr/>
              <a:tblGrid>
                <a:gridCol w="473287"/>
                <a:gridCol w="3296920"/>
                <a:gridCol w="509693"/>
                <a:gridCol w="3937000"/>
              </a:tblGrid>
              <a:tr h="456565">
                <a:tc>
                  <a:txBody>
                    <a:bodyPr wrap="square"/>
                    <a:lstStyle/>
                    <a:p>
                      <a:pPr algn="ctr">
                        <a:lnSpc>
                          <a:spcPts val="1600"/>
                        </a:lnSpc>
                        <a:spcAft>
                          <a:spcPct val="0"/>
                        </a:spcAft>
                      </a:pPr>
                      <a:r>
                        <a:rPr lang="zh-CN" sz="1600" b="1" kern="100">
                          <a:solidFill>
                            <a:srgbClr val="FF0000"/>
                          </a:solidFill>
                          <a:latin typeface="黑体" panose="02010600030101010101" pitchFamily="49" charset="-122"/>
                          <a:ea typeface="黑体" panose="02010600030101010101" pitchFamily="49" charset="-122"/>
                        </a:rPr>
                        <a:t>一</a:t>
                      </a:r>
                      <a:endParaRPr lang="zh-CN" sz="1600" b="1" kern="100">
                        <a:solidFill>
                          <a:srgbClr val="FF0000"/>
                        </a:solidFill>
                        <a:latin typeface="黑体" panose="02010600030101010101" pitchFamily="49" charset="-122"/>
                        <a:ea typeface="黑体" panose="02010600030101010101" pitchFamily="49" charset="-122"/>
                      </a:endParaRPr>
                    </a:p>
                  </a:txBody>
                  <a:tcPr marT="0" marB="0" vert="horz"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solidFill>
                  </a:tcPr>
                </a:tc>
                <a:tc>
                  <a:txBody>
                    <a:bodyPr wrap="square"/>
                    <a:lstStyle/>
                    <a:p>
                      <a:pPr algn="l">
                        <a:lnSpc>
                          <a:spcPts val="1600"/>
                        </a:lnSpc>
                        <a:spcAft>
                          <a:spcPct val="0"/>
                        </a:spcAft>
                      </a:pPr>
                      <a:r>
                        <a:rPr lang="zh-CN" sz="1600" b="1" kern="100">
                          <a:solidFill>
                            <a:srgbClr val="FF0000"/>
                          </a:solidFill>
                          <a:latin typeface="宋体" panose="02010600030101010101" pitchFamily="2" charset="-122"/>
                          <a:ea typeface="宋体" panose="02010600030101010101" pitchFamily="2" charset="-122"/>
                          <a:cs typeface="宋体" panose="02010600030101010101" pitchFamily="2" charset="-122"/>
                        </a:rPr>
                        <a:t>选择题（</a:t>
                      </a:r>
                      <a:r>
                        <a:rPr lang="en-US" sz="1600" b="1" kern="100">
                          <a:solidFill>
                            <a:srgbClr val="FF0000"/>
                          </a:solidFill>
                          <a:latin typeface="宋体" panose="02010600030101010101" pitchFamily="2" charset="-122"/>
                          <a:ea typeface="宋体" panose="02010600030101010101" pitchFamily="2" charset="-122"/>
                          <a:cs typeface="宋体" panose="02010600030101010101" pitchFamily="2" charset="-122"/>
                        </a:rPr>
                        <a:t>2</a:t>
                      </a:r>
                      <a:r>
                        <a:rPr lang="zh-CN" sz="1600" b="1" kern="100">
                          <a:solidFill>
                            <a:srgbClr val="FF0000"/>
                          </a:solidFill>
                          <a:latin typeface="宋体" panose="02010600030101010101" pitchFamily="2" charset="-122"/>
                          <a:ea typeface="宋体" panose="02010600030101010101" pitchFamily="2" charset="-122"/>
                          <a:cs typeface="宋体" panose="02010600030101010101" pitchFamily="2" charset="-122"/>
                        </a:rPr>
                        <a:t>分</a:t>
                      </a:r>
                      <a:r>
                        <a:rPr lang="en-US" sz="1600" b="1" kern="100">
                          <a:solidFill>
                            <a:srgbClr val="FF0000"/>
                          </a:solidFill>
                          <a:latin typeface="宋体" panose="02010600030101010101" pitchFamily="2" charset="-122"/>
                          <a:ea typeface="宋体" panose="02010600030101010101" pitchFamily="2" charset="-122"/>
                          <a:cs typeface="宋体" panose="02010600030101010101" pitchFamily="2" charset="-122"/>
                        </a:rPr>
                        <a:t>×10</a:t>
                      </a:r>
                      <a:r>
                        <a:rPr lang="zh-CN" sz="1600" b="1" kern="100">
                          <a:solidFill>
                            <a:srgbClr val="FF0000"/>
                          </a:solidFill>
                          <a:latin typeface="宋体" panose="02010600030101010101" pitchFamily="2" charset="-122"/>
                          <a:ea typeface="宋体" panose="02010600030101010101" pitchFamily="2" charset="-122"/>
                          <a:cs typeface="宋体" panose="02010600030101010101" pitchFamily="2" charset="-122"/>
                        </a:rPr>
                        <a:t>，单选）</a:t>
                      </a:r>
                      <a:endParaRPr lang="zh-CN" sz="1600" b="1" kern="100">
                        <a:solidFill>
                          <a:srgbClr val="FF0000"/>
                        </a:solidFill>
                        <a:latin typeface="宋体" panose="02010600030101010101" pitchFamily="2" charset="-122"/>
                        <a:ea typeface="宋体" panose="02010600030101010101" pitchFamily="2" charset="-122"/>
                        <a:cs typeface="宋体" panose="02010600030101010101" pitchFamily="2" charset="-122"/>
                      </a:endParaRPr>
                    </a:p>
                  </a:txBody>
                  <a:tcPr marT="0" marB="0" vert="horz"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solidFill>
                  </a:tcPr>
                </a:tc>
                <a:tc>
                  <a:txBody>
                    <a:bodyPr wrap="square"/>
                    <a:lstStyle/>
                    <a:p>
                      <a:pPr algn="ctr">
                        <a:lnSpc>
                          <a:spcPts val="1600"/>
                        </a:lnSpc>
                        <a:spcAft>
                          <a:spcPct val="0"/>
                        </a:spcAft>
                      </a:pPr>
                      <a:r>
                        <a:rPr lang="zh-CN" sz="1600" b="1" kern="100">
                          <a:solidFill>
                            <a:srgbClr val="FF0000"/>
                          </a:solidFill>
                          <a:latin typeface="Times New Roman" panose="02020603050405020304"/>
                          <a:ea typeface="黑体" panose="02010600030101010101" pitchFamily="49" charset="-122"/>
                          <a:cs typeface="黑体" panose="02010600030101010101" pitchFamily="49" charset="-122"/>
                        </a:rPr>
                        <a:t>二</a:t>
                      </a:r>
                      <a:endParaRPr lang="zh-CN" sz="1600" b="1" kern="100">
                        <a:solidFill>
                          <a:srgbClr val="FF0000"/>
                        </a:solidFill>
                        <a:latin typeface="Times New Roman" panose="02020603050405020304"/>
                        <a:ea typeface="黑体" panose="02010600030101010101" pitchFamily="49" charset="-122"/>
                        <a:cs typeface="黑体" panose="02010600030101010101" pitchFamily="49" charset="-122"/>
                      </a:endParaRPr>
                    </a:p>
                  </a:txBody>
                  <a:tcPr marT="0" marB="0" vert="horz"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wrap="square"/>
                    <a:lstStyle/>
                    <a:p>
                      <a:pPr algn="l">
                        <a:lnSpc>
                          <a:spcPts val="1600"/>
                        </a:lnSpc>
                        <a:spcAft>
                          <a:spcPct val="0"/>
                        </a:spcAft>
                      </a:pPr>
                      <a:r>
                        <a:rPr lang="zh-CN" sz="1600" b="1" kern="100">
                          <a:solidFill>
                            <a:srgbClr val="FF0000"/>
                          </a:solidFill>
                          <a:latin typeface="Calibri" panose="020F0502020204030204"/>
                          <a:ea typeface="宋体" panose="02010600030101010101" pitchFamily="2" charset="-122"/>
                        </a:rPr>
                        <a:t>选择题（</a:t>
                      </a:r>
                      <a:r>
                        <a:rPr lang="en-US" sz="1600" b="1" kern="100">
                          <a:solidFill>
                            <a:srgbClr val="FF0000"/>
                          </a:solidFill>
                          <a:latin typeface="Calibri" panose="020F0502020204030204"/>
                          <a:ea typeface="宋体" panose="02010600030101010101" pitchFamily="2" charset="-122"/>
                        </a:rPr>
                        <a:t>4</a:t>
                      </a:r>
                      <a:r>
                        <a:rPr lang="zh-CN" sz="1600" b="1" kern="100">
                          <a:solidFill>
                            <a:srgbClr val="FF0000"/>
                          </a:solidFill>
                          <a:latin typeface="Calibri" panose="020F0502020204030204"/>
                          <a:ea typeface="宋体" panose="02010600030101010101" pitchFamily="2" charset="-122"/>
                        </a:rPr>
                        <a:t>分</a:t>
                      </a:r>
                      <a:r>
                        <a:rPr lang="en-US" sz="1600" b="1" kern="100">
                          <a:solidFill>
                            <a:srgbClr val="FF0000"/>
                          </a:solidFill>
                          <a:latin typeface="宋体" panose="02010600030101010101" pitchFamily="2" charset="-122"/>
                          <a:ea typeface="宋体" panose="02010600030101010101" pitchFamily="2" charset="-122"/>
                        </a:rPr>
                        <a:t>×5</a:t>
                      </a:r>
                      <a:r>
                        <a:rPr lang="zh-CN" sz="1600" b="1" kern="100">
                          <a:solidFill>
                            <a:srgbClr val="FF0000"/>
                          </a:solidFill>
                          <a:latin typeface="Times New Roman" panose="02020603050405020304"/>
                          <a:ea typeface="宋体" panose="02010600030101010101" pitchFamily="2" charset="-122"/>
                        </a:rPr>
                        <a:t>个</a:t>
                      </a:r>
                      <a:r>
                        <a:rPr lang="zh-CN" sz="1600" b="1" kern="100">
                          <a:solidFill>
                            <a:srgbClr val="FF0000"/>
                          </a:solidFill>
                          <a:latin typeface="Calibri" panose="020F0502020204030204"/>
                          <a:ea typeface="宋体" panose="02010600030101010101" pitchFamily="2" charset="-122"/>
                        </a:rPr>
                        <a:t>，复选）</a:t>
                      </a:r>
                      <a:endParaRPr lang="zh-CN" sz="1600" b="1" kern="100">
                        <a:solidFill>
                          <a:srgbClr val="FF0000"/>
                        </a:solidFill>
                        <a:latin typeface="Times New Roman" panose="02020603050405020304"/>
                        <a:ea typeface="宋体" panose="02010600030101010101" pitchFamily="2" charset="-122"/>
                      </a:endParaRPr>
                    </a:p>
                  </a:txBody>
                  <a:tcPr marT="0" marB="0" vert="horz"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r>
              <a:tr h="389890">
                <a:tc>
                  <a:txBody>
                    <a:bodyPr wrap="square"/>
                    <a:lstStyle/>
                    <a:p>
                      <a:pPr algn="ctr">
                        <a:lnSpc>
                          <a:spcPts val="1600"/>
                        </a:lnSpc>
                        <a:spcAft>
                          <a:spcPct val="0"/>
                        </a:spcAft>
                      </a:pPr>
                      <a:r>
                        <a:rPr lang="en-US" sz="1600" kern="100">
                          <a:solidFill>
                            <a:srgbClr val="000000"/>
                          </a:solidFill>
                          <a:latin typeface="黑体" panose="02010600030101010101" pitchFamily="49" charset="-122"/>
                          <a:ea typeface="宋体" panose="02010600030101010101" pitchFamily="2" charset="-122"/>
                          <a:cs typeface="黑体" panose="02010600030101010101" pitchFamily="49" charset="-122"/>
                        </a:rPr>
                        <a:t>1</a:t>
                      </a:r>
                      <a:endParaRPr lang="en-US" sz="1600" kern="100">
                        <a:solidFill>
                          <a:srgbClr val="000000"/>
                        </a:solidFill>
                        <a:latin typeface="黑体" panose="02010600030101010101" pitchFamily="49" charset="-122"/>
                        <a:ea typeface="宋体" panose="02010600030101010101" pitchFamily="2" charset="-122"/>
                        <a:cs typeface="黑体" panose="02010600030101010101" pitchFamily="49" charset="-122"/>
                      </a:endParaRPr>
                    </a:p>
                  </a:txBody>
                  <a:tcPr marT="0" marB="0" vert="horz"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solidFill>
                  </a:tcPr>
                </a:tc>
                <a:tc>
                  <a:txBody>
                    <a:bodyPr wrap="square"/>
                    <a:lstStyle/>
                    <a:p>
                      <a:pPr algn="l">
                        <a:lnSpc>
                          <a:spcPts val="1600"/>
                        </a:lnSpc>
                        <a:spcAft>
                          <a:spcPct val="0"/>
                        </a:spcAft>
                      </a:pPr>
                      <a:r>
                        <a:rPr lang="zh-CN" sz="1600" kern="100">
                          <a:solidFill>
                            <a:srgbClr val="000000"/>
                          </a:solidFill>
                          <a:latin typeface="Times New Roman" panose="02020603050405020304"/>
                          <a:ea typeface="黑体" panose="02010600030101010101" pitchFamily="49" charset="-122"/>
                          <a:cs typeface="黑体" panose="02010600030101010101" pitchFamily="49" charset="-122"/>
                        </a:rPr>
                        <a:t>古典文化</a:t>
                      </a:r>
                      <a:r>
                        <a:rPr lang="en-US" sz="1600" kern="100">
                          <a:solidFill>
                            <a:srgbClr val="000000"/>
                          </a:solidFill>
                          <a:latin typeface="Times New Roman" panose="02020603050405020304"/>
                          <a:ea typeface="黑体" panose="02010600030101010101" pitchFamily="49" charset="-122"/>
                          <a:cs typeface="黑体" panose="02010600030101010101" pitchFamily="49" charset="-122"/>
                        </a:rPr>
                        <a:t>+STES</a:t>
                      </a:r>
                      <a:endParaRPr lang="zh-CN" sz="1600" kern="100">
                        <a:solidFill>
                          <a:srgbClr val="000000"/>
                        </a:solidFill>
                        <a:latin typeface="Times New Roman" panose="02020603050405020304"/>
                        <a:ea typeface="黑体" panose="02010600030101010101" pitchFamily="49" charset="-122"/>
                        <a:cs typeface="黑体" panose="02010600030101010101" pitchFamily="49" charset="-122"/>
                      </a:endParaRPr>
                    </a:p>
                  </a:txBody>
                  <a:tcPr marT="0" marB="0" vert="horz"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solidFill>
                  </a:tcPr>
                </a:tc>
                <a:tc>
                  <a:txBody>
                    <a:bodyPr wrap="square"/>
                    <a:lstStyle/>
                    <a:p>
                      <a:pPr algn="ctr">
                        <a:lnSpc>
                          <a:spcPts val="1600"/>
                        </a:lnSpc>
                        <a:spcAft>
                          <a:spcPct val="0"/>
                        </a:spcAft>
                      </a:pPr>
                      <a:r>
                        <a:rPr lang="en-US" sz="1600" kern="100">
                          <a:solidFill>
                            <a:srgbClr val="000000"/>
                          </a:solidFill>
                          <a:latin typeface="黑体" panose="02010600030101010101" pitchFamily="49" charset="-122"/>
                          <a:ea typeface="宋体" panose="02010600030101010101" pitchFamily="2" charset="-122"/>
                          <a:cs typeface="黑体" panose="02010600030101010101" pitchFamily="49" charset="-122"/>
                        </a:rPr>
                        <a:t>11</a:t>
                      </a:r>
                      <a:endParaRPr lang="en-US" sz="1600" kern="100">
                        <a:solidFill>
                          <a:srgbClr val="000000"/>
                        </a:solidFill>
                        <a:latin typeface="黑体" panose="02010600030101010101" pitchFamily="49" charset="-122"/>
                        <a:ea typeface="宋体" panose="02010600030101010101" pitchFamily="2" charset="-122"/>
                        <a:cs typeface="黑体" panose="02010600030101010101" pitchFamily="49" charset="-122"/>
                      </a:endParaRPr>
                    </a:p>
                  </a:txBody>
                  <a:tcPr marT="0" marB="0" vert="horz"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wrap="square"/>
                    <a:lstStyle/>
                    <a:p>
                      <a:pPr algn="l">
                        <a:lnSpc>
                          <a:spcPts val="1600"/>
                        </a:lnSpc>
                        <a:spcAft>
                          <a:spcPct val="0"/>
                        </a:spcAft>
                      </a:pPr>
                      <a:r>
                        <a:rPr lang="zh-CN" sz="1600" kern="100">
                          <a:solidFill>
                            <a:srgbClr val="000000"/>
                          </a:solidFill>
                          <a:latin typeface="Times New Roman" panose="02020603050405020304"/>
                          <a:ea typeface="黑体" panose="02010600030101010101" pitchFamily="49" charset="-122"/>
                          <a:cs typeface="黑体" panose="02010600030101010101" pitchFamily="49" charset="-122"/>
                        </a:rPr>
                        <a:t>元素周期律</a:t>
                      </a:r>
                      <a:endParaRPr lang="zh-CN" sz="1600" kern="100">
                        <a:solidFill>
                          <a:srgbClr val="000000"/>
                        </a:solidFill>
                        <a:latin typeface="Times New Roman" panose="02020603050405020304"/>
                        <a:ea typeface="黑体" panose="02010600030101010101" pitchFamily="49" charset="-122"/>
                        <a:cs typeface="黑体" panose="02010600030101010101" pitchFamily="49" charset="-122"/>
                      </a:endParaRPr>
                    </a:p>
                  </a:txBody>
                  <a:tcPr marT="0" marB="0" vert="horz"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r>
              <a:tr h="396240">
                <a:tc>
                  <a:txBody>
                    <a:bodyPr wrap="square"/>
                    <a:lstStyle/>
                    <a:p>
                      <a:pPr algn="ctr">
                        <a:lnSpc>
                          <a:spcPts val="1600"/>
                        </a:lnSpc>
                        <a:spcAft>
                          <a:spcPct val="0"/>
                        </a:spcAft>
                      </a:pPr>
                      <a:r>
                        <a:rPr lang="en-US" sz="1600" kern="100">
                          <a:solidFill>
                            <a:srgbClr val="000000"/>
                          </a:solidFill>
                          <a:latin typeface="黑体" panose="02010600030101010101" pitchFamily="49" charset="-122"/>
                          <a:ea typeface="宋体" panose="02010600030101010101" pitchFamily="2" charset="-122"/>
                          <a:cs typeface="黑体" panose="02010600030101010101" pitchFamily="49" charset="-122"/>
                        </a:rPr>
                        <a:t>2</a:t>
                      </a:r>
                      <a:endParaRPr lang="en-US" sz="1600" kern="100">
                        <a:solidFill>
                          <a:srgbClr val="000000"/>
                        </a:solidFill>
                        <a:latin typeface="黑体" panose="02010600030101010101" pitchFamily="49" charset="-122"/>
                        <a:ea typeface="宋体" panose="02010600030101010101" pitchFamily="2" charset="-122"/>
                        <a:cs typeface="黑体" panose="02010600030101010101" pitchFamily="49" charset="-122"/>
                      </a:endParaRPr>
                    </a:p>
                  </a:txBody>
                  <a:tcPr marT="0" marB="0" vert="horz"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solidFill>
                  </a:tcPr>
                </a:tc>
                <a:tc>
                  <a:txBody>
                    <a:bodyPr wrap="square"/>
                    <a:lstStyle/>
                    <a:p>
                      <a:pPr algn="l">
                        <a:lnSpc>
                          <a:spcPts val="1600"/>
                        </a:lnSpc>
                        <a:spcAft>
                          <a:spcPct val="0"/>
                        </a:spcAft>
                      </a:pPr>
                      <a:r>
                        <a:rPr lang="zh-CN" sz="1600" kern="100">
                          <a:solidFill>
                            <a:srgbClr val="000000"/>
                          </a:solidFill>
                          <a:latin typeface="Times New Roman" panose="02020603050405020304"/>
                          <a:ea typeface="黑体" panose="02010600030101010101" pitchFamily="49" charset="-122"/>
                          <a:cs typeface="黑体" panose="02010600030101010101" pitchFamily="49" charset="-122"/>
                        </a:rPr>
                        <a:t>元素化合物</a:t>
                      </a:r>
                      <a:r>
                        <a:rPr lang="en-US" sz="1600" kern="100">
                          <a:solidFill>
                            <a:srgbClr val="000000"/>
                          </a:solidFill>
                          <a:latin typeface="Times New Roman" panose="02020603050405020304"/>
                          <a:ea typeface="黑体" panose="02010600030101010101" pitchFamily="49" charset="-122"/>
                          <a:cs typeface="黑体" panose="02010600030101010101" pitchFamily="49" charset="-122"/>
                        </a:rPr>
                        <a:t>+STES</a:t>
                      </a:r>
                      <a:endParaRPr lang="zh-CN" sz="1600" kern="100">
                        <a:solidFill>
                          <a:srgbClr val="000000"/>
                        </a:solidFill>
                        <a:latin typeface="Times New Roman" panose="02020603050405020304"/>
                        <a:ea typeface="黑体" panose="02010600030101010101" pitchFamily="49" charset="-122"/>
                        <a:cs typeface="黑体" panose="02010600030101010101" pitchFamily="49" charset="-122"/>
                      </a:endParaRPr>
                    </a:p>
                  </a:txBody>
                  <a:tcPr marT="0" marB="0" vert="horz"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solidFill>
                  </a:tcPr>
                </a:tc>
                <a:tc>
                  <a:txBody>
                    <a:bodyPr wrap="square"/>
                    <a:lstStyle/>
                    <a:p>
                      <a:pPr algn="ctr">
                        <a:lnSpc>
                          <a:spcPts val="1600"/>
                        </a:lnSpc>
                        <a:spcAft>
                          <a:spcPct val="0"/>
                        </a:spcAft>
                      </a:pPr>
                      <a:r>
                        <a:rPr lang="en-US" sz="1600" kern="100">
                          <a:solidFill>
                            <a:srgbClr val="000000"/>
                          </a:solidFill>
                          <a:latin typeface="黑体" panose="02010600030101010101" pitchFamily="49" charset="-122"/>
                          <a:ea typeface="宋体" panose="02010600030101010101" pitchFamily="2" charset="-122"/>
                          <a:cs typeface="黑体" panose="02010600030101010101" pitchFamily="49" charset="-122"/>
                        </a:rPr>
                        <a:t>12</a:t>
                      </a:r>
                      <a:endParaRPr lang="en-US" sz="1600" kern="100">
                        <a:solidFill>
                          <a:srgbClr val="000000"/>
                        </a:solidFill>
                        <a:latin typeface="黑体" panose="02010600030101010101" pitchFamily="49" charset="-122"/>
                        <a:ea typeface="宋体" panose="02010600030101010101" pitchFamily="2" charset="-122"/>
                        <a:cs typeface="黑体" panose="02010600030101010101" pitchFamily="49" charset="-122"/>
                      </a:endParaRPr>
                    </a:p>
                  </a:txBody>
                  <a:tcPr marT="0" marB="0" vert="horz"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wrap="square"/>
                    <a:lstStyle/>
                    <a:p>
                      <a:pPr algn="l">
                        <a:lnSpc>
                          <a:spcPts val="1600"/>
                        </a:lnSpc>
                        <a:spcAft>
                          <a:spcPct val="0"/>
                        </a:spcAft>
                      </a:pPr>
                      <a:r>
                        <a:rPr lang="zh-CN" sz="1600" kern="100">
                          <a:solidFill>
                            <a:srgbClr val="000000"/>
                          </a:solidFill>
                          <a:latin typeface="Times New Roman" panose="02020603050405020304"/>
                          <a:ea typeface="黑体" panose="02010600030101010101" pitchFamily="49" charset="-122"/>
                          <a:cs typeface="黑体" panose="02010600030101010101" pitchFamily="49" charset="-122"/>
                        </a:rPr>
                        <a:t>电解质溶液（</a:t>
                      </a:r>
                      <a:r>
                        <a:rPr lang="en-US" sz="1600" kern="100">
                          <a:solidFill>
                            <a:srgbClr val="000000"/>
                          </a:solidFill>
                          <a:latin typeface="Times New Roman" panose="02020603050405020304"/>
                          <a:ea typeface="黑体" panose="02010600030101010101" pitchFamily="49" charset="-122"/>
                          <a:cs typeface="黑体" panose="02010600030101010101" pitchFamily="49" charset="-122"/>
                        </a:rPr>
                        <a:t>S</a:t>
                      </a:r>
                      <a:r>
                        <a:rPr lang="zh-CN" sz="1600" kern="100">
                          <a:solidFill>
                            <a:srgbClr val="000000"/>
                          </a:solidFill>
                          <a:latin typeface="Times New Roman" panose="02020603050405020304"/>
                          <a:ea typeface="黑体" panose="02010600030101010101" pitchFamily="49" charset="-122"/>
                          <a:cs typeface="黑体" panose="02010600030101010101" pitchFamily="49" charset="-122"/>
                        </a:rPr>
                        <a:t>、</a:t>
                      </a:r>
                      <a:r>
                        <a:rPr lang="en-US" sz="1600" kern="100" err="1">
                          <a:solidFill>
                            <a:srgbClr val="000000"/>
                          </a:solidFill>
                          <a:latin typeface="Times New Roman" panose="02020603050405020304"/>
                          <a:ea typeface="黑体" panose="02010600030101010101" pitchFamily="49" charset="-122"/>
                          <a:cs typeface="黑体" panose="02010600030101010101" pitchFamily="49" charset="-122"/>
                        </a:rPr>
                        <a:t>Ksp</a:t>
                      </a:r>
                      <a:r>
                        <a:rPr lang="zh-CN" sz="1600" kern="100">
                          <a:solidFill>
                            <a:srgbClr val="000000"/>
                          </a:solidFill>
                          <a:latin typeface="Times New Roman" panose="02020603050405020304"/>
                          <a:ea typeface="黑体" panose="02010600030101010101" pitchFamily="49" charset="-122"/>
                          <a:cs typeface="黑体" panose="02010600030101010101" pitchFamily="49" charset="-122"/>
                        </a:rPr>
                        <a:t>）</a:t>
                      </a:r>
                      <a:endParaRPr lang="zh-CN" sz="1600" kern="100">
                        <a:solidFill>
                          <a:srgbClr val="000000"/>
                        </a:solidFill>
                        <a:latin typeface="Times New Roman" panose="02020603050405020304"/>
                        <a:ea typeface="黑体" panose="02010600030101010101" pitchFamily="49" charset="-122"/>
                        <a:cs typeface="黑体" panose="02010600030101010101" pitchFamily="49" charset="-122"/>
                      </a:endParaRPr>
                    </a:p>
                  </a:txBody>
                  <a:tcPr marT="0" marB="0" vert="horz"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r>
              <a:tr h="388620">
                <a:tc>
                  <a:txBody>
                    <a:bodyPr wrap="square"/>
                    <a:lstStyle/>
                    <a:p>
                      <a:pPr algn="ctr">
                        <a:lnSpc>
                          <a:spcPts val="1600"/>
                        </a:lnSpc>
                        <a:spcAft>
                          <a:spcPct val="0"/>
                        </a:spcAft>
                      </a:pPr>
                      <a:r>
                        <a:rPr lang="en-US" sz="1600" kern="100">
                          <a:solidFill>
                            <a:srgbClr val="000000"/>
                          </a:solidFill>
                          <a:latin typeface="黑体" panose="02010600030101010101" pitchFamily="49" charset="-122"/>
                          <a:ea typeface="宋体" panose="02010600030101010101" pitchFamily="2" charset="-122"/>
                          <a:cs typeface="黑体" panose="02010600030101010101" pitchFamily="49" charset="-122"/>
                        </a:rPr>
                        <a:t>3</a:t>
                      </a:r>
                      <a:endParaRPr lang="en-US" sz="1600" kern="100">
                        <a:solidFill>
                          <a:srgbClr val="000000"/>
                        </a:solidFill>
                        <a:latin typeface="黑体" panose="02010600030101010101" pitchFamily="49" charset="-122"/>
                        <a:ea typeface="宋体" panose="02010600030101010101" pitchFamily="2" charset="-122"/>
                        <a:cs typeface="黑体" panose="02010600030101010101" pitchFamily="49" charset="-122"/>
                      </a:endParaRPr>
                    </a:p>
                  </a:txBody>
                  <a:tcPr marT="0" marB="0" vert="horz"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solidFill>
                  </a:tcPr>
                </a:tc>
                <a:tc>
                  <a:txBody>
                    <a:bodyPr wrap="square"/>
                    <a:lstStyle/>
                    <a:p>
                      <a:pPr algn="l">
                        <a:lnSpc>
                          <a:spcPts val="1600"/>
                        </a:lnSpc>
                        <a:spcAft>
                          <a:spcPct val="0"/>
                        </a:spcAft>
                      </a:pPr>
                      <a:r>
                        <a:rPr lang="zh-CN" sz="1600" kern="100">
                          <a:solidFill>
                            <a:srgbClr val="000000"/>
                          </a:solidFill>
                          <a:latin typeface="Times New Roman" panose="02020603050405020304"/>
                          <a:ea typeface="黑体" panose="02010600030101010101" pitchFamily="49" charset="-122"/>
                          <a:cs typeface="黑体" panose="02010600030101010101" pitchFamily="49" charset="-122"/>
                        </a:rPr>
                        <a:t>化学反应与能量</a:t>
                      </a:r>
                      <a:endParaRPr lang="zh-CN" sz="1600" kern="100">
                        <a:solidFill>
                          <a:srgbClr val="000000"/>
                        </a:solidFill>
                        <a:latin typeface="Times New Roman" panose="02020603050405020304"/>
                        <a:ea typeface="黑体" panose="02010600030101010101" pitchFamily="49" charset="-122"/>
                        <a:cs typeface="黑体" panose="02010600030101010101" pitchFamily="49" charset="-122"/>
                      </a:endParaRPr>
                    </a:p>
                  </a:txBody>
                  <a:tcPr marT="0" marB="0" vert="horz"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solidFill>
                  </a:tcPr>
                </a:tc>
                <a:tc>
                  <a:txBody>
                    <a:bodyPr wrap="square"/>
                    <a:lstStyle/>
                    <a:p>
                      <a:pPr algn="ctr">
                        <a:lnSpc>
                          <a:spcPts val="1600"/>
                        </a:lnSpc>
                        <a:spcAft>
                          <a:spcPct val="0"/>
                        </a:spcAft>
                      </a:pPr>
                      <a:r>
                        <a:rPr lang="en-US" sz="1600" kern="100">
                          <a:solidFill>
                            <a:srgbClr val="000000"/>
                          </a:solidFill>
                          <a:latin typeface="黑体" panose="02010600030101010101" pitchFamily="49" charset="-122"/>
                          <a:ea typeface="宋体" panose="02010600030101010101" pitchFamily="2" charset="-122"/>
                          <a:cs typeface="黑体" panose="02010600030101010101" pitchFamily="49" charset="-122"/>
                        </a:rPr>
                        <a:t>13</a:t>
                      </a:r>
                      <a:endParaRPr lang="en-US" sz="1600" kern="100">
                        <a:solidFill>
                          <a:srgbClr val="000000"/>
                        </a:solidFill>
                        <a:latin typeface="黑体" panose="02010600030101010101" pitchFamily="49" charset="-122"/>
                        <a:ea typeface="宋体" panose="02010600030101010101" pitchFamily="2" charset="-122"/>
                        <a:cs typeface="黑体" panose="02010600030101010101" pitchFamily="49" charset="-122"/>
                      </a:endParaRPr>
                    </a:p>
                  </a:txBody>
                  <a:tcPr marT="0" marB="0" vert="horz"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wrap="square"/>
                    <a:lstStyle/>
                    <a:p>
                      <a:pPr algn="l">
                        <a:lnSpc>
                          <a:spcPts val="1600"/>
                        </a:lnSpc>
                        <a:spcAft>
                          <a:spcPct val="0"/>
                        </a:spcAft>
                      </a:pPr>
                      <a:r>
                        <a:rPr lang="zh-CN" sz="1600" kern="100">
                          <a:solidFill>
                            <a:srgbClr val="000000"/>
                          </a:solidFill>
                          <a:latin typeface="Times New Roman" panose="02020603050405020304"/>
                          <a:ea typeface="黑体" panose="02010600030101010101" pitchFamily="49" charset="-122"/>
                          <a:cs typeface="黑体" panose="02010600030101010101" pitchFamily="49" charset="-122"/>
                        </a:rPr>
                        <a:t>电解质溶液（滴定、稀释）</a:t>
                      </a:r>
                      <a:endParaRPr lang="zh-CN" sz="1600" kern="100">
                        <a:solidFill>
                          <a:srgbClr val="000000"/>
                        </a:solidFill>
                        <a:latin typeface="Times New Roman" panose="02020603050405020304"/>
                        <a:ea typeface="黑体" panose="02010600030101010101" pitchFamily="49" charset="-122"/>
                        <a:cs typeface="黑体" panose="02010600030101010101" pitchFamily="49" charset="-122"/>
                      </a:endParaRPr>
                    </a:p>
                  </a:txBody>
                  <a:tcPr marT="0" marB="0" vert="horz"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r>
              <a:tr h="408940">
                <a:tc>
                  <a:txBody>
                    <a:bodyPr wrap="square"/>
                    <a:lstStyle/>
                    <a:p>
                      <a:pPr algn="ctr">
                        <a:lnSpc>
                          <a:spcPts val="1600"/>
                        </a:lnSpc>
                        <a:spcAft>
                          <a:spcPct val="0"/>
                        </a:spcAft>
                      </a:pPr>
                      <a:r>
                        <a:rPr lang="en-US" sz="1600" kern="100">
                          <a:solidFill>
                            <a:srgbClr val="000000"/>
                          </a:solidFill>
                          <a:latin typeface="黑体" panose="02010600030101010101" pitchFamily="49" charset="-122"/>
                          <a:ea typeface="宋体" panose="02010600030101010101" pitchFamily="2" charset="-122"/>
                          <a:cs typeface="黑体" panose="02010600030101010101" pitchFamily="49" charset="-122"/>
                        </a:rPr>
                        <a:t>4</a:t>
                      </a:r>
                      <a:endParaRPr lang="en-US" sz="1600" kern="100">
                        <a:solidFill>
                          <a:srgbClr val="000000"/>
                        </a:solidFill>
                        <a:latin typeface="黑体" panose="02010600030101010101" pitchFamily="49" charset="-122"/>
                        <a:ea typeface="宋体" panose="02010600030101010101" pitchFamily="2" charset="-122"/>
                        <a:cs typeface="黑体" panose="02010600030101010101" pitchFamily="49" charset="-122"/>
                      </a:endParaRPr>
                    </a:p>
                  </a:txBody>
                  <a:tcPr marT="0" marB="0" vert="horz"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solidFill>
                  </a:tcPr>
                </a:tc>
                <a:tc>
                  <a:txBody>
                    <a:bodyPr wrap="square"/>
                    <a:lstStyle/>
                    <a:p>
                      <a:pPr marL="0" marR="0" indent="0" algn="l" defTabSz="914400" eaLnBrk="1" fontAlgn="base" latinLnBrk="0" hangingPunct="1">
                        <a:lnSpc>
                          <a:spcPts val="1600"/>
                        </a:lnSpc>
                        <a:spcBef>
                          <a:spcPct val="0"/>
                        </a:spcBef>
                        <a:spcAft>
                          <a:spcPct val="0"/>
                        </a:spcAft>
                        <a:buClrTx/>
                        <a:buSzTx/>
                        <a:buFontTx/>
                        <a:buNone/>
                        <a:defRPr/>
                      </a:pPr>
                      <a:r>
                        <a:rPr lang="zh-CN" altLang="en-US" sz="1600" kern="100" smtClean="0">
                          <a:solidFill>
                            <a:srgbClr val="000000"/>
                          </a:solidFill>
                          <a:latin typeface="Times New Roman" panose="02020603050405020304"/>
                          <a:ea typeface="黑体" panose="02010600030101010101" pitchFamily="49" charset="-122"/>
                          <a:cs typeface="黑体" panose="02010600030101010101" pitchFamily="49" charset="-122"/>
                        </a:rPr>
                        <a:t>污染治理流程</a:t>
                      </a:r>
                      <a:endParaRPr lang="zh-CN" altLang="en-US" sz="1600" kern="100" smtClean="0">
                        <a:solidFill>
                          <a:srgbClr val="000000"/>
                        </a:solidFill>
                        <a:latin typeface="Times New Roman" panose="02020603050405020304"/>
                        <a:ea typeface="黑体" panose="02010600030101010101" pitchFamily="49" charset="-122"/>
                        <a:cs typeface="黑体" panose="02010600030101010101" pitchFamily="49" charset="-122"/>
                      </a:endParaRPr>
                    </a:p>
                  </a:txBody>
                  <a:tcPr marT="0" marB="0" vert="horz"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solidFill>
                  </a:tcPr>
                </a:tc>
                <a:tc>
                  <a:txBody>
                    <a:bodyPr wrap="square"/>
                    <a:lstStyle/>
                    <a:p>
                      <a:pPr algn="ctr">
                        <a:lnSpc>
                          <a:spcPts val="1600"/>
                        </a:lnSpc>
                        <a:spcAft>
                          <a:spcPct val="0"/>
                        </a:spcAft>
                      </a:pPr>
                      <a:r>
                        <a:rPr lang="en-US" sz="1600" kern="100">
                          <a:solidFill>
                            <a:srgbClr val="000000"/>
                          </a:solidFill>
                          <a:latin typeface="黑体" panose="02010600030101010101" pitchFamily="49" charset="-122"/>
                          <a:ea typeface="宋体" panose="02010600030101010101" pitchFamily="2" charset="-122"/>
                          <a:cs typeface="黑体" panose="02010600030101010101" pitchFamily="49" charset="-122"/>
                        </a:rPr>
                        <a:t>14</a:t>
                      </a:r>
                      <a:endParaRPr lang="en-US" sz="1600" kern="100">
                        <a:solidFill>
                          <a:srgbClr val="000000"/>
                        </a:solidFill>
                        <a:latin typeface="黑体" panose="02010600030101010101" pitchFamily="49" charset="-122"/>
                        <a:ea typeface="宋体" panose="02010600030101010101" pitchFamily="2" charset="-122"/>
                        <a:cs typeface="黑体" panose="02010600030101010101" pitchFamily="49" charset="-122"/>
                      </a:endParaRPr>
                    </a:p>
                  </a:txBody>
                  <a:tcPr marT="0" marB="0" vert="horz"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wrap="square"/>
                    <a:lstStyle/>
                    <a:p>
                      <a:pPr algn="l">
                        <a:lnSpc>
                          <a:spcPts val="1600"/>
                        </a:lnSpc>
                        <a:spcAft>
                          <a:spcPct val="0"/>
                        </a:spcAft>
                      </a:pPr>
                      <a:r>
                        <a:rPr lang="zh-CN" sz="1600" kern="100">
                          <a:solidFill>
                            <a:srgbClr val="000000"/>
                          </a:solidFill>
                          <a:latin typeface="Times New Roman" panose="02020603050405020304"/>
                          <a:ea typeface="黑体" panose="02010600030101010101" pitchFamily="49" charset="-122"/>
                          <a:cs typeface="黑体" panose="02010600030101010101" pitchFamily="49" charset="-122"/>
                        </a:rPr>
                        <a:t>有机化学基础（性质、结构）</a:t>
                      </a:r>
                      <a:endParaRPr lang="zh-CN" sz="1600" kern="100">
                        <a:solidFill>
                          <a:srgbClr val="000000"/>
                        </a:solidFill>
                        <a:latin typeface="Times New Roman" panose="02020603050405020304"/>
                        <a:ea typeface="黑体" panose="02010600030101010101" pitchFamily="49" charset="-122"/>
                        <a:cs typeface="黑体" panose="02010600030101010101" pitchFamily="49" charset="-122"/>
                      </a:endParaRPr>
                    </a:p>
                  </a:txBody>
                  <a:tcPr marT="0" marB="0" vert="horz"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r>
              <a:tr h="396240">
                <a:tc>
                  <a:txBody>
                    <a:bodyPr wrap="square"/>
                    <a:lstStyle/>
                    <a:p>
                      <a:pPr algn="ctr">
                        <a:lnSpc>
                          <a:spcPts val="1600"/>
                        </a:lnSpc>
                        <a:spcAft>
                          <a:spcPct val="0"/>
                        </a:spcAft>
                      </a:pPr>
                      <a:r>
                        <a:rPr lang="en-US" sz="1600" kern="100">
                          <a:solidFill>
                            <a:srgbClr val="000000"/>
                          </a:solidFill>
                          <a:latin typeface="黑体" panose="02010600030101010101" pitchFamily="49" charset="-122"/>
                          <a:ea typeface="宋体" panose="02010600030101010101" pitchFamily="2" charset="-122"/>
                          <a:cs typeface="黑体" panose="02010600030101010101" pitchFamily="49" charset="-122"/>
                        </a:rPr>
                        <a:t>5</a:t>
                      </a:r>
                      <a:endParaRPr lang="en-US" sz="1600" kern="100">
                        <a:solidFill>
                          <a:srgbClr val="000000"/>
                        </a:solidFill>
                        <a:latin typeface="黑体" panose="02010600030101010101" pitchFamily="49" charset="-122"/>
                        <a:ea typeface="宋体" panose="02010600030101010101" pitchFamily="2" charset="-122"/>
                        <a:cs typeface="黑体" panose="02010600030101010101" pitchFamily="49" charset="-122"/>
                      </a:endParaRPr>
                    </a:p>
                  </a:txBody>
                  <a:tcPr marT="0" marB="0" vert="horz"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solidFill>
                  </a:tcPr>
                </a:tc>
                <a:tc>
                  <a:txBody>
                    <a:bodyPr wrap="square"/>
                    <a:lstStyle/>
                    <a:p>
                      <a:pPr marL="0" marR="0" indent="0" algn="l" defTabSz="914400" eaLnBrk="1" fontAlgn="base" latinLnBrk="0" hangingPunct="1">
                        <a:lnSpc>
                          <a:spcPts val="1600"/>
                        </a:lnSpc>
                        <a:spcBef>
                          <a:spcPct val="0"/>
                        </a:spcBef>
                        <a:spcAft>
                          <a:spcPct val="0"/>
                        </a:spcAft>
                        <a:buClrTx/>
                        <a:buSzTx/>
                        <a:buFontTx/>
                        <a:buNone/>
                        <a:defRPr/>
                      </a:pPr>
                      <a:r>
                        <a:rPr lang="zh-CN" altLang="en-US" sz="1600" kern="100" smtClean="0">
                          <a:solidFill>
                            <a:srgbClr val="000000"/>
                          </a:solidFill>
                          <a:latin typeface="Times New Roman" panose="02020603050405020304"/>
                          <a:ea typeface="黑体" panose="02010600030101010101" pitchFamily="49" charset="-122"/>
                          <a:cs typeface="黑体" panose="02010600030101010101" pitchFamily="49" charset="-122"/>
                        </a:rPr>
                        <a:t>基本实验（性质验证）</a:t>
                      </a:r>
                      <a:endParaRPr lang="zh-CN" altLang="en-US" sz="1600" kern="100" smtClean="0">
                        <a:solidFill>
                          <a:srgbClr val="000000"/>
                        </a:solidFill>
                        <a:latin typeface="Times New Roman" panose="02020603050405020304"/>
                        <a:ea typeface="黑体" panose="02010600030101010101" pitchFamily="49" charset="-122"/>
                        <a:cs typeface="黑体" panose="02010600030101010101" pitchFamily="49" charset="-122"/>
                      </a:endParaRPr>
                    </a:p>
                  </a:txBody>
                  <a:tcPr marT="0" marB="0" vert="horz"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solidFill>
                  </a:tcPr>
                </a:tc>
                <a:tc>
                  <a:txBody>
                    <a:bodyPr wrap="square"/>
                    <a:lstStyle/>
                    <a:p>
                      <a:pPr algn="ctr">
                        <a:lnSpc>
                          <a:spcPts val="1600"/>
                        </a:lnSpc>
                        <a:spcAft>
                          <a:spcPct val="0"/>
                        </a:spcAft>
                      </a:pPr>
                      <a:r>
                        <a:rPr lang="en-US" sz="1600" kern="100">
                          <a:solidFill>
                            <a:srgbClr val="000000"/>
                          </a:solidFill>
                          <a:latin typeface="黑体" panose="02010600030101010101" pitchFamily="49" charset="-122"/>
                          <a:ea typeface="宋体" panose="02010600030101010101" pitchFamily="2" charset="-122"/>
                          <a:cs typeface="黑体" panose="02010600030101010101" pitchFamily="49" charset="-122"/>
                        </a:rPr>
                        <a:t>15</a:t>
                      </a:r>
                      <a:endParaRPr lang="en-US" sz="1600" kern="100">
                        <a:solidFill>
                          <a:srgbClr val="000000"/>
                        </a:solidFill>
                        <a:latin typeface="黑体" panose="02010600030101010101" pitchFamily="49" charset="-122"/>
                        <a:ea typeface="宋体" panose="02010600030101010101" pitchFamily="2" charset="-122"/>
                        <a:cs typeface="黑体" panose="02010600030101010101" pitchFamily="49" charset="-122"/>
                      </a:endParaRPr>
                    </a:p>
                  </a:txBody>
                  <a:tcPr marT="0" marB="0" vert="horz"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wrap="square"/>
                    <a:lstStyle/>
                    <a:p>
                      <a:pPr algn="l">
                        <a:lnSpc>
                          <a:spcPts val="1600"/>
                        </a:lnSpc>
                        <a:spcAft>
                          <a:spcPct val="0"/>
                        </a:spcAft>
                      </a:pPr>
                      <a:r>
                        <a:rPr lang="zh-CN" sz="1600" kern="100">
                          <a:solidFill>
                            <a:srgbClr val="000000"/>
                          </a:solidFill>
                          <a:latin typeface="Times New Roman" panose="02020603050405020304"/>
                          <a:ea typeface="黑体" panose="02010600030101010101" pitchFamily="49" charset="-122"/>
                          <a:cs typeface="黑体" panose="02010600030101010101" pitchFamily="49" charset="-122"/>
                        </a:rPr>
                        <a:t>有机实验（反应条件控制）</a:t>
                      </a:r>
                      <a:endParaRPr lang="zh-CN" sz="1600" kern="100">
                        <a:solidFill>
                          <a:srgbClr val="000000"/>
                        </a:solidFill>
                        <a:latin typeface="Times New Roman" panose="02020603050405020304"/>
                        <a:ea typeface="黑体" panose="02010600030101010101" pitchFamily="49" charset="-122"/>
                        <a:cs typeface="黑体" panose="02010600030101010101" pitchFamily="49" charset="-122"/>
                      </a:endParaRPr>
                    </a:p>
                  </a:txBody>
                  <a:tcPr marT="0" marB="0" vert="horz"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r>
              <a:tr h="399415">
                <a:tc>
                  <a:txBody>
                    <a:bodyPr wrap="square"/>
                    <a:lstStyle/>
                    <a:p>
                      <a:pPr algn="ctr">
                        <a:lnSpc>
                          <a:spcPts val="1600"/>
                        </a:lnSpc>
                        <a:spcAft>
                          <a:spcPct val="0"/>
                        </a:spcAft>
                      </a:pPr>
                      <a:r>
                        <a:rPr lang="en-US" sz="1600" kern="100">
                          <a:solidFill>
                            <a:srgbClr val="000000"/>
                          </a:solidFill>
                          <a:latin typeface="黑体" panose="02010600030101010101" pitchFamily="49" charset="-122"/>
                          <a:ea typeface="宋体" panose="02010600030101010101" pitchFamily="2" charset="-122"/>
                          <a:cs typeface="黑体" panose="02010600030101010101" pitchFamily="49" charset="-122"/>
                        </a:rPr>
                        <a:t>6</a:t>
                      </a:r>
                      <a:endParaRPr lang="en-US" sz="1600" kern="100">
                        <a:solidFill>
                          <a:srgbClr val="000000"/>
                        </a:solidFill>
                        <a:latin typeface="黑体" panose="02010600030101010101" pitchFamily="49" charset="-122"/>
                        <a:ea typeface="宋体" panose="02010600030101010101" pitchFamily="2" charset="-122"/>
                        <a:cs typeface="黑体" panose="02010600030101010101" pitchFamily="49" charset="-122"/>
                      </a:endParaRPr>
                    </a:p>
                  </a:txBody>
                  <a:tcPr marT="0" marB="0" vert="horz"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solidFill>
                  </a:tcPr>
                </a:tc>
                <a:tc>
                  <a:txBody>
                    <a:bodyPr wrap="square"/>
                    <a:lstStyle/>
                    <a:p>
                      <a:pPr marL="0" marR="0" indent="0" algn="l" defTabSz="914400" eaLnBrk="1" fontAlgn="base" latinLnBrk="0" hangingPunct="1">
                        <a:lnSpc>
                          <a:spcPts val="1600"/>
                        </a:lnSpc>
                        <a:spcBef>
                          <a:spcPct val="0"/>
                        </a:spcBef>
                        <a:spcAft>
                          <a:spcPct val="0"/>
                        </a:spcAft>
                        <a:buClrTx/>
                        <a:buSzTx/>
                        <a:buFontTx/>
                        <a:buNone/>
                        <a:defRPr/>
                      </a:pPr>
                      <a:r>
                        <a:rPr lang="zh-CN" altLang="en-US" sz="1600" kern="100" smtClean="0">
                          <a:solidFill>
                            <a:srgbClr val="000000"/>
                          </a:solidFill>
                          <a:latin typeface="Times New Roman" panose="02020603050405020304"/>
                          <a:ea typeface="黑体" panose="02010600030101010101" pitchFamily="49" charset="-122"/>
                          <a:cs typeface="黑体" panose="02010600030101010101" pitchFamily="49" charset="-122"/>
                        </a:rPr>
                        <a:t>实验操作（规律验证）</a:t>
                      </a:r>
                      <a:endParaRPr lang="zh-CN" altLang="en-US" sz="1600" kern="100" smtClean="0">
                        <a:solidFill>
                          <a:srgbClr val="000000"/>
                        </a:solidFill>
                        <a:latin typeface="Times New Roman" panose="02020603050405020304"/>
                        <a:ea typeface="黑体" panose="02010600030101010101" pitchFamily="49" charset="-122"/>
                        <a:cs typeface="黑体" panose="02010600030101010101" pitchFamily="49" charset="-122"/>
                      </a:endParaRPr>
                    </a:p>
                  </a:txBody>
                  <a:tcPr marT="0" marB="0" vert="horz"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solidFill>
                  </a:tcPr>
                </a:tc>
                <a:tc>
                  <a:txBody>
                    <a:bodyPr wrap="square"/>
                    <a:lstStyle/>
                    <a:p>
                      <a:pPr algn="ctr">
                        <a:lnSpc>
                          <a:spcPts val="1600"/>
                        </a:lnSpc>
                        <a:spcAft>
                          <a:spcPct val="0"/>
                        </a:spcAft>
                      </a:pPr>
                      <a:r>
                        <a:rPr lang="zh-CN" sz="1600" b="1" kern="100">
                          <a:solidFill>
                            <a:srgbClr val="FF0000"/>
                          </a:solidFill>
                          <a:latin typeface="Times New Roman" panose="02020603050405020304"/>
                          <a:ea typeface="黑体" panose="02010600030101010101" pitchFamily="49" charset="-122"/>
                          <a:cs typeface="黑体" panose="02010600030101010101" pitchFamily="49" charset="-122"/>
                        </a:rPr>
                        <a:t>三</a:t>
                      </a:r>
                      <a:endParaRPr lang="zh-CN" sz="1600" b="1" kern="100">
                        <a:solidFill>
                          <a:srgbClr val="FF0000"/>
                        </a:solidFill>
                        <a:latin typeface="Times New Roman" panose="02020603050405020304"/>
                        <a:ea typeface="黑体" panose="02010600030101010101" pitchFamily="49" charset="-122"/>
                        <a:cs typeface="黑体" panose="02010600030101010101" pitchFamily="49" charset="-122"/>
                      </a:endParaRPr>
                    </a:p>
                  </a:txBody>
                  <a:tcPr marT="0" marB="0" vert="horz"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20000"/>
                        <a:lumOff val="80000"/>
                      </a:schemeClr>
                    </a:solidFill>
                  </a:tcPr>
                </a:tc>
                <a:tc>
                  <a:txBody>
                    <a:bodyPr wrap="square"/>
                    <a:lstStyle/>
                    <a:p>
                      <a:pPr algn="l">
                        <a:lnSpc>
                          <a:spcPts val="1600"/>
                        </a:lnSpc>
                        <a:spcAft>
                          <a:spcPct val="0"/>
                        </a:spcAft>
                      </a:pPr>
                      <a:r>
                        <a:rPr lang="zh-CN" sz="1600" b="1" kern="100">
                          <a:solidFill>
                            <a:srgbClr val="FF0000"/>
                          </a:solidFill>
                          <a:latin typeface="Calibri" panose="020F0502020204030204"/>
                          <a:ea typeface="宋体" panose="02010600030101010101" pitchFamily="2" charset="-122"/>
                          <a:cs typeface="黑体" panose="02010600030101010101" pitchFamily="49" charset="-122"/>
                        </a:rPr>
                        <a:t>非选择题（</a:t>
                      </a:r>
                      <a:r>
                        <a:rPr lang="en-US" sz="1600" b="1" kern="100">
                          <a:solidFill>
                            <a:srgbClr val="FF0000"/>
                          </a:solidFill>
                          <a:latin typeface="Calibri" panose="020F0502020204030204"/>
                          <a:ea typeface="宋体" panose="02010600030101010101" pitchFamily="2" charset="-122"/>
                          <a:cs typeface="黑体" panose="02010600030101010101" pitchFamily="49" charset="-122"/>
                        </a:rPr>
                        <a:t>5</a:t>
                      </a:r>
                      <a:r>
                        <a:rPr lang="zh-CN" sz="1600" b="1" kern="100">
                          <a:solidFill>
                            <a:srgbClr val="FF0000"/>
                          </a:solidFill>
                          <a:latin typeface="Calibri" panose="020F0502020204030204"/>
                          <a:ea typeface="宋体" panose="02010600030101010101" pitchFamily="2" charset="-122"/>
                          <a:cs typeface="黑体" panose="02010600030101010101" pitchFamily="49" charset="-122"/>
                        </a:rPr>
                        <a:t>小题，共</a:t>
                      </a:r>
                      <a:r>
                        <a:rPr lang="en-US" sz="1600" b="1" kern="100">
                          <a:solidFill>
                            <a:srgbClr val="FF0000"/>
                          </a:solidFill>
                          <a:latin typeface="Calibri" panose="020F0502020204030204"/>
                          <a:ea typeface="宋体" panose="02010600030101010101" pitchFamily="2" charset="-122"/>
                          <a:cs typeface="黑体" panose="02010600030101010101" pitchFamily="49" charset="-122"/>
                        </a:rPr>
                        <a:t>60</a:t>
                      </a:r>
                      <a:r>
                        <a:rPr lang="zh-CN" sz="1600" b="1" kern="100">
                          <a:solidFill>
                            <a:srgbClr val="FF0000"/>
                          </a:solidFill>
                          <a:latin typeface="Calibri" panose="020F0502020204030204"/>
                          <a:ea typeface="宋体" panose="02010600030101010101" pitchFamily="2" charset="-122"/>
                          <a:cs typeface="黑体" panose="02010600030101010101" pitchFamily="49" charset="-122"/>
                        </a:rPr>
                        <a:t>分）</a:t>
                      </a:r>
                      <a:endParaRPr lang="zh-CN" sz="1600" b="1" kern="100">
                        <a:solidFill>
                          <a:srgbClr val="FF0000"/>
                        </a:solidFill>
                        <a:latin typeface="Calibri" panose="020F0502020204030204"/>
                        <a:ea typeface="宋体" panose="02010600030101010101" pitchFamily="2" charset="-122"/>
                        <a:cs typeface="黑体" panose="02010600030101010101" pitchFamily="49" charset="-122"/>
                      </a:endParaRPr>
                    </a:p>
                  </a:txBody>
                  <a:tcPr marT="0" marB="0" vert="horz"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20000"/>
                        <a:lumOff val="80000"/>
                      </a:schemeClr>
                    </a:solidFill>
                  </a:tcPr>
                </a:tc>
              </a:tr>
              <a:tr h="396875">
                <a:tc>
                  <a:txBody>
                    <a:bodyPr wrap="square"/>
                    <a:lstStyle/>
                    <a:p>
                      <a:pPr algn="ctr">
                        <a:lnSpc>
                          <a:spcPts val="1600"/>
                        </a:lnSpc>
                        <a:spcAft>
                          <a:spcPct val="0"/>
                        </a:spcAft>
                      </a:pPr>
                      <a:r>
                        <a:rPr lang="en-US" sz="1600" kern="100">
                          <a:solidFill>
                            <a:srgbClr val="000000"/>
                          </a:solidFill>
                          <a:latin typeface="黑体" panose="02010600030101010101" pitchFamily="49" charset="-122"/>
                          <a:ea typeface="宋体" panose="02010600030101010101" pitchFamily="2" charset="-122"/>
                          <a:cs typeface="黑体" panose="02010600030101010101" pitchFamily="49" charset="-122"/>
                        </a:rPr>
                        <a:t>7</a:t>
                      </a:r>
                      <a:endParaRPr lang="en-US" sz="1600" kern="100">
                        <a:solidFill>
                          <a:srgbClr val="000000"/>
                        </a:solidFill>
                        <a:latin typeface="黑体" panose="02010600030101010101" pitchFamily="49" charset="-122"/>
                        <a:ea typeface="宋体" panose="02010600030101010101" pitchFamily="2" charset="-122"/>
                        <a:cs typeface="黑体" panose="02010600030101010101" pitchFamily="49" charset="-122"/>
                      </a:endParaRPr>
                    </a:p>
                  </a:txBody>
                  <a:tcPr marT="0" marB="0" vert="horz"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solidFill>
                  </a:tcPr>
                </a:tc>
                <a:tc>
                  <a:txBody>
                    <a:bodyPr wrap="square"/>
                    <a:lstStyle/>
                    <a:p>
                      <a:pPr algn="l">
                        <a:lnSpc>
                          <a:spcPts val="1600"/>
                        </a:lnSpc>
                        <a:spcAft>
                          <a:spcPct val="0"/>
                        </a:spcAft>
                      </a:pPr>
                      <a:r>
                        <a:rPr lang="zh-CN" sz="1600" kern="100">
                          <a:solidFill>
                            <a:srgbClr val="000000"/>
                          </a:solidFill>
                          <a:latin typeface="Times New Roman" panose="02020603050405020304"/>
                          <a:ea typeface="黑体" panose="02010600030101010101" pitchFamily="49" charset="-122"/>
                          <a:cs typeface="黑体" panose="02010600030101010101" pitchFamily="49" charset="-122"/>
                        </a:rPr>
                        <a:t>化学实验（有机实验）</a:t>
                      </a:r>
                      <a:endParaRPr lang="zh-CN" sz="1600" kern="100">
                        <a:solidFill>
                          <a:srgbClr val="000000"/>
                        </a:solidFill>
                        <a:latin typeface="Times New Roman" panose="02020603050405020304"/>
                        <a:ea typeface="黑体" panose="02010600030101010101" pitchFamily="49" charset="-122"/>
                        <a:cs typeface="黑体" panose="02010600030101010101" pitchFamily="49" charset="-122"/>
                      </a:endParaRPr>
                    </a:p>
                  </a:txBody>
                  <a:tcPr marT="0" marB="0" vert="horz"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solidFill>
                  </a:tcPr>
                </a:tc>
                <a:tc>
                  <a:txBody>
                    <a:bodyPr wrap="square"/>
                    <a:lstStyle/>
                    <a:p>
                      <a:pPr algn="ctr">
                        <a:lnSpc>
                          <a:spcPts val="1600"/>
                        </a:lnSpc>
                        <a:spcAft>
                          <a:spcPct val="0"/>
                        </a:spcAft>
                      </a:pPr>
                      <a:r>
                        <a:rPr lang="en-US" sz="1600" kern="100">
                          <a:solidFill>
                            <a:srgbClr val="0000FF"/>
                          </a:solidFill>
                          <a:latin typeface="黑体" panose="02010600030101010101" pitchFamily="49" charset="-122"/>
                          <a:ea typeface="宋体" panose="02010600030101010101" pitchFamily="2" charset="-122"/>
                          <a:cs typeface="黑体" panose="02010600030101010101" pitchFamily="49" charset="-122"/>
                        </a:rPr>
                        <a:t>16</a:t>
                      </a:r>
                      <a:endParaRPr lang="en-US" sz="1600" kern="100">
                        <a:solidFill>
                          <a:srgbClr val="0000FF"/>
                        </a:solidFill>
                        <a:latin typeface="黑体" panose="02010600030101010101" pitchFamily="49" charset="-122"/>
                        <a:ea typeface="宋体" panose="02010600030101010101" pitchFamily="2" charset="-122"/>
                        <a:cs typeface="黑体" panose="02010600030101010101" pitchFamily="49" charset="-122"/>
                      </a:endParaRPr>
                    </a:p>
                  </a:txBody>
                  <a:tcPr marT="0" marB="0" vert="horz"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20000"/>
                        <a:lumOff val="80000"/>
                      </a:schemeClr>
                    </a:solidFill>
                  </a:tcPr>
                </a:tc>
                <a:tc>
                  <a:txBody>
                    <a:bodyPr wrap="square"/>
                    <a:lstStyle/>
                    <a:p>
                      <a:pPr algn="l">
                        <a:lnSpc>
                          <a:spcPts val="1600"/>
                        </a:lnSpc>
                        <a:spcAft>
                          <a:spcPct val="0"/>
                        </a:spcAft>
                      </a:pPr>
                      <a:r>
                        <a:rPr lang="zh-CN" sz="1600" kern="100">
                          <a:solidFill>
                            <a:srgbClr val="0000FF"/>
                          </a:solidFill>
                          <a:latin typeface="Times New Roman" panose="02020603050405020304"/>
                          <a:ea typeface="黑体" panose="02010600030101010101" pitchFamily="49" charset="-122"/>
                          <a:cs typeface="黑体" panose="02010600030101010101" pitchFamily="49" charset="-122"/>
                        </a:rPr>
                        <a:t>综合化学实验</a:t>
                      </a:r>
                      <a:endParaRPr lang="zh-CN" sz="1600" kern="100">
                        <a:solidFill>
                          <a:srgbClr val="0000FF"/>
                        </a:solidFill>
                        <a:latin typeface="Times New Roman" panose="02020603050405020304"/>
                        <a:ea typeface="黑体" panose="02010600030101010101" pitchFamily="49" charset="-122"/>
                        <a:cs typeface="黑体" panose="02010600030101010101" pitchFamily="49" charset="-122"/>
                      </a:endParaRPr>
                    </a:p>
                  </a:txBody>
                  <a:tcPr marT="0" marB="0" vert="horz"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20000"/>
                        <a:lumOff val="80000"/>
                      </a:schemeClr>
                    </a:solidFill>
                  </a:tcPr>
                </a:tc>
              </a:tr>
              <a:tr h="386715">
                <a:tc>
                  <a:txBody>
                    <a:bodyPr wrap="square"/>
                    <a:lstStyle/>
                    <a:p>
                      <a:pPr algn="ctr">
                        <a:lnSpc>
                          <a:spcPts val="1600"/>
                        </a:lnSpc>
                        <a:spcAft>
                          <a:spcPct val="0"/>
                        </a:spcAft>
                      </a:pPr>
                      <a:r>
                        <a:rPr lang="en-US" sz="1600" kern="100">
                          <a:solidFill>
                            <a:srgbClr val="000000"/>
                          </a:solidFill>
                          <a:latin typeface="黑体" panose="02010600030101010101" pitchFamily="49" charset="-122"/>
                          <a:ea typeface="宋体" panose="02010600030101010101" pitchFamily="2" charset="-122"/>
                          <a:cs typeface="黑体" panose="02010600030101010101" pitchFamily="49" charset="-122"/>
                        </a:rPr>
                        <a:t>8</a:t>
                      </a:r>
                      <a:endParaRPr lang="en-US" sz="1600" kern="100">
                        <a:solidFill>
                          <a:srgbClr val="000000"/>
                        </a:solidFill>
                        <a:latin typeface="黑体" panose="02010600030101010101" pitchFamily="49" charset="-122"/>
                        <a:ea typeface="宋体" panose="02010600030101010101" pitchFamily="2" charset="-122"/>
                        <a:cs typeface="黑体" panose="02010600030101010101" pitchFamily="49" charset="-122"/>
                      </a:endParaRPr>
                    </a:p>
                  </a:txBody>
                  <a:tcPr marT="0" marB="0" vert="horz"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solidFill>
                  </a:tcPr>
                </a:tc>
                <a:tc>
                  <a:txBody>
                    <a:bodyPr wrap="square"/>
                    <a:lstStyle/>
                    <a:p>
                      <a:pPr algn="l">
                        <a:lnSpc>
                          <a:spcPts val="1600"/>
                        </a:lnSpc>
                        <a:spcAft>
                          <a:spcPct val="0"/>
                        </a:spcAft>
                      </a:pPr>
                      <a:r>
                        <a:rPr lang="zh-CN" sz="1600" kern="100">
                          <a:solidFill>
                            <a:srgbClr val="000000"/>
                          </a:solidFill>
                          <a:latin typeface="Times New Roman" panose="02020603050405020304"/>
                          <a:ea typeface="黑体" panose="02010600030101010101" pitchFamily="49" charset="-122"/>
                          <a:cs typeface="黑体" panose="02010600030101010101" pitchFamily="49" charset="-122"/>
                        </a:rPr>
                        <a:t>有机化学基础（结构）</a:t>
                      </a:r>
                      <a:endParaRPr lang="zh-CN" sz="1600" kern="100">
                        <a:solidFill>
                          <a:srgbClr val="000000"/>
                        </a:solidFill>
                        <a:latin typeface="Times New Roman" panose="02020603050405020304"/>
                        <a:ea typeface="黑体" panose="02010600030101010101" pitchFamily="49" charset="-122"/>
                        <a:cs typeface="黑体" panose="02010600030101010101" pitchFamily="49" charset="-122"/>
                      </a:endParaRPr>
                    </a:p>
                  </a:txBody>
                  <a:tcPr marT="0" marB="0" vert="horz"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solidFill>
                  </a:tcPr>
                </a:tc>
                <a:tc>
                  <a:txBody>
                    <a:bodyPr wrap="square"/>
                    <a:lstStyle/>
                    <a:p>
                      <a:pPr algn="ctr">
                        <a:lnSpc>
                          <a:spcPts val="1600"/>
                        </a:lnSpc>
                        <a:spcAft>
                          <a:spcPct val="0"/>
                        </a:spcAft>
                      </a:pPr>
                      <a:r>
                        <a:rPr lang="en-US" sz="1600" kern="100">
                          <a:solidFill>
                            <a:srgbClr val="0000FF"/>
                          </a:solidFill>
                          <a:latin typeface="黑体" panose="02010600030101010101" pitchFamily="49" charset="-122"/>
                          <a:ea typeface="宋体" panose="02010600030101010101" pitchFamily="2" charset="-122"/>
                          <a:cs typeface="黑体" panose="02010600030101010101" pitchFamily="49" charset="-122"/>
                        </a:rPr>
                        <a:t>17</a:t>
                      </a:r>
                      <a:endParaRPr lang="en-US" sz="1600" kern="100">
                        <a:solidFill>
                          <a:srgbClr val="0000FF"/>
                        </a:solidFill>
                        <a:latin typeface="黑体" panose="02010600030101010101" pitchFamily="49" charset="-122"/>
                        <a:ea typeface="宋体" panose="02010600030101010101" pitchFamily="2" charset="-122"/>
                        <a:cs typeface="黑体" panose="02010600030101010101" pitchFamily="49" charset="-122"/>
                      </a:endParaRPr>
                    </a:p>
                  </a:txBody>
                  <a:tcPr marT="0" marB="0" vert="horz"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20000"/>
                        <a:lumOff val="80000"/>
                      </a:schemeClr>
                    </a:solidFill>
                  </a:tcPr>
                </a:tc>
                <a:tc>
                  <a:txBody>
                    <a:bodyPr wrap="square"/>
                    <a:lstStyle/>
                    <a:p>
                      <a:pPr algn="l">
                        <a:lnSpc>
                          <a:spcPts val="1600"/>
                        </a:lnSpc>
                        <a:spcAft>
                          <a:spcPct val="0"/>
                        </a:spcAft>
                      </a:pPr>
                      <a:r>
                        <a:rPr lang="zh-CN" sz="1600" kern="100">
                          <a:solidFill>
                            <a:srgbClr val="0000FF"/>
                          </a:solidFill>
                          <a:latin typeface="Times New Roman" panose="02020603050405020304"/>
                          <a:ea typeface="黑体" panose="02010600030101010101" pitchFamily="49" charset="-122"/>
                          <a:cs typeface="黑体" panose="02010600030101010101" pitchFamily="49" charset="-122"/>
                        </a:rPr>
                        <a:t>物质结构</a:t>
                      </a:r>
                      <a:endParaRPr lang="zh-CN" sz="1600" kern="100">
                        <a:solidFill>
                          <a:srgbClr val="0000FF"/>
                        </a:solidFill>
                        <a:latin typeface="Times New Roman" panose="02020603050405020304"/>
                        <a:ea typeface="黑体" panose="02010600030101010101" pitchFamily="49" charset="-122"/>
                        <a:cs typeface="黑体" panose="02010600030101010101" pitchFamily="49" charset="-122"/>
                      </a:endParaRPr>
                    </a:p>
                  </a:txBody>
                  <a:tcPr marT="0" marB="0" vert="horz"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20000"/>
                        <a:lumOff val="80000"/>
                      </a:schemeClr>
                    </a:solidFill>
                  </a:tcPr>
                </a:tc>
              </a:tr>
              <a:tr h="399415">
                <a:tc>
                  <a:txBody>
                    <a:bodyPr wrap="square"/>
                    <a:lstStyle/>
                    <a:p>
                      <a:pPr algn="ctr">
                        <a:lnSpc>
                          <a:spcPts val="1600"/>
                        </a:lnSpc>
                        <a:spcAft>
                          <a:spcPct val="0"/>
                        </a:spcAft>
                      </a:pPr>
                      <a:r>
                        <a:rPr lang="en-US" sz="1600" kern="100">
                          <a:solidFill>
                            <a:srgbClr val="000000"/>
                          </a:solidFill>
                          <a:latin typeface="黑体" panose="02010600030101010101" pitchFamily="49" charset="-122"/>
                          <a:ea typeface="宋体" panose="02010600030101010101" pitchFamily="2" charset="-122"/>
                          <a:cs typeface="黑体" panose="02010600030101010101" pitchFamily="49" charset="-122"/>
                        </a:rPr>
                        <a:t>9</a:t>
                      </a:r>
                      <a:endParaRPr lang="en-US" sz="1600" kern="100">
                        <a:solidFill>
                          <a:srgbClr val="000000"/>
                        </a:solidFill>
                        <a:latin typeface="黑体" panose="02010600030101010101" pitchFamily="49" charset="-122"/>
                        <a:ea typeface="宋体" panose="02010600030101010101" pitchFamily="2" charset="-122"/>
                        <a:cs typeface="黑体" panose="02010600030101010101" pitchFamily="49" charset="-122"/>
                      </a:endParaRPr>
                    </a:p>
                  </a:txBody>
                  <a:tcPr marT="0" marB="0" vert="horz"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solidFill>
                  </a:tcPr>
                </a:tc>
                <a:tc>
                  <a:txBody>
                    <a:bodyPr wrap="square"/>
                    <a:lstStyle/>
                    <a:p>
                      <a:pPr marL="0" marR="0" indent="0" algn="l" defTabSz="914400" eaLnBrk="1" fontAlgn="base" latinLnBrk="0" hangingPunct="1">
                        <a:lnSpc>
                          <a:spcPts val="1600"/>
                        </a:lnSpc>
                        <a:spcBef>
                          <a:spcPct val="0"/>
                        </a:spcBef>
                        <a:spcAft>
                          <a:spcPct val="0"/>
                        </a:spcAft>
                        <a:buClrTx/>
                        <a:buSzTx/>
                        <a:buFontTx/>
                        <a:buNone/>
                        <a:defRPr/>
                      </a:pPr>
                      <a:r>
                        <a:rPr lang="zh-CN" altLang="en-US" sz="1600" kern="100" smtClean="0">
                          <a:solidFill>
                            <a:srgbClr val="000000"/>
                          </a:solidFill>
                          <a:latin typeface="Times New Roman" panose="02020603050405020304"/>
                          <a:ea typeface="黑体" panose="02010600030101010101" pitchFamily="49" charset="-122"/>
                          <a:cs typeface="黑体" panose="02010600030101010101" pitchFamily="49" charset="-122"/>
                        </a:rPr>
                        <a:t>有机化学基础（性质）</a:t>
                      </a:r>
                      <a:endParaRPr lang="zh-CN" altLang="en-US" sz="1600" kern="100" smtClean="0">
                        <a:solidFill>
                          <a:srgbClr val="000000"/>
                        </a:solidFill>
                        <a:latin typeface="Times New Roman" panose="02020603050405020304"/>
                        <a:ea typeface="黑体" panose="02010600030101010101" pitchFamily="49" charset="-122"/>
                        <a:cs typeface="黑体" panose="02010600030101010101" pitchFamily="49" charset="-122"/>
                      </a:endParaRPr>
                    </a:p>
                  </a:txBody>
                  <a:tcPr marT="0" marB="0" vert="horz"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solidFill>
                  </a:tcPr>
                </a:tc>
                <a:tc>
                  <a:txBody>
                    <a:bodyPr wrap="square"/>
                    <a:lstStyle/>
                    <a:p>
                      <a:pPr algn="ctr">
                        <a:lnSpc>
                          <a:spcPts val="1600"/>
                        </a:lnSpc>
                        <a:spcAft>
                          <a:spcPct val="0"/>
                        </a:spcAft>
                      </a:pPr>
                      <a:r>
                        <a:rPr lang="en-US" sz="1600" kern="100">
                          <a:solidFill>
                            <a:srgbClr val="0000FF"/>
                          </a:solidFill>
                          <a:latin typeface="黑体" panose="02010600030101010101" pitchFamily="49" charset="-122"/>
                          <a:ea typeface="宋体" panose="02010600030101010101" pitchFamily="2" charset="-122"/>
                          <a:cs typeface="黑体" panose="02010600030101010101" pitchFamily="49" charset="-122"/>
                        </a:rPr>
                        <a:t>18</a:t>
                      </a:r>
                      <a:endParaRPr lang="en-US" sz="1600" kern="100">
                        <a:solidFill>
                          <a:srgbClr val="0000FF"/>
                        </a:solidFill>
                        <a:latin typeface="黑体" panose="02010600030101010101" pitchFamily="49" charset="-122"/>
                        <a:ea typeface="宋体" panose="02010600030101010101" pitchFamily="2" charset="-122"/>
                        <a:cs typeface="黑体" panose="02010600030101010101" pitchFamily="49" charset="-122"/>
                      </a:endParaRPr>
                    </a:p>
                  </a:txBody>
                  <a:tcPr marT="0" marB="0" vert="horz"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20000"/>
                        <a:lumOff val="80000"/>
                      </a:schemeClr>
                    </a:solidFill>
                  </a:tcPr>
                </a:tc>
                <a:tc>
                  <a:txBody>
                    <a:bodyPr wrap="square"/>
                    <a:lstStyle/>
                    <a:p>
                      <a:pPr algn="l">
                        <a:lnSpc>
                          <a:spcPts val="1600"/>
                        </a:lnSpc>
                        <a:spcAft>
                          <a:spcPct val="0"/>
                        </a:spcAft>
                      </a:pPr>
                      <a:r>
                        <a:rPr lang="zh-CN" altLang="en-US" sz="1600" kern="100" smtClean="0">
                          <a:solidFill>
                            <a:srgbClr val="0000FF"/>
                          </a:solidFill>
                          <a:latin typeface="Times New Roman" panose="02020603050405020304"/>
                          <a:ea typeface="黑体" panose="02010600030101010101" pitchFamily="49" charset="-122"/>
                          <a:cs typeface="黑体" panose="02010600030101010101" pitchFamily="49" charset="-122"/>
                        </a:rPr>
                        <a:t>化学原理</a:t>
                      </a:r>
                      <a:endParaRPr lang="zh-CN" altLang="en-US" sz="1600" kern="100" smtClean="0">
                        <a:solidFill>
                          <a:srgbClr val="0000FF"/>
                        </a:solidFill>
                        <a:latin typeface="Times New Roman" panose="02020603050405020304"/>
                        <a:ea typeface="黑体" panose="02010600030101010101" pitchFamily="49" charset="-122"/>
                        <a:cs typeface="黑体" panose="02010600030101010101" pitchFamily="49" charset="-122"/>
                      </a:endParaRPr>
                    </a:p>
                  </a:txBody>
                  <a:tcPr marT="0" marB="0" vert="horz"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20000"/>
                        <a:lumOff val="80000"/>
                      </a:schemeClr>
                    </a:solidFill>
                  </a:tcPr>
                </a:tc>
              </a:tr>
              <a:tr h="456565">
                <a:tc>
                  <a:txBody>
                    <a:bodyPr wrap="square"/>
                    <a:lstStyle/>
                    <a:p>
                      <a:pPr algn="ctr">
                        <a:lnSpc>
                          <a:spcPts val="1600"/>
                        </a:lnSpc>
                        <a:spcAft>
                          <a:spcPct val="0"/>
                        </a:spcAft>
                      </a:pPr>
                      <a:r>
                        <a:rPr lang="en-US" sz="1600" kern="100">
                          <a:solidFill>
                            <a:srgbClr val="000000"/>
                          </a:solidFill>
                          <a:latin typeface="黑体" panose="02010600030101010101" pitchFamily="49" charset="-122"/>
                          <a:ea typeface="宋体" panose="02010600030101010101" pitchFamily="2" charset="-122"/>
                          <a:cs typeface="黑体" panose="02010600030101010101" pitchFamily="49" charset="-122"/>
                        </a:rPr>
                        <a:t>10</a:t>
                      </a:r>
                      <a:endParaRPr lang="en-US" sz="1600" kern="100">
                        <a:solidFill>
                          <a:srgbClr val="000000"/>
                        </a:solidFill>
                        <a:latin typeface="黑体" panose="02010600030101010101" pitchFamily="49" charset="-122"/>
                        <a:ea typeface="宋体" panose="02010600030101010101" pitchFamily="2" charset="-122"/>
                        <a:cs typeface="黑体" panose="02010600030101010101" pitchFamily="49" charset="-122"/>
                      </a:endParaRPr>
                    </a:p>
                  </a:txBody>
                  <a:tcPr marT="0" marB="0" vert="horz"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solidFill>
                  </a:tcPr>
                </a:tc>
                <a:tc>
                  <a:txBody>
                    <a:bodyPr wrap="square"/>
                    <a:lstStyle/>
                    <a:p>
                      <a:pPr algn="l">
                        <a:lnSpc>
                          <a:spcPts val="1600"/>
                        </a:lnSpc>
                        <a:spcAft>
                          <a:spcPct val="0"/>
                        </a:spcAft>
                      </a:pPr>
                      <a:r>
                        <a:rPr lang="zh-CN" sz="1600" kern="100">
                          <a:solidFill>
                            <a:srgbClr val="000000"/>
                          </a:solidFill>
                          <a:latin typeface="Times New Roman" panose="02020603050405020304"/>
                          <a:ea typeface="黑体" panose="02010600030101010101" pitchFamily="49" charset="-122"/>
                          <a:cs typeface="黑体" panose="02010600030101010101" pitchFamily="49" charset="-122"/>
                        </a:rPr>
                        <a:t>电化学（电解）</a:t>
                      </a:r>
                      <a:endParaRPr lang="zh-CN" sz="1600" kern="100">
                        <a:solidFill>
                          <a:srgbClr val="000000"/>
                        </a:solidFill>
                        <a:latin typeface="Times New Roman" panose="02020603050405020304"/>
                        <a:ea typeface="黑体" panose="02010600030101010101" pitchFamily="49" charset="-122"/>
                        <a:cs typeface="黑体" panose="02010600030101010101" pitchFamily="49" charset="-122"/>
                      </a:endParaRPr>
                    </a:p>
                  </a:txBody>
                  <a:tcPr marT="0" marB="0" vert="horz"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solidFill>
                  </a:tcPr>
                </a:tc>
                <a:tc>
                  <a:txBody>
                    <a:bodyPr wrap="square"/>
                    <a:lstStyle/>
                    <a:p>
                      <a:pPr algn="ctr">
                        <a:lnSpc>
                          <a:spcPts val="1600"/>
                        </a:lnSpc>
                        <a:spcAft>
                          <a:spcPct val="0"/>
                        </a:spcAft>
                      </a:pPr>
                      <a:r>
                        <a:rPr lang="en-US" sz="1600" kern="100">
                          <a:solidFill>
                            <a:srgbClr val="0000FF"/>
                          </a:solidFill>
                          <a:latin typeface="黑体" panose="02010600030101010101" pitchFamily="49" charset="-122"/>
                          <a:ea typeface="宋体" panose="02010600030101010101" pitchFamily="2" charset="-122"/>
                          <a:cs typeface="黑体" panose="02010600030101010101" pitchFamily="49" charset="-122"/>
                        </a:rPr>
                        <a:t>19</a:t>
                      </a:r>
                      <a:endParaRPr lang="en-US" sz="1600" kern="100">
                        <a:solidFill>
                          <a:srgbClr val="0000FF"/>
                        </a:solidFill>
                        <a:latin typeface="黑体" panose="02010600030101010101" pitchFamily="49" charset="-122"/>
                        <a:ea typeface="宋体" panose="02010600030101010101" pitchFamily="2" charset="-122"/>
                        <a:cs typeface="黑体" panose="02010600030101010101" pitchFamily="49" charset="-122"/>
                      </a:endParaRPr>
                    </a:p>
                  </a:txBody>
                  <a:tcPr marT="0" marB="0" vert="horz"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20000"/>
                        <a:lumOff val="80000"/>
                      </a:schemeClr>
                    </a:solidFill>
                  </a:tcPr>
                </a:tc>
                <a:tc>
                  <a:txBody>
                    <a:bodyPr wrap="square"/>
                    <a:lstStyle/>
                    <a:p>
                      <a:pPr marL="0" marR="0" indent="0" algn="l" defTabSz="914400" eaLnBrk="1" fontAlgn="base" latinLnBrk="0" hangingPunct="1">
                        <a:lnSpc>
                          <a:spcPts val="1600"/>
                        </a:lnSpc>
                        <a:spcBef>
                          <a:spcPct val="0"/>
                        </a:spcBef>
                        <a:spcAft>
                          <a:spcPct val="0"/>
                        </a:spcAft>
                        <a:buClrTx/>
                        <a:buSzTx/>
                        <a:buFontTx/>
                        <a:buNone/>
                        <a:defRPr/>
                      </a:pPr>
                      <a:r>
                        <a:rPr lang="zh-CN" altLang="en-US" sz="1600" kern="100" smtClean="0">
                          <a:solidFill>
                            <a:srgbClr val="0000FF"/>
                          </a:solidFill>
                          <a:latin typeface="Times New Roman" panose="02020603050405020304"/>
                          <a:ea typeface="黑体" panose="02010600030101010101" pitchFamily="49" charset="-122"/>
                          <a:cs typeface="黑体" panose="02010600030101010101" pitchFamily="49" charset="-122"/>
                        </a:rPr>
                        <a:t>无机工艺流程</a:t>
                      </a:r>
                      <a:endParaRPr lang="zh-CN" altLang="en-US" sz="1600" kern="100" smtClean="0">
                        <a:solidFill>
                          <a:srgbClr val="0000FF"/>
                        </a:solidFill>
                        <a:latin typeface="Times New Roman" panose="02020603050405020304"/>
                        <a:ea typeface="黑体" panose="02010600030101010101" pitchFamily="49" charset="-122"/>
                        <a:cs typeface="黑体" panose="02010600030101010101" pitchFamily="49" charset="-122"/>
                      </a:endParaRPr>
                    </a:p>
                  </a:txBody>
                  <a:tcPr marT="0" marB="0" vert="horz"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20000"/>
                        <a:lumOff val="80000"/>
                      </a:schemeClr>
                    </a:solidFill>
                  </a:tcPr>
                </a:tc>
              </a:tr>
              <a:tr h="456565">
                <a:tc>
                  <a:txBody>
                    <a:bodyPr wrap="square"/>
                    <a:lstStyle/>
                    <a:p>
                      <a:pPr algn="ctr">
                        <a:lnSpc>
                          <a:spcPts val="1600"/>
                        </a:lnSpc>
                        <a:spcAft>
                          <a:spcPct val="0"/>
                        </a:spcAft>
                      </a:pPr>
                      <a:r>
                        <a:rPr lang="zh-CN" altLang="en-US" sz="1600" b="1" kern="100" smtClean="0">
                          <a:solidFill>
                            <a:srgbClr val="0000FF"/>
                          </a:solidFill>
                          <a:latin typeface="黑体" panose="02010600030101010101" pitchFamily="49" charset="-122"/>
                          <a:ea typeface="宋体" panose="02010600030101010101" pitchFamily="2" charset="-122"/>
                          <a:cs typeface="黑体" panose="02010600030101010101" pitchFamily="49" charset="-122"/>
                        </a:rPr>
                        <a:t>备</a:t>
                      </a:r>
                      <a:endParaRPr lang="zh-CN" altLang="en-US" sz="1600" b="1" kern="100" smtClean="0">
                        <a:solidFill>
                          <a:srgbClr val="0000FF"/>
                        </a:solidFill>
                        <a:latin typeface="黑体" panose="02010600030101010101" pitchFamily="49" charset="-122"/>
                        <a:ea typeface="宋体" panose="02010600030101010101" pitchFamily="2" charset="-122"/>
                        <a:cs typeface="黑体" panose="02010600030101010101" pitchFamily="49" charset="-122"/>
                      </a:endParaRPr>
                    </a:p>
                  </a:txBody>
                  <a:tcPr marT="0" marB="0" vert="horz"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solidFill>
                  </a:tcPr>
                </a:tc>
                <a:tc>
                  <a:txBody>
                    <a:bodyPr wrap="square"/>
                    <a:lstStyle/>
                    <a:p>
                      <a:pPr algn="l">
                        <a:lnSpc>
                          <a:spcPts val="1600"/>
                        </a:lnSpc>
                        <a:spcAft>
                          <a:spcPct val="0"/>
                        </a:spcAft>
                      </a:pPr>
                      <a:r>
                        <a:rPr lang="en-US" altLang="zh-CN" sz="1600" b="1" kern="100" smtClean="0">
                          <a:solidFill>
                            <a:srgbClr val="0000FF"/>
                          </a:solidFill>
                          <a:latin typeface="黑体" panose="02010600030101010101" pitchFamily="49" charset="-122"/>
                          <a:ea typeface="宋体" panose="02010600030101010101" pitchFamily="2" charset="-122"/>
                          <a:cs typeface="黑体" panose="02010600030101010101" pitchFamily="49" charset="-122"/>
                        </a:rPr>
                        <a:t>NA</a:t>
                      </a:r>
                      <a:r>
                        <a:rPr lang="zh-CN" altLang="en-US" sz="1600" b="1" kern="100" smtClean="0">
                          <a:solidFill>
                            <a:srgbClr val="0000FF"/>
                          </a:solidFill>
                          <a:latin typeface="黑体" panose="02010600030101010101" pitchFamily="49" charset="-122"/>
                          <a:ea typeface="宋体" panose="02010600030101010101" pitchFamily="2" charset="-122"/>
                          <a:cs typeface="黑体" panose="02010600030101010101" pitchFamily="49" charset="-122"/>
                        </a:rPr>
                        <a:t>、两反应、反应热</a:t>
                      </a:r>
                      <a:r>
                        <a:rPr lang="en-US" altLang="zh-CN" sz="1600" b="1" kern="100" smtClean="0">
                          <a:solidFill>
                            <a:srgbClr val="0000FF"/>
                          </a:solidFill>
                          <a:latin typeface="黑体" panose="02010600030101010101" pitchFamily="49" charset="-122"/>
                          <a:ea typeface="宋体" panose="02010600030101010101" pitchFamily="2" charset="-122"/>
                          <a:cs typeface="黑体" panose="02010600030101010101" pitchFamily="49" charset="-122"/>
                        </a:rPr>
                        <a:t>…</a:t>
                      </a:r>
                      <a:endParaRPr lang="en-US" sz="1600" b="1" kern="100" smtClean="0">
                        <a:solidFill>
                          <a:srgbClr val="0000FF"/>
                        </a:solidFill>
                        <a:latin typeface="黑体" panose="02010600030101010101" pitchFamily="49" charset="-122"/>
                        <a:ea typeface="宋体" panose="02010600030101010101" pitchFamily="2" charset="-122"/>
                        <a:cs typeface="黑体" panose="02010600030101010101" pitchFamily="49" charset="-122"/>
                      </a:endParaRPr>
                    </a:p>
                  </a:txBody>
                  <a:tcPr marT="0" marB="0" vert="horz"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solidFill>
                  </a:tcPr>
                </a:tc>
                <a:tc>
                  <a:txBody>
                    <a:bodyPr wrap="square"/>
                    <a:lstStyle/>
                    <a:p>
                      <a:pPr algn="ctr">
                        <a:lnSpc>
                          <a:spcPts val="1600"/>
                        </a:lnSpc>
                        <a:spcAft>
                          <a:spcPct val="0"/>
                        </a:spcAft>
                      </a:pPr>
                      <a:r>
                        <a:rPr lang="en-US" sz="1600" kern="100">
                          <a:solidFill>
                            <a:srgbClr val="0000FF"/>
                          </a:solidFill>
                          <a:latin typeface="黑体" panose="02010600030101010101" pitchFamily="49" charset="-122"/>
                          <a:ea typeface="宋体" panose="02010600030101010101" pitchFamily="2" charset="-122"/>
                          <a:cs typeface="黑体" panose="02010600030101010101" pitchFamily="49" charset="-122"/>
                        </a:rPr>
                        <a:t>20</a:t>
                      </a:r>
                      <a:endParaRPr lang="en-US" sz="1600" kern="100">
                        <a:solidFill>
                          <a:srgbClr val="0000FF"/>
                        </a:solidFill>
                        <a:latin typeface="黑体" panose="02010600030101010101" pitchFamily="49" charset="-122"/>
                        <a:ea typeface="宋体" panose="02010600030101010101" pitchFamily="2" charset="-122"/>
                        <a:cs typeface="黑体" panose="02010600030101010101" pitchFamily="49" charset="-122"/>
                      </a:endParaRPr>
                    </a:p>
                  </a:txBody>
                  <a:tcPr marT="0" marB="0" vert="horz"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20000"/>
                        <a:lumOff val="80000"/>
                      </a:schemeClr>
                    </a:solidFill>
                  </a:tcPr>
                </a:tc>
                <a:tc>
                  <a:txBody>
                    <a:bodyPr wrap="square"/>
                    <a:lstStyle/>
                    <a:p>
                      <a:pPr algn="l">
                        <a:lnSpc>
                          <a:spcPts val="1600"/>
                        </a:lnSpc>
                        <a:spcAft>
                          <a:spcPct val="0"/>
                        </a:spcAft>
                      </a:pPr>
                      <a:r>
                        <a:rPr lang="zh-CN" sz="1600" kern="100">
                          <a:solidFill>
                            <a:srgbClr val="0000FF"/>
                          </a:solidFill>
                          <a:latin typeface="Times New Roman" panose="02020603050405020304"/>
                          <a:ea typeface="黑体" panose="02010600030101010101" pitchFamily="49" charset="-122"/>
                          <a:cs typeface="黑体" panose="02010600030101010101" pitchFamily="49" charset="-122"/>
                        </a:rPr>
                        <a:t>有机工艺流程</a:t>
                      </a:r>
                      <a:endParaRPr lang="zh-CN" sz="1600" kern="100">
                        <a:solidFill>
                          <a:srgbClr val="0000FF"/>
                        </a:solidFill>
                        <a:latin typeface="Times New Roman" panose="02020603050405020304"/>
                        <a:ea typeface="黑体" panose="02010600030101010101" pitchFamily="49" charset="-122"/>
                        <a:cs typeface="黑体" panose="02010600030101010101" pitchFamily="49" charset="-122"/>
                      </a:endParaRPr>
                    </a:p>
                  </a:txBody>
                  <a:tcPr marT="0" marB="0" vert="horz"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20000"/>
                        <a:lumOff val="80000"/>
                      </a:schemeClr>
                    </a:solidFill>
                  </a:tcPr>
                </a:tc>
              </a:tr>
            </a:tbl>
          </a:graphicData>
        </a:graphic>
      </p:graphicFrame>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tretch>
            <a:fillRect/>
          </a:stretch>
        </a:blipFill>
        <a:effectLst/>
      </p:bgPr>
    </p:bg>
    <p:spTree>
      <p:nvGrpSpPr>
        <p:cNvPr id="1" name=""/>
        <p:cNvGrpSpPr/>
        <p:nvPr/>
      </p:nvGrpSpPr>
      <p:grpSpPr>
        <a:xfrm>
          <a:off x="0" y="0"/>
          <a:ext cx="0" cy="0"/>
          <a:chOff x="0" y="0"/>
          <a:chExt cx="0" cy="0"/>
        </a:xfrm>
      </p:grpSpPr>
      <p:sp>
        <p:nvSpPr>
          <p:cNvPr id="2" name="文本框 1"/>
          <p:cNvSpPr txBox="1"/>
          <p:nvPr/>
        </p:nvSpPr>
        <p:spPr>
          <a:xfrm>
            <a:off x="957943" y="518206"/>
            <a:ext cx="5715000" cy="523220"/>
          </a:xfrm>
          <a:prstGeom prst="rect">
            <a:avLst/>
          </a:prstGeom>
          <a:noFill/>
        </p:spPr>
        <p:txBody>
          <a:bodyPr wrap="square" rtlCol="0">
            <a:spAutoFit/>
          </a:bodyPr>
          <a:lstStyle/>
          <a:p>
            <a:r>
              <a:rPr lang="en-US" altLang="zh-CN" sz="2800" b="1"/>
              <a:t>2.</a:t>
            </a:r>
            <a:r>
              <a:rPr lang="zh-CN" altLang="en-US" sz="2800" b="1"/>
              <a:t>分层设计</a:t>
            </a:r>
            <a:endParaRPr lang="zh-CN" altLang="en-US" sz="2800" b="1"/>
          </a:p>
        </p:txBody>
      </p:sp>
      <p:sp>
        <p:nvSpPr>
          <p:cNvPr id="3" name="文本框 2"/>
          <p:cNvSpPr txBox="1"/>
          <p:nvPr/>
        </p:nvSpPr>
        <p:spPr>
          <a:xfrm>
            <a:off x="2144486" y="1480457"/>
            <a:ext cx="4528457" cy="523220"/>
          </a:xfrm>
          <a:prstGeom prst="rect">
            <a:avLst/>
          </a:prstGeom>
          <a:noFill/>
        </p:spPr>
        <p:txBody>
          <a:bodyPr wrap="square" rtlCol="0">
            <a:spAutoFit/>
          </a:bodyPr>
          <a:lstStyle/>
          <a:p>
            <a:r>
              <a:rPr lang="zh-CN" altLang="en-US" sz="2800" b="1"/>
              <a:t>内容分层：知识分层</a:t>
            </a:r>
            <a:endParaRPr lang="zh-CN" altLang="en-US" sz="2800" b="1"/>
          </a:p>
        </p:txBody>
      </p:sp>
      <p:sp>
        <p:nvSpPr>
          <p:cNvPr id="4" name="文本框 3"/>
          <p:cNvSpPr txBox="1"/>
          <p:nvPr/>
        </p:nvSpPr>
        <p:spPr>
          <a:xfrm>
            <a:off x="2144486" y="3143351"/>
            <a:ext cx="4161064" cy="1384995"/>
          </a:xfrm>
          <a:prstGeom prst="rect">
            <a:avLst/>
          </a:prstGeom>
          <a:noFill/>
        </p:spPr>
        <p:txBody>
          <a:bodyPr wrap="square" rtlCol="0">
            <a:spAutoFit/>
          </a:bodyPr>
          <a:lstStyle/>
          <a:p>
            <a:r>
              <a:rPr lang="zh-CN" altLang="en-US" sz="2800" b="1"/>
              <a:t>情境分层：简单的情境</a:t>
            </a:r>
            <a:endParaRPr lang="en-US" altLang="zh-CN" sz="2800" b="1"/>
          </a:p>
          <a:p>
            <a:r>
              <a:rPr lang="en-US" altLang="zh-CN" sz="2800" b="1"/>
              <a:t>                  </a:t>
            </a:r>
            <a:r>
              <a:rPr lang="zh-CN" altLang="en-US" sz="2800" b="1"/>
              <a:t>复杂的情境</a:t>
            </a:r>
            <a:endParaRPr lang="en-US" altLang="zh-CN" sz="2800" b="1"/>
          </a:p>
          <a:p>
            <a:r>
              <a:rPr lang="en-US" altLang="zh-CN" sz="2800" b="1"/>
              <a:t>                  </a:t>
            </a:r>
            <a:endParaRPr lang="zh-CN" altLang="en-US" sz="2800" b="1"/>
          </a:p>
        </p:txBody>
      </p:sp>
      <p:sp>
        <p:nvSpPr>
          <p:cNvPr id="5" name="文本框 4"/>
          <p:cNvSpPr txBox="1"/>
          <p:nvPr/>
        </p:nvSpPr>
        <p:spPr>
          <a:xfrm>
            <a:off x="2144487" y="4354286"/>
            <a:ext cx="4684939" cy="523220"/>
          </a:xfrm>
          <a:prstGeom prst="rect">
            <a:avLst/>
          </a:prstGeom>
          <a:noFill/>
        </p:spPr>
        <p:txBody>
          <a:bodyPr wrap="square" rtlCol="0">
            <a:spAutoFit/>
          </a:bodyPr>
          <a:lstStyle/>
          <a:p>
            <a:r>
              <a:rPr lang="zh-CN" altLang="en-US" sz="2800" b="1"/>
              <a:t>答案分层：思维水平</a:t>
            </a:r>
            <a:endParaRPr lang="zh-CN" altLang="en-US" sz="2800" b="1"/>
          </a:p>
        </p:txBody>
      </p:sp>
      <p:sp>
        <p:nvSpPr>
          <p:cNvPr id="6" name="文本框 5"/>
          <p:cNvSpPr txBox="1"/>
          <p:nvPr/>
        </p:nvSpPr>
        <p:spPr>
          <a:xfrm>
            <a:off x="2144486" y="2237325"/>
            <a:ext cx="4084864" cy="523220"/>
          </a:xfrm>
          <a:prstGeom prst="rect">
            <a:avLst/>
          </a:prstGeom>
          <a:noFill/>
        </p:spPr>
        <p:txBody>
          <a:bodyPr wrap="square" rtlCol="0">
            <a:spAutoFit/>
          </a:bodyPr>
          <a:lstStyle/>
          <a:p>
            <a:r>
              <a:rPr lang="zh-CN" altLang="en-US" sz="2800" b="1"/>
              <a:t>结构分层：呈现层次</a:t>
            </a:r>
            <a:endParaRPr lang="zh-CN" altLang="en-US" sz="2800" b="1"/>
          </a:p>
        </p:txBody>
      </p:sp>
      <p:sp>
        <p:nvSpPr>
          <p:cNvPr id="7" name="文本框 6"/>
          <p:cNvSpPr txBox="1"/>
          <p:nvPr/>
        </p:nvSpPr>
        <p:spPr>
          <a:xfrm>
            <a:off x="8286750" y="2589352"/>
            <a:ext cx="2170339" cy="1938992"/>
          </a:xfrm>
          <a:prstGeom prst="rect">
            <a:avLst/>
          </a:prstGeom>
          <a:solidFill>
            <a:srgbClr val="00B0F0"/>
          </a:solidFill>
        </p:spPr>
        <p:txBody>
          <a:bodyPr wrap="square" rtlCol="0">
            <a:spAutoFit/>
          </a:bodyPr>
          <a:lstStyle/>
          <a:p>
            <a:r>
              <a:rPr lang="zh-CN" altLang="zh-CN" sz="2400" b="1"/>
              <a:t>日常生活情</a:t>
            </a:r>
            <a:r>
              <a:rPr lang="zh-CN" altLang="en-US" sz="2400" b="1"/>
              <a:t>境</a:t>
            </a:r>
            <a:r>
              <a:rPr lang="zh-CN" altLang="zh-CN" sz="2400" b="1"/>
              <a:t>生产环保</a:t>
            </a:r>
            <a:r>
              <a:rPr lang="zh-CN" altLang="en-US" sz="2400" b="1"/>
              <a:t>情境</a:t>
            </a:r>
            <a:r>
              <a:rPr lang="zh-CN" altLang="zh-CN" sz="2400" b="1"/>
              <a:t>学术探索情境实验探索</a:t>
            </a:r>
            <a:r>
              <a:rPr lang="zh-CN" altLang="en-US" sz="2400" b="1"/>
              <a:t>情境</a:t>
            </a:r>
            <a:r>
              <a:rPr lang="zh-CN" altLang="zh-CN" sz="2400" b="1"/>
              <a:t>化学史实情境</a:t>
            </a:r>
            <a:endParaRPr lang="zh-CN" altLang="en-US" sz="2400"/>
          </a:p>
        </p:txBody>
      </p:sp>
      <p:sp>
        <p:nvSpPr>
          <p:cNvPr id="8" name="灯片编号占位符 7"/>
          <p:cNvSpPr>
            <a:spLocks noGrp="1"/>
          </p:cNvSpPr>
          <p:nvPr>
            <p:ph type="sldNum" sz="quarter" idx="12"/>
          </p:nvPr>
        </p:nvSpPr>
        <p:spPr/>
        <p:txBody>
          <a:bodyPr/>
          <a:lstStyle/>
          <a:p>
            <a:fld id="{8CD793AA-DD8F-4188-BA02-A20ADE0B92F3}" type="slidenum">
              <a:rPr lang="zh-CN" altLang="en-US" smtClean="0"/>
            </a:fld>
            <a:endParaRPr lang="zh-CN" altLang="en-US"/>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
            <a:lum/>
          </a:blip>
          <a:stretch>
            <a:fillRect/>
          </a:stretch>
        </a:blipFill>
        <a:effectLst/>
      </p:bgPr>
    </p:bg>
    <p:spTree>
      <p:nvGrpSpPr>
        <p:cNvPr id="1" name=""/>
        <p:cNvGrpSpPr/>
        <p:nvPr/>
      </p:nvGrpSpPr>
      <p:grpSpPr>
        <a:xfrm>
          <a:off x="0" y="0"/>
          <a:ext cx="0" cy="0"/>
          <a:chOff x="0" y="0"/>
          <a:chExt cx="0" cy="0"/>
        </a:xfrm>
      </p:grpSpPr>
      <p:sp>
        <p:nvSpPr>
          <p:cNvPr id="2" name="文本框 1"/>
          <p:cNvSpPr txBox="1"/>
          <p:nvPr/>
        </p:nvSpPr>
        <p:spPr>
          <a:xfrm>
            <a:off x="509696" y="353060"/>
            <a:ext cx="10656993" cy="521970"/>
          </a:xfrm>
          <a:prstGeom prst="rect">
            <a:avLst/>
          </a:prstGeom>
          <a:noFill/>
          <a:ln w="9525">
            <a:noFill/>
          </a:ln>
        </p:spPr>
        <p:txBody>
          <a:bodyPr wrap="square">
            <a:spAutoFit/>
          </a:bodyPr>
          <a:lstStyle/>
          <a:p>
            <a:pPr fontAlgn="base">
              <a:spcBef>
                <a:spcPct val="0"/>
              </a:spcBef>
              <a:spcAft>
                <a:spcPct val="0"/>
              </a:spcAft>
            </a:pPr>
            <a:r>
              <a:rPr lang="zh-CN" altLang="en-US" sz="2400" b="1">
                <a:solidFill>
                  <a:srgbClr val="FF0000"/>
                </a:solidFill>
                <a:latin typeface="黑体" panose="02010600030101010101" pitchFamily="49" charset="-122"/>
                <a:ea typeface="黑体" panose="02010600030101010101" pitchFamily="49" charset="-122"/>
                <a:cs typeface="黑体" panose="02010600030101010101" pitchFamily="49" charset="-122"/>
                <a:sym typeface="宋体" panose="02010600030101010101" pitchFamily="2" charset="-122"/>
              </a:rPr>
              <a:t>要点</a:t>
            </a:r>
            <a:r>
              <a:rPr lang="en-US" altLang="zh-CN" sz="2400" b="1">
                <a:solidFill>
                  <a:srgbClr val="FF0000"/>
                </a:solidFill>
                <a:latin typeface="黑体" panose="02010600030101010101" pitchFamily="49" charset="-122"/>
                <a:ea typeface="黑体" panose="02010600030101010101" pitchFamily="49" charset="-122"/>
                <a:cs typeface="黑体" panose="02010600030101010101" pitchFamily="49" charset="-122"/>
                <a:sym typeface="宋体" panose="02010600030101010101" pitchFamily="2" charset="-122"/>
              </a:rPr>
              <a:t>3</a:t>
            </a:r>
            <a:r>
              <a:rPr lang="en-US" altLang="zh-CN" sz="2400" b="1">
                <a:solidFill>
                  <a:srgbClr val="000000"/>
                </a:solidFill>
                <a:latin typeface="黑体" panose="02010600030101010101" pitchFamily="49" charset="-122"/>
                <a:ea typeface="黑体" panose="02010600030101010101" pitchFamily="49" charset="-122"/>
                <a:cs typeface="黑体" panose="02010600030101010101" pitchFamily="49" charset="-122"/>
                <a:sym typeface="宋体" panose="02010600030101010101" pitchFamily="2" charset="-122"/>
              </a:rPr>
              <a:t>.</a:t>
            </a:r>
            <a:r>
              <a:rPr lang="zh-CN" altLang="en-US" sz="2400" b="1">
                <a:solidFill>
                  <a:srgbClr val="000000"/>
                </a:solidFill>
                <a:latin typeface="黑体" panose="02010600030101010101" pitchFamily="49" charset="-122"/>
                <a:ea typeface="黑体" panose="02010600030101010101" pitchFamily="49" charset="-122"/>
                <a:cs typeface="黑体" panose="02010600030101010101" pitchFamily="49" charset="-122"/>
                <a:sym typeface="宋体" panose="02010600030101010101" pitchFamily="2" charset="-122"/>
              </a:rPr>
              <a:t>元素化合物</a:t>
            </a:r>
            <a:r>
              <a:rPr lang="en-US" altLang="zh-CN" sz="2400" b="1" err="1">
                <a:solidFill>
                  <a:srgbClr val="000000"/>
                </a:solidFill>
                <a:latin typeface="黑体" panose="02010600030101010101" pitchFamily="49" charset="-122"/>
                <a:ea typeface="黑体" panose="02010600030101010101" pitchFamily="49" charset="-122"/>
                <a:cs typeface="黑体" panose="02010600030101010101" pitchFamily="49" charset="-122"/>
                <a:sym typeface="宋体" panose="02010600030101010101" pitchFamily="2" charset="-122"/>
              </a:rPr>
              <a:t>知识</a:t>
            </a:r>
            <a:r>
              <a:rPr lang="zh-CN" altLang="en-US" sz="2400" b="1" err="1">
                <a:solidFill>
                  <a:srgbClr val="000000"/>
                </a:solidFill>
                <a:latin typeface="黑体" panose="02010600030101010101" pitchFamily="49" charset="-122"/>
                <a:ea typeface="黑体" panose="02010600030101010101" pitchFamily="49" charset="-122"/>
                <a:cs typeface="黑体" panose="02010600030101010101" pitchFamily="49" charset="-122"/>
                <a:sym typeface="宋体" panose="02010600030101010101" pitchFamily="2" charset="-122"/>
              </a:rPr>
              <a:t>体系</a:t>
            </a:r>
            <a:r>
              <a:rPr lang="en-US" altLang="zh-CN" sz="2800" b="1" err="1">
                <a:solidFill>
                  <a:srgbClr val="000000"/>
                </a:solidFill>
                <a:latin typeface="黑体" panose="02010600030101010101" pitchFamily="49" charset="-122"/>
                <a:ea typeface="黑体" panose="02010600030101010101" pitchFamily="49" charset="-122"/>
                <a:cs typeface="黑体" panose="02010600030101010101" pitchFamily="49" charset="-122"/>
                <a:sym typeface="宋体" panose="02010600030101010101" pitchFamily="2" charset="-122"/>
              </a:rPr>
              <a:t>——</a:t>
            </a:r>
            <a:r>
              <a:rPr lang="zh-CN" altLang="en-US" sz="2000" b="1" err="1">
                <a:solidFill>
                  <a:srgbClr val="0000FF"/>
                </a:solidFill>
                <a:latin typeface="黑体" panose="02010600030101010101" pitchFamily="49" charset="-122"/>
                <a:ea typeface="黑体" panose="02010600030101010101" pitchFamily="49" charset="-122"/>
                <a:cs typeface="黑体" panose="02010600030101010101" pitchFamily="49" charset="-122"/>
                <a:sym typeface="宋体" panose="02010600030101010101" pitchFamily="2" charset="-122"/>
              </a:rPr>
              <a:t>抓</a:t>
            </a:r>
            <a:r>
              <a:rPr lang="zh-CN" altLang="en-US" sz="2000" b="1" err="1">
                <a:solidFill>
                  <a:srgbClr val="FF0000"/>
                </a:solidFill>
                <a:latin typeface="黑体" panose="02010600030101010101" pitchFamily="49" charset="-122"/>
                <a:ea typeface="黑体" panose="02010600030101010101" pitchFamily="49" charset="-122"/>
                <a:cs typeface="黑体" panose="02010600030101010101" pitchFamily="49" charset="-122"/>
                <a:sym typeface="宋体" panose="02010600030101010101" pitchFamily="2" charset="-122"/>
              </a:rPr>
              <a:t>主线</a:t>
            </a:r>
            <a:r>
              <a:rPr lang="zh-CN" altLang="en-US" sz="2000" b="1" err="1">
                <a:solidFill>
                  <a:srgbClr val="000000"/>
                </a:solidFill>
                <a:latin typeface="黑体" panose="02010600030101010101" pitchFamily="49" charset="-122"/>
                <a:ea typeface="黑体" panose="02010600030101010101" pitchFamily="49" charset="-122"/>
                <a:cs typeface="黑体" panose="02010600030101010101" pitchFamily="49" charset="-122"/>
                <a:sym typeface="宋体" panose="02010600030101010101" pitchFamily="2" charset="-122"/>
              </a:rPr>
              <a:t>，</a:t>
            </a:r>
            <a:r>
              <a:rPr lang="zh-CN" altLang="en-US" sz="2000" b="1" err="1">
                <a:solidFill>
                  <a:srgbClr val="0000FF"/>
                </a:solidFill>
                <a:latin typeface="黑体" panose="02010600030101010101" pitchFamily="49" charset="-122"/>
                <a:ea typeface="黑体" panose="02010600030101010101" pitchFamily="49" charset="-122"/>
                <a:cs typeface="黑体" panose="02010600030101010101" pitchFamily="49" charset="-122"/>
                <a:sym typeface="宋体" panose="02010600030101010101" pitchFamily="2" charset="-122"/>
              </a:rPr>
              <a:t>明</a:t>
            </a:r>
            <a:r>
              <a:rPr lang="zh-CN" altLang="en-US" sz="2000" b="1" err="1">
                <a:solidFill>
                  <a:srgbClr val="FF0000"/>
                </a:solidFill>
                <a:latin typeface="黑体" panose="02010600030101010101" pitchFamily="49" charset="-122"/>
                <a:ea typeface="黑体" panose="02010600030101010101" pitchFamily="49" charset="-122"/>
                <a:cs typeface="黑体" panose="02010600030101010101" pitchFamily="49" charset="-122"/>
                <a:sym typeface="宋体" panose="02010600030101010101" pitchFamily="2" charset="-122"/>
              </a:rPr>
              <a:t>关系，</a:t>
            </a:r>
            <a:r>
              <a:rPr lang="zh-CN" altLang="en-US" sz="2000" b="1" err="1">
                <a:solidFill>
                  <a:srgbClr val="0000FF"/>
                </a:solidFill>
                <a:latin typeface="黑体" panose="02010600030101010101" pitchFamily="49" charset="-122"/>
                <a:ea typeface="黑体" panose="02010600030101010101" pitchFamily="49" charset="-122"/>
                <a:cs typeface="黑体" panose="02010600030101010101" pitchFamily="49" charset="-122"/>
                <a:sym typeface="宋体" panose="02010600030101010101" pitchFamily="2" charset="-122"/>
              </a:rPr>
              <a:t>会</a:t>
            </a:r>
            <a:r>
              <a:rPr lang="zh-CN" altLang="en-US" sz="2000" b="1" err="1">
                <a:solidFill>
                  <a:srgbClr val="FF0000"/>
                </a:solidFill>
                <a:latin typeface="黑体" panose="02010600030101010101" pitchFamily="49" charset="-122"/>
                <a:ea typeface="黑体" panose="02010600030101010101" pitchFamily="49" charset="-122"/>
                <a:cs typeface="黑体" panose="02010600030101010101" pitchFamily="49" charset="-122"/>
                <a:sym typeface="宋体" panose="02010600030101010101" pitchFamily="2" charset="-122"/>
              </a:rPr>
              <a:t>辨析</a:t>
            </a:r>
            <a:r>
              <a:rPr lang="en-US" altLang="zh-CN" sz="2000" b="1">
                <a:solidFill>
                  <a:srgbClr val="000000"/>
                </a:solidFill>
                <a:latin typeface="黑体" panose="02010600030101010101" pitchFamily="49" charset="-122"/>
                <a:ea typeface="黑体" panose="02010600030101010101" pitchFamily="49" charset="-122"/>
                <a:cs typeface="黑体" panose="02010600030101010101" pitchFamily="49" charset="-122"/>
                <a:sym typeface="宋体" panose="02010600030101010101" pitchFamily="2" charset="-122"/>
              </a:rPr>
              <a:t>  </a:t>
            </a:r>
            <a:r>
              <a:rPr lang="en-US" altLang="zh-CN" sz="2800" b="1">
                <a:solidFill>
                  <a:srgbClr val="000000"/>
                </a:solidFill>
                <a:latin typeface="黑体" panose="02010600030101010101" pitchFamily="49" charset="-122"/>
                <a:ea typeface="黑体" panose="02010600030101010101" pitchFamily="49" charset="-122"/>
                <a:cs typeface="黑体" panose="02010600030101010101" pitchFamily="49" charset="-122"/>
                <a:sym typeface="宋体" panose="02010600030101010101" pitchFamily="2" charset="-122"/>
              </a:rPr>
              <a:t>  </a:t>
            </a:r>
            <a:endParaRPr lang="en-US" altLang="zh-CN" sz="2800" b="1">
              <a:solidFill>
                <a:srgbClr val="000000"/>
              </a:solidFill>
              <a:latin typeface="黑体" panose="02010600030101010101" pitchFamily="49" charset="-122"/>
              <a:ea typeface="黑体" panose="02010600030101010101" pitchFamily="49" charset="-122"/>
              <a:cs typeface="黑体" panose="02010600030101010101" pitchFamily="49" charset="-122"/>
              <a:sym typeface="宋体" panose="02010600030101010101" pitchFamily="2" charset="-122"/>
            </a:endParaRPr>
          </a:p>
        </p:txBody>
      </p:sp>
      <p:sp>
        <p:nvSpPr>
          <p:cNvPr id="5" name="矩形 4"/>
          <p:cNvSpPr/>
          <p:nvPr/>
        </p:nvSpPr>
        <p:spPr>
          <a:xfrm flipV="1">
            <a:off x="157482" y="878841"/>
            <a:ext cx="11876193" cy="76835"/>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b="1">
              <a:solidFill>
                <a:srgbClr val="FFFFFF"/>
              </a:solidFill>
            </a:endParaRPr>
          </a:p>
        </p:txBody>
      </p:sp>
      <p:grpSp>
        <p:nvGrpSpPr>
          <p:cNvPr id="4" name="组合 16"/>
          <p:cNvGrpSpPr/>
          <p:nvPr/>
        </p:nvGrpSpPr>
        <p:grpSpPr>
          <a:xfrm>
            <a:off x="335280" y="1196975"/>
            <a:ext cx="7296573" cy="5433060"/>
            <a:chOff x="396" y="1659"/>
            <a:chExt cx="8618" cy="8556"/>
          </a:xfrm>
        </p:grpSpPr>
        <p:sp>
          <p:nvSpPr>
            <p:cNvPr id="16" name="矩形 15"/>
            <p:cNvSpPr/>
            <p:nvPr/>
          </p:nvSpPr>
          <p:spPr>
            <a:xfrm>
              <a:off x="396" y="1659"/>
              <a:ext cx="8618" cy="8556"/>
            </a:xfrm>
            <a:prstGeom prst="rect">
              <a:avLst/>
            </a:prstGeom>
            <a:solidFill>
              <a:schemeClr val="accent3">
                <a:lumMod val="95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b="1">
                <a:solidFill>
                  <a:srgbClr val="FFFFFF"/>
                </a:solidFill>
              </a:endParaRPr>
            </a:p>
          </p:txBody>
        </p:sp>
        <p:pic>
          <p:nvPicPr>
            <p:cNvPr id="536586" name="图片 536585" descr="C:/Users/Administrator/Desktop/18SWAH1-2.TIF"/>
            <p:cNvPicPr>
              <a:picLocks noChangeAspect="1"/>
            </p:cNvPicPr>
            <p:nvPr/>
          </p:nvPicPr>
          <p:blipFill>
            <a:blip r:embed="rId2"/>
            <a:stretch>
              <a:fillRect/>
            </a:stretch>
          </p:blipFill>
          <p:spPr>
            <a:xfrm>
              <a:off x="791" y="1678"/>
              <a:ext cx="1950" cy="1101"/>
            </a:xfrm>
            <a:prstGeom prst="rect">
              <a:avLst/>
            </a:prstGeom>
            <a:noFill/>
            <a:ln w="9525">
              <a:solidFill>
                <a:srgbClr val="FF0000"/>
              </a:solidFill>
            </a:ln>
          </p:spPr>
        </p:pic>
        <p:sp>
          <p:nvSpPr>
            <p:cNvPr id="3" name="文本框 2"/>
            <p:cNvSpPr txBox="1"/>
            <p:nvPr/>
          </p:nvSpPr>
          <p:spPr>
            <a:xfrm>
              <a:off x="2625" y="1979"/>
              <a:ext cx="6238" cy="628"/>
            </a:xfrm>
            <a:prstGeom prst="rect">
              <a:avLst/>
            </a:prstGeom>
            <a:noFill/>
            <a:ln w="9525">
              <a:noFill/>
            </a:ln>
          </p:spPr>
          <p:txBody>
            <a:bodyPr wrap="square">
              <a:spAutoFit/>
            </a:bodyPr>
            <a:lstStyle/>
            <a:p>
              <a:pPr fontAlgn="base">
                <a:spcBef>
                  <a:spcPct val="0"/>
                </a:spcBef>
                <a:spcAft>
                  <a:spcPct val="0"/>
                </a:spcAft>
              </a:pPr>
              <a:r>
                <a:rPr lang="en-US" sz="2000" b="1">
                  <a:solidFill>
                    <a:srgbClr val="000000"/>
                  </a:solidFill>
                  <a:latin typeface="Times New Roman" panose="02020603050405020304" pitchFamily="18" charset="0"/>
                  <a:ea typeface="黑体" panose="02010600030101010101" pitchFamily="49" charset="-122"/>
                </a:rPr>
                <a:t>(1)</a:t>
              </a:r>
              <a:r>
                <a:rPr lang="zh-CN" altLang="en-US" sz="2000" b="1">
                  <a:solidFill>
                    <a:srgbClr val="FF0000"/>
                  </a:solidFill>
                  <a:latin typeface="Times New Roman" panose="02020603050405020304" pitchFamily="18" charset="0"/>
                  <a:ea typeface="黑体" panose="02010600030101010101" pitchFamily="49" charset="-122"/>
                </a:rPr>
                <a:t>钠</a:t>
              </a:r>
              <a:r>
                <a:rPr lang="zh-CN" altLang="en-US" sz="2000" b="1">
                  <a:solidFill>
                    <a:srgbClr val="000000"/>
                  </a:solidFill>
                  <a:latin typeface="Times New Roman" panose="02020603050405020304" pitchFamily="18" charset="0"/>
                  <a:ea typeface="黑体" panose="02010600030101010101" pitchFamily="49" charset="-122"/>
                </a:rPr>
                <a:t>线</a:t>
              </a:r>
              <a:r>
                <a:rPr lang="en-US" altLang="zh-CN" sz="2000" b="1">
                  <a:solidFill>
                    <a:srgbClr val="FF0000"/>
                  </a:solidFill>
                  <a:latin typeface="Times New Roman" panose="02020603050405020304" pitchFamily="18" charset="0"/>
                  <a:ea typeface="黑体" panose="02010600030101010101" pitchFamily="49" charset="-122"/>
                </a:rPr>
                <a:t>——</a:t>
              </a:r>
              <a:r>
                <a:rPr lang="en-US" altLang="zh-CN" sz="2000" b="1">
                  <a:solidFill>
                    <a:srgbClr val="0000FF"/>
                  </a:solidFill>
                  <a:latin typeface="Times New Roman" panose="02020603050405020304" pitchFamily="18" charset="0"/>
                  <a:ea typeface="黑体" panose="02010600030101010101" pitchFamily="49" charset="-122"/>
                </a:rPr>
                <a:t>5</a:t>
              </a:r>
              <a:r>
                <a:rPr lang="zh-CN" altLang="en-US" sz="2000" b="1">
                  <a:solidFill>
                    <a:srgbClr val="FF0000"/>
                  </a:solidFill>
                  <a:latin typeface="Times New Roman" panose="02020603050405020304" pitchFamily="18" charset="0"/>
                  <a:ea typeface="黑体" panose="02010600030101010101" pitchFamily="49" charset="-122"/>
                </a:rPr>
                <a:t>节点</a:t>
              </a:r>
              <a:r>
                <a:rPr lang="en-US" altLang="zh-CN" sz="2000" b="1">
                  <a:solidFill>
                    <a:srgbClr val="FF0000"/>
                  </a:solidFill>
                  <a:latin typeface="Times New Roman" panose="02020603050405020304" pitchFamily="18" charset="0"/>
                  <a:ea typeface="黑体" panose="02010600030101010101" pitchFamily="49" charset="-122"/>
                </a:rPr>
                <a:t>+</a:t>
              </a:r>
              <a:r>
                <a:rPr lang="en-US" altLang="zh-CN" sz="2000" b="1">
                  <a:solidFill>
                    <a:srgbClr val="0000FF"/>
                  </a:solidFill>
                  <a:latin typeface="Times New Roman" panose="02020603050405020304" pitchFamily="18" charset="0"/>
                  <a:ea typeface="黑体" panose="02010600030101010101" pitchFamily="49" charset="-122"/>
                </a:rPr>
                <a:t>5</a:t>
              </a:r>
              <a:r>
                <a:rPr lang="zh-CN" altLang="en-US" sz="2000" b="1">
                  <a:solidFill>
                    <a:srgbClr val="FF0000"/>
                  </a:solidFill>
                  <a:latin typeface="Times New Roman" panose="02020603050405020304" pitchFamily="18" charset="0"/>
                  <a:ea typeface="黑体" panose="02010600030101010101" pitchFamily="49" charset="-122"/>
                </a:rPr>
                <a:t>方程</a:t>
              </a:r>
              <a:r>
                <a:rPr lang="en-US" altLang="zh-CN" sz="2000" b="1">
                  <a:solidFill>
                    <a:srgbClr val="FF0000"/>
                  </a:solidFill>
                  <a:latin typeface="Times New Roman" panose="02020603050405020304" pitchFamily="18" charset="0"/>
                  <a:ea typeface="黑体" panose="02010600030101010101" pitchFamily="49" charset="-122"/>
                </a:rPr>
                <a:t>+</a:t>
              </a:r>
              <a:r>
                <a:rPr lang="en-US" altLang="zh-CN" sz="2000" b="1">
                  <a:solidFill>
                    <a:srgbClr val="0000FF"/>
                  </a:solidFill>
                  <a:latin typeface="Times New Roman" panose="02020603050405020304" pitchFamily="18" charset="0"/>
                  <a:ea typeface="黑体" panose="02010600030101010101" pitchFamily="49" charset="-122"/>
                </a:rPr>
                <a:t>5</a:t>
              </a:r>
              <a:r>
                <a:rPr lang="zh-CN" altLang="en-US" sz="2000" b="1">
                  <a:solidFill>
                    <a:srgbClr val="FF0000"/>
                  </a:solidFill>
                  <a:latin typeface="Times New Roman" panose="02020603050405020304" pitchFamily="18" charset="0"/>
                  <a:ea typeface="黑体" panose="02010600030101010101" pitchFamily="49" charset="-122"/>
                </a:rPr>
                <a:t>注意</a:t>
              </a:r>
              <a:endParaRPr lang="zh-CN" altLang="en-US" sz="2000" b="1">
                <a:solidFill>
                  <a:srgbClr val="FF0000"/>
                </a:solidFill>
                <a:latin typeface="Times New Roman" panose="02020603050405020304" pitchFamily="18" charset="0"/>
                <a:ea typeface="黑体" panose="02010600030101010101" pitchFamily="49" charset="-122"/>
              </a:endParaRPr>
            </a:p>
          </p:txBody>
        </p:sp>
        <p:pic>
          <p:nvPicPr>
            <p:cNvPr id="541701" name="图片 541700" descr="C:/Users/Administrator/Desktop/18SWAH1-3.TIF"/>
            <p:cNvPicPr>
              <a:picLocks noChangeAspect="1"/>
            </p:cNvPicPr>
            <p:nvPr/>
          </p:nvPicPr>
          <p:blipFill>
            <a:blip r:embed="rId3"/>
            <a:srcRect r="7054"/>
            <a:stretch>
              <a:fillRect/>
            </a:stretch>
          </p:blipFill>
          <p:spPr>
            <a:xfrm>
              <a:off x="791" y="2892"/>
              <a:ext cx="1951" cy="837"/>
            </a:xfrm>
            <a:prstGeom prst="rect">
              <a:avLst/>
            </a:prstGeom>
            <a:noFill/>
            <a:ln w="9525">
              <a:solidFill>
                <a:srgbClr val="FF0000"/>
              </a:solidFill>
            </a:ln>
          </p:spPr>
        </p:pic>
        <p:sp>
          <p:nvSpPr>
            <p:cNvPr id="8" name="文本框 7"/>
            <p:cNvSpPr txBox="1"/>
            <p:nvPr/>
          </p:nvSpPr>
          <p:spPr>
            <a:xfrm>
              <a:off x="2655" y="8327"/>
              <a:ext cx="6326" cy="628"/>
            </a:xfrm>
            <a:prstGeom prst="rect">
              <a:avLst/>
            </a:prstGeom>
            <a:noFill/>
            <a:ln w="9525">
              <a:noFill/>
            </a:ln>
          </p:spPr>
          <p:txBody>
            <a:bodyPr wrap="square">
              <a:spAutoFit/>
            </a:bodyPr>
            <a:lstStyle/>
            <a:p>
              <a:pPr fontAlgn="base">
                <a:spcBef>
                  <a:spcPct val="0"/>
                </a:spcBef>
                <a:spcAft>
                  <a:spcPct val="0"/>
                </a:spcAft>
              </a:pPr>
              <a:r>
                <a:rPr lang="en-US" sz="2000" b="1">
                  <a:solidFill>
                    <a:srgbClr val="000000"/>
                  </a:solidFill>
                  <a:latin typeface="Times New Roman" panose="02020603050405020304" pitchFamily="18" charset="0"/>
                  <a:ea typeface="黑体" panose="02010600030101010101" pitchFamily="49" charset="-122"/>
                </a:rPr>
                <a:t>(8)</a:t>
              </a:r>
              <a:r>
                <a:rPr lang="zh-CN" altLang="en-US" sz="2000" b="1">
                  <a:solidFill>
                    <a:srgbClr val="FF0000"/>
                  </a:solidFill>
                  <a:latin typeface="Times New Roman" panose="02020603050405020304" pitchFamily="18" charset="0"/>
                  <a:ea typeface="黑体" panose="02010600030101010101" pitchFamily="49" charset="-122"/>
                </a:rPr>
                <a:t>铁</a:t>
              </a:r>
              <a:r>
                <a:rPr lang="zh-CN" altLang="en-US" sz="2000" b="1">
                  <a:solidFill>
                    <a:srgbClr val="000000"/>
                  </a:solidFill>
                  <a:latin typeface="Times New Roman" panose="02020603050405020304" pitchFamily="18" charset="0"/>
                  <a:ea typeface="黑体" panose="02010600030101010101" pitchFamily="49" charset="-122"/>
                </a:rPr>
                <a:t>线</a:t>
              </a:r>
              <a:r>
                <a:rPr lang="en-US" altLang="zh-CN" sz="2000" b="1">
                  <a:solidFill>
                    <a:srgbClr val="FF0000"/>
                  </a:solidFill>
                  <a:latin typeface="Times New Roman" panose="02020603050405020304" pitchFamily="18" charset="0"/>
                  <a:ea typeface="黑体" panose="02010600030101010101" pitchFamily="49" charset="-122"/>
                </a:rPr>
                <a:t>——</a:t>
              </a:r>
              <a:r>
                <a:rPr lang="en-US" altLang="zh-CN" sz="2000" b="1">
                  <a:solidFill>
                    <a:srgbClr val="0000FF"/>
                  </a:solidFill>
                  <a:latin typeface="Times New Roman" panose="02020603050405020304" pitchFamily="18" charset="0"/>
                  <a:ea typeface="黑体" panose="02010600030101010101" pitchFamily="49" charset="-122"/>
                  <a:sym typeface="+mn-ea"/>
                </a:rPr>
                <a:t>5</a:t>
              </a:r>
              <a:r>
                <a:rPr lang="zh-CN" altLang="en-US" sz="2000" b="1">
                  <a:solidFill>
                    <a:srgbClr val="FF0000"/>
                  </a:solidFill>
                  <a:latin typeface="Times New Roman" panose="02020603050405020304" pitchFamily="18" charset="0"/>
                  <a:ea typeface="黑体" panose="02010600030101010101" pitchFamily="49" charset="-122"/>
                  <a:sym typeface="+mn-ea"/>
                </a:rPr>
                <a:t>节点</a:t>
              </a:r>
              <a:r>
                <a:rPr lang="en-US" altLang="zh-CN" sz="2000" b="1">
                  <a:solidFill>
                    <a:srgbClr val="FF0000"/>
                  </a:solidFill>
                  <a:latin typeface="Times New Roman" panose="02020603050405020304" pitchFamily="18" charset="0"/>
                  <a:ea typeface="黑体" panose="02010600030101010101" pitchFamily="49" charset="-122"/>
                  <a:sym typeface="+mn-ea"/>
                </a:rPr>
                <a:t>+</a:t>
              </a:r>
              <a:r>
                <a:rPr lang="en-US" altLang="zh-CN" sz="2000" b="1">
                  <a:solidFill>
                    <a:srgbClr val="0000FF"/>
                  </a:solidFill>
                  <a:latin typeface="Times New Roman" panose="02020603050405020304" pitchFamily="18" charset="0"/>
                  <a:ea typeface="黑体" panose="02010600030101010101" pitchFamily="49" charset="-122"/>
                  <a:sym typeface="+mn-ea"/>
                </a:rPr>
                <a:t>5</a:t>
              </a:r>
              <a:r>
                <a:rPr lang="zh-CN" altLang="en-US" sz="2000" b="1">
                  <a:solidFill>
                    <a:srgbClr val="FF0000"/>
                  </a:solidFill>
                  <a:latin typeface="Times New Roman" panose="02020603050405020304" pitchFamily="18" charset="0"/>
                  <a:ea typeface="黑体" panose="02010600030101010101" pitchFamily="49" charset="-122"/>
                  <a:sym typeface="+mn-ea"/>
                </a:rPr>
                <a:t>方程</a:t>
              </a:r>
              <a:r>
                <a:rPr lang="en-US" altLang="zh-CN" sz="2000" b="1">
                  <a:solidFill>
                    <a:srgbClr val="FF0000"/>
                  </a:solidFill>
                  <a:latin typeface="Times New Roman" panose="02020603050405020304" pitchFamily="18" charset="0"/>
                  <a:ea typeface="黑体" panose="02010600030101010101" pitchFamily="49" charset="-122"/>
                  <a:sym typeface="+mn-ea"/>
                </a:rPr>
                <a:t>+</a:t>
              </a:r>
              <a:r>
                <a:rPr lang="en-US" altLang="zh-CN" sz="2000" b="1">
                  <a:solidFill>
                    <a:srgbClr val="0000FF"/>
                  </a:solidFill>
                  <a:latin typeface="Times New Roman" panose="02020603050405020304" pitchFamily="18" charset="0"/>
                  <a:ea typeface="黑体" panose="02010600030101010101" pitchFamily="49" charset="-122"/>
                  <a:sym typeface="+mn-ea"/>
                </a:rPr>
                <a:t>5</a:t>
              </a:r>
              <a:r>
                <a:rPr lang="zh-CN" altLang="en-US" sz="2000" b="1">
                  <a:solidFill>
                    <a:srgbClr val="FF0000"/>
                  </a:solidFill>
                  <a:latin typeface="Times New Roman" panose="02020603050405020304" pitchFamily="18" charset="0"/>
                  <a:ea typeface="黑体" panose="02010600030101010101" pitchFamily="49" charset="-122"/>
                  <a:sym typeface="+mn-ea"/>
                </a:rPr>
                <a:t>注意</a:t>
              </a:r>
              <a:endParaRPr lang="zh-CN" altLang="en-US" sz="2000" b="1">
                <a:solidFill>
                  <a:srgbClr val="FF0000"/>
                </a:solidFill>
                <a:latin typeface="Times New Roman" panose="02020603050405020304" pitchFamily="18" charset="0"/>
                <a:ea typeface="黑体" panose="02010600030101010101" pitchFamily="49" charset="-122"/>
              </a:endParaRPr>
            </a:p>
          </p:txBody>
        </p:sp>
        <p:pic>
          <p:nvPicPr>
            <p:cNvPr id="545797" name="图片 545796" descr="C:/Users/Administrator/Desktop/18SWAH1-4.TIF"/>
            <p:cNvPicPr>
              <a:picLocks noChangeAspect="1"/>
            </p:cNvPicPr>
            <p:nvPr/>
          </p:nvPicPr>
          <p:blipFill>
            <a:blip r:embed="rId4"/>
            <a:stretch>
              <a:fillRect/>
            </a:stretch>
          </p:blipFill>
          <p:spPr>
            <a:xfrm>
              <a:off x="804" y="8131"/>
              <a:ext cx="1949" cy="824"/>
            </a:xfrm>
            <a:prstGeom prst="rect">
              <a:avLst/>
            </a:prstGeom>
            <a:noFill/>
            <a:ln w="9525">
              <a:solidFill>
                <a:srgbClr val="FF0000"/>
              </a:solidFill>
            </a:ln>
          </p:spPr>
        </p:pic>
        <p:sp>
          <p:nvSpPr>
            <p:cNvPr id="9" name="文本框 8"/>
            <p:cNvSpPr txBox="1"/>
            <p:nvPr/>
          </p:nvSpPr>
          <p:spPr>
            <a:xfrm>
              <a:off x="2657" y="9242"/>
              <a:ext cx="6211" cy="628"/>
            </a:xfrm>
            <a:prstGeom prst="rect">
              <a:avLst/>
            </a:prstGeom>
            <a:noFill/>
            <a:ln w="9525">
              <a:noFill/>
            </a:ln>
          </p:spPr>
          <p:txBody>
            <a:bodyPr wrap="square">
              <a:spAutoFit/>
            </a:bodyPr>
            <a:lstStyle/>
            <a:p>
              <a:pPr fontAlgn="base">
                <a:spcBef>
                  <a:spcPct val="0"/>
                </a:spcBef>
                <a:spcAft>
                  <a:spcPct val="0"/>
                </a:spcAft>
              </a:pPr>
              <a:r>
                <a:rPr lang="en-US" sz="2000" b="1">
                  <a:solidFill>
                    <a:srgbClr val="000000"/>
                  </a:solidFill>
                  <a:latin typeface="Times New Roman" panose="02020603050405020304" pitchFamily="18" charset="0"/>
                  <a:ea typeface="黑体" panose="02010600030101010101" pitchFamily="49" charset="-122"/>
                </a:rPr>
                <a:t>(9)</a:t>
              </a:r>
              <a:r>
                <a:rPr lang="zh-CN" altLang="en-US" sz="2000" b="1">
                  <a:solidFill>
                    <a:srgbClr val="FF0000"/>
                  </a:solidFill>
                  <a:latin typeface="Times New Roman" panose="02020603050405020304" pitchFamily="18" charset="0"/>
                  <a:ea typeface="黑体" panose="02010600030101010101" pitchFamily="49" charset="-122"/>
                </a:rPr>
                <a:t>铜</a:t>
              </a:r>
              <a:r>
                <a:rPr lang="zh-CN" altLang="en-US" sz="2000" b="1">
                  <a:solidFill>
                    <a:srgbClr val="000000"/>
                  </a:solidFill>
                  <a:latin typeface="Times New Roman" panose="02020603050405020304" pitchFamily="18" charset="0"/>
                  <a:ea typeface="黑体" panose="02010600030101010101" pitchFamily="49" charset="-122"/>
                </a:rPr>
                <a:t>线</a:t>
              </a:r>
              <a:r>
                <a:rPr lang="en-US" altLang="zh-CN" sz="2000" b="1">
                  <a:solidFill>
                    <a:srgbClr val="FF0000"/>
                  </a:solidFill>
                  <a:latin typeface="Times New Roman" panose="02020603050405020304" pitchFamily="18" charset="0"/>
                  <a:ea typeface="黑体" panose="02010600030101010101" pitchFamily="49" charset="-122"/>
                </a:rPr>
                <a:t>——</a:t>
              </a:r>
              <a:r>
                <a:rPr lang="en-US" altLang="zh-CN" sz="2000" b="1">
                  <a:solidFill>
                    <a:srgbClr val="0000FF"/>
                  </a:solidFill>
                  <a:latin typeface="Times New Roman" panose="02020603050405020304" pitchFamily="18" charset="0"/>
                  <a:ea typeface="黑体" panose="02010600030101010101" pitchFamily="49" charset="-122"/>
                  <a:sym typeface="+mn-ea"/>
                </a:rPr>
                <a:t>5</a:t>
              </a:r>
              <a:r>
                <a:rPr lang="zh-CN" altLang="en-US" sz="2000" b="1">
                  <a:solidFill>
                    <a:srgbClr val="FF0000"/>
                  </a:solidFill>
                  <a:latin typeface="Times New Roman" panose="02020603050405020304" pitchFamily="18" charset="0"/>
                  <a:ea typeface="黑体" panose="02010600030101010101" pitchFamily="49" charset="-122"/>
                  <a:sym typeface="+mn-ea"/>
                </a:rPr>
                <a:t>节点</a:t>
              </a:r>
              <a:r>
                <a:rPr lang="en-US" altLang="zh-CN" sz="2000" b="1">
                  <a:solidFill>
                    <a:srgbClr val="FF0000"/>
                  </a:solidFill>
                  <a:latin typeface="Times New Roman" panose="02020603050405020304" pitchFamily="18" charset="0"/>
                  <a:ea typeface="黑体" panose="02010600030101010101" pitchFamily="49" charset="-122"/>
                  <a:sym typeface="+mn-ea"/>
                </a:rPr>
                <a:t>+</a:t>
              </a:r>
              <a:r>
                <a:rPr lang="en-US" altLang="zh-CN" sz="2000" b="1">
                  <a:solidFill>
                    <a:srgbClr val="0000FF"/>
                  </a:solidFill>
                  <a:latin typeface="Times New Roman" panose="02020603050405020304" pitchFamily="18" charset="0"/>
                  <a:ea typeface="黑体" panose="02010600030101010101" pitchFamily="49" charset="-122"/>
                  <a:sym typeface="+mn-ea"/>
                </a:rPr>
                <a:t>5</a:t>
              </a:r>
              <a:r>
                <a:rPr lang="zh-CN" altLang="en-US" sz="2000" b="1">
                  <a:solidFill>
                    <a:srgbClr val="FF0000"/>
                  </a:solidFill>
                  <a:latin typeface="Times New Roman" panose="02020603050405020304" pitchFamily="18" charset="0"/>
                  <a:ea typeface="黑体" panose="02010600030101010101" pitchFamily="49" charset="-122"/>
                  <a:sym typeface="+mn-ea"/>
                </a:rPr>
                <a:t>方程</a:t>
              </a:r>
              <a:r>
                <a:rPr lang="en-US" altLang="zh-CN" sz="2000" b="1">
                  <a:solidFill>
                    <a:srgbClr val="FF0000"/>
                  </a:solidFill>
                  <a:latin typeface="Times New Roman" panose="02020603050405020304" pitchFamily="18" charset="0"/>
                  <a:ea typeface="黑体" panose="02010600030101010101" pitchFamily="49" charset="-122"/>
                  <a:sym typeface="+mn-ea"/>
                </a:rPr>
                <a:t>+</a:t>
              </a:r>
              <a:r>
                <a:rPr lang="en-US" altLang="zh-CN" sz="2000" b="1">
                  <a:solidFill>
                    <a:srgbClr val="0000FF"/>
                  </a:solidFill>
                  <a:latin typeface="Times New Roman" panose="02020603050405020304" pitchFamily="18" charset="0"/>
                  <a:ea typeface="黑体" panose="02010600030101010101" pitchFamily="49" charset="-122"/>
                  <a:sym typeface="+mn-ea"/>
                </a:rPr>
                <a:t>5</a:t>
              </a:r>
              <a:r>
                <a:rPr lang="zh-CN" altLang="en-US" sz="2000" b="1">
                  <a:solidFill>
                    <a:srgbClr val="FF0000"/>
                  </a:solidFill>
                  <a:latin typeface="Times New Roman" panose="02020603050405020304" pitchFamily="18" charset="0"/>
                  <a:ea typeface="黑体" panose="02010600030101010101" pitchFamily="49" charset="-122"/>
                  <a:sym typeface="+mn-ea"/>
                </a:rPr>
                <a:t>注意</a:t>
              </a:r>
              <a:endParaRPr lang="zh-CN" altLang="en-US" sz="2000" b="1">
                <a:solidFill>
                  <a:srgbClr val="FF0000"/>
                </a:solidFill>
                <a:latin typeface="Times New Roman" panose="02020603050405020304" pitchFamily="18" charset="0"/>
                <a:ea typeface="黑体" panose="02010600030101010101" pitchFamily="49" charset="-122"/>
              </a:endParaRPr>
            </a:p>
          </p:txBody>
        </p:sp>
        <p:pic>
          <p:nvPicPr>
            <p:cNvPr id="550917" name="图片 550916" descr="C:/Users/Administrator/Desktop/18SWAH1-5.TIF"/>
            <p:cNvPicPr>
              <a:picLocks noChangeAspect="1"/>
            </p:cNvPicPr>
            <p:nvPr/>
          </p:nvPicPr>
          <p:blipFill>
            <a:blip r:embed="rId5"/>
            <a:srcRect l="3449" r="3692"/>
            <a:stretch>
              <a:fillRect/>
            </a:stretch>
          </p:blipFill>
          <p:spPr>
            <a:xfrm>
              <a:off x="775" y="9125"/>
              <a:ext cx="1952" cy="862"/>
            </a:xfrm>
            <a:prstGeom prst="rect">
              <a:avLst/>
            </a:prstGeom>
            <a:noFill/>
            <a:ln w="9525">
              <a:solidFill>
                <a:srgbClr val="FF0000"/>
              </a:solidFill>
            </a:ln>
          </p:spPr>
        </p:pic>
        <p:sp>
          <p:nvSpPr>
            <p:cNvPr id="10" name="文本框 9"/>
            <p:cNvSpPr txBox="1"/>
            <p:nvPr/>
          </p:nvSpPr>
          <p:spPr>
            <a:xfrm>
              <a:off x="2628" y="4138"/>
              <a:ext cx="6231" cy="628"/>
            </a:xfrm>
            <a:prstGeom prst="rect">
              <a:avLst/>
            </a:prstGeom>
            <a:noFill/>
            <a:ln w="9525">
              <a:noFill/>
            </a:ln>
          </p:spPr>
          <p:txBody>
            <a:bodyPr wrap="square">
              <a:spAutoFit/>
            </a:bodyPr>
            <a:lstStyle/>
            <a:p>
              <a:pPr fontAlgn="base">
                <a:spcBef>
                  <a:spcPct val="0"/>
                </a:spcBef>
                <a:spcAft>
                  <a:spcPct val="0"/>
                </a:spcAft>
              </a:pPr>
              <a:r>
                <a:rPr lang="en-US" sz="2000" b="1">
                  <a:solidFill>
                    <a:srgbClr val="000000"/>
                  </a:solidFill>
                  <a:latin typeface="Times New Roman" panose="02020603050405020304" pitchFamily="18" charset="0"/>
                  <a:ea typeface="黑体" panose="02010600030101010101" pitchFamily="49" charset="-122"/>
                </a:rPr>
                <a:t>(4)</a:t>
              </a:r>
              <a:r>
                <a:rPr lang="zh-CN" altLang="en-US" sz="2000" b="1">
                  <a:solidFill>
                    <a:srgbClr val="FF0000"/>
                  </a:solidFill>
                  <a:latin typeface="Times New Roman" panose="02020603050405020304" pitchFamily="18" charset="0"/>
                  <a:ea typeface="黑体" panose="02010600030101010101" pitchFamily="49" charset="-122"/>
                </a:rPr>
                <a:t>碳硅</a:t>
              </a:r>
              <a:r>
                <a:rPr lang="zh-CN" altLang="en-US" sz="2000" b="1">
                  <a:solidFill>
                    <a:srgbClr val="000000"/>
                  </a:solidFill>
                  <a:latin typeface="Times New Roman" panose="02020603050405020304" pitchFamily="18" charset="0"/>
                  <a:ea typeface="黑体" panose="02010600030101010101" pitchFamily="49" charset="-122"/>
                </a:rPr>
                <a:t>线</a:t>
              </a:r>
              <a:r>
                <a:rPr lang="en-US" altLang="zh-CN" sz="2000" b="1">
                  <a:solidFill>
                    <a:srgbClr val="FF0000"/>
                  </a:solidFill>
                  <a:latin typeface="Times New Roman" panose="02020603050405020304" pitchFamily="18" charset="0"/>
                  <a:ea typeface="黑体" panose="02010600030101010101" pitchFamily="49" charset="-122"/>
                </a:rPr>
                <a:t>—</a:t>
              </a:r>
              <a:r>
                <a:rPr lang="en-US" altLang="zh-CN" sz="2000" b="1">
                  <a:solidFill>
                    <a:srgbClr val="0000FF"/>
                  </a:solidFill>
                  <a:latin typeface="Times New Roman" panose="02020603050405020304" pitchFamily="18" charset="0"/>
                  <a:ea typeface="黑体" panose="02010600030101010101" pitchFamily="49" charset="-122"/>
                </a:rPr>
                <a:t>5</a:t>
              </a:r>
              <a:r>
                <a:rPr lang="zh-CN" altLang="en-US" sz="2000" b="1">
                  <a:solidFill>
                    <a:srgbClr val="FF0000"/>
                  </a:solidFill>
                  <a:latin typeface="Times New Roman" panose="02020603050405020304" pitchFamily="18" charset="0"/>
                  <a:ea typeface="黑体" panose="02010600030101010101" pitchFamily="49" charset="-122"/>
                </a:rPr>
                <a:t>节点</a:t>
              </a:r>
              <a:r>
                <a:rPr lang="en-US" altLang="zh-CN" sz="2000" b="1">
                  <a:solidFill>
                    <a:srgbClr val="FF0000"/>
                  </a:solidFill>
                  <a:latin typeface="Times New Roman" panose="02020603050405020304" pitchFamily="18" charset="0"/>
                  <a:ea typeface="黑体" panose="02010600030101010101" pitchFamily="49" charset="-122"/>
                </a:rPr>
                <a:t>+</a:t>
              </a:r>
              <a:r>
                <a:rPr lang="en-US" altLang="zh-CN" sz="2000" b="1">
                  <a:solidFill>
                    <a:srgbClr val="0000FF"/>
                  </a:solidFill>
                  <a:latin typeface="Times New Roman" panose="02020603050405020304" pitchFamily="18" charset="0"/>
                  <a:ea typeface="黑体" panose="02010600030101010101" pitchFamily="49" charset="-122"/>
                </a:rPr>
                <a:t>5</a:t>
              </a:r>
              <a:r>
                <a:rPr lang="zh-CN" altLang="en-US" sz="2000" b="1">
                  <a:solidFill>
                    <a:srgbClr val="FF0000"/>
                  </a:solidFill>
                  <a:latin typeface="Times New Roman" panose="02020603050405020304" pitchFamily="18" charset="0"/>
                  <a:ea typeface="黑体" panose="02010600030101010101" pitchFamily="49" charset="-122"/>
                </a:rPr>
                <a:t>方程</a:t>
              </a:r>
              <a:r>
                <a:rPr lang="en-US" altLang="zh-CN" sz="2000" b="1">
                  <a:solidFill>
                    <a:srgbClr val="FF0000"/>
                  </a:solidFill>
                  <a:latin typeface="Times New Roman" panose="02020603050405020304" pitchFamily="18" charset="0"/>
                  <a:ea typeface="黑体" panose="02010600030101010101" pitchFamily="49" charset="-122"/>
                </a:rPr>
                <a:t>+</a:t>
              </a:r>
              <a:r>
                <a:rPr lang="en-US" altLang="zh-CN" sz="2000" b="1">
                  <a:solidFill>
                    <a:srgbClr val="0000FF"/>
                  </a:solidFill>
                  <a:latin typeface="Times New Roman" panose="02020603050405020304" pitchFamily="18" charset="0"/>
                  <a:ea typeface="黑体" panose="02010600030101010101" pitchFamily="49" charset="-122"/>
                </a:rPr>
                <a:t>5</a:t>
              </a:r>
              <a:r>
                <a:rPr lang="zh-CN" altLang="en-US" sz="2000" b="1">
                  <a:solidFill>
                    <a:srgbClr val="FF0000"/>
                  </a:solidFill>
                  <a:latin typeface="Times New Roman" panose="02020603050405020304" pitchFamily="18" charset="0"/>
                  <a:ea typeface="黑体" panose="02010600030101010101" pitchFamily="49" charset="-122"/>
                </a:rPr>
                <a:t>注意</a:t>
              </a:r>
              <a:endParaRPr lang="zh-CN" altLang="en-US" sz="2000" b="1">
                <a:solidFill>
                  <a:srgbClr val="FF0000"/>
                </a:solidFill>
                <a:latin typeface="Times New Roman" panose="02020603050405020304" pitchFamily="18" charset="0"/>
                <a:ea typeface="黑体" panose="02010600030101010101" pitchFamily="49" charset="-122"/>
              </a:endParaRPr>
            </a:p>
          </p:txBody>
        </p:sp>
        <p:pic>
          <p:nvPicPr>
            <p:cNvPr id="333828" name="图片 333827" descr="C:/Users/Administrator/Desktop/18SWAH1-6.TIF"/>
            <p:cNvPicPr>
              <a:picLocks noChangeAspect="1"/>
            </p:cNvPicPr>
            <p:nvPr/>
          </p:nvPicPr>
          <p:blipFill>
            <a:blip r:embed="rId6"/>
            <a:srcRect l="7598" r="6592"/>
            <a:stretch>
              <a:fillRect/>
            </a:stretch>
          </p:blipFill>
          <p:spPr>
            <a:xfrm>
              <a:off x="791" y="3814"/>
              <a:ext cx="1948" cy="1037"/>
            </a:xfrm>
            <a:prstGeom prst="rect">
              <a:avLst/>
            </a:prstGeom>
            <a:noFill/>
            <a:ln w="9525">
              <a:solidFill>
                <a:srgbClr val="FF0000"/>
              </a:solidFill>
            </a:ln>
          </p:spPr>
        </p:pic>
        <p:sp>
          <p:nvSpPr>
            <p:cNvPr id="11" name="文本框 10"/>
            <p:cNvSpPr txBox="1"/>
            <p:nvPr/>
          </p:nvSpPr>
          <p:spPr>
            <a:xfrm>
              <a:off x="2655" y="7104"/>
              <a:ext cx="6099" cy="628"/>
            </a:xfrm>
            <a:prstGeom prst="rect">
              <a:avLst/>
            </a:prstGeom>
            <a:noFill/>
            <a:ln w="9525">
              <a:noFill/>
            </a:ln>
          </p:spPr>
          <p:txBody>
            <a:bodyPr wrap="square">
              <a:spAutoFit/>
            </a:bodyPr>
            <a:lstStyle/>
            <a:p>
              <a:pPr fontAlgn="base">
                <a:spcBef>
                  <a:spcPct val="0"/>
                </a:spcBef>
                <a:spcAft>
                  <a:spcPct val="0"/>
                </a:spcAft>
              </a:pPr>
              <a:r>
                <a:rPr lang="en-US" sz="2000" b="1">
                  <a:solidFill>
                    <a:srgbClr val="000000"/>
                  </a:solidFill>
                  <a:latin typeface="Times New Roman" panose="02020603050405020304" pitchFamily="18" charset="0"/>
                  <a:ea typeface="黑体" panose="02010600030101010101" pitchFamily="49" charset="-122"/>
                </a:rPr>
                <a:t>(7)</a:t>
              </a:r>
              <a:r>
                <a:rPr lang="zh-CN" altLang="en-US" sz="2000" b="1">
                  <a:solidFill>
                    <a:srgbClr val="FF0000"/>
                  </a:solidFill>
                  <a:latin typeface="Times New Roman" panose="02020603050405020304" pitchFamily="18" charset="0"/>
                  <a:ea typeface="黑体" panose="02010600030101010101" pitchFamily="49" charset="-122"/>
                </a:rPr>
                <a:t>氯</a:t>
              </a:r>
              <a:r>
                <a:rPr lang="zh-CN" altLang="en-US" sz="2000" b="1">
                  <a:solidFill>
                    <a:srgbClr val="000000"/>
                  </a:solidFill>
                  <a:latin typeface="Times New Roman" panose="02020603050405020304" pitchFamily="18" charset="0"/>
                  <a:ea typeface="黑体" panose="02010600030101010101" pitchFamily="49" charset="-122"/>
                </a:rPr>
                <a:t>线</a:t>
              </a:r>
              <a:r>
                <a:rPr lang="en-US" altLang="zh-CN" sz="2000" b="1">
                  <a:solidFill>
                    <a:srgbClr val="FF0000"/>
                  </a:solidFill>
                  <a:latin typeface="Times New Roman" panose="02020603050405020304" pitchFamily="18" charset="0"/>
                  <a:ea typeface="黑体" panose="02010600030101010101" pitchFamily="49" charset="-122"/>
                </a:rPr>
                <a:t>——</a:t>
              </a:r>
              <a:r>
                <a:rPr lang="en-US" altLang="zh-CN" sz="2000" b="1">
                  <a:solidFill>
                    <a:srgbClr val="0000FF"/>
                  </a:solidFill>
                  <a:latin typeface="Times New Roman" panose="02020603050405020304" pitchFamily="18" charset="0"/>
                  <a:ea typeface="黑体" panose="02010600030101010101" pitchFamily="49" charset="-122"/>
                  <a:sym typeface="+mn-ea"/>
                </a:rPr>
                <a:t>6</a:t>
              </a:r>
              <a:r>
                <a:rPr lang="zh-CN" altLang="en-US" sz="2000" b="1">
                  <a:solidFill>
                    <a:srgbClr val="FF0000"/>
                  </a:solidFill>
                  <a:latin typeface="Times New Roman" panose="02020603050405020304" pitchFamily="18" charset="0"/>
                  <a:ea typeface="黑体" panose="02010600030101010101" pitchFamily="49" charset="-122"/>
                  <a:sym typeface="+mn-ea"/>
                </a:rPr>
                <a:t>节点</a:t>
              </a:r>
              <a:r>
                <a:rPr lang="en-US" altLang="zh-CN" sz="2000" b="1">
                  <a:solidFill>
                    <a:srgbClr val="FF0000"/>
                  </a:solidFill>
                  <a:latin typeface="Times New Roman" panose="02020603050405020304" pitchFamily="18" charset="0"/>
                  <a:ea typeface="黑体" panose="02010600030101010101" pitchFamily="49" charset="-122"/>
                  <a:sym typeface="+mn-ea"/>
                </a:rPr>
                <a:t>+</a:t>
              </a:r>
              <a:r>
                <a:rPr lang="en-US" altLang="zh-CN" sz="2000" b="1">
                  <a:solidFill>
                    <a:srgbClr val="0000FF"/>
                  </a:solidFill>
                  <a:latin typeface="Times New Roman" panose="02020603050405020304" pitchFamily="18" charset="0"/>
                  <a:ea typeface="黑体" panose="02010600030101010101" pitchFamily="49" charset="-122"/>
                  <a:sym typeface="+mn-ea"/>
                </a:rPr>
                <a:t>6</a:t>
              </a:r>
              <a:r>
                <a:rPr lang="zh-CN" altLang="en-US" sz="2000" b="1">
                  <a:solidFill>
                    <a:srgbClr val="FF0000"/>
                  </a:solidFill>
                  <a:latin typeface="Times New Roman" panose="02020603050405020304" pitchFamily="18" charset="0"/>
                  <a:ea typeface="黑体" panose="02010600030101010101" pitchFamily="49" charset="-122"/>
                  <a:sym typeface="+mn-ea"/>
                </a:rPr>
                <a:t>方程</a:t>
              </a:r>
              <a:r>
                <a:rPr lang="en-US" altLang="zh-CN" sz="2000" b="1">
                  <a:solidFill>
                    <a:srgbClr val="FF0000"/>
                  </a:solidFill>
                  <a:latin typeface="Times New Roman" panose="02020603050405020304" pitchFamily="18" charset="0"/>
                  <a:ea typeface="黑体" panose="02010600030101010101" pitchFamily="49" charset="-122"/>
                  <a:sym typeface="+mn-ea"/>
                </a:rPr>
                <a:t>+</a:t>
              </a:r>
              <a:r>
                <a:rPr lang="en-US" altLang="zh-CN" sz="2000" b="1">
                  <a:solidFill>
                    <a:srgbClr val="0000FF"/>
                  </a:solidFill>
                  <a:latin typeface="Times New Roman" panose="02020603050405020304" pitchFamily="18" charset="0"/>
                  <a:ea typeface="黑体" panose="02010600030101010101" pitchFamily="49" charset="-122"/>
                  <a:sym typeface="+mn-ea"/>
                </a:rPr>
                <a:t>6</a:t>
              </a:r>
              <a:r>
                <a:rPr lang="zh-CN" altLang="en-US" sz="2000" b="1">
                  <a:solidFill>
                    <a:srgbClr val="FF0000"/>
                  </a:solidFill>
                  <a:latin typeface="Times New Roman" panose="02020603050405020304" pitchFamily="18" charset="0"/>
                  <a:ea typeface="黑体" panose="02010600030101010101" pitchFamily="49" charset="-122"/>
                  <a:sym typeface="+mn-ea"/>
                </a:rPr>
                <a:t>注意</a:t>
              </a:r>
              <a:endParaRPr lang="zh-CN" altLang="en-US" sz="2000" b="1">
                <a:solidFill>
                  <a:srgbClr val="FF0000"/>
                </a:solidFill>
                <a:latin typeface="Times New Roman" panose="02020603050405020304" pitchFamily="18" charset="0"/>
                <a:ea typeface="黑体" panose="02010600030101010101" pitchFamily="49" charset="-122"/>
              </a:endParaRPr>
            </a:p>
          </p:txBody>
        </p:sp>
        <p:pic>
          <p:nvPicPr>
            <p:cNvPr id="557062" name="图片 557061" descr="E:/李小芬/课件/2018 课件/2018  二轮/课件/三维A版化学/PPT可自主编辑课件/18SWAH1-7.TIF"/>
            <p:cNvPicPr>
              <a:picLocks noChangeAspect="1"/>
            </p:cNvPicPr>
            <p:nvPr/>
          </p:nvPicPr>
          <p:blipFill>
            <a:blip r:embed="rId7"/>
            <a:stretch>
              <a:fillRect/>
            </a:stretch>
          </p:blipFill>
          <p:spPr>
            <a:xfrm>
              <a:off x="801" y="6984"/>
              <a:ext cx="1952" cy="946"/>
            </a:xfrm>
            <a:prstGeom prst="rect">
              <a:avLst/>
            </a:prstGeom>
            <a:noFill/>
            <a:ln w="9525">
              <a:solidFill>
                <a:srgbClr val="FF0000"/>
              </a:solidFill>
            </a:ln>
          </p:spPr>
        </p:pic>
        <p:sp>
          <p:nvSpPr>
            <p:cNvPr id="12" name="文本框 11"/>
            <p:cNvSpPr txBox="1"/>
            <p:nvPr/>
          </p:nvSpPr>
          <p:spPr>
            <a:xfrm>
              <a:off x="2697" y="6048"/>
              <a:ext cx="6053" cy="628"/>
            </a:xfrm>
            <a:prstGeom prst="rect">
              <a:avLst/>
            </a:prstGeom>
            <a:noFill/>
            <a:ln w="9525">
              <a:noFill/>
            </a:ln>
          </p:spPr>
          <p:txBody>
            <a:bodyPr wrap="square">
              <a:spAutoFit/>
            </a:bodyPr>
            <a:lstStyle/>
            <a:p>
              <a:pPr fontAlgn="base">
                <a:spcBef>
                  <a:spcPct val="0"/>
                </a:spcBef>
                <a:spcAft>
                  <a:spcPct val="0"/>
                </a:spcAft>
              </a:pPr>
              <a:r>
                <a:rPr lang="en-US" sz="2000" b="1">
                  <a:solidFill>
                    <a:srgbClr val="000000"/>
                  </a:solidFill>
                  <a:latin typeface="Times New Roman" panose="02020603050405020304" pitchFamily="18" charset="0"/>
                  <a:ea typeface="黑体" panose="02010600030101010101" pitchFamily="49" charset="-122"/>
                </a:rPr>
                <a:t>(6)</a:t>
              </a:r>
              <a:r>
                <a:rPr lang="zh-CN" altLang="en-US" sz="2000" b="1">
                  <a:solidFill>
                    <a:srgbClr val="FF0000"/>
                  </a:solidFill>
                  <a:latin typeface="Times New Roman" panose="02020603050405020304" pitchFamily="18" charset="0"/>
                  <a:ea typeface="黑体" panose="02010600030101010101" pitchFamily="49" charset="-122"/>
                </a:rPr>
                <a:t>硫</a:t>
              </a:r>
              <a:r>
                <a:rPr lang="zh-CN" altLang="en-US" sz="2000" b="1">
                  <a:solidFill>
                    <a:srgbClr val="000000"/>
                  </a:solidFill>
                  <a:latin typeface="Times New Roman" panose="02020603050405020304" pitchFamily="18" charset="0"/>
                  <a:ea typeface="黑体" panose="02010600030101010101" pitchFamily="49" charset="-122"/>
                </a:rPr>
                <a:t>线</a:t>
              </a:r>
              <a:r>
                <a:rPr lang="en-US" altLang="zh-CN" sz="2000" b="1">
                  <a:solidFill>
                    <a:srgbClr val="FF0000"/>
                  </a:solidFill>
                  <a:latin typeface="Times New Roman" panose="02020603050405020304" pitchFamily="18" charset="0"/>
                  <a:ea typeface="黑体" panose="02010600030101010101" pitchFamily="49" charset="-122"/>
                </a:rPr>
                <a:t>——</a:t>
              </a:r>
              <a:r>
                <a:rPr lang="en-US" altLang="zh-CN" sz="2000" b="1">
                  <a:solidFill>
                    <a:srgbClr val="0000FF"/>
                  </a:solidFill>
                  <a:latin typeface="Times New Roman" panose="02020603050405020304" pitchFamily="18" charset="0"/>
                  <a:ea typeface="黑体" panose="02010600030101010101" pitchFamily="49" charset="-122"/>
                  <a:sym typeface="+mn-ea"/>
                </a:rPr>
                <a:t>5</a:t>
              </a:r>
              <a:r>
                <a:rPr lang="zh-CN" altLang="en-US" sz="2000" b="1">
                  <a:solidFill>
                    <a:srgbClr val="FF0000"/>
                  </a:solidFill>
                  <a:latin typeface="Times New Roman" panose="02020603050405020304" pitchFamily="18" charset="0"/>
                  <a:ea typeface="黑体" panose="02010600030101010101" pitchFamily="49" charset="-122"/>
                  <a:sym typeface="+mn-ea"/>
                </a:rPr>
                <a:t>节点</a:t>
              </a:r>
              <a:r>
                <a:rPr lang="en-US" altLang="zh-CN" sz="2000" b="1">
                  <a:solidFill>
                    <a:srgbClr val="FF0000"/>
                  </a:solidFill>
                  <a:latin typeface="Times New Roman" panose="02020603050405020304" pitchFamily="18" charset="0"/>
                  <a:ea typeface="黑体" panose="02010600030101010101" pitchFamily="49" charset="-122"/>
                  <a:sym typeface="+mn-ea"/>
                </a:rPr>
                <a:t>+</a:t>
              </a:r>
              <a:r>
                <a:rPr lang="en-US" altLang="zh-CN" sz="2000" b="1">
                  <a:solidFill>
                    <a:srgbClr val="0000FF"/>
                  </a:solidFill>
                  <a:latin typeface="Times New Roman" panose="02020603050405020304" pitchFamily="18" charset="0"/>
                  <a:ea typeface="黑体" panose="02010600030101010101" pitchFamily="49" charset="-122"/>
                  <a:sym typeface="+mn-ea"/>
                </a:rPr>
                <a:t>5</a:t>
              </a:r>
              <a:r>
                <a:rPr lang="zh-CN" altLang="en-US" sz="2000" b="1">
                  <a:solidFill>
                    <a:srgbClr val="FF0000"/>
                  </a:solidFill>
                  <a:latin typeface="Times New Roman" panose="02020603050405020304" pitchFamily="18" charset="0"/>
                  <a:ea typeface="黑体" panose="02010600030101010101" pitchFamily="49" charset="-122"/>
                  <a:sym typeface="+mn-ea"/>
                </a:rPr>
                <a:t>方程</a:t>
              </a:r>
              <a:r>
                <a:rPr lang="en-US" altLang="zh-CN" sz="2000" b="1">
                  <a:solidFill>
                    <a:srgbClr val="FF0000"/>
                  </a:solidFill>
                  <a:latin typeface="Times New Roman" panose="02020603050405020304" pitchFamily="18" charset="0"/>
                  <a:ea typeface="黑体" panose="02010600030101010101" pitchFamily="49" charset="-122"/>
                  <a:sym typeface="+mn-ea"/>
                </a:rPr>
                <a:t>+</a:t>
              </a:r>
              <a:r>
                <a:rPr lang="en-US" altLang="zh-CN" sz="2000" b="1">
                  <a:solidFill>
                    <a:srgbClr val="0000FF"/>
                  </a:solidFill>
                  <a:latin typeface="Times New Roman" panose="02020603050405020304" pitchFamily="18" charset="0"/>
                  <a:ea typeface="黑体" panose="02010600030101010101" pitchFamily="49" charset="-122"/>
                  <a:sym typeface="+mn-ea"/>
                </a:rPr>
                <a:t>5</a:t>
              </a:r>
              <a:r>
                <a:rPr lang="zh-CN" altLang="en-US" sz="2000" b="1">
                  <a:solidFill>
                    <a:srgbClr val="FF0000"/>
                  </a:solidFill>
                  <a:latin typeface="Times New Roman" panose="02020603050405020304" pitchFamily="18" charset="0"/>
                  <a:ea typeface="黑体" panose="02010600030101010101" pitchFamily="49" charset="-122"/>
                  <a:sym typeface="+mn-ea"/>
                </a:rPr>
                <a:t>注意</a:t>
              </a:r>
              <a:endParaRPr lang="zh-CN" altLang="en-US" sz="2000" b="1">
                <a:solidFill>
                  <a:srgbClr val="FF0000"/>
                </a:solidFill>
                <a:latin typeface="Times New Roman" panose="02020603050405020304" pitchFamily="18" charset="0"/>
                <a:ea typeface="黑体" panose="02010600030101010101" pitchFamily="49" charset="-122"/>
              </a:endParaRPr>
            </a:p>
          </p:txBody>
        </p:sp>
        <p:pic>
          <p:nvPicPr>
            <p:cNvPr id="559109" name="图片 559108" descr="E:/李小芬/课件/2018 课件/2018  二轮/课件/三维A版化学/PPT可自主编辑课件/18SWAH1-8.TIF"/>
            <p:cNvPicPr>
              <a:picLocks noChangeAspect="1"/>
            </p:cNvPicPr>
            <p:nvPr/>
          </p:nvPicPr>
          <p:blipFill>
            <a:blip r:embed="rId8"/>
            <a:stretch>
              <a:fillRect/>
            </a:stretch>
          </p:blipFill>
          <p:spPr>
            <a:xfrm>
              <a:off x="791" y="5945"/>
              <a:ext cx="1936" cy="933"/>
            </a:xfrm>
            <a:prstGeom prst="rect">
              <a:avLst/>
            </a:prstGeom>
            <a:noFill/>
            <a:ln w="9525">
              <a:solidFill>
                <a:srgbClr val="FF0000"/>
              </a:solidFill>
            </a:ln>
          </p:spPr>
        </p:pic>
        <p:sp>
          <p:nvSpPr>
            <p:cNvPr id="13" name="文本框 12"/>
            <p:cNvSpPr txBox="1"/>
            <p:nvPr/>
          </p:nvSpPr>
          <p:spPr>
            <a:xfrm>
              <a:off x="2655" y="5168"/>
              <a:ext cx="5936" cy="628"/>
            </a:xfrm>
            <a:prstGeom prst="rect">
              <a:avLst/>
            </a:prstGeom>
            <a:noFill/>
            <a:ln w="9525">
              <a:noFill/>
            </a:ln>
          </p:spPr>
          <p:txBody>
            <a:bodyPr wrap="square">
              <a:spAutoFit/>
            </a:bodyPr>
            <a:lstStyle/>
            <a:p>
              <a:pPr fontAlgn="base">
                <a:spcBef>
                  <a:spcPct val="0"/>
                </a:spcBef>
                <a:spcAft>
                  <a:spcPct val="0"/>
                </a:spcAft>
              </a:pPr>
              <a:r>
                <a:rPr lang="en-US" sz="2000" b="1">
                  <a:solidFill>
                    <a:srgbClr val="000000"/>
                  </a:solidFill>
                  <a:latin typeface="Times New Roman" panose="02020603050405020304" pitchFamily="18" charset="0"/>
                  <a:ea typeface="黑体" panose="02010600030101010101" pitchFamily="49" charset="-122"/>
                </a:rPr>
                <a:t>(5)</a:t>
              </a:r>
              <a:r>
                <a:rPr lang="zh-CN" altLang="en-US" sz="2000" b="1">
                  <a:solidFill>
                    <a:srgbClr val="FF0000"/>
                  </a:solidFill>
                  <a:latin typeface="Times New Roman" panose="02020603050405020304" pitchFamily="18" charset="0"/>
                  <a:ea typeface="黑体" panose="02010600030101010101" pitchFamily="49" charset="-122"/>
                </a:rPr>
                <a:t>氮</a:t>
              </a:r>
              <a:r>
                <a:rPr lang="zh-CN" altLang="en-US" sz="2000" b="1">
                  <a:solidFill>
                    <a:srgbClr val="000000"/>
                  </a:solidFill>
                  <a:latin typeface="Times New Roman" panose="02020603050405020304" pitchFamily="18" charset="0"/>
                  <a:ea typeface="黑体" panose="02010600030101010101" pitchFamily="49" charset="-122"/>
                </a:rPr>
                <a:t>线</a:t>
              </a:r>
              <a:r>
                <a:rPr lang="en-US" altLang="zh-CN" sz="2000" b="1">
                  <a:solidFill>
                    <a:srgbClr val="FF0000"/>
                  </a:solidFill>
                  <a:latin typeface="Times New Roman" panose="02020603050405020304" pitchFamily="18" charset="0"/>
                  <a:ea typeface="黑体" panose="02010600030101010101" pitchFamily="49" charset="-122"/>
                </a:rPr>
                <a:t>——</a:t>
              </a:r>
              <a:r>
                <a:rPr lang="en-US" altLang="zh-CN" sz="2000" b="1">
                  <a:solidFill>
                    <a:srgbClr val="0000FF"/>
                  </a:solidFill>
                  <a:latin typeface="Times New Roman" panose="02020603050405020304" pitchFamily="18" charset="0"/>
                  <a:ea typeface="黑体" panose="02010600030101010101" pitchFamily="49" charset="-122"/>
                  <a:sym typeface="+mn-ea"/>
                </a:rPr>
                <a:t>5</a:t>
              </a:r>
              <a:r>
                <a:rPr lang="zh-CN" altLang="en-US" sz="2000" b="1">
                  <a:solidFill>
                    <a:srgbClr val="FF0000"/>
                  </a:solidFill>
                  <a:latin typeface="Times New Roman" panose="02020603050405020304" pitchFamily="18" charset="0"/>
                  <a:ea typeface="黑体" panose="02010600030101010101" pitchFamily="49" charset="-122"/>
                  <a:sym typeface="+mn-ea"/>
                </a:rPr>
                <a:t>节点</a:t>
              </a:r>
              <a:r>
                <a:rPr lang="en-US" altLang="zh-CN" sz="2000" b="1">
                  <a:solidFill>
                    <a:srgbClr val="FF0000"/>
                  </a:solidFill>
                  <a:latin typeface="Times New Roman" panose="02020603050405020304" pitchFamily="18" charset="0"/>
                  <a:ea typeface="黑体" panose="02010600030101010101" pitchFamily="49" charset="-122"/>
                  <a:sym typeface="+mn-ea"/>
                </a:rPr>
                <a:t>+</a:t>
              </a:r>
              <a:r>
                <a:rPr lang="en-US" altLang="zh-CN" sz="2000" b="1">
                  <a:solidFill>
                    <a:srgbClr val="0000FF"/>
                  </a:solidFill>
                  <a:latin typeface="Times New Roman" panose="02020603050405020304" pitchFamily="18" charset="0"/>
                  <a:ea typeface="黑体" panose="02010600030101010101" pitchFamily="49" charset="-122"/>
                  <a:sym typeface="+mn-ea"/>
                </a:rPr>
                <a:t>5</a:t>
              </a:r>
              <a:r>
                <a:rPr lang="zh-CN" altLang="en-US" sz="2000" b="1">
                  <a:solidFill>
                    <a:srgbClr val="FF0000"/>
                  </a:solidFill>
                  <a:latin typeface="Times New Roman" panose="02020603050405020304" pitchFamily="18" charset="0"/>
                  <a:ea typeface="黑体" panose="02010600030101010101" pitchFamily="49" charset="-122"/>
                  <a:sym typeface="+mn-ea"/>
                </a:rPr>
                <a:t>方程</a:t>
              </a:r>
              <a:r>
                <a:rPr lang="en-US" altLang="zh-CN" sz="2000" b="1">
                  <a:solidFill>
                    <a:srgbClr val="FF0000"/>
                  </a:solidFill>
                  <a:latin typeface="Times New Roman" panose="02020603050405020304" pitchFamily="18" charset="0"/>
                  <a:ea typeface="黑体" panose="02010600030101010101" pitchFamily="49" charset="-122"/>
                  <a:sym typeface="+mn-ea"/>
                </a:rPr>
                <a:t>+</a:t>
              </a:r>
              <a:r>
                <a:rPr lang="en-US" altLang="zh-CN" sz="2000" b="1">
                  <a:solidFill>
                    <a:srgbClr val="0000FF"/>
                  </a:solidFill>
                  <a:latin typeface="Times New Roman" panose="02020603050405020304" pitchFamily="18" charset="0"/>
                  <a:ea typeface="黑体" panose="02010600030101010101" pitchFamily="49" charset="-122"/>
                  <a:sym typeface="+mn-ea"/>
                </a:rPr>
                <a:t>5</a:t>
              </a:r>
              <a:r>
                <a:rPr lang="zh-CN" altLang="en-US" sz="2000" b="1">
                  <a:solidFill>
                    <a:srgbClr val="FF0000"/>
                  </a:solidFill>
                  <a:latin typeface="Times New Roman" panose="02020603050405020304" pitchFamily="18" charset="0"/>
                  <a:ea typeface="黑体" panose="02010600030101010101" pitchFamily="49" charset="-122"/>
                  <a:sym typeface="+mn-ea"/>
                </a:rPr>
                <a:t>注意</a:t>
              </a:r>
              <a:endParaRPr lang="zh-CN" altLang="en-US" sz="2000" b="1">
                <a:solidFill>
                  <a:srgbClr val="FF0000"/>
                </a:solidFill>
                <a:latin typeface="Times New Roman" panose="02020603050405020304" pitchFamily="18" charset="0"/>
                <a:ea typeface="黑体" panose="02010600030101010101" pitchFamily="49" charset="-122"/>
              </a:endParaRPr>
            </a:p>
          </p:txBody>
        </p:sp>
        <p:pic>
          <p:nvPicPr>
            <p:cNvPr id="567300" name="图片 567299" descr="E:/李小芬/课件/2018 课件/2018  二轮/课件/三维A版化学/PPT可自主编辑课件/18SWAH1-9.TIF"/>
            <p:cNvPicPr>
              <a:picLocks noChangeAspect="1"/>
            </p:cNvPicPr>
            <p:nvPr/>
          </p:nvPicPr>
          <p:blipFill>
            <a:blip r:embed="rId9"/>
            <a:stretch>
              <a:fillRect/>
            </a:stretch>
          </p:blipFill>
          <p:spPr>
            <a:xfrm>
              <a:off x="801" y="4941"/>
              <a:ext cx="1941" cy="881"/>
            </a:xfrm>
            <a:prstGeom prst="rect">
              <a:avLst/>
            </a:prstGeom>
            <a:noFill/>
            <a:ln w="9525">
              <a:solidFill>
                <a:srgbClr val="FF0000"/>
              </a:solidFill>
            </a:ln>
          </p:spPr>
        </p:pic>
        <p:sp>
          <p:nvSpPr>
            <p:cNvPr id="14" name="文本框 13"/>
            <p:cNvSpPr txBox="1"/>
            <p:nvPr/>
          </p:nvSpPr>
          <p:spPr>
            <a:xfrm>
              <a:off x="2654" y="3005"/>
              <a:ext cx="6326" cy="628"/>
            </a:xfrm>
            <a:prstGeom prst="rect">
              <a:avLst/>
            </a:prstGeom>
            <a:noFill/>
            <a:ln w="9525">
              <a:noFill/>
            </a:ln>
          </p:spPr>
          <p:txBody>
            <a:bodyPr wrap="square">
              <a:spAutoFit/>
            </a:bodyPr>
            <a:lstStyle/>
            <a:p>
              <a:pPr fontAlgn="base">
                <a:spcBef>
                  <a:spcPct val="0"/>
                </a:spcBef>
                <a:spcAft>
                  <a:spcPct val="0"/>
                </a:spcAft>
              </a:pPr>
              <a:r>
                <a:rPr lang="en-US" sz="2000" b="1">
                  <a:solidFill>
                    <a:srgbClr val="000000"/>
                  </a:solidFill>
                  <a:latin typeface="Times New Roman" panose="02020603050405020304" pitchFamily="18" charset="0"/>
                  <a:ea typeface="黑体" panose="02010600030101010101" pitchFamily="49" charset="-122"/>
                </a:rPr>
                <a:t>(3)</a:t>
              </a:r>
              <a:r>
                <a:rPr lang="zh-CN" altLang="en-US" sz="2000" b="1">
                  <a:solidFill>
                    <a:srgbClr val="FF0000"/>
                  </a:solidFill>
                  <a:latin typeface="Times New Roman" panose="02020603050405020304" pitchFamily="18" charset="0"/>
                  <a:ea typeface="黑体" panose="02010600030101010101" pitchFamily="49" charset="-122"/>
                </a:rPr>
                <a:t>铝</a:t>
              </a:r>
              <a:r>
                <a:rPr lang="zh-CN" altLang="en-US" sz="2000" b="1">
                  <a:solidFill>
                    <a:srgbClr val="000000"/>
                  </a:solidFill>
                  <a:latin typeface="Times New Roman" panose="02020603050405020304" pitchFamily="18" charset="0"/>
                  <a:ea typeface="黑体" panose="02010600030101010101" pitchFamily="49" charset="-122"/>
                </a:rPr>
                <a:t>线</a:t>
              </a:r>
              <a:r>
                <a:rPr lang="en-US" altLang="zh-CN" sz="2000" b="1">
                  <a:solidFill>
                    <a:srgbClr val="FF0000"/>
                  </a:solidFill>
                  <a:latin typeface="Times New Roman" panose="02020603050405020304" pitchFamily="18" charset="0"/>
                  <a:ea typeface="黑体" panose="02010600030101010101" pitchFamily="49" charset="-122"/>
                </a:rPr>
                <a:t>——</a:t>
              </a:r>
              <a:r>
                <a:rPr lang="en-US" altLang="zh-CN" sz="2000" b="1">
                  <a:solidFill>
                    <a:srgbClr val="0000FF"/>
                  </a:solidFill>
                  <a:latin typeface="Times New Roman" panose="02020603050405020304" pitchFamily="18" charset="0"/>
                  <a:ea typeface="黑体" panose="02010600030101010101" pitchFamily="49" charset="-122"/>
                  <a:sym typeface="+mn-ea"/>
                </a:rPr>
                <a:t>5</a:t>
              </a:r>
              <a:r>
                <a:rPr lang="zh-CN" altLang="en-US" sz="2000" b="1">
                  <a:solidFill>
                    <a:srgbClr val="FF0000"/>
                  </a:solidFill>
                  <a:latin typeface="Times New Roman" panose="02020603050405020304" pitchFamily="18" charset="0"/>
                  <a:ea typeface="黑体" panose="02010600030101010101" pitchFamily="49" charset="-122"/>
                  <a:sym typeface="+mn-ea"/>
                </a:rPr>
                <a:t>节点</a:t>
              </a:r>
              <a:r>
                <a:rPr lang="en-US" altLang="zh-CN" sz="2000" b="1">
                  <a:solidFill>
                    <a:srgbClr val="FF0000"/>
                  </a:solidFill>
                  <a:latin typeface="Times New Roman" panose="02020603050405020304" pitchFamily="18" charset="0"/>
                  <a:ea typeface="黑体" panose="02010600030101010101" pitchFamily="49" charset="-122"/>
                  <a:sym typeface="+mn-ea"/>
                </a:rPr>
                <a:t>+</a:t>
              </a:r>
              <a:r>
                <a:rPr lang="en-US" altLang="zh-CN" sz="2000" b="1">
                  <a:solidFill>
                    <a:srgbClr val="0000FF"/>
                  </a:solidFill>
                  <a:latin typeface="Times New Roman" panose="02020603050405020304" pitchFamily="18" charset="0"/>
                  <a:ea typeface="黑体" panose="02010600030101010101" pitchFamily="49" charset="-122"/>
                  <a:sym typeface="+mn-ea"/>
                </a:rPr>
                <a:t>5</a:t>
              </a:r>
              <a:r>
                <a:rPr lang="zh-CN" altLang="en-US" sz="2000" b="1">
                  <a:solidFill>
                    <a:srgbClr val="FF0000"/>
                  </a:solidFill>
                  <a:latin typeface="Times New Roman" panose="02020603050405020304" pitchFamily="18" charset="0"/>
                  <a:ea typeface="黑体" panose="02010600030101010101" pitchFamily="49" charset="-122"/>
                  <a:sym typeface="+mn-ea"/>
                </a:rPr>
                <a:t>方程</a:t>
              </a:r>
              <a:r>
                <a:rPr lang="en-US" altLang="zh-CN" sz="2000" b="1">
                  <a:solidFill>
                    <a:srgbClr val="FF0000"/>
                  </a:solidFill>
                  <a:latin typeface="Times New Roman" panose="02020603050405020304" pitchFamily="18" charset="0"/>
                  <a:ea typeface="黑体" panose="02010600030101010101" pitchFamily="49" charset="-122"/>
                  <a:sym typeface="+mn-ea"/>
                </a:rPr>
                <a:t>+</a:t>
              </a:r>
              <a:r>
                <a:rPr lang="en-US" altLang="zh-CN" sz="2000" b="1">
                  <a:solidFill>
                    <a:srgbClr val="0000FF"/>
                  </a:solidFill>
                  <a:latin typeface="Times New Roman" panose="02020603050405020304" pitchFamily="18" charset="0"/>
                  <a:ea typeface="黑体" panose="02010600030101010101" pitchFamily="49" charset="-122"/>
                  <a:sym typeface="+mn-ea"/>
                </a:rPr>
                <a:t>5</a:t>
              </a:r>
              <a:r>
                <a:rPr lang="zh-CN" altLang="en-US" sz="2000" b="1">
                  <a:solidFill>
                    <a:srgbClr val="FF0000"/>
                  </a:solidFill>
                  <a:latin typeface="Times New Roman" panose="02020603050405020304" pitchFamily="18" charset="0"/>
                  <a:ea typeface="黑体" panose="02010600030101010101" pitchFamily="49" charset="-122"/>
                  <a:sym typeface="+mn-ea"/>
                </a:rPr>
                <a:t>注意</a:t>
              </a:r>
              <a:endParaRPr lang="zh-CN" altLang="en-US" sz="2000" b="1">
                <a:solidFill>
                  <a:srgbClr val="FF0000"/>
                </a:solidFill>
                <a:latin typeface="Times New Roman" panose="02020603050405020304" pitchFamily="18" charset="0"/>
                <a:ea typeface="黑体" panose="02010600030101010101" pitchFamily="49" charset="-122"/>
              </a:endParaRPr>
            </a:p>
          </p:txBody>
        </p:sp>
      </p:grpSp>
      <p:grpSp>
        <p:nvGrpSpPr>
          <p:cNvPr id="6" name="组合 21"/>
          <p:cNvGrpSpPr/>
          <p:nvPr/>
        </p:nvGrpSpPr>
        <p:grpSpPr>
          <a:xfrm>
            <a:off x="7824047" y="1196978"/>
            <a:ext cx="3937000" cy="5400675"/>
            <a:chOff x="9241" y="1885"/>
            <a:chExt cx="4650" cy="8505"/>
          </a:xfrm>
        </p:grpSpPr>
        <p:sp>
          <p:nvSpPr>
            <p:cNvPr id="18" name="矩形 17"/>
            <p:cNvSpPr/>
            <p:nvPr/>
          </p:nvSpPr>
          <p:spPr>
            <a:xfrm>
              <a:off x="9241" y="1885"/>
              <a:ext cx="4650" cy="8505"/>
            </a:xfrm>
            <a:prstGeom prst="rect">
              <a:avLst/>
            </a:prstGeom>
            <a:solidFill>
              <a:schemeClr val="accent3">
                <a:lumMod val="95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b="1">
                <a:solidFill>
                  <a:srgbClr val="FFFFFF"/>
                </a:solidFill>
              </a:endParaRPr>
            </a:p>
          </p:txBody>
        </p:sp>
        <p:sp>
          <p:nvSpPr>
            <p:cNvPr id="15" name="文本框 14"/>
            <p:cNvSpPr txBox="1"/>
            <p:nvPr/>
          </p:nvSpPr>
          <p:spPr>
            <a:xfrm>
              <a:off x="9630" y="1885"/>
              <a:ext cx="3112" cy="628"/>
            </a:xfrm>
            <a:prstGeom prst="rect">
              <a:avLst/>
            </a:prstGeom>
            <a:noFill/>
            <a:ln w="9525">
              <a:noFill/>
            </a:ln>
          </p:spPr>
          <p:txBody>
            <a:bodyPr wrap="square">
              <a:spAutoFit/>
            </a:bodyPr>
            <a:lstStyle/>
            <a:p>
              <a:pPr fontAlgn="base">
                <a:spcBef>
                  <a:spcPct val="0"/>
                </a:spcBef>
                <a:spcAft>
                  <a:spcPct val="0"/>
                </a:spcAft>
              </a:pPr>
              <a:r>
                <a:rPr lang="en-US" sz="2000" b="1">
                  <a:solidFill>
                    <a:srgbClr val="000000"/>
                  </a:solidFill>
                  <a:latin typeface="Times New Roman" panose="02020603050405020304" pitchFamily="18" charset="0"/>
                  <a:ea typeface="黑体" panose="02010600030101010101" pitchFamily="49" charset="-122"/>
                </a:rPr>
                <a:t>(9)</a:t>
              </a:r>
              <a:r>
                <a:rPr lang="zh-CN" altLang="en-US" sz="2000" b="1">
                  <a:solidFill>
                    <a:srgbClr val="C00000"/>
                  </a:solidFill>
                  <a:latin typeface="黑体" panose="02010600030101010101" pitchFamily="49" charset="-122"/>
                  <a:ea typeface="黑体" panose="02010600030101010101" pitchFamily="49" charset="-122"/>
                  <a:sym typeface="+mn-ea"/>
                </a:rPr>
                <a:t>串珠转化线</a:t>
              </a:r>
              <a:endParaRPr lang="zh-CN" altLang="en-US" sz="2000" b="1">
                <a:solidFill>
                  <a:srgbClr val="FF0000"/>
                </a:solidFill>
                <a:latin typeface="Times New Roman" panose="02020603050405020304" pitchFamily="18" charset="0"/>
                <a:ea typeface="黑体" panose="02010600030101010101" pitchFamily="49" charset="-122"/>
              </a:endParaRPr>
            </a:p>
          </p:txBody>
        </p:sp>
        <p:graphicFrame>
          <p:nvGraphicFramePr>
            <p:cNvPr id="375811" name="对象 375810"/>
            <p:cNvGraphicFramePr>
              <a:graphicFrameLocks noChangeAspect="1"/>
            </p:cNvGraphicFramePr>
            <p:nvPr/>
          </p:nvGraphicFramePr>
          <p:xfrm>
            <a:off x="9716" y="2626"/>
            <a:ext cx="3807" cy="2365"/>
          </p:xfrm>
          <a:graphic>
            <a:graphicData uri="http://schemas.openxmlformats.org/presentationml/2006/ole">
              <mc:AlternateContent xmlns:mc="http://schemas.openxmlformats.org/markup-compatibility/2006">
                <mc:Choice xmlns:v="urn:schemas-microsoft-com:vml" Requires="v">
                  <p:oleObj spid="_x0000_s1041" name="" r:id="rId10" imgW="7496175" imgH="4581525" progId="">
                    <p:embed/>
                  </p:oleObj>
                </mc:Choice>
                <mc:Fallback>
                  <p:oleObj name="" r:id="rId10" imgW="7496175" imgH="4581525" progId="">
                    <p:embed/>
                    <p:pic>
                      <p:nvPicPr>
                        <p:cNvPr id="0" name="OLE substitute image"/>
                        <p:cNvPicPr/>
                        <p:nvPr/>
                      </p:nvPicPr>
                      <p:blipFill>
                        <a:blip r:embed="rId11"/>
                        <a:stretch>
                          <a:fillRect/>
                        </a:stretch>
                      </p:blipFill>
                      <p:spPr>
                        <a:xfrm>
                          <a:off x="9716" y="2626"/>
                          <a:ext cx="3807" cy="2365"/>
                        </a:xfrm>
                        <a:prstGeom prst="rect">
                          <a:avLst/>
                        </a:prstGeom>
                        <a:noFill/>
                        <a:ln w="3175" cap="flat" cmpd="sng">
                          <a:solidFill>
                            <a:srgbClr val="FF0000"/>
                          </a:solidFill>
                          <a:prstDash val="solid"/>
                          <a:miter/>
                          <a:headEnd type="none" w="med" len="med"/>
                          <a:tailEnd type="none" w="med" len="med"/>
                        </a:ln>
                      </p:spPr>
                    </p:pic>
                  </p:oleObj>
                </mc:Fallback>
              </mc:AlternateContent>
            </a:graphicData>
          </a:graphic>
        </p:graphicFrame>
        <p:grpSp>
          <p:nvGrpSpPr>
            <p:cNvPr id="7" name="组合 18"/>
            <p:cNvGrpSpPr/>
            <p:nvPr/>
          </p:nvGrpSpPr>
          <p:grpSpPr>
            <a:xfrm>
              <a:off x="9716" y="5091"/>
              <a:ext cx="3807" cy="2868"/>
              <a:chOff x="7111" y="3586"/>
              <a:chExt cx="6325" cy="4910"/>
            </a:xfrm>
          </p:grpSpPr>
          <p:sp>
            <p:nvSpPr>
              <p:cNvPr id="20" name="圆角矩形 19"/>
              <p:cNvSpPr/>
              <p:nvPr/>
            </p:nvSpPr>
            <p:spPr>
              <a:xfrm>
                <a:off x="7200" y="3586"/>
                <a:ext cx="6236" cy="4876"/>
              </a:xfrm>
              <a:prstGeom prst="roundRect">
                <a:avLst/>
              </a:prstGeom>
              <a:solidFill>
                <a:schemeClr val="accent3">
                  <a:lumMod val="95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b="1">
                  <a:solidFill>
                    <a:srgbClr val="FFFFFF"/>
                  </a:solidFill>
                </a:endParaRPr>
              </a:p>
            </p:txBody>
          </p:sp>
          <p:grpSp>
            <p:nvGrpSpPr>
              <p:cNvPr id="17" name="组合 20"/>
              <p:cNvGrpSpPr/>
              <p:nvPr/>
            </p:nvGrpSpPr>
            <p:grpSpPr>
              <a:xfrm>
                <a:off x="7111" y="3886"/>
                <a:ext cx="6325" cy="4610"/>
                <a:chOff x="-187" y="571"/>
                <a:chExt cx="14325" cy="10224"/>
              </a:xfrm>
            </p:grpSpPr>
            <p:graphicFrame>
              <p:nvGraphicFramePr>
                <p:cNvPr id="582660" name="对象 582659"/>
                <p:cNvGraphicFramePr>
                  <a:graphicFrameLocks noChangeAspect="1"/>
                </p:cNvGraphicFramePr>
                <p:nvPr/>
              </p:nvGraphicFramePr>
              <p:xfrm>
                <a:off x="-77" y="571"/>
                <a:ext cx="12972" cy="948"/>
              </p:xfrm>
              <a:graphic>
                <a:graphicData uri="http://schemas.openxmlformats.org/presentationml/2006/ole">
                  <mc:AlternateContent xmlns:mc="http://schemas.openxmlformats.org/markup-compatibility/2006">
                    <mc:Choice xmlns:v="urn:schemas-microsoft-com:vml" Requires="v">
                      <p:oleObj spid="_x0000_s1042" name="" r:id="rId12" imgW="8248650" imgH="609600" progId="">
                        <p:embed/>
                      </p:oleObj>
                    </mc:Choice>
                    <mc:Fallback>
                      <p:oleObj name="" r:id="rId12" imgW="8248650" imgH="609600" progId="">
                        <p:embed/>
                        <p:pic>
                          <p:nvPicPr>
                            <p:cNvPr id="0" name="OLE substitute image"/>
                            <p:cNvPicPr/>
                            <p:nvPr/>
                          </p:nvPicPr>
                          <p:blipFill>
                            <a:blip r:embed="rId13"/>
                            <a:stretch>
                              <a:fillRect/>
                            </a:stretch>
                          </p:blipFill>
                          <p:spPr>
                            <a:xfrm>
                              <a:off x="-77" y="571"/>
                              <a:ext cx="12972" cy="948"/>
                            </a:xfrm>
                            <a:prstGeom prst="rect">
                              <a:avLst/>
                            </a:prstGeom>
                            <a:noFill/>
                            <a:ln w="9525">
                              <a:noFill/>
                            </a:ln>
                          </p:spPr>
                        </p:pic>
                      </p:oleObj>
                    </mc:Fallback>
                  </mc:AlternateContent>
                </a:graphicData>
              </a:graphic>
            </p:graphicFrame>
            <p:graphicFrame>
              <p:nvGraphicFramePr>
                <p:cNvPr id="582661" name="对象 582660"/>
                <p:cNvGraphicFramePr>
                  <a:graphicFrameLocks noChangeAspect="1"/>
                </p:cNvGraphicFramePr>
                <p:nvPr/>
              </p:nvGraphicFramePr>
              <p:xfrm>
                <a:off x="-170" y="1058"/>
                <a:ext cx="12935" cy="4115"/>
              </p:xfrm>
              <a:graphic>
                <a:graphicData uri="http://schemas.openxmlformats.org/presentationml/2006/ole">
                  <mc:AlternateContent xmlns:mc="http://schemas.openxmlformats.org/markup-compatibility/2006">
                    <mc:Choice xmlns:v="urn:schemas-microsoft-com:vml" Requires="v">
                      <p:oleObj spid="_x0000_s1043" name="" r:id="rId14" imgW="8211185" imgH="2627630" progId="">
                        <p:embed/>
                      </p:oleObj>
                    </mc:Choice>
                    <mc:Fallback>
                      <p:oleObj name="" r:id="rId14" imgW="8211185" imgH="2627630" progId="">
                        <p:embed/>
                        <p:pic>
                          <p:nvPicPr>
                            <p:cNvPr id="0" name="OLE substitute image"/>
                            <p:cNvPicPr/>
                            <p:nvPr/>
                          </p:nvPicPr>
                          <p:blipFill>
                            <a:blip r:embed="rId15"/>
                            <a:stretch>
                              <a:fillRect/>
                            </a:stretch>
                          </p:blipFill>
                          <p:spPr>
                            <a:xfrm>
                              <a:off x="-170" y="1058"/>
                              <a:ext cx="12935" cy="4115"/>
                            </a:xfrm>
                            <a:prstGeom prst="rect">
                              <a:avLst/>
                            </a:prstGeom>
                            <a:noFill/>
                            <a:ln w="9525">
                              <a:noFill/>
                            </a:ln>
                          </p:spPr>
                        </p:pic>
                      </p:oleObj>
                    </mc:Fallback>
                  </mc:AlternateContent>
                </a:graphicData>
              </a:graphic>
            </p:graphicFrame>
            <p:graphicFrame>
              <p:nvGraphicFramePr>
                <p:cNvPr id="582662" name="对象 582661"/>
                <p:cNvGraphicFramePr>
                  <a:graphicFrameLocks noChangeAspect="1"/>
                </p:cNvGraphicFramePr>
                <p:nvPr/>
              </p:nvGraphicFramePr>
              <p:xfrm>
                <a:off x="-187" y="4729"/>
                <a:ext cx="14325" cy="3512"/>
              </p:xfrm>
              <a:graphic>
                <a:graphicData uri="http://schemas.openxmlformats.org/presentationml/2006/ole">
                  <mc:AlternateContent xmlns:mc="http://schemas.openxmlformats.org/markup-compatibility/2006">
                    <mc:Choice xmlns:v="urn:schemas-microsoft-com:vml" Requires="v">
                      <p:oleObj spid="_x0000_s1044" name="" r:id="rId16" imgW="9096375" imgH="2238375" progId="">
                        <p:embed/>
                      </p:oleObj>
                    </mc:Choice>
                    <mc:Fallback>
                      <p:oleObj name="" r:id="rId16" imgW="9096375" imgH="2238375" progId="">
                        <p:embed/>
                        <p:pic>
                          <p:nvPicPr>
                            <p:cNvPr id="0" name="OLE substitute image"/>
                            <p:cNvPicPr/>
                            <p:nvPr/>
                          </p:nvPicPr>
                          <p:blipFill>
                            <a:blip r:embed="rId17"/>
                            <a:stretch>
                              <a:fillRect/>
                            </a:stretch>
                          </p:blipFill>
                          <p:spPr>
                            <a:xfrm>
                              <a:off x="-187" y="4729"/>
                              <a:ext cx="14325" cy="3512"/>
                            </a:xfrm>
                            <a:prstGeom prst="rect">
                              <a:avLst/>
                            </a:prstGeom>
                            <a:noFill/>
                            <a:ln w="9525">
                              <a:noFill/>
                            </a:ln>
                          </p:spPr>
                        </p:pic>
                      </p:oleObj>
                    </mc:Fallback>
                  </mc:AlternateContent>
                </a:graphicData>
              </a:graphic>
            </p:graphicFrame>
            <p:graphicFrame>
              <p:nvGraphicFramePr>
                <p:cNvPr id="582663" name="对象 582662"/>
                <p:cNvGraphicFramePr>
                  <a:graphicFrameLocks noChangeAspect="1"/>
                </p:cNvGraphicFramePr>
                <p:nvPr/>
              </p:nvGraphicFramePr>
              <p:xfrm>
                <a:off x="-82" y="8241"/>
                <a:ext cx="11463" cy="2554"/>
              </p:xfrm>
              <a:graphic>
                <a:graphicData uri="http://schemas.openxmlformats.org/presentationml/2006/ole">
                  <mc:AlternateContent xmlns:mc="http://schemas.openxmlformats.org/markup-compatibility/2006">
                    <mc:Choice xmlns:v="urn:schemas-microsoft-com:vml" Requires="v">
                      <p:oleObj spid="_x0000_s1045" name="" r:id="rId18" imgW="6353175" imgH="1562100" progId="">
                        <p:embed/>
                      </p:oleObj>
                    </mc:Choice>
                    <mc:Fallback>
                      <p:oleObj name="" r:id="rId18" imgW="6353175" imgH="1562100" progId="">
                        <p:embed/>
                        <p:pic>
                          <p:nvPicPr>
                            <p:cNvPr id="0" name="OLE substitute image"/>
                            <p:cNvPicPr/>
                            <p:nvPr/>
                          </p:nvPicPr>
                          <p:blipFill>
                            <a:blip r:embed="rId19"/>
                            <a:stretch>
                              <a:fillRect/>
                            </a:stretch>
                          </p:blipFill>
                          <p:spPr>
                            <a:xfrm>
                              <a:off x="-82" y="8241"/>
                              <a:ext cx="11463" cy="2554"/>
                            </a:xfrm>
                            <a:prstGeom prst="rect">
                              <a:avLst/>
                            </a:prstGeom>
                            <a:noFill/>
                            <a:ln w="9525">
                              <a:noFill/>
                            </a:ln>
                          </p:spPr>
                        </p:pic>
                      </p:oleObj>
                    </mc:Fallback>
                  </mc:AlternateContent>
                </a:graphicData>
              </a:graphic>
            </p:graphicFrame>
          </p:grpSp>
        </p:grpSp>
        <p:pic>
          <p:nvPicPr>
            <p:cNvPr id="584709" name="图片 584708" descr="E:/李小芬/课件/2018 课件/2018  二轮/课件/三维A版化学/PPT可自主编辑课件/18SWAH1-10.TIF"/>
            <p:cNvPicPr>
              <a:picLocks noChangeAspect="1"/>
            </p:cNvPicPr>
            <p:nvPr/>
          </p:nvPicPr>
          <p:blipFill>
            <a:blip r:embed="rId20"/>
            <a:srcRect t="1144"/>
            <a:stretch>
              <a:fillRect/>
            </a:stretch>
          </p:blipFill>
          <p:spPr>
            <a:xfrm>
              <a:off x="9769" y="8156"/>
              <a:ext cx="3754" cy="2057"/>
            </a:xfrm>
            <a:prstGeom prst="rect">
              <a:avLst/>
            </a:prstGeom>
            <a:noFill/>
            <a:ln w="9525">
              <a:solidFill>
                <a:srgbClr val="FF0000"/>
              </a:solidFill>
            </a:ln>
          </p:spPr>
        </p:pic>
      </p:grpSp>
    </p:spTree>
  </p:cSld>
  <p:clrMapOvr>
    <a:masterClrMapping/>
  </p:clrMapOvr>
  <p:transition>
    <p:circle/>
  </p:transition>
</p:sld>
</file>

<file path=ppt/slides/slide8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
            <a:lum/>
          </a:blip>
          <a:stretch>
            <a:fillRect/>
          </a:stretch>
        </a:blipFill>
        <a:effectLst/>
      </p:bgPr>
    </p:bg>
    <p:spTree>
      <p:nvGrpSpPr>
        <p:cNvPr id="1" name=""/>
        <p:cNvGrpSpPr/>
        <p:nvPr/>
      </p:nvGrpSpPr>
      <p:grpSpPr>
        <a:xfrm>
          <a:off x="0" y="0"/>
          <a:ext cx="0" cy="0"/>
          <a:chOff x="0" y="0"/>
          <a:chExt cx="0" cy="0"/>
        </a:xfrm>
      </p:grpSpPr>
      <p:sp>
        <p:nvSpPr>
          <p:cNvPr id="16" name="矩形 7"/>
          <p:cNvSpPr/>
          <p:nvPr/>
        </p:nvSpPr>
        <p:spPr>
          <a:xfrm>
            <a:off x="144780" y="810895"/>
            <a:ext cx="11777133" cy="76200"/>
          </a:xfrm>
          <a:prstGeom prst="rect">
            <a:avLst/>
          </a:prstGeom>
          <a:gradFill rotWithShape="0">
            <a:gsLst>
              <a:gs pos="0">
                <a:srgbClr val="CC0066"/>
              </a:gs>
              <a:gs pos="100000">
                <a:srgbClr val="FF66CC">
                  <a:alpha val="40999"/>
                </a:srgbClr>
              </a:gs>
            </a:gsLst>
            <a:lin ang="0" scaled="1"/>
          </a:gradFill>
          <a:ln w="9525">
            <a:noFill/>
          </a:ln>
        </p:spPr>
        <p:txBody>
          <a:bodyPr lIns="118745" tIns="60960" rIns="118745" bIns="60960" anchor="ctr"/>
          <a:lstStyle/>
          <a:p>
            <a:pPr eaLnBrk="0" fontAlgn="base" hangingPunct="0">
              <a:spcBef>
                <a:spcPct val="0"/>
              </a:spcBef>
              <a:spcAft>
                <a:spcPct val="0"/>
              </a:spcAft>
            </a:pPr>
            <a:r>
              <a:rPr lang="en-US" altLang="zh-CN" sz="2800" b="1">
                <a:solidFill>
                  <a:srgbClr val="FFFFFF"/>
                </a:solidFill>
                <a:latin typeface="宋体" panose="02010600030101010101" pitchFamily="2" charset="-122"/>
                <a:sym typeface="宋体" panose="02010600030101010101" pitchFamily="2" charset="-122"/>
              </a:rPr>
              <a:t>`</a:t>
            </a:r>
            <a:endParaRPr lang="en-US" altLang="zh-CN" sz="2800" b="1">
              <a:solidFill>
                <a:srgbClr val="FFFFFF"/>
              </a:solidFill>
              <a:latin typeface="宋体" panose="02010600030101010101" pitchFamily="2" charset="-122"/>
              <a:sym typeface="宋体" panose="02010600030101010101" pitchFamily="2" charset="-122"/>
            </a:endParaRPr>
          </a:p>
        </p:txBody>
      </p:sp>
      <p:sp>
        <p:nvSpPr>
          <p:cNvPr id="17" name="矩形 16"/>
          <p:cNvSpPr/>
          <p:nvPr/>
        </p:nvSpPr>
        <p:spPr>
          <a:xfrm>
            <a:off x="274322" y="262255"/>
            <a:ext cx="10447020" cy="521970"/>
          </a:xfrm>
          <a:prstGeom prst="rect">
            <a:avLst/>
          </a:prstGeom>
        </p:spPr>
        <p:txBody>
          <a:bodyPr wrap="square">
            <a:spAutoFit/>
          </a:bodyPr>
          <a:lstStyle/>
          <a:p>
            <a:pPr fontAlgn="base">
              <a:spcBef>
                <a:spcPct val="10000"/>
              </a:spcBef>
              <a:spcAft>
                <a:spcPct val="0"/>
              </a:spcAft>
            </a:pPr>
            <a:r>
              <a:rPr lang="zh-CN" altLang="en-US" sz="2800" b="1" smtClean="0">
                <a:solidFill>
                  <a:srgbClr val="000000"/>
                </a:solidFill>
                <a:latin typeface="黑体" panose="02010600030101010101" pitchFamily="49" charset="-122"/>
                <a:ea typeface="黑体" panose="02010600030101010101" pitchFamily="49" charset="-122"/>
              </a:rPr>
              <a:t>要点</a:t>
            </a:r>
            <a:r>
              <a:rPr lang="en-US" altLang="zh-CN" sz="2800" b="1" smtClean="0">
                <a:solidFill>
                  <a:srgbClr val="000000"/>
                </a:solidFill>
                <a:latin typeface="黑体" panose="02010600030101010101" pitchFamily="49" charset="-122"/>
                <a:ea typeface="黑体" panose="02010600030101010101" pitchFamily="49" charset="-122"/>
              </a:rPr>
              <a:t>4</a:t>
            </a:r>
            <a:r>
              <a:rPr lang="zh-CN" altLang="en-US" sz="2800" b="1" smtClean="0">
                <a:solidFill>
                  <a:srgbClr val="000000"/>
                </a:solidFill>
                <a:latin typeface="黑体" panose="02010600030101010101" pitchFamily="49" charset="-122"/>
                <a:ea typeface="黑体" panose="02010600030101010101" pitchFamily="49" charset="-122"/>
              </a:rPr>
              <a:t>：</a:t>
            </a:r>
            <a:r>
              <a:rPr lang="zh-CN" altLang="en-US" sz="2800" b="1" smtClean="0">
                <a:solidFill>
                  <a:srgbClr val="FF0000"/>
                </a:solidFill>
                <a:latin typeface="黑体" panose="02010600030101010101" pitchFamily="49" charset="-122"/>
                <a:ea typeface="黑体" panose="02010600030101010101" pitchFamily="49" charset="-122"/>
                <a:sym typeface="+mn-ea"/>
              </a:rPr>
              <a:t>高考落点</a:t>
            </a:r>
            <a:r>
              <a:rPr lang="en-US" altLang="zh-CN" sz="2800" b="1" smtClean="0">
                <a:solidFill>
                  <a:srgbClr val="000000"/>
                </a:solidFill>
                <a:latin typeface="黑体" panose="02010600030101010101" pitchFamily="49" charset="-122"/>
                <a:ea typeface="黑体" panose="02010600030101010101" pitchFamily="49" charset="-122"/>
              </a:rPr>
              <a:t>——</a:t>
            </a:r>
            <a:r>
              <a:rPr lang="zh-CN" altLang="en-US" sz="2000" b="1" smtClean="0">
                <a:solidFill>
                  <a:srgbClr val="0000FF"/>
                </a:solidFill>
                <a:latin typeface="黑体" panose="02010600030101010101" pitchFamily="49" charset="-122"/>
                <a:ea typeface="黑体" panose="02010600030101010101" pitchFamily="49" charset="-122"/>
                <a:sym typeface="+mn-ea"/>
              </a:rPr>
              <a:t>元素化合物：具有整体性！</a:t>
            </a:r>
            <a:endParaRPr lang="zh-CN" altLang="en-US" sz="2000" b="1" smtClean="0">
              <a:solidFill>
                <a:srgbClr val="0000FF"/>
              </a:solidFill>
              <a:latin typeface="黑体" panose="02010600030101010101" pitchFamily="49" charset="-122"/>
              <a:ea typeface="黑体" panose="02010600030101010101" pitchFamily="49" charset="-122"/>
              <a:sym typeface="+mn-ea"/>
            </a:endParaRPr>
          </a:p>
        </p:txBody>
      </p:sp>
      <p:sp>
        <p:nvSpPr>
          <p:cNvPr id="6" name="矩形 5"/>
          <p:cNvSpPr/>
          <p:nvPr/>
        </p:nvSpPr>
        <p:spPr>
          <a:xfrm>
            <a:off x="719668" y="1513279"/>
            <a:ext cx="10549467" cy="5165725"/>
          </a:xfrm>
          <a:prstGeom prst="rect">
            <a:avLst/>
          </a:prstGeom>
          <a:solidFill>
            <a:schemeClr val="accent3">
              <a:lumMod val="95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b="1">
              <a:solidFill>
                <a:srgbClr val="FFFFFF"/>
              </a:solidFill>
            </a:endParaRPr>
          </a:p>
        </p:txBody>
      </p:sp>
      <p:grpSp>
        <p:nvGrpSpPr>
          <p:cNvPr id="2" name="组合 6"/>
          <p:cNvGrpSpPr/>
          <p:nvPr/>
        </p:nvGrpSpPr>
        <p:grpSpPr>
          <a:xfrm>
            <a:off x="923715" y="1807281"/>
            <a:ext cx="10344573" cy="4541520"/>
            <a:chOff x="1016" y="949"/>
            <a:chExt cx="12200" cy="7152"/>
          </a:xfrm>
        </p:grpSpPr>
        <p:sp>
          <p:nvSpPr>
            <p:cNvPr id="8" name="文本框 99"/>
            <p:cNvSpPr txBox="1"/>
            <p:nvPr/>
          </p:nvSpPr>
          <p:spPr>
            <a:xfrm>
              <a:off x="1016" y="949"/>
              <a:ext cx="10551" cy="483"/>
            </a:xfrm>
            <a:prstGeom prst="rect">
              <a:avLst/>
            </a:prstGeom>
            <a:noFill/>
            <a:ln w="9525">
              <a:noFill/>
            </a:ln>
          </p:spPr>
          <p:txBody>
            <a:bodyPr wrap="square">
              <a:spAutoFit/>
            </a:bodyPr>
            <a:lstStyle/>
            <a:p>
              <a:pPr fontAlgn="base">
                <a:spcBef>
                  <a:spcPct val="0"/>
                </a:spcBef>
                <a:spcAft>
                  <a:spcPct val="0"/>
                </a:spcAft>
              </a:pPr>
              <a:r>
                <a:rPr lang="en-US" sz="1400" b="1">
                  <a:solidFill>
                    <a:srgbClr val="FF0000"/>
                  </a:solidFill>
                  <a:latin typeface="Times New Roman" panose="02020603050405020304" pitchFamily="18" charset="0"/>
                </a:rPr>
                <a:t>26.</a:t>
              </a:r>
              <a:r>
                <a:rPr lang="zh-CN" altLang="en-US" sz="1400" b="1">
                  <a:solidFill>
                    <a:srgbClr val="0000FF"/>
                  </a:solidFill>
                  <a:latin typeface="Times New Roman" panose="02020603050405020304" pitchFamily="18" charset="0"/>
                </a:rPr>
                <a:t>工艺流程：</a:t>
              </a:r>
              <a:r>
                <a:rPr lang="en-US" sz="1400" b="1">
                  <a:solidFill>
                    <a:srgbClr val="0000FF"/>
                  </a:solidFill>
                  <a:latin typeface="Times New Roman" panose="02020603050405020304" pitchFamily="18" charset="0"/>
                </a:rPr>
                <a:t>H</a:t>
              </a:r>
              <a:r>
                <a:rPr lang="en-US" sz="1400" b="1" baseline="-25000">
                  <a:solidFill>
                    <a:srgbClr val="0000FF"/>
                  </a:solidFill>
                  <a:latin typeface="Times New Roman" panose="02020603050405020304" pitchFamily="18" charset="0"/>
                </a:rPr>
                <a:t>3</a:t>
              </a:r>
              <a:r>
                <a:rPr lang="en-US" sz="1400" b="1">
                  <a:solidFill>
                    <a:srgbClr val="0000FF"/>
                  </a:solidFill>
                  <a:latin typeface="Times New Roman" panose="02020603050405020304" pitchFamily="18" charset="0"/>
                </a:rPr>
                <a:t>BO</a:t>
              </a:r>
              <a:r>
                <a:rPr lang="en-US" sz="1400" b="1" baseline="-25000">
                  <a:solidFill>
                    <a:srgbClr val="0000FF"/>
                  </a:solidFill>
                  <a:latin typeface="Times New Roman" panose="02020603050405020304" pitchFamily="18" charset="0"/>
                </a:rPr>
                <a:t>3</a:t>
              </a:r>
              <a:r>
                <a:rPr lang="zh-CN" altLang="en-US" sz="1400" b="1">
                  <a:solidFill>
                    <a:srgbClr val="0000FF"/>
                  </a:solidFill>
                  <a:latin typeface="Times New Roman" panose="02020603050405020304" pitchFamily="18" charset="0"/>
                </a:rPr>
                <a:t>、硼镁矿（含</a:t>
              </a:r>
              <a:r>
                <a:rPr lang="en-US" sz="1400" b="1">
                  <a:solidFill>
                    <a:srgbClr val="0000FF"/>
                  </a:solidFill>
                  <a:latin typeface="Times New Roman" panose="02020603050405020304" pitchFamily="18" charset="0"/>
                </a:rPr>
                <a:t>Mg</a:t>
              </a:r>
              <a:r>
                <a:rPr lang="en-US" sz="1400" b="1" baseline="-25000">
                  <a:solidFill>
                    <a:srgbClr val="0000FF"/>
                  </a:solidFill>
                  <a:latin typeface="Times New Roman" panose="02020603050405020304" pitchFamily="18" charset="0"/>
                </a:rPr>
                <a:t>2</a:t>
              </a:r>
              <a:r>
                <a:rPr lang="en-US" sz="1400" b="1">
                  <a:solidFill>
                    <a:srgbClr val="0000FF"/>
                  </a:solidFill>
                  <a:latin typeface="Times New Roman" panose="02020603050405020304" pitchFamily="18" charset="0"/>
                </a:rPr>
                <a:t>B</a:t>
              </a:r>
              <a:r>
                <a:rPr lang="en-US" sz="1400" b="1" baseline="-25000">
                  <a:solidFill>
                    <a:srgbClr val="0000FF"/>
                  </a:solidFill>
                  <a:latin typeface="Times New Roman" panose="02020603050405020304" pitchFamily="18" charset="0"/>
                </a:rPr>
                <a:t>2</a:t>
              </a:r>
              <a:r>
                <a:rPr lang="en-US" sz="1400" b="1">
                  <a:solidFill>
                    <a:srgbClr val="0000FF"/>
                  </a:solidFill>
                  <a:latin typeface="Times New Roman" panose="02020603050405020304" pitchFamily="18" charset="0"/>
                </a:rPr>
                <a:t>O</a:t>
              </a:r>
              <a:r>
                <a:rPr lang="en-US" sz="1400" b="1" baseline="-25000">
                  <a:solidFill>
                    <a:srgbClr val="0000FF"/>
                  </a:solidFill>
                  <a:latin typeface="Times New Roman" panose="02020603050405020304" pitchFamily="18" charset="0"/>
                </a:rPr>
                <a:t>5</a:t>
              </a:r>
              <a:r>
                <a:rPr lang="en-US" sz="1400" b="1">
                  <a:solidFill>
                    <a:srgbClr val="0000FF"/>
                  </a:solidFill>
                  <a:latin typeface="Times New Roman" panose="02020603050405020304" pitchFamily="18" charset="0"/>
                </a:rPr>
                <a:t>·H</a:t>
              </a:r>
              <a:r>
                <a:rPr lang="en-US" sz="1400" b="1" baseline="-25000">
                  <a:solidFill>
                    <a:srgbClr val="0000FF"/>
                  </a:solidFill>
                  <a:latin typeface="Times New Roman" panose="02020603050405020304" pitchFamily="18" charset="0"/>
                </a:rPr>
                <a:t>2</a:t>
              </a:r>
              <a:r>
                <a:rPr lang="en-US" sz="1400" b="1">
                  <a:solidFill>
                    <a:srgbClr val="0000FF"/>
                  </a:solidFill>
                  <a:latin typeface="Times New Roman" panose="02020603050405020304" pitchFamily="18" charset="0"/>
                </a:rPr>
                <a:t>O</a:t>
              </a:r>
              <a:r>
                <a:rPr lang="zh-CN" altLang="en-US" sz="1400" b="1">
                  <a:solidFill>
                    <a:srgbClr val="0000FF"/>
                  </a:solidFill>
                  <a:latin typeface="Times New Roman" panose="02020603050405020304" pitchFamily="18" charset="0"/>
                </a:rPr>
                <a:t>、</a:t>
              </a:r>
              <a:r>
                <a:rPr lang="en-US" sz="1400" b="1">
                  <a:solidFill>
                    <a:srgbClr val="0000FF"/>
                  </a:solidFill>
                  <a:latin typeface="Times New Roman" panose="02020603050405020304" pitchFamily="18" charset="0"/>
                </a:rPr>
                <a:t>SiO</a:t>
              </a:r>
              <a:r>
                <a:rPr lang="en-US" sz="1400" b="1" baseline="-25000">
                  <a:solidFill>
                    <a:srgbClr val="0000FF"/>
                  </a:solidFill>
                  <a:latin typeface="Times New Roman" panose="02020603050405020304" pitchFamily="18" charset="0"/>
                </a:rPr>
                <a:t>2</a:t>
              </a:r>
              <a:r>
                <a:rPr lang="zh-CN" altLang="en-US" sz="1400" b="1">
                  <a:solidFill>
                    <a:srgbClr val="0000FF"/>
                  </a:solidFill>
                  <a:latin typeface="Times New Roman" panose="02020603050405020304" pitchFamily="18" charset="0"/>
                </a:rPr>
                <a:t>、</a:t>
              </a:r>
              <a:r>
                <a:rPr lang="en-US" sz="1400" b="1">
                  <a:solidFill>
                    <a:srgbClr val="0000FF"/>
                  </a:solidFill>
                  <a:latin typeface="Times New Roman" panose="02020603050405020304" pitchFamily="18" charset="0"/>
                </a:rPr>
                <a:t>Fe</a:t>
              </a:r>
              <a:r>
                <a:rPr lang="en-US" sz="1400" b="1" baseline="-25000">
                  <a:solidFill>
                    <a:srgbClr val="0000FF"/>
                  </a:solidFill>
                  <a:latin typeface="Times New Roman" panose="02020603050405020304" pitchFamily="18" charset="0"/>
                </a:rPr>
                <a:t>2</a:t>
              </a:r>
              <a:r>
                <a:rPr lang="en-US" sz="1400" b="1">
                  <a:solidFill>
                    <a:srgbClr val="0000FF"/>
                  </a:solidFill>
                  <a:latin typeface="Times New Roman" panose="02020603050405020304" pitchFamily="18" charset="0"/>
                </a:rPr>
                <a:t>O</a:t>
              </a:r>
              <a:r>
                <a:rPr lang="en-US" sz="1400" b="1" baseline="-25000">
                  <a:solidFill>
                    <a:srgbClr val="0000FF"/>
                  </a:solidFill>
                  <a:latin typeface="Times New Roman" panose="02020603050405020304" pitchFamily="18" charset="0"/>
                </a:rPr>
                <a:t>3</a:t>
              </a:r>
              <a:r>
                <a:rPr lang="zh-CN" altLang="en-US" sz="1400" b="1">
                  <a:solidFill>
                    <a:srgbClr val="0000FF"/>
                  </a:solidFill>
                  <a:latin typeface="Times New Roman" panose="02020603050405020304" pitchFamily="18" charset="0"/>
                </a:rPr>
                <a:t>、</a:t>
              </a:r>
              <a:r>
                <a:rPr lang="en-US" sz="1400" b="1">
                  <a:solidFill>
                    <a:srgbClr val="0000FF"/>
                  </a:solidFill>
                  <a:latin typeface="Times New Roman" panose="02020603050405020304" pitchFamily="18" charset="0"/>
                </a:rPr>
                <a:t>Al</a:t>
              </a:r>
              <a:r>
                <a:rPr lang="en-US" sz="1400" b="1" baseline="-25000">
                  <a:solidFill>
                    <a:srgbClr val="0000FF"/>
                  </a:solidFill>
                  <a:latin typeface="Times New Roman" panose="02020603050405020304" pitchFamily="18" charset="0"/>
                </a:rPr>
                <a:t>2</a:t>
              </a:r>
              <a:r>
                <a:rPr lang="en-US" sz="1400" b="1">
                  <a:solidFill>
                    <a:srgbClr val="0000FF"/>
                  </a:solidFill>
                  <a:latin typeface="Times New Roman" panose="02020603050405020304" pitchFamily="18" charset="0"/>
                </a:rPr>
                <a:t>O</a:t>
              </a:r>
              <a:r>
                <a:rPr lang="en-US" sz="1400" b="1" baseline="-25000">
                  <a:solidFill>
                    <a:srgbClr val="0000FF"/>
                  </a:solidFill>
                  <a:latin typeface="Times New Roman" panose="02020603050405020304" pitchFamily="18" charset="0"/>
                </a:rPr>
                <a:t>3</a:t>
              </a:r>
              <a:r>
                <a:rPr lang="zh-CN" altLang="en-US" sz="1400" b="1">
                  <a:solidFill>
                    <a:srgbClr val="0000FF"/>
                  </a:solidFill>
                  <a:latin typeface="Times New Roman" panose="02020603050405020304" pitchFamily="18" charset="0"/>
                </a:rPr>
                <a:t>）、</a:t>
              </a:r>
              <a:r>
                <a:rPr lang="en-US" sz="1400" b="1">
                  <a:solidFill>
                    <a:srgbClr val="0000FF"/>
                  </a:solidFill>
                  <a:latin typeface="Times New Roman" panose="02020603050405020304" pitchFamily="18" charset="0"/>
                </a:rPr>
                <a:t>KSCN</a:t>
              </a:r>
              <a:r>
                <a:rPr lang="zh-CN" altLang="en-US" sz="1400" b="1">
                  <a:solidFill>
                    <a:srgbClr val="0000FF"/>
                  </a:solidFill>
                  <a:latin typeface="Times New Roman" panose="02020603050405020304" pitchFamily="18" charset="0"/>
                </a:rPr>
                <a:t>、</a:t>
              </a:r>
              <a:endParaRPr lang="zh-CN" altLang="en-US" sz="1400" b="1">
                <a:solidFill>
                  <a:srgbClr val="0000FF"/>
                </a:solidFill>
                <a:latin typeface="Times New Roman" panose="02020603050405020304" pitchFamily="18" charset="0"/>
              </a:endParaRPr>
            </a:p>
          </p:txBody>
        </p:sp>
        <p:sp>
          <p:nvSpPr>
            <p:cNvPr id="9" name="文本框 103"/>
            <p:cNvSpPr txBox="1"/>
            <p:nvPr/>
          </p:nvSpPr>
          <p:spPr>
            <a:xfrm>
              <a:off x="1016" y="3070"/>
              <a:ext cx="12123" cy="1501"/>
            </a:xfrm>
            <a:prstGeom prst="rect">
              <a:avLst/>
            </a:prstGeom>
            <a:noFill/>
            <a:ln w="9525">
              <a:noFill/>
            </a:ln>
          </p:spPr>
          <p:txBody>
            <a:bodyPr wrap="square">
              <a:spAutoFit/>
            </a:bodyPr>
            <a:lstStyle/>
            <a:p>
              <a:pPr fontAlgn="base">
                <a:spcBef>
                  <a:spcPct val="0"/>
                </a:spcBef>
                <a:spcAft>
                  <a:spcPct val="0"/>
                </a:spcAft>
              </a:pPr>
              <a:endParaRPr lang="en-US" sz="1400" b="1">
                <a:solidFill>
                  <a:srgbClr val="000000"/>
                </a:solidFill>
                <a:latin typeface="Times New Roman" panose="02020603050405020304" pitchFamily="18" charset="0"/>
              </a:endParaRPr>
            </a:p>
            <a:p>
              <a:pPr fontAlgn="base">
                <a:spcBef>
                  <a:spcPct val="0"/>
                </a:spcBef>
                <a:spcAft>
                  <a:spcPct val="0"/>
                </a:spcAft>
              </a:pPr>
              <a:r>
                <a:rPr lang="en-US" sz="1400" b="1">
                  <a:solidFill>
                    <a:srgbClr val="FF0000"/>
                  </a:solidFill>
                  <a:latin typeface="Times New Roman" panose="02020603050405020304" pitchFamily="18" charset="0"/>
                </a:rPr>
                <a:t>27.</a:t>
              </a:r>
              <a:r>
                <a:rPr lang="zh-CN" altLang="en-US" sz="1400" b="1">
                  <a:solidFill>
                    <a:srgbClr val="0000FF"/>
                  </a:solidFill>
                  <a:latin typeface="Times New Roman" panose="02020603050405020304" pitchFamily="18" charset="0"/>
                </a:rPr>
                <a:t>元素化合物：</a:t>
              </a:r>
              <a:r>
                <a:rPr lang="zh-CN" altLang="en-US" sz="1400" b="1">
                  <a:solidFill>
                    <a:srgbClr val="0000FF"/>
                  </a:solidFill>
                </a:rPr>
                <a:t>硫酸铁铵</a:t>
              </a:r>
              <a:r>
                <a:rPr lang="en-US" sz="1400" b="1">
                  <a:solidFill>
                    <a:srgbClr val="0000FF"/>
                  </a:solidFill>
                  <a:latin typeface="Times New Roman" panose="02020603050405020304" pitchFamily="18" charset="0"/>
                </a:rPr>
                <a:t>[NH</a:t>
              </a:r>
              <a:r>
                <a:rPr lang="en-US" sz="1400" b="1" baseline="-25000">
                  <a:solidFill>
                    <a:srgbClr val="0000FF"/>
                  </a:solidFill>
                  <a:latin typeface="Times New Roman" panose="02020603050405020304" pitchFamily="18" charset="0"/>
                </a:rPr>
                <a:t>4</a:t>
              </a:r>
              <a:r>
                <a:rPr lang="en-US" sz="1400" b="1">
                  <a:solidFill>
                    <a:srgbClr val="0000FF"/>
                  </a:solidFill>
                  <a:latin typeface="Times New Roman" panose="02020603050405020304" pitchFamily="18" charset="0"/>
                </a:rPr>
                <a:t>Fe(SO</a:t>
              </a:r>
              <a:r>
                <a:rPr lang="en-US" sz="1400" b="1" baseline="-25000">
                  <a:solidFill>
                    <a:srgbClr val="0000FF"/>
                  </a:solidFill>
                  <a:latin typeface="Times New Roman" panose="02020603050405020304" pitchFamily="18" charset="0"/>
                </a:rPr>
                <a:t>4</a:t>
              </a:r>
              <a:r>
                <a:rPr lang="en-US" sz="1400" b="1">
                  <a:solidFill>
                    <a:srgbClr val="0000FF"/>
                  </a:solidFill>
                  <a:latin typeface="Times New Roman" panose="02020603050405020304" pitchFamily="18" charset="0"/>
                </a:rPr>
                <a:t>)</a:t>
              </a:r>
              <a:r>
                <a:rPr lang="en-US" sz="1400" b="1" baseline="-25000">
                  <a:solidFill>
                    <a:srgbClr val="0000FF"/>
                  </a:solidFill>
                  <a:latin typeface="Times New Roman" panose="02020603050405020304" pitchFamily="18" charset="0"/>
                </a:rPr>
                <a:t>2</a:t>
              </a:r>
              <a:r>
                <a:rPr lang="en-US" sz="1400" b="1">
                  <a:solidFill>
                    <a:srgbClr val="0000FF"/>
                  </a:solidFill>
                  <a:latin typeface="Times New Roman" panose="02020603050405020304" pitchFamily="18" charset="0"/>
                </a:rPr>
                <a:t>·xH</a:t>
              </a:r>
              <a:r>
                <a:rPr lang="en-US" sz="1400" b="1" baseline="-25000">
                  <a:solidFill>
                    <a:srgbClr val="0000FF"/>
                  </a:solidFill>
                  <a:latin typeface="Times New Roman" panose="02020603050405020304" pitchFamily="18" charset="0"/>
                </a:rPr>
                <a:t>2</a:t>
              </a:r>
              <a:r>
                <a:rPr lang="en-US" sz="1400" b="1">
                  <a:solidFill>
                    <a:srgbClr val="0000FF"/>
                  </a:solidFill>
                  <a:latin typeface="Times New Roman" panose="02020603050405020304" pitchFamily="18" charset="0"/>
                </a:rPr>
                <a:t>O]</a:t>
              </a:r>
              <a:r>
                <a:rPr lang="zh-CN" altLang="en-US" sz="1400" b="1">
                  <a:solidFill>
                    <a:srgbClr val="0000FF"/>
                  </a:solidFill>
                  <a:latin typeface="Times New Roman" panose="02020603050405020304" pitchFamily="18" charset="0"/>
                </a:rPr>
                <a:t>、</a:t>
              </a:r>
              <a:r>
                <a:rPr lang="zh-CN" altLang="en-US" sz="1400" b="1">
                  <a:solidFill>
                    <a:srgbClr val="0000FF"/>
                  </a:solidFill>
                </a:rPr>
                <a:t>废铁屑</a:t>
              </a:r>
              <a:r>
                <a:rPr lang="zh-CN" altLang="en-US" sz="1400" b="1">
                  <a:solidFill>
                    <a:srgbClr val="0000FF"/>
                  </a:solidFill>
                  <a:latin typeface="Times New Roman" panose="02020603050405020304" pitchFamily="18" charset="0"/>
                </a:rPr>
                <a:t>、</a:t>
              </a:r>
              <a:r>
                <a:rPr lang="en-US" sz="1400" b="1">
                  <a:solidFill>
                    <a:srgbClr val="0000FF"/>
                  </a:solidFill>
                  <a:latin typeface="Times New Roman" panose="02020603050405020304" pitchFamily="18" charset="0"/>
                  <a:sym typeface="+mn-ea"/>
                </a:rPr>
                <a:t>Fe</a:t>
              </a:r>
              <a:r>
                <a:rPr lang="en-US" sz="1400" b="1" baseline="30000">
                  <a:solidFill>
                    <a:srgbClr val="0000FF"/>
                  </a:solidFill>
                  <a:latin typeface="Times New Roman" panose="02020603050405020304" pitchFamily="18" charset="0"/>
                  <a:sym typeface="+mn-ea"/>
                </a:rPr>
                <a:t>3+</a:t>
              </a:r>
              <a:r>
                <a:rPr lang="zh-CN" altLang="en-US" sz="1400" b="1">
                  <a:solidFill>
                    <a:srgbClr val="0000FF"/>
                  </a:solidFill>
                  <a:sym typeface="+mn-ea"/>
                </a:rPr>
                <a:t>水解</a:t>
              </a:r>
              <a:r>
                <a:rPr lang="zh-CN" altLang="en-US" sz="1400" b="1">
                  <a:solidFill>
                    <a:srgbClr val="0000FF"/>
                  </a:solidFill>
                  <a:latin typeface="Times New Roman" panose="02020603050405020304" pitchFamily="18" charset="0"/>
                  <a:sym typeface="+mn-ea"/>
                </a:rPr>
                <a:t>、</a:t>
              </a:r>
              <a:r>
                <a:rPr lang="en-US" sz="1400" b="1">
                  <a:solidFill>
                    <a:srgbClr val="0000FF"/>
                  </a:solidFill>
                  <a:latin typeface="Times New Roman" panose="02020603050405020304" pitchFamily="18" charset="0"/>
                  <a:sym typeface="+mn-ea"/>
                </a:rPr>
                <a:t>Na</a:t>
              </a:r>
              <a:r>
                <a:rPr lang="en-US" sz="1400" b="1" baseline="-25000">
                  <a:solidFill>
                    <a:srgbClr val="0000FF"/>
                  </a:solidFill>
                  <a:latin typeface="Times New Roman" panose="02020603050405020304" pitchFamily="18" charset="0"/>
                  <a:sym typeface="+mn-ea"/>
                </a:rPr>
                <a:t>2</a:t>
              </a:r>
              <a:r>
                <a:rPr lang="en-US" sz="1400" b="1">
                  <a:solidFill>
                    <a:srgbClr val="0000FF"/>
                  </a:solidFill>
                  <a:latin typeface="Times New Roman" panose="02020603050405020304" pitchFamily="18" charset="0"/>
                  <a:sym typeface="+mn-ea"/>
                </a:rPr>
                <a:t>CO</a:t>
              </a:r>
              <a:r>
                <a:rPr lang="en-US" sz="1400" b="1" baseline="-25000">
                  <a:solidFill>
                    <a:srgbClr val="0000FF"/>
                  </a:solidFill>
                  <a:latin typeface="Times New Roman" panose="02020603050405020304" pitchFamily="18" charset="0"/>
                  <a:sym typeface="+mn-ea"/>
                </a:rPr>
                <a:t>3</a:t>
              </a:r>
              <a:r>
                <a:rPr lang="zh-CN" altLang="en-US" sz="1400" b="1">
                  <a:solidFill>
                    <a:srgbClr val="0000FF"/>
                  </a:solidFill>
                  <a:sym typeface="+mn-ea"/>
                </a:rPr>
                <a:t>水</a:t>
              </a:r>
              <a:r>
                <a:rPr lang="zh-CN" altLang="en-US" sz="1400" b="1">
                  <a:solidFill>
                    <a:srgbClr val="0000FF"/>
                  </a:solidFill>
                  <a:latin typeface="Times New Roman" panose="02020603050405020304" pitchFamily="18" charset="0"/>
                  <a:sym typeface="+mn-ea"/>
                </a:rPr>
                <a:t>解、</a:t>
              </a:r>
              <a:r>
                <a:rPr lang="zh-CN" altLang="en-US" sz="1400" b="1">
                  <a:solidFill>
                    <a:srgbClr val="0000FF"/>
                  </a:solidFill>
                  <a:sym typeface="+mn-ea"/>
                </a:rPr>
                <a:t>碱煮水洗</a:t>
              </a:r>
              <a:r>
                <a:rPr lang="zh-CN" altLang="en-US" sz="1400" b="1">
                  <a:solidFill>
                    <a:srgbClr val="0000FF"/>
                  </a:solidFill>
                  <a:latin typeface="Times New Roman" panose="02020603050405020304" pitchFamily="18" charset="0"/>
                  <a:sym typeface="+mn-ea"/>
                </a:rPr>
                <a:t>，</a:t>
              </a:r>
              <a:endParaRPr lang="en-US" sz="1400" b="1">
                <a:solidFill>
                  <a:srgbClr val="0000FF"/>
                </a:solidFill>
                <a:latin typeface="Times New Roman" panose="02020603050405020304" pitchFamily="18" charset="0"/>
              </a:endParaRPr>
            </a:p>
            <a:p>
              <a:pPr fontAlgn="base">
                <a:spcBef>
                  <a:spcPct val="0"/>
                </a:spcBef>
                <a:spcAft>
                  <a:spcPct val="0"/>
                </a:spcAft>
              </a:pPr>
              <a:r>
                <a:rPr lang="en-US" sz="1400" b="1">
                  <a:solidFill>
                    <a:srgbClr val="000000"/>
                  </a:solidFill>
                  <a:latin typeface="Times New Roman" panose="02020603050405020304" pitchFamily="18" charset="0"/>
                </a:rPr>
                <a:t>         </a:t>
              </a:r>
              <a:r>
                <a:rPr lang="en-US" sz="1400" b="1">
                  <a:solidFill>
                    <a:srgbClr val="FF0000"/>
                  </a:solidFill>
                  <a:latin typeface="Times New Roman" panose="02020603050405020304" pitchFamily="18" charset="0"/>
                </a:rPr>
                <a:t>H</a:t>
              </a:r>
              <a:r>
                <a:rPr lang="en-US" sz="1400" b="1" baseline="-25000">
                  <a:solidFill>
                    <a:srgbClr val="FF0000"/>
                  </a:solidFill>
                  <a:latin typeface="Times New Roman" panose="02020603050405020304" pitchFamily="18" charset="0"/>
                </a:rPr>
                <a:t>2</a:t>
              </a:r>
              <a:r>
                <a:rPr lang="en-US" sz="1400" b="1">
                  <a:solidFill>
                    <a:srgbClr val="FF0000"/>
                  </a:solidFill>
                  <a:latin typeface="Times New Roman" panose="02020603050405020304" pitchFamily="18" charset="0"/>
                </a:rPr>
                <a:t>O</a:t>
              </a:r>
              <a:r>
                <a:rPr lang="en-US" sz="1400" b="1" baseline="-25000">
                  <a:solidFill>
                    <a:srgbClr val="FF0000"/>
                  </a:solidFill>
                  <a:latin typeface="Times New Roman" panose="02020603050405020304" pitchFamily="18" charset="0"/>
                </a:rPr>
                <a:t>2</a:t>
              </a:r>
              <a:r>
                <a:rPr lang="en-US" sz="1400" b="1">
                  <a:solidFill>
                    <a:srgbClr val="FF0000"/>
                  </a:solidFill>
                  <a:latin typeface="Times New Roman" panose="02020603050405020304" pitchFamily="18" charset="0"/>
                </a:rPr>
                <a:t>+2Fe</a:t>
              </a:r>
              <a:r>
                <a:rPr lang="en-US" sz="1400" b="1" baseline="30000">
                  <a:solidFill>
                    <a:srgbClr val="FF0000"/>
                  </a:solidFill>
                  <a:latin typeface="Times New Roman" panose="02020603050405020304" pitchFamily="18" charset="0"/>
                </a:rPr>
                <a:t>2+</a:t>
              </a:r>
              <a:r>
                <a:rPr lang="en-US" sz="1400" b="1">
                  <a:solidFill>
                    <a:srgbClr val="FF0000"/>
                  </a:solidFill>
                  <a:latin typeface="Times New Roman" panose="02020603050405020304" pitchFamily="18" charset="0"/>
                </a:rPr>
                <a:t>+2H</a:t>
              </a:r>
              <a:r>
                <a:rPr lang="en-US" sz="1400" b="1" baseline="30000">
                  <a:solidFill>
                    <a:srgbClr val="FF0000"/>
                  </a:solidFill>
                  <a:latin typeface="Times New Roman" panose="02020603050405020304" pitchFamily="18" charset="0"/>
                </a:rPr>
                <a:t>+</a:t>
              </a:r>
              <a:r>
                <a:rPr lang="en-US" sz="1400" b="1">
                  <a:solidFill>
                    <a:srgbClr val="FF0000"/>
                  </a:solidFill>
                  <a:latin typeface="Times New Roman" panose="02020603050405020304" pitchFamily="18" charset="0"/>
                </a:rPr>
                <a:t>====2Fe</a:t>
              </a:r>
              <a:r>
                <a:rPr lang="en-US" sz="1400" b="1" baseline="30000">
                  <a:solidFill>
                    <a:srgbClr val="FF0000"/>
                  </a:solidFill>
                  <a:latin typeface="Times New Roman" panose="02020603050405020304" pitchFamily="18" charset="0"/>
                </a:rPr>
                <a:t>3+</a:t>
              </a:r>
              <a:r>
                <a:rPr lang="en-US" sz="1400" b="1">
                  <a:solidFill>
                    <a:srgbClr val="FF0000"/>
                  </a:solidFill>
                  <a:latin typeface="Times New Roman" panose="02020603050405020304" pitchFamily="18" charset="0"/>
                </a:rPr>
                <a:t>+2H</a:t>
              </a:r>
              <a:r>
                <a:rPr lang="en-US" sz="1400" b="1" baseline="-25000">
                  <a:solidFill>
                    <a:srgbClr val="FF0000"/>
                  </a:solidFill>
                  <a:latin typeface="Times New Roman" panose="02020603050405020304" pitchFamily="18" charset="0"/>
                </a:rPr>
                <a:t>2</a:t>
              </a:r>
              <a:r>
                <a:rPr lang="en-US" sz="1400" b="1">
                  <a:solidFill>
                    <a:srgbClr val="FF0000"/>
                  </a:solidFill>
                  <a:latin typeface="Times New Roman" panose="02020603050405020304" pitchFamily="18" charset="0"/>
                </a:rPr>
                <a:t>O</a:t>
              </a:r>
              <a:r>
                <a:rPr lang="zh-CN" altLang="en-US" sz="1400" b="1">
                  <a:solidFill>
                    <a:srgbClr val="FF0000"/>
                  </a:solidFill>
                  <a:latin typeface="Times New Roman" panose="02020603050405020304" pitchFamily="18" charset="0"/>
                </a:rPr>
                <a:t>，</a:t>
              </a:r>
              <a:endParaRPr lang="en-US" sz="1400" b="1">
                <a:solidFill>
                  <a:srgbClr val="FF0000"/>
                </a:solidFill>
                <a:latin typeface="Times New Roman" panose="02020603050405020304" pitchFamily="18" charset="0"/>
              </a:endParaRPr>
            </a:p>
            <a:p>
              <a:pPr fontAlgn="base">
                <a:spcBef>
                  <a:spcPct val="0"/>
                </a:spcBef>
                <a:spcAft>
                  <a:spcPct val="0"/>
                </a:spcAft>
              </a:pPr>
              <a:r>
                <a:rPr lang="en-US" sz="1400" b="1">
                  <a:solidFill>
                    <a:srgbClr val="FF0000"/>
                  </a:solidFill>
                  <a:latin typeface="Times New Roman" panose="02020603050405020304" pitchFamily="18" charset="0"/>
                </a:rPr>
                <a:t>         NH</a:t>
              </a:r>
              <a:r>
                <a:rPr lang="en-US" sz="1400" b="1" baseline="-25000">
                  <a:solidFill>
                    <a:srgbClr val="FF0000"/>
                  </a:solidFill>
                  <a:latin typeface="Times New Roman" panose="02020603050405020304" pitchFamily="18" charset="0"/>
                </a:rPr>
                <a:t>4</a:t>
              </a:r>
              <a:r>
                <a:rPr lang="en-US" sz="1400" b="1">
                  <a:solidFill>
                    <a:srgbClr val="FF0000"/>
                  </a:solidFill>
                  <a:latin typeface="Times New Roman" panose="02020603050405020304" pitchFamily="18" charset="0"/>
                </a:rPr>
                <a:t>Fe(SO</a:t>
              </a:r>
              <a:r>
                <a:rPr lang="en-US" sz="1400" b="1" baseline="-25000">
                  <a:solidFill>
                    <a:srgbClr val="FF0000"/>
                  </a:solidFill>
                  <a:latin typeface="Times New Roman" panose="02020603050405020304" pitchFamily="18" charset="0"/>
                </a:rPr>
                <a:t>4</a:t>
              </a:r>
              <a:r>
                <a:rPr lang="en-US" sz="1400" b="1">
                  <a:solidFill>
                    <a:srgbClr val="FF0000"/>
                  </a:solidFill>
                  <a:latin typeface="Times New Roman" panose="02020603050405020304" pitchFamily="18" charset="0"/>
                </a:rPr>
                <a:t>)</a:t>
              </a:r>
              <a:r>
                <a:rPr lang="en-US" sz="1400" b="1" baseline="-25000">
                  <a:solidFill>
                    <a:srgbClr val="FF0000"/>
                  </a:solidFill>
                  <a:latin typeface="Times New Roman" panose="02020603050405020304" pitchFamily="18" charset="0"/>
                </a:rPr>
                <a:t>2</a:t>
              </a:r>
              <a:r>
                <a:rPr lang="en-US" sz="1400" b="1">
                  <a:solidFill>
                    <a:srgbClr val="FF0000"/>
                  </a:solidFill>
                  <a:latin typeface="Times New Roman" panose="02020603050405020304" pitchFamily="18" charset="0"/>
                </a:rPr>
                <a:t>·XH</a:t>
              </a:r>
              <a:r>
                <a:rPr lang="en-US" sz="1400" b="1" baseline="-25000">
                  <a:solidFill>
                    <a:srgbClr val="FF0000"/>
                  </a:solidFill>
                  <a:latin typeface="Times New Roman" panose="02020603050405020304" pitchFamily="18" charset="0"/>
                </a:rPr>
                <a:t>2</a:t>
              </a:r>
              <a:r>
                <a:rPr lang="en-US" sz="1400" b="1">
                  <a:solidFill>
                    <a:srgbClr val="FF0000"/>
                  </a:solidFill>
                  <a:latin typeface="Times New Roman" panose="02020603050405020304" pitchFamily="18" charset="0"/>
                </a:rPr>
                <a:t>O===NH</a:t>
              </a:r>
              <a:r>
                <a:rPr lang="en-US" sz="1400" b="1" baseline="-25000">
                  <a:solidFill>
                    <a:srgbClr val="FF0000"/>
                  </a:solidFill>
                  <a:latin typeface="Times New Roman" panose="02020603050405020304" pitchFamily="18" charset="0"/>
                </a:rPr>
                <a:t>4</a:t>
              </a:r>
              <a:r>
                <a:rPr lang="en-US" sz="1400" b="1">
                  <a:solidFill>
                    <a:srgbClr val="FF0000"/>
                  </a:solidFill>
                  <a:latin typeface="Times New Roman" panose="02020603050405020304" pitchFamily="18" charset="0"/>
                </a:rPr>
                <a:t>Fe(SO</a:t>
              </a:r>
              <a:r>
                <a:rPr lang="en-US" sz="1400" b="1" baseline="-25000">
                  <a:solidFill>
                    <a:srgbClr val="FF0000"/>
                  </a:solidFill>
                  <a:latin typeface="Times New Roman" panose="02020603050405020304" pitchFamily="18" charset="0"/>
                </a:rPr>
                <a:t>4</a:t>
              </a:r>
              <a:r>
                <a:rPr lang="en-US" sz="1400" b="1">
                  <a:solidFill>
                    <a:srgbClr val="FF0000"/>
                  </a:solidFill>
                  <a:latin typeface="Times New Roman" panose="02020603050405020304" pitchFamily="18" charset="0"/>
                </a:rPr>
                <a:t>)</a:t>
              </a:r>
              <a:r>
                <a:rPr lang="en-US" sz="1400" b="1" baseline="-25000">
                  <a:solidFill>
                    <a:srgbClr val="FF0000"/>
                  </a:solidFill>
                  <a:latin typeface="Times New Roman" panose="02020603050405020304" pitchFamily="18" charset="0"/>
                </a:rPr>
                <a:t>2</a:t>
              </a:r>
              <a:r>
                <a:rPr lang="en-US" sz="1400" b="1">
                  <a:solidFill>
                    <a:srgbClr val="FF0000"/>
                  </a:solidFill>
                  <a:latin typeface="Times New Roman" panose="02020603050405020304" pitchFamily="18" charset="0"/>
                </a:rPr>
                <a:t>·</a:t>
              </a:r>
              <a:r>
                <a:rPr lang="zh-CN" altLang="en-US" sz="1400" b="1">
                  <a:solidFill>
                    <a:srgbClr val="FF0000"/>
                  </a:solidFill>
                  <a:latin typeface="Times New Roman" panose="02020603050405020304" pitchFamily="18" charset="0"/>
                </a:rPr>
                <a:t>（</a:t>
              </a:r>
              <a:r>
                <a:rPr lang="en-US" sz="1400" b="1">
                  <a:solidFill>
                    <a:srgbClr val="FF0000"/>
                  </a:solidFill>
                  <a:latin typeface="Times New Roman" panose="02020603050405020304" pitchFamily="18" charset="0"/>
                </a:rPr>
                <a:t>X-1.5</a:t>
              </a:r>
              <a:r>
                <a:rPr lang="zh-CN" altLang="en-US" sz="1400" b="1">
                  <a:solidFill>
                    <a:srgbClr val="FF0000"/>
                  </a:solidFill>
                  <a:latin typeface="Times New Roman" panose="02020603050405020304" pitchFamily="18" charset="0"/>
                </a:rPr>
                <a:t>）</a:t>
              </a:r>
              <a:r>
                <a:rPr lang="en-US" sz="1400" b="1">
                  <a:solidFill>
                    <a:srgbClr val="FF0000"/>
                  </a:solidFill>
                  <a:latin typeface="Times New Roman" panose="02020603050405020304" pitchFamily="18" charset="0"/>
                </a:rPr>
                <a:t>H</a:t>
              </a:r>
              <a:r>
                <a:rPr lang="en-US" sz="1400" b="1" baseline="-25000">
                  <a:solidFill>
                    <a:srgbClr val="FF0000"/>
                  </a:solidFill>
                  <a:latin typeface="Times New Roman" panose="02020603050405020304" pitchFamily="18" charset="0"/>
                </a:rPr>
                <a:t>2</a:t>
              </a:r>
              <a:r>
                <a:rPr lang="en-US" sz="1400" b="1">
                  <a:solidFill>
                    <a:srgbClr val="FF0000"/>
                  </a:solidFill>
                  <a:latin typeface="Times New Roman" panose="02020603050405020304" pitchFamily="18" charset="0"/>
                </a:rPr>
                <a:t>O+1.5H</a:t>
              </a:r>
              <a:r>
                <a:rPr lang="en-US" sz="1400" b="1" baseline="-25000">
                  <a:solidFill>
                    <a:srgbClr val="FF0000"/>
                  </a:solidFill>
                  <a:latin typeface="Times New Roman" panose="02020603050405020304" pitchFamily="18" charset="0"/>
                </a:rPr>
                <a:t>2</a:t>
              </a:r>
              <a:r>
                <a:rPr lang="en-US" sz="1400" b="1">
                  <a:solidFill>
                    <a:srgbClr val="FF0000"/>
                  </a:solidFill>
                  <a:latin typeface="Times New Roman" panose="02020603050405020304" pitchFamily="18" charset="0"/>
                </a:rPr>
                <a:t>O</a:t>
              </a:r>
              <a:endParaRPr lang="en-US" altLang="en-US" sz="1400" b="1">
                <a:solidFill>
                  <a:srgbClr val="FF0000"/>
                </a:solidFill>
                <a:latin typeface="Times New Roman" panose="02020603050405020304" pitchFamily="18" charset="0"/>
              </a:endParaRPr>
            </a:p>
          </p:txBody>
        </p:sp>
        <p:grpSp>
          <p:nvGrpSpPr>
            <p:cNvPr id="3" name="组合 8"/>
            <p:cNvGrpSpPr/>
            <p:nvPr/>
          </p:nvGrpSpPr>
          <p:grpSpPr>
            <a:xfrm>
              <a:off x="1559" y="1569"/>
              <a:ext cx="10008" cy="982"/>
              <a:chOff x="1287" y="1901"/>
              <a:chExt cx="10008" cy="982"/>
            </a:xfrm>
          </p:grpSpPr>
          <p:grpSp>
            <p:nvGrpSpPr>
              <p:cNvPr id="4" name="组合 6"/>
              <p:cNvGrpSpPr/>
              <p:nvPr/>
            </p:nvGrpSpPr>
            <p:grpSpPr>
              <a:xfrm>
                <a:off x="1287" y="1901"/>
                <a:ext cx="10008" cy="499"/>
                <a:chOff x="1287" y="1901"/>
                <a:chExt cx="10008" cy="499"/>
              </a:xfrm>
            </p:grpSpPr>
            <p:sp>
              <p:nvSpPr>
                <p:cNvPr id="22" name="文本框 1"/>
                <p:cNvSpPr txBox="1"/>
                <p:nvPr/>
              </p:nvSpPr>
              <p:spPr>
                <a:xfrm>
                  <a:off x="1287" y="1901"/>
                  <a:ext cx="10008" cy="483"/>
                </a:xfrm>
                <a:prstGeom prst="rect">
                  <a:avLst/>
                </a:prstGeom>
                <a:noFill/>
                <a:ln w="9525">
                  <a:noFill/>
                </a:ln>
              </p:spPr>
              <p:txBody>
                <a:bodyPr wrap="square">
                  <a:spAutoFit/>
                </a:bodyPr>
                <a:lstStyle/>
                <a:p>
                  <a:pPr fontAlgn="base">
                    <a:spcBef>
                      <a:spcPct val="0"/>
                    </a:spcBef>
                    <a:spcAft>
                      <a:spcPct val="0"/>
                    </a:spcAft>
                  </a:pPr>
                  <a:r>
                    <a:rPr lang="en-US" sz="1400" b="1">
                      <a:solidFill>
                        <a:srgbClr val="FF0000"/>
                      </a:solidFill>
                      <a:latin typeface="Times New Roman" panose="02020603050405020304" pitchFamily="18" charset="0"/>
                    </a:rPr>
                    <a:t>2Mg</a:t>
                  </a:r>
                  <a:r>
                    <a:rPr lang="en-US" sz="1400" b="1" baseline="30000">
                      <a:solidFill>
                        <a:srgbClr val="FF0000"/>
                      </a:solidFill>
                      <a:latin typeface="Times New Roman" panose="02020603050405020304" pitchFamily="18" charset="0"/>
                    </a:rPr>
                    <a:t>2+</a:t>
                  </a:r>
                  <a:r>
                    <a:rPr lang="en-US" sz="1400" b="1">
                      <a:solidFill>
                        <a:srgbClr val="FF0000"/>
                      </a:solidFill>
                      <a:latin typeface="Times New Roman" panose="02020603050405020304" pitchFamily="18" charset="0"/>
                    </a:rPr>
                    <a:t>+3</a:t>
                  </a:r>
                  <a:endParaRPr lang="en-US" altLang="en-US" sz="1400" b="1">
                    <a:solidFill>
                      <a:srgbClr val="FF0000"/>
                    </a:solidFill>
                    <a:latin typeface="Times New Roman" panose="02020603050405020304" pitchFamily="18" charset="0"/>
                  </a:endParaRPr>
                </a:p>
              </p:txBody>
            </p:sp>
            <p:pic>
              <p:nvPicPr>
                <p:cNvPr id="23" name="图片 2"/>
                <p:cNvPicPr/>
                <p:nvPr/>
              </p:nvPicPr>
              <p:blipFill>
                <a:blip r:embed="rId2"/>
                <a:stretch>
                  <a:fillRect/>
                </a:stretch>
              </p:blipFill>
              <p:spPr>
                <a:xfrm>
                  <a:off x="2550" y="1917"/>
                  <a:ext cx="581" cy="467"/>
                </a:xfrm>
                <a:prstGeom prst="rect">
                  <a:avLst/>
                </a:prstGeom>
                <a:noFill/>
                <a:ln w="9525">
                  <a:noFill/>
                </a:ln>
              </p:spPr>
            </p:pic>
            <p:sp>
              <p:nvSpPr>
                <p:cNvPr id="24" name="文本框 100"/>
                <p:cNvSpPr txBox="1"/>
                <p:nvPr/>
              </p:nvSpPr>
              <p:spPr>
                <a:xfrm>
                  <a:off x="2999" y="1917"/>
                  <a:ext cx="1308" cy="483"/>
                </a:xfrm>
                <a:prstGeom prst="rect">
                  <a:avLst/>
                </a:prstGeom>
                <a:noFill/>
                <a:ln w="9525">
                  <a:noFill/>
                </a:ln>
              </p:spPr>
              <p:txBody>
                <a:bodyPr wrap="square">
                  <a:spAutoFit/>
                </a:bodyPr>
                <a:lstStyle/>
                <a:p>
                  <a:pPr fontAlgn="base">
                    <a:spcBef>
                      <a:spcPct val="0"/>
                    </a:spcBef>
                    <a:spcAft>
                      <a:spcPct val="0"/>
                    </a:spcAft>
                  </a:pPr>
                  <a:r>
                    <a:rPr lang="en-US" sz="1400" b="1">
                      <a:solidFill>
                        <a:srgbClr val="000000"/>
                      </a:solidFill>
                      <a:latin typeface="Times New Roman" panose="02020603050405020304" pitchFamily="18" charset="0"/>
                    </a:rPr>
                    <a:t>+</a:t>
                  </a:r>
                  <a:r>
                    <a:rPr lang="en-US" sz="1400" b="1">
                      <a:solidFill>
                        <a:srgbClr val="FF0000"/>
                      </a:solidFill>
                      <a:latin typeface="Times New Roman" panose="02020603050405020304" pitchFamily="18" charset="0"/>
                    </a:rPr>
                    <a:t>2H</a:t>
                  </a:r>
                  <a:r>
                    <a:rPr lang="en-US" sz="1400" b="1" baseline="-25000">
                      <a:solidFill>
                        <a:srgbClr val="FF0000"/>
                      </a:solidFill>
                      <a:latin typeface="Times New Roman" panose="02020603050405020304" pitchFamily="18" charset="0"/>
                    </a:rPr>
                    <a:t>2</a:t>
                  </a:r>
                  <a:r>
                    <a:rPr lang="en-US" sz="1400" b="1">
                      <a:solidFill>
                        <a:srgbClr val="FF0000"/>
                      </a:solidFill>
                      <a:latin typeface="Times New Roman" panose="02020603050405020304" pitchFamily="18" charset="0"/>
                    </a:rPr>
                    <a:t>O</a:t>
                  </a:r>
                  <a:endParaRPr lang="en-US" altLang="en-US" sz="1400" b="1">
                    <a:solidFill>
                      <a:srgbClr val="FF0000"/>
                    </a:solidFill>
                    <a:latin typeface="Times New Roman" panose="02020603050405020304" pitchFamily="18" charset="0"/>
                  </a:endParaRPr>
                </a:p>
              </p:txBody>
            </p:sp>
            <p:pic>
              <p:nvPicPr>
                <p:cNvPr id="25" name="图片 3"/>
                <p:cNvPicPr/>
                <p:nvPr/>
              </p:nvPicPr>
              <p:blipFill>
                <a:blip r:embed="rId3"/>
                <a:stretch>
                  <a:fillRect/>
                </a:stretch>
              </p:blipFill>
              <p:spPr>
                <a:xfrm>
                  <a:off x="4049" y="2051"/>
                  <a:ext cx="564" cy="215"/>
                </a:xfrm>
                <a:prstGeom prst="rect">
                  <a:avLst/>
                </a:prstGeom>
                <a:noFill/>
                <a:ln w="9525">
                  <a:noFill/>
                </a:ln>
              </p:spPr>
            </p:pic>
            <p:sp>
              <p:nvSpPr>
                <p:cNvPr id="26" name="文本框 101"/>
                <p:cNvSpPr txBox="1"/>
                <p:nvPr/>
              </p:nvSpPr>
              <p:spPr>
                <a:xfrm>
                  <a:off x="4726" y="1901"/>
                  <a:ext cx="4540" cy="483"/>
                </a:xfrm>
                <a:prstGeom prst="rect">
                  <a:avLst/>
                </a:prstGeom>
                <a:noFill/>
                <a:ln w="9525">
                  <a:noFill/>
                </a:ln>
              </p:spPr>
              <p:txBody>
                <a:bodyPr wrap="square">
                  <a:spAutoFit/>
                </a:bodyPr>
                <a:lstStyle/>
                <a:p>
                  <a:pPr fontAlgn="base">
                    <a:spcBef>
                      <a:spcPct val="0"/>
                    </a:spcBef>
                    <a:spcAft>
                      <a:spcPct val="0"/>
                    </a:spcAft>
                  </a:pPr>
                  <a:r>
                    <a:rPr lang="en-US" sz="1400" b="1">
                      <a:solidFill>
                        <a:srgbClr val="FF0000"/>
                      </a:solidFill>
                      <a:latin typeface="Times New Roman" panose="02020603050405020304" pitchFamily="18" charset="0"/>
                    </a:rPr>
                    <a:t>Mg(OH)</a:t>
                  </a:r>
                  <a:r>
                    <a:rPr lang="en-US" sz="1400" b="1" baseline="-25000">
                      <a:solidFill>
                        <a:srgbClr val="FF0000"/>
                      </a:solidFill>
                      <a:latin typeface="Times New Roman" panose="02020603050405020304" pitchFamily="18" charset="0"/>
                    </a:rPr>
                    <a:t>2</a:t>
                  </a:r>
                  <a:r>
                    <a:rPr lang="en-US" sz="1400" b="1">
                      <a:solidFill>
                        <a:srgbClr val="FF0000"/>
                      </a:solidFill>
                      <a:latin typeface="Times New Roman" panose="02020603050405020304" pitchFamily="18" charset="0"/>
                    </a:rPr>
                    <a:t>·MgCO</a:t>
                  </a:r>
                  <a:r>
                    <a:rPr lang="en-US" sz="1400" b="1" baseline="-25000">
                      <a:solidFill>
                        <a:srgbClr val="FF0000"/>
                      </a:solidFill>
                      <a:latin typeface="Times New Roman" panose="02020603050405020304" pitchFamily="18" charset="0"/>
                    </a:rPr>
                    <a:t>3</a:t>
                  </a:r>
                  <a:r>
                    <a:rPr lang="en-US" sz="1400" b="1">
                      <a:solidFill>
                        <a:srgbClr val="FF0000"/>
                      </a:solidFill>
                      <a:latin typeface="Times New Roman" panose="02020603050405020304" pitchFamily="18" charset="0"/>
                    </a:rPr>
                    <a:t>↓+2</a:t>
                  </a:r>
                  <a:endParaRPr lang="en-US" altLang="en-US" sz="1400" b="1">
                    <a:solidFill>
                      <a:srgbClr val="FF0000"/>
                    </a:solidFill>
                    <a:latin typeface="Times New Roman" panose="02020603050405020304" pitchFamily="18" charset="0"/>
                  </a:endParaRPr>
                </a:p>
              </p:txBody>
            </p:sp>
            <p:pic>
              <p:nvPicPr>
                <p:cNvPr id="27" name="图片 4"/>
                <p:cNvPicPr/>
                <p:nvPr/>
              </p:nvPicPr>
              <p:blipFill>
                <a:blip r:embed="rId4"/>
                <a:stretch>
                  <a:fillRect/>
                </a:stretch>
              </p:blipFill>
              <p:spPr>
                <a:xfrm>
                  <a:off x="7402" y="1901"/>
                  <a:ext cx="840" cy="467"/>
                </a:xfrm>
                <a:prstGeom prst="rect">
                  <a:avLst/>
                </a:prstGeom>
                <a:noFill/>
                <a:ln w="9525">
                  <a:noFill/>
                </a:ln>
              </p:spPr>
            </p:pic>
          </p:grpSp>
          <p:sp>
            <p:nvSpPr>
              <p:cNvPr id="19" name="文本框 102"/>
              <p:cNvSpPr txBox="1"/>
              <p:nvPr/>
            </p:nvSpPr>
            <p:spPr>
              <a:xfrm>
                <a:off x="1287" y="2400"/>
                <a:ext cx="9118" cy="483"/>
              </a:xfrm>
              <a:prstGeom prst="rect">
                <a:avLst/>
              </a:prstGeom>
              <a:noFill/>
              <a:ln w="9525">
                <a:noFill/>
              </a:ln>
            </p:spPr>
            <p:txBody>
              <a:bodyPr wrap="square">
                <a:spAutoFit/>
              </a:bodyPr>
              <a:lstStyle/>
              <a:p>
                <a:pPr fontAlgn="base">
                  <a:spcBef>
                    <a:spcPct val="0"/>
                  </a:spcBef>
                  <a:spcAft>
                    <a:spcPct val="0"/>
                  </a:spcAft>
                </a:pPr>
                <a:r>
                  <a:rPr lang="en-US" sz="1400" b="1">
                    <a:solidFill>
                      <a:srgbClr val="FF0000"/>
                    </a:solidFill>
                    <a:latin typeface="Times New Roman" panose="02020603050405020304" pitchFamily="18" charset="0"/>
                  </a:rPr>
                  <a:t>NH</a:t>
                </a:r>
                <a:r>
                  <a:rPr lang="en-US" sz="1400" b="1" baseline="-25000">
                    <a:solidFill>
                      <a:srgbClr val="FF0000"/>
                    </a:solidFill>
                    <a:latin typeface="Times New Roman" panose="02020603050405020304" pitchFamily="18" charset="0"/>
                  </a:rPr>
                  <a:t>4</a:t>
                </a:r>
                <a:r>
                  <a:rPr lang="en-US" sz="1400" b="1">
                    <a:solidFill>
                      <a:srgbClr val="FF0000"/>
                    </a:solidFill>
                    <a:latin typeface="Times New Roman" panose="02020603050405020304" pitchFamily="18" charset="0"/>
                  </a:rPr>
                  <a:t>HCO</a:t>
                </a:r>
                <a:r>
                  <a:rPr lang="en-US" sz="1400" b="1" baseline="-25000">
                    <a:solidFill>
                      <a:srgbClr val="FF0000"/>
                    </a:solidFill>
                    <a:latin typeface="Times New Roman" panose="02020603050405020304" pitchFamily="18" charset="0"/>
                  </a:rPr>
                  <a:t>3</a:t>
                </a:r>
                <a:r>
                  <a:rPr lang="en-US" sz="1400" b="1">
                    <a:solidFill>
                      <a:srgbClr val="FF0000"/>
                    </a:solidFill>
                    <a:latin typeface="Times New Roman" panose="02020603050405020304" pitchFamily="18" charset="0"/>
                  </a:rPr>
                  <a:t>+NH</a:t>
                </a:r>
                <a:r>
                  <a:rPr lang="en-US" sz="1400" b="1" baseline="-25000">
                    <a:solidFill>
                      <a:srgbClr val="FF0000"/>
                    </a:solidFill>
                    <a:latin typeface="Times New Roman" panose="02020603050405020304" pitchFamily="18" charset="0"/>
                  </a:rPr>
                  <a:t>3</a:t>
                </a:r>
                <a:endParaRPr lang="en-US" altLang="en-US" sz="1400" b="1" baseline="-25000">
                  <a:solidFill>
                    <a:srgbClr val="FF0000"/>
                  </a:solidFill>
                  <a:latin typeface="Times New Roman" panose="02020603050405020304" pitchFamily="18" charset="0"/>
                </a:endParaRPr>
              </a:p>
            </p:txBody>
          </p:sp>
          <p:pic>
            <p:nvPicPr>
              <p:cNvPr id="20" name="图片 5"/>
              <p:cNvPicPr/>
              <p:nvPr/>
            </p:nvPicPr>
            <p:blipFill>
              <a:blip r:embed="rId3"/>
              <a:stretch>
                <a:fillRect/>
              </a:stretch>
            </p:blipFill>
            <p:spPr>
              <a:xfrm>
                <a:off x="3371" y="2534"/>
                <a:ext cx="564" cy="215"/>
              </a:xfrm>
              <a:prstGeom prst="rect">
                <a:avLst/>
              </a:prstGeom>
              <a:noFill/>
              <a:ln w="9525">
                <a:noFill/>
              </a:ln>
            </p:spPr>
          </p:pic>
          <p:sp>
            <p:nvSpPr>
              <p:cNvPr id="21" name="文本框 7"/>
              <p:cNvSpPr txBox="1"/>
              <p:nvPr/>
            </p:nvSpPr>
            <p:spPr>
              <a:xfrm>
                <a:off x="4042" y="2368"/>
                <a:ext cx="1637" cy="483"/>
              </a:xfrm>
              <a:prstGeom prst="rect">
                <a:avLst/>
              </a:prstGeom>
              <a:noFill/>
              <a:ln w="9525">
                <a:noFill/>
              </a:ln>
            </p:spPr>
            <p:txBody>
              <a:bodyPr wrap="square">
                <a:spAutoFit/>
              </a:bodyPr>
              <a:lstStyle/>
              <a:p>
                <a:pPr fontAlgn="base">
                  <a:spcBef>
                    <a:spcPct val="0"/>
                  </a:spcBef>
                  <a:spcAft>
                    <a:spcPct val="0"/>
                  </a:spcAft>
                </a:pPr>
                <a:r>
                  <a:rPr lang="en-US" sz="1400" b="1">
                    <a:solidFill>
                      <a:srgbClr val="FF0000"/>
                    </a:solidFill>
                    <a:latin typeface="Times New Roman" panose="02020603050405020304" pitchFamily="18" charset="0"/>
                  </a:rPr>
                  <a:t>(NH</a:t>
                </a:r>
                <a:r>
                  <a:rPr lang="en-US" sz="1400" b="1" baseline="-25000">
                    <a:solidFill>
                      <a:srgbClr val="FF0000"/>
                    </a:solidFill>
                    <a:latin typeface="Times New Roman" panose="02020603050405020304" pitchFamily="18" charset="0"/>
                  </a:rPr>
                  <a:t>4</a:t>
                </a:r>
                <a:r>
                  <a:rPr lang="en-US" sz="1400" b="1">
                    <a:solidFill>
                      <a:srgbClr val="FF0000"/>
                    </a:solidFill>
                    <a:latin typeface="Times New Roman" panose="02020603050405020304" pitchFamily="18" charset="0"/>
                  </a:rPr>
                  <a:t>)</a:t>
                </a:r>
                <a:r>
                  <a:rPr lang="en-US" sz="1400" b="1" baseline="-25000">
                    <a:solidFill>
                      <a:srgbClr val="FF0000"/>
                    </a:solidFill>
                    <a:latin typeface="Times New Roman" panose="02020603050405020304" pitchFamily="18" charset="0"/>
                  </a:rPr>
                  <a:t>2</a:t>
                </a:r>
                <a:r>
                  <a:rPr lang="en-US" sz="1400" b="1">
                    <a:solidFill>
                      <a:srgbClr val="FF0000"/>
                    </a:solidFill>
                    <a:latin typeface="Times New Roman" panose="02020603050405020304" pitchFamily="18" charset="0"/>
                  </a:rPr>
                  <a:t>CO</a:t>
                </a:r>
                <a:r>
                  <a:rPr lang="en-US" sz="1400" b="1" baseline="-25000">
                    <a:solidFill>
                      <a:srgbClr val="FF0000"/>
                    </a:solidFill>
                    <a:latin typeface="Times New Roman" panose="02020603050405020304" pitchFamily="18" charset="0"/>
                  </a:rPr>
                  <a:t>3  </a:t>
                </a:r>
                <a:endParaRPr lang="en-US" altLang="en-US" sz="1400" b="1" baseline="-25000">
                  <a:solidFill>
                    <a:srgbClr val="FF0000"/>
                  </a:solidFill>
                  <a:latin typeface="Times New Roman" panose="02020603050405020304" pitchFamily="18" charset="0"/>
                </a:endParaRPr>
              </a:p>
            </p:txBody>
          </p:sp>
        </p:grpSp>
        <p:sp>
          <p:nvSpPr>
            <p:cNvPr id="11" name="文本框 9"/>
            <p:cNvSpPr txBox="1"/>
            <p:nvPr/>
          </p:nvSpPr>
          <p:spPr>
            <a:xfrm>
              <a:off x="1026" y="5582"/>
              <a:ext cx="11891" cy="2519"/>
            </a:xfrm>
            <a:prstGeom prst="rect">
              <a:avLst/>
            </a:prstGeom>
            <a:noFill/>
            <a:ln w="9525">
              <a:noFill/>
            </a:ln>
          </p:spPr>
          <p:txBody>
            <a:bodyPr wrap="square">
              <a:spAutoFit/>
            </a:bodyPr>
            <a:lstStyle/>
            <a:p>
              <a:pPr fontAlgn="base">
                <a:spcBef>
                  <a:spcPct val="0"/>
                </a:spcBef>
                <a:spcAft>
                  <a:spcPct val="0"/>
                </a:spcAft>
              </a:pPr>
              <a:r>
                <a:rPr lang="en-US" sz="1400" b="1">
                  <a:solidFill>
                    <a:srgbClr val="FF0000"/>
                  </a:solidFill>
                  <a:latin typeface="Times New Roman" panose="02020603050405020304" pitchFamily="18" charset="0"/>
                </a:rPr>
                <a:t>35.</a:t>
              </a:r>
              <a:r>
                <a:rPr lang="zh-CN" altLang="en-US" sz="1400" b="1">
                  <a:solidFill>
                    <a:srgbClr val="0000FF"/>
                  </a:solidFill>
                </a:rPr>
                <a:t>物质结构与性质</a:t>
              </a:r>
              <a:r>
                <a:rPr lang="zh-CN" altLang="en-US" sz="1400" b="1">
                  <a:solidFill>
                    <a:srgbClr val="0000FF"/>
                  </a:solidFill>
                  <a:latin typeface="Times New Roman" panose="02020603050405020304" pitchFamily="18" charset="0"/>
                </a:rPr>
                <a:t>：</a:t>
              </a:r>
              <a:r>
                <a:rPr lang="en-US" sz="1400" b="1">
                  <a:solidFill>
                    <a:srgbClr val="0000FF"/>
                  </a:solidFill>
                  <a:latin typeface="Times New Roman" panose="02020603050405020304" pitchFamily="18" charset="0"/>
                  <a:sym typeface="+mn-ea"/>
                </a:rPr>
                <a:t>Al</a:t>
              </a:r>
              <a:r>
                <a:rPr lang="zh-CN" altLang="en-US" sz="1400" b="1">
                  <a:solidFill>
                    <a:srgbClr val="0000FF"/>
                  </a:solidFill>
                  <a:latin typeface="Times New Roman" panose="02020603050405020304" pitchFamily="18" charset="0"/>
                  <a:sym typeface="+mn-ea"/>
                </a:rPr>
                <a:t>、</a:t>
              </a:r>
              <a:r>
                <a:rPr lang="en-US" sz="1400" b="1">
                  <a:solidFill>
                    <a:srgbClr val="0000FF"/>
                  </a:solidFill>
                  <a:latin typeface="Times New Roman" panose="02020603050405020304" pitchFamily="18" charset="0"/>
                  <a:sym typeface="+mn-ea"/>
                </a:rPr>
                <a:t>Cu</a:t>
              </a:r>
              <a:r>
                <a:rPr lang="zh-CN" altLang="en-US" sz="1400" b="1">
                  <a:solidFill>
                    <a:srgbClr val="0000FF"/>
                  </a:solidFill>
                  <a:latin typeface="Times New Roman" panose="02020603050405020304" pitchFamily="18" charset="0"/>
                  <a:sym typeface="+mn-ea"/>
                </a:rPr>
                <a:t>、</a:t>
              </a:r>
              <a:r>
                <a:rPr lang="en-US" sz="1400" b="1">
                  <a:solidFill>
                    <a:srgbClr val="0000FF"/>
                  </a:solidFill>
                  <a:latin typeface="Times New Roman" panose="02020603050405020304" pitchFamily="18" charset="0"/>
                  <a:sym typeface="+mn-ea"/>
                </a:rPr>
                <a:t>Mg</a:t>
              </a:r>
              <a:r>
                <a:rPr lang="zh-CN" altLang="en-US" sz="1400" b="1">
                  <a:solidFill>
                    <a:srgbClr val="0000FF"/>
                  </a:solidFill>
                  <a:sym typeface="+mn-ea"/>
                </a:rPr>
                <a:t>，</a:t>
              </a:r>
              <a:endParaRPr lang="zh-CN" altLang="en-US" sz="1400" b="1">
                <a:solidFill>
                  <a:srgbClr val="000000"/>
                </a:solidFill>
              </a:endParaRPr>
            </a:p>
            <a:p>
              <a:pPr fontAlgn="base">
                <a:spcBef>
                  <a:spcPct val="0"/>
                </a:spcBef>
                <a:spcAft>
                  <a:spcPct val="0"/>
                </a:spcAft>
              </a:pPr>
              <a:r>
                <a:rPr lang="zh-CN" altLang="en-US" sz="1400" b="1">
                  <a:solidFill>
                    <a:srgbClr val="000000"/>
                  </a:solidFill>
                  <a:sym typeface="+mn-ea"/>
                </a:rPr>
                <a:t>    </a:t>
              </a:r>
              <a:r>
                <a:rPr lang="zh-CN" altLang="en-US" sz="1400" b="1">
                  <a:solidFill>
                    <a:srgbClr val="FF0000"/>
                  </a:solidFill>
                  <a:sym typeface="+mn-ea"/>
                </a:rPr>
                <a:t> </a:t>
              </a:r>
              <a:r>
                <a:rPr lang="en-US" sz="1400" b="1">
                  <a:solidFill>
                    <a:srgbClr val="FF0000"/>
                  </a:solidFill>
                  <a:latin typeface="Times New Roman" panose="02020603050405020304" pitchFamily="18" charset="0"/>
                  <a:sym typeface="+mn-ea"/>
                </a:rPr>
                <a:t>I</a:t>
              </a:r>
              <a:r>
                <a:rPr lang="en-US" sz="1400" b="1" baseline="-25000">
                  <a:solidFill>
                    <a:srgbClr val="FF0000"/>
                  </a:solidFill>
                  <a:latin typeface="Times New Roman" panose="02020603050405020304" pitchFamily="18" charset="0"/>
                  <a:sym typeface="+mn-ea"/>
                </a:rPr>
                <a:t>1</a:t>
              </a:r>
              <a:r>
                <a:rPr lang="zh-CN" altLang="en-US" sz="1400" b="1">
                  <a:solidFill>
                    <a:srgbClr val="FF0000"/>
                  </a:solidFill>
                  <a:latin typeface="Times New Roman" panose="02020603050405020304" pitchFamily="18" charset="0"/>
                  <a:sym typeface="+mn-ea"/>
                </a:rPr>
                <a:t>、</a:t>
              </a:r>
              <a:r>
                <a:rPr lang="en-US" sz="1400" b="1">
                  <a:solidFill>
                    <a:srgbClr val="FF0000"/>
                  </a:solidFill>
                  <a:latin typeface="Times New Roman" panose="02020603050405020304" pitchFamily="18" charset="0"/>
                  <a:sym typeface="+mn-ea"/>
                </a:rPr>
                <a:t>I</a:t>
              </a:r>
              <a:r>
                <a:rPr lang="en-US" sz="1400" b="1" baseline="-25000">
                  <a:solidFill>
                    <a:srgbClr val="FF0000"/>
                  </a:solidFill>
                  <a:latin typeface="Times New Roman" panose="02020603050405020304" pitchFamily="18" charset="0"/>
                  <a:sym typeface="+mn-ea"/>
                </a:rPr>
                <a:t>2</a:t>
              </a:r>
              <a:r>
                <a:rPr lang="zh-CN" altLang="en-US" sz="1400" b="1">
                  <a:solidFill>
                    <a:srgbClr val="FF0000"/>
                  </a:solidFill>
                  <a:latin typeface="Times New Roman" panose="02020603050405020304" pitchFamily="18" charset="0"/>
                  <a:sym typeface="+mn-ea"/>
                </a:rPr>
                <a:t>、结构、电子排布图、配位键、配位键强弱比较</a:t>
              </a:r>
              <a:endParaRPr lang="zh-CN" altLang="en-US" sz="1400" b="1">
                <a:solidFill>
                  <a:srgbClr val="FF0000"/>
                </a:solidFill>
                <a:latin typeface="Times New Roman" panose="02020603050405020304" pitchFamily="18" charset="0"/>
              </a:endParaRPr>
            </a:p>
            <a:p>
              <a:pPr fontAlgn="base">
                <a:spcBef>
                  <a:spcPct val="0"/>
                </a:spcBef>
                <a:spcAft>
                  <a:spcPct val="0"/>
                </a:spcAft>
              </a:pPr>
              <a:r>
                <a:rPr lang="zh-CN" altLang="en-US" sz="1400" b="1">
                  <a:solidFill>
                    <a:srgbClr val="FF0000"/>
                  </a:solidFill>
                  <a:latin typeface="Times New Roman" panose="02020603050405020304" pitchFamily="18" charset="0"/>
                  <a:sym typeface="+mn-ea"/>
                </a:rPr>
                <a:t>      </a:t>
              </a:r>
              <a:r>
                <a:rPr lang="zh-CN" altLang="en-US" sz="1400" b="1">
                  <a:solidFill>
                    <a:srgbClr val="FF0000"/>
                  </a:solidFill>
                  <a:sym typeface="+mn-ea"/>
                </a:rPr>
                <a:t>离子晶体</a:t>
              </a:r>
              <a:r>
                <a:rPr lang="zh-CN" altLang="en-US" sz="1400" b="1">
                  <a:solidFill>
                    <a:srgbClr val="FF0000"/>
                  </a:solidFill>
                  <a:latin typeface="Times New Roman" panose="02020603050405020304" pitchFamily="18" charset="0"/>
                  <a:sym typeface="+mn-ea"/>
                </a:rPr>
                <a:t>、</a:t>
              </a:r>
              <a:r>
                <a:rPr lang="zh-CN" altLang="en-US" sz="1400" b="1">
                  <a:solidFill>
                    <a:srgbClr val="FF0000"/>
                  </a:solidFill>
                  <a:sym typeface="+mn-ea"/>
                </a:rPr>
                <a:t>分子晶体</a:t>
              </a:r>
              <a:r>
                <a:rPr lang="zh-CN" altLang="en-US" sz="1400" b="1">
                  <a:solidFill>
                    <a:srgbClr val="FF0000"/>
                  </a:solidFill>
                  <a:latin typeface="Times New Roman" panose="02020603050405020304" pitchFamily="18" charset="0"/>
                  <a:sym typeface="+mn-ea"/>
                </a:rPr>
                <a:t>、</a:t>
              </a:r>
              <a:r>
                <a:rPr lang="zh-CN" altLang="en-US" sz="1400" b="1">
                  <a:solidFill>
                    <a:srgbClr val="FF0000"/>
                  </a:solidFill>
                  <a:sym typeface="+mn-ea"/>
                </a:rPr>
                <a:t>晶格能</a:t>
              </a:r>
              <a:r>
                <a:rPr lang="zh-CN" altLang="en-US" sz="1400" b="1">
                  <a:solidFill>
                    <a:srgbClr val="FF0000"/>
                  </a:solidFill>
                  <a:latin typeface="Times New Roman" panose="02020603050405020304" pitchFamily="18" charset="0"/>
                  <a:sym typeface="+mn-ea"/>
                </a:rPr>
                <a:t>、</a:t>
              </a:r>
              <a:r>
                <a:rPr lang="zh-CN" altLang="en-US" sz="1400" b="1">
                  <a:solidFill>
                    <a:srgbClr val="FF0000"/>
                  </a:solidFill>
                  <a:sym typeface="+mn-ea"/>
                </a:rPr>
                <a:t>分子间力</a:t>
              </a:r>
              <a:endParaRPr lang="zh-CN" altLang="en-US" sz="1400" b="1">
                <a:solidFill>
                  <a:srgbClr val="FF0000"/>
                </a:solidFill>
                <a:latin typeface="Times New Roman" panose="02020603050405020304" pitchFamily="18" charset="0"/>
              </a:endParaRPr>
            </a:p>
            <a:p>
              <a:pPr fontAlgn="base">
                <a:spcBef>
                  <a:spcPct val="0"/>
                </a:spcBef>
                <a:spcAft>
                  <a:spcPct val="0"/>
                </a:spcAft>
              </a:pPr>
              <a:r>
                <a:rPr lang="zh-CN" altLang="en-US" sz="1400" b="1">
                  <a:solidFill>
                    <a:srgbClr val="FF0000"/>
                  </a:solidFill>
                  <a:latin typeface="Times New Roman" panose="02020603050405020304" pitchFamily="18" charset="0"/>
                  <a:sym typeface="+mn-ea"/>
                </a:rPr>
                <a:t>      </a:t>
              </a:r>
              <a:r>
                <a:rPr lang="en-US" sz="1400" b="1">
                  <a:solidFill>
                    <a:srgbClr val="FF0000"/>
                  </a:solidFill>
                  <a:latin typeface="Times New Roman" panose="02020603050405020304" pitchFamily="18" charset="0"/>
                  <a:sym typeface="+mn-ea"/>
                </a:rPr>
                <a:t>MgCu</a:t>
              </a:r>
              <a:r>
                <a:rPr lang="en-US" sz="1400" b="1" baseline="-25000">
                  <a:solidFill>
                    <a:srgbClr val="FF0000"/>
                  </a:solidFill>
                  <a:latin typeface="Times New Roman" panose="02020603050405020304" pitchFamily="18" charset="0"/>
                  <a:sym typeface="+mn-ea"/>
                </a:rPr>
                <a:t>2</a:t>
              </a:r>
              <a:r>
                <a:rPr lang="zh-CN" altLang="en-US" sz="1400" b="1">
                  <a:solidFill>
                    <a:srgbClr val="FF0000"/>
                  </a:solidFill>
                  <a:sym typeface="+mn-ea"/>
                </a:rPr>
                <a:t>密度</a:t>
              </a:r>
              <a:endParaRPr lang="zh-CN" altLang="en-US" sz="1400" b="1">
                <a:solidFill>
                  <a:srgbClr val="FF0000"/>
                </a:solidFill>
              </a:endParaRPr>
            </a:p>
            <a:p>
              <a:pPr fontAlgn="base">
                <a:spcBef>
                  <a:spcPct val="0"/>
                </a:spcBef>
                <a:spcAft>
                  <a:spcPct val="0"/>
                </a:spcAft>
              </a:pPr>
              <a:r>
                <a:rPr lang="zh-CN" altLang="en-US" sz="1400" b="1">
                  <a:solidFill>
                    <a:srgbClr val="0000FF"/>
                  </a:solidFill>
                  <a:sym typeface="+mn-ea"/>
                </a:rPr>
                <a:t>36</a:t>
              </a:r>
              <a:r>
                <a:rPr lang="en-US" altLang="zh-CN" sz="1400" b="1">
                  <a:solidFill>
                    <a:srgbClr val="0000FF"/>
                  </a:solidFill>
                  <a:sym typeface="+mn-ea"/>
                </a:rPr>
                <a:t>.</a:t>
              </a:r>
              <a:r>
                <a:rPr lang="zh-CN" altLang="en-US" sz="1400" b="1">
                  <a:solidFill>
                    <a:srgbClr val="0000FF"/>
                  </a:solidFill>
                  <a:sym typeface="+mn-ea"/>
                </a:rPr>
                <a:t>有机化学基础：</a:t>
              </a:r>
              <a:endParaRPr lang="zh-CN" altLang="en-US" sz="1400" b="1">
                <a:solidFill>
                  <a:srgbClr val="0000FF"/>
                </a:solidFill>
                <a:sym typeface="+mn-ea"/>
              </a:endParaRPr>
            </a:p>
            <a:p>
              <a:pPr fontAlgn="base">
                <a:spcBef>
                  <a:spcPct val="0"/>
                </a:spcBef>
                <a:spcAft>
                  <a:spcPct val="0"/>
                </a:spcAft>
              </a:pPr>
              <a:r>
                <a:rPr lang="zh-CN" altLang="en-US" sz="1400" b="1">
                  <a:solidFill>
                    <a:srgbClr val="0000FF"/>
                  </a:solidFill>
                  <a:sym typeface="+mn-ea"/>
                </a:rPr>
                <a:t>     </a:t>
              </a:r>
              <a:r>
                <a:rPr sz="1400" b="1">
                  <a:solidFill>
                    <a:srgbClr val="000000"/>
                  </a:solidFill>
                </a:rPr>
                <a:t>官能团名称、手性碳、酯化反应方程式、酯的水解方程式、</a:t>
              </a:r>
              <a:r>
                <a:rPr lang="zh-CN" altLang="en-US" sz="1400" b="1">
                  <a:solidFill>
                    <a:srgbClr val="000000"/>
                  </a:solidFill>
                </a:rPr>
                <a:t>取代反应</a:t>
              </a:r>
              <a:endParaRPr sz="1400" b="1">
                <a:solidFill>
                  <a:srgbClr val="000000"/>
                </a:solidFill>
              </a:endParaRPr>
            </a:p>
            <a:p>
              <a:pPr fontAlgn="base">
                <a:spcBef>
                  <a:spcPct val="0"/>
                </a:spcBef>
                <a:spcAft>
                  <a:spcPct val="0"/>
                </a:spcAft>
              </a:pPr>
              <a:r>
                <a:rPr sz="1400" b="1">
                  <a:solidFill>
                    <a:srgbClr val="000000"/>
                  </a:solidFill>
                </a:rPr>
                <a:t>     </a:t>
              </a:r>
              <a:r>
                <a:rPr sz="1400" b="1">
                  <a:solidFill>
                    <a:srgbClr val="000000"/>
                  </a:solidFill>
                  <a:sym typeface="+mn-ea"/>
                </a:rPr>
                <a:t>限定条件同分异构体、</a:t>
              </a:r>
              <a:r>
                <a:rPr sz="1400" b="1">
                  <a:solidFill>
                    <a:srgbClr val="000000"/>
                  </a:solidFill>
                </a:rPr>
                <a:t>  </a:t>
              </a:r>
              <a:endParaRPr sz="1400" b="1">
                <a:solidFill>
                  <a:srgbClr val="000000"/>
                </a:solidFill>
              </a:endParaRPr>
            </a:p>
          </p:txBody>
        </p:sp>
        <p:sp>
          <p:nvSpPr>
            <p:cNvPr id="12" name="文本框 10"/>
            <p:cNvSpPr txBox="1"/>
            <p:nvPr/>
          </p:nvSpPr>
          <p:spPr>
            <a:xfrm>
              <a:off x="1678" y="2700"/>
              <a:ext cx="7565" cy="483"/>
            </a:xfrm>
            <a:prstGeom prst="rect">
              <a:avLst/>
            </a:prstGeom>
            <a:noFill/>
          </p:spPr>
          <p:txBody>
            <a:bodyPr wrap="square" rtlCol="0">
              <a:spAutoFit/>
            </a:bodyPr>
            <a:lstStyle/>
            <a:p>
              <a:pPr fontAlgn="base">
                <a:spcBef>
                  <a:spcPct val="0"/>
                </a:spcBef>
                <a:spcAft>
                  <a:spcPct val="0"/>
                </a:spcAft>
              </a:pPr>
              <a:r>
                <a:rPr lang="en-US" sz="1400" b="1">
                  <a:solidFill>
                    <a:srgbClr val="FF0000"/>
                  </a:solidFill>
                  <a:latin typeface="Times New Roman" panose="02020603050405020304" pitchFamily="18" charset="0"/>
                  <a:sym typeface="+mn-ea"/>
                </a:rPr>
                <a:t>(NH</a:t>
              </a:r>
              <a:r>
                <a:rPr lang="en-US" sz="1400" b="1" baseline="-25000">
                  <a:solidFill>
                    <a:srgbClr val="FF0000"/>
                  </a:solidFill>
                  <a:latin typeface="Times New Roman" panose="02020603050405020304" pitchFamily="18" charset="0"/>
                  <a:sym typeface="+mn-ea"/>
                </a:rPr>
                <a:t>4</a:t>
              </a:r>
              <a:r>
                <a:rPr lang="en-US" sz="1400" b="1">
                  <a:solidFill>
                    <a:srgbClr val="FF0000"/>
                  </a:solidFill>
                  <a:latin typeface="Times New Roman" panose="02020603050405020304" pitchFamily="18" charset="0"/>
                  <a:sym typeface="+mn-ea"/>
                </a:rPr>
                <a:t>)</a:t>
              </a:r>
              <a:r>
                <a:rPr lang="en-US" sz="1400" b="1" baseline="-25000">
                  <a:solidFill>
                    <a:srgbClr val="FF0000"/>
                  </a:solidFill>
                  <a:latin typeface="Times New Roman" panose="02020603050405020304" pitchFamily="18" charset="0"/>
                  <a:sym typeface="+mn-ea"/>
                </a:rPr>
                <a:t>2</a:t>
              </a:r>
              <a:r>
                <a:rPr lang="en-US" sz="1400" b="1">
                  <a:solidFill>
                    <a:srgbClr val="FF0000"/>
                  </a:solidFill>
                  <a:latin typeface="Times New Roman" panose="02020603050405020304" pitchFamily="18" charset="0"/>
                  <a:sym typeface="+mn-ea"/>
                </a:rPr>
                <a:t>CO</a:t>
              </a:r>
              <a:r>
                <a:rPr lang="en-US" sz="1400" b="1" baseline="-25000">
                  <a:solidFill>
                    <a:srgbClr val="FF0000"/>
                  </a:solidFill>
                  <a:latin typeface="Times New Roman" panose="02020603050405020304" pitchFamily="18" charset="0"/>
                  <a:sym typeface="+mn-ea"/>
                </a:rPr>
                <a:t>3  </a:t>
              </a:r>
              <a:r>
                <a:rPr lang="en-US" sz="1400" b="1">
                  <a:solidFill>
                    <a:srgbClr val="FF0000"/>
                  </a:solidFill>
                  <a:latin typeface="Times New Roman" panose="02020603050405020304" pitchFamily="18" charset="0"/>
                  <a:sym typeface="+mn-ea"/>
                </a:rPr>
                <a:t>Fe</a:t>
              </a:r>
              <a:r>
                <a:rPr lang="en-US" sz="1400" b="1" baseline="30000">
                  <a:solidFill>
                    <a:srgbClr val="FF0000"/>
                  </a:solidFill>
                  <a:latin typeface="Times New Roman" panose="02020603050405020304" pitchFamily="18" charset="0"/>
                  <a:sym typeface="+mn-ea"/>
                </a:rPr>
                <a:t>3+</a:t>
              </a:r>
              <a:r>
                <a:rPr lang="zh-CN" altLang="en-US" sz="1400" b="1">
                  <a:solidFill>
                    <a:srgbClr val="FF0000"/>
                  </a:solidFill>
                  <a:latin typeface="Times New Roman" panose="02020603050405020304" pitchFamily="18" charset="0"/>
                  <a:sym typeface="+mn-ea"/>
                </a:rPr>
                <a:t>检验方法、</a:t>
              </a:r>
              <a:r>
                <a:rPr lang="en-US" sz="1400" b="1">
                  <a:solidFill>
                    <a:srgbClr val="FF0000"/>
                  </a:solidFill>
                  <a:latin typeface="Times New Roman" panose="02020603050405020304" pitchFamily="18" charset="0"/>
                  <a:sym typeface="+mn-ea"/>
                </a:rPr>
                <a:t>H</a:t>
              </a:r>
              <a:r>
                <a:rPr lang="en-US" sz="1400" b="1" baseline="-25000">
                  <a:solidFill>
                    <a:srgbClr val="FF0000"/>
                  </a:solidFill>
                  <a:latin typeface="Times New Roman" panose="02020603050405020304" pitchFamily="18" charset="0"/>
                  <a:sym typeface="+mn-ea"/>
                </a:rPr>
                <a:t>3</a:t>
              </a:r>
              <a:r>
                <a:rPr lang="en-US" sz="1400" b="1">
                  <a:solidFill>
                    <a:srgbClr val="FF0000"/>
                  </a:solidFill>
                  <a:latin typeface="Times New Roman" panose="02020603050405020304" pitchFamily="18" charset="0"/>
                  <a:sym typeface="+mn-ea"/>
                </a:rPr>
                <a:t>BO</a:t>
              </a:r>
              <a:r>
                <a:rPr lang="en-US" sz="1400" b="1" baseline="-25000">
                  <a:solidFill>
                    <a:srgbClr val="FF0000"/>
                  </a:solidFill>
                  <a:latin typeface="Times New Roman" panose="02020603050405020304" pitchFamily="18" charset="0"/>
                  <a:sym typeface="+mn-ea"/>
                </a:rPr>
                <a:t>3</a:t>
              </a:r>
              <a:r>
                <a:rPr lang="zh-CN" altLang="en-US" sz="1400" b="1">
                  <a:solidFill>
                    <a:srgbClr val="FF0000"/>
                  </a:solidFill>
                  <a:latin typeface="Times New Roman" panose="02020603050405020304" pitchFamily="18" charset="0"/>
                  <a:sym typeface="+mn-ea"/>
                </a:rPr>
                <a:t>电离、绿色化学</a:t>
              </a:r>
              <a:endParaRPr lang="zh-CN" altLang="en-US" sz="1400" b="1">
                <a:solidFill>
                  <a:srgbClr val="FF0000"/>
                </a:solidFill>
                <a:latin typeface="Times New Roman" panose="02020603050405020304" pitchFamily="18" charset="0"/>
                <a:sym typeface="+mn-ea"/>
              </a:endParaRPr>
            </a:p>
          </p:txBody>
        </p:sp>
        <p:sp>
          <p:nvSpPr>
            <p:cNvPr id="13" name="文本框 11"/>
            <p:cNvSpPr txBox="1"/>
            <p:nvPr/>
          </p:nvSpPr>
          <p:spPr>
            <a:xfrm>
              <a:off x="1093" y="4684"/>
              <a:ext cx="12123" cy="822"/>
            </a:xfrm>
            <a:prstGeom prst="rect">
              <a:avLst/>
            </a:prstGeom>
            <a:noFill/>
            <a:ln w="9525">
              <a:noFill/>
            </a:ln>
          </p:spPr>
          <p:txBody>
            <a:bodyPr wrap="square">
              <a:spAutoFit/>
            </a:bodyPr>
            <a:lstStyle/>
            <a:p>
              <a:pPr fontAlgn="base">
                <a:spcBef>
                  <a:spcPct val="0"/>
                </a:spcBef>
                <a:spcAft>
                  <a:spcPct val="0"/>
                </a:spcAft>
              </a:pPr>
              <a:r>
                <a:rPr lang="en-US" sz="1400" b="1">
                  <a:solidFill>
                    <a:srgbClr val="FF0000"/>
                  </a:solidFill>
                  <a:latin typeface="Times New Roman" panose="02020603050405020304" pitchFamily="18" charset="0"/>
                </a:rPr>
                <a:t>28.</a:t>
              </a:r>
              <a:r>
                <a:rPr lang="zh-CN" altLang="en-US" sz="1400" b="1">
                  <a:solidFill>
                    <a:srgbClr val="0000FF"/>
                  </a:solidFill>
                  <a:latin typeface="Times New Roman" panose="02020603050405020304" pitchFamily="18" charset="0"/>
                </a:rPr>
                <a:t>反应原理</a:t>
              </a:r>
              <a:r>
                <a:rPr lang="zh-CN" altLang="en-US" sz="1400" b="1">
                  <a:solidFill>
                    <a:srgbClr val="000000"/>
                  </a:solidFill>
                  <a:latin typeface="Times New Roman" panose="02020603050405020304" pitchFamily="18" charset="0"/>
                </a:rPr>
                <a:t>：</a:t>
              </a:r>
              <a:r>
                <a:rPr lang="en-US" sz="1400" b="1">
                  <a:solidFill>
                    <a:srgbClr val="FF0000"/>
                  </a:solidFill>
                  <a:latin typeface="Times New Roman" panose="02020603050405020304" pitchFamily="18" charset="0"/>
                </a:rPr>
                <a:t>CO(g)+H</a:t>
              </a:r>
              <a:r>
                <a:rPr lang="en-US" sz="1400" b="1" baseline="-25000">
                  <a:solidFill>
                    <a:srgbClr val="FF0000"/>
                  </a:solidFill>
                  <a:latin typeface="Times New Roman" panose="02020603050405020304" pitchFamily="18" charset="0"/>
                </a:rPr>
                <a:t>2</a:t>
              </a:r>
              <a:r>
                <a:rPr lang="en-US" sz="1400" b="1">
                  <a:solidFill>
                    <a:srgbClr val="FF0000"/>
                  </a:solidFill>
                  <a:latin typeface="Times New Roman" panose="02020603050405020304" pitchFamily="18" charset="0"/>
                </a:rPr>
                <a:t>O(g)=CO</a:t>
              </a:r>
              <a:r>
                <a:rPr lang="en-US" sz="1400" b="1" baseline="-25000">
                  <a:solidFill>
                    <a:srgbClr val="FF0000"/>
                  </a:solidFill>
                  <a:latin typeface="Times New Roman" panose="02020603050405020304" pitchFamily="18" charset="0"/>
                </a:rPr>
                <a:t>2</a:t>
              </a:r>
              <a:r>
                <a:rPr lang="en-US" sz="1400" b="1">
                  <a:solidFill>
                    <a:srgbClr val="FF0000"/>
                  </a:solidFill>
                  <a:latin typeface="Times New Roman" panose="02020603050405020304" pitchFamily="18" charset="0"/>
                </a:rPr>
                <a:t>(g)+H</a:t>
              </a:r>
              <a:r>
                <a:rPr lang="en-US" sz="1400" b="1" baseline="-25000">
                  <a:solidFill>
                    <a:srgbClr val="FF0000"/>
                  </a:solidFill>
                  <a:latin typeface="Times New Roman" panose="02020603050405020304" pitchFamily="18" charset="0"/>
                </a:rPr>
                <a:t>2</a:t>
              </a:r>
              <a:r>
                <a:rPr lang="en-US" sz="1400" b="1">
                  <a:solidFill>
                    <a:srgbClr val="FF0000"/>
                  </a:solidFill>
                  <a:latin typeface="Times New Roman" panose="02020603050405020304" pitchFamily="18" charset="0"/>
                </a:rPr>
                <a:t>(g) </a:t>
              </a:r>
              <a:r>
                <a:rPr lang="zh-CN" altLang="en-US" sz="1400" b="1">
                  <a:solidFill>
                    <a:srgbClr val="000000"/>
                  </a:solidFill>
                  <a:latin typeface="Times New Roman" panose="02020603050405020304" pitchFamily="18" charset="0"/>
                </a:rPr>
                <a:t>、</a:t>
              </a:r>
              <a:r>
                <a:rPr lang="zh-CN" altLang="en-US" sz="1400" b="1">
                  <a:solidFill>
                    <a:srgbClr val="000000"/>
                  </a:solidFill>
                </a:rPr>
                <a:t>还原倾向</a:t>
              </a:r>
              <a:r>
                <a:rPr lang="zh-CN" altLang="en-US" sz="1400" b="1">
                  <a:solidFill>
                    <a:srgbClr val="000000"/>
                  </a:solidFill>
                  <a:latin typeface="Times New Roman" panose="02020603050405020304" pitchFamily="18" charset="0"/>
                </a:rPr>
                <a:t>、活化能、温度、分压</a:t>
              </a:r>
              <a:endParaRPr lang="en-US" sz="1400" b="1">
                <a:solidFill>
                  <a:srgbClr val="000000"/>
                </a:solidFill>
                <a:latin typeface="Times New Roman" panose="02020603050405020304" pitchFamily="18" charset="0"/>
              </a:endParaRPr>
            </a:p>
            <a:p>
              <a:pPr fontAlgn="base">
                <a:spcBef>
                  <a:spcPct val="0"/>
                </a:spcBef>
                <a:spcAft>
                  <a:spcPct val="0"/>
                </a:spcAft>
              </a:pPr>
              <a:r>
                <a:rPr lang="en-US" sz="1400" b="1">
                  <a:solidFill>
                    <a:srgbClr val="000000"/>
                  </a:solidFill>
                  <a:latin typeface="Times New Roman" panose="02020603050405020304" pitchFamily="18" charset="0"/>
                </a:rPr>
                <a:t>      COOH*+H*+H</a:t>
              </a:r>
              <a:r>
                <a:rPr lang="en-US" sz="1400" b="1" baseline="-25000">
                  <a:solidFill>
                    <a:srgbClr val="000000"/>
                  </a:solidFill>
                  <a:latin typeface="Times New Roman" panose="02020603050405020304" pitchFamily="18" charset="0"/>
                </a:rPr>
                <a:t>2</a:t>
              </a:r>
              <a:r>
                <a:rPr lang="en-US" sz="1400" b="1">
                  <a:solidFill>
                    <a:srgbClr val="000000"/>
                  </a:solidFill>
                  <a:latin typeface="Times New Roman" panose="02020603050405020304" pitchFamily="18" charset="0"/>
                </a:rPr>
                <a:t>O*===COOH*+2H*+OH*</a:t>
              </a:r>
              <a:r>
                <a:rPr lang="zh-CN" altLang="en-US" sz="1400" b="1">
                  <a:solidFill>
                    <a:srgbClr val="000000"/>
                  </a:solidFill>
                </a:rPr>
                <a:t>（或</a:t>
              </a:r>
              <a:r>
                <a:rPr lang="en-US" sz="1400" b="1">
                  <a:solidFill>
                    <a:srgbClr val="FF0000"/>
                  </a:solidFill>
                  <a:latin typeface="Times New Roman" panose="02020603050405020304" pitchFamily="18" charset="0"/>
                </a:rPr>
                <a:t>H</a:t>
              </a:r>
              <a:r>
                <a:rPr lang="en-US" sz="1400" b="1" baseline="-25000">
                  <a:solidFill>
                    <a:srgbClr val="FF0000"/>
                  </a:solidFill>
                  <a:latin typeface="Times New Roman" panose="02020603050405020304" pitchFamily="18" charset="0"/>
                </a:rPr>
                <a:t>2</a:t>
              </a:r>
              <a:r>
                <a:rPr lang="en-US" sz="1400" b="1">
                  <a:solidFill>
                    <a:srgbClr val="FF0000"/>
                  </a:solidFill>
                  <a:latin typeface="Times New Roman" panose="02020603050405020304" pitchFamily="18" charset="0"/>
                </a:rPr>
                <a:t>O*=== H*+OH*</a:t>
              </a:r>
              <a:r>
                <a:rPr lang="zh-CN" altLang="en-US" sz="1400" b="1">
                  <a:solidFill>
                    <a:srgbClr val="000000"/>
                  </a:solidFill>
                </a:rPr>
                <a:t>）</a:t>
              </a:r>
              <a:endParaRPr lang="zh-CN" altLang="en-US" sz="1400" b="1">
                <a:solidFill>
                  <a:srgbClr val="000000"/>
                </a:solidFill>
              </a:endParaRPr>
            </a:p>
          </p:txBody>
        </p:sp>
      </p:grpSp>
      <p:sp>
        <p:nvSpPr>
          <p:cNvPr id="28" name="文本框 13"/>
          <p:cNvSpPr txBox="1"/>
          <p:nvPr/>
        </p:nvSpPr>
        <p:spPr>
          <a:xfrm>
            <a:off x="719669" y="1052904"/>
            <a:ext cx="3948007" cy="460375"/>
          </a:xfrm>
          <a:prstGeom prst="rect">
            <a:avLst/>
          </a:prstGeom>
          <a:noFill/>
          <a:ln w="9525">
            <a:noFill/>
          </a:ln>
        </p:spPr>
        <p:txBody>
          <a:bodyPr wrap="square">
            <a:spAutoFit/>
          </a:bodyPr>
          <a:lstStyle/>
          <a:p>
            <a:pPr fontAlgn="base">
              <a:spcBef>
                <a:spcPct val="0"/>
              </a:spcBef>
              <a:spcAft>
                <a:spcPct val="0"/>
              </a:spcAft>
            </a:pPr>
            <a:r>
              <a:rPr lang="en-US" sz="2400" b="1">
                <a:solidFill>
                  <a:srgbClr val="000000"/>
                </a:solidFill>
                <a:latin typeface="Times New Roman" panose="02020603050405020304" pitchFamily="18" charset="0"/>
              </a:rPr>
              <a:t>2019</a:t>
            </a:r>
            <a:r>
              <a:rPr lang="zh-CN" altLang="en-US" sz="2400" b="1">
                <a:solidFill>
                  <a:srgbClr val="000000"/>
                </a:solidFill>
              </a:rPr>
              <a:t>年全国</a:t>
            </a:r>
            <a:r>
              <a:rPr lang="en-US" sz="2400" b="1">
                <a:solidFill>
                  <a:srgbClr val="000000"/>
                </a:solidFill>
                <a:latin typeface="Times New Roman" panose="02020603050405020304" pitchFamily="18" charset="0"/>
              </a:rPr>
              <a:t>I</a:t>
            </a:r>
            <a:r>
              <a:rPr lang="zh-CN" altLang="en-US" sz="2400" b="1">
                <a:solidFill>
                  <a:srgbClr val="000000"/>
                </a:solidFill>
                <a:latin typeface="Times New Roman" panose="02020603050405020304" pitchFamily="18" charset="0"/>
              </a:rPr>
              <a:t>卷</a:t>
            </a:r>
            <a:endParaRPr lang="zh-CN" altLang="en-US" sz="2400" b="1">
              <a:solidFill>
                <a:srgbClr val="000000"/>
              </a:solidFill>
              <a:latin typeface="Times New Roman" panose="02020603050405020304" pitchFamily="18" charset="0"/>
            </a:endParaRPr>
          </a:p>
        </p:txBody>
      </p:sp>
    </p:spTree>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
            <a:lum/>
          </a:blip>
          <a:stretch>
            <a:fillRect/>
          </a:stretch>
        </a:blipFill>
        <a:effectLst/>
      </p:bgPr>
    </p:bg>
    <p:spTree>
      <p:nvGrpSpPr>
        <p:cNvPr id="1" name=""/>
        <p:cNvGrpSpPr/>
        <p:nvPr/>
      </p:nvGrpSpPr>
      <p:grpSpPr>
        <a:xfrm>
          <a:off x="0" y="0"/>
          <a:ext cx="0" cy="0"/>
          <a:chOff x="0" y="0"/>
          <a:chExt cx="0" cy="0"/>
        </a:xfrm>
      </p:grpSpPr>
      <p:sp>
        <p:nvSpPr>
          <p:cNvPr id="5" name="文本框 4"/>
          <p:cNvSpPr txBox="1"/>
          <p:nvPr/>
        </p:nvSpPr>
        <p:spPr>
          <a:xfrm>
            <a:off x="230293" y="817883"/>
            <a:ext cx="3459480" cy="460375"/>
          </a:xfrm>
          <a:prstGeom prst="rect">
            <a:avLst/>
          </a:prstGeom>
          <a:noFill/>
          <a:ln w="9525">
            <a:noFill/>
          </a:ln>
        </p:spPr>
        <p:txBody>
          <a:bodyPr wrap="square">
            <a:spAutoFit/>
          </a:bodyPr>
          <a:lstStyle/>
          <a:p>
            <a:pPr fontAlgn="base">
              <a:spcBef>
                <a:spcPct val="0"/>
              </a:spcBef>
              <a:spcAft>
                <a:spcPct val="0"/>
              </a:spcAft>
            </a:pPr>
            <a:r>
              <a:rPr lang="en-US" sz="2400" b="1">
                <a:solidFill>
                  <a:srgbClr val="000000"/>
                </a:solidFill>
                <a:latin typeface="Times New Roman" panose="02020603050405020304" pitchFamily="18" charset="0"/>
              </a:rPr>
              <a:t>2020</a:t>
            </a:r>
            <a:r>
              <a:rPr lang="zh-CN" altLang="en-US" sz="2400" b="1">
                <a:solidFill>
                  <a:srgbClr val="000000"/>
                </a:solidFill>
              </a:rPr>
              <a:t>年全国</a:t>
            </a:r>
            <a:r>
              <a:rPr lang="en-US" sz="2400" b="1">
                <a:solidFill>
                  <a:srgbClr val="000000"/>
                </a:solidFill>
                <a:latin typeface="Times New Roman" panose="02020603050405020304" pitchFamily="18" charset="0"/>
              </a:rPr>
              <a:t>I</a:t>
            </a:r>
            <a:r>
              <a:rPr lang="zh-CN" altLang="en-US" sz="2400" b="1">
                <a:solidFill>
                  <a:srgbClr val="000000"/>
                </a:solidFill>
                <a:latin typeface="Times New Roman" panose="02020603050405020304" pitchFamily="18" charset="0"/>
              </a:rPr>
              <a:t>卷</a:t>
            </a:r>
            <a:endParaRPr lang="zh-CN" altLang="en-US" sz="2400" b="1">
              <a:solidFill>
                <a:srgbClr val="000000"/>
              </a:solidFill>
              <a:latin typeface="Times New Roman" panose="02020603050405020304" pitchFamily="18" charset="0"/>
            </a:endParaRPr>
          </a:p>
        </p:txBody>
      </p:sp>
      <p:graphicFrame>
        <p:nvGraphicFramePr>
          <p:cNvPr id="7" name="表格 6"/>
          <p:cNvGraphicFramePr>
            <a:graphicFrameLocks noGrp="1"/>
          </p:cNvGraphicFramePr>
          <p:nvPr>
            <p:custDataLst>
              <p:tags r:id="rId2"/>
            </p:custDataLst>
          </p:nvPr>
        </p:nvGraphicFramePr>
        <p:xfrm>
          <a:off x="230293" y="1278255"/>
          <a:ext cx="11275907" cy="4114800"/>
        </p:xfrm>
        <a:graphic>
          <a:graphicData uri="http://schemas.openxmlformats.org/drawingml/2006/table">
            <a:tbl>
              <a:tblPr firstRow="1" bandRow="1">
                <a:tableStyleId>{5C22544A-7EE6-4342-B048-85BDC9FD1C3A}</a:tableStyleId>
              </a:tblPr>
              <a:tblGrid>
                <a:gridCol w="2276687"/>
                <a:gridCol w="2120900"/>
                <a:gridCol w="6878320"/>
              </a:tblGrid>
              <a:tr h="427355">
                <a:tc>
                  <a:txBody>
                    <a:bodyPr wrap="square"/>
                    <a:lstStyle/>
                    <a:p>
                      <a:pPr algn="ctr">
                        <a:buNone/>
                      </a:pPr>
                      <a:r>
                        <a:rPr lang="zh-CN" altLang="en-US" sz="2000">
                          <a:solidFill>
                            <a:srgbClr val="0000FF"/>
                          </a:solidFill>
                          <a:latin typeface="新宋体" panose="02010609030101010101" charset="-122"/>
                          <a:ea typeface="新宋体" panose="02010609030101010101" charset="-122"/>
                          <a:sym typeface="+mn-ea"/>
                        </a:rPr>
                        <a:t>卷首元素</a:t>
                      </a:r>
                      <a:endParaRPr lang="zh-CN" altLang="en-US" sz="2000">
                        <a:solidFill>
                          <a:srgbClr val="0000FF"/>
                        </a:solidFill>
                        <a:latin typeface="新宋体" panose="02010609030101010101" charset="-122"/>
                        <a:ea typeface="新宋体" panose="02010609030101010101" charset="-122"/>
                        <a:sym typeface="+mn-ea"/>
                      </a:endParaRPr>
                    </a:p>
                  </a:txBody>
                  <a:tcPr marL="121920" marR="121920" vert="horz">
                    <a:gradFill>
                      <a:gsLst>
                        <a:gs pos="100000">
                          <a:srgbClr val="B3CED5"/>
                        </a:gs>
                        <a:gs pos="0">
                          <a:srgbClr val="DDE3D8"/>
                        </a:gs>
                      </a:gsLst>
                      <a:lin scaled="1"/>
                    </a:gradFill>
                  </a:tcPr>
                </a:tc>
                <a:tc gridSpan="2">
                  <a:txBody>
                    <a:bodyPr wrap="square"/>
                    <a:lstStyle/>
                    <a:p>
                      <a:pPr>
                        <a:buNone/>
                      </a:pPr>
                      <a:r>
                        <a:rPr lang="en-US" altLang="zh-CN" sz="2000">
                          <a:solidFill>
                            <a:srgbClr val="FF0000"/>
                          </a:solidFill>
                          <a:latin typeface="新宋体" panose="02010609030101010101" charset="-122"/>
                          <a:ea typeface="新宋体" panose="02010609030101010101" charset="-122"/>
                          <a:cs typeface="新宋体" panose="02010609030101010101" charset="-122"/>
                          <a:sym typeface="+mn-ea"/>
                        </a:rPr>
                        <a:t>11</a:t>
                      </a:r>
                      <a:r>
                        <a:rPr lang="zh-CN" altLang="en-US" sz="2000">
                          <a:solidFill>
                            <a:srgbClr val="FF0000"/>
                          </a:solidFill>
                          <a:latin typeface="新宋体" panose="02010609030101010101" charset="-122"/>
                          <a:ea typeface="新宋体" panose="02010609030101010101" charset="-122"/>
                          <a:cs typeface="新宋体" panose="02010609030101010101" charset="-122"/>
                          <a:sym typeface="+mn-ea"/>
                        </a:rPr>
                        <a:t>种：H C N O Na Al P S Cl V Fe</a:t>
                      </a:r>
                      <a:endParaRPr lang="zh-CN" altLang="en-US" sz="2000">
                        <a:solidFill>
                          <a:srgbClr val="FF0000"/>
                        </a:solidFill>
                        <a:latin typeface="新宋体" panose="02010609030101010101" charset="-122"/>
                        <a:ea typeface="新宋体" panose="02010609030101010101" charset="-122"/>
                        <a:cs typeface="新宋体" panose="02010609030101010101" charset="-122"/>
                        <a:sym typeface="+mn-ea"/>
                      </a:endParaRPr>
                    </a:p>
                  </a:txBody>
                  <a:tcPr marL="121920" marR="121920" vert="horz"/>
                </a:tc>
                <a:tc hMerge="1">
                  <a:tcPr>
                    <a:gradFill>
                      <a:gsLst>
                        <a:gs pos="50000">
                          <a:srgbClr val="F6EDE1"/>
                        </a:gs>
                        <a:gs pos="0">
                          <a:srgbClr val="F9F3EB"/>
                        </a:gs>
                        <a:gs pos="100000">
                          <a:srgbClr val="F3E6D7"/>
                        </a:gs>
                      </a:gsLst>
                      <a:lin scaled="1"/>
                    </a:gradFill>
                  </a:tcPr>
                </a:tc>
              </a:tr>
              <a:tr h="375285">
                <a:tc>
                  <a:txBody>
                    <a:bodyPr wrap="square"/>
                    <a:lstStyle/>
                    <a:p>
                      <a:pPr algn="ctr">
                        <a:buNone/>
                      </a:pPr>
                      <a:r>
                        <a:rPr lang="zh-CN" altLang="en-US" sz="1800">
                          <a:gradFill>
                            <a:gsLst>
                              <a:gs pos="0">
                                <a:srgbClr val="14CD68"/>
                              </a:gs>
                              <a:gs pos="100000">
                                <a:srgbClr val="035C7D"/>
                              </a:gs>
                            </a:gsLst>
                            <a:lin scaled="0"/>
                          </a:gradFill>
                          <a:latin typeface="黑体" panose="02010600030101010101" pitchFamily="49" charset="-122"/>
                          <a:ea typeface="黑体" panose="02010600030101010101" pitchFamily="49" charset="-122"/>
                          <a:sym typeface="+mn-ea"/>
                        </a:rPr>
                        <a:t>专题</a:t>
                      </a:r>
                      <a:endParaRPr lang="zh-CN" altLang="en-US" sz="1800">
                        <a:gradFill>
                          <a:gsLst>
                            <a:gs pos="0">
                              <a:srgbClr val="14CD68"/>
                            </a:gs>
                            <a:gs pos="100000">
                              <a:srgbClr val="035C7D"/>
                            </a:gs>
                          </a:gsLst>
                          <a:lin scaled="0"/>
                        </a:gradFill>
                        <a:latin typeface="黑体" panose="02010600030101010101" pitchFamily="49" charset="-122"/>
                        <a:ea typeface="黑体" panose="02010600030101010101" pitchFamily="49" charset="-122"/>
                        <a:sym typeface="+mn-ea"/>
                      </a:endParaRPr>
                    </a:p>
                  </a:txBody>
                  <a:tcPr marL="121920" marR="121920" vert="horz">
                    <a:gradFill>
                      <a:gsLst>
                        <a:gs pos="100000">
                          <a:srgbClr val="B3CED5"/>
                        </a:gs>
                        <a:gs pos="0">
                          <a:srgbClr val="DDE3D8"/>
                        </a:gs>
                      </a:gsLst>
                      <a:lin scaled="1"/>
                    </a:gradFill>
                  </a:tcPr>
                </a:tc>
                <a:tc>
                  <a:txBody>
                    <a:bodyPr wrap="square"/>
                    <a:lstStyle/>
                    <a:p>
                      <a:pPr algn="ctr">
                        <a:buNone/>
                      </a:pPr>
                      <a:r>
                        <a:rPr lang="zh-CN" altLang="en-US" sz="1800">
                          <a:gradFill>
                            <a:gsLst>
                              <a:gs pos="0">
                                <a:srgbClr val="14CD68"/>
                              </a:gs>
                              <a:gs pos="100000">
                                <a:srgbClr val="035C7D"/>
                              </a:gs>
                            </a:gsLst>
                            <a:lin scaled="0"/>
                          </a:gradFill>
                          <a:latin typeface="黑体" panose="02010600030101010101" pitchFamily="49" charset="-122"/>
                          <a:ea typeface="黑体" panose="02010600030101010101" pitchFamily="49" charset="-122"/>
                          <a:sym typeface="+mn-ea"/>
                        </a:rPr>
                        <a:t>知识点</a:t>
                      </a:r>
                      <a:endParaRPr lang="zh-CN" altLang="en-US" sz="1800">
                        <a:gradFill>
                          <a:gsLst>
                            <a:gs pos="0">
                              <a:srgbClr val="14CD68"/>
                            </a:gs>
                            <a:gs pos="100000">
                              <a:srgbClr val="035C7D"/>
                            </a:gs>
                          </a:gsLst>
                          <a:lin scaled="0"/>
                        </a:gradFill>
                        <a:latin typeface="黑体" panose="02010600030101010101" pitchFamily="49" charset="-122"/>
                        <a:ea typeface="黑体" panose="02010600030101010101" pitchFamily="49" charset="-122"/>
                        <a:sym typeface="+mn-ea"/>
                      </a:endParaRPr>
                    </a:p>
                  </a:txBody>
                  <a:tcPr marL="121920" marR="121920" vert="horz"/>
                </a:tc>
                <a:tc>
                  <a:txBody>
                    <a:bodyPr wrap="square"/>
                    <a:lstStyle/>
                    <a:p>
                      <a:pPr algn="ctr">
                        <a:buNone/>
                      </a:pPr>
                      <a:r>
                        <a:rPr lang="zh-CN" altLang="en-US" sz="1800">
                          <a:gradFill>
                            <a:gsLst>
                              <a:gs pos="0">
                                <a:srgbClr val="14CD68"/>
                              </a:gs>
                              <a:gs pos="100000">
                                <a:srgbClr val="035C7D"/>
                              </a:gs>
                            </a:gsLst>
                            <a:lin scaled="0"/>
                          </a:gradFill>
                          <a:latin typeface="黑体" panose="02010600030101010101" pitchFamily="49" charset="-122"/>
                          <a:ea typeface="黑体" panose="02010600030101010101" pitchFamily="49" charset="-122"/>
                          <a:sym typeface="+mn-ea"/>
                        </a:rPr>
                        <a:t>考点</a:t>
                      </a:r>
                      <a:endParaRPr lang="zh-CN" altLang="en-US" sz="1800">
                        <a:gradFill>
                          <a:gsLst>
                            <a:gs pos="0">
                              <a:srgbClr val="14CD68"/>
                            </a:gs>
                            <a:gs pos="100000">
                              <a:srgbClr val="035C7D"/>
                            </a:gs>
                          </a:gsLst>
                          <a:lin scaled="0"/>
                        </a:gradFill>
                        <a:latin typeface="黑体" panose="02010600030101010101" pitchFamily="49" charset="-122"/>
                        <a:ea typeface="黑体" panose="02010600030101010101" pitchFamily="49" charset="-122"/>
                        <a:sym typeface="+mn-ea"/>
                      </a:endParaRPr>
                    </a:p>
                  </a:txBody>
                  <a:tcPr marL="121920" marR="121920" vert="horz">
                    <a:gradFill>
                      <a:gsLst>
                        <a:gs pos="50000">
                          <a:srgbClr val="F6EDE1"/>
                        </a:gs>
                        <a:gs pos="0">
                          <a:srgbClr val="F9F3EB"/>
                        </a:gs>
                        <a:gs pos="100000">
                          <a:srgbClr val="F3E6D7"/>
                        </a:gs>
                      </a:gsLst>
                      <a:lin scaled="1"/>
                    </a:gradFill>
                  </a:tcPr>
                </a:tc>
              </a:tr>
              <a:tr h="375285">
                <a:tc>
                  <a:txBody>
                    <a:bodyPr wrap="square"/>
                    <a:lstStyle/>
                    <a:p>
                      <a:pPr algn="l">
                        <a:buNone/>
                      </a:pPr>
                      <a:r>
                        <a:rPr lang="en-US" altLang="zh-CN" sz="1600">
                          <a:solidFill>
                            <a:srgbClr val="0000FF"/>
                          </a:solidFill>
                          <a:sym typeface="+mn-ea"/>
                        </a:rPr>
                        <a:t>7</a:t>
                      </a:r>
                      <a:r>
                        <a:rPr lang="zh-CN" altLang="en-US" sz="1600">
                          <a:solidFill>
                            <a:srgbClr val="0000FF"/>
                          </a:solidFill>
                          <a:sym typeface="+mn-ea"/>
                        </a:rPr>
                        <a:t>.化学文化</a:t>
                      </a:r>
                      <a:endParaRPr lang="zh-CN" altLang="en-US" sz="1600">
                        <a:solidFill>
                          <a:srgbClr val="0000FF"/>
                        </a:solidFill>
                        <a:sym typeface="+mn-ea"/>
                      </a:endParaRPr>
                    </a:p>
                  </a:txBody>
                  <a:tcPr marL="121920" marR="121920" vert="horz">
                    <a:gradFill>
                      <a:gsLst>
                        <a:gs pos="100000">
                          <a:srgbClr val="B3CED5"/>
                        </a:gs>
                        <a:gs pos="0">
                          <a:srgbClr val="DDE3D8"/>
                        </a:gs>
                      </a:gsLst>
                      <a:lin scaled="1"/>
                    </a:gradFill>
                  </a:tcPr>
                </a:tc>
                <a:tc>
                  <a:txBody>
                    <a:bodyPr wrap="square"/>
                    <a:lstStyle/>
                    <a:p>
                      <a:pPr>
                        <a:buNone/>
                      </a:pPr>
                      <a:r>
                        <a:rPr lang="zh-CN" altLang="en-US" sz="1400" b="1">
                          <a:solidFill>
                            <a:srgbClr val="0000FF"/>
                          </a:solidFill>
                          <a:sym typeface="+mn-ea"/>
                        </a:rPr>
                        <a:t>STES</a:t>
                      </a:r>
                      <a:endParaRPr lang="zh-CN" altLang="en-US" sz="1400" b="1">
                        <a:solidFill>
                          <a:srgbClr val="0000FF"/>
                        </a:solidFill>
                        <a:sym typeface="+mn-ea"/>
                      </a:endParaRPr>
                    </a:p>
                  </a:txBody>
                  <a:tcPr marL="121920" marR="121920" vert="horz"/>
                </a:tc>
                <a:tc>
                  <a:txBody>
                    <a:bodyPr wrap="square"/>
                    <a:lstStyle/>
                    <a:p>
                      <a:pPr>
                        <a:buNone/>
                      </a:pPr>
                      <a:r>
                        <a:rPr lang="zh-CN" altLang="en-US" sz="1400">
                          <a:solidFill>
                            <a:srgbClr val="FF0000"/>
                          </a:solidFill>
                          <a:sym typeface="+mn-ea"/>
                        </a:rPr>
                        <a:t>乙醚、75%乙醇、含氯消毒剂、过氧乙酸(CH3COOOH)、氯仿</a:t>
                      </a:r>
                      <a:endParaRPr lang="zh-CN" altLang="en-US" sz="1400">
                        <a:solidFill>
                          <a:srgbClr val="FF0000"/>
                        </a:solidFill>
                        <a:sym typeface="+mn-ea"/>
                      </a:endParaRPr>
                    </a:p>
                  </a:txBody>
                  <a:tcPr marL="121920" marR="121920" vert="horz">
                    <a:gradFill>
                      <a:gsLst>
                        <a:gs pos="50000">
                          <a:srgbClr val="F6EDE1"/>
                        </a:gs>
                        <a:gs pos="0">
                          <a:srgbClr val="F9F3EB"/>
                        </a:gs>
                        <a:gs pos="100000">
                          <a:srgbClr val="F3E6D7"/>
                        </a:gs>
                      </a:gsLst>
                      <a:lin scaled="1"/>
                    </a:gradFill>
                  </a:tcPr>
                </a:tc>
              </a:tr>
              <a:tr h="400685">
                <a:tc>
                  <a:txBody>
                    <a:bodyPr wrap="square"/>
                    <a:lstStyle/>
                    <a:p>
                      <a:pPr algn="l">
                        <a:buNone/>
                      </a:pPr>
                      <a:r>
                        <a:rPr lang="en-US" altLang="zh-CN" sz="1600">
                          <a:solidFill>
                            <a:srgbClr val="0000FF"/>
                          </a:solidFill>
                          <a:sym typeface="+mn-ea"/>
                        </a:rPr>
                        <a:t>8</a:t>
                      </a:r>
                      <a:r>
                        <a:rPr lang="zh-CN" altLang="en-US" sz="1600">
                          <a:solidFill>
                            <a:srgbClr val="0000FF"/>
                          </a:solidFill>
                          <a:sym typeface="+mn-ea"/>
                        </a:rPr>
                        <a:t>.有机化学</a:t>
                      </a:r>
                      <a:endParaRPr lang="zh-CN" altLang="en-US" sz="1600">
                        <a:solidFill>
                          <a:srgbClr val="0000FF"/>
                        </a:solidFill>
                        <a:sym typeface="+mn-ea"/>
                      </a:endParaRPr>
                    </a:p>
                  </a:txBody>
                  <a:tcPr marL="121920" marR="121920" vert="horz">
                    <a:gradFill>
                      <a:gsLst>
                        <a:gs pos="100000">
                          <a:srgbClr val="B3CED5"/>
                        </a:gs>
                        <a:gs pos="0">
                          <a:srgbClr val="DDE3D8"/>
                        </a:gs>
                      </a:gsLst>
                      <a:lin scaled="1"/>
                    </a:gradFill>
                  </a:tcPr>
                </a:tc>
                <a:tc>
                  <a:txBody>
                    <a:bodyPr wrap="square"/>
                    <a:lstStyle/>
                    <a:p>
                      <a:pPr>
                        <a:buNone/>
                      </a:pPr>
                      <a:endParaRPr lang="zh-CN" altLang="en-US" sz="1400" b="1">
                        <a:solidFill>
                          <a:srgbClr val="0000FF"/>
                        </a:solidFill>
                        <a:sym typeface="+mn-ea"/>
                      </a:endParaRPr>
                    </a:p>
                  </a:txBody>
                  <a:tcPr marL="121920" marR="121920" vert="horz"/>
                </a:tc>
                <a:tc>
                  <a:txBody>
                    <a:bodyPr wrap="square"/>
                    <a:lstStyle/>
                    <a:p>
                      <a:pPr>
                        <a:buNone/>
                      </a:pPr>
                      <a:r>
                        <a:rPr lang="zh-CN" altLang="en-US" sz="1400">
                          <a:solidFill>
                            <a:srgbClr val="FF0000"/>
                          </a:solidFill>
                          <a:sym typeface="+mn-ea"/>
                        </a:rPr>
                        <a:t>反应（氧化+水解+消去）、结构（分子式）</a:t>
                      </a:r>
                      <a:endParaRPr lang="zh-CN" altLang="en-US" sz="1400">
                        <a:solidFill>
                          <a:srgbClr val="FF0000"/>
                        </a:solidFill>
                        <a:sym typeface="+mn-ea"/>
                      </a:endParaRPr>
                    </a:p>
                  </a:txBody>
                  <a:tcPr marL="121920" marR="121920" vert="horz">
                    <a:gradFill>
                      <a:gsLst>
                        <a:gs pos="50000">
                          <a:srgbClr val="F6EDE1"/>
                        </a:gs>
                        <a:gs pos="0">
                          <a:srgbClr val="F9F3EB"/>
                        </a:gs>
                        <a:gs pos="100000">
                          <a:srgbClr val="F3E6D7"/>
                        </a:gs>
                      </a:gsLst>
                      <a:lin scaled="1"/>
                    </a:gradFill>
                  </a:tcPr>
                </a:tc>
              </a:tr>
              <a:tr h="401320">
                <a:tc>
                  <a:txBody>
                    <a:bodyPr wrap="square"/>
                    <a:lstStyle/>
                    <a:p>
                      <a:pPr algn="l">
                        <a:buNone/>
                      </a:pPr>
                      <a:r>
                        <a:rPr lang="en-US" altLang="zh-CN" sz="1600">
                          <a:solidFill>
                            <a:srgbClr val="0000FF"/>
                          </a:solidFill>
                          <a:sym typeface="+mn-ea"/>
                        </a:rPr>
                        <a:t>9</a:t>
                      </a:r>
                      <a:r>
                        <a:rPr lang="zh-CN" altLang="en-US" sz="1600">
                          <a:solidFill>
                            <a:srgbClr val="0000FF"/>
                          </a:solidFill>
                          <a:sym typeface="+mn-ea"/>
                        </a:rPr>
                        <a:t>.化学实验</a:t>
                      </a:r>
                      <a:endParaRPr lang="zh-CN" altLang="en-US" sz="1600">
                        <a:solidFill>
                          <a:srgbClr val="0000FF"/>
                        </a:solidFill>
                        <a:sym typeface="+mn-ea"/>
                      </a:endParaRPr>
                    </a:p>
                  </a:txBody>
                  <a:tcPr marL="121920" marR="121920" vert="horz">
                    <a:gradFill>
                      <a:gsLst>
                        <a:gs pos="100000">
                          <a:srgbClr val="B3CED5"/>
                        </a:gs>
                        <a:gs pos="0">
                          <a:srgbClr val="DDE3D8"/>
                        </a:gs>
                      </a:gsLst>
                      <a:lin scaled="1"/>
                    </a:gradFill>
                  </a:tcPr>
                </a:tc>
                <a:tc>
                  <a:txBody>
                    <a:bodyPr wrap="square"/>
                    <a:lstStyle/>
                    <a:p>
                      <a:pPr>
                        <a:buNone/>
                      </a:pPr>
                      <a:r>
                        <a:rPr lang="zh-CN" altLang="en-US" sz="1600" b="1">
                          <a:solidFill>
                            <a:srgbClr val="0000FF"/>
                          </a:solidFill>
                          <a:latin typeface="黑体" panose="02010600030101010101" pitchFamily="49" charset="-122"/>
                          <a:ea typeface="黑体" panose="02010600030101010101" pitchFamily="49" charset="-122"/>
                          <a:sym typeface="+mn-ea"/>
                        </a:rPr>
                        <a:t>除杂</a:t>
                      </a:r>
                      <a:endParaRPr lang="zh-CN" altLang="en-US" sz="1600" b="1">
                        <a:solidFill>
                          <a:srgbClr val="0000FF"/>
                        </a:solidFill>
                        <a:latin typeface="黑体" panose="02010600030101010101" pitchFamily="49" charset="-122"/>
                        <a:ea typeface="黑体" panose="02010600030101010101" pitchFamily="49" charset="-122"/>
                        <a:sym typeface="+mn-ea"/>
                      </a:endParaRPr>
                    </a:p>
                  </a:txBody>
                  <a:tcPr marL="121920" marR="121920" vert="horz"/>
                </a:tc>
                <a:tc>
                  <a:txBody>
                    <a:bodyPr wrap="square"/>
                    <a:lstStyle/>
                    <a:p>
                      <a:pPr>
                        <a:buNone/>
                      </a:pPr>
                      <a:r>
                        <a:rPr lang="zh-CN" altLang="en-US" sz="1400">
                          <a:solidFill>
                            <a:srgbClr val="FF0000"/>
                          </a:solidFill>
                          <a:sym typeface="+mn-ea"/>
                        </a:rPr>
                        <a:t>SO</a:t>
                      </a:r>
                      <a:r>
                        <a:rPr lang="zh-CN" altLang="en-US" sz="1400" baseline="-25000">
                          <a:solidFill>
                            <a:srgbClr val="FF0000"/>
                          </a:solidFill>
                          <a:uFillTx/>
                          <a:sym typeface="+mn-ea"/>
                        </a:rPr>
                        <a:t>2</a:t>
                      </a:r>
                      <a:r>
                        <a:rPr lang="zh-CN" altLang="en-US" sz="1400">
                          <a:solidFill>
                            <a:srgbClr val="FF0000"/>
                          </a:solidFill>
                          <a:sym typeface="+mn-ea"/>
                        </a:rPr>
                        <a:t>（H</a:t>
                      </a:r>
                      <a:r>
                        <a:rPr lang="zh-CN" altLang="en-US" sz="1400" baseline="-25000">
                          <a:solidFill>
                            <a:srgbClr val="FF0000"/>
                          </a:solidFill>
                          <a:uFillTx/>
                          <a:sym typeface="+mn-ea"/>
                        </a:rPr>
                        <a:t>2</a:t>
                      </a:r>
                      <a:r>
                        <a:rPr lang="zh-CN" altLang="en-US" sz="1400">
                          <a:solidFill>
                            <a:srgbClr val="FF0000"/>
                          </a:solidFill>
                          <a:sym typeface="+mn-ea"/>
                        </a:rPr>
                        <a:t>S）、Cl</a:t>
                      </a:r>
                      <a:r>
                        <a:rPr lang="zh-CN" altLang="en-US" sz="1400" baseline="-25000">
                          <a:solidFill>
                            <a:srgbClr val="FF0000"/>
                          </a:solidFill>
                          <a:uFillTx/>
                          <a:sym typeface="+mn-ea"/>
                        </a:rPr>
                        <a:t>2</a:t>
                      </a:r>
                      <a:r>
                        <a:rPr lang="zh-CN" altLang="en-US" sz="1400">
                          <a:solidFill>
                            <a:srgbClr val="FF0000"/>
                          </a:solidFill>
                          <a:sym typeface="+mn-ea"/>
                        </a:rPr>
                        <a:t>（HCl）、N</a:t>
                      </a:r>
                      <a:r>
                        <a:rPr lang="zh-CN" altLang="en-US" sz="1400" baseline="-25000">
                          <a:solidFill>
                            <a:srgbClr val="FF0000"/>
                          </a:solidFill>
                          <a:uFillTx/>
                          <a:sym typeface="+mn-ea"/>
                        </a:rPr>
                        <a:t>2</a:t>
                      </a:r>
                      <a:r>
                        <a:rPr lang="zh-CN" altLang="en-US" sz="1400">
                          <a:solidFill>
                            <a:srgbClr val="FF0000"/>
                          </a:solidFill>
                          <a:sym typeface="+mn-ea"/>
                        </a:rPr>
                        <a:t>（O</a:t>
                      </a:r>
                      <a:r>
                        <a:rPr lang="zh-CN" altLang="en-US" sz="1400" baseline="-25000">
                          <a:solidFill>
                            <a:srgbClr val="FF0000"/>
                          </a:solidFill>
                          <a:uFillTx/>
                          <a:sym typeface="+mn-ea"/>
                        </a:rPr>
                        <a:t>2</a:t>
                      </a:r>
                      <a:r>
                        <a:rPr lang="zh-CN" altLang="en-US" sz="1400">
                          <a:solidFill>
                            <a:srgbClr val="FF0000"/>
                          </a:solidFill>
                          <a:sym typeface="+mn-ea"/>
                        </a:rPr>
                        <a:t>）、NO（NO</a:t>
                      </a:r>
                      <a:r>
                        <a:rPr lang="zh-CN" altLang="en-US" sz="1400" baseline="-25000">
                          <a:solidFill>
                            <a:srgbClr val="FF0000"/>
                          </a:solidFill>
                          <a:uFillTx/>
                          <a:sym typeface="+mn-ea"/>
                        </a:rPr>
                        <a:t>2</a:t>
                      </a:r>
                      <a:r>
                        <a:rPr lang="zh-CN" altLang="en-US" sz="1400">
                          <a:solidFill>
                            <a:srgbClr val="FF0000"/>
                          </a:solidFill>
                          <a:sym typeface="+mn-ea"/>
                        </a:rPr>
                        <a:t>）</a:t>
                      </a:r>
                      <a:endParaRPr lang="zh-CN" altLang="en-US" sz="1400">
                        <a:solidFill>
                          <a:srgbClr val="FF0000"/>
                        </a:solidFill>
                        <a:sym typeface="+mn-ea"/>
                      </a:endParaRPr>
                    </a:p>
                  </a:txBody>
                  <a:tcPr marL="121920" marR="121920" vert="horz">
                    <a:gradFill>
                      <a:gsLst>
                        <a:gs pos="50000">
                          <a:srgbClr val="F6EDE1"/>
                        </a:gs>
                        <a:gs pos="0">
                          <a:srgbClr val="F9F3EB"/>
                        </a:gs>
                        <a:gs pos="100000">
                          <a:srgbClr val="F3E6D7"/>
                        </a:gs>
                      </a:gsLst>
                      <a:lin scaled="1"/>
                    </a:gradFill>
                  </a:tcPr>
                </a:tc>
              </a:tr>
              <a:tr h="518160">
                <a:tc>
                  <a:txBody>
                    <a:bodyPr wrap="square"/>
                    <a:lstStyle/>
                    <a:p>
                      <a:pPr algn="l">
                        <a:buNone/>
                      </a:pPr>
                      <a:r>
                        <a:rPr lang="en-US" altLang="zh-CN" sz="1600">
                          <a:solidFill>
                            <a:srgbClr val="0000FF"/>
                          </a:solidFill>
                          <a:sym typeface="+mn-ea"/>
                        </a:rPr>
                        <a:t>10</a:t>
                      </a:r>
                      <a:r>
                        <a:rPr lang="zh-CN" altLang="en-US" sz="1600">
                          <a:solidFill>
                            <a:srgbClr val="0000FF"/>
                          </a:solidFill>
                          <a:sym typeface="+mn-ea"/>
                        </a:rPr>
                        <a:t>.催化机理</a:t>
                      </a:r>
                      <a:endParaRPr lang="zh-CN" altLang="en-US" sz="1600">
                        <a:solidFill>
                          <a:srgbClr val="0000FF"/>
                        </a:solidFill>
                        <a:sym typeface="+mn-ea"/>
                      </a:endParaRPr>
                    </a:p>
                  </a:txBody>
                  <a:tcPr marL="121920" marR="121920" vert="horz">
                    <a:gradFill>
                      <a:gsLst>
                        <a:gs pos="100000">
                          <a:srgbClr val="B3CED5"/>
                        </a:gs>
                        <a:gs pos="0">
                          <a:srgbClr val="DDE3D8"/>
                        </a:gs>
                      </a:gsLst>
                      <a:lin scaled="1"/>
                    </a:gradFill>
                  </a:tcPr>
                </a:tc>
                <a:tc>
                  <a:txBody>
                    <a:bodyPr wrap="square"/>
                    <a:lstStyle/>
                    <a:p>
                      <a:pPr>
                        <a:buNone/>
                      </a:pPr>
                      <a:r>
                        <a:rPr lang="zh-CN" altLang="en-US" sz="1400" b="1">
                          <a:solidFill>
                            <a:srgbClr val="0000FF"/>
                          </a:solidFill>
                          <a:sym typeface="+mn-ea"/>
                        </a:rPr>
                        <a:t>铑的配合物离子[Rh(CO)</a:t>
                      </a:r>
                      <a:r>
                        <a:rPr lang="zh-CN" altLang="en-US" sz="1400" baseline="-25000">
                          <a:solidFill>
                            <a:srgbClr val="0000FF"/>
                          </a:solidFill>
                          <a:uFillTx/>
                          <a:sym typeface="+mn-ea"/>
                        </a:rPr>
                        <a:t>2</a:t>
                      </a:r>
                      <a:r>
                        <a:rPr lang="zh-CN" altLang="en-US" sz="1400" b="1">
                          <a:solidFill>
                            <a:srgbClr val="0000FF"/>
                          </a:solidFill>
                          <a:sym typeface="+mn-ea"/>
                        </a:rPr>
                        <a:t>I</a:t>
                      </a:r>
                      <a:r>
                        <a:rPr lang="zh-CN" altLang="en-US" sz="1400" baseline="-25000">
                          <a:solidFill>
                            <a:srgbClr val="0000FF"/>
                          </a:solidFill>
                          <a:uFillTx/>
                          <a:sym typeface="+mn-ea"/>
                        </a:rPr>
                        <a:t>2</a:t>
                      </a:r>
                      <a:r>
                        <a:rPr lang="zh-CN" altLang="en-US" sz="1400" b="1">
                          <a:solidFill>
                            <a:srgbClr val="0000FF"/>
                          </a:solidFill>
                          <a:sym typeface="+mn-ea"/>
                        </a:rPr>
                        <a:t>]－</a:t>
                      </a:r>
                      <a:endParaRPr lang="zh-CN" altLang="en-US" sz="1400" b="1">
                        <a:solidFill>
                          <a:srgbClr val="0000FF"/>
                        </a:solidFill>
                        <a:sym typeface="+mn-ea"/>
                      </a:endParaRPr>
                    </a:p>
                  </a:txBody>
                  <a:tcPr marL="121920" marR="121920" vert="horz"/>
                </a:tc>
                <a:tc>
                  <a:txBody>
                    <a:bodyPr wrap="square"/>
                    <a:lstStyle/>
                    <a:p>
                      <a:pPr>
                        <a:buNone/>
                      </a:pPr>
                      <a:r>
                        <a:rPr lang="zh-CN" altLang="en-US" sz="1400">
                          <a:solidFill>
                            <a:srgbClr val="FF0000"/>
                          </a:solidFill>
                        </a:rPr>
                        <a:t>中间体、甲醇羰基化反应（总反应）、Rh成键数目、过程反应</a:t>
                      </a:r>
                      <a:endParaRPr lang="zh-CN" altLang="en-US" sz="1400">
                        <a:solidFill>
                          <a:srgbClr val="FF0000"/>
                        </a:solidFill>
                      </a:endParaRPr>
                    </a:p>
                  </a:txBody>
                  <a:tcPr marL="121920" marR="121920" vert="horz">
                    <a:gradFill>
                      <a:gsLst>
                        <a:gs pos="50000">
                          <a:srgbClr val="F6EDE1"/>
                        </a:gs>
                        <a:gs pos="0">
                          <a:srgbClr val="F9F3EB"/>
                        </a:gs>
                        <a:gs pos="100000">
                          <a:srgbClr val="F3E6D7"/>
                        </a:gs>
                      </a:gsLst>
                      <a:lin scaled="1"/>
                    </a:gradFill>
                  </a:tcPr>
                </a:tc>
              </a:tr>
              <a:tr h="518160">
                <a:tc>
                  <a:txBody>
                    <a:bodyPr wrap="square"/>
                    <a:lstStyle/>
                    <a:p>
                      <a:pPr algn="l">
                        <a:buNone/>
                      </a:pPr>
                      <a:r>
                        <a:rPr lang="en-US" altLang="zh-CN" sz="1600">
                          <a:solidFill>
                            <a:srgbClr val="0000FF"/>
                          </a:solidFill>
                          <a:sym typeface="+mn-ea"/>
                        </a:rPr>
                        <a:t>11</a:t>
                      </a:r>
                      <a:r>
                        <a:rPr lang="zh-CN" altLang="en-US" sz="1600">
                          <a:solidFill>
                            <a:srgbClr val="0000FF"/>
                          </a:solidFill>
                          <a:sym typeface="+mn-ea"/>
                        </a:rPr>
                        <a:t>.周期律</a:t>
                      </a:r>
                      <a:endParaRPr lang="zh-CN" altLang="en-US" sz="1600">
                        <a:solidFill>
                          <a:srgbClr val="0000FF"/>
                        </a:solidFill>
                        <a:sym typeface="+mn-ea"/>
                      </a:endParaRPr>
                    </a:p>
                  </a:txBody>
                  <a:tcPr marL="121920" marR="121920" vert="horz">
                    <a:gradFill>
                      <a:gsLst>
                        <a:gs pos="100000">
                          <a:srgbClr val="B3CED5"/>
                        </a:gs>
                        <a:gs pos="0">
                          <a:srgbClr val="DDE3D8"/>
                        </a:gs>
                      </a:gsLst>
                      <a:lin scaled="1"/>
                    </a:gradFill>
                  </a:tcPr>
                </a:tc>
                <a:tc>
                  <a:txBody>
                    <a:bodyPr wrap="square"/>
                    <a:lstStyle/>
                    <a:p>
                      <a:pPr>
                        <a:buNone/>
                      </a:pPr>
                      <a:r>
                        <a:rPr lang="zh-CN" altLang="en-US" sz="1400" b="1">
                          <a:solidFill>
                            <a:srgbClr val="0000FF"/>
                          </a:solidFill>
                          <a:sym typeface="+mn-ea"/>
                        </a:rPr>
                        <a:t>Al、P</a:t>
                      </a:r>
                      <a:endParaRPr lang="zh-CN" altLang="en-US" sz="1400" b="1">
                        <a:solidFill>
                          <a:srgbClr val="0000FF"/>
                        </a:solidFill>
                        <a:sym typeface="+mn-ea"/>
                      </a:endParaRPr>
                    </a:p>
                  </a:txBody>
                  <a:tcPr marL="121920" marR="121920" vert="horz"/>
                </a:tc>
                <a:tc>
                  <a:txBody>
                    <a:bodyPr wrap="square"/>
                    <a:lstStyle/>
                    <a:p>
                      <a:pPr>
                        <a:buNone/>
                      </a:pPr>
                      <a:r>
                        <a:rPr lang="zh-CN" altLang="en-US" sz="1400">
                          <a:solidFill>
                            <a:srgbClr val="FF0000"/>
                          </a:solidFill>
                        </a:rPr>
                        <a:t>相对原子质量．AlCl</a:t>
                      </a:r>
                      <a:r>
                        <a:rPr lang="en-US" altLang="zh-CN" sz="1400" baseline="-25000">
                          <a:solidFill>
                            <a:srgbClr val="FF0000"/>
                          </a:solidFill>
                          <a:uFillTx/>
                          <a:sym typeface="+mn-ea"/>
                        </a:rPr>
                        <a:t>3</a:t>
                      </a:r>
                      <a:r>
                        <a:rPr lang="zh-CN" altLang="en-US" sz="1400">
                          <a:solidFill>
                            <a:srgbClr val="FF0000"/>
                          </a:solidFill>
                        </a:rPr>
                        <a:t>、PCl</a:t>
                      </a:r>
                      <a:r>
                        <a:rPr lang="en-US" altLang="zh-CN" sz="1400" baseline="-25000">
                          <a:solidFill>
                            <a:srgbClr val="FF0000"/>
                          </a:solidFill>
                          <a:uFillTx/>
                          <a:sym typeface="+mn-ea"/>
                        </a:rPr>
                        <a:t>3</a:t>
                      </a:r>
                      <a:r>
                        <a:rPr lang="zh-CN" altLang="en-US" sz="1400">
                          <a:solidFill>
                            <a:srgbClr val="FF0000"/>
                          </a:solidFill>
                        </a:rPr>
                        <a:t>．原子半径比较．HPO</a:t>
                      </a:r>
                      <a:r>
                        <a:rPr lang="en-US" altLang="zh-CN" sz="1400" baseline="-25000">
                          <a:solidFill>
                            <a:srgbClr val="FF0000"/>
                          </a:solidFill>
                          <a:uFillTx/>
                          <a:sym typeface="+mn-ea"/>
                        </a:rPr>
                        <a:t>3</a:t>
                      </a:r>
                      <a:r>
                        <a:rPr lang="zh-CN" altLang="en-US" sz="1400">
                          <a:solidFill>
                            <a:srgbClr val="FF0000"/>
                          </a:solidFill>
                        </a:rPr>
                        <a:t>．H</a:t>
                      </a:r>
                      <a:r>
                        <a:rPr lang="en-US" altLang="zh-CN" sz="1400" baseline="-25000">
                          <a:solidFill>
                            <a:srgbClr val="FF0000"/>
                          </a:solidFill>
                          <a:uFillTx/>
                          <a:sym typeface="+mn-ea"/>
                        </a:rPr>
                        <a:t>3</a:t>
                      </a:r>
                      <a:r>
                        <a:rPr lang="zh-CN" altLang="en-US" sz="1400">
                          <a:solidFill>
                            <a:srgbClr val="FF0000"/>
                          </a:solidFill>
                        </a:rPr>
                        <a:t>PO</a:t>
                      </a:r>
                      <a:r>
                        <a:rPr lang="en-US" altLang="zh-CN" sz="1400" baseline="-25000">
                          <a:solidFill>
                            <a:srgbClr val="FF0000"/>
                          </a:solidFill>
                          <a:uFillTx/>
                          <a:sym typeface="+mn-ea"/>
                        </a:rPr>
                        <a:t>4</a:t>
                      </a:r>
                      <a:endParaRPr lang="zh-CN" altLang="en-US" sz="1400">
                        <a:solidFill>
                          <a:srgbClr val="FF0000"/>
                        </a:solidFill>
                      </a:endParaRPr>
                    </a:p>
                  </a:txBody>
                  <a:tcPr marL="121920" marR="121920" vert="horz">
                    <a:gradFill>
                      <a:gsLst>
                        <a:gs pos="50000">
                          <a:srgbClr val="F6EDE1"/>
                        </a:gs>
                        <a:gs pos="0">
                          <a:srgbClr val="F9F3EB"/>
                        </a:gs>
                        <a:gs pos="100000">
                          <a:srgbClr val="F3E6D7"/>
                        </a:gs>
                      </a:gsLst>
                      <a:lin scaled="1"/>
                    </a:gradFill>
                  </a:tcPr>
                </a:tc>
              </a:tr>
              <a:tr h="518160">
                <a:tc>
                  <a:txBody>
                    <a:bodyPr wrap="square"/>
                    <a:lstStyle/>
                    <a:p>
                      <a:pPr algn="l">
                        <a:buNone/>
                      </a:pPr>
                      <a:r>
                        <a:rPr lang="en-US" altLang="zh-CN" sz="1600">
                          <a:solidFill>
                            <a:srgbClr val="0000FF"/>
                          </a:solidFill>
                          <a:sym typeface="+mn-ea"/>
                        </a:rPr>
                        <a:t>12</a:t>
                      </a:r>
                      <a:r>
                        <a:rPr lang="zh-CN" altLang="en-US" sz="1600">
                          <a:solidFill>
                            <a:srgbClr val="0000FF"/>
                          </a:solidFill>
                          <a:sym typeface="+mn-ea"/>
                        </a:rPr>
                        <a:t>．电化学</a:t>
                      </a:r>
                      <a:endParaRPr lang="zh-CN" altLang="en-US" sz="1600">
                        <a:solidFill>
                          <a:srgbClr val="0000FF"/>
                        </a:solidFill>
                        <a:sym typeface="+mn-ea"/>
                      </a:endParaRPr>
                    </a:p>
                  </a:txBody>
                  <a:tcPr marL="121920" marR="121920" vert="horz">
                    <a:gradFill>
                      <a:gsLst>
                        <a:gs pos="100000">
                          <a:srgbClr val="B3CED5"/>
                        </a:gs>
                        <a:gs pos="0">
                          <a:srgbClr val="DDE3D8"/>
                        </a:gs>
                      </a:gsLst>
                      <a:lin scaled="1"/>
                    </a:gradFill>
                  </a:tcPr>
                </a:tc>
                <a:tc>
                  <a:txBody>
                    <a:bodyPr wrap="square"/>
                    <a:lstStyle/>
                    <a:p>
                      <a:pPr>
                        <a:buNone/>
                      </a:pPr>
                      <a:r>
                        <a:rPr lang="zh-CN" altLang="en-US" sz="1400" b="1">
                          <a:solidFill>
                            <a:srgbClr val="0000FF"/>
                          </a:solidFill>
                          <a:sym typeface="+mn-ea"/>
                        </a:rPr>
                        <a:t>Zn−CO</a:t>
                      </a:r>
                      <a:r>
                        <a:rPr lang="zh-CN" altLang="en-US" sz="1400" baseline="-25000">
                          <a:solidFill>
                            <a:srgbClr val="0000FF"/>
                          </a:solidFill>
                          <a:uFillTx/>
                          <a:sym typeface="+mn-ea"/>
                        </a:rPr>
                        <a:t>2</a:t>
                      </a:r>
                      <a:r>
                        <a:rPr lang="zh-CN" altLang="en-US" sz="1400" b="1">
                          <a:solidFill>
                            <a:srgbClr val="0000FF"/>
                          </a:solidFill>
                          <a:sym typeface="+mn-ea"/>
                        </a:rPr>
                        <a:t>水介质电池、甲酸</a:t>
                      </a:r>
                      <a:endParaRPr lang="zh-CN" altLang="en-US" sz="1400" b="1">
                        <a:solidFill>
                          <a:srgbClr val="0000FF"/>
                        </a:solidFill>
                        <a:sym typeface="+mn-ea"/>
                      </a:endParaRPr>
                    </a:p>
                  </a:txBody>
                  <a:tcPr marL="121920" marR="121920" vert="horz"/>
                </a:tc>
                <a:tc>
                  <a:txBody>
                    <a:bodyPr wrap="square"/>
                    <a:lstStyle/>
                    <a:p>
                      <a:pPr>
                        <a:buNone/>
                      </a:pPr>
                      <a:r>
                        <a:rPr lang="zh-CN" altLang="en-US" sz="1600">
                          <a:solidFill>
                            <a:srgbClr val="FF0000"/>
                          </a:solidFill>
                          <a:sym typeface="+mn-ea"/>
                        </a:rPr>
                        <a:t>负极反应、转移电子数、电池总反应、离子方向</a:t>
                      </a:r>
                      <a:endParaRPr lang="zh-CN" altLang="en-US" sz="1600">
                        <a:solidFill>
                          <a:srgbClr val="FF0000"/>
                        </a:solidFill>
                        <a:sym typeface="+mn-ea"/>
                      </a:endParaRPr>
                    </a:p>
                  </a:txBody>
                  <a:tcPr marL="121920" marR="121920" vert="horz">
                    <a:gradFill>
                      <a:gsLst>
                        <a:gs pos="50000">
                          <a:srgbClr val="F6EDE1"/>
                        </a:gs>
                        <a:gs pos="0">
                          <a:srgbClr val="F9F3EB"/>
                        </a:gs>
                        <a:gs pos="100000">
                          <a:srgbClr val="F3E6D7"/>
                        </a:gs>
                      </a:gsLst>
                      <a:lin scaled="1"/>
                    </a:gradFill>
                  </a:tcPr>
                </a:tc>
              </a:tr>
              <a:tr h="580390">
                <a:tc>
                  <a:txBody>
                    <a:bodyPr wrap="square"/>
                    <a:lstStyle/>
                    <a:p>
                      <a:pPr algn="l">
                        <a:buNone/>
                      </a:pPr>
                      <a:r>
                        <a:rPr lang="en-US" altLang="zh-CN" sz="1600">
                          <a:solidFill>
                            <a:srgbClr val="0000FF"/>
                          </a:solidFill>
                          <a:sym typeface="+mn-ea"/>
                        </a:rPr>
                        <a:t>13</a:t>
                      </a:r>
                      <a:r>
                        <a:rPr lang="zh-CN" altLang="en-US" sz="1600">
                          <a:solidFill>
                            <a:srgbClr val="0000FF"/>
                          </a:solidFill>
                          <a:sym typeface="+mn-ea"/>
                        </a:rPr>
                        <a:t>．电解质溶液</a:t>
                      </a:r>
                      <a:endParaRPr lang="zh-CN" altLang="en-US" sz="1600">
                        <a:solidFill>
                          <a:srgbClr val="0000FF"/>
                        </a:solidFill>
                        <a:sym typeface="+mn-ea"/>
                      </a:endParaRPr>
                    </a:p>
                    <a:p>
                      <a:pPr algn="l">
                        <a:buNone/>
                      </a:pPr>
                      <a:endParaRPr lang="zh-CN" altLang="en-US" sz="1600">
                        <a:solidFill>
                          <a:srgbClr val="0000FF"/>
                        </a:solidFill>
                        <a:sym typeface="+mn-ea"/>
                      </a:endParaRPr>
                    </a:p>
                  </a:txBody>
                  <a:tcPr marL="121920" marR="121920" vert="horz">
                    <a:gradFill>
                      <a:gsLst>
                        <a:gs pos="100000">
                          <a:srgbClr val="B3CED5"/>
                        </a:gs>
                        <a:gs pos="0">
                          <a:srgbClr val="DDE3D8"/>
                        </a:gs>
                      </a:gsLst>
                      <a:lin scaled="1"/>
                    </a:gradFill>
                  </a:tcPr>
                </a:tc>
                <a:tc>
                  <a:txBody>
                    <a:bodyPr wrap="square"/>
                    <a:lstStyle/>
                    <a:p>
                      <a:pPr>
                        <a:buNone/>
                      </a:pPr>
                      <a:r>
                        <a:rPr lang="zh-CN" altLang="en-US" sz="1400" b="1">
                          <a:solidFill>
                            <a:srgbClr val="0000FF"/>
                          </a:solidFill>
                          <a:sym typeface="+mn-ea"/>
                        </a:rPr>
                        <a:t>2NaOH + H</a:t>
                      </a:r>
                      <a:r>
                        <a:rPr lang="zh-CN" altLang="en-US" sz="1400" baseline="-25000">
                          <a:solidFill>
                            <a:srgbClr val="0000FF"/>
                          </a:solidFill>
                          <a:uFillTx/>
                          <a:sym typeface="+mn-ea"/>
                        </a:rPr>
                        <a:t>2</a:t>
                      </a:r>
                      <a:r>
                        <a:rPr lang="zh-CN" altLang="en-US" sz="1400" b="1">
                          <a:solidFill>
                            <a:srgbClr val="0000FF"/>
                          </a:solidFill>
                          <a:sym typeface="+mn-ea"/>
                        </a:rPr>
                        <a:t>A</a:t>
                      </a:r>
                      <a:endParaRPr lang="zh-CN" altLang="en-US" sz="1400" b="1">
                        <a:solidFill>
                          <a:srgbClr val="0000FF"/>
                        </a:solidFill>
                        <a:sym typeface="+mn-ea"/>
                      </a:endParaRPr>
                    </a:p>
                    <a:p>
                      <a:pPr>
                        <a:buNone/>
                      </a:pPr>
                      <a:r>
                        <a:rPr lang="zh-CN" altLang="en-US" sz="1400" b="1">
                          <a:solidFill>
                            <a:srgbClr val="0000FF"/>
                          </a:solidFill>
                          <a:sym typeface="+mn-ea"/>
                        </a:rPr>
                        <a:t>== Na</a:t>
                      </a:r>
                      <a:r>
                        <a:rPr lang="zh-CN" altLang="en-US" sz="1400" baseline="-25000">
                          <a:solidFill>
                            <a:srgbClr val="0000FF"/>
                          </a:solidFill>
                          <a:uFillTx/>
                          <a:sym typeface="+mn-ea"/>
                        </a:rPr>
                        <a:t>2</a:t>
                      </a:r>
                      <a:r>
                        <a:rPr lang="zh-CN" altLang="en-US" sz="1400" b="1">
                          <a:solidFill>
                            <a:srgbClr val="0000FF"/>
                          </a:solidFill>
                          <a:sym typeface="+mn-ea"/>
                        </a:rPr>
                        <a:t>A + 2H</a:t>
                      </a:r>
                      <a:r>
                        <a:rPr lang="zh-CN" altLang="en-US" sz="1400" baseline="-25000">
                          <a:solidFill>
                            <a:srgbClr val="0000FF"/>
                          </a:solidFill>
                          <a:uFillTx/>
                          <a:sym typeface="+mn-ea"/>
                        </a:rPr>
                        <a:t>2</a:t>
                      </a:r>
                      <a:r>
                        <a:rPr lang="zh-CN" altLang="en-US" sz="1400" b="1">
                          <a:solidFill>
                            <a:srgbClr val="0000FF"/>
                          </a:solidFill>
                          <a:sym typeface="+mn-ea"/>
                        </a:rPr>
                        <a:t>O</a:t>
                      </a:r>
                      <a:endParaRPr lang="zh-CN" altLang="en-US" sz="1400" b="1">
                        <a:solidFill>
                          <a:srgbClr val="0000FF"/>
                        </a:solidFill>
                        <a:sym typeface="+mn-ea"/>
                      </a:endParaRPr>
                    </a:p>
                  </a:txBody>
                  <a:tcPr marL="121920" marR="121920" vert="horz"/>
                </a:tc>
                <a:tc>
                  <a:txBody>
                    <a:bodyPr wrap="square"/>
                    <a:lstStyle/>
                    <a:p>
                      <a:pPr>
                        <a:buNone/>
                      </a:pPr>
                      <a:r>
                        <a:rPr lang="zh-CN" altLang="en-US" sz="1600">
                          <a:solidFill>
                            <a:srgbClr val="FF0000"/>
                          </a:solidFill>
                          <a:sym typeface="+mn-ea"/>
                        </a:rPr>
                        <a:t>图像分析、计算浓度、K</a:t>
                      </a:r>
                      <a:r>
                        <a:rPr lang="zh-CN" altLang="en-US" sz="1600" baseline="-25000">
                          <a:solidFill>
                            <a:srgbClr val="FF0000"/>
                          </a:solidFill>
                          <a:uFillTx/>
                          <a:sym typeface="+mn-ea"/>
                        </a:rPr>
                        <a:t>a</a:t>
                      </a:r>
                      <a:r>
                        <a:rPr lang="en-US" altLang="zh-CN" sz="1600" baseline="-25000">
                          <a:solidFill>
                            <a:srgbClr val="FF0000"/>
                          </a:solidFill>
                          <a:uFillTx/>
                          <a:sym typeface="+mn-ea"/>
                        </a:rPr>
                        <a:t>2</a:t>
                      </a:r>
                      <a:r>
                        <a:rPr lang="zh-CN" altLang="en-US" sz="1600">
                          <a:solidFill>
                            <a:srgbClr val="FF0000"/>
                          </a:solidFill>
                          <a:sym typeface="+mn-ea"/>
                        </a:rPr>
                        <a:t>、离子浓度比较</a:t>
                      </a:r>
                      <a:endParaRPr lang="zh-CN" altLang="en-US" sz="1600" baseline="-25000">
                        <a:solidFill>
                          <a:srgbClr val="FF0000"/>
                        </a:solidFill>
                        <a:uFillTx/>
                        <a:sym typeface="+mn-ea"/>
                      </a:endParaRPr>
                    </a:p>
                  </a:txBody>
                  <a:tcPr marL="121920" marR="121920" vert="horz">
                    <a:gradFill>
                      <a:gsLst>
                        <a:gs pos="50000">
                          <a:srgbClr val="F6EDE1"/>
                        </a:gs>
                        <a:gs pos="0">
                          <a:srgbClr val="F9F3EB"/>
                        </a:gs>
                        <a:gs pos="100000">
                          <a:srgbClr val="F3E6D7"/>
                        </a:gs>
                      </a:gsLst>
                      <a:lin scaled="1"/>
                    </a:gradFill>
                  </a:tcPr>
                </a:tc>
              </a:tr>
            </a:tbl>
          </a:graphicData>
        </a:graphic>
      </p:graphicFrame>
      <p:pic>
        <p:nvPicPr>
          <p:cNvPr id="2" name="图片 -2147482624" descr="学科网(www.zxxk.com)--教育资源门户，提供试题试卷、教案、课件、教学论文、素材等各类教学资源库下载，还有大量丰富的教学资讯！"/>
          <p:cNvPicPr>
            <a:picLocks noChangeAspect="1"/>
          </p:cNvPicPr>
          <p:nvPr/>
        </p:nvPicPr>
        <p:blipFill>
          <a:blip r:embed="rId3"/>
          <a:stretch>
            <a:fillRect/>
          </a:stretch>
        </p:blipFill>
        <p:spPr>
          <a:xfrm>
            <a:off x="2670386" y="2430780"/>
            <a:ext cx="1400387" cy="336550"/>
          </a:xfrm>
          <a:prstGeom prst="rect">
            <a:avLst/>
          </a:prstGeom>
          <a:noFill/>
          <a:ln w="9525">
            <a:noFill/>
          </a:ln>
        </p:spPr>
      </p:pic>
    </p:spTree>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
            <a:lum/>
          </a:blip>
          <a:stretch>
            <a:fillRect/>
          </a:stretch>
        </a:blipFill>
        <a:effectLst/>
      </p:bgPr>
    </p:bg>
    <p:spTree>
      <p:nvGrpSpPr>
        <p:cNvPr id="1" name=""/>
        <p:cNvGrpSpPr/>
        <p:nvPr/>
      </p:nvGrpSpPr>
      <p:grpSpPr>
        <a:xfrm>
          <a:off x="0" y="0"/>
          <a:ext cx="0" cy="0"/>
          <a:chOff x="0" y="0"/>
          <a:chExt cx="0" cy="0"/>
        </a:xfrm>
      </p:grpSpPr>
      <p:sp>
        <p:nvSpPr>
          <p:cNvPr id="15" name="矩形 14"/>
          <p:cNvSpPr/>
          <p:nvPr/>
        </p:nvSpPr>
        <p:spPr>
          <a:xfrm>
            <a:off x="738296" y="1115695"/>
            <a:ext cx="10672233" cy="5243830"/>
          </a:xfrm>
          <a:prstGeom prst="rect">
            <a:avLst/>
          </a:prstGeom>
          <a:solidFill>
            <a:schemeClr val="accent3">
              <a:lumMod val="95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b="1">
              <a:solidFill>
                <a:srgbClr val="FFFFFF"/>
              </a:solidFill>
            </a:endParaRPr>
          </a:p>
        </p:txBody>
      </p:sp>
      <p:grpSp>
        <p:nvGrpSpPr>
          <p:cNvPr id="3" name="组合 12"/>
          <p:cNvGrpSpPr/>
          <p:nvPr/>
        </p:nvGrpSpPr>
        <p:grpSpPr>
          <a:xfrm>
            <a:off x="908475" y="1409700"/>
            <a:ext cx="10344573" cy="4756785"/>
            <a:chOff x="1016" y="949"/>
            <a:chExt cx="12200" cy="7491"/>
          </a:xfrm>
        </p:grpSpPr>
        <p:sp>
          <p:nvSpPr>
            <p:cNvPr id="100" name="文本框 99"/>
            <p:cNvSpPr txBox="1"/>
            <p:nvPr/>
          </p:nvSpPr>
          <p:spPr>
            <a:xfrm>
              <a:off x="1016" y="949"/>
              <a:ext cx="10551" cy="531"/>
            </a:xfrm>
            <a:prstGeom prst="rect">
              <a:avLst/>
            </a:prstGeom>
            <a:noFill/>
            <a:ln w="9525">
              <a:noFill/>
            </a:ln>
          </p:spPr>
          <p:txBody>
            <a:bodyPr wrap="square">
              <a:spAutoFit/>
            </a:bodyPr>
            <a:lstStyle/>
            <a:p>
              <a:pPr fontAlgn="base">
                <a:spcBef>
                  <a:spcPct val="0"/>
                </a:spcBef>
                <a:spcAft>
                  <a:spcPct val="0"/>
                </a:spcAft>
              </a:pPr>
              <a:r>
                <a:rPr lang="en-US" sz="1600" b="1">
                  <a:solidFill>
                    <a:srgbClr val="FF0000"/>
                  </a:solidFill>
                  <a:latin typeface="Times New Roman" panose="02020603050405020304" pitchFamily="18" charset="0"/>
                </a:rPr>
                <a:t>26.</a:t>
              </a:r>
              <a:r>
                <a:rPr lang="zh-CN" altLang="en-US" sz="1600" b="1">
                  <a:solidFill>
                    <a:srgbClr val="0000FF"/>
                  </a:solidFill>
                  <a:latin typeface="Times New Roman" panose="02020603050405020304" pitchFamily="18" charset="0"/>
                </a:rPr>
                <a:t>工艺流程：</a:t>
              </a:r>
              <a:r>
                <a:rPr sz="1600" b="1">
                  <a:solidFill>
                    <a:srgbClr val="0000FF"/>
                  </a:solidFill>
                  <a:latin typeface="Times New Roman" panose="02020603050405020304" pitchFamily="18" charset="0"/>
                  <a:sym typeface="+mn-ea"/>
                </a:rPr>
                <a:t>钒</a:t>
              </a:r>
              <a:r>
                <a:rPr lang="en-US" altLang="zh-CN" sz="1600" b="1">
                  <a:solidFill>
                    <a:srgbClr val="0000FF"/>
                  </a:solidFill>
                  <a:latin typeface="Times New Roman" panose="02020603050405020304" pitchFamily="18" charset="0"/>
                </a:rPr>
                <a:t>V</a:t>
              </a:r>
              <a:r>
                <a:rPr lang="zh-CN" altLang="en-US" sz="1600" b="1">
                  <a:solidFill>
                    <a:srgbClr val="0000FF"/>
                  </a:solidFill>
                  <a:latin typeface="Times New Roman" panose="02020603050405020304" pitchFamily="18" charset="0"/>
                </a:rPr>
                <a:t>、</a:t>
              </a:r>
              <a:r>
                <a:rPr sz="1600" b="1">
                  <a:solidFill>
                    <a:srgbClr val="0000FF"/>
                  </a:solidFill>
                  <a:latin typeface="Times New Roman" panose="02020603050405020304" pitchFamily="18" charset="0"/>
                </a:rPr>
                <a:t>黏土钒矿</a:t>
              </a:r>
              <a:r>
                <a:rPr lang="zh-CN" altLang="en-US" sz="1600" b="1">
                  <a:solidFill>
                    <a:srgbClr val="0000FF"/>
                  </a:solidFill>
                  <a:latin typeface="Times New Roman" panose="02020603050405020304" pitchFamily="18" charset="0"/>
                </a:rPr>
                <a:t>、</a:t>
              </a:r>
              <a:r>
                <a:rPr sz="1600" b="1">
                  <a:solidFill>
                    <a:srgbClr val="0000FF"/>
                  </a:solidFill>
                  <a:latin typeface="Times New Roman" panose="02020603050405020304" pitchFamily="18" charset="0"/>
                </a:rPr>
                <a:t>制备NH</a:t>
              </a:r>
              <a:r>
                <a:rPr lang="en-US" sz="1600" b="1" baseline="-25000">
                  <a:solidFill>
                    <a:srgbClr val="0000FF"/>
                  </a:solidFill>
                  <a:latin typeface="Times New Roman" panose="02020603050405020304" pitchFamily="18" charset="0"/>
                  <a:sym typeface="+mn-ea"/>
                </a:rPr>
                <a:t>4</a:t>
              </a:r>
              <a:r>
                <a:rPr sz="1600" b="1">
                  <a:solidFill>
                    <a:srgbClr val="0000FF"/>
                  </a:solidFill>
                  <a:latin typeface="Times New Roman" panose="02020603050405020304" pitchFamily="18" charset="0"/>
                </a:rPr>
                <a:t>VO</a:t>
              </a:r>
              <a:r>
                <a:rPr lang="en-US" sz="1600" b="1" baseline="-25000">
                  <a:solidFill>
                    <a:srgbClr val="0000FF"/>
                  </a:solidFill>
                  <a:latin typeface="Times New Roman" panose="02020603050405020304" pitchFamily="18" charset="0"/>
                  <a:sym typeface="+mn-ea"/>
                </a:rPr>
                <a:t>3</a:t>
              </a:r>
              <a:endParaRPr lang="en-US" sz="1600" b="1" baseline="-25000">
                <a:solidFill>
                  <a:srgbClr val="0000FF"/>
                </a:solidFill>
                <a:latin typeface="Times New Roman" panose="02020603050405020304" pitchFamily="18" charset="0"/>
                <a:sym typeface="+mn-ea"/>
              </a:endParaRPr>
            </a:p>
          </p:txBody>
        </p:sp>
        <p:sp>
          <p:nvSpPr>
            <p:cNvPr id="104" name="文本框 103"/>
            <p:cNvSpPr txBox="1"/>
            <p:nvPr/>
          </p:nvSpPr>
          <p:spPr>
            <a:xfrm>
              <a:off x="1016" y="3070"/>
              <a:ext cx="12123" cy="1501"/>
            </a:xfrm>
            <a:prstGeom prst="rect">
              <a:avLst/>
            </a:prstGeom>
            <a:noFill/>
            <a:ln w="9525">
              <a:noFill/>
            </a:ln>
          </p:spPr>
          <p:txBody>
            <a:bodyPr wrap="square">
              <a:spAutoFit/>
            </a:bodyPr>
            <a:lstStyle/>
            <a:p>
              <a:pPr fontAlgn="base">
                <a:spcBef>
                  <a:spcPct val="0"/>
                </a:spcBef>
                <a:spcAft>
                  <a:spcPct val="0"/>
                </a:spcAft>
              </a:pPr>
              <a:r>
                <a:rPr lang="en-US" sz="1400" b="1">
                  <a:solidFill>
                    <a:srgbClr val="FF0000"/>
                  </a:solidFill>
                  <a:latin typeface="Times New Roman" panose="02020603050405020304" pitchFamily="18" charset="0"/>
                </a:rPr>
                <a:t>27.</a:t>
              </a:r>
              <a:r>
                <a:rPr lang="zh-CN" altLang="en-US" sz="1400" b="1">
                  <a:solidFill>
                    <a:srgbClr val="0000FF"/>
                  </a:solidFill>
                  <a:latin typeface="Times New Roman" panose="02020603050405020304" pitchFamily="18" charset="0"/>
                </a:rPr>
                <a:t>元素化合物：</a:t>
              </a:r>
              <a:r>
                <a:rPr sz="1400" b="1">
                  <a:solidFill>
                    <a:srgbClr val="0000FF"/>
                  </a:solidFill>
                </a:rPr>
                <a:t>FeSO</a:t>
              </a:r>
              <a:r>
                <a:rPr sz="1400" b="1" baseline="-25000">
                  <a:solidFill>
                    <a:srgbClr val="0000FF"/>
                  </a:solidFill>
                </a:rPr>
                <a:t>4</a:t>
              </a:r>
              <a:r>
                <a:rPr sz="1400" b="1">
                  <a:solidFill>
                    <a:srgbClr val="0000FF"/>
                  </a:solidFill>
                </a:rPr>
                <a:t> </a:t>
              </a:r>
              <a:r>
                <a:rPr lang="zh-CN" altLang="en-US" sz="1400" b="1">
                  <a:solidFill>
                    <a:srgbClr val="0000FF"/>
                  </a:solidFill>
                  <a:latin typeface="Times New Roman" panose="02020603050405020304" pitchFamily="18" charset="0"/>
                  <a:sym typeface="+mn-ea"/>
                </a:rPr>
                <a:t>、</a:t>
              </a:r>
              <a:r>
                <a:rPr sz="1400" b="1">
                  <a:solidFill>
                    <a:srgbClr val="0000FF"/>
                  </a:solidFill>
                </a:rPr>
                <a:t>Fe</a:t>
              </a:r>
              <a:r>
                <a:rPr lang="en-US" sz="1400" b="1" baseline="-25000">
                  <a:solidFill>
                    <a:srgbClr val="0000FF"/>
                  </a:solidFill>
                  <a:latin typeface="Times New Roman" panose="02020603050405020304" pitchFamily="18" charset="0"/>
                  <a:sym typeface="+mn-ea"/>
                </a:rPr>
                <a:t>2</a:t>
              </a:r>
              <a:r>
                <a:rPr lang="en-US" altLang="zh-CN" sz="1400" b="1">
                  <a:solidFill>
                    <a:srgbClr val="0000FF"/>
                  </a:solidFill>
                  <a:sym typeface="+mn-ea"/>
                </a:rPr>
                <a:t>(</a:t>
              </a:r>
              <a:r>
                <a:rPr sz="1400" b="1">
                  <a:solidFill>
                    <a:srgbClr val="0000FF"/>
                  </a:solidFill>
                </a:rPr>
                <a:t>SO4</a:t>
              </a:r>
              <a:r>
                <a:rPr lang="en-US" sz="1400" b="1">
                  <a:solidFill>
                    <a:srgbClr val="0000FF"/>
                  </a:solidFill>
                </a:rPr>
                <a:t>)</a:t>
              </a:r>
              <a:r>
                <a:rPr lang="en-US" sz="1400" b="1" baseline="-25000">
                  <a:solidFill>
                    <a:srgbClr val="0000FF"/>
                  </a:solidFill>
                  <a:latin typeface="Times New Roman" panose="02020603050405020304" pitchFamily="18" charset="0"/>
                  <a:sym typeface="+mn-ea"/>
                </a:rPr>
                <a:t>3</a:t>
              </a:r>
              <a:r>
                <a:rPr lang="zh-CN" altLang="en-US" sz="1400" b="1">
                  <a:solidFill>
                    <a:srgbClr val="0000FF"/>
                  </a:solidFill>
                  <a:latin typeface="Times New Roman" panose="02020603050405020304" pitchFamily="18" charset="0"/>
                  <a:sym typeface="+mn-ea"/>
                </a:rPr>
                <a:t>、</a:t>
              </a:r>
              <a:r>
                <a:rPr lang="en-US" altLang="zh-CN" sz="1400" b="1">
                  <a:solidFill>
                    <a:srgbClr val="0000FF"/>
                  </a:solidFill>
                  <a:latin typeface="Times New Roman" panose="02020603050405020304" pitchFamily="18" charset="0"/>
                  <a:sym typeface="+mn-ea"/>
                </a:rPr>
                <a:t>KCl</a:t>
              </a:r>
              <a:r>
                <a:rPr lang="zh-CN" altLang="en-US" sz="1400" b="1">
                  <a:solidFill>
                    <a:srgbClr val="0000FF"/>
                  </a:solidFill>
                  <a:latin typeface="Times New Roman" panose="02020603050405020304" pitchFamily="18" charset="0"/>
                  <a:sym typeface="+mn-ea"/>
                </a:rPr>
                <a:t>、</a:t>
              </a:r>
              <a:endParaRPr lang="zh-CN" altLang="en-US" sz="1400" b="1">
                <a:solidFill>
                  <a:srgbClr val="0000FF"/>
                </a:solidFill>
                <a:latin typeface="Times New Roman" panose="02020603050405020304" pitchFamily="18" charset="0"/>
                <a:sym typeface="+mn-ea"/>
              </a:endParaRPr>
            </a:p>
            <a:p>
              <a:pPr fontAlgn="base">
                <a:spcBef>
                  <a:spcPct val="0"/>
                </a:spcBef>
                <a:spcAft>
                  <a:spcPct val="0"/>
                </a:spcAft>
              </a:pPr>
              <a:r>
                <a:rPr lang="en-US" sz="1400" b="1">
                  <a:solidFill>
                    <a:srgbClr val="000000"/>
                  </a:solidFill>
                  <a:latin typeface="Times New Roman" panose="02020603050405020304" pitchFamily="18" charset="0"/>
                </a:rPr>
                <a:t>         </a:t>
              </a:r>
              <a:r>
                <a:rPr lang="en-US" sz="1400" b="1">
                  <a:solidFill>
                    <a:srgbClr val="FF0000"/>
                  </a:solidFill>
                  <a:latin typeface="Times New Roman" panose="02020603050405020304" pitchFamily="18" charset="0"/>
                </a:rPr>
                <a:t>Fe</a:t>
              </a:r>
              <a:r>
                <a:rPr lang="en-US" sz="1400" b="1" baseline="30000">
                  <a:solidFill>
                    <a:srgbClr val="FF0000"/>
                  </a:solidFill>
                  <a:latin typeface="Times New Roman" panose="02020603050405020304" pitchFamily="18" charset="0"/>
                </a:rPr>
                <a:t>3+   </a:t>
              </a:r>
              <a:r>
                <a:rPr lang="en-US" sz="1400" b="1">
                  <a:solidFill>
                    <a:srgbClr val="FF0000"/>
                  </a:solidFill>
                  <a:latin typeface="Times New Roman" panose="02020603050405020304" pitchFamily="18" charset="0"/>
                </a:rPr>
                <a:t>+  e</a:t>
              </a:r>
              <a:r>
                <a:rPr lang="en-US" sz="1400" b="1" baseline="30000">
                  <a:solidFill>
                    <a:srgbClr val="FF0000"/>
                  </a:solidFill>
                  <a:latin typeface="Times New Roman" panose="02020603050405020304" pitchFamily="18" charset="0"/>
                  <a:sym typeface="+mn-ea"/>
                </a:rPr>
                <a:t>—</a:t>
              </a:r>
              <a:r>
                <a:rPr lang="en-US" sz="1400" b="1" baseline="30000">
                  <a:solidFill>
                    <a:srgbClr val="FF0000"/>
                  </a:solidFill>
                  <a:latin typeface="Times New Roman" panose="02020603050405020304" pitchFamily="18" charset="0"/>
                </a:rPr>
                <a:t>  -</a:t>
              </a:r>
              <a:r>
                <a:rPr lang="en-US" sz="1400" b="1">
                  <a:solidFill>
                    <a:srgbClr val="FF0000"/>
                  </a:solidFill>
                  <a:latin typeface="Times New Roman" panose="02020603050405020304" pitchFamily="18" charset="0"/>
                </a:rPr>
                <a:t>===  Fe</a:t>
              </a:r>
              <a:r>
                <a:rPr lang="en-US" sz="1400" b="1" baseline="30000">
                  <a:solidFill>
                    <a:srgbClr val="FF0000"/>
                  </a:solidFill>
                  <a:latin typeface="Times New Roman" panose="02020603050405020304" pitchFamily="18" charset="0"/>
                </a:rPr>
                <a:t>2+</a:t>
              </a:r>
              <a:r>
                <a:rPr lang="en-US" sz="1400" b="1">
                  <a:solidFill>
                    <a:srgbClr val="FF0000"/>
                  </a:solidFill>
                  <a:latin typeface="Times New Roman" panose="02020603050405020304" pitchFamily="18" charset="0"/>
                </a:rPr>
                <a:t> </a:t>
              </a:r>
              <a:endParaRPr lang="en-US" sz="1400" b="1">
                <a:solidFill>
                  <a:srgbClr val="FF0000"/>
                </a:solidFill>
                <a:latin typeface="Times New Roman" panose="02020603050405020304" pitchFamily="18" charset="0"/>
              </a:endParaRPr>
            </a:p>
            <a:p>
              <a:pPr fontAlgn="base">
                <a:spcBef>
                  <a:spcPct val="0"/>
                </a:spcBef>
                <a:spcAft>
                  <a:spcPct val="0"/>
                </a:spcAft>
              </a:pPr>
              <a:r>
                <a:rPr lang="en-US" sz="1400" b="1">
                  <a:solidFill>
                    <a:srgbClr val="FF0000"/>
                  </a:solidFill>
                  <a:latin typeface="Times New Roman" panose="02020603050405020304" pitchFamily="18" charset="0"/>
                </a:rPr>
                <a:t>         Fe —  2e</a:t>
              </a:r>
              <a:r>
                <a:rPr lang="en-US" sz="1400" b="1" baseline="30000">
                  <a:solidFill>
                    <a:srgbClr val="FF0000"/>
                  </a:solidFill>
                  <a:latin typeface="Times New Roman" panose="02020603050405020304" pitchFamily="18" charset="0"/>
                  <a:sym typeface="+mn-ea"/>
                </a:rPr>
                <a:t>—-</a:t>
              </a:r>
              <a:r>
                <a:rPr lang="en-US" sz="1400" b="1">
                  <a:solidFill>
                    <a:srgbClr val="FF0000"/>
                  </a:solidFill>
                  <a:latin typeface="Times New Roman" panose="02020603050405020304" pitchFamily="18" charset="0"/>
                </a:rPr>
                <a:t> ===   Fe</a:t>
              </a:r>
              <a:r>
                <a:rPr lang="en-US" sz="1400" b="1" baseline="30000">
                  <a:solidFill>
                    <a:srgbClr val="FF0000"/>
                  </a:solidFill>
                  <a:latin typeface="Times New Roman" panose="02020603050405020304" pitchFamily="18" charset="0"/>
                  <a:sym typeface="+mn-ea"/>
                </a:rPr>
                <a:t>2+</a:t>
              </a:r>
              <a:endParaRPr lang="en-US" sz="1400" b="1">
                <a:solidFill>
                  <a:srgbClr val="FF0000"/>
                </a:solidFill>
                <a:latin typeface="Times New Roman" panose="02020603050405020304" pitchFamily="18" charset="0"/>
              </a:endParaRPr>
            </a:p>
            <a:p>
              <a:pPr fontAlgn="base">
                <a:spcBef>
                  <a:spcPct val="0"/>
                </a:spcBef>
                <a:spcAft>
                  <a:spcPct val="0"/>
                </a:spcAft>
              </a:pPr>
              <a:r>
                <a:rPr lang="en-US" altLang="en-US" sz="1400" b="1">
                  <a:solidFill>
                    <a:srgbClr val="FF0000"/>
                  </a:solidFill>
                  <a:latin typeface="Times New Roman" panose="02020603050405020304" pitchFamily="18" charset="0"/>
                </a:rPr>
                <a:t>         </a:t>
              </a:r>
              <a:r>
                <a:rPr lang="zh-CN" altLang="en-US" sz="1400" b="1">
                  <a:solidFill>
                    <a:srgbClr val="FF0000"/>
                  </a:solidFill>
                  <a:latin typeface="Times New Roman" panose="02020603050405020304" pitchFamily="18" charset="0"/>
                </a:rPr>
                <a:t>盐桥电池、离子方向、</a:t>
              </a:r>
              <a:r>
                <a:rPr lang="en-US" sz="1400" b="1">
                  <a:solidFill>
                    <a:srgbClr val="FF0000"/>
                  </a:solidFill>
                  <a:latin typeface="Times New Roman" panose="02020603050405020304" pitchFamily="18" charset="0"/>
                  <a:sym typeface="+mn-ea"/>
                </a:rPr>
                <a:t>Fe</a:t>
              </a:r>
              <a:r>
                <a:rPr lang="en-US" sz="1400" b="1" baseline="30000">
                  <a:solidFill>
                    <a:srgbClr val="FF0000"/>
                  </a:solidFill>
                  <a:latin typeface="Times New Roman" panose="02020603050405020304" pitchFamily="18" charset="0"/>
                  <a:sym typeface="+mn-ea"/>
                </a:rPr>
                <a:t>3+</a:t>
              </a:r>
              <a:r>
                <a:rPr lang="zh-CN" altLang="en-US" sz="1400" b="1">
                  <a:solidFill>
                    <a:srgbClr val="FF0000"/>
                  </a:solidFill>
                  <a:latin typeface="Times New Roman" panose="02020603050405020304" pitchFamily="18" charset="0"/>
                  <a:sym typeface="+mn-ea"/>
                </a:rPr>
                <a:t>检验</a:t>
              </a:r>
              <a:endParaRPr lang="zh-CN" altLang="en-US" sz="1400" b="1">
                <a:solidFill>
                  <a:srgbClr val="FF0000"/>
                </a:solidFill>
                <a:latin typeface="Times New Roman" panose="02020603050405020304" pitchFamily="18" charset="0"/>
                <a:sym typeface="+mn-ea"/>
              </a:endParaRPr>
            </a:p>
          </p:txBody>
        </p:sp>
        <p:grpSp>
          <p:nvGrpSpPr>
            <p:cNvPr id="4" name="组合 8"/>
            <p:cNvGrpSpPr/>
            <p:nvPr/>
          </p:nvGrpSpPr>
          <p:grpSpPr>
            <a:xfrm>
              <a:off x="1559" y="1569"/>
              <a:ext cx="7163" cy="982"/>
              <a:chOff x="1287" y="1901"/>
              <a:chExt cx="7163" cy="982"/>
            </a:xfrm>
          </p:grpSpPr>
          <p:sp>
            <p:nvSpPr>
              <p:cNvPr id="2" name="文本框 1"/>
              <p:cNvSpPr txBox="1"/>
              <p:nvPr/>
            </p:nvSpPr>
            <p:spPr>
              <a:xfrm>
                <a:off x="1287" y="1901"/>
                <a:ext cx="7163" cy="483"/>
              </a:xfrm>
              <a:prstGeom prst="rect">
                <a:avLst/>
              </a:prstGeom>
              <a:noFill/>
              <a:ln w="9525">
                <a:noFill/>
              </a:ln>
            </p:spPr>
            <p:txBody>
              <a:bodyPr wrap="square">
                <a:spAutoFit/>
              </a:bodyPr>
              <a:lstStyle/>
              <a:p>
                <a:pPr fontAlgn="base">
                  <a:spcBef>
                    <a:spcPct val="0"/>
                  </a:spcBef>
                  <a:spcAft>
                    <a:spcPct val="0"/>
                  </a:spcAft>
                </a:pPr>
                <a:r>
                  <a:rPr lang="en-US" sz="1400" b="1">
                    <a:solidFill>
                      <a:srgbClr val="FF0000"/>
                    </a:solidFill>
                    <a:latin typeface="Times New Roman" panose="02020603050405020304" pitchFamily="18" charset="0"/>
                  </a:rPr>
                  <a:t>VO</a:t>
                </a:r>
                <a:r>
                  <a:rPr lang="en-US" sz="1400" b="1" baseline="30000">
                    <a:solidFill>
                      <a:srgbClr val="FF0000"/>
                    </a:solidFill>
                    <a:latin typeface="Times New Roman" panose="02020603050405020304" pitchFamily="18" charset="0"/>
                  </a:rPr>
                  <a:t>+  </a:t>
                </a:r>
                <a:r>
                  <a:rPr lang="en-US" sz="1400" b="1">
                    <a:solidFill>
                      <a:srgbClr val="FF0000"/>
                    </a:solidFill>
                    <a:latin typeface="Times New Roman" panose="02020603050405020304" pitchFamily="18" charset="0"/>
                  </a:rPr>
                  <a:t>+ MnO</a:t>
                </a:r>
                <a:r>
                  <a:rPr lang="en-US" sz="1400" b="1" baseline="-25000">
                    <a:solidFill>
                      <a:srgbClr val="FF0000"/>
                    </a:solidFill>
                    <a:latin typeface="Times New Roman" panose="02020603050405020304" pitchFamily="18" charset="0"/>
                    <a:sym typeface="+mn-ea"/>
                  </a:rPr>
                  <a:t>2</a:t>
                </a:r>
                <a:r>
                  <a:rPr lang="en-US" sz="1400" b="1">
                    <a:solidFill>
                      <a:srgbClr val="FF0000"/>
                    </a:solidFill>
                    <a:latin typeface="Times New Roman" panose="02020603050405020304" pitchFamily="18" charset="0"/>
                  </a:rPr>
                  <a:t>  +  2H</a:t>
                </a:r>
                <a:r>
                  <a:rPr lang="en-US" sz="1400" b="1" baseline="30000">
                    <a:solidFill>
                      <a:srgbClr val="FF0000"/>
                    </a:solidFill>
                    <a:latin typeface="Times New Roman" panose="02020603050405020304" pitchFamily="18" charset="0"/>
                    <a:sym typeface="+mn-ea"/>
                  </a:rPr>
                  <a:t>+</a:t>
                </a:r>
                <a:r>
                  <a:rPr lang="en-US" sz="1400" b="1">
                    <a:solidFill>
                      <a:srgbClr val="FF0000"/>
                    </a:solidFill>
                    <a:latin typeface="Times New Roman" panose="02020603050405020304" pitchFamily="18" charset="0"/>
                  </a:rPr>
                  <a:t>   ==== </a:t>
                </a:r>
                <a:r>
                  <a:rPr lang="en-US" sz="1400" b="1">
                    <a:solidFill>
                      <a:srgbClr val="FF0000"/>
                    </a:solidFill>
                    <a:latin typeface="Times New Roman" panose="02020603050405020304" pitchFamily="18" charset="0"/>
                    <a:sym typeface="+mn-ea"/>
                  </a:rPr>
                  <a:t>VO</a:t>
                </a:r>
                <a:r>
                  <a:rPr lang="en-US" sz="1400" b="1" baseline="-25000">
                    <a:solidFill>
                      <a:srgbClr val="FF0000"/>
                    </a:solidFill>
                    <a:latin typeface="Times New Roman" panose="02020603050405020304" pitchFamily="18" charset="0"/>
                    <a:sym typeface="+mn-ea"/>
                  </a:rPr>
                  <a:t>2</a:t>
                </a:r>
                <a:r>
                  <a:rPr lang="en-US" sz="1400" b="1" baseline="30000">
                    <a:solidFill>
                      <a:srgbClr val="FF0000"/>
                    </a:solidFill>
                    <a:latin typeface="Times New Roman" panose="02020603050405020304" pitchFamily="18" charset="0"/>
                    <a:sym typeface="+mn-ea"/>
                  </a:rPr>
                  <a:t>+  </a:t>
                </a:r>
                <a:r>
                  <a:rPr lang="en-US" sz="1400" b="1">
                    <a:solidFill>
                      <a:srgbClr val="FF0000"/>
                    </a:solidFill>
                    <a:latin typeface="Times New Roman" panose="02020603050405020304" pitchFamily="18" charset="0"/>
                    <a:sym typeface="+mn-ea"/>
                  </a:rPr>
                  <a:t> + Mn</a:t>
                </a:r>
                <a:r>
                  <a:rPr lang="en-US" sz="1400" b="1" baseline="30000">
                    <a:solidFill>
                      <a:srgbClr val="FF0000"/>
                    </a:solidFill>
                    <a:latin typeface="Times New Roman" panose="02020603050405020304" pitchFamily="18" charset="0"/>
                    <a:sym typeface="+mn-ea"/>
                  </a:rPr>
                  <a:t>2+   </a:t>
                </a:r>
                <a:r>
                  <a:rPr lang="en-US" sz="1400" b="1">
                    <a:solidFill>
                      <a:srgbClr val="FF0000"/>
                    </a:solidFill>
                    <a:latin typeface="Times New Roman" panose="02020603050405020304" pitchFamily="18" charset="0"/>
                    <a:sym typeface="+mn-ea"/>
                  </a:rPr>
                  <a:t>+ H</a:t>
                </a:r>
                <a:r>
                  <a:rPr lang="en-US" sz="1400" b="1" baseline="-25000">
                    <a:solidFill>
                      <a:srgbClr val="FF0000"/>
                    </a:solidFill>
                    <a:latin typeface="Times New Roman" panose="02020603050405020304" pitchFamily="18" charset="0"/>
                    <a:sym typeface="+mn-ea"/>
                  </a:rPr>
                  <a:t>2</a:t>
                </a:r>
                <a:r>
                  <a:rPr lang="en-US" sz="1400" b="1">
                    <a:solidFill>
                      <a:srgbClr val="FF0000"/>
                    </a:solidFill>
                    <a:latin typeface="Times New Roman" panose="02020603050405020304" pitchFamily="18" charset="0"/>
                    <a:sym typeface="+mn-ea"/>
                  </a:rPr>
                  <a:t>O</a:t>
                </a:r>
                <a:endParaRPr lang="en-US" altLang="en-US" sz="1400" b="1" baseline="30000">
                  <a:solidFill>
                    <a:srgbClr val="FF0000"/>
                  </a:solidFill>
                  <a:latin typeface="Times New Roman" panose="02020603050405020304" pitchFamily="18" charset="0"/>
                  <a:sym typeface="+mn-ea"/>
                </a:endParaRPr>
              </a:p>
            </p:txBody>
          </p:sp>
          <p:sp>
            <p:nvSpPr>
              <p:cNvPr id="103" name="文本框 102"/>
              <p:cNvSpPr txBox="1"/>
              <p:nvPr/>
            </p:nvSpPr>
            <p:spPr>
              <a:xfrm>
                <a:off x="1287" y="2400"/>
                <a:ext cx="7163" cy="483"/>
              </a:xfrm>
              <a:prstGeom prst="rect">
                <a:avLst/>
              </a:prstGeom>
              <a:noFill/>
              <a:ln w="9525">
                <a:noFill/>
              </a:ln>
            </p:spPr>
            <p:txBody>
              <a:bodyPr wrap="square">
                <a:spAutoFit/>
              </a:bodyPr>
              <a:lstStyle/>
              <a:p>
                <a:pPr fontAlgn="base">
                  <a:spcBef>
                    <a:spcPct val="0"/>
                  </a:spcBef>
                  <a:spcAft>
                    <a:spcPct val="0"/>
                  </a:spcAft>
                </a:pPr>
                <a:r>
                  <a:rPr lang="en-US" sz="1400" b="1">
                    <a:solidFill>
                      <a:srgbClr val="FF0000"/>
                    </a:solidFill>
                    <a:latin typeface="Times New Roman" panose="02020603050405020304" pitchFamily="18" charset="0"/>
                  </a:rPr>
                  <a:t>NaAl(</a:t>
                </a:r>
                <a:r>
                  <a:rPr lang="en-US" sz="1400" b="1">
                    <a:solidFill>
                      <a:srgbClr val="FF0000"/>
                    </a:solidFill>
                    <a:latin typeface="Times New Roman" panose="02020603050405020304" pitchFamily="18" charset="0"/>
                    <a:sym typeface="+mn-ea"/>
                  </a:rPr>
                  <a:t>O</a:t>
                </a:r>
                <a:r>
                  <a:rPr lang="en-US" sz="1400" b="1">
                    <a:solidFill>
                      <a:srgbClr val="FF0000"/>
                    </a:solidFill>
                    <a:latin typeface="Times New Roman" panose="02020603050405020304" pitchFamily="18" charset="0"/>
                  </a:rPr>
                  <a:t>H)</a:t>
                </a:r>
                <a:r>
                  <a:rPr lang="en-US" sz="1400" b="1" baseline="-25000">
                    <a:solidFill>
                      <a:srgbClr val="FF0000"/>
                    </a:solidFill>
                    <a:latin typeface="Times New Roman" panose="02020603050405020304" pitchFamily="18" charset="0"/>
                  </a:rPr>
                  <a:t>4  </a:t>
                </a:r>
                <a:r>
                  <a:rPr lang="en-US" sz="1400" b="1">
                    <a:solidFill>
                      <a:srgbClr val="FF0000"/>
                    </a:solidFill>
                    <a:latin typeface="Times New Roman" panose="02020603050405020304" pitchFamily="18" charset="0"/>
                  </a:rPr>
                  <a:t>+ HCl  ==== </a:t>
                </a:r>
                <a:r>
                  <a:rPr lang="en-US" sz="1400" b="1">
                    <a:solidFill>
                      <a:srgbClr val="FF0000"/>
                    </a:solidFill>
                    <a:latin typeface="Times New Roman" panose="02020603050405020304" pitchFamily="18" charset="0"/>
                    <a:sym typeface="+mn-ea"/>
                  </a:rPr>
                  <a:t>NaCl + Al(OH)</a:t>
                </a:r>
                <a:r>
                  <a:rPr lang="en-US" sz="1400" b="1" baseline="-25000">
                    <a:solidFill>
                      <a:srgbClr val="FF0000"/>
                    </a:solidFill>
                    <a:latin typeface="Times New Roman" panose="02020603050405020304" pitchFamily="18" charset="0"/>
                    <a:sym typeface="+mn-ea"/>
                  </a:rPr>
                  <a:t>3     </a:t>
                </a:r>
                <a:r>
                  <a:rPr lang="en-US" sz="1400" b="1">
                    <a:solidFill>
                      <a:srgbClr val="FF0000"/>
                    </a:solidFill>
                    <a:latin typeface="Times New Roman" panose="02020603050405020304" pitchFamily="18" charset="0"/>
                    <a:sym typeface="+mn-ea"/>
                  </a:rPr>
                  <a:t> +  H</a:t>
                </a:r>
                <a:r>
                  <a:rPr lang="en-US" sz="1400" b="1" baseline="-25000">
                    <a:solidFill>
                      <a:srgbClr val="FF0000"/>
                    </a:solidFill>
                    <a:latin typeface="Times New Roman" panose="02020603050405020304" pitchFamily="18" charset="0"/>
                    <a:sym typeface="+mn-ea"/>
                  </a:rPr>
                  <a:t>2</a:t>
                </a:r>
                <a:r>
                  <a:rPr lang="en-US" sz="1400" b="1">
                    <a:solidFill>
                      <a:srgbClr val="FF0000"/>
                    </a:solidFill>
                    <a:latin typeface="Times New Roman" panose="02020603050405020304" pitchFamily="18" charset="0"/>
                    <a:sym typeface="+mn-ea"/>
                  </a:rPr>
                  <a:t>O</a:t>
                </a:r>
                <a:endParaRPr lang="en-US" altLang="en-US" sz="1400" b="1" baseline="30000">
                  <a:solidFill>
                    <a:srgbClr val="FF0000"/>
                  </a:solidFill>
                  <a:latin typeface="Times New Roman" panose="02020603050405020304" pitchFamily="18" charset="0"/>
                  <a:sym typeface="+mn-ea"/>
                </a:endParaRPr>
              </a:p>
            </p:txBody>
          </p:sp>
        </p:grpSp>
        <p:sp>
          <p:nvSpPr>
            <p:cNvPr id="10" name="文本框 9"/>
            <p:cNvSpPr txBox="1"/>
            <p:nvPr/>
          </p:nvSpPr>
          <p:spPr>
            <a:xfrm>
              <a:off x="1026" y="5921"/>
              <a:ext cx="10896" cy="2519"/>
            </a:xfrm>
            <a:prstGeom prst="rect">
              <a:avLst/>
            </a:prstGeom>
            <a:noFill/>
            <a:ln w="9525">
              <a:noFill/>
            </a:ln>
          </p:spPr>
          <p:txBody>
            <a:bodyPr wrap="square">
              <a:spAutoFit/>
            </a:bodyPr>
            <a:lstStyle/>
            <a:p>
              <a:pPr fontAlgn="base">
                <a:spcBef>
                  <a:spcPct val="0"/>
                </a:spcBef>
                <a:spcAft>
                  <a:spcPct val="0"/>
                </a:spcAft>
              </a:pPr>
              <a:r>
                <a:rPr lang="en-US" sz="1400" b="1">
                  <a:solidFill>
                    <a:srgbClr val="FF0000"/>
                  </a:solidFill>
                  <a:latin typeface="Times New Roman" panose="02020603050405020304" pitchFamily="18" charset="0"/>
                </a:rPr>
                <a:t>35.</a:t>
              </a:r>
              <a:r>
                <a:rPr lang="zh-CN" altLang="en-US" sz="1400" b="1">
                  <a:solidFill>
                    <a:srgbClr val="0000FF"/>
                  </a:solidFill>
                </a:rPr>
                <a:t>物质结构与性质</a:t>
              </a:r>
              <a:r>
                <a:rPr lang="zh-CN" altLang="en-US" sz="1400" b="1">
                  <a:solidFill>
                    <a:srgbClr val="0000FF"/>
                  </a:solidFill>
                  <a:latin typeface="Times New Roman" panose="02020603050405020304" pitchFamily="18" charset="0"/>
                </a:rPr>
                <a:t>：</a:t>
              </a:r>
              <a:r>
                <a:rPr sz="1400" b="1">
                  <a:solidFill>
                    <a:srgbClr val="0000FF"/>
                  </a:solidFill>
                  <a:sym typeface="+mn-ea"/>
                </a:rPr>
                <a:t>锂离子电池、钴酸锂、磷酸铁锂</a:t>
              </a:r>
              <a:endParaRPr sz="1400" b="1">
                <a:solidFill>
                  <a:srgbClr val="0000FF"/>
                </a:solidFill>
              </a:endParaRPr>
            </a:p>
            <a:p>
              <a:pPr fontAlgn="base">
                <a:spcBef>
                  <a:spcPct val="0"/>
                </a:spcBef>
                <a:spcAft>
                  <a:spcPct val="0"/>
                </a:spcAft>
              </a:pPr>
              <a:r>
                <a:rPr lang="zh-CN" altLang="en-US" sz="1400" b="1">
                  <a:solidFill>
                    <a:srgbClr val="000000"/>
                  </a:solidFill>
                  <a:sym typeface="+mn-ea"/>
                </a:rPr>
                <a:t>     </a:t>
              </a:r>
              <a:r>
                <a:rPr sz="1400" b="1">
                  <a:solidFill>
                    <a:srgbClr val="FF0000"/>
                  </a:solidFill>
                  <a:latin typeface="Times New Roman" panose="02020603050405020304" pitchFamily="18" charset="0"/>
                  <a:sym typeface="+mn-ea"/>
                </a:rPr>
                <a:t>基态Fe</a:t>
              </a:r>
              <a:r>
                <a:rPr sz="1400" b="1" baseline="30000">
                  <a:solidFill>
                    <a:srgbClr val="FF0000"/>
                  </a:solidFill>
                  <a:latin typeface="Times New Roman" panose="02020603050405020304" pitchFamily="18" charset="0"/>
                  <a:sym typeface="+mn-ea"/>
                </a:rPr>
                <a:t>2+</a:t>
              </a:r>
              <a:r>
                <a:rPr sz="1400" b="1">
                  <a:solidFill>
                    <a:srgbClr val="FF0000"/>
                  </a:solidFill>
                  <a:latin typeface="Times New Roman" panose="02020603050405020304" pitchFamily="18" charset="0"/>
                  <a:sym typeface="+mn-ea"/>
                </a:rPr>
                <a:t>与Fe</a:t>
              </a:r>
              <a:r>
                <a:rPr sz="1400" b="1" baseline="30000">
                  <a:solidFill>
                    <a:srgbClr val="FF0000"/>
                  </a:solidFill>
                  <a:latin typeface="Times New Roman" panose="02020603050405020304" pitchFamily="18" charset="0"/>
                  <a:sym typeface="+mn-ea"/>
                </a:rPr>
                <a:t>3+</a:t>
              </a:r>
              <a:r>
                <a:rPr sz="1400" b="1">
                  <a:solidFill>
                    <a:srgbClr val="FF0000"/>
                  </a:solidFill>
                  <a:latin typeface="Times New Roman" panose="02020603050405020304" pitchFamily="18" charset="0"/>
                  <a:sym typeface="+mn-ea"/>
                </a:rPr>
                <a:t>离子</a:t>
              </a:r>
              <a:r>
                <a:rPr lang="zh-CN" altLang="en-US" sz="1400" b="1">
                  <a:solidFill>
                    <a:srgbClr val="FF0000"/>
                  </a:solidFill>
                  <a:latin typeface="Times New Roman" panose="02020603050405020304" pitchFamily="18" charset="0"/>
                  <a:sym typeface="+mn-ea"/>
                </a:rPr>
                <a:t>结构、第一电离能、</a:t>
              </a:r>
              <a:r>
                <a:rPr lang="en-US" altLang="zh-CN" sz="1400" b="1">
                  <a:solidFill>
                    <a:srgbClr val="FF0000"/>
                  </a:solidFill>
                  <a:latin typeface="Times New Roman" panose="02020603050405020304" pitchFamily="18" charset="0"/>
                  <a:sym typeface="+mn-ea"/>
                </a:rPr>
                <a:t>I1(Li)&gt; I1(Na)</a:t>
              </a:r>
              <a:r>
                <a:rPr lang="zh-CN" altLang="en-US" sz="1400" b="1">
                  <a:solidFill>
                    <a:srgbClr val="FF0000"/>
                  </a:solidFill>
                  <a:latin typeface="Times New Roman" panose="02020603050405020304" pitchFamily="18" charset="0"/>
                  <a:sym typeface="+mn-ea"/>
                </a:rPr>
                <a:t>、</a:t>
              </a:r>
              <a:r>
                <a:rPr lang="en-US" altLang="zh-CN" sz="1400" b="1">
                  <a:solidFill>
                    <a:srgbClr val="FF0000"/>
                  </a:solidFill>
                  <a:latin typeface="Times New Roman" panose="02020603050405020304" pitchFamily="18" charset="0"/>
                  <a:sym typeface="+mn-ea"/>
                </a:rPr>
                <a:t>I1(Be)&gt; I1(B)&gt; I1(Li)</a:t>
              </a:r>
              <a:endParaRPr lang="en-US" altLang="zh-CN" sz="1400" b="1">
                <a:solidFill>
                  <a:srgbClr val="FF0000"/>
                </a:solidFill>
                <a:latin typeface="Times New Roman" panose="02020603050405020304" pitchFamily="18" charset="0"/>
                <a:sym typeface="+mn-ea"/>
              </a:endParaRPr>
            </a:p>
            <a:p>
              <a:pPr fontAlgn="base">
                <a:spcBef>
                  <a:spcPct val="0"/>
                </a:spcBef>
                <a:spcAft>
                  <a:spcPct val="0"/>
                </a:spcAft>
              </a:pPr>
              <a:r>
                <a:rPr lang="zh-CN" altLang="en-US" sz="1400" b="1">
                  <a:solidFill>
                    <a:srgbClr val="FF0000"/>
                  </a:solidFill>
                  <a:latin typeface="Times New Roman" panose="02020603050405020304" pitchFamily="18" charset="0"/>
                  <a:sym typeface="+mn-ea"/>
                </a:rPr>
                <a:t>      磷酸根离子、空间构型、价层电子对数、杂化轨道类型、</a:t>
              </a:r>
              <a:r>
                <a:rPr lang="en-US" altLang="zh-CN" sz="1400" b="1">
                  <a:solidFill>
                    <a:srgbClr val="FF0000"/>
                  </a:solidFill>
                  <a:latin typeface="Times New Roman" panose="02020603050405020304" pitchFamily="18" charset="0"/>
                  <a:sym typeface="+mn-ea"/>
                </a:rPr>
                <a:t>LiFePO</a:t>
              </a:r>
              <a:r>
                <a:rPr lang="en-US" altLang="zh-CN" sz="1400" b="1" baseline="-25000">
                  <a:solidFill>
                    <a:srgbClr val="FF0000"/>
                  </a:solidFill>
                  <a:latin typeface="Times New Roman" panose="02020603050405020304" pitchFamily="18" charset="0"/>
                  <a:sym typeface="+mn-ea"/>
                </a:rPr>
                <a:t>4</a:t>
              </a:r>
              <a:r>
                <a:rPr lang="zh-CN" altLang="en-US" sz="1400" b="1">
                  <a:solidFill>
                    <a:srgbClr val="FF0000"/>
                  </a:solidFill>
                  <a:latin typeface="Times New Roman" panose="02020603050405020304" pitchFamily="18" charset="0"/>
                  <a:sym typeface="+mn-ea"/>
                </a:rPr>
                <a:t>的晶胞结构</a:t>
              </a:r>
              <a:endParaRPr lang="zh-CN" altLang="en-US" sz="1400" b="1">
                <a:solidFill>
                  <a:srgbClr val="FF0000"/>
                </a:solidFill>
                <a:latin typeface="Times New Roman" panose="02020603050405020304" pitchFamily="18" charset="0"/>
                <a:sym typeface="+mn-ea"/>
              </a:endParaRPr>
            </a:p>
            <a:p>
              <a:pPr fontAlgn="base">
                <a:spcBef>
                  <a:spcPct val="0"/>
                </a:spcBef>
                <a:spcAft>
                  <a:spcPct val="0"/>
                </a:spcAft>
              </a:pPr>
              <a:r>
                <a:rPr lang="en-US" altLang="zh-CN" sz="1400" b="1">
                  <a:solidFill>
                    <a:srgbClr val="FF0000"/>
                  </a:solidFill>
                  <a:latin typeface="Times New Roman" panose="02020603050405020304" pitchFamily="18" charset="0"/>
                  <a:sym typeface="+mn-ea"/>
                </a:rPr>
                <a:t>36.</a:t>
              </a:r>
              <a:r>
                <a:rPr lang="zh-CN" altLang="en-US" sz="1400" b="1">
                  <a:solidFill>
                    <a:srgbClr val="0000FF"/>
                  </a:solidFill>
                  <a:latin typeface="Times New Roman" panose="02020603050405020304" pitchFamily="18" charset="0"/>
                  <a:sym typeface="+mn-ea"/>
                </a:rPr>
                <a:t>有机化学基础：二甲基胺、苯胺、吡啶、有机超强碱</a:t>
              </a:r>
              <a:r>
                <a:rPr lang="en-US" altLang="zh-CN" sz="1400" b="1">
                  <a:solidFill>
                    <a:srgbClr val="0000FF"/>
                  </a:solidFill>
                  <a:latin typeface="Times New Roman" panose="02020603050405020304" pitchFamily="18" charset="0"/>
                  <a:sym typeface="+mn-ea"/>
                </a:rPr>
                <a:t>F</a:t>
              </a:r>
              <a:r>
                <a:rPr lang="zh-CN" altLang="en-US" sz="1400" b="1">
                  <a:solidFill>
                    <a:srgbClr val="0000FF"/>
                  </a:solidFill>
                  <a:latin typeface="Times New Roman" panose="02020603050405020304" pitchFamily="18" charset="0"/>
                  <a:sym typeface="+mn-ea"/>
                </a:rPr>
                <a:t>的合成路线</a:t>
              </a:r>
              <a:endParaRPr lang="zh-CN" altLang="en-US" sz="1400" b="1">
                <a:solidFill>
                  <a:srgbClr val="0000FF"/>
                </a:solidFill>
                <a:latin typeface="Times New Roman" panose="02020603050405020304" pitchFamily="18" charset="0"/>
                <a:sym typeface="+mn-ea"/>
              </a:endParaRPr>
            </a:p>
            <a:p>
              <a:pPr fontAlgn="base">
                <a:spcBef>
                  <a:spcPct val="0"/>
                </a:spcBef>
                <a:spcAft>
                  <a:spcPct val="0"/>
                </a:spcAft>
              </a:pPr>
              <a:r>
                <a:rPr lang="zh-CN" altLang="en-US" sz="1400" b="1">
                  <a:solidFill>
                    <a:srgbClr val="0000FF"/>
                  </a:solidFill>
                  <a:latin typeface="Times New Roman" panose="02020603050405020304" pitchFamily="18" charset="0"/>
                  <a:sym typeface="+mn-ea"/>
                </a:rPr>
                <a:t>      </a:t>
              </a:r>
              <a:r>
                <a:rPr lang="zh-CN" altLang="en-US" sz="1400" b="1">
                  <a:solidFill>
                    <a:srgbClr val="FF0000"/>
                  </a:solidFill>
                  <a:latin typeface="Times New Roman" panose="02020603050405020304" pitchFamily="18" charset="0"/>
                  <a:sym typeface="+mn-ea"/>
                </a:rPr>
                <a:t>命名、</a:t>
              </a:r>
              <a:r>
                <a:rPr lang="en-US" altLang="zh-CN" sz="1400" b="1">
                  <a:solidFill>
                    <a:srgbClr val="FF0000"/>
                  </a:solidFill>
                  <a:latin typeface="Times New Roman" panose="02020603050405020304" pitchFamily="18" charset="0"/>
                  <a:sym typeface="+mn-ea"/>
                </a:rPr>
                <a:t>C=C/—Cl </a:t>
              </a:r>
              <a:r>
                <a:rPr lang="zh-CN" altLang="en-US" sz="1400" b="1">
                  <a:solidFill>
                    <a:srgbClr val="FF0000"/>
                  </a:solidFill>
                  <a:latin typeface="Times New Roman" panose="02020603050405020304" pitchFamily="18" charset="0"/>
                  <a:sym typeface="+mn-ea"/>
                </a:rPr>
                <a:t>官能团名称、</a:t>
              </a:r>
              <a:endParaRPr lang="zh-CN" altLang="en-US" sz="1400" b="1">
                <a:solidFill>
                  <a:srgbClr val="FF0000"/>
                </a:solidFill>
                <a:latin typeface="Times New Roman" panose="02020603050405020304" pitchFamily="18" charset="0"/>
                <a:sym typeface="+mn-ea"/>
              </a:endParaRPr>
            </a:p>
            <a:p>
              <a:pPr fontAlgn="base">
                <a:spcBef>
                  <a:spcPct val="0"/>
                </a:spcBef>
                <a:spcAft>
                  <a:spcPct val="0"/>
                </a:spcAft>
              </a:pPr>
              <a:r>
                <a:rPr lang="zh-CN" altLang="en-US" sz="1400" b="1">
                  <a:solidFill>
                    <a:srgbClr val="FF0000"/>
                  </a:solidFill>
                  <a:latin typeface="Times New Roman" panose="02020603050405020304" pitchFamily="18" charset="0"/>
                  <a:sym typeface="+mn-ea"/>
                </a:rPr>
                <a:t>      消去反应化学方程式、取代反应反应类型、结构简式</a:t>
              </a:r>
              <a:endParaRPr lang="zh-CN" altLang="en-US" sz="1400" b="1">
                <a:solidFill>
                  <a:srgbClr val="FF0000"/>
                </a:solidFill>
                <a:latin typeface="Times New Roman" panose="02020603050405020304" pitchFamily="18" charset="0"/>
                <a:sym typeface="+mn-ea"/>
              </a:endParaRPr>
            </a:p>
            <a:p>
              <a:pPr fontAlgn="base">
                <a:spcBef>
                  <a:spcPct val="0"/>
                </a:spcBef>
                <a:spcAft>
                  <a:spcPct val="0"/>
                </a:spcAft>
              </a:pPr>
              <a:r>
                <a:rPr lang="zh-CN" altLang="en-US" sz="1400" b="1">
                  <a:solidFill>
                    <a:srgbClr val="FF0000"/>
                  </a:solidFill>
                  <a:latin typeface="Times New Roman" panose="02020603050405020304" pitchFamily="18" charset="0"/>
                  <a:sym typeface="+mn-ea"/>
                </a:rPr>
                <a:t>      限定条件同分异构体</a:t>
              </a:r>
              <a:endParaRPr lang="zh-CN" altLang="en-US" sz="1400" b="1">
                <a:solidFill>
                  <a:srgbClr val="000000"/>
                </a:solidFill>
                <a:latin typeface="Times New Roman" panose="02020603050405020304" pitchFamily="18" charset="0"/>
                <a:sym typeface="+mn-ea"/>
              </a:endParaRPr>
            </a:p>
          </p:txBody>
        </p:sp>
        <p:sp>
          <p:nvSpPr>
            <p:cNvPr id="11" name="文本框 10"/>
            <p:cNvSpPr txBox="1"/>
            <p:nvPr/>
          </p:nvSpPr>
          <p:spPr>
            <a:xfrm>
              <a:off x="1678" y="2700"/>
              <a:ext cx="7565" cy="483"/>
            </a:xfrm>
            <a:prstGeom prst="rect">
              <a:avLst/>
            </a:prstGeom>
            <a:noFill/>
          </p:spPr>
          <p:txBody>
            <a:bodyPr wrap="square" rtlCol="0">
              <a:spAutoFit/>
            </a:bodyPr>
            <a:lstStyle/>
            <a:p>
              <a:pPr fontAlgn="base">
                <a:spcBef>
                  <a:spcPct val="0"/>
                </a:spcBef>
                <a:spcAft>
                  <a:spcPct val="0"/>
                </a:spcAft>
              </a:pPr>
              <a:r>
                <a:rPr sz="1400" b="1">
                  <a:solidFill>
                    <a:srgbClr val="FF0000"/>
                  </a:solidFill>
                  <a:latin typeface="Times New Roman" panose="02020603050405020304" pitchFamily="18" charset="0"/>
                  <a:sym typeface="+mn-ea"/>
                </a:rPr>
                <a:t>加热原因</a:t>
              </a:r>
              <a:r>
                <a:rPr lang="zh-CN" altLang="en-US" sz="1400" b="1">
                  <a:solidFill>
                    <a:srgbClr val="FF0000"/>
                  </a:solidFill>
                  <a:latin typeface="Times New Roman" panose="02020603050405020304" pitchFamily="18" charset="0"/>
                  <a:sym typeface="+mn-ea"/>
                </a:rPr>
                <a:t>、</a:t>
              </a:r>
              <a:r>
                <a:rPr lang="en-US" altLang="zh-CN" sz="1400" b="1">
                  <a:solidFill>
                    <a:srgbClr val="FF0000"/>
                  </a:solidFill>
                  <a:latin typeface="Times New Roman" panose="02020603050405020304" pitchFamily="18" charset="0"/>
                  <a:sym typeface="+mn-ea"/>
                </a:rPr>
                <a:t>Fe</a:t>
              </a:r>
              <a:r>
                <a:rPr lang="en-US" sz="1400" b="1" baseline="30000">
                  <a:solidFill>
                    <a:srgbClr val="FF0000"/>
                  </a:solidFill>
                  <a:latin typeface="Times New Roman" panose="02020603050405020304" pitchFamily="18" charset="0"/>
                  <a:sym typeface="+mn-ea"/>
                </a:rPr>
                <a:t>2+</a:t>
              </a:r>
              <a:r>
                <a:rPr lang="zh-CN" altLang="en-US" sz="1400" b="1">
                  <a:solidFill>
                    <a:srgbClr val="FF0000"/>
                  </a:solidFill>
                  <a:latin typeface="Times New Roman" panose="02020603050405020304" pitchFamily="18" charset="0"/>
                  <a:sym typeface="+mn-ea"/>
                </a:rPr>
                <a:t>被氧化、沉淀溶解平衡、同离子效应</a:t>
              </a:r>
              <a:endParaRPr lang="en-US" altLang="zh-CN" sz="1400" b="1">
                <a:solidFill>
                  <a:srgbClr val="FF0000"/>
                </a:solidFill>
                <a:latin typeface="Times New Roman" panose="02020603050405020304" pitchFamily="18" charset="0"/>
                <a:sym typeface="+mn-ea"/>
              </a:endParaRPr>
            </a:p>
          </p:txBody>
        </p:sp>
        <p:sp>
          <p:nvSpPr>
            <p:cNvPr id="12" name="文本框 11"/>
            <p:cNvSpPr txBox="1"/>
            <p:nvPr/>
          </p:nvSpPr>
          <p:spPr>
            <a:xfrm>
              <a:off x="1093" y="4684"/>
              <a:ext cx="12123" cy="1161"/>
            </a:xfrm>
            <a:prstGeom prst="rect">
              <a:avLst/>
            </a:prstGeom>
            <a:noFill/>
            <a:ln w="9525">
              <a:noFill/>
            </a:ln>
          </p:spPr>
          <p:txBody>
            <a:bodyPr wrap="square">
              <a:spAutoFit/>
            </a:bodyPr>
            <a:lstStyle/>
            <a:p>
              <a:pPr fontAlgn="base">
                <a:spcBef>
                  <a:spcPct val="0"/>
                </a:spcBef>
                <a:spcAft>
                  <a:spcPct val="0"/>
                </a:spcAft>
              </a:pPr>
              <a:r>
                <a:rPr lang="en-US" sz="1400" b="1">
                  <a:solidFill>
                    <a:srgbClr val="FF0000"/>
                  </a:solidFill>
                  <a:latin typeface="Times New Roman" panose="02020603050405020304" pitchFamily="18" charset="0"/>
                </a:rPr>
                <a:t>28.</a:t>
              </a:r>
              <a:r>
                <a:rPr lang="zh-CN" altLang="en-US" sz="1400" b="1">
                  <a:solidFill>
                    <a:srgbClr val="0000FF"/>
                  </a:solidFill>
                  <a:latin typeface="Times New Roman" panose="02020603050405020304" pitchFamily="18" charset="0"/>
                </a:rPr>
                <a:t>反应原理</a:t>
              </a:r>
              <a:r>
                <a:rPr lang="zh-CN" altLang="en-US" sz="1400" b="1">
                  <a:solidFill>
                    <a:srgbClr val="000000"/>
                  </a:solidFill>
                  <a:latin typeface="Times New Roman" panose="02020603050405020304" pitchFamily="18" charset="0"/>
                </a:rPr>
                <a:t>：</a:t>
              </a:r>
              <a:r>
                <a:rPr lang="en-US" sz="1400" b="1">
                  <a:solidFill>
                    <a:srgbClr val="0000FF"/>
                  </a:solidFill>
                  <a:latin typeface="Times New Roman" panose="02020603050405020304" pitchFamily="18" charset="0"/>
                </a:rPr>
                <a:t>SO</a:t>
              </a:r>
              <a:r>
                <a:rPr lang="en-US" sz="1400" b="1" baseline="-25000">
                  <a:solidFill>
                    <a:srgbClr val="0000FF"/>
                  </a:solidFill>
                  <a:latin typeface="Times New Roman" panose="02020603050405020304" pitchFamily="18" charset="0"/>
                  <a:sym typeface="+mn-ea"/>
                </a:rPr>
                <a:t>2</a:t>
              </a:r>
              <a:r>
                <a:rPr lang="en-US" sz="1400" b="1">
                  <a:solidFill>
                    <a:srgbClr val="0000FF"/>
                  </a:solidFill>
                  <a:latin typeface="Times New Roman" panose="02020603050405020304" pitchFamily="18" charset="0"/>
                </a:rPr>
                <a:t>(g)+1/2 O</a:t>
              </a:r>
              <a:r>
                <a:rPr lang="en-US" sz="1400" b="1" baseline="-25000">
                  <a:solidFill>
                    <a:srgbClr val="0000FF"/>
                  </a:solidFill>
                  <a:latin typeface="Times New Roman" panose="02020603050405020304" pitchFamily="18" charset="0"/>
                  <a:sym typeface="+mn-ea"/>
                </a:rPr>
                <a:t>2</a:t>
              </a:r>
              <a:r>
                <a:rPr lang="en-US" sz="1400" b="1">
                  <a:solidFill>
                    <a:srgbClr val="0000FF"/>
                  </a:solidFill>
                  <a:latin typeface="Times New Roman" panose="02020603050405020304" pitchFamily="18" charset="0"/>
                </a:rPr>
                <a:t>(g)  ===  SO</a:t>
              </a:r>
              <a:r>
                <a:rPr lang="en-US" sz="1400" b="1" baseline="-25000">
                  <a:solidFill>
                    <a:srgbClr val="0000FF"/>
                  </a:solidFill>
                  <a:latin typeface="Times New Roman" panose="02020603050405020304" pitchFamily="18" charset="0"/>
                </a:rPr>
                <a:t>3</a:t>
              </a:r>
              <a:r>
                <a:rPr lang="en-US" sz="1400" b="1">
                  <a:solidFill>
                    <a:srgbClr val="0000FF"/>
                  </a:solidFill>
                  <a:latin typeface="Times New Roman" panose="02020603050405020304" pitchFamily="18" charset="0"/>
                </a:rPr>
                <a:t>(g)   </a:t>
              </a:r>
              <a:r>
                <a:rPr sz="1400" b="1">
                  <a:solidFill>
                    <a:srgbClr val="0000FF"/>
                  </a:solidFill>
                </a:rPr>
                <a:t> ΔH=−98 kJ·mol</a:t>
              </a:r>
              <a:r>
                <a:rPr sz="1400" b="1" baseline="30000">
                  <a:solidFill>
                    <a:srgbClr val="0000FF"/>
                  </a:solidFill>
                </a:rPr>
                <a:t>−1</a:t>
              </a:r>
              <a:r>
                <a:rPr lang="en-US" sz="1400" b="1" baseline="30000">
                  <a:solidFill>
                    <a:srgbClr val="0000FF"/>
                  </a:solidFill>
                  <a:latin typeface="Times New Roman" panose="02020603050405020304" pitchFamily="18" charset="0"/>
                </a:rPr>
                <a:t>  </a:t>
              </a:r>
              <a:r>
                <a:rPr lang="en-US" sz="1400" b="1">
                  <a:solidFill>
                    <a:srgbClr val="0000FF"/>
                  </a:solidFill>
                  <a:latin typeface="Times New Roman" panose="02020603050405020304" pitchFamily="18" charset="0"/>
                </a:rPr>
                <a:t>  </a:t>
              </a:r>
              <a:endParaRPr lang="en-US" sz="1400" b="1">
                <a:solidFill>
                  <a:srgbClr val="0000FF"/>
                </a:solidFill>
                <a:latin typeface="Times New Roman" panose="02020603050405020304" pitchFamily="18" charset="0"/>
              </a:endParaRPr>
            </a:p>
            <a:p>
              <a:pPr fontAlgn="base">
                <a:spcBef>
                  <a:spcPct val="0"/>
                </a:spcBef>
                <a:spcAft>
                  <a:spcPct val="0"/>
                </a:spcAft>
              </a:pPr>
              <a:r>
                <a:rPr lang="en-US" sz="1400" b="1">
                  <a:solidFill>
                    <a:srgbClr val="000000"/>
                  </a:solidFill>
                  <a:latin typeface="Times New Roman" panose="02020603050405020304" pitchFamily="18" charset="0"/>
                </a:rPr>
                <a:t>     </a:t>
              </a:r>
              <a:r>
                <a:rPr lang="en-US" sz="1400" b="1">
                  <a:solidFill>
                    <a:srgbClr val="FF0000"/>
                  </a:solidFill>
                  <a:latin typeface="Times New Roman" panose="02020603050405020304" pitchFamily="18" charset="0"/>
                </a:rPr>
                <a:t>    2</a:t>
              </a:r>
              <a:r>
                <a:rPr sz="1400" b="1">
                  <a:solidFill>
                    <a:srgbClr val="FF0000"/>
                  </a:solidFill>
                </a:rPr>
                <a:t>V</a:t>
              </a:r>
              <a:r>
                <a:rPr lang="en-US" sz="1400" b="1" baseline="-25000">
                  <a:solidFill>
                    <a:srgbClr val="FF0000"/>
                  </a:solidFill>
                  <a:latin typeface="Times New Roman" panose="02020603050405020304" pitchFamily="18" charset="0"/>
                  <a:sym typeface="+mn-ea"/>
                </a:rPr>
                <a:t>2</a:t>
              </a:r>
              <a:r>
                <a:rPr sz="1400" b="1">
                  <a:solidFill>
                    <a:srgbClr val="FF0000"/>
                  </a:solidFill>
                </a:rPr>
                <a:t>O</a:t>
              </a:r>
              <a:r>
                <a:rPr lang="en-US" sz="1400" b="1" baseline="-25000">
                  <a:solidFill>
                    <a:srgbClr val="FF0000"/>
                  </a:solidFill>
                  <a:latin typeface="Times New Roman" panose="02020603050405020304" pitchFamily="18" charset="0"/>
                  <a:sym typeface="+mn-ea"/>
                </a:rPr>
                <a:t>5</a:t>
              </a:r>
              <a:r>
                <a:rPr sz="1400" b="1">
                  <a:solidFill>
                    <a:srgbClr val="FF0000"/>
                  </a:solidFill>
                </a:rPr>
                <a:t>(s) </a:t>
              </a:r>
              <a:r>
                <a:rPr lang="en-US" sz="1400" b="1">
                  <a:solidFill>
                    <a:srgbClr val="FF0000"/>
                  </a:solidFill>
                </a:rPr>
                <a:t>+ 2</a:t>
              </a:r>
              <a:r>
                <a:rPr sz="1400" b="1">
                  <a:solidFill>
                    <a:srgbClr val="FF0000"/>
                  </a:solidFill>
                </a:rPr>
                <a:t>SO</a:t>
              </a:r>
              <a:r>
                <a:rPr lang="en-US" sz="1400" b="1" baseline="-25000">
                  <a:solidFill>
                    <a:srgbClr val="FF0000"/>
                  </a:solidFill>
                  <a:latin typeface="Times New Roman" panose="02020603050405020304" pitchFamily="18" charset="0"/>
                  <a:sym typeface="+mn-ea"/>
                </a:rPr>
                <a:t>2</a:t>
              </a:r>
              <a:r>
                <a:rPr sz="1400" b="1">
                  <a:solidFill>
                    <a:srgbClr val="FF0000"/>
                  </a:solidFill>
                </a:rPr>
                <a:t>(g)  </a:t>
              </a:r>
              <a:r>
                <a:rPr lang="en-US" sz="1400" b="1">
                  <a:solidFill>
                    <a:srgbClr val="FF0000"/>
                  </a:solidFill>
                </a:rPr>
                <a:t>==  2</a:t>
              </a:r>
              <a:r>
                <a:rPr sz="1400" b="1">
                  <a:solidFill>
                    <a:srgbClr val="FF0000"/>
                  </a:solidFill>
                </a:rPr>
                <a:t>VOSO</a:t>
              </a:r>
              <a:r>
                <a:rPr lang="en-US" sz="1400" b="1" baseline="-25000">
                  <a:solidFill>
                    <a:srgbClr val="FF0000"/>
                  </a:solidFill>
                  <a:latin typeface="Times New Roman" panose="02020603050405020304" pitchFamily="18" charset="0"/>
                  <a:sym typeface="+mn-ea"/>
                </a:rPr>
                <a:t>4</a:t>
              </a:r>
              <a:r>
                <a:rPr sz="1400" b="1">
                  <a:solidFill>
                    <a:srgbClr val="FF0000"/>
                  </a:solidFill>
                </a:rPr>
                <a:t>(s)</a:t>
              </a:r>
              <a:r>
                <a:rPr lang="en-US" sz="1400" b="1">
                  <a:solidFill>
                    <a:srgbClr val="FF0000"/>
                  </a:solidFill>
                </a:rPr>
                <a:t>+</a:t>
              </a:r>
              <a:r>
                <a:rPr sz="1400" b="1">
                  <a:solidFill>
                    <a:srgbClr val="FF0000"/>
                  </a:solidFill>
                </a:rPr>
                <a:t>V</a:t>
              </a:r>
              <a:r>
                <a:rPr lang="en-US" sz="1400" b="1" baseline="-25000">
                  <a:solidFill>
                    <a:srgbClr val="FF0000"/>
                  </a:solidFill>
                  <a:latin typeface="Times New Roman" panose="02020603050405020304" pitchFamily="18" charset="0"/>
                  <a:sym typeface="+mn-ea"/>
                </a:rPr>
                <a:t>2</a:t>
              </a:r>
              <a:r>
                <a:rPr sz="1400" b="1">
                  <a:solidFill>
                    <a:srgbClr val="FF0000"/>
                  </a:solidFill>
                </a:rPr>
                <a:t>O</a:t>
              </a:r>
              <a:r>
                <a:rPr lang="en-US" sz="1400" b="1" baseline="-25000">
                  <a:solidFill>
                    <a:srgbClr val="FF0000"/>
                  </a:solidFill>
                  <a:latin typeface="Times New Roman" panose="02020603050405020304" pitchFamily="18" charset="0"/>
                  <a:sym typeface="+mn-ea"/>
                </a:rPr>
                <a:t>4</a:t>
              </a:r>
              <a:r>
                <a:rPr sz="1400" b="1">
                  <a:solidFill>
                    <a:srgbClr val="FF0000"/>
                  </a:solidFill>
                </a:rPr>
                <a:t>(s)   </a:t>
              </a:r>
              <a:r>
                <a:rPr sz="1400" b="1">
                  <a:solidFill>
                    <a:srgbClr val="000000"/>
                  </a:solidFill>
                  <a:sym typeface="+mn-ea"/>
                </a:rPr>
                <a:t> ΔH=−</a:t>
              </a:r>
              <a:r>
                <a:rPr lang="en-US" sz="1400" b="1">
                  <a:solidFill>
                    <a:srgbClr val="000000"/>
                  </a:solidFill>
                  <a:sym typeface="+mn-ea"/>
                </a:rPr>
                <a:t>351</a:t>
              </a:r>
              <a:r>
                <a:rPr sz="1400" b="1">
                  <a:solidFill>
                    <a:srgbClr val="000000"/>
                  </a:solidFill>
                  <a:sym typeface="+mn-ea"/>
                </a:rPr>
                <a:t> kJ·mol</a:t>
              </a:r>
              <a:r>
                <a:rPr sz="1400" b="1" baseline="30000">
                  <a:solidFill>
                    <a:srgbClr val="000000"/>
                  </a:solidFill>
                  <a:sym typeface="+mn-ea"/>
                </a:rPr>
                <a:t>−1</a:t>
              </a:r>
              <a:r>
                <a:rPr lang="en-US" sz="1400" b="1" baseline="30000">
                  <a:solidFill>
                    <a:srgbClr val="000000"/>
                  </a:solidFill>
                  <a:latin typeface="Times New Roman" panose="02020603050405020304" pitchFamily="18" charset="0"/>
                  <a:sym typeface="+mn-ea"/>
                </a:rPr>
                <a:t>  </a:t>
              </a:r>
              <a:r>
                <a:rPr lang="en-US" sz="1400" b="1">
                  <a:solidFill>
                    <a:srgbClr val="000000"/>
                  </a:solidFill>
                  <a:latin typeface="Times New Roman" panose="02020603050405020304" pitchFamily="18" charset="0"/>
                  <a:sym typeface="+mn-ea"/>
                </a:rPr>
                <a:t>  </a:t>
              </a:r>
              <a:endParaRPr lang="en-US" sz="1400" b="1">
                <a:solidFill>
                  <a:srgbClr val="000000"/>
                </a:solidFill>
                <a:latin typeface="Times New Roman" panose="02020603050405020304" pitchFamily="18" charset="0"/>
              </a:endParaRPr>
            </a:p>
            <a:p>
              <a:pPr fontAlgn="base">
                <a:spcBef>
                  <a:spcPct val="0"/>
                </a:spcBef>
                <a:spcAft>
                  <a:spcPct val="0"/>
                </a:spcAft>
              </a:pPr>
              <a:r>
                <a:rPr lang="en-US" sz="1400" b="1">
                  <a:solidFill>
                    <a:srgbClr val="FF0000"/>
                  </a:solidFill>
                  <a:latin typeface="Times New Roman" panose="02020603050405020304" pitchFamily="18" charset="0"/>
                </a:rPr>
                <a:t>        平衡转化率</a:t>
              </a:r>
              <a:r>
                <a:rPr lang="zh-CN" altLang="en-US" sz="1400" b="1">
                  <a:solidFill>
                    <a:srgbClr val="FF0000"/>
                  </a:solidFill>
                  <a:latin typeface="Times New Roman" panose="02020603050405020304" pitchFamily="18" charset="0"/>
                </a:rPr>
                <a:t>、</a:t>
              </a:r>
              <a:r>
                <a:rPr lang="en-US" sz="1400" b="1">
                  <a:solidFill>
                    <a:srgbClr val="FF0000"/>
                  </a:solidFill>
                  <a:latin typeface="Times New Roman" panose="02020603050405020304" pitchFamily="18" charset="0"/>
                </a:rPr>
                <a:t>温度</a:t>
              </a:r>
              <a:r>
                <a:rPr lang="zh-CN" altLang="en-US" sz="1400" b="1">
                  <a:solidFill>
                    <a:srgbClr val="FF0000"/>
                  </a:solidFill>
                  <a:latin typeface="Times New Roman" panose="02020603050405020304" pitchFamily="18" charset="0"/>
                </a:rPr>
                <a:t>压强影响、平衡常数Kp、分压、反应速率方程</a:t>
              </a:r>
              <a:endParaRPr lang="zh-CN" altLang="en-US" sz="1400" b="1">
                <a:solidFill>
                  <a:srgbClr val="FF0000"/>
                </a:solidFill>
                <a:latin typeface="Times New Roman" panose="02020603050405020304" pitchFamily="18" charset="0"/>
              </a:endParaRPr>
            </a:p>
          </p:txBody>
        </p:sp>
      </p:grpSp>
      <p:sp>
        <p:nvSpPr>
          <p:cNvPr id="14" name="文本框 13"/>
          <p:cNvSpPr txBox="1"/>
          <p:nvPr/>
        </p:nvSpPr>
        <p:spPr>
          <a:xfrm>
            <a:off x="738293" y="655322"/>
            <a:ext cx="3813387" cy="460375"/>
          </a:xfrm>
          <a:prstGeom prst="rect">
            <a:avLst/>
          </a:prstGeom>
          <a:noFill/>
          <a:ln w="9525">
            <a:noFill/>
          </a:ln>
        </p:spPr>
        <p:txBody>
          <a:bodyPr wrap="square">
            <a:spAutoFit/>
          </a:bodyPr>
          <a:lstStyle/>
          <a:p>
            <a:pPr fontAlgn="base">
              <a:spcBef>
                <a:spcPct val="0"/>
              </a:spcBef>
              <a:spcAft>
                <a:spcPct val="0"/>
              </a:spcAft>
            </a:pPr>
            <a:r>
              <a:rPr lang="en-US" sz="2400" b="1">
                <a:solidFill>
                  <a:srgbClr val="000000"/>
                </a:solidFill>
                <a:latin typeface="Times New Roman" panose="02020603050405020304" pitchFamily="18" charset="0"/>
              </a:rPr>
              <a:t>2020</a:t>
            </a:r>
            <a:r>
              <a:rPr lang="zh-CN" altLang="en-US" sz="2400" b="1">
                <a:solidFill>
                  <a:srgbClr val="000000"/>
                </a:solidFill>
              </a:rPr>
              <a:t>年全国</a:t>
            </a:r>
            <a:r>
              <a:rPr lang="en-US" sz="2400" b="1">
                <a:solidFill>
                  <a:srgbClr val="000000"/>
                </a:solidFill>
                <a:latin typeface="Times New Roman" panose="02020603050405020304" pitchFamily="18" charset="0"/>
              </a:rPr>
              <a:t>I</a:t>
            </a:r>
            <a:r>
              <a:rPr lang="zh-CN" altLang="en-US" sz="2400" b="1">
                <a:solidFill>
                  <a:srgbClr val="000000"/>
                </a:solidFill>
                <a:latin typeface="Times New Roman" panose="02020603050405020304" pitchFamily="18" charset="0"/>
              </a:rPr>
              <a:t>卷</a:t>
            </a:r>
            <a:endParaRPr lang="zh-CN" altLang="en-US" sz="2400" b="1">
              <a:solidFill>
                <a:srgbClr val="000000"/>
              </a:solidFill>
              <a:latin typeface="Times New Roman" panose="02020603050405020304" pitchFamily="18" charset="0"/>
            </a:endParaRPr>
          </a:p>
        </p:txBody>
      </p:sp>
      <p:cxnSp>
        <p:nvCxnSpPr>
          <p:cNvPr id="17" name="直接箭头连接符 16"/>
          <p:cNvCxnSpPr/>
          <p:nvPr/>
        </p:nvCxnSpPr>
        <p:spPr>
          <a:xfrm flipH="1">
            <a:off x="5731087" y="2185038"/>
            <a:ext cx="15240" cy="235585"/>
          </a:xfrm>
          <a:prstGeom prst="straightConnector1">
            <a:avLst/>
          </a:prstGeom>
          <a:ln>
            <a:solidFill>
              <a:srgbClr val="0000FF"/>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
            <a:lum/>
          </a:blip>
          <a:stretch>
            <a:fillRect/>
          </a:stretch>
        </a:blipFill>
        <a:effectLst/>
      </p:bgPr>
    </p:bg>
    <p:spTree>
      <p:nvGrpSpPr>
        <p:cNvPr id="1" name=""/>
        <p:cNvGrpSpPr/>
        <p:nvPr/>
      </p:nvGrpSpPr>
      <p:grpSpPr>
        <a:xfrm>
          <a:off x="0" y="0"/>
          <a:ext cx="0" cy="0"/>
          <a:chOff x="0" y="0"/>
          <a:chExt cx="0" cy="0"/>
        </a:xfrm>
      </p:grpSpPr>
      <p:sp>
        <p:nvSpPr>
          <p:cNvPr id="3073" name="矩形 7"/>
          <p:cNvSpPr/>
          <p:nvPr/>
        </p:nvSpPr>
        <p:spPr>
          <a:xfrm>
            <a:off x="495757" y="986974"/>
            <a:ext cx="11210645" cy="58647"/>
          </a:xfrm>
          <a:prstGeom prst="rect">
            <a:avLst/>
          </a:prstGeom>
          <a:gradFill rotWithShape="0">
            <a:gsLst>
              <a:gs pos="0">
                <a:srgbClr val="CC0066"/>
              </a:gs>
              <a:gs pos="100000">
                <a:srgbClr val="FF66CC">
                  <a:alpha val="40999"/>
                </a:srgbClr>
              </a:gs>
            </a:gsLst>
            <a:lin ang="0" scaled="1"/>
          </a:gradFill>
          <a:ln w="9525">
            <a:noFill/>
          </a:ln>
        </p:spPr>
        <p:txBody>
          <a:bodyPr lIns="91391" tIns="46917" rIns="91391" bIns="46917" anchor="ctr"/>
          <a:lstStyle/>
          <a:p>
            <a:pPr eaLnBrk="0" fontAlgn="base" hangingPunct="0">
              <a:spcBef>
                <a:spcPct val="0"/>
              </a:spcBef>
              <a:spcAft>
                <a:spcPct val="0"/>
              </a:spcAft>
            </a:pPr>
            <a:r>
              <a:rPr lang="en-US" altLang="zh-CN" sz="1385" b="1">
                <a:solidFill>
                  <a:srgbClr val="FFFFFF"/>
                </a:solidFill>
                <a:latin typeface="宋体" panose="02010600030101010101" pitchFamily="2" charset="-122"/>
                <a:sym typeface="宋体" panose="02010600030101010101" pitchFamily="2" charset="-122"/>
              </a:rPr>
              <a:t>`</a:t>
            </a:r>
            <a:endParaRPr lang="en-US" altLang="zh-CN" sz="1385" b="1">
              <a:solidFill>
                <a:srgbClr val="FFFFFF"/>
              </a:solidFill>
              <a:latin typeface="宋体" panose="02010600030101010101" pitchFamily="2" charset="-122"/>
              <a:sym typeface="宋体" panose="02010600030101010101" pitchFamily="2" charset="-122"/>
            </a:endParaRPr>
          </a:p>
        </p:txBody>
      </p:sp>
      <p:grpSp>
        <p:nvGrpSpPr>
          <p:cNvPr id="11" name="组合 14"/>
          <p:cNvGrpSpPr/>
          <p:nvPr/>
        </p:nvGrpSpPr>
        <p:grpSpPr>
          <a:xfrm>
            <a:off x="1577342" y="1929133"/>
            <a:ext cx="9295553" cy="554355"/>
            <a:chOff x="2516" y="3054"/>
            <a:chExt cx="9507" cy="873"/>
          </a:xfrm>
        </p:grpSpPr>
        <p:sp>
          <p:nvSpPr>
            <p:cNvPr id="3" name="圆角矩形 2"/>
            <p:cNvSpPr/>
            <p:nvPr/>
          </p:nvSpPr>
          <p:spPr>
            <a:xfrm>
              <a:off x="2516" y="3054"/>
              <a:ext cx="1315" cy="873"/>
            </a:xfrm>
            <a:prstGeom prst="roundRect">
              <a:avLst/>
            </a:prstGeom>
            <a:solidFill>
              <a:schemeClr val="accent5"/>
            </a:solidFill>
            <a:ln>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fontAlgn="base">
                <a:spcBef>
                  <a:spcPct val="0"/>
                </a:spcBef>
                <a:spcAft>
                  <a:spcPct val="0"/>
                </a:spcAft>
              </a:pPr>
              <a:r>
                <a:rPr lang="zh-CN" altLang="en-US" sz="1385" b="1">
                  <a:solidFill>
                    <a:srgbClr val="FF0000"/>
                  </a:solidFill>
                  <a:sym typeface="+mn-ea"/>
                </a:rPr>
                <a:t>元素</a:t>
              </a:r>
              <a:endParaRPr lang="zh-CN" altLang="en-US" sz="1385" b="1">
                <a:solidFill>
                  <a:srgbClr val="FF0000"/>
                </a:solidFill>
              </a:endParaRPr>
            </a:p>
            <a:p>
              <a:pPr algn="ctr" fontAlgn="base">
                <a:spcBef>
                  <a:spcPct val="0"/>
                </a:spcBef>
                <a:spcAft>
                  <a:spcPct val="0"/>
                </a:spcAft>
              </a:pPr>
              <a:r>
                <a:rPr lang="zh-CN" altLang="en-US" sz="1385" b="1">
                  <a:solidFill>
                    <a:srgbClr val="FF0000"/>
                  </a:solidFill>
                  <a:sym typeface="+mn-ea"/>
                </a:rPr>
                <a:t>化合物</a:t>
              </a:r>
              <a:endParaRPr lang="zh-CN" altLang="en-US" sz="1385" b="1">
                <a:solidFill>
                  <a:srgbClr val="FF0000"/>
                </a:solidFill>
              </a:endParaRPr>
            </a:p>
          </p:txBody>
        </p:sp>
        <p:sp>
          <p:nvSpPr>
            <p:cNvPr id="4" name="圆角矩形 3"/>
            <p:cNvSpPr/>
            <p:nvPr/>
          </p:nvSpPr>
          <p:spPr>
            <a:xfrm>
              <a:off x="3831" y="3054"/>
              <a:ext cx="1134" cy="873"/>
            </a:xfrm>
            <a:prstGeom prst="roundRect">
              <a:avLst/>
            </a:prstGeom>
            <a:solidFill>
              <a:schemeClr val="accent5"/>
            </a:solidFill>
            <a:ln>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fontAlgn="base">
                <a:spcBef>
                  <a:spcPct val="0"/>
                </a:spcBef>
                <a:spcAft>
                  <a:spcPct val="0"/>
                </a:spcAft>
              </a:pPr>
              <a:r>
                <a:rPr lang="zh-CN" altLang="en-US" sz="1385" b="1">
                  <a:solidFill>
                    <a:srgbClr val="FF0000"/>
                  </a:solidFill>
                  <a:sym typeface="+mn-ea"/>
                </a:rPr>
                <a:t>基本</a:t>
              </a:r>
              <a:endParaRPr lang="zh-CN" altLang="en-US" sz="1385" b="1">
                <a:solidFill>
                  <a:srgbClr val="FF0000"/>
                </a:solidFill>
                <a:sym typeface="+mn-ea"/>
              </a:endParaRPr>
            </a:p>
            <a:p>
              <a:pPr algn="ctr" fontAlgn="base">
                <a:spcBef>
                  <a:spcPct val="0"/>
                </a:spcBef>
                <a:spcAft>
                  <a:spcPct val="0"/>
                </a:spcAft>
              </a:pPr>
              <a:r>
                <a:rPr lang="zh-CN" altLang="en-US" sz="1385" b="1">
                  <a:solidFill>
                    <a:srgbClr val="FF0000"/>
                  </a:solidFill>
                  <a:sym typeface="+mn-ea"/>
                </a:rPr>
                <a:t>概念</a:t>
              </a:r>
              <a:endParaRPr lang="zh-CN" altLang="en-US" sz="1385" b="1">
                <a:solidFill>
                  <a:srgbClr val="FF0000"/>
                </a:solidFill>
              </a:endParaRPr>
            </a:p>
          </p:txBody>
        </p:sp>
        <p:sp>
          <p:nvSpPr>
            <p:cNvPr id="5" name="圆角矩形 4"/>
            <p:cNvSpPr/>
            <p:nvPr/>
          </p:nvSpPr>
          <p:spPr>
            <a:xfrm>
              <a:off x="5002" y="3054"/>
              <a:ext cx="1322" cy="873"/>
            </a:xfrm>
            <a:prstGeom prst="roundRect">
              <a:avLst/>
            </a:prstGeom>
            <a:solidFill>
              <a:schemeClr val="accent5"/>
            </a:solidFill>
            <a:ln>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fontAlgn="base">
                <a:spcBef>
                  <a:spcPct val="0"/>
                </a:spcBef>
                <a:spcAft>
                  <a:spcPct val="0"/>
                </a:spcAft>
              </a:pPr>
              <a:r>
                <a:rPr lang="zh-CN" altLang="en-US" sz="1385" b="1">
                  <a:solidFill>
                    <a:srgbClr val="FF0000"/>
                  </a:solidFill>
                  <a:sym typeface="+mn-ea"/>
                </a:rPr>
                <a:t>基本</a:t>
              </a:r>
              <a:endParaRPr lang="zh-CN" altLang="en-US" sz="1385" b="1">
                <a:solidFill>
                  <a:srgbClr val="FF0000"/>
                </a:solidFill>
                <a:sym typeface="+mn-ea"/>
              </a:endParaRPr>
            </a:p>
            <a:p>
              <a:pPr algn="ctr" fontAlgn="base">
                <a:spcBef>
                  <a:spcPct val="0"/>
                </a:spcBef>
                <a:spcAft>
                  <a:spcPct val="0"/>
                </a:spcAft>
              </a:pPr>
              <a:r>
                <a:rPr lang="zh-CN" altLang="en-US" sz="1385" b="1">
                  <a:solidFill>
                    <a:srgbClr val="FF0000"/>
                  </a:solidFill>
                  <a:sym typeface="+mn-ea"/>
                </a:rPr>
                <a:t>理论</a:t>
              </a:r>
              <a:endParaRPr lang="zh-CN" altLang="en-US" sz="1385" b="1">
                <a:solidFill>
                  <a:srgbClr val="FF0000"/>
                </a:solidFill>
                <a:sym typeface="+mn-ea"/>
              </a:endParaRPr>
            </a:p>
          </p:txBody>
        </p:sp>
        <p:sp>
          <p:nvSpPr>
            <p:cNvPr id="6" name="圆角矩形 5"/>
            <p:cNvSpPr/>
            <p:nvPr/>
          </p:nvSpPr>
          <p:spPr>
            <a:xfrm>
              <a:off x="6324" y="3054"/>
              <a:ext cx="1322" cy="873"/>
            </a:xfrm>
            <a:prstGeom prst="roundRect">
              <a:avLst/>
            </a:prstGeom>
            <a:solidFill>
              <a:schemeClr val="accent5"/>
            </a:solidFill>
            <a:ln>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fontAlgn="base">
                <a:spcBef>
                  <a:spcPct val="0"/>
                </a:spcBef>
                <a:spcAft>
                  <a:spcPct val="0"/>
                </a:spcAft>
              </a:pPr>
              <a:r>
                <a:rPr lang="zh-CN" altLang="en-US" sz="1385" b="1">
                  <a:solidFill>
                    <a:srgbClr val="FF0000"/>
                  </a:solidFill>
                </a:rPr>
                <a:t>有机</a:t>
              </a:r>
              <a:r>
                <a:rPr lang="zh-CN" altLang="en-US" sz="1385" b="1">
                  <a:solidFill>
                    <a:srgbClr val="FF0000"/>
                  </a:solidFill>
                  <a:sym typeface="+mn-ea"/>
                </a:rPr>
                <a:t>化学</a:t>
              </a:r>
              <a:endParaRPr lang="zh-CN" altLang="en-US" sz="1385" b="1">
                <a:solidFill>
                  <a:srgbClr val="FF0000"/>
                </a:solidFill>
              </a:endParaRPr>
            </a:p>
            <a:p>
              <a:pPr algn="ctr" fontAlgn="base">
                <a:spcBef>
                  <a:spcPct val="0"/>
                </a:spcBef>
                <a:spcAft>
                  <a:spcPct val="0"/>
                </a:spcAft>
              </a:pPr>
              <a:r>
                <a:rPr lang="zh-CN" altLang="en-US" sz="1400" b="1">
                  <a:solidFill>
                    <a:srgbClr val="FF0000"/>
                  </a:solidFill>
                </a:rPr>
                <a:t>必修</a:t>
              </a:r>
              <a:endParaRPr lang="en-US" altLang="zh-CN" sz="1400" b="1">
                <a:solidFill>
                  <a:srgbClr val="FF0000"/>
                </a:solidFill>
              </a:endParaRPr>
            </a:p>
          </p:txBody>
        </p:sp>
        <p:sp>
          <p:nvSpPr>
            <p:cNvPr id="7" name="圆角矩形 6"/>
            <p:cNvSpPr/>
            <p:nvPr/>
          </p:nvSpPr>
          <p:spPr>
            <a:xfrm>
              <a:off x="7646" y="3054"/>
              <a:ext cx="1091" cy="873"/>
            </a:xfrm>
            <a:prstGeom prst="roundRect">
              <a:avLst/>
            </a:prstGeom>
            <a:solidFill>
              <a:schemeClr val="accent5"/>
            </a:solidFill>
            <a:ln>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fontAlgn="base">
                <a:spcBef>
                  <a:spcPct val="0"/>
                </a:spcBef>
                <a:spcAft>
                  <a:spcPct val="0"/>
                </a:spcAft>
              </a:pPr>
              <a:r>
                <a:rPr lang="zh-CN" altLang="en-US" sz="1385" b="1">
                  <a:solidFill>
                    <a:srgbClr val="FF0000"/>
                  </a:solidFill>
                </a:rPr>
                <a:t>化学</a:t>
              </a:r>
              <a:endParaRPr lang="zh-CN" altLang="en-US" sz="1385" b="1">
                <a:solidFill>
                  <a:srgbClr val="FF0000"/>
                </a:solidFill>
              </a:endParaRPr>
            </a:p>
            <a:p>
              <a:pPr algn="ctr" fontAlgn="base">
                <a:spcBef>
                  <a:spcPct val="0"/>
                </a:spcBef>
                <a:spcAft>
                  <a:spcPct val="0"/>
                </a:spcAft>
              </a:pPr>
              <a:r>
                <a:rPr lang="zh-CN" altLang="en-US" sz="1385" b="1">
                  <a:solidFill>
                    <a:srgbClr val="FF0000"/>
                  </a:solidFill>
                </a:rPr>
                <a:t>实验</a:t>
              </a:r>
              <a:endParaRPr lang="zh-CN" altLang="en-US" sz="1385" b="1">
                <a:solidFill>
                  <a:srgbClr val="FF0000"/>
                </a:solidFill>
              </a:endParaRPr>
            </a:p>
          </p:txBody>
        </p:sp>
        <p:sp>
          <p:nvSpPr>
            <p:cNvPr id="8" name="圆角矩形 7"/>
            <p:cNvSpPr/>
            <p:nvPr/>
          </p:nvSpPr>
          <p:spPr>
            <a:xfrm>
              <a:off x="10402" y="3054"/>
              <a:ext cx="1621" cy="873"/>
            </a:xfrm>
            <a:prstGeom prst="roundRect">
              <a:avLst/>
            </a:prstGeom>
            <a:solidFill>
              <a:schemeClr val="accent5"/>
            </a:solidFill>
            <a:ln>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fontAlgn="base">
                <a:spcBef>
                  <a:spcPct val="0"/>
                </a:spcBef>
                <a:spcAft>
                  <a:spcPct val="0"/>
                </a:spcAft>
              </a:pPr>
              <a:r>
                <a:rPr lang="zh-CN" altLang="en-US" sz="1385" b="1">
                  <a:solidFill>
                    <a:srgbClr val="FF0000"/>
                  </a:solidFill>
                </a:rPr>
                <a:t>有机</a:t>
              </a:r>
              <a:r>
                <a:rPr lang="zh-CN" altLang="en-US" sz="1385" b="1">
                  <a:solidFill>
                    <a:srgbClr val="FF0000"/>
                  </a:solidFill>
                  <a:sym typeface="+mn-ea"/>
                </a:rPr>
                <a:t>化学</a:t>
              </a:r>
              <a:endParaRPr lang="zh-CN" altLang="en-US" sz="1385" b="1">
                <a:solidFill>
                  <a:srgbClr val="FF0000"/>
                </a:solidFill>
              </a:endParaRPr>
            </a:p>
            <a:p>
              <a:pPr algn="ctr" fontAlgn="base">
                <a:spcBef>
                  <a:spcPct val="0"/>
                </a:spcBef>
                <a:spcAft>
                  <a:spcPct val="0"/>
                </a:spcAft>
              </a:pPr>
              <a:r>
                <a:rPr lang="zh-CN" altLang="en-US" sz="1385" b="1">
                  <a:solidFill>
                    <a:srgbClr val="FF0000"/>
                  </a:solidFill>
                </a:rPr>
                <a:t>基础</a:t>
              </a:r>
              <a:r>
                <a:rPr lang="en-US" altLang="zh-CN" sz="1385" b="1">
                  <a:solidFill>
                    <a:srgbClr val="FF0000"/>
                  </a:solidFill>
                </a:rPr>
                <a:t>[</a:t>
              </a:r>
              <a:r>
                <a:rPr lang="zh-CN" altLang="en-US" sz="1385" b="1">
                  <a:solidFill>
                    <a:srgbClr val="FF0000"/>
                  </a:solidFill>
                </a:rPr>
                <a:t>选修</a:t>
              </a:r>
              <a:r>
                <a:rPr lang="en-US" altLang="zh-CN" sz="1385" b="1">
                  <a:solidFill>
                    <a:srgbClr val="FF0000"/>
                  </a:solidFill>
                </a:rPr>
                <a:t>]</a:t>
              </a:r>
              <a:endParaRPr lang="en-US" altLang="zh-CN" sz="1385" b="1">
                <a:solidFill>
                  <a:srgbClr val="FF0000"/>
                </a:solidFill>
              </a:endParaRPr>
            </a:p>
          </p:txBody>
        </p:sp>
        <p:sp>
          <p:nvSpPr>
            <p:cNvPr id="9" name="圆角矩形 8"/>
            <p:cNvSpPr/>
            <p:nvPr/>
          </p:nvSpPr>
          <p:spPr>
            <a:xfrm>
              <a:off x="8737" y="3054"/>
              <a:ext cx="1665" cy="873"/>
            </a:xfrm>
            <a:prstGeom prst="roundRect">
              <a:avLst/>
            </a:prstGeom>
            <a:solidFill>
              <a:schemeClr val="accent5"/>
            </a:solidFill>
            <a:ln>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fontAlgn="base">
                <a:spcBef>
                  <a:spcPct val="0"/>
                </a:spcBef>
                <a:spcAft>
                  <a:spcPct val="0"/>
                </a:spcAft>
              </a:pPr>
              <a:r>
                <a:rPr lang="zh-CN" altLang="en-US" sz="1385" b="1">
                  <a:solidFill>
                    <a:srgbClr val="FF0000"/>
                  </a:solidFill>
                </a:rPr>
                <a:t>物质</a:t>
              </a:r>
              <a:endParaRPr lang="zh-CN" altLang="en-US" sz="1385" b="1">
                <a:solidFill>
                  <a:srgbClr val="FF0000"/>
                </a:solidFill>
              </a:endParaRPr>
            </a:p>
            <a:p>
              <a:pPr algn="ctr" fontAlgn="base">
                <a:spcBef>
                  <a:spcPct val="0"/>
                </a:spcBef>
                <a:spcAft>
                  <a:spcPct val="0"/>
                </a:spcAft>
              </a:pPr>
              <a:r>
                <a:rPr lang="zh-CN" altLang="en-US" sz="1385" b="1">
                  <a:solidFill>
                    <a:srgbClr val="FF0000"/>
                  </a:solidFill>
                </a:rPr>
                <a:t>结构与性质</a:t>
              </a:r>
              <a:endParaRPr lang="zh-CN" altLang="en-US" sz="1385" b="1">
                <a:solidFill>
                  <a:srgbClr val="FF0000"/>
                </a:solidFill>
              </a:endParaRPr>
            </a:p>
          </p:txBody>
        </p:sp>
      </p:grpSp>
      <p:sp>
        <p:nvSpPr>
          <p:cNvPr id="81922" name="矩形 1"/>
          <p:cNvSpPr>
            <a:spLocks noChangeArrowheads="1"/>
          </p:cNvSpPr>
          <p:nvPr/>
        </p:nvSpPr>
        <p:spPr bwMode="auto">
          <a:xfrm>
            <a:off x="1577341" y="1289053"/>
            <a:ext cx="9294707" cy="564515"/>
          </a:xfrm>
          <a:prstGeom prst="rect">
            <a:avLst/>
          </a:prstGeom>
          <a:solidFill>
            <a:schemeClr val="accent5"/>
          </a:solidFill>
          <a:ln>
            <a:solidFill>
              <a:srgbClr val="FF0000"/>
            </a:solidFill>
          </a:ln>
        </p:spPr>
        <p:style>
          <a:lnRef idx="2">
            <a:schemeClr val="accent2"/>
          </a:lnRef>
          <a:fillRef idx="1">
            <a:schemeClr val="lt1"/>
          </a:fillRef>
          <a:effectRef idx="0">
            <a:schemeClr val="accent2"/>
          </a:effectRef>
          <a:fontRef idx="minor">
            <a:schemeClr val="dk1"/>
          </a:fontRef>
        </p:style>
        <p:txBody>
          <a:bodyPr wrap="square">
            <a:spAutoFit/>
          </a:bodyPr>
          <a:lstStyle/>
          <a:p>
            <a:pPr algn="ctr" fontAlgn="base">
              <a:spcBef>
                <a:spcPct val="0"/>
              </a:spcBef>
              <a:spcAft>
                <a:spcPct val="0"/>
              </a:spcAft>
            </a:pPr>
            <a:r>
              <a:rPr lang="en-US" altLang="zh-CN" sz="1540" b="1">
                <a:solidFill>
                  <a:srgbClr val="000000"/>
                </a:solidFill>
                <a:latin typeface="Calibri" panose="020F0502020204030204"/>
                <a:cs typeface="Times New Roman" panose="02020603050405020304" pitchFamily="18" charset="0"/>
              </a:rPr>
              <a:t> </a:t>
            </a:r>
            <a:r>
              <a:rPr lang="zh-CN" altLang="zh-CN" sz="1540" b="1">
                <a:solidFill>
                  <a:srgbClr val="000000"/>
                </a:solidFill>
                <a:latin typeface="Calibri" panose="020F0502020204030204"/>
                <a:cs typeface="Times New Roman" panose="02020603050405020304" pitchFamily="18" charset="0"/>
              </a:rPr>
              <a:t>第二轮复习，注重</a:t>
            </a:r>
            <a:r>
              <a:rPr lang="en-US" altLang="zh-CN" sz="1540" b="1">
                <a:solidFill>
                  <a:srgbClr val="000000"/>
                </a:solidFill>
                <a:latin typeface="Calibri" panose="020F0502020204030204"/>
                <a:cs typeface="Times New Roman" panose="02020603050405020304" pitchFamily="18" charset="0"/>
              </a:rPr>
              <a:t>26</a:t>
            </a:r>
            <a:r>
              <a:rPr lang="zh-CN" altLang="en-US" sz="1540" b="1">
                <a:solidFill>
                  <a:srgbClr val="000000"/>
                </a:solidFill>
                <a:latin typeface="Calibri" panose="020F0502020204030204"/>
                <a:cs typeface="Times New Roman" panose="02020603050405020304" pitchFamily="18" charset="0"/>
              </a:rPr>
              <a:t>条主干知识的重组，在专题测试卷中，</a:t>
            </a:r>
            <a:endParaRPr lang="zh-CN" altLang="en-US" sz="1540" b="1">
              <a:solidFill>
                <a:srgbClr val="000000"/>
              </a:solidFill>
              <a:latin typeface="Calibri" panose="020F0502020204030204"/>
              <a:cs typeface="Times New Roman" panose="02020603050405020304" pitchFamily="18" charset="0"/>
            </a:endParaRPr>
          </a:p>
          <a:p>
            <a:pPr algn="ctr" fontAlgn="base">
              <a:spcBef>
                <a:spcPct val="0"/>
              </a:spcBef>
              <a:spcAft>
                <a:spcPct val="0"/>
              </a:spcAft>
            </a:pPr>
            <a:r>
              <a:rPr lang="zh-CN" altLang="en-US" sz="1540" b="1">
                <a:solidFill>
                  <a:srgbClr val="0000FF"/>
                </a:solidFill>
                <a:latin typeface="Calibri" panose="020F0502020204030204"/>
                <a:cs typeface="Times New Roman" panose="02020603050405020304" pitchFamily="18" charset="0"/>
              </a:rPr>
              <a:t>滚动、变式、新颖</a:t>
            </a:r>
            <a:r>
              <a:rPr lang="zh-CN" altLang="en-US" sz="1540" b="1">
                <a:solidFill>
                  <a:srgbClr val="000000"/>
                </a:solidFill>
                <a:latin typeface="Calibri" panose="020F0502020204030204"/>
                <a:cs typeface="Times New Roman" panose="02020603050405020304" pitchFamily="18" charset="0"/>
              </a:rPr>
              <a:t>，反复锤炼学生对</a:t>
            </a:r>
            <a:r>
              <a:rPr lang="zh-CN" altLang="en-US" sz="1540" b="1">
                <a:solidFill>
                  <a:srgbClr val="000000"/>
                </a:solidFill>
                <a:cs typeface="Times New Roman" panose="02020603050405020304" pitchFamily="18" charset="0"/>
              </a:rPr>
              <a:t>教材</a:t>
            </a:r>
            <a:r>
              <a:rPr lang="zh-CN" altLang="en-US" sz="1540" b="1">
                <a:solidFill>
                  <a:srgbClr val="0000FF"/>
                </a:solidFill>
                <a:cs typeface="Times New Roman" panose="02020603050405020304" pitchFamily="18" charset="0"/>
              </a:rPr>
              <a:t>知识、技能、方法</a:t>
            </a:r>
            <a:r>
              <a:rPr lang="zh-CN" altLang="en-US" sz="1540" b="1">
                <a:solidFill>
                  <a:srgbClr val="000000"/>
                </a:solidFill>
                <a:cs typeface="Times New Roman" panose="02020603050405020304" pitchFamily="18" charset="0"/>
              </a:rPr>
              <a:t>的认知。</a:t>
            </a:r>
            <a:endParaRPr lang="zh-CN" altLang="en-US" sz="1540" b="1">
              <a:solidFill>
                <a:srgbClr val="000000"/>
              </a:solidFill>
              <a:cs typeface="Times New Roman" panose="02020603050405020304" pitchFamily="18" charset="0"/>
            </a:endParaRPr>
          </a:p>
        </p:txBody>
      </p:sp>
      <p:sp>
        <p:nvSpPr>
          <p:cNvPr id="76804" name="Rectangle 3"/>
          <p:cNvSpPr>
            <a:spLocks noGrp="1" noChangeArrowheads="1"/>
          </p:cNvSpPr>
          <p:nvPr/>
        </p:nvSpPr>
        <p:spPr bwMode="auto">
          <a:xfrm>
            <a:off x="859369" y="461648"/>
            <a:ext cx="10013527" cy="525145"/>
          </a:xfrm>
          <a:prstGeom prst="rect">
            <a:avLst/>
          </a:prstGeom>
          <a:noFill/>
          <a:ln w="9525">
            <a:noFill/>
            <a:miter lim="800000"/>
          </a:ln>
        </p:spPr>
        <p:txBody>
          <a:bodyPr/>
          <a:lstStyle/>
          <a:p>
            <a:pPr marL="342900" indent="-342900" fontAlgn="base">
              <a:spcBef>
                <a:spcPct val="20000"/>
              </a:spcBef>
              <a:spcAft>
                <a:spcPct val="0"/>
              </a:spcAft>
            </a:pPr>
            <a:r>
              <a:rPr lang="zh-CN" altLang="en-US" sz="2400" b="1">
                <a:solidFill>
                  <a:srgbClr val="000000"/>
                </a:solidFill>
                <a:latin typeface="黑体" panose="02010600030101010101" pitchFamily="49" charset="-122"/>
                <a:ea typeface="黑体" panose="02010600030101010101" pitchFamily="49" charset="-122"/>
                <a:sym typeface="+mn-ea"/>
              </a:rPr>
              <a:t>高三化学</a:t>
            </a:r>
            <a:r>
              <a:rPr lang="zh-CN" altLang="en-US" sz="2400" b="1">
                <a:solidFill>
                  <a:srgbClr val="0000FF"/>
                </a:solidFill>
                <a:latin typeface="黑体" panose="02010600030101010101" pitchFamily="49" charset="-122"/>
                <a:ea typeface="黑体" panose="02010600030101010101" pitchFamily="49" charset="-122"/>
                <a:sym typeface="+mn-ea"/>
              </a:rPr>
              <a:t>主干知识体系</a:t>
            </a:r>
            <a:r>
              <a:rPr lang="en-US" altLang="zh-CN" sz="2400" b="1">
                <a:solidFill>
                  <a:srgbClr val="000000"/>
                </a:solidFill>
                <a:latin typeface="黑体" panose="02010600030101010101" pitchFamily="49" charset="-122"/>
                <a:ea typeface="黑体" panose="02010600030101010101" pitchFamily="49" charset="-122"/>
              </a:rPr>
              <a:t>——</a:t>
            </a:r>
            <a:r>
              <a:rPr lang="zh-CN" altLang="en-US" sz="2400" smtClean="0">
                <a:solidFill>
                  <a:srgbClr val="FF0000"/>
                </a:solidFill>
                <a:effectLst>
                  <a:outerShdw blurRad="38100" dist="38100" dir="2700000" algn="tl">
                    <a:srgbClr val="C0C0C0"/>
                  </a:outerShdw>
                </a:effectLst>
                <a:ea typeface="方正黑体简体" panose="02010601030101010101" pitchFamily="2" charset="-122"/>
                <a:sym typeface="+mn-ea"/>
              </a:rPr>
              <a:t>七大专题衍生</a:t>
            </a:r>
            <a:r>
              <a:rPr lang="en-US" altLang="zh-CN" sz="2400" smtClean="0">
                <a:solidFill>
                  <a:srgbClr val="FF0000"/>
                </a:solidFill>
                <a:effectLst>
                  <a:outerShdw blurRad="38100" dist="38100" dir="2700000" algn="tl">
                    <a:srgbClr val="C0C0C0"/>
                  </a:outerShdw>
                </a:effectLst>
                <a:ea typeface="方正黑体简体" panose="02010601030101010101" pitchFamily="2" charset="-122"/>
                <a:sym typeface="+mn-ea"/>
              </a:rPr>
              <a:t>26</a:t>
            </a:r>
            <a:r>
              <a:rPr lang="zh-CN" altLang="en-US" sz="2400" smtClean="0">
                <a:solidFill>
                  <a:srgbClr val="FF0000"/>
                </a:solidFill>
                <a:effectLst>
                  <a:outerShdw blurRad="38100" dist="38100" dir="2700000" algn="tl">
                    <a:srgbClr val="C0C0C0"/>
                  </a:outerShdw>
                </a:effectLst>
                <a:ea typeface="方正黑体简体" panose="02010601030101010101" pitchFamily="2" charset="-122"/>
                <a:sym typeface="+mn-ea"/>
              </a:rPr>
              <a:t>小专题</a:t>
            </a:r>
            <a:endParaRPr lang="zh-CN" altLang="en-US" sz="2400" smtClean="0">
              <a:solidFill>
                <a:srgbClr val="FF0000"/>
              </a:solidFill>
              <a:effectLst>
                <a:outerShdw blurRad="38100" dist="38100" dir="2700000" algn="tl">
                  <a:srgbClr val="C0C0C0"/>
                </a:outerShdw>
              </a:effectLst>
              <a:ea typeface="方正黑体简体" panose="02010601030101010101" pitchFamily="2" charset="-122"/>
              <a:sym typeface="+mn-ea"/>
            </a:endParaRPr>
          </a:p>
        </p:txBody>
      </p:sp>
      <p:grpSp>
        <p:nvGrpSpPr>
          <p:cNvPr id="12" name="组合 17"/>
          <p:cNvGrpSpPr/>
          <p:nvPr/>
        </p:nvGrpSpPr>
        <p:grpSpPr>
          <a:xfrm>
            <a:off x="1577342" y="2673988"/>
            <a:ext cx="9295553" cy="3692525"/>
            <a:chOff x="1863" y="4211"/>
            <a:chExt cx="10979" cy="5815"/>
          </a:xfrm>
        </p:grpSpPr>
        <p:sp>
          <p:nvSpPr>
            <p:cNvPr id="2" name="矩形 1"/>
            <p:cNvSpPr/>
            <p:nvPr/>
          </p:nvSpPr>
          <p:spPr>
            <a:xfrm>
              <a:off x="1863" y="4211"/>
              <a:ext cx="5070" cy="5815"/>
            </a:xfrm>
            <a:prstGeom prst="rect">
              <a:avLst/>
            </a:prstGeom>
            <a:solidFill>
              <a:schemeClr val="accent5"/>
            </a:solidFill>
            <a:ln>
              <a:solidFill>
                <a:srgbClr val="C00000"/>
              </a:solidFill>
            </a:ln>
          </p:spPr>
          <p:style>
            <a:lnRef idx="2">
              <a:schemeClr val="accent4"/>
            </a:lnRef>
            <a:fillRef idx="1">
              <a:schemeClr val="lt1"/>
            </a:fillRef>
            <a:effectRef idx="0">
              <a:schemeClr val="accent4"/>
            </a:effectRef>
            <a:fontRef idx="minor">
              <a:schemeClr val="dk1"/>
            </a:fontRef>
          </p:style>
          <p:txBody>
            <a:bodyPr wrap="square">
              <a:spAutoFit/>
            </a:bodyPr>
            <a:lstStyle/>
            <a:p>
              <a:pPr>
                <a:spcBef>
                  <a:spcPct val="0"/>
                </a:spcBef>
                <a:spcAft>
                  <a:spcPct val="0"/>
                </a:spcAft>
                <a:defRPr/>
              </a:pPr>
              <a:r>
                <a:rPr lang="zh-CN" altLang="en-US" b="1">
                  <a:solidFill>
                    <a:srgbClr val="C00000"/>
                  </a:solidFill>
                  <a:sym typeface="+mn-ea"/>
                </a:rPr>
                <a:t>（</a:t>
              </a:r>
              <a:r>
                <a:rPr lang="en-US" altLang="zh-CN" b="1">
                  <a:solidFill>
                    <a:srgbClr val="C00000"/>
                  </a:solidFill>
                  <a:sym typeface="+mn-ea"/>
                </a:rPr>
                <a:t>1</a:t>
              </a:r>
              <a:r>
                <a:rPr lang="zh-CN" altLang="en-US" b="1">
                  <a:solidFill>
                    <a:srgbClr val="C00000"/>
                  </a:solidFill>
                  <a:sym typeface="+mn-ea"/>
                </a:rPr>
                <a:t>）碱金属</a:t>
              </a:r>
              <a:endParaRPr lang="zh-CN" altLang="en-US" b="1">
                <a:solidFill>
                  <a:srgbClr val="C00000"/>
                </a:solidFill>
              </a:endParaRPr>
            </a:p>
            <a:p>
              <a:pPr>
                <a:spcBef>
                  <a:spcPct val="0"/>
                </a:spcBef>
                <a:spcAft>
                  <a:spcPct val="0"/>
                </a:spcAft>
                <a:defRPr/>
              </a:pPr>
              <a:r>
                <a:rPr lang="zh-CN" altLang="en-US" b="1">
                  <a:solidFill>
                    <a:srgbClr val="C00000"/>
                  </a:solidFill>
                  <a:sym typeface="+mn-ea"/>
                </a:rPr>
                <a:t>（</a:t>
              </a:r>
              <a:r>
                <a:rPr lang="en-US" altLang="zh-CN" b="1">
                  <a:solidFill>
                    <a:srgbClr val="C00000"/>
                  </a:solidFill>
                  <a:sym typeface="+mn-ea"/>
                </a:rPr>
                <a:t>2</a:t>
              </a:r>
              <a:r>
                <a:rPr lang="zh-CN" altLang="en-US" b="1">
                  <a:solidFill>
                    <a:srgbClr val="C00000"/>
                  </a:solidFill>
                  <a:sym typeface="+mn-ea"/>
                </a:rPr>
                <a:t>）镁铝铁</a:t>
              </a:r>
              <a:endParaRPr lang="zh-CN" altLang="en-US" b="1">
                <a:solidFill>
                  <a:srgbClr val="C00000"/>
                </a:solidFill>
              </a:endParaRPr>
            </a:p>
            <a:p>
              <a:pPr>
                <a:spcBef>
                  <a:spcPct val="0"/>
                </a:spcBef>
                <a:spcAft>
                  <a:spcPct val="0"/>
                </a:spcAft>
                <a:defRPr/>
              </a:pPr>
              <a:r>
                <a:rPr lang="zh-CN" altLang="en-US" b="1">
                  <a:solidFill>
                    <a:srgbClr val="C00000"/>
                  </a:solidFill>
                </a:rPr>
                <a:t>（</a:t>
              </a:r>
              <a:r>
                <a:rPr lang="en-US" altLang="zh-CN" b="1">
                  <a:solidFill>
                    <a:srgbClr val="C00000"/>
                  </a:solidFill>
                </a:rPr>
                <a:t>3</a:t>
              </a:r>
              <a:r>
                <a:rPr lang="zh-CN" altLang="en-US" b="1">
                  <a:solidFill>
                    <a:srgbClr val="C00000"/>
                  </a:solidFill>
                </a:rPr>
                <a:t>）</a:t>
              </a:r>
              <a:r>
                <a:rPr lang="zh-CN" altLang="en-US" b="1">
                  <a:solidFill>
                    <a:srgbClr val="C00000"/>
                  </a:solidFill>
                  <a:sym typeface="+mn-ea"/>
                </a:rPr>
                <a:t>碳族元素</a:t>
              </a:r>
              <a:endParaRPr lang="zh-CN" altLang="en-US" b="1">
                <a:solidFill>
                  <a:srgbClr val="C00000"/>
                </a:solidFill>
                <a:sym typeface="+mn-ea"/>
              </a:endParaRPr>
            </a:p>
            <a:p>
              <a:pPr>
                <a:spcBef>
                  <a:spcPct val="0"/>
                </a:spcBef>
                <a:spcAft>
                  <a:spcPct val="0"/>
                </a:spcAft>
                <a:defRPr/>
              </a:pPr>
              <a:r>
                <a:rPr lang="zh-CN" altLang="en-US" b="1">
                  <a:solidFill>
                    <a:srgbClr val="C00000"/>
                  </a:solidFill>
                </a:rPr>
                <a:t>（</a:t>
              </a:r>
              <a:r>
                <a:rPr lang="en-US" altLang="zh-CN" b="1">
                  <a:solidFill>
                    <a:srgbClr val="C00000"/>
                  </a:solidFill>
                </a:rPr>
                <a:t>4</a:t>
              </a:r>
              <a:r>
                <a:rPr lang="zh-CN" altLang="en-US" b="1">
                  <a:solidFill>
                    <a:srgbClr val="C00000"/>
                  </a:solidFill>
                </a:rPr>
                <a:t>）</a:t>
              </a:r>
              <a:r>
                <a:rPr lang="zh-CN" altLang="en-US" b="1">
                  <a:solidFill>
                    <a:srgbClr val="C00000"/>
                  </a:solidFill>
                  <a:sym typeface="+mn-ea"/>
                </a:rPr>
                <a:t>氮族元素</a:t>
              </a:r>
              <a:endParaRPr lang="zh-CN" altLang="en-US" b="1">
                <a:solidFill>
                  <a:srgbClr val="C00000"/>
                </a:solidFill>
              </a:endParaRPr>
            </a:p>
            <a:p>
              <a:pPr>
                <a:spcBef>
                  <a:spcPct val="0"/>
                </a:spcBef>
                <a:spcAft>
                  <a:spcPct val="0"/>
                </a:spcAft>
                <a:defRPr/>
              </a:pPr>
              <a:r>
                <a:rPr lang="zh-CN" altLang="en-US" b="1">
                  <a:solidFill>
                    <a:srgbClr val="C00000"/>
                  </a:solidFill>
                </a:rPr>
                <a:t>（</a:t>
              </a:r>
              <a:r>
                <a:rPr lang="en-US" altLang="zh-CN" b="1">
                  <a:solidFill>
                    <a:srgbClr val="C00000"/>
                  </a:solidFill>
                </a:rPr>
                <a:t>5</a:t>
              </a:r>
              <a:r>
                <a:rPr lang="zh-CN" altLang="en-US" b="1">
                  <a:solidFill>
                    <a:srgbClr val="C00000"/>
                  </a:solidFill>
                </a:rPr>
                <a:t>）</a:t>
              </a:r>
              <a:r>
                <a:rPr lang="zh-CN" altLang="en-US" b="1">
                  <a:solidFill>
                    <a:srgbClr val="C00000"/>
                  </a:solidFill>
                  <a:sym typeface="+mn-ea"/>
                </a:rPr>
                <a:t>氧族元素</a:t>
              </a:r>
              <a:endParaRPr lang="zh-CN" altLang="en-US" b="1">
                <a:solidFill>
                  <a:srgbClr val="C00000"/>
                </a:solidFill>
              </a:endParaRPr>
            </a:p>
            <a:p>
              <a:pPr>
                <a:spcBef>
                  <a:spcPct val="0"/>
                </a:spcBef>
                <a:spcAft>
                  <a:spcPct val="0"/>
                </a:spcAft>
                <a:defRPr/>
              </a:pPr>
              <a:r>
                <a:rPr lang="zh-CN" altLang="en-US" b="1">
                  <a:solidFill>
                    <a:srgbClr val="C00000"/>
                  </a:solidFill>
                </a:rPr>
                <a:t>（</a:t>
              </a:r>
              <a:r>
                <a:rPr lang="en-US" altLang="zh-CN" b="1">
                  <a:solidFill>
                    <a:srgbClr val="C00000"/>
                  </a:solidFill>
                </a:rPr>
                <a:t>6</a:t>
              </a:r>
              <a:r>
                <a:rPr lang="zh-CN" altLang="en-US" b="1">
                  <a:solidFill>
                    <a:srgbClr val="C00000"/>
                  </a:solidFill>
                </a:rPr>
                <a:t>）</a:t>
              </a:r>
              <a:r>
                <a:rPr lang="zh-CN" altLang="en-US" b="1">
                  <a:solidFill>
                    <a:srgbClr val="C00000"/>
                  </a:solidFill>
                  <a:sym typeface="+mn-ea"/>
                </a:rPr>
                <a:t>卤素</a:t>
              </a:r>
              <a:endParaRPr lang="zh-CN" altLang="en-US" b="1">
                <a:solidFill>
                  <a:srgbClr val="000000"/>
                </a:solidFill>
              </a:endParaRPr>
            </a:p>
            <a:p>
              <a:pPr>
                <a:spcBef>
                  <a:spcPct val="0"/>
                </a:spcBef>
                <a:spcAft>
                  <a:spcPct val="0"/>
                </a:spcAft>
                <a:defRPr/>
              </a:pPr>
              <a:r>
                <a:rPr lang="zh-CN" altLang="en-US" b="1">
                  <a:solidFill>
                    <a:srgbClr val="0000FF"/>
                  </a:solidFill>
                </a:rPr>
                <a:t>（</a:t>
              </a:r>
              <a:r>
                <a:rPr lang="en-US" altLang="zh-CN" b="1">
                  <a:solidFill>
                    <a:srgbClr val="0000FF"/>
                  </a:solidFill>
                </a:rPr>
                <a:t>7</a:t>
              </a:r>
              <a:r>
                <a:rPr lang="zh-CN" altLang="en-US" b="1">
                  <a:solidFill>
                    <a:srgbClr val="0000FF"/>
                  </a:solidFill>
                </a:rPr>
                <a:t>）</a:t>
              </a:r>
              <a:r>
                <a:rPr lang="zh-CN" altLang="en-US" b="1">
                  <a:solidFill>
                    <a:srgbClr val="0000FF"/>
                  </a:solidFill>
                  <a:sym typeface="+mn-ea"/>
                </a:rPr>
                <a:t>化学计算</a:t>
              </a:r>
              <a:r>
                <a:rPr lang="en-US" altLang="zh-CN" b="1">
                  <a:solidFill>
                    <a:srgbClr val="0000FF"/>
                  </a:solidFill>
                  <a:sym typeface="+mn-ea"/>
                </a:rPr>
                <a:t>[6</a:t>
              </a:r>
              <a:r>
                <a:rPr lang="zh-CN" altLang="en-US" b="1">
                  <a:solidFill>
                    <a:srgbClr val="0000FF"/>
                  </a:solidFill>
                  <a:sym typeface="+mn-ea"/>
                </a:rPr>
                <a:t>式</a:t>
              </a:r>
              <a:r>
                <a:rPr lang="en-US" altLang="zh-CN" b="1">
                  <a:solidFill>
                    <a:srgbClr val="0000FF"/>
                  </a:solidFill>
                  <a:sym typeface="+mn-ea"/>
                </a:rPr>
                <a:t>3</a:t>
              </a:r>
              <a:r>
                <a:rPr lang="zh-CN" altLang="en-US" b="1">
                  <a:solidFill>
                    <a:srgbClr val="0000FF"/>
                  </a:solidFill>
                  <a:sym typeface="+mn-ea"/>
                </a:rPr>
                <a:t>浓</a:t>
              </a:r>
              <a:r>
                <a:rPr lang="en-US" altLang="zh-CN" b="1">
                  <a:solidFill>
                    <a:srgbClr val="0000FF"/>
                  </a:solidFill>
                  <a:sym typeface="+mn-ea"/>
                </a:rPr>
                <a:t>6</a:t>
              </a:r>
              <a:r>
                <a:rPr lang="zh-CN" altLang="en-US" b="1">
                  <a:solidFill>
                    <a:srgbClr val="0000FF"/>
                  </a:solidFill>
                  <a:sym typeface="+mn-ea"/>
                </a:rPr>
                <a:t>常数</a:t>
              </a:r>
              <a:r>
                <a:rPr lang="en-US" altLang="zh-CN" b="1">
                  <a:solidFill>
                    <a:srgbClr val="0000FF"/>
                  </a:solidFill>
                  <a:sym typeface="+mn-ea"/>
                </a:rPr>
                <a:t>]</a:t>
              </a:r>
              <a:endParaRPr lang="zh-CN" altLang="en-US" b="1">
                <a:solidFill>
                  <a:srgbClr val="0000FF"/>
                </a:solidFill>
                <a:sym typeface="+mn-ea"/>
              </a:endParaRPr>
            </a:p>
            <a:p>
              <a:pPr>
                <a:spcBef>
                  <a:spcPct val="0"/>
                </a:spcBef>
                <a:spcAft>
                  <a:spcPct val="0"/>
                </a:spcAft>
                <a:defRPr/>
              </a:pPr>
              <a:r>
                <a:rPr lang="zh-CN" altLang="en-US" b="1">
                  <a:solidFill>
                    <a:srgbClr val="0000FF"/>
                  </a:solidFill>
                  <a:sym typeface="+mn-ea"/>
                </a:rPr>
                <a:t>（</a:t>
              </a:r>
              <a:r>
                <a:rPr lang="en-US" altLang="zh-CN" b="1">
                  <a:solidFill>
                    <a:srgbClr val="0000FF"/>
                  </a:solidFill>
                  <a:sym typeface="+mn-ea"/>
                </a:rPr>
                <a:t>8</a:t>
              </a:r>
              <a:r>
                <a:rPr lang="zh-CN" altLang="en-US" b="1">
                  <a:solidFill>
                    <a:srgbClr val="0000FF"/>
                  </a:solidFill>
                  <a:sym typeface="+mn-ea"/>
                </a:rPr>
                <a:t>）物质的量及计算</a:t>
              </a:r>
              <a:r>
                <a:rPr lang="zh-CN" altLang="en-US" b="1">
                  <a:solidFill>
                    <a:srgbClr val="000000"/>
                  </a:solidFill>
                  <a:sym typeface="+mn-ea"/>
                </a:rPr>
                <a:t> </a:t>
              </a:r>
              <a:endParaRPr lang="zh-CN" altLang="en-US" b="1">
                <a:solidFill>
                  <a:srgbClr val="000000"/>
                </a:solidFill>
              </a:endParaRPr>
            </a:p>
            <a:p>
              <a:pPr>
                <a:spcBef>
                  <a:spcPct val="0"/>
                </a:spcBef>
                <a:spcAft>
                  <a:spcPct val="0"/>
                </a:spcAft>
                <a:defRPr/>
              </a:pPr>
              <a:r>
                <a:rPr lang="zh-CN" altLang="en-US" b="1">
                  <a:solidFill>
                    <a:srgbClr val="FF0000"/>
                  </a:solidFill>
                </a:rPr>
                <a:t>（</a:t>
              </a:r>
              <a:r>
                <a:rPr lang="en-US" altLang="zh-CN" b="1">
                  <a:solidFill>
                    <a:srgbClr val="FF0000"/>
                  </a:solidFill>
                </a:rPr>
                <a:t>9</a:t>
              </a:r>
              <a:r>
                <a:rPr lang="zh-CN" altLang="en-US" b="1">
                  <a:solidFill>
                    <a:srgbClr val="FF0000"/>
                  </a:solidFill>
                </a:rPr>
                <a:t>）</a:t>
              </a:r>
              <a:r>
                <a:rPr lang="zh-CN" altLang="en-US" b="1">
                  <a:solidFill>
                    <a:srgbClr val="FF0000"/>
                  </a:solidFill>
                  <a:sym typeface="+mn-ea"/>
                </a:rPr>
                <a:t>元素周期律及周期表</a:t>
              </a:r>
              <a:endParaRPr lang="zh-CN" altLang="en-US" b="1">
                <a:solidFill>
                  <a:srgbClr val="FF0000"/>
                </a:solidFill>
              </a:endParaRPr>
            </a:p>
            <a:p>
              <a:pPr>
                <a:spcBef>
                  <a:spcPct val="0"/>
                </a:spcBef>
                <a:spcAft>
                  <a:spcPct val="0"/>
                </a:spcAft>
                <a:defRPr/>
              </a:pPr>
              <a:r>
                <a:rPr lang="zh-CN" altLang="en-US" b="1">
                  <a:solidFill>
                    <a:srgbClr val="FF0000"/>
                  </a:solidFill>
                </a:rPr>
                <a:t>（</a:t>
              </a:r>
              <a:r>
                <a:rPr lang="en-US" altLang="zh-CN" b="1">
                  <a:solidFill>
                    <a:srgbClr val="FF0000"/>
                  </a:solidFill>
                </a:rPr>
                <a:t>10</a:t>
              </a:r>
              <a:r>
                <a:rPr lang="zh-CN" altLang="en-US" b="1">
                  <a:solidFill>
                    <a:srgbClr val="FF0000"/>
                  </a:solidFill>
                </a:rPr>
                <a:t>）</a:t>
              </a:r>
              <a:r>
                <a:rPr lang="zh-CN" altLang="en-US" b="1">
                  <a:solidFill>
                    <a:srgbClr val="FF0000"/>
                  </a:solidFill>
                  <a:sym typeface="+mn-ea"/>
                </a:rPr>
                <a:t>电解质溶液</a:t>
              </a:r>
              <a:endParaRPr lang="zh-CN" altLang="en-US" b="1">
                <a:solidFill>
                  <a:srgbClr val="FF0000"/>
                </a:solidFill>
                <a:sym typeface="+mn-ea"/>
              </a:endParaRPr>
            </a:p>
            <a:p>
              <a:pPr>
                <a:spcBef>
                  <a:spcPct val="0"/>
                </a:spcBef>
                <a:spcAft>
                  <a:spcPct val="0"/>
                </a:spcAft>
                <a:defRPr/>
              </a:pPr>
              <a:r>
                <a:rPr lang="zh-CN" altLang="en-US" b="1">
                  <a:solidFill>
                    <a:srgbClr val="FF0000"/>
                  </a:solidFill>
                  <a:sym typeface="+mn-ea"/>
                </a:rPr>
                <a:t>（</a:t>
              </a:r>
              <a:r>
                <a:rPr lang="en-US" altLang="zh-CN" b="1">
                  <a:solidFill>
                    <a:srgbClr val="FF0000"/>
                  </a:solidFill>
                  <a:sym typeface="+mn-ea"/>
                </a:rPr>
                <a:t>11</a:t>
              </a:r>
              <a:r>
                <a:rPr lang="zh-CN" altLang="en-US" b="1">
                  <a:solidFill>
                    <a:srgbClr val="FF0000"/>
                  </a:solidFill>
                  <a:sym typeface="+mn-ea"/>
                </a:rPr>
                <a:t>）反应速率与化学平衡</a:t>
              </a:r>
              <a:endParaRPr lang="zh-CN" altLang="en-US" b="1">
                <a:solidFill>
                  <a:srgbClr val="FF0000"/>
                </a:solidFill>
              </a:endParaRPr>
            </a:p>
            <a:p>
              <a:pPr>
                <a:spcBef>
                  <a:spcPct val="0"/>
                </a:spcBef>
                <a:spcAft>
                  <a:spcPct val="0"/>
                </a:spcAft>
                <a:defRPr/>
              </a:pPr>
              <a:r>
                <a:rPr lang="zh-CN" altLang="en-US" b="1">
                  <a:solidFill>
                    <a:srgbClr val="000000"/>
                  </a:solidFill>
                  <a:sym typeface="+mn-ea"/>
                </a:rPr>
                <a:t>（</a:t>
              </a:r>
              <a:r>
                <a:rPr lang="en-US" altLang="zh-CN" b="1">
                  <a:solidFill>
                    <a:srgbClr val="000000"/>
                  </a:solidFill>
                  <a:sym typeface="+mn-ea"/>
                </a:rPr>
                <a:t>12</a:t>
              </a:r>
              <a:r>
                <a:rPr lang="zh-CN" altLang="en-US" b="1">
                  <a:solidFill>
                    <a:srgbClr val="000000"/>
                  </a:solidFill>
                  <a:sym typeface="+mn-ea"/>
                </a:rPr>
                <a:t>）热能与电能</a:t>
              </a:r>
              <a:endParaRPr lang="zh-CN" altLang="en-US" b="1">
                <a:solidFill>
                  <a:srgbClr val="000000"/>
                </a:solidFill>
                <a:sym typeface="+mn-ea"/>
              </a:endParaRPr>
            </a:p>
            <a:p>
              <a:pPr>
                <a:spcBef>
                  <a:spcPct val="0"/>
                </a:spcBef>
                <a:spcAft>
                  <a:spcPct val="0"/>
                </a:spcAft>
                <a:defRPr/>
              </a:pPr>
              <a:r>
                <a:rPr lang="zh-CN" altLang="en-US" b="1">
                  <a:solidFill>
                    <a:srgbClr val="000000"/>
                  </a:solidFill>
                  <a:sym typeface="+mn-ea"/>
                </a:rPr>
                <a:t>（</a:t>
              </a:r>
              <a:r>
                <a:rPr lang="en-US" altLang="zh-CN" b="1">
                  <a:solidFill>
                    <a:srgbClr val="000000"/>
                  </a:solidFill>
                  <a:sym typeface="+mn-ea"/>
                </a:rPr>
                <a:t>13</a:t>
              </a:r>
              <a:r>
                <a:rPr lang="zh-CN" altLang="en-US" b="1">
                  <a:solidFill>
                    <a:srgbClr val="000000"/>
                  </a:solidFill>
                  <a:sym typeface="+mn-ea"/>
                </a:rPr>
                <a:t>）氧化还原与离子反应</a:t>
              </a:r>
              <a:endParaRPr lang="zh-CN" altLang="en-US" b="1">
                <a:solidFill>
                  <a:srgbClr val="000000"/>
                </a:solidFill>
                <a:sym typeface="+mn-ea"/>
              </a:endParaRPr>
            </a:p>
          </p:txBody>
        </p:sp>
        <p:sp>
          <p:nvSpPr>
            <p:cNvPr id="10" name="文本框 9"/>
            <p:cNvSpPr txBox="1"/>
            <p:nvPr/>
          </p:nvSpPr>
          <p:spPr>
            <a:xfrm>
              <a:off x="7081" y="4211"/>
              <a:ext cx="5761" cy="5815"/>
            </a:xfrm>
            <a:prstGeom prst="rect">
              <a:avLst/>
            </a:prstGeom>
            <a:solidFill>
              <a:schemeClr val="accent5"/>
            </a:solidFill>
            <a:ln>
              <a:solidFill>
                <a:srgbClr val="C00000"/>
              </a:solidFill>
            </a:ln>
          </p:spPr>
          <p:txBody>
            <a:bodyPr wrap="square" rtlCol="0">
              <a:spAutoFit/>
            </a:bodyPr>
            <a:lstStyle/>
            <a:p>
              <a:pPr>
                <a:spcBef>
                  <a:spcPct val="0"/>
                </a:spcBef>
                <a:spcAft>
                  <a:spcPct val="0"/>
                </a:spcAft>
                <a:defRPr/>
              </a:pPr>
              <a:r>
                <a:rPr lang="zh-CN" altLang="en-US" b="1">
                  <a:solidFill>
                    <a:srgbClr val="FF0000"/>
                  </a:solidFill>
                  <a:sym typeface="+mn-ea"/>
                </a:rPr>
                <a:t>（</a:t>
              </a:r>
              <a:r>
                <a:rPr lang="en-US" altLang="zh-CN" b="1">
                  <a:solidFill>
                    <a:srgbClr val="FF0000"/>
                  </a:solidFill>
                  <a:sym typeface="+mn-ea"/>
                </a:rPr>
                <a:t>14</a:t>
              </a:r>
              <a:r>
                <a:rPr lang="zh-CN" altLang="en-US" b="1">
                  <a:solidFill>
                    <a:srgbClr val="FF0000"/>
                  </a:solidFill>
                  <a:sym typeface="+mn-ea"/>
                </a:rPr>
                <a:t>）化学反应及其应用</a:t>
              </a:r>
              <a:endParaRPr lang="zh-CN" altLang="en-US" b="1">
                <a:solidFill>
                  <a:srgbClr val="FF0000"/>
                </a:solidFill>
                <a:sym typeface="+mn-ea"/>
              </a:endParaRPr>
            </a:p>
            <a:p>
              <a:pPr>
                <a:spcBef>
                  <a:spcPct val="0"/>
                </a:spcBef>
                <a:spcAft>
                  <a:spcPct val="0"/>
                </a:spcAft>
                <a:defRPr/>
              </a:pPr>
              <a:r>
                <a:rPr lang="zh-CN" altLang="en-US" b="1">
                  <a:solidFill>
                    <a:srgbClr val="FF0000"/>
                  </a:solidFill>
                  <a:sym typeface="+mn-ea"/>
                </a:rPr>
                <a:t>（</a:t>
              </a:r>
              <a:r>
                <a:rPr lang="en-US" altLang="zh-CN" b="1">
                  <a:solidFill>
                    <a:srgbClr val="FF0000"/>
                  </a:solidFill>
                  <a:sym typeface="+mn-ea"/>
                </a:rPr>
                <a:t>15</a:t>
              </a:r>
              <a:r>
                <a:rPr lang="zh-CN" altLang="en-US" b="1">
                  <a:solidFill>
                    <a:srgbClr val="FF0000"/>
                  </a:solidFill>
                  <a:sym typeface="+mn-ea"/>
                </a:rPr>
                <a:t>）化学实验常用仪器及操作  </a:t>
              </a:r>
              <a:endParaRPr lang="zh-CN" altLang="en-US" b="1">
                <a:solidFill>
                  <a:srgbClr val="FF0000"/>
                </a:solidFill>
              </a:endParaRPr>
            </a:p>
            <a:p>
              <a:pPr>
                <a:spcBef>
                  <a:spcPct val="0"/>
                </a:spcBef>
                <a:spcAft>
                  <a:spcPct val="0"/>
                </a:spcAft>
                <a:defRPr/>
              </a:pPr>
              <a:r>
                <a:rPr lang="zh-CN" altLang="en-US" b="1">
                  <a:solidFill>
                    <a:srgbClr val="FF0000"/>
                  </a:solidFill>
                  <a:sym typeface="+mn-ea"/>
                </a:rPr>
                <a:t>（</a:t>
              </a:r>
              <a:r>
                <a:rPr lang="en-US" altLang="zh-CN" b="1">
                  <a:solidFill>
                    <a:srgbClr val="FF0000"/>
                  </a:solidFill>
                  <a:sym typeface="+mn-ea"/>
                </a:rPr>
                <a:t>16</a:t>
              </a:r>
              <a:r>
                <a:rPr lang="zh-CN" altLang="en-US" b="1">
                  <a:solidFill>
                    <a:srgbClr val="FF0000"/>
                  </a:solidFill>
                  <a:sym typeface="+mn-ea"/>
                </a:rPr>
                <a:t>）实验室制法</a:t>
              </a:r>
              <a:endParaRPr lang="zh-CN" altLang="en-US" b="1">
                <a:solidFill>
                  <a:srgbClr val="FF0000"/>
                </a:solidFill>
              </a:endParaRPr>
            </a:p>
            <a:p>
              <a:pPr>
                <a:spcBef>
                  <a:spcPct val="0"/>
                </a:spcBef>
                <a:spcAft>
                  <a:spcPct val="0"/>
                </a:spcAft>
                <a:defRPr/>
              </a:pPr>
              <a:r>
                <a:rPr lang="zh-CN" altLang="en-US" b="1">
                  <a:solidFill>
                    <a:srgbClr val="FF0000"/>
                  </a:solidFill>
                  <a:sym typeface="+mn-ea"/>
                </a:rPr>
                <a:t>（</a:t>
              </a:r>
              <a:r>
                <a:rPr lang="en-US" altLang="zh-CN" b="1">
                  <a:solidFill>
                    <a:srgbClr val="FF0000"/>
                  </a:solidFill>
                  <a:sym typeface="+mn-ea"/>
                </a:rPr>
                <a:t>17</a:t>
              </a:r>
              <a:r>
                <a:rPr lang="zh-CN" altLang="en-US" b="1">
                  <a:solidFill>
                    <a:srgbClr val="FF0000"/>
                  </a:solidFill>
                  <a:sym typeface="+mn-ea"/>
                </a:rPr>
                <a:t>）物质的检验、分离、推断  </a:t>
              </a:r>
              <a:endParaRPr lang="zh-CN" altLang="en-US" b="1">
                <a:solidFill>
                  <a:srgbClr val="FF0000"/>
                </a:solidFill>
              </a:endParaRPr>
            </a:p>
            <a:p>
              <a:pPr>
                <a:spcBef>
                  <a:spcPct val="0"/>
                </a:spcBef>
                <a:spcAft>
                  <a:spcPct val="0"/>
                </a:spcAft>
                <a:defRPr/>
              </a:pPr>
              <a:r>
                <a:rPr lang="zh-CN" altLang="en-US" b="1">
                  <a:solidFill>
                    <a:srgbClr val="FF0000"/>
                  </a:solidFill>
                  <a:sym typeface="+mn-ea"/>
                </a:rPr>
                <a:t>（</a:t>
              </a:r>
              <a:r>
                <a:rPr lang="en-US" altLang="zh-CN" b="1">
                  <a:solidFill>
                    <a:srgbClr val="FF0000"/>
                  </a:solidFill>
                  <a:sym typeface="+mn-ea"/>
                </a:rPr>
                <a:t>18</a:t>
              </a:r>
              <a:r>
                <a:rPr lang="zh-CN" altLang="en-US" b="1">
                  <a:solidFill>
                    <a:srgbClr val="FF0000"/>
                  </a:solidFill>
                  <a:sym typeface="+mn-ea"/>
                </a:rPr>
                <a:t>）化学实验设计</a:t>
              </a:r>
              <a:endParaRPr lang="zh-CN" altLang="en-US" b="1">
                <a:solidFill>
                  <a:srgbClr val="FF0000"/>
                </a:solidFill>
              </a:endParaRPr>
            </a:p>
            <a:p>
              <a:pPr>
                <a:spcBef>
                  <a:spcPct val="0"/>
                </a:spcBef>
                <a:spcAft>
                  <a:spcPct val="0"/>
                </a:spcAft>
                <a:defRPr/>
              </a:pPr>
              <a:r>
                <a:rPr lang="zh-CN" altLang="en-US" b="1">
                  <a:solidFill>
                    <a:srgbClr val="0000FF"/>
                  </a:solidFill>
                  <a:sym typeface="+mn-ea"/>
                </a:rPr>
                <a:t>（</a:t>
              </a:r>
              <a:r>
                <a:rPr lang="en-US" altLang="zh-CN" b="1">
                  <a:solidFill>
                    <a:srgbClr val="0000FF"/>
                  </a:solidFill>
                  <a:sym typeface="+mn-ea"/>
                </a:rPr>
                <a:t>19</a:t>
              </a:r>
              <a:r>
                <a:rPr lang="zh-CN" altLang="en-US" b="1">
                  <a:solidFill>
                    <a:srgbClr val="0000FF"/>
                  </a:solidFill>
                  <a:sym typeface="+mn-ea"/>
                </a:rPr>
                <a:t>）原子结构</a:t>
              </a:r>
              <a:endParaRPr lang="zh-CN" altLang="en-US" b="1">
                <a:solidFill>
                  <a:srgbClr val="0000FF"/>
                </a:solidFill>
              </a:endParaRPr>
            </a:p>
            <a:p>
              <a:pPr>
                <a:spcBef>
                  <a:spcPct val="0"/>
                </a:spcBef>
                <a:spcAft>
                  <a:spcPct val="0"/>
                </a:spcAft>
                <a:defRPr/>
              </a:pPr>
              <a:r>
                <a:rPr lang="zh-CN" altLang="en-US" b="1">
                  <a:solidFill>
                    <a:srgbClr val="0000FF"/>
                  </a:solidFill>
                  <a:sym typeface="+mn-ea"/>
                </a:rPr>
                <a:t>（</a:t>
              </a:r>
              <a:r>
                <a:rPr lang="en-US" altLang="zh-CN" b="1">
                  <a:solidFill>
                    <a:srgbClr val="0000FF"/>
                  </a:solidFill>
                  <a:sym typeface="+mn-ea"/>
                </a:rPr>
                <a:t>20</a:t>
              </a:r>
              <a:r>
                <a:rPr lang="zh-CN" altLang="en-US" b="1">
                  <a:solidFill>
                    <a:srgbClr val="0000FF"/>
                  </a:solidFill>
                  <a:sym typeface="+mn-ea"/>
                </a:rPr>
                <a:t>）微粒间的作用</a:t>
              </a:r>
              <a:endParaRPr lang="zh-CN" altLang="en-US" b="1">
                <a:solidFill>
                  <a:srgbClr val="0000FF"/>
                </a:solidFill>
              </a:endParaRPr>
            </a:p>
            <a:p>
              <a:pPr>
                <a:spcBef>
                  <a:spcPct val="0"/>
                </a:spcBef>
                <a:spcAft>
                  <a:spcPct val="0"/>
                </a:spcAft>
                <a:defRPr/>
              </a:pPr>
              <a:r>
                <a:rPr lang="zh-CN" altLang="en-US" b="1">
                  <a:solidFill>
                    <a:srgbClr val="0000FF"/>
                  </a:solidFill>
                  <a:sym typeface="+mn-ea"/>
                </a:rPr>
                <a:t>（</a:t>
              </a:r>
              <a:r>
                <a:rPr lang="en-US" altLang="zh-CN" b="1">
                  <a:solidFill>
                    <a:srgbClr val="0000FF"/>
                  </a:solidFill>
                  <a:sym typeface="+mn-ea"/>
                </a:rPr>
                <a:t>21</a:t>
              </a:r>
              <a:r>
                <a:rPr lang="zh-CN" altLang="en-US" b="1">
                  <a:solidFill>
                    <a:srgbClr val="0000FF"/>
                  </a:solidFill>
                  <a:sym typeface="+mn-ea"/>
                </a:rPr>
                <a:t>）分子结构</a:t>
              </a:r>
              <a:endParaRPr lang="zh-CN" altLang="en-US" b="1">
                <a:solidFill>
                  <a:srgbClr val="0000FF"/>
                </a:solidFill>
                <a:sym typeface="+mn-ea"/>
              </a:endParaRPr>
            </a:p>
            <a:p>
              <a:pPr>
                <a:spcBef>
                  <a:spcPct val="0"/>
                </a:spcBef>
                <a:spcAft>
                  <a:spcPct val="0"/>
                </a:spcAft>
                <a:defRPr/>
              </a:pPr>
              <a:r>
                <a:rPr lang="zh-CN" altLang="en-US" b="1">
                  <a:solidFill>
                    <a:srgbClr val="0000FF"/>
                  </a:solidFill>
                  <a:sym typeface="+mn-ea"/>
                </a:rPr>
                <a:t>（</a:t>
              </a:r>
              <a:r>
                <a:rPr lang="en-US" altLang="zh-CN" b="1">
                  <a:solidFill>
                    <a:srgbClr val="0000FF"/>
                  </a:solidFill>
                  <a:sym typeface="+mn-ea"/>
                </a:rPr>
                <a:t>22</a:t>
              </a:r>
              <a:r>
                <a:rPr lang="zh-CN" altLang="en-US" b="1">
                  <a:solidFill>
                    <a:srgbClr val="0000FF"/>
                  </a:solidFill>
                  <a:sym typeface="+mn-ea"/>
                </a:rPr>
                <a:t>）晶体类型</a:t>
              </a:r>
              <a:endParaRPr lang="zh-CN" altLang="en-US" b="1">
                <a:solidFill>
                  <a:srgbClr val="000000"/>
                </a:solidFill>
                <a:sym typeface="+mn-ea"/>
              </a:endParaRPr>
            </a:p>
            <a:p>
              <a:pPr>
                <a:spcBef>
                  <a:spcPct val="0"/>
                </a:spcBef>
                <a:spcAft>
                  <a:spcPct val="0"/>
                </a:spcAft>
                <a:defRPr/>
              </a:pPr>
              <a:r>
                <a:rPr lang="zh-CN" altLang="en-US" b="1">
                  <a:solidFill>
                    <a:srgbClr val="000000"/>
                  </a:solidFill>
                  <a:sym typeface="+mn-ea"/>
                </a:rPr>
                <a:t>（</a:t>
              </a:r>
              <a:r>
                <a:rPr lang="en-US" altLang="zh-CN" b="1">
                  <a:solidFill>
                    <a:srgbClr val="000000"/>
                  </a:solidFill>
                  <a:sym typeface="+mn-ea"/>
                </a:rPr>
                <a:t>23</a:t>
              </a:r>
              <a:r>
                <a:rPr lang="zh-CN" altLang="en-US" b="1">
                  <a:solidFill>
                    <a:srgbClr val="000000"/>
                  </a:solidFill>
                  <a:sym typeface="+mn-ea"/>
                </a:rPr>
                <a:t>）同分异构</a:t>
              </a:r>
              <a:endParaRPr lang="zh-CN" altLang="en-US" b="1">
                <a:solidFill>
                  <a:srgbClr val="000000"/>
                </a:solidFill>
              </a:endParaRPr>
            </a:p>
            <a:p>
              <a:pPr>
                <a:spcBef>
                  <a:spcPct val="0"/>
                </a:spcBef>
                <a:spcAft>
                  <a:spcPct val="0"/>
                </a:spcAft>
                <a:defRPr/>
              </a:pPr>
              <a:r>
                <a:rPr lang="zh-CN" altLang="en-US" b="1">
                  <a:solidFill>
                    <a:srgbClr val="000000"/>
                  </a:solidFill>
                  <a:sym typeface="+mn-ea"/>
                </a:rPr>
                <a:t>（</a:t>
              </a:r>
              <a:r>
                <a:rPr lang="en-US" altLang="zh-CN" b="1">
                  <a:solidFill>
                    <a:srgbClr val="000000"/>
                  </a:solidFill>
                  <a:sym typeface="+mn-ea"/>
                </a:rPr>
                <a:t>24</a:t>
              </a:r>
              <a:r>
                <a:rPr lang="zh-CN" altLang="en-US" b="1">
                  <a:solidFill>
                    <a:srgbClr val="000000"/>
                  </a:solidFill>
                  <a:sym typeface="+mn-ea"/>
                </a:rPr>
                <a:t>）烃及其衍生物</a:t>
              </a:r>
              <a:endParaRPr lang="zh-CN" altLang="en-US" b="1">
                <a:solidFill>
                  <a:srgbClr val="000000"/>
                </a:solidFill>
              </a:endParaRPr>
            </a:p>
            <a:p>
              <a:pPr>
                <a:spcBef>
                  <a:spcPct val="0"/>
                </a:spcBef>
                <a:spcAft>
                  <a:spcPct val="0"/>
                </a:spcAft>
                <a:defRPr/>
              </a:pPr>
              <a:r>
                <a:rPr lang="zh-CN" altLang="en-US" b="1">
                  <a:solidFill>
                    <a:srgbClr val="000000"/>
                  </a:solidFill>
                  <a:sym typeface="+mn-ea"/>
                </a:rPr>
                <a:t>（</a:t>
              </a:r>
              <a:r>
                <a:rPr lang="en-US" altLang="zh-CN" b="1">
                  <a:solidFill>
                    <a:srgbClr val="000000"/>
                  </a:solidFill>
                  <a:sym typeface="+mn-ea"/>
                </a:rPr>
                <a:t>25</a:t>
              </a:r>
              <a:r>
                <a:rPr lang="zh-CN" altLang="en-US" b="1">
                  <a:solidFill>
                    <a:srgbClr val="000000"/>
                  </a:solidFill>
                  <a:sym typeface="+mn-ea"/>
                </a:rPr>
                <a:t>）油酯、糖类、蛋白质</a:t>
              </a:r>
              <a:endParaRPr lang="zh-CN" altLang="en-US" b="1">
                <a:solidFill>
                  <a:srgbClr val="000000"/>
                </a:solidFill>
                <a:sym typeface="+mn-ea"/>
              </a:endParaRPr>
            </a:p>
            <a:p>
              <a:pPr>
                <a:spcBef>
                  <a:spcPct val="0"/>
                </a:spcBef>
                <a:spcAft>
                  <a:spcPct val="0"/>
                </a:spcAft>
                <a:defRPr/>
              </a:pPr>
              <a:r>
                <a:rPr lang="zh-CN" altLang="en-US" b="1">
                  <a:solidFill>
                    <a:srgbClr val="000000"/>
                  </a:solidFill>
                  <a:sym typeface="+mn-ea"/>
                </a:rPr>
                <a:t>（</a:t>
              </a:r>
              <a:r>
                <a:rPr lang="en-US" altLang="zh-CN" b="1">
                  <a:solidFill>
                    <a:srgbClr val="000000"/>
                  </a:solidFill>
                  <a:sym typeface="+mn-ea"/>
                </a:rPr>
                <a:t>26</a:t>
              </a:r>
              <a:r>
                <a:rPr lang="zh-CN" altLang="en-US" b="1">
                  <a:solidFill>
                    <a:srgbClr val="000000"/>
                  </a:solidFill>
                  <a:sym typeface="+mn-ea"/>
                </a:rPr>
                <a:t>）有机合成材料</a:t>
              </a:r>
              <a:endParaRPr lang="zh-CN" altLang="en-US" b="1">
                <a:solidFill>
                  <a:srgbClr val="000000"/>
                </a:solidFill>
                <a:sym typeface="+mn-ea"/>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500" fill="hold">
                                          <p:stCondLst>
                                            <p:cond delay="0"/>
                                          </p:stCondLst>
                                        </p:cTn>
                                        <p:tgtEl>
                                          <p:spTgt spid="11"/>
                                        </p:tgtEl>
                                        <p:attrNameLst>
                                          <p:attrName>style.visibility</p:attrName>
                                        </p:attrNameLst>
                                      </p:cBhvr>
                                      <p:to>
                                        <p:strVal val="visible"/>
                                      </p:to>
                                    </p:set>
                                    <p:animEffect transition="in" filter="box(i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500" fill="hold">
                                          <p:stCondLst>
                                            <p:cond delay="0"/>
                                          </p:stCondLst>
                                        </p:cTn>
                                        <p:tgtEl>
                                          <p:spTgt spid="12"/>
                                        </p:tgtEl>
                                        <p:attrNameLst>
                                          <p:attrName>style.visibility</p:attrName>
                                        </p:attrNameLst>
                                      </p:cBhvr>
                                      <p:to>
                                        <p:strVal val="visible"/>
                                      </p:to>
                                    </p:set>
                                    <p:animEffect transition="in" filter="box(in)">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
            <a:lum/>
          </a:blip>
          <a:stretch>
            <a:fillRect/>
          </a:stretch>
        </a:blipFill>
        <a:effectLst/>
      </p:bgPr>
    </p:bg>
    <p:spTree>
      <p:nvGrpSpPr>
        <p:cNvPr id="1" name=""/>
        <p:cNvGrpSpPr/>
        <p:nvPr/>
      </p:nvGrpSpPr>
      <p:grpSpPr>
        <a:xfrm>
          <a:off x="0" y="0"/>
          <a:ext cx="0" cy="0"/>
          <a:chOff x="0" y="0"/>
          <a:chExt cx="0" cy="0"/>
        </a:xfrm>
      </p:grpSpPr>
      <p:sp>
        <p:nvSpPr>
          <p:cNvPr id="14" name="矩形 7"/>
          <p:cNvSpPr/>
          <p:nvPr/>
        </p:nvSpPr>
        <p:spPr>
          <a:xfrm>
            <a:off x="144780" y="810895"/>
            <a:ext cx="11777133" cy="76200"/>
          </a:xfrm>
          <a:prstGeom prst="rect">
            <a:avLst/>
          </a:prstGeom>
          <a:gradFill rotWithShape="0">
            <a:gsLst>
              <a:gs pos="0">
                <a:srgbClr val="CC0066"/>
              </a:gs>
              <a:gs pos="100000">
                <a:srgbClr val="FF66CC">
                  <a:alpha val="40999"/>
                </a:srgbClr>
              </a:gs>
            </a:gsLst>
            <a:lin ang="0" scaled="1"/>
          </a:gradFill>
          <a:ln w="9525">
            <a:noFill/>
          </a:ln>
        </p:spPr>
        <p:txBody>
          <a:bodyPr lIns="118745" tIns="60960" rIns="118745" bIns="60960" anchor="ctr"/>
          <a:lstStyle/>
          <a:p>
            <a:pPr eaLnBrk="0" fontAlgn="base" hangingPunct="0">
              <a:spcBef>
                <a:spcPct val="0"/>
              </a:spcBef>
              <a:spcAft>
                <a:spcPct val="0"/>
              </a:spcAft>
            </a:pPr>
            <a:r>
              <a:rPr lang="en-US" altLang="zh-CN" sz="2800" b="1">
                <a:solidFill>
                  <a:srgbClr val="FFFFFF"/>
                </a:solidFill>
                <a:latin typeface="宋体" panose="02010600030101010101" pitchFamily="2" charset="-122"/>
                <a:sym typeface="宋体" panose="02010600030101010101" pitchFamily="2" charset="-122"/>
              </a:rPr>
              <a:t>`</a:t>
            </a:r>
            <a:endParaRPr lang="en-US" altLang="zh-CN" sz="2800" b="1">
              <a:solidFill>
                <a:srgbClr val="FFFFFF"/>
              </a:solidFill>
              <a:latin typeface="宋体" panose="02010600030101010101" pitchFamily="2" charset="-122"/>
              <a:sym typeface="宋体" panose="02010600030101010101" pitchFamily="2" charset="-122"/>
            </a:endParaRPr>
          </a:p>
        </p:txBody>
      </p:sp>
      <p:sp>
        <p:nvSpPr>
          <p:cNvPr id="2" name="文本框 1"/>
          <p:cNvSpPr txBox="1"/>
          <p:nvPr/>
        </p:nvSpPr>
        <p:spPr>
          <a:xfrm>
            <a:off x="346288" y="288925"/>
            <a:ext cx="10127827" cy="521970"/>
          </a:xfrm>
          <a:prstGeom prst="rect">
            <a:avLst/>
          </a:prstGeom>
          <a:noFill/>
        </p:spPr>
        <p:txBody>
          <a:bodyPr wrap="square" rtlCol="0" anchor="t">
            <a:spAutoFit/>
          </a:bodyPr>
          <a:lstStyle/>
          <a:p>
            <a:pPr fontAlgn="base">
              <a:spcBef>
                <a:spcPct val="0"/>
              </a:spcBef>
              <a:spcAft>
                <a:spcPct val="0"/>
              </a:spcAft>
            </a:pPr>
            <a:r>
              <a:rPr lang="zh-CN" altLang="en-US" sz="2800" b="1" smtClean="0">
                <a:solidFill>
                  <a:srgbClr val="000000"/>
                </a:solidFill>
                <a:latin typeface="黑体" panose="02010600030101010101" pitchFamily="49" charset="-122"/>
                <a:ea typeface="黑体" panose="02010600030101010101" pitchFamily="49" charset="-122"/>
                <a:cs typeface="黑体" panose="02010600030101010101" pitchFamily="49" charset="-122"/>
                <a:sym typeface="+mn-ea"/>
              </a:rPr>
              <a:t>（一）（</a:t>
            </a:r>
            <a:r>
              <a:rPr lang="en-US" altLang="zh-CN" sz="2800" b="1" smtClean="0">
                <a:solidFill>
                  <a:srgbClr val="FF0000"/>
                </a:solidFill>
                <a:latin typeface="黑体" panose="02010600030101010101" pitchFamily="49" charset="-122"/>
                <a:ea typeface="黑体" panose="02010600030101010101" pitchFamily="49" charset="-122"/>
                <a:cs typeface="黑体" panose="02010600030101010101" pitchFamily="49" charset="-122"/>
                <a:sym typeface="+mn-ea"/>
              </a:rPr>
              <a:t>A</a:t>
            </a:r>
            <a:r>
              <a:rPr lang="zh-CN" altLang="en-US" sz="2800" b="1" smtClean="0">
                <a:solidFill>
                  <a:srgbClr val="FF0000"/>
                </a:solidFill>
                <a:latin typeface="黑体" panose="02010600030101010101" pitchFamily="49" charset="-122"/>
                <a:ea typeface="黑体" panose="02010600030101010101" pitchFamily="49" charset="-122"/>
                <a:cs typeface="黑体" panose="02010600030101010101" pitchFamily="49" charset="-122"/>
                <a:sym typeface="+mn-ea"/>
              </a:rPr>
              <a:t>卷</a:t>
            </a:r>
            <a:r>
              <a:rPr lang="zh-CN" altLang="en-US" sz="2800" b="1" smtClean="0">
                <a:solidFill>
                  <a:srgbClr val="000000"/>
                </a:solidFill>
                <a:latin typeface="黑体" panose="02010600030101010101" pitchFamily="49" charset="-122"/>
                <a:ea typeface="黑体" panose="02010600030101010101" pitchFamily="49" charset="-122"/>
                <a:cs typeface="黑体" panose="02010600030101010101" pitchFamily="49" charset="-122"/>
                <a:sym typeface="+mn-ea"/>
              </a:rPr>
              <a:t>）</a:t>
            </a:r>
            <a:r>
              <a:rPr lang="zh-CN" altLang="en-US" sz="2800" b="1" smtClean="0">
                <a:solidFill>
                  <a:srgbClr val="0000FF"/>
                </a:solidFill>
                <a:latin typeface="黑体" panose="02010600030101010101" pitchFamily="49" charset="-122"/>
                <a:ea typeface="黑体" panose="02010600030101010101" pitchFamily="49" charset="-122"/>
                <a:cs typeface="黑体" panose="02010600030101010101" pitchFamily="49" charset="-122"/>
                <a:sym typeface="+mn-ea"/>
              </a:rPr>
              <a:t>元素化合物</a:t>
            </a:r>
            <a:r>
              <a:rPr lang="en-US" altLang="zh-CN" sz="2800" b="1" smtClean="0">
                <a:solidFill>
                  <a:srgbClr val="0000FF"/>
                </a:solidFill>
                <a:latin typeface="黑体" panose="02010600030101010101" pitchFamily="49" charset="-122"/>
                <a:ea typeface="黑体" panose="02010600030101010101" pitchFamily="49" charset="-122"/>
                <a:cs typeface="黑体" panose="02010600030101010101" pitchFamily="49" charset="-122"/>
                <a:sym typeface="+mn-ea"/>
              </a:rPr>
              <a:t>——</a:t>
            </a:r>
            <a:r>
              <a:rPr lang="en-US" altLang="zh-CN" sz="2800" b="1" smtClean="0">
                <a:solidFill>
                  <a:srgbClr val="FF0000"/>
                </a:solidFill>
                <a:latin typeface="黑体" panose="02010600030101010101" pitchFamily="49" charset="-122"/>
                <a:ea typeface="黑体" panose="02010600030101010101" pitchFamily="49" charset="-122"/>
                <a:cs typeface="黑体" panose="02010600030101010101" pitchFamily="49" charset="-122"/>
                <a:sym typeface="+mn-ea"/>
              </a:rPr>
              <a:t>10</a:t>
            </a:r>
            <a:r>
              <a:rPr lang="zh-CN" altLang="en-US" sz="2800" b="1" smtClean="0">
                <a:solidFill>
                  <a:srgbClr val="FF0000"/>
                </a:solidFill>
                <a:latin typeface="黑体" panose="02010600030101010101" pitchFamily="49" charset="-122"/>
                <a:ea typeface="黑体" panose="02010600030101010101" pitchFamily="49" charset="-122"/>
                <a:cs typeface="黑体" panose="02010600030101010101" pitchFamily="49" charset="-122"/>
                <a:sym typeface="+mn-ea"/>
              </a:rPr>
              <a:t>小题，</a:t>
            </a:r>
            <a:r>
              <a:rPr lang="en-US" altLang="zh-CN" sz="2800" b="1" smtClean="0">
                <a:solidFill>
                  <a:srgbClr val="FF0000"/>
                </a:solidFill>
                <a:latin typeface="黑体" panose="02010600030101010101" pitchFamily="49" charset="-122"/>
                <a:ea typeface="黑体" panose="02010600030101010101" pitchFamily="49" charset="-122"/>
                <a:cs typeface="黑体" panose="02010600030101010101" pitchFamily="49" charset="-122"/>
                <a:sym typeface="+mn-ea"/>
              </a:rPr>
              <a:t>5</a:t>
            </a:r>
            <a:r>
              <a:rPr lang="zh-CN" altLang="en-US" sz="2800" b="1" smtClean="0">
                <a:solidFill>
                  <a:srgbClr val="FF0000"/>
                </a:solidFill>
                <a:latin typeface="黑体" panose="02010600030101010101" pitchFamily="49" charset="-122"/>
                <a:ea typeface="黑体" panose="02010600030101010101" pitchFamily="49" charset="-122"/>
                <a:cs typeface="黑体" panose="02010600030101010101" pitchFamily="49" charset="-122"/>
                <a:sym typeface="+mn-ea"/>
              </a:rPr>
              <a:t>落点</a:t>
            </a:r>
            <a:endParaRPr lang="zh-CN" altLang="en-US" sz="2800" b="1" smtClean="0">
              <a:solidFill>
                <a:srgbClr val="FF0000"/>
              </a:solidFill>
              <a:latin typeface="黑体" panose="02010600030101010101" pitchFamily="49" charset="-122"/>
              <a:ea typeface="黑体" panose="02010600030101010101" pitchFamily="49" charset="-122"/>
              <a:cs typeface="黑体" panose="02010600030101010101" pitchFamily="49" charset="-122"/>
              <a:sym typeface="+mn-ea"/>
            </a:endParaRPr>
          </a:p>
        </p:txBody>
      </p:sp>
      <p:sp>
        <p:nvSpPr>
          <p:cNvPr id="3" name="文本框 2"/>
          <p:cNvSpPr txBox="1"/>
          <p:nvPr/>
        </p:nvSpPr>
        <p:spPr>
          <a:xfrm>
            <a:off x="2617895" y="1382398"/>
            <a:ext cx="6458373" cy="3631763"/>
          </a:xfrm>
          <a:prstGeom prst="rect">
            <a:avLst/>
          </a:prstGeom>
          <a:noFill/>
          <a:ln w="9525">
            <a:solidFill>
              <a:srgbClr val="FF0000"/>
            </a:solidFill>
          </a:ln>
        </p:spPr>
        <p:txBody>
          <a:bodyPr wrap="square">
            <a:spAutoFit/>
          </a:bodyPr>
          <a:lstStyle/>
          <a:p>
            <a:pPr fontAlgn="base">
              <a:lnSpc>
                <a:spcPct val="150000"/>
              </a:lnSpc>
              <a:spcBef>
                <a:spcPct val="0"/>
              </a:spcBef>
              <a:spcAft>
                <a:spcPct val="0"/>
              </a:spcAft>
            </a:pPr>
            <a:r>
              <a:rPr lang="zh-CN" altLang="en-US" sz="2000" b="1" smtClean="0">
                <a:solidFill>
                  <a:srgbClr val="C00000"/>
                </a:solidFill>
                <a:latin typeface="新宋体" panose="02010609030101010101" charset="-122"/>
                <a:ea typeface="新宋体" panose="02010609030101010101" charset="-122"/>
                <a:cs typeface="新宋体" panose="02010609030101010101" charset="-122"/>
                <a:sym typeface="+mn-ea"/>
              </a:rPr>
              <a:t>一</a:t>
            </a:r>
            <a:r>
              <a:rPr lang="zh-CN" altLang="en-US" sz="2000" b="1">
                <a:solidFill>
                  <a:srgbClr val="C00000"/>
                </a:solidFill>
                <a:latin typeface="新宋体" panose="02010609030101010101" charset="-122"/>
                <a:ea typeface="新宋体" panose="02010609030101010101" charset="-122"/>
                <a:cs typeface="新宋体" panose="02010609030101010101" charset="-122"/>
                <a:sym typeface="+mn-ea"/>
              </a:rPr>
              <a:t>、选择题</a:t>
            </a:r>
            <a:r>
              <a:rPr lang="en-US" altLang="zh-CN" sz="2000" b="1">
                <a:solidFill>
                  <a:srgbClr val="000000"/>
                </a:solidFill>
                <a:latin typeface="新宋体" panose="02010609030101010101" charset="-122"/>
                <a:ea typeface="新宋体" panose="02010609030101010101" charset="-122"/>
                <a:cs typeface="新宋体" panose="02010609030101010101" charset="-122"/>
                <a:sym typeface="+mn-ea"/>
              </a:rPr>
              <a:t>——</a:t>
            </a:r>
            <a:r>
              <a:rPr lang="zh-CN" altLang="en-US" sz="2000" b="1">
                <a:solidFill>
                  <a:srgbClr val="000000"/>
                </a:solidFill>
                <a:latin typeface="新宋体" panose="02010609030101010101" charset="-122"/>
                <a:ea typeface="新宋体" panose="02010609030101010101" charset="-122"/>
                <a:cs typeface="新宋体" panose="02010609030101010101" charset="-122"/>
                <a:sym typeface="+mn-ea"/>
              </a:rPr>
              <a:t>起点高、落点低、难度小</a:t>
            </a:r>
            <a:endParaRPr lang="zh-CN" altLang="en-US" sz="2000" b="1">
              <a:solidFill>
                <a:srgbClr val="000000"/>
              </a:solidFill>
              <a:latin typeface="新宋体" panose="02010609030101010101" charset="-122"/>
              <a:ea typeface="新宋体" panose="02010609030101010101" charset="-122"/>
              <a:cs typeface="新宋体" panose="02010609030101010101" charset="-122"/>
              <a:sym typeface="+mn-ea"/>
            </a:endParaRPr>
          </a:p>
          <a:p>
            <a:pPr fontAlgn="base">
              <a:spcBef>
                <a:spcPct val="0"/>
              </a:spcBef>
              <a:spcAft>
                <a:spcPct val="0"/>
              </a:spcAft>
            </a:pPr>
            <a:r>
              <a:rPr lang="zh-CN" altLang="en-US" sz="2000" b="1">
                <a:solidFill>
                  <a:srgbClr val="FF0000"/>
                </a:solidFill>
                <a:latin typeface="新宋体" panose="02010609030101010101" charset="-122"/>
                <a:ea typeface="新宋体" panose="02010609030101010101" charset="-122"/>
                <a:cs typeface="新宋体" panose="02010609030101010101" charset="-122"/>
                <a:sym typeface="+mn-ea"/>
              </a:rPr>
              <a:t>     </a:t>
            </a:r>
            <a:r>
              <a:rPr lang="en-US" altLang="zh-CN" sz="2000" b="1">
                <a:solidFill>
                  <a:srgbClr val="0000FF"/>
                </a:solidFill>
                <a:latin typeface="新宋体" panose="02010609030101010101" charset="-122"/>
                <a:ea typeface="新宋体" panose="02010609030101010101" charset="-122"/>
                <a:cs typeface="新宋体" panose="02010609030101010101" charset="-122"/>
                <a:sym typeface="+mn-ea"/>
              </a:rPr>
              <a:t>1.</a:t>
            </a:r>
            <a:r>
              <a:rPr lang="zh-CN" altLang="en-US" sz="2000" b="1">
                <a:solidFill>
                  <a:srgbClr val="0000FF"/>
                </a:solidFill>
                <a:latin typeface="新宋体" panose="02010609030101010101" charset="-122"/>
                <a:ea typeface="新宋体" panose="02010609030101010101" charset="-122"/>
                <a:cs typeface="新宋体" panose="02010609030101010101" charset="-122"/>
                <a:sym typeface="+mn-ea"/>
              </a:rPr>
              <a:t>实验常识；</a:t>
            </a:r>
            <a:endParaRPr lang="zh-CN" altLang="en-US" sz="2000" b="1">
              <a:solidFill>
                <a:srgbClr val="0000FF"/>
              </a:solidFill>
              <a:latin typeface="新宋体" panose="02010609030101010101" charset="-122"/>
              <a:ea typeface="新宋体" panose="02010609030101010101" charset="-122"/>
              <a:cs typeface="新宋体" panose="02010609030101010101" charset="-122"/>
              <a:sym typeface="+mn-ea"/>
            </a:endParaRPr>
          </a:p>
          <a:p>
            <a:pPr fontAlgn="base">
              <a:spcBef>
                <a:spcPct val="0"/>
              </a:spcBef>
              <a:spcAft>
                <a:spcPct val="0"/>
              </a:spcAft>
            </a:pPr>
            <a:r>
              <a:rPr lang="zh-CN" altLang="en-US" sz="2000" b="1">
                <a:solidFill>
                  <a:srgbClr val="0000FF"/>
                </a:solidFill>
                <a:latin typeface="新宋体" panose="02010609030101010101" charset="-122"/>
                <a:ea typeface="新宋体" panose="02010609030101010101" charset="-122"/>
                <a:cs typeface="新宋体" panose="02010609030101010101" charset="-122"/>
                <a:sym typeface="+mn-ea"/>
              </a:rPr>
              <a:t>     </a:t>
            </a:r>
            <a:r>
              <a:rPr lang="en-US" altLang="zh-CN" sz="2000" b="1">
                <a:solidFill>
                  <a:srgbClr val="0000FF"/>
                </a:solidFill>
                <a:latin typeface="新宋体" panose="02010609030101010101" charset="-122"/>
                <a:ea typeface="新宋体" panose="02010609030101010101" charset="-122"/>
                <a:cs typeface="新宋体" panose="02010609030101010101" charset="-122"/>
                <a:sym typeface="+mn-ea"/>
              </a:rPr>
              <a:t>2.</a:t>
            </a:r>
            <a:r>
              <a:rPr lang="zh-CN" altLang="en-US" sz="2000" b="1">
                <a:solidFill>
                  <a:srgbClr val="0000FF"/>
                </a:solidFill>
                <a:latin typeface="新宋体" panose="02010609030101010101" charset="-122"/>
                <a:ea typeface="新宋体" panose="02010609030101010101" charset="-122"/>
                <a:cs typeface="新宋体" panose="02010609030101010101" charset="-122"/>
                <a:sym typeface="+mn-ea"/>
              </a:rPr>
              <a:t>基本反应；</a:t>
            </a:r>
            <a:endParaRPr lang="zh-CN" altLang="en-US" sz="2000" b="1">
              <a:solidFill>
                <a:srgbClr val="0000FF"/>
              </a:solidFill>
              <a:latin typeface="新宋体" panose="02010609030101010101" charset="-122"/>
              <a:ea typeface="新宋体" panose="02010609030101010101" charset="-122"/>
              <a:cs typeface="新宋体" panose="02010609030101010101" charset="-122"/>
              <a:sym typeface="+mn-ea"/>
            </a:endParaRPr>
          </a:p>
          <a:p>
            <a:pPr fontAlgn="base">
              <a:spcBef>
                <a:spcPct val="0"/>
              </a:spcBef>
              <a:spcAft>
                <a:spcPct val="0"/>
              </a:spcAft>
            </a:pPr>
            <a:r>
              <a:rPr lang="zh-CN" altLang="en-US" sz="2000" b="1">
                <a:solidFill>
                  <a:srgbClr val="0000FF"/>
                </a:solidFill>
                <a:latin typeface="新宋体" panose="02010609030101010101" charset="-122"/>
                <a:ea typeface="新宋体" panose="02010609030101010101" charset="-122"/>
                <a:cs typeface="新宋体" panose="02010609030101010101" charset="-122"/>
                <a:sym typeface="+mn-ea"/>
              </a:rPr>
              <a:t>     </a:t>
            </a:r>
            <a:r>
              <a:rPr lang="en-US" altLang="zh-CN" sz="2000" b="1">
                <a:solidFill>
                  <a:srgbClr val="0000FF"/>
                </a:solidFill>
                <a:latin typeface="新宋体" panose="02010609030101010101" charset="-122"/>
                <a:ea typeface="新宋体" panose="02010609030101010101" charset="-122"/>
                <a:cs typeface="新宋体" panose="02010609030101010101" charset="-122"/>
                <a:sym typeface="+mn-ea"/>
              </a:rPr>
              <a:t>3.</a:t>
            </a:r>
            <a:r>
              <a:rPr lang="zh-CN" altLang="en-US" sz="2000" b="1">
                <a:solidFill>
                  <a:srgbClr val="0000FF"/>
                </a:solidFill>
                <a:latin typeface="新宋体" panose="02010609030101010101" charset="-122"/>
                <a:ea typeface="新宋体" panose="02010609030101010101" charset="-122"/>
                <a:cs typeface="新宋体" panose="02010609030101010101" charset="-122"/>
                <a:sym typeface="+mn-ea"/>
              </a:rPr>
              <a:t>元素性质；</a:t>
            </a:r>
            <a:endParaRPr lang="zh-CN" altLang="en-US" sz="2000" b="1">
              <a:solidFill>
                <a:srgbClr val="0000FF"/>
              </a:solidFill>
              <a:latin typeface="新宋体" panose="02010609030101010101" charset="-122"/>
              <a:ea typeface="新宋体" panose="02010609030101010101" charset="-122"/>
              <a:cs typeface="新宋体" panose="02010609030101010101" charset="-122"/>
              <a:sym typeface="+mn-ea"/>
            </a:endParaRPr>
          </a:p>
          <a:p>
            <a:pPr fontAlgn="base">
              <a:spcBef>
                <a:spcPct val="0"/>
              </a:spcBef>
              <a:spcAft>
                <a:spcPct val="0"/>
              </a:spcAft>
            </a:pPr>
            <a:r>
              <a:rPr lang="zh-CN" altLang="en-US" sz="2000" b="1">
                <a:solidFill>
                  <a:srgbClr val="0000FF"/>
                </a:solidFill>
                <a:latin typeface="新宋体" panose="02010609030101010101" charset="-122"/>
                <a:ea typeface="新宋体" panose="02010609030101010101" charset="-122"/>
                <a:cs typeface="新宋体" panose="02010609030101010101" charset="-122"/>
                <a:sym typeface="+mn-ea"/>
              </a:rPr>
              <a:t>     </a:t>
            </a:r>
            <a:r>
              <a:rPr lang="en-US" altLang="zh-CN" sz="2000" b="1">
                <a:solidFill>
                  <a:srgbClr val="0000FF"/>
                </a:solidFill>
                <a:latin typeface="新宋体" panose="02010609030101010101" charset="-122"/>
                <a:ea typeface="新宋体" panose="02010609030101010101" charset="-122"/>
                <a:cs typeface="新宋体" panose="02010609030101010101" charset="-122"/>
                <a:sym typeface="+mn-ea"/>
              </a:rPr>
              <a:t>4.</a:t>
            </a:r>
            <a:r>
              <a:rPr lang="zh-CN" altLang="en-US" sz="2000" b="1">
                <a:solidFill>
                  <a:srgbClr val="0000FF"/>
                </a:solidFill>
                <a:latin typeface="新宋体" panose="02010609030101010101" charset="-122"/>
                <a:ea typeface="新宋体" panose="02010609030101010101" charset="-122"/>
                <a:cs typeface="新宋体" panose="02010609030101010101" charset="-122"/>
                <a:sym typeface="+mn-ea"/>
              </a:rPr>
              <a:t>结构与性质；</a:t>
            </a:r>
            <a:endParaRPr lang="zh-CN" altLang="en-US" sz="2000" b="1">
              <a:solidFill>
                <a:srgbClr val="0000FF"/>
              </a:solidFill>
              <a:latin typeface="新宋体" panose="02010609030101010101" charset="-122"/>
              <a:ea typeface="新宋体" panose="02010609030101010101" charset="-122"/>
              <a:cs typeface="新宋体" panose="02010609030101010101" charset="-122"/>
              <a:sym typeface="+mn-ea"/>
            </a:endParaRPr>
          </a:p>
          <a:p>
            <a:pPr fontAlgn="base">
              <a:spcBef>
                <a:spcPct val="0"/>
              </a:spcBef>
              <a:spcAft>
                <a:spcPct val="0"/>
              </a:spcAft>
            </a:pPr>
            <a:r>
              <a:rPr lang="zh-CN" altLang="en-US" sz="2000" b="1">
                <a:solidFill>
                  <a:srgbClr val="0000FF"/>
                </a:solidFill>
                <a:latin typeface="新宋体" panose="02010609030101010101" charset="-122"/>
                <a:ea typeface="新宋体" panose="02010609030101010101" charset="-122"/>
                <a:cs typeface="新宋体" panose="02010609030101010101" charset="-122"/>
                <a:sym typeface="+mn-ea"/>
              </a:rPr>
              <a:t>     </a:t>
            </a:r>
            <a:r>
              <a:rPr lang="en-US" altLang="zh-CN" sz="2000" b="1">
                <a:solidFill>
                  <a:srgbClr val="0000FF"/>
                </a:solidFill>
                <a:latin typeface="新宋体" panose="02010609030101010101" charset="-122"/>
                <a:ea typeface="新宋体" panose="02010609030101010101" charset="-122"/>
                <a:cs typeface="新宋体" panose="02010609030101010101" charset="-122"/>
                <a:sym typeface="+mn-ea"/>
              </a:rPr>
              <a:t>5.</a:t>
            </a:r>
            <a:r>
              <a:rPr lang="zh-CN" altLang="en-US" sz="2000" b="1">
                <a:solidFill>
                  <a:srgbClr val="0000FF"/>
                </a:solidFill>
                <a:latin typeface="新宋体" panose="02010609030101010101" charset="-122"/>
                <a:ea typeface="新宋体" panose="02010609030101010101" charset="-122"/>
                <a:cs typeface="新宋体" panose="02010609030101010101" charset="-122"/>
                <a:sym typeface="+mn-ea"/>
              </a:rPr>
              <a:t>基本实验；</a:t>
            </a:r>
            <a:endParaRPr lang="zh-CN" altLang="en-US" sz="2000" b="1">
              <a:solidFill>
                <a:srgbClr val="0000FF"/>
              </a:solidFill>
              <a:latin typeface="新宋体" panose="02010609030101010101" charset="-122"/>
              <a:ea typeface="新宋体" panose="02010609030101010101" charset="-122"/>
              <a:cs typeface="新宋体" panose="02010609030101010101" charset="-122"/>
              <a:sym typeface="+mn-ea"/>
            </a:endParaRPr>
          </a:p>
          <a:p>
            <a:pPr fontAlgn="base">
              <a:spcBef>
                <a:spcPct val="0"/>
              </a:spcBef>
              <a:spcAft>
                <a:spcPct val="0"/>
              </a:spcAft>
            </a:pPr>
            <a:r>
              <a:rPr lang="zh-CN" altLang="en-US" sz="2000" b="1">
                <a:solidFill>
                  <a:srgbClr val="0000FF"/>
                </a:solidFill>
                <a:latin typeface="新宋体" panose="02010609030101010101" charset="-122"/>
                <a:ea typeface="新宋体" panose="02010609030101010101" charset="-122"/>
                <a:cs typeface="新宋体" panose="02010609030101010101" charset="-122"/>
              </a:rPr>
              <a:t>     </a:t>
            </a:r>
            <a:r>
              <a:rPr lang="en-US" altLang="zh-CN" sz="2000" b="1">
                <a:solidFill>
                  <a:srgbClr val="0000FF"/>
                </a:solidFill>
                <a:latin typeface="新宋体" panose="02010609030101010101" charset="-122"/>
                <a:ea typeface="新宋体" panose="02010609030101010101" charset="-122"/>
                <a:cs typeface="新宋体" panose="02010609030101010101" charset="-122"/>
              </a:rPr>
              <a:t>6.</a:t>
            </a:r>
            <a:r>
              <a:rPr lang="zh-CN" altLang="en-US" sz="2000" b="1">
                <a:solidFill>
                  <a:srgbClr val="0000FF"/>
                </a:solidFill>
                <a:latin typeface="新宋体" panose="02010609030101010101" charset="-122"/>
                <a:ea typeface="新宋体" panose="02010609030101010101" charset="-122"/>
                <a:cs typeface="新宋体" panose="02010609030101010101" charset="-122"/>
              </a:rPr>
              <a:t>基本有机；</a:t>
            </a:r>
            <a:endParaRPr lang="zh-CN" altLang="en-US" sz="2000" b="1">
              <a:solidFill>
                <a:srgbClr val="0000FF"/>
              </a:solidFill>
              <a:latin typeface="新宋体" panose="02010609030101010101" charset="-122"/>
              <a:ea typeface="新宋体" panose="02010609030101010101" charset="-122"/>
              <a:cs typeface="新宋体" panose="02010609030101010101" charset="-122"/>
            </a:endParaRPr>
          </a:p>
          <a:p>
            <a:pPr fontAlgn="base">
              <a:spcBef>
                <a:spcPct val="0"/>
              </a:spcBef>
              <a:spcAft>
                <a:spcPct val="0"/>
              </a:spcAft>
            </a:pPr>
            <a:r>
              <a:rPr lang="zh-CN" altLang="en-US" sz="2000" b="1">
                <a:solidFill>
                  <a:srgbClr val="0000FF"/>
                </a:solidFill>
                <a:latin typeface="新宋体" panose="02010609030101010101" charset="-122"/>
                <a:ea typeface="新宋体" panose="02010609030101010101" charset="-122"/>
                <a:cs typeface="新宋体" panose="02010609030101010101" charset="-122"/>
              </a:rPr>
              <a:t>     </a:t>
            </a:r>
            <a:r>
              <a:rPr lang="en-US" altLang="zh-CN" sz="2000" b="1">
                <a:solidFill>
                  <a:srgbClr val="0000FF"/>
                </a:solidFill>
                <a:latin typeface="新宋体" panose="02010609030101010101" charset="-122"/>
                <a:ea typeface="新宋体" panose="02010609030101010101" charset="-122"/>
                <a:cs typeface="新宋体" panose="02010609030101010101" charset="-122"/>
              </a:rPr>
              <a:t>7.</a:t>
            </a:r>
            <a:r>
              <a:rPr lang="zh-CN" altLang="en-US" sz="2000" b="1">
                <a:solidFill>
                  <a:srgbClr val="0000FF"/>
                </a:solidFill>
                <a:latin typeface="新宋体" panose="02010609030101010101" charset="-122"/>
                <a:ea typeface="新宋体" panose="02010609030101010101" charset="-122"/>
                <a:cs typeface="新宋体" panose="02010609030101010101" charset="-122"/>
              </a:rPr>
              <a:t>有机结构；</a:t>
            </a:r>
            <a:endParaRPr lang="zh-CN" altLang="en-US" sz="2000" b="1">
              <a:solidFill>
                <a:srgbClr val="0000FF"/>
              </a:solidFill>
              <a:latin typeface="新宋体" panose="02010609030101010101" charset="-122"/>
              <a:ea typeface="新宋体" panose="02010609030101010101" charset="-122"/>
              <a:cs typeface="新宋体" panose="02010609030101010101" charset="-122"/>
            </a:endParaRPr>
          </a:p>
          <a:p>
            <a:pPr fontAlgn="base">
              <a:spcBef>
                <a:spcPct val="0"/>
              </a:spcBef>
              <a:spcAft>
                <a:spcPct val="0"/>
              </a:spcAft>
            </a:pPr>
            <a:r>
              <a:rPr lang="zh-CN" altLang="en-US" sz="2000" b="1">
                <a:solidFill>
                  <a:srgbClr val="0000FF"/>
                </a:solidFill>
                <a:latin typeface="新宋体" panose="02010609030101010101" charset="-122"/>
                <a:ea typeface="新宋体" panose="02010609030101010101" charset="-122"/>
                <a:cs typeface="新宋体" panose="02010609030101010101" charset="-122"/>
              </a:rPr>
              <a:t>     </a:t>
            </a:r>
            <a:r>
              <a:rPr lang="en-US" altLang="zh-CN" sz="2000" b="1">
                <a:solidFill>
                  <a:srgbClr val="0000FF"/>
                </a:solidFill>
                <a:latin typeface="新宋体" panose="02010609030101010101" charset="-122"/>
                <a:ea typeface="新宋体" panose="02010609030101010101" charset="-122"/>
                <a:cs typeface="新宋体" panose="02010609030101010101" charset="-122"/>
              </a:rPr>
              <a:t>8.</a:t>
            </a:r>
            <a:r>
              <a:rPr lang="zh-CN" altLang="en-US" sz="2000" b="1">
                <a:solidFill>
                  <a:srgbClr val="0000FF"/>
                </a:solidFill>
                <a:latin typeface="新宋体" panose="02010609030101010101" charset="-122"/>
                <a:ea typeface="新宋体" panose="02010609030101010101" charset="-122"/>
                <a:cs typeface="新宋体" panose="02010609030101010101" charset="-122"/>
              </a:rPr>
              <a:t>实验小流程；</a:t>
            </a:r>
            <a:endParaRPr lang="zh-CN" altLang="en-US" sz="2000" b="1">
              <a:solidFill>
                <a:srgbClr val="0000FF"/>
              </a:solidFill>
              <a:latin typeface="新宋体" panose="02010609030101010101" charset="-122"/>
              <a:ea typeface="新宋体" panose="02010609030101010101" charset="-122"/>
              <a:cs typeface="新宋体" panose="02010609030101010101" charset="-122"/>
            </a:endParaRPr>
          </a:p>
          <a:p>
            <a:pPr fontAlgn="base">
              <a:spcBef>
                <a:spcPct val="0"/>
              </a:spcBef>
              <a:spcAft>
                <a:spcPct val="0"/>
              </a:spcAft>
            </a:pPr>
            <a:r>
              <a:rPr lang="zh-CN" altLang="en-US" sz="2000" b="1">
                <a:solidFill>
                  <a:srgbClr val="0000FF"/>
                </a:solidFill>
                <a:latin typeface="新宋体" panose="02010609030101010101" charset="-122"/>
                <a:ea typeface="新宋体" panose="02010609030101010101" charset="-122"/>
                <a:cs typeface="新宋体" panose="02010609030101010101" charset="-122"/>
              </a:rPr>
              <a:t>     </a:t>
            </a:r>
            <a:r>
              <a:rPr lang="en-US" altLang="zh-CN" sz="2000" b="1">
                <a:solidFill>
                  <a:srgbClr val="0000FF"/>
                </a:solidFill>
                <a:latin typeface="新宋体" panose="02010609030101010101" charset="-122"/>
                <a:ea typeface="新宋体" panose="02010609030101010101" charset="-122"/>
                <a:cs typeface="新宋体" panose="02010609030101010101" charset="-122"/>
              </a:rPr>
              <a:t>9.</a:t>
            </a:r>
            <a:r>
              <a:rPr lang="zh-CN" altLang="en-US" sz="2000" b="1">
                <a:solidFill>
                  <a:srgbClr val="0000FF"/>
                </a:solidFill>
                <a:latin typeface="新宋体" panose="02010609030101010101" charset="-122"/>
                <a:ea typeface="新宋体" panose="02010609030101010101" charset="-122"/>
                <a:cs typeface="新宋体" panose="02010609030101010101" charset="-122"/>
              </a:rPr>
              <a:t>工艺小流程；</a:t>
            </a:r>
            <a:endParaRPr lang="zh-CN" altLang="en-US" sz="2000" b="1">
              <a:solidFill>
                <a:srgbClr val="0000FF"/>
              </a:solidFill>
              <a:latin typeface="新宋体" panose="02010609030101010101" charset="-122"/>
              <a:ea typeface="新宋体" panose="02010609030101010101" charset="-122"/>
              <a:cs typeface="新宋体" panose="02010609030101010101" charset="-122"/>
            </a:endParaRPr>
          </a:p>
          <a:p>
            <a:pPr fontAlgn="base">
              <a:spcBef>
                <a:spcPct val="0"/>
              </a:spcBef>
              <a:spcAft>
                <a:spcPct val="0"/>
              </a:spcAft>
            </a:pPr>
            <a:r>
              <a:rPr lang="zh-CN" altLang="en-US" sz="2000" b="1">
                <a:solidFill>
                  <a:srgbClr val="0000FF"/>
                </a:solidFill>
                <a:latin typeface="新宋体" panose="02010609030101010101" charset="-122"/>
                <a:ea typeface="新宋体" panose="02010609030101010101" charset="-122"/>
                <a:cs typeface="新宋体" panose="02010609030101010101" charset="-122"/>
              </a:rPr>
              <a:t>    </a:t>
            </a:r>
            <a:r>
              <a:rPr lang="en-US" altLang="zh-CN" sz="2000" b="1">
                <a:solidFill>
                  <a:srgbClr val="0000FF"/>
                </a:solidFill>
                <a:latin typeface="新宋体" panose="02010609030101010101" charset="-122"/>
                <a:ea typeface="新宋体" panose="02010609030101010101" charset="-122"/>
                <a:cs typeface="新宋体" panose="02010609030101010101" charset="-122"/>
              </a:rPr>
              <a:t>10.</a:t>
            </a:r>
            <a:r>
              <a:rPr lang="zh-CN" altLang="en-US" sz="2000" b="1">
                <a:solidFill>
                  <a:srgbClr val="0000FF"/>
                </a:solidFill>
                <a:latin typeface="新宋体" panose="02010609030101010101" charset="-122"/>
                <a:ea typeface="新宋体" panose="02010609030101010101" charset="-122"/>
                <a:cs typeface="新宋体" panose="02010609030101010101" charset="-122"/>
              </a:rPr>
              <a:t>新型电池；</a:t>
            </a:r>
            <a:endParaRPr lang="zh-CN" altLang="en-US" sz="2000" b="1">
              <a:solidFill>
                <a:srgbClr val="0000FF"/>
              </a:solidFill>
              <a:latin typeface="新宋体" panose="02010609030101010101" charset="-122"/>
              <a:ea typeface="新宋体" panose="02010609030101010101" charset="-122"/>
              <a:cs typeface="新宋体" panose="02010609030101010101" charset="-122"/>
            </a:endParaRPr>
          </a:p>
        </p:txBody>
      </p:sp>
    </p:spTree>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
            <a:lum/>
          </a:blip>
          <a:stretch>
            <a:fillRect/>
          </a:stretch>
        </a:blipFill>
        <a:effectLst/>
      </p:bgPr>
    </p:bg>
    <p:spTree>
      <p:nvGrpSpPr>
        <p:cNvPr id="1" name=""/>
        <p:cNvGrpSpPr/>
        <p:nvPr/>
      </p:nvGrpSpPr>
      <p:grpSpPr>
        <a:xfrm>
          <a:off x="0" y="0"/>
          <a:ext cx="0" cy="0"/>
          <a:chOff x="0" y="0"/>
          <a:chExt cx="0" cy="0"/>
        </a:xfrm>
      </p:grpSpPr>
      <p:grpSp>
        <p:nvGrpSpPr>
          <p:cNvPr id="14" name="组合 13"/>
          <p:cNvGrpSpPr/>
          <p:nvPr/>
        </p:nvGrpSpPr>
        <p:grpSpPr>
          <a:xfrm>
            <a:off x="3743960" y="2198373"/>
            <a:ext cx="4157133" cy="2751455"/>
            <a:chOff x="7093" y="1848"/>
            <a:chExt cx="4910" cy="4333"/>
          </a:xfrm>
        </p:grpSpPr>
        <p:pic>
          <p:nvPicPr>
            <p:cNvPr id="7" name="图片 6"/>
            <p:cNvPicPr>
              <a:picLocks noChangeAspect="1"/>
            </p:cNvPicPr>
            <p:nvPr/>
          </p:nvPicPr>
          <p:blipFill>
            <a:blip r:embed="rId2"/>
            <a:srcRect l="4009" t="12768" r="49555" b="12276"/>
            <a:stretch>
              <a:fillRect/>
            </a:stretch>
          </p:blipFill>
          <p:spPr>
            <a:xfrm>
              <a:off x="7093" y="1848"/>
              <a:ext cx="4910" cy="4333"/>
            </a:xfrm>
            <a:prstGeom prst="rect">
              <a:avLst/>
            </a:prstGeom>
            <a:ln>
              <a:solidFill>
                <a:srgbClr val="92D050"/>
              </a:solidFill>
            </a:ln>
          </p:spPr>
        </p:pic>
        <p:sp>
          <p:nvSpPr>
            <p:cNvPr id="8" name="文本框 7"/>
            <p:cNvSpPr txBox="1"/>
            <p:nvPr/>
          </p:nvSpPr>
          <p:spPr>
            <a:xfrm>
              <a:off x="8919" y="3910"/>
              <a:ext cx="949" cy="727"/>
            </a:xfrm>
            <a:prstGeom prst="rect">
              <a:avLst/>
            </a:prstGeom>
            <a:noFill/>
            <a:ln>
              <a:solidFill>
                <a:srgbClr val="92D050"/>
              </a:solidFill>
            </a:ln>
          </p:spPr>
          <p:txBody>
            <a:bodyPr wrap="none" rtlCol="0">
              <a:spAutoFit/>
            </a:bodyPr>
            <a:lstStyle/>
            <a:p>
              <a:pPr algn="ctr" fontAlgn="base">
                <a:spcBef>
                  <a:spcPct val="0"/>
                </a:spcBef>
                <a:spcAft>
                  <a:spcPct val="0"/>
                </a:spcAft>
              </a:pPr>
              <a:r>
                <a:rPr lang="zh-CN" altLang="zh-CN" sz="2400" b="1">
                  <a:solidFill>
                    <a:srgbClr val="0000FF"/>
                  </a:solidFill>
                </a:rPr>
                <a:t>物质</a:t>
              </a:r>
              <a:endParaRPr lang="zh-CN" altLang="zh-CN" sz="2400" b="1">
                <a:solidFill>
                  <a:srgbClr val="0000FF"/>
                </a:solidFill>
              </a:endParaRPr>
            </a:p>
          </p:txBody>
        </p:sp>
        <p:sp>
          <p:nvSpPr>
            <p:cNvPr id="9" name="文本框 8"/>
            <p:cNvSpPr txBox="1"/>
            <p:nvPr/>
          </p:nvSpPr>
          <p:spPr>
            <a:xfrm>
              <a:off x="8816" y="2621"/>
              <a:ext cx="767" cy="582"/>
            </a:xfrm>
            <a:prstGeom prst="rect">
              <a:avLst/>
            </a:prstGeom>
            <a:noFill/>
            <a:ln>
              <a:solidFill>
                <a:srgbClr val="92D050"/>
              </a:solidFill>
            </a:ln>
          </p:spPr>
          <p:txBody>
            <a:bodyPr wrap="none" rtlCol="0">
              <a:spAutoFit/>
            </a:bodyPr>
            <a:lstStyle/>
            <a:p>
              <a:pPr fontAlgn="base">
                <a:spcBef>
                  <a:spcPct val="0"/>
                </a:spcBef>
                <a:spcAft>
                  <a:spcPct val="0"/>
                </a:spcAft>
              </a:pPr>
              <a:r>
                <a:rPr lang="zh-CN" altLang="en-US" b="1">
                  <a:solidFill>
                    <a:srgbClr val="FF0000"/>
                  </a:solidFill>
                  <a:sym typeface="+mn-ea"/>
                </a:rPr>
                <a:t>物性</a:t>
              </a:r>
              <a:endParaRPr lang="zh-CN" altLang="en-US" b="1">
                <a:solidFill>
                  <a:srgbClr val="FF0000"/>
                </a:solidFill>
                <a:sym typeface="+mn-ea"/>
              </a:endParaRPr>
            </a:p>
          </p:txBody>
        </p:sp>
        <p:sp>
          <p:nvSpPr>
            <p:cNvPr id="10" name="文本框 9"/>
            <p:cNvSpPr txBox="1"/>
            <p:nvPr/>
          </p:nvSpPr>
          <p:spPr>
            <a:xfrm>
              <a:off x="10284" y="3617"/>
              <a:ext cx="767" cy="582"/>
            </a:xfrm>
            <a:prstGeom prst="rect">
              <a:avLst/>
            </a:prstGeom>
            <a:noFill/>
            <a:ln>
              <a:solidFill>
                <a:srgbClr val="92D050"/>
              </a:solidFill>
            </a:ln>
          </p:spPr>
          <p:txBody>
            <a:bodyPr wrap="none" rtlCol="0">
              <a:spAutoFit/>
            </a:bodyPr>
            <a:lstStyle/>
            <a:p>
              <a:pPr fontAlgn="base">
                <a:spcBef>
                  <a:spcPct val="0"/>
                </a:spcBef>
                <a:spcAft>
                  <a:spcPct val="0"/>
                </a:spcAft>
              </a:pPr>
              <a:r>
                <a:rPr lang="zh-CN" altLang="en-US" b="1">
                  <a:solidFill>
                    <a:srgbClr val="FF0000"/>
                  </a:solidFill>
                  <a:sym typeface="+mn-ea"/>
                </a:rPr>
                <a:t>结构</a:t>
              </a:r>
              <a:endParaRPr lang="zh-CN" altLang="en-US" b="1">
                <a:solidFill>
                  <a:srgbClr val="FF0000"/>
                </a:solidFill>
                <a:sym typeface="+mn-ea"/>
              </a:endParaRPr>
            </a:p>
          </p:txBody>
        </p:sp>
        <p:sp>
          <p:nvSpPr>
            <p:cNvPr id="11" name="文本框 10"/>
            <p:cNvSpPr txBox="1"/>
            <p:nvPr/>
          </p:nvSpPr>
          <p:spPr>
            <a:xfrm>
              <a:off x="9828" y="5110"/>
              <a:ext cx="767" cy="582"/>
            </a:xfrm>
            <a:prstGeom prst="rect">
              <a:avLst/>
            </a:prstGeom>
            <a:noFill/>
            <a:ln>
              <a:solidFill>
                <a:srgbClr val="92D050"/>
              </a:solidFill>
            </a:ln>
          </p:spPr>
          <p:txBody>
            <a:bodyPr wrap="none" rtlCol="0">
              <a:spAutoFit/>
            </a:bodyPr>
            <a:lstStyle/>
            <a:p>
              <a:pPr fontAlgn="base">
                <a:spcBef>
                  <a:spcPct val="0"/>
                </a:spcBef>
                <a:spcAft>
                  <a:spcPct val="0"/>
                </a:spcAft>
              </a:pPr>
              <a:r>
                <a:rPr lang="zh-CN" altLang="en-US" b="1">
                  <a:solidFill>
                    <a:srgbClr val="FF0000"/>
                  </a:solidFill>
                  <a:sym typeface="+mn-ea"/>
                </a:rPr>
                <a:t>化性</a:t>
              </a:r>
              <a:endParaRPr lang="zh-CN" altLang="en-US" b="1">
                <a:solidFill>
                  <a:srgbClr val="FF0000"/>
                </a:solidFill>
                <a:sym typeface="+mn-ea"/>
              </a:endParaRPr>
            </a:p>
          </p:txBody>
        </p:sp>
        <p:sp>
          <p:nvSpPr>
            <p:cNvPr id="12" name="文本框 11"/>
            <p:cNvSpPr txBox="1"/>
            <p:nvPr/>
          </p:nvSpPr>
          <p:spPr>
            <a:xfrm>
              <a:off x="8081" y="5110"/>
              <a:ext cx="767" cy="582"/>
            </a:xfrm>
            <a:prstGeom prst="rect">
              <a:avLst/>
            </a:prstGeom>
            <a:noFill/>
            <a:ln>
              <a:solidFill>
                <a:srgbClr val="92D050"/>
              </a:solidFill>
            </a:ln>
          </p:spPr>
          <p:txBody>
            <a:bodyPr wrap="none" rtlCol="0">
              <a:spAutoFit/>
            </a:bodyPr>
            <a:lstStyle/>
            <a:p>
              <a:pPr fontAlgn="base">
                <a:spcBef>
                  <a:spcPct val="0"/>
                </a:spcBef>
                <a:spcAft>
                  <a:spcPct val="0"/>
                </a:spcAft>
              </a:pPr>
              <a:r>
                <a:rPr lang="zh-CN" altLang="en-US" b="1">
                  <a:solidFill>
                    <a:srgbClr val="FF0000"/>
                  </a:solidFill>
                  <a:sym typeface="+mn-ea"/>
                </a:rPr>
                <a:t>用途</a:t>
              </a:r>
              <a:endParaRPr lang="zh-CN" altLang="en-US" b="1">
                <a:solidFill>
                  <a:srgbClr val="FF0000"/>
                </a:solidFill>
                <a:sym typeface="+mn-ea"/>
              </a:endParaRPr>
            </a:p>
          </p:txBody>
        </p:sp>
        <p:sp>
          <p:nvSpPr>
            <p:cNvPr id="13" name="文本框 12"/>
            <p:cNvSpPr txBox="1"/>
            <p:nvPr/>
          </p:nvSpPr>
          <p:spPr>
            <a:xfrm>
              <a:off x="7469" y="3617"/>
              <a:ext cx="767" cy="582"/>
            </a:xfrm>
            <a:prstGeom prst="rect">
              <a:avLst/>
            </a:prstGeom>
            <a:noFill/>
            <a:ln>
              <a:solidFill>
                <a:srgbClr val="92D050"/>
              </a:solidFill>
            </a:ln>
          </p:spPr>
          <p:txBody>
            <a:bodyPr wrap="none" rtlCol="0">
              <a:spAutoFit/>
            </a:bodyPr>
            <a:lstStyle/>
            <a:p>
              <a:pPr fontAlgn="base">
                <a:spcBef>
                  <a:spcPct val="0"/>
                </a:spcBef>
                <a:spcAft>
                  <a:spcPct val="0"/>
                </a:spcAft>
              </a:pPr>
              <a:r>
                <a:rPr lang="zh-CN" altLang="en-US" b="1">
                  <a:solidFill>
                    <a:srgbClr val="FF0000"/>
                  </a:solidFill>
                  <a:sym typeface="+mn-ea"/>
                </a:rPr>
                <a:t>制法</a:t>
              </a:r>
              <a:endParaRPr lang="zh-CN" altLang="en-US" b="1">
                <a:solidFill>
                  <a:srgbClr val="FF0000"/>
                </a:solidFill>
                <a:sym typeface="+mn-ea"/>
              </a:endParaRPr>
            </a:p>
          </p:txBody>
        </p:sp>
      </p:grpSp>
      <p:sp>
        <p:nvSpPr>
          <p:cNvPr id="2" name="矩形 7"/>
          <p:cNvSpPr/>
          <p:nvPr/>
        </p:nvSpPr>
        <p:spPr>
          <a:xfrm>
            <a:off x="144780" y="810895"/>
            <a:ext cx="11777133" cy="76200"/>
          </a:xfrm>
          <a:prstGeom prst="rect">
            <a:avLst/>
          </a:prstGeom>
          <a:gradFill rotWithShape="0">
            <a:gsLst>
              <a:gs pos="0">
                <a:srgbClr val="CC0066"/>
              </a:gs>
              <a:gs pos="100000">
                <a:srgbClr val="FF66CC">
                  <a:alpha val="40999"/>
                </a:srgbClr>
              </a:gs>
            </a:gsLst>
            <a:lin ang="0" scaled="1"/>
          </a:gradFill>
          <a:ln w="9525">
            <a:noFill/>
          </a:ln>
        </p:spPr>
        <p:txBody>
          <a:bodyPr lIns="118745" tIns="60960" rIns="118745" bIns="60960" anchor="ctr"/>
          <a:lstStyle/>
          <a:p>
            <a:pPr eaLnBrk="0" fontAlgn="base" hangingPunct="0">
              <a:spcBef>
                <a:spcPct val="0"/>
              </a:spcBef>
              <a:spcAft>
                <a:spcPct val="0"/>
              </a:spcAft>
            </a:pPr>
            <a:r>
              <a:rPr lang="en-US" altLang="zh-CN" sz="2800" b="1">
                <a:solidFill>
                  <a:srgbClr val="FFFFFF"/>
                </a:solidFill>
                <a:latin typeface="宋体" panose="02010600030101010101" pitchFamily="2" charset="-122"/>
                <a:sym typeface="宋体" panose="02010600030101010101" pitchFamily="2" charset="-122"/>
              </a:rPr>
              <a:t>`</a:t>
            </a:r>
            <a:endParaRPr lang="en-US" altLang="zh-CN" sz="2800" b="1">
              <a:solidFill>
                <a:srgbClr val="FFFFFF"/>
              </a:solidFill>
              <a:latin typeface="宋体" panose="02010600030101010101" pitchFamily="2" charset="-122"/>
              <a:sym typeface="宋体" panose="02010600030101010101" pitchFamily="2" charset="-122"/>
            </a:endParaRPr>
          </a:p>
        </p:txBody>
      </p:sp>
      <p:sp>
        <p:nvSpPr>
          <p:cNvPr id="3" name="矩形 2"/>
          <p:cNvSpPr/>
          <p:nvPr/>
        </p:nvSpPr>
        <p:spPr>
          <a:xfrm>
            <a:off x="275167" y="284482"/>
            <a:ext cx="11097260" cy="460375"/>
          </a:xfrm>
          <a:prstGeom prst="rect">
            <a:avLst/>
          </a:prstGeom>
        </p:spPr>
        <p:txBody>
          <a:bodyPr wrap="square">
            <a:spAutoFit/>
          </a:bodyPr>
          <a:lstStyle/>
          <a:p>
            <a:pPr fontAlgn="base">
              <a:spcBef>
                <a:spcPct val="10000"/>
              </a:spcBef>
              <a:spcAft>
                <a:spcPct val="0"/>
              </a:spcAft>
            </a:pPr>
            <a:r>
              <a:rPr lang="en-US" altLang="zh-CN" sz="2400" b="1" smtClean="0">
                <a:solidFill>
                  <a:srgbClr val="000000"/>
                </a:solidFill>
                <a:latin typeface="黑体" panose="02010600030101010101" pitchFamily="49" charset="-122"/>
                <a:ea typeface="黑体" panose="02010600030101010101" pitchFamily="49" charset="-122"/>
              </a:rPr>
              <a:t> </a:t>
            </a:r>
            <a:r>
              <a:rPr lang="zh-CN" altLang="en-US" sz="2400" b="1" smtClean="0">
                <a:solidFill>
                  <a:srgbClr val="000000"/>
                </a:solidFill>
                <a:latin typeface="黑体" panose="02010600030101010101" pitchFamily="49" charset="-122"/>
                <a:ea typeface="黑体" panose="02010600030101010101" pitchFamily="49" charset="-122"/>
              </a:rPr>
              <a:t>元素化合物</a:t>
            </a:r>
            <a:r>
              <a:rPr lang="en-US" altLang="zh-CN" sz="2400" b="1" smtClean="0">
                <a:solidFill>
                  <a:srgbClr val="000000"/>
                </a:solidFill>
                <a:latin typeface="黑体" panose="02010600030101010101" pitchFamily="49" charset="-122"/>
                <a:ea typeface="黑体" panose="02010600030101010101" pitchFamily="49" charset="-122"/>
              </a:rPr>
              <a:t>——</a:t>
            </a:r>
            <a:r>
              <a:rPr lang="zh-CN" altLang="en-US" sz="2400" b="1" smtClean="0">
                <a:solidFill>
                  <a:srgbClr val="FF0000"/>
                </a:solidFill>
                <a:latin typeface="黑体" panose="02010600030101010101" pitchFamily="49" charset="-122"/>
                <a:ea typeface="黑体" panose="02010600030101010101" pitchFamily="49" charset="-122"/>
              </a:rPr>
              <a:t>高考</a:t>
            </a:r>
            <a:r>
              <a:rPr lang="en-US" altLang="zh-CN" sz="2400" b="1" smtClean="0">
                <a:solidFill>
                  <a:srgbClr val="FF0000"/>
                </a:solidFill>
                <a:latin typeface="黑体" panose="02010600030101010101" pitchFamily="49" charset="-122"/>
                <a:ea typeface="黑体" panose="02010600030101010101" pitchFamily="49" charset="-122"/>
              </a:rPr>
              <a:t>5</a:t>
            </a:r>
            <a:r>
              <a:rPr lang="zh-CN" altLang="en-US" sz="2400" b="1" smtClean="0">
                <a:solidFill>
                  <a:srgbClr val="FF0000"/>
                </a:solidFill>
                <a:latin typeface="黑体" panose="02010600030101010101" pitchFamily="49" charset="-122"/>
                <a:ea typeface="黑体" panose="02010600030101010101" pitchFamily="49" charset="-122"/>
              </a:rPr>
              <a:t>落点</a:t>
            </a:r>
            <a:r>
              <a:rPr lang="zh-CN" altLang="en-US" sz="2400" b="1" smtClean="0">
                <a:solidFill>
                  <a:srgbClr val="0000FF"/>
                </a:solidFill>
                <a:latin typeface="黑体" panose="02010600030101010101" pitchFamily="49" charset="-122"/>
                <a:ea typeface="黑体" panose="02010600030101010101" pitchFamily="49" charset="-122"/>
                <a:sym typeface="+mn-ea"/>
              </a:rPr>
              <a:t>：具有整体性！</a:t>
            </a:r>
            <a:endParaRPr lang="zh-CN" altLang="en-US" sz="2400" b="1" smtClean="0">
              <a:solidFill>
                <a:srgbClr val="FF0000"/>
              </a:solidFill>
              <a:latin typeface="黑体" panose="02010600030101010101" pitchFamily="49" charset="-122"/>
              <a:ea typeface="黑体" panose="02010600030101010101" pitchFamily="49" charset="-122"/>
            </a:endParaRPr>
          </a:p>
        </p:txBody>
      </p:sp>
      <p:sp>
        <p:nvSpPr>
          <p:cNvPr id="4" name="左箭头 3"/>
          <p:cNvSpPr/>
          <p:nvPr/>
        </p:nvSpPr>
        <p:spPr>
          <a:xfrm rot="16200000" flipH="1">
            <a:off x="5394010" y="1839807"/>
            <a:ext cx="593725" cy="384387"/>
          </a:xfrm>
          <a:prstGeom prst="leftArrow">
            <a:avLst>
              <a:gd name="adj1" fmla="val 4021"/>
              <a:gd name="adj2" fmla="val 9702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b="1">
              <a:solidFill>
                <a:srgbClr val="FFFFFF"/>
              </a:solidFill>
            </a:endParaRPr>
          </a:p>
        </p:txBody>
      </p:sp>
      <p:sp>
        <p:nvSpPr>
          <p:cNvPr id="5" name="左箭头 4"/>
          <p:cNvSpPr/>
          <p:nvPr/>
        </p:nvSpPr>
        <p:spPr>
          <a:xfrm rot="10800000" flipH="1">
            <a:off x="3330788" y="3203578"/>
            <a:ext cx="575733" cy="221615"/>
          </a:xfrm>
          <a:prstGeom prst="leftArrow">
            <a:avLst>
              <a:gd name="adj1" fmla="val 4021"/>
              <a:gd name="adj2" fmla="val 9702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b="1">
              <a:solidFill>
                <a:srgbClr val="FFFFFF"/>
              </a:solidFill>
            </a:endParaRPr>
          </a:p>
        </p:txBody>
      </p:sp>
      <p:sp>
        <p:nvSpPr>
          <p:cNvPr id="6" name="左箭头 5"/>
          <p:cNvSpPr/>
          <p:nvPr/>
        </p:nvSpPr>
        <p:spPr>
          <a:xfrm flipH="1">
            <a:off x="7531100" y="3203578"/>
            <a:ext cx="865293" cy="221615"/>
          </a:xfrm>
          <a:prstGeom prst="leftArrow">
            <a:avLst>
              <a:gd name="adj1" fmla="val 4021"/>
              <a:gd name="adj2" fmla="val 9702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b="1">
              <a:solidFill>
                <a:srgbClr val="FFFFFF"/>
              </a:solidFill>
            </a:endParaRPr>
          </a:p>
        </p:txBody>
      </p:sp>
      <p:sp>
        <p:nvSpPr>
          <p:cNvPr id="15" name="左箭头 14"/>
          <p:cNvSpPr/>
          <p:nvPr/>
        </p:nvSpPr>
        <p:spPr>
          <a:xfrm rot="1620000" flipH="1">
            <a:off x="6916420" y="4661535"/>
            <a:ext cx="1220893" cy="288290"/>
          </a:xfrm>
          <a:prstGeom prst="leftArrow">
            <a:avLst>
              <a:gd name="adj1" fmla="val 4021"/>
              <a:gd name="adj2" fmla="val 9702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b="1">
              <a:solidFill>
                <a:srgbClr val="FFFFFF"/>
              </a:solidFill>
            </a:endParaRPr>
          </a:p>
        </p:txBody>
      </p:sp>
      <p:sp>
        <p:nvSpPr>
          <p:cNvPr id="16" name="左箭头 15"/>
          <p:cNvSpPr/>
          <p:nvPr/>
        </p:nvSpPr>
        <p:spPr>
          <a:xfrm rot="9000000" flipH="1">
            <a:off x="3345180" y="4678680"/>
            <a:ext cx="1220893" cy="288290"/>
          </a:xfrm>
          <a:prstGeom prst="leftArrow">
            <a:avLst>
              <a:gd name="adj1" fmla="val 4021"/>
              <a:gd name="adj2" fmla="val 9702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b="1">
              <a:solidFill>
                <a:srgbClr val="FFFFFF"/>
              </a:solidFill>
            </a:endParaRPr>
          </a:p>
        </p:txBody>
      </p:sp>
      <p:sp>
        <p:nvSpPr>
          <p:cNvPr id="17" name="圆角矩形 16"/>
          <p:cNvSpPr/>
          <p:nvPr/>
        </p:nvSpPr>
        <p:spPr>
          <a:xfrm>
            <a:off x="3810848" y="1016003"/>
            <a:ext cx="3655907" cy="719455"/>
          </a:xfrm>
          <a:prstGeom prst="roundRect">
            <a:avLst/>
          </a:prstGeom>
          <a:solidFill>
            <a:schemeClr val="accent3">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spcBef>
                <a:spcPct val="0"/>
              </a:spcBef>
              <a:spcAft>
                <a:spcPct val="0"/>
              </a:spcAft>
            </a:pPr>
            <a:r>
              <a:rPr lang="zh-CN" altLang="en-US" b="1">
                <a:solidFill>
                  <a:srgbClr val="0000FF"/>
                </a:solidFill>
              </a:rPr>
              <a:t>金单：</a:t>
            </a:r>
            <a:r>
              <a:rPr lang="zh-CN" altLang="en-US" b="1">
                <a:solidFill>
                  <a:srgbClr val="FF0000"/>
                </a:solidFill>
              </a:rPr>
              <a:t>五 通 </a:t>
            </a:r>
            <a:r>
              <a:rPr lang="en-US" altLang="zh-CN" b="1">
                <a:solidFill>
                  <a:srgbClr val="FF0000"/>
                </a:solidFill>
              </a:rPr>
              <a:t>3 </a:t>
            </a:r>
            <a:r>
              <a:rPr lang="zh-CN" altLang="en-US" b="1">
                <a:solidFill>
                  <a:srgbClr val="FF0000"/>
                </a:solidFill>
              </a:rPr>
              <a:t>小（大）</a:t>
            </a:r>
            <a:endParaRPr lang="zh-CN" altLang="en-US" b="1">
              <a:solidFill>
                <a:srgbClr val="FF0000"/>
              </a:solidFill>
            </a:endParaRPr>
          </a:p>
          <a:p>
            <a:pPr fontAlgn="base">
              <a:spcBef>
                <a:spcPct val="0"/>
              </a:spcBef>
              <a:spcAft>
                <a:spcPct val="0"/>
              </a:spcAft>
            </a:pPr>
            <a:r>
              <a:rPr lang="zh-CN" altLang="en-US" b="1">
                <a:solidFill>
                  <a:srgbClr val="0000FF"/>
                </a:solidFill>
              </a:rPr>
              <a:t>其他：</a:t>
            </a:r>
            <a:r>
              <a:rPr lang="zh-CN" altLang="en-US" b="1">
                <a:solidFill>
                  <a:srgbClr val="FF0000"/>
                </a:solidFill>
              </a:rPr>
              <a:t>色态味</a:t>
            </a:r>
            <a:r>
              <a:rPr lang="en-US" altLang="zh-CN" b="1">
                <a:solidFill>
                  <a:srgbClr val="FF0000"/>
                </a:solidFill>
              </a:rPr>
              <a:t>3</a:t>
            </a:r>
            <a:r>
              <a:rPr lang="zh-CN" altLang="en-US" b="1">
                <a:solidFill>
                  <a:srgbClr val="FF0000"/>
                </a:solidFill>
              </a:rPr>
              <a:t>度</a:t>
            </a:r>
            <a:r>
              <a:rPr lang="en-US" altLang="zh-CN" b="1">
                <a:solidFill>
                  <a:srgbClr val="FF0000"/>
                </a:solidFill>
              </a:rPr>
              <a:t>2</a:t>
            </a:r>
            <a:r>
              <a:rPr lang="zh-CN" altLang="en-US" b="1">
                <a:solidFill>
                  <a:srgbClr val="FF0000"/>
                </a:solidFill>
              </a:rPr>
              <a:t>点</a:t>
            </a:r>
            <a:r>
              <a:rPr lang="en-US" altLang="zh-CN" b="1">
                <a:solidFill>
                  <a:srgbClr val="FF0000"/>
                </a:solidFill>
              </a:rPr>
              <a:t>1</a:t>
            </a:r>
            <a:r>
              <a:rPr lang="zh-CN" altLang="en-US" b="1">
                <a:solidFill>
                  <a:srgbClr val="FF0000"/>
                </a:solidFill>
              </a:rPr>
              <a:t>毒；</a:t>
            </a:r>
            <a:endParaRPr lang="zh-CN" altLang="en-US" b="1">
              <a:solidFill>
                <a:srgbClr val="FF0000"/>
              </a:solidFill>
            </a:endParaRPr>
          </a:p>
        </p:txBody>
      </p:sp>
      <p:sp>
        <p:nvSpPr>
          <p:cNvPr id="18" name="圆角矩形 17"/>
          <p:cNvSpPr/>
          <p:nvPr/>
        </p:nvSpPr>
        <p:spPr>
          <a:xfrm>
            <a:off x="8397241" y="2921003"/>
            <a:ext cx="2370667" cy="719455"/>
          </a:xfrm>
          <a:prstGeom prst="roundRect">
            <a:avLst/>
          </a:prstGeom>
          <a:solidFill>
            <a:schemeClr val="accent3">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spcBef>
                <a:spcPct val="0"/>
              </a:spcBef>
              <a:spcAft>
                <a:spcPct val="0"/>
              </a:spcAft>
            </a:pPr>
            <a:r>
              <a:rPr lang="en-US" altLang="zh-CN" b="1">
                <a:solidFill>
                  <a:srgbClr val="0000FF"/>
                </a:solidFill>
              </a:rPr>
              <a:t>1</a:t>
            </a:r>
            <a:r>
              <a:rPr lang="zh-CN" altLang="en-US" b="1">
                <a:solidFill>
                  <a:srgbClr val="0000FF"/>
                </a:solidFill>
              </a:rPr>
              <a:t>看类别：</a:t>
            </a:r>
            <a:r>
              <a:rPr lang="en-US" altLang="zh-CN" b="1">
                <a:solidFill>
                  <a:srgbClr val="FF0000"/>
                </a:solidFill>
              </a:rPr>
              <a:t>SO</a:t>
            </a:r>
            <a:r>
              <a:rPr lang="en-US" altLang="zh-CN" b="1" baseline="-25000">
                <a:solidFill>
                  <a:srgbClr val="FF0000"/>
                </a:solidFill>
              </a:rPr>
              <a:t>2</a:t>
            </a:r>
            <a:endParaRPr lang="zh-CN" altLang="en-US" b="1">
              <a:solidFill>
                <a:srgbClr val="FF0000"/>
              </a:solidFill>
            </a:endParaRPr>
          </a:p>
          <a:p>
            <a:pPr fontAlgn="base">
              <a:spcBef>
                <a:spcPct val="0"/>
              </a:spcBef>
              <a:spcAft>
                <a:spcPct val="0"/>
              </a:spcAft>
            </a:pPr>
            <a:r>
              <a:rPr lang="en-US" altLang="zh-CN" b="1">
                <a:solidFill>
                  <a:srgbClr val="0000FF"/>
                </a:solidFill>
              </a:rPr>
              <a:t>2</a:t>
            </a:r>
            <a:r>
              <a:rPr lang="zh-CN" altLang="en-US" b="1">
                <a:solidFill>
                  <a:srgbClr val="0000FF"/>
                </a:solidFill>
              </a:rPr>
              <a:t>看价态：</a:t>
            </a:r>
            <a:r>
              <a:rPr lang="en-US" altLang="zh-CN" b="1">
                <a:solidFill>
                  <a:srgbClr val="FF0000"/>
                </a:solidFill>
                <a:sym typeface="+mn-ea"/>
              </a:rPr>
              <a:t>SO</a:t>
            </a:r>
            <a:r>
              <a:rPr lang="en-US" altLang="zh-CN" b="1" baseline="-25000">
                <a:solidFill>
                  <a:srgbClr val="FF0000"/>
                </a:solidFill>
                <a:sym typeface="+mn-ea"/>
              </a:rPr>
              <a:t>2</a:t>
            </a:r>
            <a:endParaRPr lang="en-US" altLang="zh-CN" b="1" baseline="-25000">
              <a:solidFill>
                <a:srgbClr val="FF0000"/>
              </a:solidFill>
              <a:sym typeface="+mn-ea"/>
            </a:endParaRPr>
          </a:p>
        </p:txBody>
      </p:sp>
      <p:sp>
        <p:nvSpPr>
          <p:cNvPr id="20" name="圆角矩形 19"/>
          <p:cNvSpPr/>
          <p:nvPr/>
        </p:nvSpPr>
        <p:spPr>
          <a:xfrm>
            <a:off x="8041642" y="4949825"/>
            <a:ext cx="3109807" cy="941070"/>
          </a:xfrm>
          <a:prstGeom prst="roundRect">
            <a:avLst/>
          </a:prstGeom>
          <a:solidFill>
            <a:schemeClr val="accent3">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spcBef>
                <a:spcPct val="0"/>
              </a:spcBef>
              <a:spcAft>
                <a:spcPct val="0"/>
              </a:spcAft>
            </a:pPr>
            <a:r>
              <a:rPr lang="en-US" altLang="zh-CN" b="1">
                <a:solidFill>
                  <a:srgbClr val="0000FF"/>
                </a:solidFill>
              </a:rPr>
              <a:t>1</a:t>
            </a:r>
            <a:r>
              <a:rPr lang="zh-CN" altLang="en-US" b="1">
                <a:solidFill>
                  <a:srgbClr val="0000FF"/>
                </a:solidFill>
              </a:rPr>
              <a:t>看通性：</a:t>
            </a:r>
            <a:r>
              <a:rPr lang="en-US" altLang="zh-CN" b="1">
                <a:solidFill>
                  <a:srgbClr val="FF0000"/>
                </a:solidFill>
              </a:rPr>
              <a:t>SO</a:t>
            </a:r>
            <a:r>
              <a:rPr lang="en-US" altLang="zh-CN" b="1" baseline="-25000">
                <a:solidFill>
                  <a:srgbClr val="FF0000"/>
                </a:solidFill>
              </a:rPr>
              <a:t>2</a:t>
            </a:r>
            <a:endParaRPr lang="zh-CN" altLang="en-US" b="1">
              <a:solidFill>
                <a:srgbClr val="FF0000"/>
              </a:solidFill>
            </a:endParaRPr>
          </a:p>
          <a:p>
            <a:pPr fontAlgn="base">
              <a:spcBef>
                <a:spcPct val="0"/>
              </a:spcBef>
              <a:spcAft>
                <a:spcPct val="0"/>
              </a:spcAft>
            </a:pPr>
            <a:r>
              <a:rPr lang="en-US" altLang="zh-CN" b="1">
                <a:solidFill>
                  <a:srgbClr val="0000FF"/>
                </a:solidFill>
              </a:rPr>
              <a:t>2</a:t>
            </a:r>
            <a:r>
              <a:rPr lang="zh-CN" altLang="en-US" b="1">
                <a:solidFill>
                  <a:srgbClr val="0000FF"/>
                </a:solidFill>
              </a:rPr>
              <a:t>看规律：</a:t>
            </a:r>
            <a:r>
              <a:rPr lang="zh-CN" altLang="en-US" b="1">
                <a:solidFill>
                  <a:srgbClr val="FF0000"/>
                </a:solidFill>
              </a:rPr>
              <a:t>反应规律</a:t>
            </a:r>
            <a:endParaRPr lang="zh-CN" altLang="en-US" b="1">
              <a:solidFill>
                <a:srgbClr val="FF0000"/>
              </a:solidFill>
            </a:endParaRPr>
          </a:p>
          <a:p>
            <a:pPr fontAlgn="base">
              <a:spcBef>
                <a:spcPct val="0"/>
              </a:spcBef>
              <a:spcAft>
                <a:spcPct val="0"/>
              </a:spcAft>
            </a:pPr>
            <a:r>
              <a:rPr lang="en-US" altLang="zh-CN" b="1">
                <a:solidFill>
                  <a:srgbClr val="0000FF"/>
                </a:solidFill>
                <a:sym typeface="+mn-ea"/>
              </a:rPr>
              <a:t>3</a:t>
            </a:r>
            <a:r>
              <a:rPr lang="zh-CN" altLang="en-US" b="1">
                <a:solidFill>
                  <a:srgbClr val="0000FF"/>
                </a:solidFill>
                <a:sym typeface="+mn-ea"/>
              </a:rPr>
              <a:t>看特性：</a:t>
            </a:r>
            <a:r>
              <a:rPr lang="en-US" altLang="zh-CN" b="1">
                <a:solidFill>
                  <a:srgbClr val="FF0000"/>
                </a:solidFill>
                <a:sym typeface="+mn-ea"/>
              </a:rPr>
              <a:t>SO</a:t>
            </a:r>
            <a:r>
              <a:rPr lang="en-US" altLang="zh-CN" b="1" baseline="-25000">
                <a:solidFill>
                  <a:srgbClr val="FF0000"/>
                </a:solidFill>
                <a:sym typeface="+mn-ea"/>
              </a:rPr>
              <a:t>2</a:t>
            </a:r>
            <a:endParaRPr lang="zh-CN" altLang="en-US" b="1">
              <a:solidFill>
                <a:srgbClr val="FF0000"/>
              </a:solidFill>
              <a:sym typeface="+mn-ea"/>
            </a:endParaRPr>
          </a:p>
        </p:txBody>
      </p:sp>
      <p:sp>
        <p:nvSpPr>
          <p:cNvPr id="21" name="圆角矩形 20"/>
          <p:cNvSpPr/>
          <p:nvPr/>
        </p:nvSpPr>
        <p:spPr>
          <a:xfrm>
            <a:off x="275168" y="2810510"/>
            <a:ext cx="3066627" cy="941070"/>
          </a:xfrm>
          <a:prstGeom prst="roundRect">
            <a:avLst/>
          </a:prstGeom>
          <a:solidFill>
            <a:schemeClr val="accent3">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spcBef>
                <a:spcPct val="0"/>
              </a:spcBef>
              <a:spcAft>
                <a:spcPct val="0"/>
              </a:spcAft>
            </a:pPr>
            <a:r>
              <a:rPr lang="en-US" altLang="zh-CN" sz="1600" b="1">
                <a:solidFill>
                  <a:srgbClr val="0000FF"/>
                </a:solidFill>
              </a:rPr>
              <a:t>1</a:t>
            </a:r>
            <a:r>
              <a:rPr lang="zh-CN" altLang="en-US" sz="1600" b="1">
                <a:solidFill>
                  <a:srgbClr val="0000FF"/>
                </a:solidFill>
              </a:rPr>
              <a:t>看实验室制法：</a:t>
            </a:r>
            <a:r>
              <a:rPr lang="en-US" altLang="zh-CN" sz="1600" b="1">
                <a:solidFill>
                  <a:srgbClr val="FF0000"/>
                </a:solidFill>
              </a:rPr>
              <a:t>NH</a:t>
            </a:r>
            <a:r>
              <a:rPr lang="en-US" altLang="zh-CN" sz="1600" b="1" baseline="-25000">
                <a:solidFill>
                  <a:srgbClr val="FF0000"/>
                </a:solidFill>
              </a:rPr>
              <a:t>3</a:t>
            </a:r>
            <a:endParaRPr lang="zh-CN" altLang="en-US" sz="1600" b="1">
              <a:solidFill>
                <a:srgbClr val="FF0000"/>
              </a:solidFill>
            </a:endParaRPr>
          </a:p>
          <a:p>
            <a:pPr fontAlgn="base">
              <a:spcBef>
                <a:spcPct val="0"/>
              </a:spcBef>
              <a:spcAft>
                <a:spcPct val="0"/>
              </a:spcAft>
            </a:pPr>
            <a:r>
              <a:rPr lang="en-US" altLang="zh-CN" sz="1600" b="1">
                <a:solidFill>
                  <a:srgbClr val="0000FF"/>
                </a:solidFill>
              </a:rPr>
              <a:t>2</a:t>
            </a:r>
            <a:r>
              <a:rPr lang="zh-CN" altLang="en-US" sz="1600" b="1">
                <a:solidFill>
                  <a:srgbClr val="0000FF"/>
                </a:solidFill>
              </a:rPr>
              <a:t>看工业</a:t>
            </a:r>
            <a:r>
              <a:rPr lang="zh-CN" altLang="en-US" sz="1600" b="1">
                <a:solidFill>
                  <a:srgbClr val="0000FF"/>
                </a:solidFill>
                <a:sym typeface="+mn-ea"/>
              </a:rPr>
              <a:t>制法</a:t>
            </a:r>
            <a:r>
              <a:rPr lang="zh-CN" altLang="en-US" sz="1600" b="1">
                <a:solidFill>
                  <a:srgbClr val="0000FF"/>
                </a:solidFill>
              </a:rPr>
              <a:t>：</a:t>
            </a:r>
            <a:r>
              <a:rPr lang="en-US" altLang="zh-CN" sz="1600" b="1">
                <a:solidFill>
                  <a:srgbClr val="FF0000"/>
                </a:solidFill>
                <a:sym typeface="+mn-ea"/>
              </a:rPr>
              <a:t>NH</a:t>
            </a:r>
            <a:r>
              <a:rPr lang="en-US" altLang="zh-CN" sz="1600" b="1" baseline="-25000">
                <a:solidFill>
                  <a:srgbClr val="FF0000"/>
                </a:solidFill>
                <a:sym typeface="+mn-ea"/>
              </a:rPr>
              <a:t>3</a:t>
            </a:r>
            <a:endParaRPr lang="zh-CN" altLang="en-US" sz="1600" b="1">
              <a:solidFill>
                <a:srgbClr val="0000FF"/>
              </a:solidFill>
            </a:endParaRPr>
          </a:p>
          <a:p>
            <a:pPr fontAlgn="base">
              <a:spcBef>
                <a:spcPct val="0"/>
              </a:spcBef>
              <a:spcAft>
                <a:spcPct val="0"/>
              </a:spcAft>
            </a:pPr>
            <a:r>
              <a:rPr lang="en-US" altLang="zh-CN" sz="1600" b="1">
                <a:solidFill>
                  <a:srgbClr val="0000FF"/>
                </a:solidFill>
                <a:sym typeface="+mn-ea"/>
              </a:rPr>
              <a:t>3</a:t>
            </a:r>
            <a:r>
              <a:rPr lang="zh-CN" altLang="en-US" sz="1600" b="1">
                <a:solidFill>
                  <a:srgbClr val="0000FF"/>
                </a:solidFill>
                <a:sym typeface="+mn-ea"/>
              </a:rPr>
              <a:t>看特殊制法：</a:t>
            </a:r>
            <a:r>
              <a:rPr lang="en-US" altLang="zh-CN" sz="1600" b="1">
                <a:solidFill>
                  <a:srgbClr val="FF0000"/>
                </a:solidFill>
                <a:sym typeface="+mn-ea"/>
              </a:rPr>
              <a:t>NH</a:t>
            </a:r>
            <a:r>
              <a:rPr lang="en-US" altLang="zh-CN" sz="1600" b="1" baseline="-25000">
                <a:solidFill>
                  <a:srgbClr val="FF0000"/>
                </a:solidFill>
                <a:sym typeface="+mn-ea"/>
              </a:rPr>
              <a:t>3</a:t>
            </a:r>
            <a:endParaRPr lang="zh-CN" altLang="en-US" sz="1600" b="1">
              <a:solidFill>
                <a:srgbClr val="0000FF"/>
              </a:solidFill>
              <a:sym typeface="+mn-ea"/>
            </a:endParaRPr>
          </a:p>
        </p:txBody>
      </p:sp>
      <p:sp>
        <p:nvSpPr>
          <p:cNvPr id="22" name="圆角矩形 21"/>
          <p:cNvSpPr/>
          <p:nvPr/>
        </p:nvSpPr>
        <p:spPr>
          <a:xfrm>
            <a:off x="773007" y="5022215"/>
            <a:ext cx="2654300" cy="1042670"/>
          </a:xfrm>
          <a:prstGeom prst="roundRect">
            <a:avLst/>
          </a:prstGeom>
          <a:solidFill>
            <a:schemeClr val="accent3">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spcBef>
                <a:spcPct val="0"/>
              </a:spcBef>
              <a:spcAft>
                <a:spcPct val="0"/>
              </a:spcAft>
            </a:pPr>
            <a:r>
              <a:rPr lang="en-US" altLang="zh-CN" sz="1600" b="1">
                <a:solidFill>
                  <a:srgbClr val="0000FF"/>
                </a:solidFill>
              </a:rPr>
              <a:t>1</a:t>
            </a:r>
            <a:r>
              <a:rPr lang="zh-CN" altLang="en-US" sz="1600" b="1">
                <a:solidFill>
                  <a:srgbClr val="0000FF"/>
                </a:solidFill>
              </a:rPr>
              <a:t>看化工原料：</a:t>
            </a:r>
            <a:r>
              <a:rPr lang="en-US" altLang="zh-CN" sz="1600" b="1">
                <a:solidFill>
                  <a:srgbClr val="FF0000"/>
                </a:solidFill>
              </a:rPr>
              <a:t>Na</a:t>
            </a:r>
            <a:endParaRPr lang="en-US" altLang="zh-CN" sz="1600" b="1">
              <a:solidFill>
                <a:srgbClr val="FF0000"/>
              </a:solidFill>
            </a:endParaRPr>
          </a:p>
          <a:p>
            <a:pPr fontAlgn="base">
              <a:spcBef>
                <a:spcPct val="0"/>
              </a:spcBef>
              <a:spcAft>
                <a:spcPct val="0"/>
              </a:spcAft>
            </a:pPr>
            <a:r>
              <a:rPr lang="en-US" altLang="zh-CN" sz="1600" b="1">
                <a:solidFill>
                  <a:srgbClr val="0000FF"/>
                </a:solidFill>
              </a:rPr>
              <a:t>2</a:t>
            </a:r>
            <a:r>
              <a:rPr lang="zh-CN" altLang="en-US" sz="1600" b="1">
                <a:solidFill>
                  <a:srgbClr val="0000FF"/>
                </a:solidFill>
              </a:rPr>
              <a:t>看灼烧焰色：</a:t>
            </a:r>
            <a:r>
              <a:rPr lang="en-US" altLang="zh-CN" sz="1600" b="1">
                <a:solidFill>
                  <a:srgbClr val="FF0000"/>
                </a:solidFill>
                <a:sym typeface="+mn-ea"/>
              </a:rPr>
              <a:t>Na</a:t>
            </a:r>
            <a:endParaRPr lang="en-US" altLang="zh-CN" sz="1600" b="1">
              <a:solidFill>
                <a:srgbClr val="FF0000"/>
              </a:solidFill>
              <a:sym typeface="+mn-ea"/>
            </a:endParaRPr>
          </a:p>
          <a:p>
            <a:pPr fontAlgn="base">
              <a:spcBef>
                <a:spcPct val="0"/>
              </a:spcBef>
              <a:spcAft>
                <a:spcPct val="0"/>
              </a:spcAft>
            </a:pPr>
            <a:r>
              <a:rPr lang="en-US" altLang="zh-CN" sz="1600" b="1">
                <a:solidFill>
                  <a:srgbClr val="0000FF"/>
                </a:solidFill>
                <a:sym typeface="+mn-ea"/>
              </a:rPr>
              <a:t>3</a:t>
            </a:r>
            <a:r>
              <a:rPr lang="zh-CN" altLang="en-US" sz="1600" b="1">
                <a:solidFill>
                  <a:srgbClr val="0000FF"/>
                </a:solidFill>
                <a:sym typeface="+mn-ea"/>
              </a:rPr>
              <a:t>看物理性质：</a:t>
            </a:r>
            <a:r>
              <a:rPr lang="en-US" altLang="zh-CN" sz="1600" b="1">
                <a:solidFill>
                  <a:srgbClr val="FF0000"/>
                </a:solidFill>
                <a:sym typeface="+mn-ea"/>
              </a:rPr>
              <a:t>Na</a:t>
            </a:r>
            <a:endParaRPr lang="en-US" altLang="zh-CN" sz="1600" b="1">
              <a:solidFill>
                <a:srgbClr val="FF0000"/>
              </a:solidFill>
              <a:sym typeface="+mn-ea"/>
            </a:endParaRPr>
          </a:p>
          <a:p>
            <a:pPr fontAlgn="base">
              <a:spcBef>
                <a:spcPct val="0"/>
              </a:spcBef>
              <a:spcAft>
                <a:spcPct val="0"/>
              </a:spcAft>
            </a:pPr>
            <a:r>
              <a:rPr lang="en-US" altLang="zh-CN" sz="1600" b="1">
                <a:solidFill>
                  <a:srgbClr val="0000FF"/>
                </a:solidFill>
                <a:sym typeface="+mn-ea"/>
              </a:rPr>
              <a:t>4</a:t>
            </a:r>
            <a:r>
              <a:rPr lang="zh-CN" altLang="en-US" sz="1600" b="1">
                <a:solidFill>
                  <a:srgbClr val="0000FF"/>
                </a:solidFill>
                <a:sym typeface="+mn-ea"/>
              </a:rPr>
              <a:t>看化学性质：</a:t>
            </a:r>
            <a:r>
              <a:rPr lang="en-US" altLang="zh-CN" sz="1600" b="1">
                <a:solidFill>
                  <a:srgbClr val="FF0000"/>
                </a:solidFill>
                <a:sym typeface="+mn-ea"/>
              </a:rPr>
              <a:t>Na</a:t>
            </a:r>
            <a:endParaRPr lang="en-US" altLang="zh-CN" sz="1600" b="1">
              <a:solidFill>
                <a:srgbClr val="FF0000"/>
              </a:solidFill>
              <a:sym typeface="+mn-ea"/>
            </a:endParaRPr>
          </a:p>
        </p:txBody>
      </p:sp>
    </p:spTree>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
            <a:lum/>
          </a:blip>
          <a:stretch>
            <a:fillRect/>
          </a:stretch>
        </a:blipFill>
        <a:effectLst/>
      </p:bgPr>
    </p:bg>
    <p:spTree>
      <p:nvGrpSpPr>
        <p:cNvPr id="1" name=""/>
        <p:cNvGrpSpPr/>
        <p:nvPr/>
      </p:nvGrpSpPr>
      <p:grpSpPr>
        <a:xfrm>
          <a:off x="0" y="0"/>
          <a:ext cx="0" cy="0"/>
          <a:chOff x="0" y="0"/>
          <a:chExt cx="0" cy="0"/>
        </a:xfrm>
      </p:grpSpPr>
      <p:sp>
        <p:nvSpPr>
          <p:cNvPr id="6" name="圆角矩形 5"/>
          <p:cNvSpPr/>
          <p:nvPr/>
        </p:nvSpPr>
        <p:spPr>
          <a:xfrm>
            <a:off x="635847" y="981078"/>
            <a:ext cx="3784600" cy="5657215"/>
          </a:xfrm>
          <a:prstGeom prst="roundRect">
            <a:avLst/>
          </a:prstGeom>
          <a:solidFill>
            <a:schemeClr val="accent5">
              <a:lumMod val="40000"/>
              <a:lumOff val="6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altLang="zh-CN" b="1" smtClean="0">
                <a:solidFill>
                  <a:srgbClr val="FF0000"/>
                </a:solidFill>
                <a:sym typeface="+mn-ea"/>
              </a:rPr>
              <a:t>1</a:t>
            </a:r>
            <a:r>
              <a:rPr lang="en-US" altLang="zh-CN" b="1">
                <a:solidFill>
                  <a:srgbClr val="FF0000"/>
                </a:solidFill>
                <a:sym typeface="+mn-ea"/>
              </a:rPr>
              <a:t>.</a:t>
            </a:r>
            <a:r>
              <a:rPr lang="zh-CN" altLang="en-US" b="1">
                <a:solidFill>
                  <a:srgbClr val="FF0000"/>
                </a:solidFill>
                <a:sym typeface="+mn-ea"/>
              </a:rPr>
              <a:t>十大核心概念</a:t>
            </a:r>
            <a:endParaRPr lang="zh-CN" altLang="en-US" b="1">
              <a:solidFill>
                <a:srgbClr val="FF0000"/>
              </a:solidFill>
              <a:sym typeface="+mn-ea"/>
            </a:endParaRPr>
          </a:p>
          <a:p>
            <a:pPr algn="ctr" fontAlgn="base">
              <a:spcBef>
                <a:spcPct val="0"/>
              </a:spcBef>
              <a:spcAft>
                <a:spcPct val="0"/>
              </a:spcAft>
            </a:pPr>
            <a:r>
              <a:rPr lang="en-US" altLang="zh-CN" b="1">
                <a:solidFill>
                  <a:srgbClr val="FF0000"/>
                </a:solidFill>
                <a:sym typeface="+mn-ea"/>
              </a:rPr>
              <a:t>2.</a:t>
            </a:r>
            <a:r>
              <a:rPr lang="zh-CN" altLang="en-US" b="1">
                <a:solidFill>
                  <a:srgbClr val="FF0000"/>
                </a:solidFill>
                <a:sym typeface="+mn-ea"/>
              </a:rPr>
              <a:t>四大核心常识</a:t>
            </a:r>
            <a:endParaRPr lang="zh-CN" altLang="en-US" b="1">
              <a:solidFill>
                <a:srgbClr val="FF0000"/>
              </a:solidFill>
              <a:sym typeface="+mn-ea"/>
            </a:endParaRPr>
          </a:p>
          <a:p>
            <a:pPr algn="ctr" fontAlgn="base">
              <a:spcBef>
                <a:spcPct val="0"/>
              </a:spcBef>
              <a:spcAft>
                <a:spcPct val="0"/>
              </a:spcAft>
            </a:pPr>
            <a:r>
              <a:rPr lang="zh-CN" altLang="en-US" b="1">
                <a:solidFill>
                  <a:srgbClr val="2C2986"/>
                </a:solidFill>
                <a:sym typeface="+mn-ea"/>
              </a:rPr>
              <a:t>高分子材料</a:t>
            </a:r>
            <a:endParaRPr lang="zh-CN" altLang="en-US" b="1">
              <a:solidFill>
                <a:srgbClr val="2C2986"/>
              </a:solidFill>
              <a:sym typeface="+mn-ea"/>
            </a:endParaRPr>
          </a:p>
          <a:p>
            <a:pPr algn="ctr" fontAlgn="base">
              <a:spcBef>
                <a:spcPct val="0"/>
              </a:spcBef>
              <a:spcAft>
                <a:spcPct val="0"/>
              </a:spcAft>
            </a:pPr>
            <a:r>
              <a:rPr lang="zh-CN" altLang="en-US" b="1">
                <a:solidFill>
                  <a:srgbClr val="2C2986"/>
                </a:solidFill>
                <a:sym typeface="+mn-ea"/>
              </a:rPr>
              <a:t>非金属材料</a:t>
            </a:r>
            <a:endParaRPr lang="zh-CN" altLang="en-US" b="1">
              <a:solidFill>
                <a:srgbClr val="2C2986"/>
              </a:solidFill>
              <a:sym typeface="+mn-ea"/>
            </a:endParaRPr>
          </a:p>
          <a:p>
            <a:pPr algn="ctr" fontAlgn="base">
              <a:spcBef>
                <a:spcPct val="0"/>
              </a:spcBef>
              <a:spcAft>
                <a:spcPct val="0"/>
              </a:spcAft>
            </a:pPr>
            <a:r>
              <a:rPr lang="zh-CN" altLang="en-US" b="1">
                <a:solidFill>
                  <a:srgbClr val="2C2986"/>
                </a:solidFill>
                <a:sym typeface="+mn-ea"/>
              </a:rPr>
              <a:t>金属材料</a:t>
            </a:r>
            <a:endParaRPr lang="zh-CN" altLang="en-US" b="1">
              <a:solidFill>
                <a:srgbClr val="2C2986"/>
              </a:solidFill>
              <a:sym typeface="+mn-ea"/>
            </a:endParaRPr>
          </a:p>
          <a:p>
            <a:pPr algn="ctr" fontAlgn="base">
              <a:spcBef>
                <a:spcPct val="0"/>
              </a:spcBef>
              <a:spcAft>
                <a:spcPct val="0"/>
              </a:spcAft>
            </a:pPr>
            <a:r>
              <a:rPr lang="zh-CN" altLang="en-US" b="1">
                <a:solidFill>
                  <a:srgbClr val="2C2986"/>
                </a:solidFill>
                <a:sym typeface="+mn-ea"/>
              </a:rPr>
              <a:t>高科技材料</a:t>
            </a:r>
            <a:endParaRPr lang="zh-CN" altLang="en-US" b="1">
              <a:solidFill>
                <a:srgbClr val="2C2986"/>
              </a:solidFill>
              <a:sym typeface="+mn-ea"/>
            </a:endParaRPr>
          </a:p>
          <a:p>
            <a:pPr algn="ctr" fontAlgn="base">
              <a:spcBef>
                <a:spcPct val="0"/>
              </a:spcBef>
              <a:spcAft>
                <a:spcPct val="0"/>
              </a:spcAft>
            </a:pPr>
            <a:r>
              <a:rPr lang="zh-CN" altLang="en-US" b="1">
                <a:solidFill>
                  <a:srgbClr val="2C2986"/>
                </a:solidFill>
                <a:sym typeface="+mn-ea"/>
              </a:rPr>
              <a:t>传统</a:t>
            </a:r>
            <a:r>
              <a:rPr lang="en-US" altLang="zh-CN" b="1">
                <a:solidFill>
                  <a:srgbClr val="2C2986"/>
                </a:solidFill>
                <a:sym typeface="+mn-ea"/>
              </a:rPr>
              <a:t>/</a:t>
            </a:r>
            <a:r>
              <a:rPr lang="zh-CN" altLang="en-US" b="1">
                <a:solidFill>
                  <a:srgbClr val="2C2986"/>
                </a:solidFill>
                <a:sym typeface="+mn-ea"/>
              </a:rPr>
              <a:t>新型材料</a:t>
            </a:r>
            <a:endParaRPr lang="zh-CN" altLang="en-US" b="1">
              <a:solidFill>
                <a:srgbClr val="2C2986"/>
              </a:solidFill>
              <a:sym typeface="+mn-ea"/>
            </a:endParaRPr>
          </a:p>
          <a:p>
            <a:pPr algn="ctr" fontAlgn="base">
              <a:spcBef>
                <a:spcPct val="0"/>
              </a:spcBef>
              <a:spcAft>
                <a:spcPct val="0"/>
              </a:spcAft>
            </a:pPr>
            <a:r>
              <a:rPr lang="zh-CN" altLang="en-US" b="1">
                <a:solidFill>
                  <a:srgbClr val="2C2986"/>
                </a:solidFill>
                <a:sym typeface="+mn-ea"/>
              </a:rPr>
              <a:t>日常生活</a:t>
            </a:r>
            <a:endParaRPr lang="zh-CN" altLang="en-US" b="1">
              <a:solidFill>
                <a:srgbClr val="2C2986"/>
              </a:solidFill>
              <a:sym typeface="+mn-ea"/>
            </a:endParaRPr>
          </a:p>
          <a:p>
            <a:pPr algn="ctr" fontAlgn="base">
              <a:spcBef>
                <a:spcPct val="0"/>
              </a:spcBef>
              <a:spcAft>
                <a:spcPct val="0"/>
              </a:spcAft>
            </a:pPr>
            <a:r>
              <a:rPr lang="zh-CN" altLang="en-US" b="1">
                <a:solidFill>
                  <a:srgbClr val="2C2986"/>
                </a:solidFill>
                <a:sym typeface="+mn-ea"/>
              </a:rPr>
              <a:t>生态环境</a:t>
            </a:r>
            <a:endParaRPr lang="zh-CN" altLang="en-US" b="1">
              <a:solidFill>
                <a:srgbClr val="2C2986"/>
              </a:solidFill>
              <a:sym typeface="+mn-ea"/>
            </a:endParaRPr>
          </a:p>
          <a:p>
            <a:pPr algn="ctr" fontAlgn="base">
              <a:spcBef>
                <a:spcPct val="0"/>
              </a:spcBef>
              <a:spcAft>
                <a:spcPct val="0"/>
              </a:spcAft>
            </a:pPr>
            <a:r>
              <a:rPr lang="zh-CN" altLang="en-US" b="1">
                <a:solidFill>
                  <a:srgbClr val="2C2986"/>
                </a:solidFill>
                <a:sym typeface="+mn-ea"/>
              </a:rPr>
              <a:t>安全防护</a:t>
            </a:r>
            <a:endParaRPr lang="zh-CN" altLang="en-US" b="1">
              <a:solidFill>
                <a:srgbClr val="2C2986"/>
              </a:solidFill>
              <a:sym typeface="+mn-ea"/>
            </a:endParaRPr>
          </a:p>
          <a:p>
            <a:pPr algn="ctr" fontAlgn="base">
              <a:spcBef>
                <a:spcPct val="0"/>
              </a:spcBef>
              <a:spcAft>
                <a:spcPct val="0"/>
              </a:spcAft>
            </a:pPr>
            <a:r>
              <a:rPr lang="zh-CN" altLang="en-US" b="1">
                <a:solidFill>
                  <a:srgbClr val="2C2986"/>
                </a:solidFill>
                <a:sym typeface="+mn-ea"/>
              </a:rPr>
              <a:t>污染治理</a:t>
            </a:r>
            <a:endParaRPr lang="zh-CN" altLang="en-US" b="1">
              <a:solidFill>
                <a:srgbClr val="2C2986"/>
              </a:solidFill>
              <a:sym typeface="+mn-ea"/>
            </a:endParaRPr>
          </a:p>
          <a:p>
            <a:pPr algn="ctr" fontAlgn="base">
              <a:spcBef>
                <a:spcPct val="0"/>
              </a:spcBef>
              <a:spcAft>
                <a:spcPct val="0"/>
              </a:spcAft>
            </a:pPr>
            <a:r>
              <a:rPr lang="en-US" altLang="zh-CN" b="1">
                <a:solidFill>
                  <a:srgbClr val="FF0000"/>
                </a:solidFill>
                <a:sym typeface="+mn-ea"/>
              </a:rPr>
              <a:t>3.</a:t>
            </a:r>
            <a:r>
              <a:rPr lang="zh-CN" altLang="en-US" b="1">
                <a:solidFill>
                  <a:srgbClr val="FF0000"/>
                </a:solidFill>
                <a:sym typeface="+mn-ea"/>
              </a:rPr>
              <a:t>十类物质用途</a:t>
            </a:r>
            <a:endParaRPr lang="zh-CN" altLang="en-US" b="1">
              <a:solidFill>
                <a:srgbClr val="FF0000"/>
              </a:solidFill>
              <a:sym typeface="+mn-ea"/>
            </a:endParaRPr>
          </a:p>
          <a:p>
            <a:pPr fontAlgn="base">
              <a:spcBef>
                <a:spcPct val="0"/>
              </a:spcBef>
              <a:spcAft>
                <a:spcPct val="0"/>
              </a:spcAft>
            </a:pPr>
            <a:r>
              <a:rPr lang="en-US" altLang="zh-CN" b="1">
                <a:solidFill>
                  <a:srgbClr val="0000FF"/>
                </a:solidFill>
                <a:sym typeface="+mn-ea"/>
              </a:rPr>
              <a:t>Na</a:t>
            </a:r>
            <a:r>
              <a:rPr lang="zh-CN" altLang="en-US" b="1">
                <a:solidFill>
                  <a:srgbClr val="0000FF"/>
                </a:solidFill>
                <a:sym typeface="+mn-ea"/>
              </a:rPr>
              <a:t>、</a:t>
            </a:r>
            <a:r>
              <a:rPr lang="en-US" altLang="zh-CN" b="1">
                <a:solidFill>
                  <a:srgbClr val="0000FF"/>
                </a:solidFill>
                <a:sym typeface="+mn-ea"/>
              </a:rPr>
              <a:t>Mg</a:t>
            </a:r>
            <a:r>
              <a:rPr lang="zh-CN" altLang="en-US" b="1">
                <a:solidFill>
                  <a:srgbClr val="0000FF"/>
                </a:solidFill>
                <a:sym typeface="+mn-ea"/>
              </a:rPr>
              <a:t>、</a:t>
            </a:r>
            <a:r>
              <a:rPr lang="en-US" altLang="zh-CN" b="1">
                <a:solidFill>
                  <a:srgbClr val="0000FF"/>
                </a:solidFill>
                <a:sym typeface="+mn-ea"/>
              </a:rPr>
              <a:t>Al</a:t>
            </a:r>
            <a:r>
              <a:rPr lang="zh-CN" altLang="en-US" b="1">
                <a:solidFill>
                  <a:srgbClr val="0000FF"/>
                </a:solidFill>
                <a:sym typeface="+mn-ea"/>
              </a:rPr>
              <a:t>、</a:t>
            </a:r>
            <a:r>
              <a:rPr lang="en-US" altLang="zh-CN" b="1">
                <a:solidFill>
                  <a:srgbClr val="0000FF"/>
                </a:solidFill>
                <a:sym typeface="+mn-ea"/>
              </a:rPr>
              <a:t>Fe</a:t>
            </a:r>
            <a:r>
              <a:rPr lang="zh-CN" altLang="en-US" b="1">
                <a:solidFill>
                  <a:srgbClr val="0000FF"/>
                </a:solidFill>
                <a:sym typeface="+mn-ea"/>
              </a:rPr>
              <a:t>、</a:t>
            </a:r>
            <a:r>
              <a:rPr lang="en-US" altLang="zh-CN" b="1">
                <a:solidFill>
                  <a:srgbClr val="002060"/>
                </a:solidFill>
                <a:sym typeface="+mn-ea"/>
              </a:rPr>
              <a:t>Cu</a:t>
            </a:r>
            <a:endParaRPr lang="en-US" altLang="zh-CN" b="1">
              <a:solidFill>
                <a:srgbClr val="002060"/>
              </a:solidFill>
              <a:sym typeface="+mn-ea"/>
            </a:endParaRPr>
          </a:p>
          <a:p>
            <a:pPr algn="ctr" fontAlgn="base">
              <a:spcBef>
                <a:spcPct val="0"/>
              </a:spcBef>
              <a:spcAft>
                <a:spcPct val="0"/>
              </a:spcAft>
            </a:pPr>
            <a:r>
              <a:rPr lang="en-US" altLang="zh-CN" b="1">
                <a:solidFill>
                  <a:srgbClr val="0000FF"/>
                </a:solidFill>
                <a:sym typeface="+mn-ea"/>
              </a:rPr>
              <a:t>C</a:t>
            </a:r>
            <a:r>
              <a:rPr lang="zh-CN" altLang="en-US" b="1">
                <a:solidFill>
                  <a:srgbClr val="0000FF"/>
                </a:solidFill>
                <a:sym typeface="+mn-ea"/>
              </a:rPr>
              <a:t>、</a:t>
            </a:r>
            <a:r>
              <a:rPr lang="en-US" altLang="zh-CN" b="1">
                <a:solidFill>
                  <a:srgbClr val="0000FF"/>
                </a:solidFill>
                <a:sym typeface="+mn-ea"/>
              </a:rPr>
              <a:t>N</a:t>
            </a:r>
            <a:r>
              <a:rPr lang="zh-CN" altLang="en-US" b="1">
                <a:solidFill>
                  <a:srgbClr val="0000FF"/>
                </a:solidFill>
                <a:sym typeface="+mn-ea"/>
              </a:rPr>
              <a:t>、</a:t>
            </a:r>
            <a:r>
              <a:rPr lang="en-US" altLang="zh-CN" b="1">
                <a:solidFill>
                  <a:srgbClr val="0000FF"/>
                </a:solidFill>
                <a:sym typeface="+mn-ea"/>
              </a:rPr>
              <a:t>S</a:t>
            </a:r>
            <a:r>
              <a:rPr lang="zh-CN" altLang="en-US" b="1">
                <a:solidFill>
                  <a:srgbClr val="0000FF"/>
                </a:solidFill>
                <a:sym typeface="+mn-ea"/>
              </a:rPr>
              <a:t>、</a:t>
            </a:r>
            <a:r>
              <a:rPr lang="en-US" altLang="zh-CN" b="1" err="1">
                <a:solidFill>
                  <a:srgbClr val="0000FF"/>
                </a:solidFill>
                <a:sym typeface="+mn-ea"/>
              </a:rPr>
              <a:t>Cl</a:t>
            </a:r>
            <a:r>
              <a:rPr lang="zh-CN" altLang="en-US" b="1">
                <a:solidFill>
                  <a:srgbClr val="0000FF"/>
                </a:solidFill>
                <a:sym typeface="+mn-ea"/>
              </a:rPr>
              <a:t>、</a:t>
            </a:r>
            <a:r>
              <a:rPr lang="en-US" altLang="zh-CN" b="1">
                <a:solidFill>
                  <a:srgbClr val="002060"/>
                </a:solidFill>
                <a:sym typeface="+mn-ea"/>
              </a:rPr>
              <a:t>Br</a:t>
            </a:r>
            <a:r>
              <a:rPr lang="zh-CN" altLang="en-US" b="1">
                <a:solidFill>
                  <a:srgbClr val="002060"/>
                </a:solidFill>
                <a:sym typeface="+mn-ea"/>
              </a:rPr>
              <a:t>、</a:t>
            </a:r>
            <a:r>
              <a:rPr lang="en-US" altLang="zh-CN" b="1" smtClean="0">
                <a:solidFill>
                  <a:srgbClr val="002060"/>
                </a:solidFill>
                <a:latin typeface="华文中宋" panose="02010600040101010101" pitchFamily="2" charset="-122"/>
                <a:ea typeface="华文中宋" panose="02010600040101010101" pitchFamily="2" charset="-122"/>
                <a:sym typeface="+mn-ea"/>
              </a:rPr>
              <a:t>I</a:t>
            </a:r>
            <a:r>
              <a:rPr lang="zh-CN" altLang="en-US" b="1" smtClean="0">
                <a:solidFill>
                  <a:srgbClr val="002060"/>
                </a:solidFill>
                <a:latin typeface="华文中宋" panose="02010600040101010101" pitchFamily="2" charset="-122"/>
                <a:ea typeface="华文中宋" panose="02010600040101010101" pitchFamily="2" charset="-122"/>
                <a:sym typeface="+mn-ea"/>
              </a:rPr>
              <a:t>、</a:t>
            </a:r>
            <a:endParaRPr lang="en-US" altLang="zh-CN" b="1" smtClean="0">
              <a:solidFill>
                <a:srgbClr val="002060"/>
              </a:solidFill>
              <a:latin typeface="华文中宋" panose="02010600040101010101" pitchFamily="2" charset="-122"/>
              <a:ea typeface="华文中宋" panose="02010600040101010101" pitchFamily="2" charset="-122"/>
              <a:sym typeface="+mn-ea"/>
            </a:endParaRPr>
          </a:p>
          <a:p>
            <a:pPr algn="ctr" fontAlgn="base">
              <a:spcBef>
                <a:spcPct val="0"/>
              </a:spcBef>
              <a:spcAft>
                <a:spcPct val="0"/>
              </a:spcAft>
            </a:pPr>
            <a:r>
              <a:rPr lang="zh-CN" altLang="en-US" b="1" smtClean="0">
                <a:solidFill>
                  <a:srgbClr val="002060"/>
                </a:solidFill>
                <a:latin typeface="华文中宋" panose="02010600040101010101" pitchFamily="2" charset="-122"/>
                <a:ea typeface="华文中宋" panose="02010600040101010101" pitchFamily="2" charset="-122"/>
                <a:sym typeface="+mn-ea"/>
              </a:rPr>
              <a:t>微量元素</a:t>
            </a:r>
            <a:endParaRPr lang="en-US" altLang="zh-CN" b="1" smtClean="0">
              <a:solidFill>
                <a:srgbClr val="002060"/>
              </a:solidFill>
              <a:latin typeface="华文中宋" panose="02010600040101010101" pitchFamily="2" charset="-122"/>
              <a:ea typeface="华文中宋" panose="02010600040101010101" pitchFamily="2" charset="-122"/>
              <a:sym typeface="+mn-ea"/>
            </a:endParaRPr>
          </a:p>
          <a:p>
            <a:pPr fontAlgn="base">
              <a:spcBef>
                <a:spcPct val="0"/>
              </a:spcBef>
              <a:spcAft>
                <a:spcPct val="0"/>
              </a:spcAft>
            </a:pPr>
            <a:r>
              <a:rPr lang="en-US" altLang="zh-CN" b="1" smtClean="0">
                <a:solidFill>
                  <a:srgbClr val="FF0000"/>
                </a:solidFill>
                <a:latin typeface="华文中宋" panose="02010600040101010101" pitchFamily="2" charset="-122"/>
                <a:ea typeface="华文中宋" panose="02010600040101010101" pitchFamily="2" charset="-122"/>
                <a:sym typeface="+mn-ea"/>
              </a:rPr>
              <a:t>   4.</a:t>
            </a:r>
            <a:r>
              <a:rPr lang="zh-CN" altLang="en-US" b="1" smtClean="0">
                <a:solidFill>
                  <a:srgbClr val="FF0000"/>
                </a:solidFill>
                <a:latin typeface="华文中宋" panose="02010600040101010101" pitchFamily="2" charset="-122"/>
                <a:ea typeface="华文中宋" panose="02010600040101010101" pitchFamily="2" charset="-122"/>
                <a:sym typeface="+mn-ea"/>
              </a:rPr>
              <a:t>胶体的用途</a:t>
            </a:r>
            <a:endParaRPr lang="zh-CN" altLang="en-US" b="1" smtClean="0">
              <a:solidFill>
                <a:srgbClr val="FF0000"/>
              </a:solidFill>
              <a:latin typeface="华文中宋" panose="02010600040101010101" pitchFamily="2" charset="-122"/>
              <a:ea typeface="华文中宋" panose="02010600040101010101" pitchFamily="2" charset="-122"/>
              <a:sym typeface="+mn-ea"/>
            </a:endParaRPr>
          </a:p>
          <a:p>
            <a:pPr fontAlgn="base">
              <a:spcBef>
                <a:spcPct val="0"/>
              </a:spcBef>
              <a:spcAft>
                <a:spcPct val="0"/>
              </a:spcAft>
            </a:pPr>
            <a:r>
              <a:rPr lang="zh-CN" altLang="en-US" sz="2800" b="1" baseline="-25000">
                <a:solidFill>
                  <a:srgbClr val="FF0000"/>
                </a:solidFill>
                <a:latin typeface="华文中宋" panose="02010600040101010101" pitchFamily="2" charset="-122"/>
                <a:ea typeface="华文中宋" panose="02010600040101010101" pitchFamily="2" charset="-122"/>
                <a:sym typeface="+mn-ea"/>
              </a:rPr>
              <a:t>   </a:t>
            </a:r>
            <a:r>
              <a:rPr lang="en-US" altLang="zh-CN" sz="2800" b="1" baseline="-25000">
                <a:solidFill>
                  <a:srgbClr val="FF0000"/>
                </a:solidFill>
                <a:latin typeface="华文中宋" panose="02010600040101010101" pitchFamily="2" charset="-122"/>
                <a:ea typeface="华文中宋" panose="02010600040101010101" pitchFamily="2" charset="-122"/>
                <a:sym typeface="+mn-ea"/>
              </a:rPr>
              <a:t>5.</a:t>
            </a:r>
            <a:r>
              <a:rPr lang="zh-CN" altLang="en-US" sz="2800" b="1" baseline="-25000">
                <a:solidFill>
                  <a:srgbClr val="FF0000"/>
                </a:solidFill>
                <a:latin typeface="华文中宋" panose="02010600040101010101" pitchFamily="2" charset="-122"/>
                <a:ea typeface="华文中宋" panose="02010600040101010101" pitchFamily="2" charset="-122"/>
                <a:sym typeface="+mn-ea"/>
              </a:rPr>
              <a:t>化学与文化</a:t>
            </a:r>
            <a:endParaRPr lang="zh-CN" altLang="en-US" sz="2800" b="1" baseline="-25000">
              <a:solidFill>
                <a:srgbClr val="FF0000"/>
              </a:solidFill>
              <a:latin typeface="华文中宋" panose="02010600040101010101" pitchFamily="2" charset="-122"/>
              <a:ea typeface="华文中宋" panose="02010600040101010101" pitchFamily="2" charset="-122"/>
              <a:sym typeface="+mn-ea"/>
            </a:endParaRPr>
          </a:p>
          <a:p>
            <a:pPr fontAlgn="base">
              <a:spcBef>
                <a:spcPct val="0"/>
              </a:spcBef>
              <a:spcAft>
                <a:spcPct val="0"/>
              </a:spcAft>
            </a:pPr>
            <a:r>
              <a:rPr lang="zh-CN" altLang="en-US" sz="1400" b="1">
                <a:solidFill>
                  <a:srgbClr val="000000"/>
                </a:solidFill>
                <a:sym typeface="+mn-ea"/>
              </a:rPr>
              <a:t>《本草衍义》《本草纲目拾遗》强水、五金、砒霜、酒醋茶</a:t>
            </a:r>
            <a:endParaRPr lang="zh-CN" altLang="en-US" sz="1400" b="1">
              <a:solidFill>
                <a:srgbClr val="000000"/>
              </a:solidFill>
              <a:sym typeface="+mn-ea"/>
            </a:endParaRPr>
          </a:p>
          <a:p>
            <a:pPr fontAlgn="base">
              <a:spcBef>
                <a:spcPct val="0"/>
              </a:spcBef>
              <a:spcAft>
                <a:spcPct val="0"/>
              </a:spcAft>
            </a:pPr>
            <a:r>
              <a:rPr lang="zh-CN" altLang="en-US" sz="1400" b="1">
                <a:solidFill>
                  <a:srgbClr val="000000"/>
                </a:solidFill>
                <a:sym typeface="+mn-ea"/>
              </a:rPr>
              <a:t>蒸馏、升华、干馏、萃取；</a:t>
            </a:r>
            <a:endParaRPr lang="zh-CN" altLang="en-US" sz="1400" b="1" baseline="-25000">
              <a:solidFill>
                <a:srgbClr val="000000"/>
              </a:solidFill>
              <a:latin typeface="华文中宋" panose="02010600040101010101" pitchFamily="2" charset="-122"/>
              <a:ea typeface="华文中宋" panose="02010600040101010101" pitchFamily="2" charset="-122"/>
              <a:sym typeface="+mn-ea"/>
            </a:endParaRPr>
          </a:p>
        </p:txBody>
      </p:sp>
      <p:sp>
        <p:nvSpPr>
          <p:cNvPr id="17410" name="Line 17"/>
          <p:cNvSpPr/>
          <p:nvPr/>
        </p:nvSpPr>
        <p:spPr>
          <a:xfrm flipH="1">
            <a:off x="285712" y="285728"/>
            <a:ext cx="9313" cy="558800"/>
          </a:xfrm>
          <a:prstGeom prst="line">
            <a:avLst/>
          </a:prstGeom>
          <a:ln w="28575" cap="flat" cmpd="sng">
            <a:solidFill>
              <a:srgbClr val="800080"/>
            </a:solidFill>
            <a:prstDash val="solid"/>
            <a:round/>
            <a:headEnd type="none" w="med" len="med"/>
            <a:tailEnd type="none" w="med" len="med"/>
          </a:ln>
        </p:spPr>
        <p:txBody>
          <a:bodyPr/>
          <a:lstStyle/>
          <a:p>
            <a:pPr fontAlgn="base">
              <a:spcBef>
                <a:spcPct val="0"/>
              </a:spcBef>
              <a:spcAft>
                <a:spcPct val="0"/>
              </a:spcAft>
            </a:pPr>
            <a:endParaRPr b="1">
              <a:solidFill>
                <a:srgbClr val="000000"/>
              </a:solidFill>
            </a:endParaRPr>
          </a:p>
        </p:txBody>
      </p:sp>
      <p:cxnSp>
        <p:nvCxnSpPr>
          <p:cNvPr id="35" name="直接连接符 34"/>
          <p:cNvCxnSpPr/>
          <p:nvPr/>
        </p:nvCxnSpPr>
        <p:spPr>
          <a:xfrm>
            <a:off x="252309" y="785794"/>
            <a:ext cx="11425767" cy="0"/>
          </a:xfrm>
          <a:prstGeom prst="line">
            <a:avLst/>
          </a:prstGeom>
          <a:ln w="57150">
            <a:solidFill>
              <a:srgbClr val="FF0000"/>
            </a:solidFill>
          </a:ln>
          <a:scene3d>
            <a:camera prst="obliqueTopRight"/>
            <a:lightRig rig="threePt" dir="t"/>
          </a:scene3d>
        </p:spPr>
        <p:style>
          <a:lnRef idx="1">
            <a:schemeClr val="accent1"/>
          </a:lnRef>
          <a:fillRef idx="0">
            <a:schemeClr val="accent1"/>
          </a:fillRef>
          <a:effectRef idx="0">
            <a:schemeClr val="accent1"/>
          </a:effectRef>
          <a:fontRef idx="minor">
            <a:schemeClr val="tx1"/>
          </a:fontRef>
        </p:style>
      </p:cxnSp>
      <p:sp>
        <p:nvSpPr>
          <p:cNvPr id="98" name="Rectangle 24"/>
          <p:cNvSpPr/>
          <p:nvPr/>
        </p:nvSpPr>
        <p:spPr>
          <a:xfrm>
            <a:off x="443655" y="247651"/>
            <a:ext cx="10673927" cy="537845"/>
          </a:xfrm>
          <a:prstGeom prst="rect">
            <a:avLst/>
          </a:prstGeom>
          <a:noFill/>
          <a:ln w="9525">
            <a:noFill/>
          </a:ln>
        </p:spPr>
        <p:txBody>
          <a:bodyPr wrap="none" lIns="69398" tIns="36165" rIns="69398" bIns="36165" anchor="ctr"/>
          <a:lstStyle/>
          <a:p>
            <a:pPr fontAlgn="base">
              <a:spcBef>
                <a:spcPct val="0"/>
              </a:spcBef>
              <a:spcAft>
                <a:spcPct val="0"/>
              </a:spcAft>
            </a:pPr>
            <a:r>
              <a:rPr lang="en-US" altLang="zh-CN" sz="2150" b="1">
                <a:solidFill>
                  <a:srgbClr val="000000"/>
                </a:solidFill>
                <a:latin typeface="黑体" panose="02010600030101010101" pitchFamily="49" charset="-122"/>
                <a:ea typeface="黑体" panose="02010600030101010101" pitchFamily="49" charset="-122"/>
                <a:cs typeface="宋体" panose="02010600030101010101" pitchFamily="2" charset="-122"/>
                <a:sym typeface="+mn-ea"/>
              </a:rPr>
              <a:t>1.</a:t>
            </a:r>
            <a:r>
              <a:rPr lang="zh-CN" altLang="en-US" sz="2150" b="1">
                <a:solidFill>
                  <a:srgbClr val="000000"/>
                </a:solidFill>
                <a:latin typeface="黑体" panose="02010600030101010101" pitchFamily="49" charset="-122"/>
                <a:ea typeface="黑体" panose="02010600030101010101" pitchFamily="49" charset="-122"/>
                <a:cs typeface="黑体" panose="02010600030101010101" pitchFamily="49" charset="-122"/>
                <a:sym typeface="+mn-ea"/>
              </a:rPr>
              <a:t>《</a:t>
            </a:r>
            <a:r>
              <a:rPr lang="en-US" altLang="zh-CN" sz="2150" b="1" smtClean="0">
                <a:solidFill>
                  <a:srgbClr val="000000"/>
                </a:solidFill>
                <a:latin typeface="黑体" panose="02010600030101010101" pitchFamily="49" charset="-122"/>
                <a:ea typeface="黑体" panose="02010600030101010101" pitchFamily="49" charset="-122"/>
                <a:cs typeface="黑体" panose="02010600030101010101" pitchFamily="49" charset="-122"/>
                <a:sym typeface="+mn-ea"/>
              </a:rPr>
              <a:t>STES</a:t>
            </a:r>
            <a:r>
              <a:rPr lang="zh-CN" altLang="en-US" sz="2150" b="1">
                <a:solidFill>
                  <a:srgbClr val="000000"/>
                </a:solidFill>
                <a:latin typeface="黑体" panose="02010600030101010101" pitchFamily="49" charset="-122"/>
                <a:ea typeface="黑体" panose="02010600030101010101" pitchFamily="49" charset="-122"/>
                <a:cs typeface="黑体" panose="02010600030101010101" pitchFamily="49" charset="-122"/>
                <a:sym typeface="+mn-ea"/>
              </a:rPr>
              <a:t>专题》</a:t>
            </a:r>
            <a:r>
              <a:rPr lang="en-US" altLang="zh-CN" sz="2150" b="1" smtClean="0">
                <a:solidFill>
                  <a:srgbClr val="FF0000"/>
                </a:solidFill>
                <a:latin typeface="华文中宋" panose="02010600040101010101" pitchFamily="2" charset="-122"/>
                <a:ea typeface="华文中宋" panose="02010600040101010101" pitchFamily="2" charset="-122"/>
                <a:cs typeface="宋体" panose="02010600030101010101" pitchFamily="2" charset="-122"/>
                <a:sym typeface="+mn-ea"/>
              </a:rPr>
              <a:t>—</a:t>
            </a:r>
            <a:r>
              <a:rPr lang="zh-CN" altLang="zh-CN" sz="2150" b="1" smtClean="0">
                <a:solidFill>
                  <a:srgbClr val="FF0000"/>
                </a:solidFill>
                <a:latin typeface="华文中宋" panose="02010600040101010101" pitchFamily="2" charset="-122"/>
                <a:ea typeface="华文中宋" panose="02010600040101010101" pitchFamily="2" charset="-122"/>
                <a:cs typeface="宋体" panose="02010600030101010101" pitchFamily="2" charset="-122"/>
                <a:sym typeface="+mn-ea"/>
              </a:rPr>
              <a:t>物理性质 </a:t>
            </a:r>
            <a:r>
              <a:rPr lang="en-US" altLang="zh-CN" sz="2150" b="1" smtClean="0">
                <a:solidFill>
                  <a:srgbClr val="FF0000"/>
                </a:solidFill>
                <a:latin typeface="华文中宋" panose="02010600040101010101" pitchFamily="2" charset="-122"/>
                <a:ea typeface="华文中宋" panose="02010600040101010101" pitchFamily="2" charset="-122"/>
                <a:cs typeface="宋体" panose="02010600030101010101" pitchFamily="2" charset="-122"/>
                <a:sym typeface="+mn-ea"/>
              </a:rPr>
              <a:t>+</a:t>
            </a:r>
            <a:r>
              <a:rPr lang="en-US" altLang="zh-CN" sz="2150" b="1" smtClean="0">
                <a:solidFill>
                  <a:srgbClr val="0000FF"/>
                </a:solidFill>
                <a:latin typeface="华文中宋" panose="02010600040101010101" pitchFamily="2" charset="-122"/>
                <a:ea typeface="华文中宋" panose="02010600040101010101" pitchFamily="2" charset="-122"/>
                <a:cs typeface="宋体" panose="02010600030101010101" pitchFamily="2" charset="-122"/>
                <a:sym typeface="+mn-ea"/>
              </a:rPr>
              <a:t> </a:t>
            </a:r>
            <a:r>
              <a:rPr lang="zh-CN" altLang="en-US" sz="2150" b="1" smtClean="0">
                <a:solidFill>
                  <a:srgbClr val="0000FF"/>
                </a:solidFill>
                <a:latin typeface="华文中宋" panose="02010600040101010101" pitchFamily="2" charset="-122"/>
                <a:ea typeface="华文中宋" panose="02010600040101010101" pitchFamily="2" charset="-122"/>
                <a:cs typeface="宋体" panose="02010600030101010101" pitchFamily="2" charset="-122"/>
                <a:sym typeface="+mn-ea"/>
              </a:rPr>
              <a:t>用途</a:t>
            </a:r>
            <a:r>
              <a:rPr lang="zh-CN" altLang="en-US" sz="2150" b="1" smtClean="0">
                <a:solidFill>
                  <a:srgbClr val="FF0000"/>
                </a:solidFill>
                <a:latin typeface="华文中宋" panose="02010600040101010101" pitchFamily="2" charset="-122"/>
                <a:ea typeface="华文中宋" panose="02010600040101010101" pitchFamily="2" charset="-122"/>
                <a:cs typeface="宋体" panose="02010600030101010101" pitchFamily="2" charset="-122"/>
                <a:sym typeface="+mn-ea"/>
              </a:rPr>
              <a:t> </a:t>
            </a:r>
            <a:r>
              <a:rPr lang="en-US" altLang="zh-CN" sz="2150" b="1" smtClean="0">
                <a:solidFill>
                  <a:srgbClr val="FF0000"/>
                </a:solidFill>
                <a:latin typeface="华文中宋" panose="02010600040101010101" pitchFamily="2" charset="-122"/>
                <a:ea typeface="华文中宋" panose="02010600040101010101" pitchFamily="2" charset="-122"/>
                <a:cs typeface="宋体" panose="02010600030101010101" pitchFamily="2" charset="-122"/>
                <a:sym typeface="+mn-ea"/>
              </a:rPr>
              <a:t>+ </a:t>
            </a:r>
            <a:r>
              <a:rPr lang="zh-CN" altLang="en-US" sz="2150" b="1" smtClean="0">
                <a:gradFill>
                  <a:gsLst>
                    <a:gs pos="0">
                      <a:srgbClr val="14CD68"/>
                    </a:gs>
                    <a:gs pos="100000">
                      <a:srgbClr val="0B6E38"/>
                    </a:gs>
                  </a:gsLst>
                  <a:lin scaled="0"/>
                </a:gradFill>
                <a:latin typeface="黑体" panose="02010600030101010101" pitchFamily="49" charset="-122"/>
                <a:ea typeface="黑体" panose="02010600030101010101" pitchFamily="49" charset="-122"/>
                <a:cs typeface="宋体" panose="02010600030101010101" pitchFamily="2" charset="-122"/>
                <a:sym typeface="+mn-ea"/>
              </a:rPr>
              <a:t>绿色化学</a:t>
            </a:r>
            <a:endParaRPr lang="zh-CN" altLang="en-US" sz="2150" b="1" smtClean="0">
              <a:gradFill>
                <a:gsLst>
                  <a:gs pos="0">
                    <a:srgbClr val="14CD68"/>
                  </a:gs>
                  <a:gs pos="100000">
                    <a:srgbClr val="0B6E38"/>
                  </a:gs>
                </a:gsLst>
                <a:lin scaled="0"/>
              </a:gradFill>
              <a:latin typeface="黑体" panose="02010600030101010101" pitchFamily="49" charset="-122"/>
              <a:ea typeface="黑体" panose="02010600030101010101" pitchFamily="49" charset="-122"/>
              <a:cs typeface="宋体" panose="02010600030101010101" pitchFamily="2" charset="-122"/>
              <a:sym typeface="+mn-ea"/>
            </a:endParaRPr>
          </a:p>
        </p:txBody>
      </p:sp>
      <p:sp>
        <p:nvSpPr>
          <p:cNvPr id="10" name="矩形 9"/>
          <p:cNvSpPr/>
          <p:nvPr/>
        </p:nvSpPr>
        <p:spPr>
          <a:xfrm>
            <a:off x="4467860" y="822328"/>
            <a:ext cx="7210213" cy="5815965"/>
          </a:xfrm>
          <a:prstGeom prst="rect">
            <a:avLst/>
          </a:prstGeom>
          <a:ln>
            <a:solidFill>
              <a:srgbClr val="FF0000"/>
            </a:solidFill>
          </a:ln>
        </p:spPr>
        <p:txBody>
          <a:bodyPr wrap="square">
            <a:spAutoFit/>
          </a:bodyPr>
          <a:lstStyle/>
          <a:p>
            <a:pPr fontAlgn="base">
              <a:spcBef>
                <a:spcPct val="0"/>
              </a:spcBef>
              <a:spcAft>
                <a:spcPct val="0"/>
              </a:spcAft>
            </a:pPr>
            <a:r>
              <a:rPr lang="zh-CN" altLang="en-US" sz="1600" b="1" smtClean="0">
                <a:solidFill>
                  <a:srgbClr val="FF0000"/>
                </a:solidFill>
                <a:latin typeface="Calibri" panose="020F0502020204030204"/>
                <a:cs typeface="Times New Roman" panose="02020603050405020304" pitchFamily="18" charset="0"/>
              </a:rPr>
              <a:t>第一类：生活</a:t>
            </a:r>
            <a:endParaRPr lang="en-US" altLang="zh-CN" sz="1600" b="1" smtClean="0">
              <a:solidFill>
                <a:srgbClr val="FF0000"/>
              </a:solidFill>
              <a:latin typeface="Calibri" panose="020F0502020204030204"/>
              <a:cs typeface="Times New Roman" panose="02020603050405020304" pitchFamily="18" charset="0"/>
            </a:endParaRPr>
          </a:p>
          <a:p>
            <a:pPr fontAlgn="base">
              <a:spcBef>
                <a:spcPct val="0"/>
              </a:spcBef>
              <a:spcAft>
                <a:spcPct val="0"/>
              </a:spcAft>
            </a:pPr>
            <a:r>
              <a:rPr lang="en-US" altLang="zh-CN" sz="1400" b="1" smtClean="0">
                <a:solidFill>
                  <a:srgbClr val="0000FF"/>
                </a:solidFill>
                <a:latin typeface="宋体" panose="02010600030101010101" pitchFamily="2" charset="-122"/>
                <a:cs typeface="宋体" panose="02010600030101010101" pitchFamily="2" charset="-122"/>
                <a:sym typeface="+mn-ea"/>
              </a:rPr>
              <a:t>(1)</a:t>
            </a:r>
            <a:r>
              <a:rPr lang="zh-CN" altLang="en-US" sz="1400" b="1" smtClean="0">
                <a:solidFill>
                  <a:srgbClr val="0000FF"/>
                </a:solidFill>
                <a:latin typeface="宋体" panose="02010600030101010101" pitchFamily="2" charset="-122"/>
                <a:cs typeface="宋体" panose="02010600030101010101" pitchFamily="2" charset="-122"/>
                <a:sym typeface="+mn-ea"/>
              </a:rPr>
              <a:t>医用：</a:t>
            </a:r>
            <a:r>
              <a:rPr lang="en-US" altLang="zh-CN" sz="1400" b="1" smtClean="0">
                <a:solidFill>
                  <a:srgbClr val="000000"/>
                </a:solidFill>
                <a:latin typeface="宋体" panose="02010600030101010101" pitchFamily="2" charset="-122"/>
                <a:cs typeface="宋体" panose="02010600030101010101" pitchFamily="2" charset="-122"/>
                <a:sym typeface="+mn-ea"/>
              </a:rPr>
              <a:t>75%</a:t>
            </a:r>
            <a:r>
              <a:rPr lang="zh-CN" altLang="en-US" sz="1400" b="1" smtClean="0">
                <a:solidFill>
                  <a:srgbClr val="000000"/>
                </a:solidFill>
                <a:latin typeface="宋体" panose="02010600030101010101" pitchFamily="2" charset="-122"/>
                <a:cs typeface="宋体" panose="02010600030101010101" pitchFamily="2" charset="-122"/>
                <a:sym typeface="+mn-ea"/>
              </a:rPr>
              <a:t>酒精、</a:t>
            </a:r>
            <a:r>
              <a:rPr lang="en-US" altLang="zh-CN" sz="1400" b="1" smtClean="0">
                <a:solidFill>
                  <a:srgbClr val="000000"/>
                </a:solidFill>
                <a:latin typeface="宋体" panose="02010600030101010101" pitchFamily="2" charset="-122"/>
                <a:cs typeface="宋体" panose="02010600030101010101" pitchFamily="2" charset="-122"/>
                <a:sym typeface="+mn-ea"/>
              </a:rPr>
              <a:t>84</a:t>
            </a:r>
            <a:r>
              <a:rPr lang="zh-CN" altLang="en-US" sz="1400" b="1" smtClean="0">
                <a:solidFill>
                  <a:srgbClr val="000000"/>
                </a:solidFill>
                <a:latin typeface="宋体" panose="02010600030101010101" pitchFamily="2" charset="-122"/>
                <a:cs typeface="宋体" panose="02010600030101010101" pitchFamily="2" charset="-122"/>
                <a:sym typeface="+mn-ea"/>
              </a:rPr>
              <a:t>消毒液：杀菌消毒（新冠病毒）</a:t>
            </a:r>
            <a:endParaRPr lang="en-US" altLang="zh-CN" sz="1400" b="1" smtClean="0">
              <a:solidFill>
                <a:srgbClr val="000000"/>
              </a:solidFill>
              <a:latin typeface="宋体" panose="02010600030101010101" pitchFamily="2" charset="-122"/>
              <a:cs typeface="宋体" panose="02010600030101010101" pitchFamily="2" charset="-122"/>
              <a:sym typeface="+mn-ea"/>
            </a:endParaRPr>
          </a:p>
          <a:p>
            <a:pPr fontAlgn="base">
              <a:spcBef>
                <a:spcPct val="0"/>
              </a:spcBef>
              <a:spcAft>
                <a:spcPct val="0"/>
              </a:spcAft>
            </a:pPr>
            <a:r>
              <a:rPr lang="en-US" altLang="zh-CN" sz="1400" b="1" smtClean="0">
                <a:solidFill>
                  <a:srgbClr val="0000FF"/>
                </a:solidFill>
                <a:latin typeface="宋体" panose="02010600030101010101" pitchFamily="2" charset="-122"/>
                <a:cs typeface="宋体" panose="02010600030101010101" pitchFamily="2" charset="-122"/>
                <a:sym typeface="+mn-ea"/>
              </a:rPr>
              <a:t>(2)</a:t>
            </a:r>
            <a:r>
              <a:rPr lang="zh-CN" altLang="en-US" sz="1400" b="1" smtClean="0">
                <a:solidFill>
                  <a:srgbClr val="0000FF"/>
                </a:solidFill>
                <a:latin typeface="宋体" panose="02010600030101010101" pitchFamily="2" charset="-122"/>
                <a:cs typeface="宋体" panose="02010600030101010101" pitchFamily="2" charset="-122"/>
                <a:sym typeface="+mn-ea"/>
              </a:rPr>
              <a:t>家庭：</a:t>
            </a:r>
            <a:r>
              <a:rPr lang="zh-CN" altLang="en-US" sz="1400" b="1" smtClean="0">
                <a:solidFill>
                  <a:srgbClr val="000000"/>
                </a:solidFill>
                <a:latin typeface="宋体" panose="02010600030101010101" pitchFamily="2" charset="-122"/>
                <a:cs typeface="宋体" panose="02010600030101010101" pitchFamily="2" charset="-122"/>
                <a:sym typeface="+mn-ea"/>
              </a:rPr>
              <a:t>纯碱去油污、发酵粉NaHCO</a:t>
            </a:r>
            <a:r>
              <a:rPr lang="en-US" altLang="zh-CN" sz="1400" b="1" baseline="-25000" smtClean="0">
                <a:solidFill>
                  <a:srgbClr val="000000"/>
                </a:solidFill>
                <a:latin typeface="宋体" panose="02010600030101010101" pitchFamily="2" charset="-122"/>
                <a:cs typeface="宋体" panose="02010600030101010101" pitchFamily="2" charset="-122"/>
                <a:sym typeface="+mn-ea"/>
              </a:rPr>
              <a:t>3</a:t>
            </a:r>
            <a:r>
              <a:rPr lang="en-US" altLang="zh-CN" sz="1400" b="1" smtClean="0">
                <a:solidFill>
                  <a:srgbClr val="000000"/>
                </a:solidFill>
                <a:latin typeface="宋体" panose="02010600030101010101" pitchFamily="2" charset="-122"/>
                <a:cs typeface="宋体" panose="02010600030101010101" pitchFamily="2" charset="-122"/>
                <a:sym typeface="+mn-ea"/>
              </a:rPr>
              <a:t>、</a:t>
            </a:r>
            <a:r>
              <a:rPr lang="zh-CN" altLang="en-US" sz="1400" b="1" smtClean="0">
                <a:solidFill>
                  <a:srgbClr val="000000"/>
                </a:solidFill>
                <a:latin typeface="宋体" panose="02010600030101010101" pitchFamily="2" charset="-122"/>
                <a:cs typeface="宋体" panose="02010600030101010101" pitchFamily="2" charset="-122"/>
                <a:sym typeface="+mn-ea"/>
              </a:rPr>
              <a:t>漂</a:t>
            </a:r>
            <a:r>
              <a:rPr lang="en-US" altLang="zh-CN" sz="1400" b="1" smtClean="0">
                <a:solidFill>
                  <a:srgbClr val="000000"/>
                </a:solidFill>
                <a:latin typeface="宋体" panose="02010600030101010101" pitchFamily="2" charset="-122"/>
                <a:cs typeface="宋体" panose="02010600030101010101" pitchFamily="2" charset="-122"/>
                <a:sym typeface="+mn-ea"/>
              </a:rPr>
              <a:t>白</a:t>
            </a:r>
            <a:r>
              <a:rPr lang="zh-CN" altLang="en-US" sz="1400" b="1" smtClean="0">
                <a:solidFill>
                  <a:srgbClr val="000000"/>
                </a:solidFill>
                <a:latin typeface="宋体" panose="02010600030101010101" pitchFamily="2" charset="-122"/>
                <a:cs typeface="宋体" panose="02010600030101010101" pitchFamily="2" charset="-122"/>
                <a:sym typeface="+mn-ea"/>
              </a:rPr>
              <a:t>粉、</a:t>
            </a:r>
            <a:r>
              <a:rPr lang="zh-CN" altLang="en-US" sz="1400" b="1">
                <a:solidFill>
                  <a:srgbClr val="000000"/>
                </a:solidFill>
                <a:sym typeface="+mn-ea"/>
              </a:rPr>
              <a:t>水性漆油性漆</a:t>
            </a:r>
            <a:endParaRPr lang="en-US" altLang="zh-CN" sz="1400" b="1" smtClean="0">
              <a:solidFill>
                <a:srgbClr val="000000"/>
              </a:solidFill>
              <a:latin typeface="宋体" panose="02010600030101010101" pitchFamily="2" charset="-122"/>
              <a:cs typeface="宋体" panose="02010600030101010101" pitchFamily="2" charset="-122"/>
              <a:sym typeface="+mn-ea"/>
            </a:endParaRPr>
          </a:p>
          <a:p>
            <a:pPr fontAlgn="base">
              <a:spcBef>
                <a:spcPct val="0"/>
              </a:spcBef>
              <a:spcAft>
                <a:spcPct val="0"/>
              </a:spcAft>
            </a:pPr>
            <a:r>
              <a:rPr lang="zh-CN" altLang="en-US" sz="1400" b="1" smtClean="0">
                <a:solidFill>
                  <a:srgbClr val="0000FF"/>
                </a:solidFill>
                <a:latin typeface="宋体" panose="02010600030101010101" pitchFamily="2" charset="-122"/>
                <a:cs typeface="宋体" panose="02010600030101010101" pitchFamily="2" charset="-122"/>
                <a:sym typeface="+mn-ea"/>
              </a:rPr>
              <a:t>(3)厨房：</a:t>
            </a:r>
            <a:r>
              <a:rPr lang="zh-CN" altLang="en-US" sz="1400" b="1" smtClean="0">
                <a:solidFill>
                  <a:srgbClr val="000000"/>
                </a:solidFill>
                <a:latin typeface="宋体" panose="02010600030101010101" pitchFamily="2" charset="-122"/>
                <a:cs typeface="宋体" panose="02010600030101010101" pitchFamily="2" charset="-122"/>
                <a:sym typeface="+mn-ea"/>
              </a:rPr>
              <a:t>油</a:t>
            </a:r>
            <a:r>
              <a:rPr lang="en-US" altLang="zh-CN" sz="1400" b="1" err="1" smtClean="0">
                <a:solidFill>
                  <a:srgbClr val="000000"/>
                </a:solidFill>
                <a:latin typeface="宋体" panose="02010600030101010101" pitchFamily="2" charset="-122"/>
                <a:cs typeface="宋体" panose="02010600030101010101" pitchFamily="2" charset="-122"/>
                <a:sym typeface="+mn-ea"/>
              </a:rPr>
              <a:t>脂、淀粉</a:t>
            </a:r>
            <a:r>
              <a:rPr lang="zh-CN" altLang="en-US" sz="1400" b="1" smtClean="0">
                <a:solidFill>
                  <a:srgbClr val="000000"/>
                </a:solidFill>
                <a:latin typeface="宋体" panose="02010600030101010101" pitchFamily="2" charset="-122"/>
                <a:cs typeface="宋体" panose="02010600030101010101" pitchFamily="2" charset="-122"/>
                <a:sym typeface="+mn-ea"/>
              </a:rPr>
              <a:t>、纤维素、糖类、蛋白质变性、醋酸、</a:t>
            </a:r>
            <a:endParaRPr lang="en-US" altLang="zh-CN" sz="1400" b="1" smtClean="0">
              <a:solidFill>
                <a:srgbClr val="000000"/>
              </a:solidFill>
              <a:latin typeface="宋体" panose="02010600030101010101" pitchFamily="2" charset="-122"/>
              <a:cs typeface="宋体" panose="02010600030101010101" pitchFamily="2" charset="-122"/>
              <a:sym typeface="+mn-ea"/>
            </a:endParaRPr>
          </a:p>
          <a:p>
            <a:pPr fontAlgn="base">
              <a:spcBef>
                <a:spcPct val="0"/>
              </a:spcBef>
              <a:spcAft>
                <a:spcPct val="0"/>
              </a:spcAft>
            </a:pPr>
            <a:r>
              <a:rPr lang="en-US" altLang="zh-CN" sz="1400" b="1" smtClean="0">
                <a:solidFill>
                  <a:srgbClr val="000000"/>
                </a:solidFill>
                <a:latin typeface="宋体" panose="02010600030101010101" pitchFamily="2" charset="-122"/>
                <a:cs typeface="宋体" panose="02010600030101010101" pitchFamily="2" charset="-122"/>
                <a:sym typeface="+mn-ea"/>
              </a:rPr>
              <a:t>         </a:t>
            </a:r>
            <a:r>
              <a:rPr lang="zh-CN" altLang="en-US" sz="1400" b="1" smtClean="0">
                <a:solidFill>
                  <a:srgbClr val="000000"/>
                </a:solidFill>
                <a:latin typeface="宋体" panose="02010600030101010101" pitchFamily="2" charset="-122"/>
                <a:cs typeface="宋体" panose="02010600030101010101" pitchFamily="2" charset="-122"/>
                <a:sym typeface="+mn-ea"/>
              </a:rPr>
              <a:t>食用油、灼</a:t>
            </a:r>
            <a:r>
              <a:rPr lang="en-US" altLang="zh-CN" sz="1400" b="1" err="1" smtClean="0">
                <a:solidFill>
                  <a:srgbClr val="000000"/>
                </a:solidFill>
                <a:latin typeface="宋体" panose="02010600030101010101" pitchFamily="2" charset="-122"/>
                <a:cs typeface="宋体" panose="02010600030101010101" pitchFamily="2" charset="-122"/>
                <a:sym typeface="+mn-ea"/>
              </a:rPr>
              <a:t>烧蚕丝羊</a:t>
            </a:r>
            <a:r>
              <a:rPr lang="zh-CN" altLang="en-US" sz="1400" b="1" smtClean="0">
                <a:solidFill>
                  <a:srgbClr val="000000"/>
                </a:solidFill>
                <a:latin typeface="宋体" panose="02010600030101010101" pitchFamily="2" charset="-122"/>
                <a:cs typeface="宋体" panose="02010600030101010101" pitchFamily="2" charset="-122"/>
                <a:sym typeface="+mn-ea"/>
              </a:rPr>
              <a:t>毛、卤水点豆腐、</a:t>
            </a:r>
            <a:r>
              <a:rPr lang="zh-CN" altLang="en-US" sz="1400" b="1">
                <a:solidFill>
                  <a:srgbClr val="000000"/>
                </a:solidFill>
                <a:sym typeface="+mn-ea"/>
              </a:rPr>
              <a:t>泡沫灭火器</a:t>
            </a:r>
            <a:endParaRPr lang="zh-CN" altLang="en-US" sz="1400" b="1" smtClean="0">
              <a:solidFill>
                <a:srgbClr val="000000"/>
              </a:solidFill>
              <a:latin typeface="宋体" panose="02010600030101010101" pitchFamily="2" charset="-122"/>
              <a:cs typeface="宋体" panose="02010600030101010101" pitchFamily="2" charset="-122"/>
              <a:sym typeface="+mn-ea"/>
            </a:endParaRPr>
          </a:p>
          <a:p>
            <a:pPr fontAlgn="base">
              <a:spcBef>
                <a:spcPct val="0"/>
              </a:spcBef>
              <a:spcAft>
                <a:spcPct val="0"/>
              </a:spcAft>
            </a:pPr>
            <a:r>
              <a:rPr lang="zh-CN" altLang="en-US" sz="1600" b="1" smtClean="0">
                <a:solidFill>
                  <a:srgbClr val="FF0000"/>
                </a:solidFill>
                <a:latin typeface="宋体" panose="02010600030101010101" pitchFamily="2" charset="-122"/>
                <a:cs typeface="宋体" panose="02010600030101010101" pitchFamily="2" charset="-122"/>
                <a:sym typeface="+mn-ea"/>
              </a:rPr>
              <a:t>第二类：社会</a:t>
            </a:r>
            <a:r>
              <a:rPr lang="en-US" altLang="zh-CN" sz="1600" smtClean="0">
                <a:solidFill>
                  <a:srgbClr val="000000"/>
                </a:solidFill>
              </a:rPr>
              <a:t>Society</a:t>
            </a:r>
            <a:endParaRPr lang="en-US" altLang="zh-CN" sz="1600" b="1" smtClean="0">
              <a:solidFill>
                <a:srgbClr val="FF0000"/>
              </a:solidFill>
              <a:latin typeface="微软雅黑" panose="020B0503020204020204" pitchFamily="34" charset="-122"/>
              <a:ea typeface="微软雅黑" panose="020B0503020204020204" pitchFamily="34" charset="-122"/>
              <a:cs typeface="宋体" panose="02010600030101010101" pitchFamily="2" charset="-122"/>
              <a:sym typeface="+mn-ea"/>
            </a:endParaRPr>
          </a:p>
          <a:p>
            <a:pPr fontAlgn="base">
              <a:spcBef>
                <a:spcPct val="0"/>
              </a:spcBef>
              <a:spcAft>
                <a:spcPct val="0"/>
              </a:spcAft>
            </a:pPr>
            <a:r>
              <a:rPr lang="zh-CN" altLang="en-US" sz="1400" b="1" smtClean="0">
                <a:solidFill>
                  <a:srgbClr val="0000FF"/>
                </a:solidFill>
                <a:latin typeface="宋体" panose="02010600030101010101" pitchFamily="2" charset="-122"/>
                <a:cs typeface="宋体" panose="02010600030101010101" pitchFamily="2" charset="-122"/>
                <a:sym typeface="+mn-ea"/>
              </a:rPr>
              <a:t>（</a:t>
            </a:r>
            <a:r>
              <a:rPr lang="en-US" altLang="zh-CN" sz="1400" b="1" smtClean="0">
                <a:solidFill>
                  <a:srgbClr val="0000FF"/>
                </a:solidFill>
                <a:latin typeface="宋体" panose="02010600030101010101" pitchFamily="2" charset="-122"/>
                <a:cs typeface="宋体" panose="02010600030101010101" pitchFamily="2" charset="-122"/>
                <a:sym typeface="+mn-ea"/>
              </a:rPr>
              <a:t>1</a:t>
            </a:r>
            <a:r>
              <a:rPr lang="zh-CN" altLang="en-US" sz="1400" b="1" smtClean="0">
                <a:solidFill>
                  <a:srgbClr val="0000FF"/>
                </a:solidFill>
                <a:latin typeface="宋体" panose="02010600030101010101" pitchFamily="2" charset="-122"/>
                <a:cs typeface="宋体" panose="02010600030101010101" pitchFamily="2" charset="-122"/>
                <a:sym typeface="+mn-ea"/>
              </a:rPr>
              <a:t>）农业：</a:t>
            </a:r>
            <a:r>
              <a:rPr lang="zh-CN" altLang="en-US" sz="1400" b="1" smtClean="0">
                <a:solidFill>
                  <a:srgbClr val="000000"/>
                </a:solidFill>
                <a:latin typeface="宋体" panose="02010600030101010101" pitchFamily="2" charset="-122"/>
                <a:cs typeface="宋体" panose="02010600030101010101" pitchFamily="2" charset="-122"/>
                <a:sym typeface="+mn-ea"/>
              </a:rPr>
              <a:t>草</a:t>
            </a:r>
            <a:r>
              <a:rPr lang="en-US" altLang="zh-CN" sz="1400" b="1" err="1" smtClean="0">
                <a:solidFill>
                  <a:srgbClr val="000000"/>
                </a:solidFill>
                <a:latin typeface="宋体" panose="02010600030101010101" pitchFamily="2" charset="-122"/>
                <a:cs typeface="宋体" panose="02010600030101010101" pitchFamily="2" charset="-122"/>
                <a:sym typeface="+mn-ea"/>
              </a:rPr>
              <a:t>木灰与铵</a:t>
            </a:r>
            <a:r>
              <a:rPr lang="zh-CN" altLang="en-US" sz="1400" b="1" smtClean="0">
                <a:solidFill>
                  <a:srgbClr val="000000"/>
                </a:solidFill>
                <a:latin typeface="宋体" panose="02010600030101010101" pitchFamily="2" charset="-122"/>
                <a:cs typeface="宋体" panose="02010600030101010101" pitchFamily="2" charset="-122"/>
                <a:sym typeface="+mn-ea"/>
              </a:rPr>
              <a:t>态氮肥、化肥、农药、波尔多液、</a:t>
            </a:r>
            <a:endParaRPr lang="en-US" altLang="zh-CN" sz="1400" b="1" smtClean="0">
              <a:solidFill>
                <a:srgbClr val="000000"/>
              </a:solidFill>
              <a:latin typeface="宋体" panose="02010600030101010101" pitchFamily="2" charset="-122"/>
              <a:cs typeface="宋体" panose="02010600030101010101" pitchFamily="2" charset="-122"/>
              <a:sym typeface="+mn-ea"/>
            </a:endParaRPr>
          </a:p>
          <a:p>
            <a:pPr fontAlgn="base">
              <a:spcBef>
                <a:spcPct val="0"/>
              </a:spcBef>
              <a:spcAft>
                <a:spcPct val="0"/>
              </a:spcAft>
            </a:pPr>
            <a:r>
              <a:rPr lang="zh-CN" altLang="en-US" sz="1400" b="1" smtClean="0">
                <a:solidFill>
                  <a:srgbClr val="0000FF"/>
                </a:solidFill>
                <a:latin typeface="宋体" panose="02010600030101010101" pitchFamily="2" charset="-122"/>
                <a:cs typeface="宋体" panose="02010600030101010101" pitchFamily="2" charset="-122"/>
                <a:sym typeface="+mn-ea"/>
              </a:rPr>
              <a:t>（</a:t>
            </a:r>
            <a:r>
              <a:rPr lang="en-US" altLang="zh-CN" sz="1400" b="1" smtClean="0">
                <a:solidFill>
                  <a:srgbClr val="0000FF"/>
                </a:solidFill>
                <a:latin typeface="宋体" panose="02010600030101010101" pitchFamily="2" charset="-122"/>
                <a:cs typeface="宋体" panose="02010600030101010101" pitchFamily="2" charset="-122"/>
                <a:sym typeface="+mn-ea"/>
              </a:rPr>
              <a:t>2</a:t>
            </a:r>
            <a:r>
              <a:rPr lang="zh-CN" altLang="en-US" sz="1400" b="1" smtClean="0">
                <a:solidFill>
                  <a:srgbClr val="0000FF"/>
                </a:solidFill>
                <a:latin typeface="宋体" panose="02010600030101010101" pitchFamily="2" charset="-122"/>
                <a:cs typeface="宋体" panose="02010600030101010101" pitchFamily="2" charset="-122"/>
                <a:sym typeface="+mn-ea"/>
              </a:rPr>
              <a:t>）工业：</a:t>
            </a:r>
            <a:r>
              <a:rPr lang="zh-CN" altLang="en-US" sz="1400" b="1" smtClean="0">
                <a:solidFill>
                  <a:srgbClr val="000000"/>
                </a:solidFill>
                <a:latin typeface="宋体" panose="02010600030101010101" pitchFamily="2" charset="-122"/>
                <a:cs typeface="宋体" panose="02010600030101010101" pitchFamily="2" charset="-122"/>
                <a:sym typeface="+mn-ea"/>
              </a:rPr>
              <a:t>有机材料、无机材料、金属材料、</a:t>
            </a:r>
            <a:r>
              <a:rPr lang="en-US" altLang="zh-CN" sz="1400" b="1" err="1" smtClean="0">
                <a:solidFill>
                  <a:srgbClr val="000000"/>
                </a:solidFill>
                <a:latin typeface="宋体" panose="02010600030101010101" pitchFamily="2" charset="-122"/>
                <a:cs typeface="宋体" panose="02010600030101010101" pitchFamily="2" charset="-122"/>
                <a:sym typeface="+mn-ea"/>
              </a:rPr>
              <a:t>稀土</a:t>
            </a:r>
            <a:r>
              <a:rPr lang="zh-CN" altLang="en-US" sz="1400" b="1" smtClean="0">
                <a:solidFill>
                  <a:srgbClr val="000000"/>
                </a:solidFill>
                <a:latin typeface="宋体" panose="02010600030101010101" pitchFamily="2" charset="-122"/>
                <a:cs typeface="宋体" panose="02010600030101010101" pitchFamily="2" charset="-122"/>
                <a:sym typeface="+mn-ea"/>
              </a:rPr>
              <a:t>…</a:t>
            </a:r>
            <a:endParaRPr lang="en-US" altLang="zh-CN" sz="1400" b="1" smtClean="0">
              <a:solidFill>
                <a:srgbClr val="000000"/>
              </a:solidFill>
              <a:latin typeface="宋体" panose="02010600030101010101" pitchFamily="2" charset="-122"/>
              <a:cs typeface="宋体" panose="02010600030101010101" pitchFamily="2" charset="-122"/>
              <a:sym typeface="+mn-ea"/>
            </a:endParaRPr>
          </a:p>
          <a:p>
            <a:pPr fontAlgn="base">
              <a:spcBef>
                <a:spcPct val="0"/>
              </a:spcBef>
              <a:spcAft>
                <a:spcPct val="0"/>
              </a:spcAft>
            </a:pPr>
            <a:r>
              <a:rPr lang="zh-CN" altLang="en-US" sz="1400" b="1" smtClean="0">
                <a:solidFill>
                  <a:srgbClr val="0000FF"/>
                </a:solidFill>
                <a:latin typeface="宋体" panose="02010600030101010101" pitchFamily="2" charset="-122"/>
                <a:cs typeface="宋体" panose="02010600030101010101" pitchFamily="2" charset="-122"/>
                <a:sym typeface="+mn-ea"/>
              </a:rPr>
              <a:t>（</a:t>
            </a:r>
            <a:r>
              <a:rPr lang="en-US" altLang="zh-CN" sz="1400" b="1" smtClean="0">
                <a:solidFill>
                  <a:srgbClr val="0000FF"/>
                </a:solidFill>
                <a:latin typeface="宋体" panose="02010600030101010101" pitchFamily="2" charset="-122"/>
                <a:cs typeface="宋体" panose="02010600030101010101" pitchFamily="2" charset="-122"/>
                <a:sym typeface="+mn-ea"/>
              </a:rPr>
              <a:t>3</a:t>
            </a:r>
            <a:r>
              <a:rPr lang="zh-CN" altLang="en-US" sz="1400" b="1" smtClean="0">
                <a:solidFill>
                  <a:srgbClr val="0000FF"/>
                </a:solidFill>
                <a:latin typeface="宋体" panose="02010600030101010101" pitchFamily="2" charset="-122"/>
                <a:cs typeface="宋体" panose="02010600030101010101" pitchFamily="2" charset="-122"/>
                <a:sym typeface="+mn-ea"/>
              </a:rPr>
              <a:t>）军事：</a:t>
            </a:r>
            <a:r>
              <a:rPr lang="en-US" altLang="zh-CN" sz="1400" b="1" smtClean="0">
                <a:solidFill>
                  <a:srgbClr val="0000FF"/>
                </a:solidFill>
                <a:latin typeface="宋体" panose="02010600030101010101" pitchFamily="2" charset="-122"/>
                <a:cs typeface="宋体" panose="02010600030101010101" pitchFamily="2" charset="-122"/>
                <a:sym typeface="+mn-ea"/>
              </a:rPr>
              <a:t>a</a:t>
            </a:r>
            <a:r>
              <a:rPr lang="zh-CN" altLang="en-US" sz="1400" b="1" smtClean="0">
                <a:solidFill>
                  <a:srgbClr val="0000FF"/>
                </a:solidFill>
                <a:latin typeface="宋体" panose="02010600030101010101" pitchFamily="2" charset="-122"/>
                <a:cs typeface="宋体" panose="02010600030101010101" pitchFamily="2" charset="-122"/>
                <a:sym typeface="+mn-ea"/>
              </a:rPr>
              <a:t>炸药、</a:t>
            </a:r>
            <a:r>
              <a:rPr lang="en-US" altLang="zh-CN" sz="1400" b="1" smtClean="0">
                <a:solidFill>
                  <a:srgbClr val="0000FF"/>
                </a:solidFill>
                <a:latin typeface="宋体" panose="02010600030101010101" pitchFamily="2" charset="-122"/>
                <a:cs typeface="宋体" panose="02010600030101010101" pitchFamily="2" charset="-122"/>
                <a:sym typeface="+mn-ea"/>
              </a:rPr>
              <a:t>b</a:t>
            </a:r>
            <a:r>
              <a:rPr lang="zh-CN" altLang="en-US" sz="1400" b="1" smtClean="0">
                <a:solidFill>
                  <a:srgbClr val="0000FF"/>
                </a:solidFill>
                <a:latin typeface="宋体" panose="02010600030101010101" pitchFamily="2" charset="-122"/>
                <a:cs typeface="宋体" panose="02010600030101010101" pitchFamily="2" charset="-122"/>
                <a:sym typeface="+mn-ea"/>
              </a:rPr>
              <a:t>特种弹、</a:t>
            </a:r>
            <a:r>
              <a:rPr lang="en-US" altLang="zh-CN" sz="1400" b="1" smtClean="0">
                <a:solidFill>
                  <a:srgbClr val="0000FF"/>
                </a:solidFill>
                <a:latin typeface="宋体" panose="02010600030101010101" pitchFamily="2" charset="-122"/>
                <a:cs typeface="宋体" panose="02010600030101010101" pitchFamily="2" charset="-122"/>
                <a:sym typeface="+mn-ea"/>
              </a:rPr>
              <a:t>c</a:t>
            </a:r>
            <a:r>
              <a:rPr lang="zh-CN" altLang="en-US" sz="1400" b="1" smtClean="0">
                <a:solidFill>
                  <a:srgbClr val="0000FF"/>
                </a:solidFill>
                <a:latin typeface="宋体" panose="02010600030101010101" pitchFamily="2" charset="-122"/>
                <a:cs typeface="宋体" panose="02010600030101010101" pitchFamily="2" charset="-122"/>
              </a:rPr>
              <a:t>化学武器、</a:t>
            </a:r>
            <a:r>
              <a:rPr lang="en-US" altLang="zh-CN" sz="1400" b="1" smtClean="0">
                <a:solidFill>
                  <a:srgbClr val="0000FF"/>
                </a:solidFill>
                <a:latin typeface="宋体" panose="02010600030101010101" pitchFamily="2" charset="-122"/>
                <a:cs typeface="宋体" panose="02010600030101010101" pitchFamily="2" charset="-122"/>
              </a:rPr>
              <a:t>d</a:t>
            </a:r>
            <a:r>
              <a:rPr lang="zh-CN" altLang="en-US" sz="1400" b="1" smtClean="0">
                <a:solidFill>
                  <a:srgbClr val="0000FF"/>
                </a:solidFill>
                <a:latin typeface="宋体" panose="02010600030101010101" pitchFamily="2" charset="-122"/>
                <a:cs typeface="宋体" panose="02010600030101010101" pitchFamily="2" charset="-122"/>
              </a:rPr>
              <a:t>特种装备</a:t>
            </a:r>
            <a:endParaRPr lang="zh-CN" altLang="en-US" sz="1400" b="1" smtClean="0">
              <a:solidFill>
                <a:srgbClr val="0000FF"/>
              </a:solidFill>
              <a:latin typeface="宋体" panose="02010600030101010101" pitchFamily="2" charset="-122"/>
              <a:cs typeface="宋体" panose="02010600030101010101" pitchFamily="2" charset="-122"/>
            </a:endParaRPr>
          </a:p>
          <a:p>
            <a:pPr fontAlgn="base">
              <a:spcBef>
                <a:spcPct val="0"/>
              </a:spcBef>
              <a:spcAft>
                <a:spcPct val="0"/>
              </a:spcAft>
            </a:pPr>
            <a:r>
              <a:rPr lang="en-US" altLang="zh-CN" sz="1400" b="1" smtClean="0">
                <a:solidFill>
                  <a:srgbClr val="000000"/>
                </a:solidFill>
                <a:latin typeface="宋体" panose="02010600030101010101" pitchFamily="2" charset="-122"/>
                <a:cs typeface="宋体" panose="02010600030101010101" pitchFamily="2" charset="-122"/>
                <a:sym typeface="+mn-ea"/>
              </a:rPr>
              <a:t>     a.</a:t>
            </a:r>
            <a:r>
              <a:rPr lang="zh-CN" altLang="en-US" sz="1400" b="1" smtClean="0">
                <a:solidFill>
                  <a:srgbClr val="000000"/>
                </a:solidFill>
                <a:latin typeface="宋体" panose="02010600030101010101" pitchFamily="2" charset="-122"/>
                <a:cs typeface="宋体" panose="02010600030101010101" pitchFamily="2" charset="-122"/>
              </a:rPr>
              <a:t>黑火药、硝化甘油、</a:t>
            </a:r>
            <a:r>
              <a:rPr lang="en-US" altLang="zh-CN" sz="1400" b="1" smtClean="0">
                <a:solidFill>
                  <a:srgbClr val="000000"/>
                </a:solidFill>
                <a:latin typeface="宋体" panose="02010600030101010101" pitchFamily="2" charset="-122"/>
                <a:cs typeface="宋体" panose="02010600030101010101" pitchFamily="2" charset="-122"/>
              </a:rPr>
              <a:t>TNT</a:t>
            </a:r>
            <a:r>
              <a:rPr lang="zh-CN" altLang="en-US" sz="1400" b="1" smtClean="0">
                <a:solidFill>
                  <a:srgbClr val="000000"/>
                </a:solidFill>
                <a:latin typeface="宋体" panose="02010600030101010101" pitchFamily="2" charset="-122"/>
                <a:cs typeface="宋体" panose="02010600030101010101" pitchFamily="2" charset="-122"/>
              </a:rPr>
              <a:t>、硝酸铵、纤维素三硝酸酯</a:t>
            </a:r>
            <a:endParaRPr lang="zh-CN" altLang="en-US" sz="1400" b="1" smtClean="0">
              <a:solidFill>
                <a:srgbClr val="000000"/>
              </a:solidFill>
              <a:latin typeface="宋体" panose="02010600030101010101" pitchFamily="2" charset="-122"/>
              <a:cs typeface="宋体" panose="02010600030101010101" pitchFamily="2" charset="-122"/>
            </a:endParaRPr>
          </a:p>
          <a:p>
            <a:pPr fontAlgn="base">
              <a:spcBef>
                <a:spcPct val="0"/>
              </a:spcBef>
              <a:spcAft>
                <a:spcPct val="0"/>
              </a:spcAft>
            </a:pPr>
            <a:r>
              <a:rPr lang="en-US" altLang="zh-CN" sz="1400" b="1" smtClean="0">
                <a:solidFill>
                  <a:srgbClr val="000000"/>
                </a:solidFill>
                <a:latin typeface="宋体" panose="02010600030101010101" pitchFamily="2" charset="-122"/>
                <a:cs typeface="宋体" panose="02010600030101010101" pitchFamily="2" charset="-122"/>
              </a:rPr>
              <a:t>     b.</a:t>
            </a:r>
            <a:r>
              <a:rPr lang="zh-CN" altLang="en-US" sz="1400" b="1" smtClean="0">
                <a:solidFill>
                  <a:srgbClr val="000000"/>
                </a:solidFill>
                <a:latin typeface="宋体" panose="02010600030101010101" pitchFamily="2" charset="-122"/>
                <a:cs typeface="宋体" panose="02010600030101010101" pitchFamily="2" charset="-122"/>
              </a:rPr>
              <a:t>烟幕弹、燃烧弹、照明弹、催泪弹、信号弹</a:t>
            </a:r>
            <a:endParaRPr lang="en-US" altLang="zh-CN" sz="1400" b="1" smtClean="0">
              <a:solidFill>
                <a:srgbClr val="000000"/>
              </a:solidFill>
              <a:latin typeface="宋体" panose="02010600030101010101" pitchFamily="2" charset="-122"/>
              <a:cs typeface="宋体" panose="02010600030101010101" pitchFamily="2" charset="-122"/>
            </a:endParaRPr>
          </a:p>
          <a:p>
            <a:pPr fontAlgn="base">
              <a:spcBef>
                <a:spcPct val="0"/>
              </a:spcBef>
              <a:spcAft>
                <a:spcPct val="0"/>
              </a:spcAft>
            </a:pPr>
            <a:r>
              <a:rPr lang="en-US" altLang="zh-CN" sz="1400" b="1" smtClean="0">
                <a:solidFill>
                  <a:srgbClr val="000000"/>
                </a:solidFill>
                <a:latin typeface="宋体" panose="02010600030101010101" pitchFamily="2" charset="-122"/>
                <a:cs typeface="宋体" panose="02010600030101010101" pitchFamily="2" charset="-122"/>
                <a:sym typeface="+mn-ea"/>
              </a:rPr>
              <a:t>     c.</a:t>
            </a:r>
            <a:r>
              <a:rPr lang="zh-CN" altLang="en-US" sz="1400" b="1" smtClean="0">
                <a:solidFill>
                  <a:srgbClr val="000000"/>
                </a:solidFill>
                <a:latin typeface="宋体" panose="02010600030101010101" pitchFamily="2" charset="-122"/>
                <a:cs typeface="宋体" panose="02010600030101010101" pitchFamily="2" charset="-122"/>
              </a:rPr>
              <a:t>氯气、</a:t>
            </a:r>
            <a:r>
              <a:rPr lang="en-US" altLang="zh-CN" sz="1400" b="1" smtClean="0">
                <a:solidFill>
                  <a:srgbClr val="000000"/>
                </a:solidFill>
                <a:latin typeface="宋体" panose="02010600030101010101" pitchFamily="2" charset="-122"/>
                <a:cs typeface="宋体" panose="02010600030101010101" pitchFamily="2" charset="-122"/>
              </a:rPr>
              <a:t>HCN</a:t>
            </a:r>
            <a:r>
              <a:rPr lang="zh-CN" altLang="en-US" sz="1400" b="1" smtClean="0">
                <a:solidFill>
                  <a:srgbClr val="000000"/>
                </a:solidFill>
                <a:latin typeface="宋体" panose="02010600030101010101" pitchFamily="2" charset="-122"/>
                <a:cs typeface="宋体" panose="02010600030101010101" pitchFamily="2" charset="-122"/>
              </a:rPr>
              <a:t>、沙林、芥子气、光气、二元毒气弹</a:t>
            </a:r>
            <a:endParaRPr lang="en-US" altLang="zh-CN" sz="1400" b="1" smtClean="0">
              <a:solidFill>
                <a:srgbClr val="000000"/>
              </a:solidFill>
              <a:latin typeface="宋体" panose="02010600030101010101" pitchFamily="2" charset="-122"/>
              <a:cs typeface="宋体" panose="02010600030101010101" pitchFamily="2" charset="-122"/>
            </a:endParaRPr>
          </a:p>
          <a:p>
            <a:pPr fontAlgn="base">
              <a:spcBef>
                <a:spcPct val="0"/>
              </a:spcBef>
              <a:spcAft>
                <a:spcPct val="0"/>
              </a:spcAft>
            </a:pPr>
            <a:r>
              <a:rPr lang="en-US" altLang="zh-CN" sz="1400" b="1" smtClean="0">
                <a:solidFill>
                  <a:srgbClr val="000000"/>
                </a:solidFill>
                <a:latin typeface="宋体" panose="02010600030101010101" pitchFamily="2" charset="-122"/>
                <a:cs typeface="宋体" panose="02010600030101010101" pitchFamily="2" charset="-122"/>
              </a:rPr>
              <a:t>     d.</a:t>
            </a:r>
            <a:r>
              <a:rPr lang="zh-CN" altLang="en-US" sz="1400" b="1" smtClean="0">
                <a:solidFill>
                  <a:srgbClr val="000000"/>
                </a:solidFill>
                <a:latin typeface="宋体" panose="02010600030101010101" pitchFamily="2" charset="-122"/>
                <a:cs typeface="宋体" panose="02010600030101010101" pitchFamily="2" charset="-122"/>
              </a:rPr>
              <a:t>防毒面具、钛制装备、隐身飞机、人工降雨</a:t>
            </a:r>
            <a:endParaRPr lang="en-US" altLang="zh-CN" sz="1400" b="1" smtClean="0">
              <a:solidFill>
                <a:srgbClr val="000000"/>
              </a:solidFill>
              <a:latin typeface="宋体" panose="02010600030101010101" pitchFamily="2" charset="-122"/>
              <a:cs typeface="宋体" panose="02010600030101010101" pitchFamily="2" charset="-122"/>
            </a:endParaRPr>
          </a:p>
          <a:p>
            <a:pPr fontAlgn="base">
              <a:spcBef>
                <a:spcPct val="0"/>
              </a:spcBef>
              <a:spcAft>
                <a:spcPct val="0"/>
              </a:spcAft>
            </a:pPr>
            <a:r>
              <a:rPr lang="en-US" altLang="zh-CN" sz="1400" b="1" smtClean="0">
                <a:solidFill>
                  <a:srgbClr val="0000FF"/>
                </a:solidFill>
                <a:latin typeface="宋体" panose="02010600030101010101" pitchFamily="2" charset="-122"/>
                <a:cs typeface="宋体" panose="02010600030101010101" pitchFamily="2" charset="-122"/>
              </a:rPr>
              <a:t>(4)</a:t>
            </a:r>
            <a:r>
              <a:rPr lang="zh-CN" altLang="en-US" sz="1400" b="1" smtClean="0">
                <a:solidFill>
                  <a:srgbClr val="0000FF"/>
                </a:solidFill>
              </a:rPr>
              <a:t> 医学：</a:t>
            </a:r>
            <a:r>
              <a:rPr lang="zh-CN" altLang="en-US" sz="1400" b="1" smtClean="0">
                <a:solidFill>
                  <a:srgbClr val="000000"/>
                </a:solidFill>
              </a:rPr>
              <a:t>钡餐、人工脏器、医用高分子材料、人工角膜、</a:t>
            </a:r>
            <a:endParaRPr lang="en-US" altLang="zh-CN" sz="1400" b="1" smtClean="0">
              <a:solidFill>
                <a:srgbClr val="000000"/>
              </a:solidFill>
            </a:endParaRPr>
          </a:p>
          <a:p>
            <a:pPr fontAlgn="base">
              <a:spcBef>
                <a:spcPct val="0"/>
              </a:spcBef>
              <a:spcAft>
                <a:spcPct val="0"/>
              </a:spcAft>
            </a:pPr>
            <a:r>
              <a:rPr lang="en-US" altLang="zh-CN" sz="1400" b="1" smtClean="0">
                <a:solidFill>
                  <a:srgbClr val="000000"/>
                </a:solidFill>
              </a:rPr>
              <a:t>                 </a:t>
            </a:r>
            <a:r>
              <a:rPr lang="zh-CN" altLang="en-US" sz="1400" b="1" smtClean="0">
                <a:solidFill>
                  <a:srgbClr val="000000"/>
                </a:solidFill>
              </a:rPr>
              <a:t>接触眼镜、人工骨齿、高分子药物</a:t>
            </a:r>
            <a:endParaRPr lang="zh-CN" altLang="en-US" sz="1400" b="1" smtClean="0">
              <a:solidFill>
                <a:srgbClr val="000000"/>
              </a:solidFill>
            </a:endParaRPr>
          </a:p>
          <a:p>
            <a:pPr fontAlgn="base">
              <a:spcBef>
                <a:spcPct val="0"/>
              </a:spcBef>
              <a:spcAft>
                <a:spcPct val="0"/>
              </a:spcAft>
            </a:pPr>
            <a:r>
              <a:rPr lang="en-US" altLang="zh-CN" sz="1400" b="1" smtClean="0">
                <a:solidFill>
                  <a:srgbClr val="0000FF"/>
                </a:solidFill>
                <a:latin typeface="宋体" panose="02010600030101010101" pitchFamily="2" charset="-122"/>
                <a:cs typeface="宋体" panose="02010600030101010101" pitchFamily="2" charset="-122"/>
                <a:sym typeface="+mn-ea"/>
              </a:rPr>
              <a:t>(5)</a:t>
            </a:r>
            <a:r>
              <a:rPr lang="zh-CN" altLang="en-US" sz="1400" b="1" smtClean="0">
                <a:solidFill>
                  <a:srgbClr val="0000FF"/>
                </a:solidFill>
                <a:sym typeface="+mn-ea"/>
              </a:rPr>
              <a:t> 环境：</a:t>
            </a:r>
            <a:r>
              <a:rPr lang="zh-CN" altLang="en-US" sz="1400" b="1">
                <a:solidFill>
                  <a:srgbClr val="000000"/>
                </a:solidFill>
                <a:sym typeface="+mn-ea"/>
              </a:rPr>
              <a:t>PM2.5、绿色化学、煤石油天然气、酸雨、温室、雾霾；</a:t>
            </a:r>
            <a:endParaRPr lang="zh-CN" altLang="en-US" sz="1400" b="1" smtClean="0">
              <a:solidFill>
                <a:srgbClr val="000000"/>
              </a:solidFill>
              <a:latin typeface="宋体" panose="02010600030101010101" pitchFamily="2" charset="-122"/>
              <a:cs typeface="宋体" panose="02010600030101010101" pitchFamily="2" charset="-122"/>
            </a:endParaRPr>
          </a:p>
          <a:p>
            <a:pPr fontAlgn="base">
              <a:spcBef>
                <a:spcPct val="0"/>
              </a:spcBef>
              <a:spcAft>
                <a:spcPct val="0"/>
              </a:spcAft>
            </a:pPr>
            <a:r>
              <a:rPr lang="zh-CN" altLang="en-US" sz="1600" b="1" smtClean="0">
                <a:solidFill>
                  <a:srgbClr val="FF0000"/>
                </a:solidFill>
                <a:latin typeface="宋体" panose="02010600030101010101" pitchFamily="2" charset="-122"/>
                <a:cs typeface="宋体" panose="02010600030101010101" pitchFamily="2" charset="-122"/>
                <a:sym typeface="+mn-ea"/>
              </a:rPr>
              <a:t>第三</a:t>
            </a:r>
            <a:r>
              <a:rPr lang="en-US" altLang="zh-CN" sz="1600" b="1" smtClean="0">
                <a:solidFill>
                  <a:srgbClr val="FF0000"/>
                </a:solidFill>
                <a:latin typeface="宋体" panose="02010600030101010101" pitchFamily="2" charset="-122"/>
                <a:cs typeface="宋体" panose="02010600030101010101" pitchFamily="2" charset="-122"/>
                <a:sym typeface="+mn-ea"/>
              </a:rPr>
              <a:t>类</a:t>
            </a:r>
            <a:r>
              <a:rPr lang="zh-CN" altLang="en-US" sz="1600" b="1" smtClean="0">
                <a:solidFill>
                  <a:srgbClr val="FF0000"/>
                </a:solidFill>
                <a:latin typeface="宋体" panose="02010600030101010101" pitchFamily="2" charset="-122"/>
                <a:cs typeface="宋体" panose="02010600030101010101" pitchFamily="2" charset="-122"/>
                <a:sym typeface="+mn-ea"/>
              </a:rPr>
              <a:t>：</a:t>
            </a:r>
            <a:r>
              <a:rPr lang="en-US" altLang="zh-CN" sz="1600" b="1" smtClean="0">
                <a:solidFill>
                  <a:srgbClr val="FF0000"/>
                </a:solidFill>
                <a:latin typeface="宋体" panose="02010600030101010101" pitchFamily="2" charset="-122"/>
                <a:cs typeface="宋体" panose="02010600030101010101" pitchFamily="2" charset="-122"/>
                <a:sym typeface="+mn-ea"/>
              </a:rPr>
              <a:t>科</a:t>
            </a:r>
            <a:r>
              <a:rPr lang="zh-CN" altLang="en-US" sz="1600" b="1" smtClean="0">
                <a:solidFill>
                  <a:srgbClr val="FF0000"/>
                </a:solidFill>
                <a:latin typeface="宋体" panose="02010600030101010101" pitchFamily="2" charset="-122"/>
                <a:cs typeface="宋体" panose="02010600030101010101" pitchFamily="2" charset="-122"/>
                <a:sym typeface="+mn-ea"/>
              </a:rPr>
              <a:t>技</a:t>
            </a:r>
            <a:r>
              <a:rPr lang="en-US" altLang="zh-CN" sz="1600" smtClean="0">
                <a:solidFill>
                  <a:srgbClr val="000000"/>
                </a:solidFill>
              </a:rPr>
              <a:t>Science and technology </a:t>
            </a:r>
            <a:endParaRPr lang="zh-CN" altLang="en-US" sz="1600" b="1" smtClean="0">
              <a:solidFill>
                <a:srgbClr val="FF0000"/>
              </a:solidFill>
              <a:latin typeface="宋体" panose="02010600030101010101" pitchFamily="2" charset="-122"/>
              <a:cs typeface="宋体" panose="02010600030101010101" pitchFamily="2" charset="-122"/>
              <a:sym typeface="+mn-ea"/>
            </a:endParaRPr>
          </a:p>
          <a:p>
            <a:pPr fontAlgn="base">
              <a:spcBef>
                <a:spcPct val="0"/>
              </a:spcBef>
              <a:spcAft>
                <a:spcPct val="0"/>
              </a:spcAft>
            </a:pPr>
            <a:r>
              <a:rPr lang="zh-CN" altLang="en-US" sz="1400" b="1" smtClean="0">
                <a:solidFill>
                  <a:srgbClr val="0000FF"/>
                </a:solidFill>
                <a:latin typeface="宋体" panose="02010600030101010101" pitchFamily="2" charset="-122"/>
                <a:cs typeface="宋体" panose="02010600030101010101" pitchFamily="2" charset="-122"/>
                <a:sym typeface="+mn-ea"/>
              </a:rPr>
              <a:t>（</a:t>
            </a:r>
            <a:r>
              <a:rPr lang="en-US" altLang="zh-CN" sz="1400" b="1" smtClean="0">
                <a:solidFill>
                  <a:srgbClr val="0000FF"/>
                </a:solidFill>
                <a:latin typeface="宋体" panose="02010600030101010101" pitchFamily="2" charset="-122"/>
                <a:cs typeface="宋体" panose="02010600030101010101" pitchFamily="2" charset="-122"/>
                <a:sym typeface="+mn-ea"/>
              </a:rPr>
              <a:t>1</a:t>
            </a:r>
            <a:r>
              <a:rPr lang="zh-CN" altLang="en-US" sz="1400" b="1" smtClean="0">
                <a:solidFill>
                  <a:srgbClr val="0000FF"/>
                </a:solidFill>
                <a:latin typeface="宋体" panose="02010600030101010101" pitchFamily="2" charset="-122"/>
                <a:cs typeface="宋体" panose="02010600030101010101" pitchFamily="2" charset="-122"/>
                <a:sym typeface="+mn-ea"/>
              </a:rPr>
              <a:t>）发明：</a:t>
            </a:r>
            <a:r>
              <a:rPr lang="zh-CN" altLang="en-US" sz="1400" b="1" smtClean="0">
                <a:solidFill>
                  <a:srgbClr val="000000"/>
                </a:solidFill>
                <a:latin typeface="宋体" panose="02010600030101010101" pitchFamily="2" charset="-122"/>
                <a:cs typeface="宋体" panose="02010600030101010101" pitchFamily="2" charset="-122"/>
                <a:sym typeface="+mn-ea"/>
              </a:rPr>
              <a:t>侯</a:t>
            </a:r>
            <a:r>
              <a:rPr lang="en-US" altLang="zh-CN" sz="1400" b="1" err="1" smtClean="0">
                <a:solidFill>
                  <a:srgbClr val="000000"/>
                </a:solidFill>
                <a:latin typeface="宋体" panose="02010600030101010101" pitchFamily="2" charset="-122"/>
                <a:cs typeface="宋体" panose="02010600030101010101" pitchFamily="2" charset="-122"/>
                <a:sym typeface="+mn-ea"/>
              </a:rPr>
              <a:t>氏制</a:t>
            </a:r>
            <a:r>
              <a:rPr lang="zh-CN" altLang="en-US" sz="1400" b="1" smtClean="0">
                <a:solidFill>
                  <a:srgbClr val="000000"/>
                </a:solidFill>
                <a:latin typeface="宋体" panose="02010600030101010101" pitchFamily="2" charset="-122"/>
                <a:cs typeface="宋体" panose="02010600030101010101" pitchFamily="2" charset="-122"/>
                <a:sym typeface="+mn-ea"/>
              </a:rPr>
              <a:t>碱</a:t>
            </a:r>
            <a:r>
              <a:rPr lang="en-US" altLang="zh-CN" sz="1400" b="1" smtClean="0">
                <a:solidFill>
                  <a:srgbClr val="000000"/>
                </a:solidFill>
                <a:latin typeface="宋体" panose="02010600030101010101" pitchFamily="2" charset="-122"/>
                <a:cs typeface="宋体" panose="02010600030101010101" pitchFamily="2" charset="-122"/>
                <a:sym typeface="+mn-ea"/>
              </a:rPr>
              <a:t>法Na</a:t>
            </a:r>
            <a:r>
              <a:rPr lang="en-US" altLang="zh-CN" sz="1400" b="1" baseline="-25000" smtClean="0">
                <a:solidFill>
                  <a:srgbClr val="000000"/>
                </a:solidFill>
                <a:latin typeface="宋体" panose="02010600030101010101" pitchFamily="2" charset="-122"/>
                <a:cs typeface="宋体" panose="02010600030101010101" pitchFamily="2" charset="-122"/>
                <a:sym typeface="+mn-ea"/>
              </a:rPr>
              <a:t>2</a:t>
            </a:r>
            <a:r>
              <a:rPr lang="zh-CN" altLang="en-US" sz="1400" b="1" smtClean="0">
                <a:solidFill>
                  <a:srgbClr val="000000"/>
                </a:solidFill>
                <a:latin typeface="宋体" panose="02010600030101010101" pitchFamily="2" charset="-122"/>
                <a:cs typeface="宋体" panose="02010600030101010101" pitchFamily="2" charset="-122"/>
                <a:sym typeface="+mn-ea"/>
              </a:rPr>
              <a:t>CO</a:t>
            </a:r>
            <a:r>
              <a:rPr lang="zh-CN" altLang="en-US" sz="1400" b="1" baseline="-25000" smtClean="0">
                <a:solidFill>
                  <a:srgbClr val="000000"/>
                </a:solidFill>
                <a:latin typeface="宋体" panose="02010600030101010101" pitchFamily="2" charset="-122"/>
                <a:cs typeface="宋体" panose="02010600030101010101" pitchFamily="2" charset="-122"/>
                <a:sym typeface="+mn-ea"/>
              </a:rPr>
              <a:t>3</a:t>
            </a:r>
            <a:r>
              <a:rPr lang="zh-CN" altLang="en-US" sz="1400" b="1" smtClean="0">
                <a:solidFill>
                  <a:srgbClr val="000000"/>
                </a:solidFill>
                <a:latin typeface="宋体" panose="02010600030101010101" pitchFamily="2" charset="-122"/>
                <a:cs typeface="宋体" panose="02010600030101010101" pitchFamily="2" charset="-122"/>
                <a:sym typeface="+mn-ea"/>
              </a:rPr>
              <a:t>、黑火药</a:t>
            </a:r>
            <a:r>
              <a:rPr lang="en-US" altLang="zh-CN" sz="1400" b="1" smtClean="0">
                <a:solidFill>
                  <a:srgbClr val="000000"/>
                </a:solidFill>
                <a:latin typeface="宋体" panose="02010600030101010101" pitchFamily="2" charset="-122"/>
                <a:cs typeface="宋体" panose="02010600030101010101" pitchFamily="2" charset="-122"/>
                <a:sym typeface="+mn-ea"/>
              </a:rPr>
              <a:t>、</a:t>
            </a:r>
            <a:r>
              <a:rPr lang="zh-CN" altLang="en-US" sz="1400" b="1" smtClean="0">
                <a:solidFill>
                  <a:srgbClr val="000000"/>
                </a:solidFill>
                <a:latin typeface="宋体" panose="02010600030101010101" pitchFamily="2" charset="-122"/>
                <a:cs typeface="宋体" panose="02010600030101010101" pitchFamily="2" charset="-122"/>
                <a:sym typeface="+mn-ea"/>
              </a:rPr>
              <a:t>造</a:t>
            </a:r>
            <a:r>
              <a:rPr lang="en-US" altLang="zh-CN" sz="1400" b="1" smtClean="0">
                <a:solidFill>
                  <a:srgbClr val="000000"/>
                </a:solidFill>
                <a:latin typeface="宋体" panose="02010600030101010101" pitchFamily="2" charset="-122"/>
                <a:cs typeface="宋体" panose="02010600030101010101" pitchFamily="2" charset="-122"/>
                <a:sym typeface="+mn-ea"/>
              </a:rPr>
              <a:t>纸</a:t>
            </a:r>
            <a:r>
              <a:rPr lang="zh-CN" altLang="en-US" sz="1400" b="1" smtClean="0">
                <a:solidFill>
                  <a:srgbClr val="000000"/>
                </a:solidFill>
                <a:latin typeface="宋体" panose="02010600030101010101" pitchFamily="2" charset="-122"/>
                <a:cs typeface="宋体" panose="02010600030101010101" pitchFamily="2" charset="-122"/>
                <a:sym typeface="+mn-ea"/>
              </a:rPr>
              <a:t>、</a:t>
            </a:r>
            <a:endParaRPr lang="zh-CN" altLang="en-US" sz="1400" b="1" smtClean="0">
              <a:solidFill>
                <a:srgbClr val="000000"/>
              </a:solidFill>
              <a:latin typeface="宋体" panose="02010600030101010101" pitchFamily="2" charset="-122"/>
              <a:cs typeface="宋体" panose="02010600030101010101" pitchFamily="2" charset="-122"/>
              <a:sym typeface="+mn-ea"/>
            </a:endParaRPr>
          </a:p>
          <a:p>
            <a:pPr fontAlgn="base">
              <a:spcBef>
                <a:spcPct val="0"/>
              </a:spcBef>
              <a:spcAft>
                <a:spcPct val="0"/>
              </a:spcAft>
            </a:pPr>
            <a:r>
              <a:rPr lang="zh-CN" altLang="en-US" sz="1400" b="1" smtClean="0">
                <a:solidFill>
                  <a:srgbClr val="0000FF"/>
                </a:solidFill>
                <a:latin typeface="宋体" panose="02010600030101010101" pitchFamily="2" charset="-122"/>
                <a:cs typeface="宋体" panose="02010600030101010101" pitchFamily="2" charset="-122"/>
                <a:sym typeface="+mn-ea"/>
              </a:rPr>
              <a:t>（</a:t>
            </a:r>
            <a:r>
              <a:rPr lang="en-US" altLang="zh-CN" sz="1400" b="1" smtClean="0">
                <a:solidFill>
                  <a:srgbClr val="0000FF"/>
                </a:solidFill>
                <a:latin typeface="宋体" panose="02010600030101010101" pitchFamily="2" charset="-122"/>
                <a:cs typeface="宋体" panose="02010600030101010101" pitchFamily="2" charset="-122"/>
                <a:sym typeface="+mn-ea"/>
              </a:rPr>
              <a:t>2</a:t>
            </a:r>
            <a:r>
              <a:rPr lang="zh-CN" altLang="en-US" sz="1400" b="1" smtClean="0">
                <a:solidFill>
                  <a:srgbClr val="0000FF"/>
                </a:solidFill>
                <a:latin typeface="宋体" panose="02010600030101010101" pitchFamily="2" charset="-122"/>
                <a:cs typeface="宋体" panose="02010600030101010101" pitchFamily="2" charset="-122"/>
                <a:sym typeface="+mn-ea"/>
              </a:rPr>
              <a:t>）制造：</a:t>
            </a:r>
            <a:r>
              <a:rPr lang="zh-CN" altLang="en-US" sz="1400" b="1" smtClean="0">
                <a:solidFill>
                  <a:srgbClr val="000000"/>
                </a:solidFill>
                <a:latin typeface="宋体" panose="02010600030101010101" pitchFamily="2" charset="-122"/>
                <a:cs typeface="宋体" panose="02010600030101010101" pitchFamily="2" charset="-122"/>
                <a:sym typeface="+mn-ea"/>
              </a:rPr>
              <a:t>高分子化合物、</a:t>
            </a:r>
            <a:r>
              <a:rPr lang="en-US" altLang="zh-CN" sz="1400" b="1" smtClean="0">
                <a:solidFill>
                  <a:srgbClr val="000000"/>
                </a:solidFill>
                <a:latin typeface="宋体" panose="02010600030101010101" pitchFamily="2" charset="-122"/>
                <a:cs typeface="宋体" panose="02010600030101010101" pitchFamily="2" charset="-122"/>
                <a:sym typeface="+mn-ea"/>
              </a:rPr>
              <a:t>新</a:t>
            </a:r>
            <a:r>
              <a:rPr lang="zh-CN" altLang="en-US" sz="1400" b="1" smtClean="0">
                <a:solidFill>
                  <a:srgbClr val="000000"/>
                </a:solidFill>
                <a:latin typeface="Times New Roman" panose="02020603050405020304" pitchFamily="18" charset="0"/>
                <a:cs typeface="Times New Roman" panose="02020603050405020304" pitchFamily="18" charset="0"/>
              </a:rPr>
              <a:t>型材料(碳化</a:t>
            </a:r>
            <a:r>
              <a:rPr lang="en-US" altLang="zh-CN" sz="1400" b="1" smtClean="0">
                <a:solidFill>
                  <a:srgbClr val="000000"/>
                </a:solidFill>
                <a:latin typeface="Times New Roman" panose="02020603050405020304" pitchFamily="18" charset="0"/>
                <a:cs typeface="Times New Roman" panose="02020603050405020304" pitchFamily="18" charset="0"/>
              </a:rPr>
              <a:t>硅、</a:t>
            </a:r>
            <a:r>
              <a:rPr lang="zh-CN" altLang="en-US" sz="1400" b="1" smtClean="0">
                <a:solidFill>
                  <a:srgbClr val="000000"/>
                </a:solidFill>
                <a:latin typeface="宋体" panose="02010600030101010101" pitchFamily="2" charset="-122"/>
                <a:cs typeface="宋体" panose="02010600030101010101" pitchFamily="2" charset="-122"/>
                <a:sym typeface="+mn-ea"/>
              </a:rPr>
              <a:t>合</a:t>
            </a:r>
            <a:r>
              <a:rPr lang="en-US" altLang="zh-CN" sz="1400" b="1" err="1" smtClean="0">
                <a:solidFill>
                  <a:srgbClr val="000000"/>
                </a:solidFill>
                <a:latin typeface="宋体" panose="02010600030101010101" pitchFamily="2" charset="-122"/>
                <a:cs typeface="宋体" panose="02010600030101010101" pitchFamily="2" charset="-122"/>
                <a:sym typeface="+mn-ea"/>
              </a:rPr>
              <a:t>成纤维</a:t>
            </a:r>
            <a:r>
              <a:rPr lang="zh-CN" altLang="en-US" sz="1400" b="1" smtClean="0">
                <a:solidFill>
                  <a:srgbClr val="000000"/>
                </a:solidFill>
                <a:latin typeface="宋体" panose="02010600030101010101" pitchFamily="2" charset="-122"/>
                <a:cs typeface="宋体" panose="02010600030101010101" pitchFamily="2" charset="-122"/>
                <a:sym typeface="+mn-ea"/>
              </a:rPr>
              <a:t>、</a:t>
            </a:r>
            <a:endParaRPr lang="zh-CN" altLang="en-US" sz="1400" b="1" smtClean="0">
              <a:solidFill>
                <a:srgbClr val="000000"/>
              </a:solidFill>
              <a:latin typeface="宋体" panose="02010600030101010101" pitchFamily="2" charset="-122"/>
              <a:cs typeface="宋体" panose="02010600030101010101" pitchFamily="2" charset="-122"/>
              <a:sym typeface="+mn-ea"/>
            </a:endParaRPr>
          </a:p>
          <a:p>
            <a:pPr fontAlgn="base">
              <a:spcBef>
                <a:spcPct val="0"/>
              </a:spcBef>
              <a:spcAft>
                <a:spcPct val="0"/>
              </a:spcAft>
            </a:pPr>
            <a:r>
              <a:rPr lang="zh-CN" altLang="en-US" sz="1400" b="1" smtClean="0">
                <a:solidFill>
                  <a:srgbClr val="000000"/>
                </a:solidFill>
                <a:latin typeface="宋体" panose="02010600030101010101" pitchFamily="2" charset="-122"/>
                <a:cs typeface="宋体" panose="02010600030101010101" pitchFamily="2" charset="-122"/>
                <a:sym typeface="+mn-ea"/>
              </a:rPr>
              <a:t>     合成橡胶、</a:t>
            </a:r>
            <a:r>
              <a:rPr lang="zh-CN" altLang="en-US" sz="1400" b="1" smtClean="0">
                <a:solidFill>
                  <a:srgbClr val="000000"/>
                </a:solidFill>
                <a:latin typeface="Times New Roman" panose="02020603050405020304" pitchFamily="18" charset="0"/>
                <a:cs typeface="Times New Roman" panose="02020603050405020304" pitchFamily="18" charset="0"/>
              </a:rPr>
              <a:t>聚氨酯速滑服、碳包覆银纳米线、合</a:t>
            </a:r>
            <a:r>
              <a:rPr lang="en-US" altLang="zh-CN" sz="1400" b="1" smtClean="0">
                <a:solidFill>
                  <a:srgbClr val="000000"/>
                </a:solidFill>
                <a:latin typeface="Times New Roman" panose="02020603050405020304" pitchFamily="18" charset="0"/>
                <a:cs typeface="Times New Roman" panose="02020603050405020304" pitchFamily="18" charset="0"/>
              </a:rPr>
              <a:t>成</a:t>
            </a:r>
            <a:r>
              <a:rPr lang="zh-CN" altLang="en-US" sz="1400" b="1" smtClean="0">
                <a:solidFill>
                  <a:srgbClr val="000000"/>
                </a:solidFill>
                <a:latin typeface="Times New Roman" panose="02020603050405020304" pitchFamily="18" charset="0"/>
                <a:cs typeface="Times New Roman" panose="02020603050405020304" pitchFamily="18" charset="0"/>
              </a:rPr>
              <a:t>药物、</a:t>
            </a:r>
            <a:endParaRPr lang="zh-CN" altLang="en-US" sz="1400" b="1" smtClean="0">
              <a:solidFill>
                <a:srgbClr val="000000"/>
              </a:solidFill>
              <a:latin typeface="Times New Roman" panose="02020603050405020304" pitchFamily="18" charset="0"/>
              <a:cs typeface="Times New Roman" panose="02020603050405020304" pitchFamily="18" charset="0"/>
            </a:endParaRPr>
          </a:p>
          <a:p>
            <a:pPr fontAlgn="base">
              <a:spcBef>
                <a:spcPct val="0"/>
              </a:spcBef>
              <a:spcAft>
                <a:spcPct val="0"/>
              </a:spcAft>
            </a:pPr>
            <a:r>
              <a:rPr lang="zh-CN" altLang="en-US" sz="1400" b="1" smtClean="0">
                <a:solidFill>
                  <a:srgbClr val="000000"/>
                </a:solidFill>
                <a:latin typeface="Times New Roman" panose="02020603050405020304" pitchFamily="18" charset="0"/>
                <a:cs typeface="Times New Roman" panose="02020603050405020304" pitchFamily="18" charset="0"/>
              </a:rPr>
              <a:t>          钛合</a:t>
            </a:r>
            <a:r>
              <a:rPr lang="en-US" altLang="zh-CN" sz="1400" b="1" smtClean="0">
                <a:solidFill>
                  <a:srgbClr val="000000"/>
                </a:solidFill>
                <a:latin typeface="Times New Roman" panose="02020603050405020304" pitchFamily="18" charset="0"/>
                <a:cs typeface="Times New Roman" panose="02020603050405020304" pitchFamily="18" charset="0"/>
              </a:rPr>
              <a:t>金</a:t>
            </a:r>
            <a:r>
              <a:rPr lang="zh-CN" altLang="en-US" sz="1400" b="1" smtClean="0">
                <a:solidFill>
                  <a:srgbClr val="000000"/>
                </a:solidFill>
                <a:latin typeface="Times New Roman" panose="02020603050405020304" pitchFamily="18" charset="0"/>
                <a:cs typeface="Times New Roman" panose="02020603050405020304" pitchFamily="18" charset="0"/>
              </a:rPr>
              <a:t>筛</a:t>
            </a:r>
            <a:r>
              <a:rPr lang="en-US" altLang="zh-CN" sz="1400" b="1" smtClean="0">
                <a:solidFill>
                  <a:srgbClr val="000000"/>
                </a:solidFill>
                <a:latin typeface="Times New Roman" panose="02020603050405020304" pitchFamily="18" charset="0"/>
                <a:cs typeface="Times New Roman" panose="02020603050405020304" pitchFamily="18" charset="0"/>
              </a:rPr>
              <a:t>网</a:t>
            </a:r>
            <a:r>
              <a:rPr lang="zh-CN" altLang="en-US" sz="1400" b="1" smtClean="0">
                <a:solidFill>
                  <a:srgbClr val="000000"/>
                </a:solidFill>
                <a:latin typeface="Times New Roman" panose="02020603050405020304" pitchFamily="18" charset="0"/>
                <a:cs typeface="Times New Roman" panose="02020603050405020304" pitchFamily="18" charset="0"/>
              </a:rPr>
              <a:t>轮)、 </a:t>
            </a:r>
            <a:r>
              <a:rPr lang="en-US" altLang="zh-CN" sz="1400" b="1" smtClean="0">
                <a:solidFill>
                  <a:srgbClr val="000000"/>
                </a:solidFill>
                <a:latin typeface="Times New Roman" panose="02020603050405020304" pitchFamily="18" charset="0"/>
                <a:cs typeface="Times New Roman" panose="02020603050405020304" pitchFamily="18" charset="0"/>
              </a:rPr>
              <a:t>反</a:t>
            </a:r>
            <a:r>
              <a:rPr lang="zh-CN" altLang="en-US" sz="1400" b="1" smtClean="0">
                <a:solidFill>
                  <a:srgbClr val="000000"/>
                </a:solidFill>
                <a:latin typeface="宋体" panose="02010600030101010101" pitchFamily="2" charset="-122"/>
                <a:cs typeface="宋体" panose="02010600030101010101" pitchFamily="2" charset="-122"/>
                <a:sym typeface="+mn-ea"/>
              </a:rPr>
              <a:t>渗透膜、人造纤维、</a:t>
            </a:r>
            <a:endParaRPr lang="zh-CN" altLang="en-US" sz="1400" b="1" smtClean="0">
              <a:solidFill>
                <a:srgbClr val="000000"/>
              </a:solidFill>
              <a:latin typeface="宋体" panose="02010600030101010101" pitchFamily="2" charset="-122"/>
              <a:cs typeface="宋体" panose="02010600030101010101" pitchFamily="2" charset="-122"/>
              <a:sym typeface="+mn-ea"/>
            </a:endParaRPr>
          </a:p>
          <a:p>
            <a:pPr fontAlgn="base">
              <a:spcBef>
                <a:spcPct val="0"/>
              </a:spcBef>
              <a:spcAft>
                <a:spcPct val="0"/>
              </a:spcAft>
            </a:pPr>
            <a:r>
              <a:rPr lang="zh-CN" altLang="en-US" sz="1600" b="1" smtClean="0">
                <a:solidFill>
                  <a:srgbClr val="FF0000"/>
                </a:solidFill>
                <a:latin typeface="宋体" panose="02010600030101010101" pitchFamily="2" charset="-122"/>
                <a:cs typeface="宋体" panose="02010600030101010101" pitchFamily="2" charset="-122"/>
                <a:sym typeface="+mn-ea"/>
              </a:rPr>
              <a:t>第四类：</a:t>
            </a:r>
            <a:r>
              <a:rPr lang="en-US" altLang="zh-CN" sz="1600" b="1" smtClean="0">
                <a:solidFill>
                  <a:srgbClr val="FF0000"/>
                </a:solidFill>
                <a:latin typeface="宋体" panose="02010600030101010101" pitchFamily="2" charset="-122"/>
                <a:cs typeface="宋体" panose="02010600030101010101" pitchFamily="2" charset="-122"/>
                <a:sym typeface="+mn-ea"/>
              </a:rPr>
              <a:t>化</a:t>
            </a:r>
            <a:r>
              <a:rPr lang="zh-CN" altLang="en-US" sz="1600" b="1" smtClean="0">
                <a:solidFill>
                  <a:srgbClr val="FF0000"/>
                </a:solidFill>
                <a:latin typeface="宋体" panose="02010600030101010101" pitchFamily="2" charset="-122"/>
                <a:cs typeface="宋体" panose="02010600030101010101" pitchFamily="2" charset="-122"/>
                <a:sym typeface="+mn-ea"/>
              </a:rPr>
              <a:t>学</a:t>
            </a:r>
            <a:r>
              <a:rPr lang="en-US" altLang="zh-CN" sz="1600" b="1" smtClean="0">
                <a:solidFill>
                  <a:srgbClr val="FF0000"/>
                </a:solidFill>
                <a:latin typeface="宋体" panose="02010600030101010101" pitchFamily="2" charset="-122"/>
                <a:cs typeface="宋体" panose="02010600030101010101" pitchFamily="2" charset="-122"/>
                <a:sym typeface="+mn-ea"/>
              </a:rPr>
              <a:t>常</a:t>
            </a:r>
            <a:r>
              <a:rPr lang="zh-CN" altLang="en-US" sz="1600" b="1" smtClean="0">
                <a:solidFill>
                  <a:srgbClr val="FF0000"/>
                </a:solidFill>
                <a:latin typeface="宋体" panose="02010600030101010101" pitchFamily="2" charset="-122"/>
                <a:cs typeface="宋体" panose="02010600030101010101" pitchFamily="2" charset="-122"/>
                <a:sym typeface="+mn-ea"/>
              </a:rPr>
              <a:t>识</a:t>
            </a:r>
            <a:endParaRPr lang="en-US" altLang="zh-CN" sz="1600" b="1" smtClean="0">
              <a:solidFill>
                <a:srgbClr val="FF0000"/>
              </a:solidFill>
              <a:latin typeface="宋体" panose="02010600030101010101" pitchFamily="2" charset="-122"/>
              <a:cs typeface="宋体" panose="02010600030101010101" pitchFamily="2" charset="-122"/>
              <a:sym typeface="+mn-ea"/>
            </a:endParaRPr>
          </a:p>
          <a:p>
            <a:pPr fontAlgn="base">
              <a:spcBef>
                <a:spcPct val="0"/>
              </a:spcBef>
              <a:spcAft>
                <a:spcPct val="0"/>
              </a:spcAft>
            </a:pPr>
            <a:r>
              <a:rPr lang="en-US" altLang="zh-CN" sz="1400" b="1" smtClean="0">
                <a:solidFill>
                  <a:srgbClr val="0000FF"/>
                </a:solidFill>
                <a:latin typeface="宋体" panose="02010600030101010101" pitchFamily="2" charset="-122"/>
                <a:cs typeface="宋体" panose="02010600030101010101" pitchFamily="2" charset="-122"/>
                <a:sym typeface="+mn-ea"/>
              </a:rPr>
              <a:t>（1</a:t>
            </a:r>
            <a:r>
              <a:rPr lang="zh-CN" altLang="en-US" sz="1400" b="1" smtClean="0">
                <a:solidFill>
                  <a:srgbClr val="0000FF"/>
                </a:solidFill>
                <a:latin typeface="宋体" panose="02010600030101010101" pitchFamily="2" charset="-122"/>
                <a:cs typeface="宋体" panose="02010600030101010101" pitchFamily="2" charset="-122"/>
                <a:sym typeface="+mn-ea"/>
              </a:rPr>
              <a:t>）检</a:t>
            </a:r>
            <a:r>
              <a:rPr lang="en-US" altLang="zh-CN" sz="1400" b="1" smtClean="0">
                <a:solidFill>
                  <a:srgbClr val="0000FF"/>
                </a:solidFill>
                <a:latin typeface="宋体" panose="02010600030101010101" pitchFamily="2" charset="-122"/>
                <a:cs typeface="宋体" panose="02010600030101010101" pitchFamily="2" charset="-122"/>
                <a:sym typeface="+mn-ea"/>
              </a:rPr>
              <a:t>验</a:t>
            </a:r>
            <a:r>
              <a:rPr lang="zh-CN" altLang="en-US" sz="1400" b="1" smtClean="0">
                <a:solidFill>
                  <a:srgbClr val="0000FF"/>
                </a:solidFill>
                <a:latin typeface="宋体" panose="02010600030101010101" pitchFamily="2" charset="-122"/>
                <a:cs typeface="宋体" panose="02010600030101010101" pitchFamily="2" charset="-122"/>
                <a:sym typeface="+mn-ea"/>
              </a:rPr>
              <a:t>：</a:t>
            </a:r>
            <a:r>
              <a:rPr lang="en-US" altLang="zh-CN" sz="1400" b="1" smtClean="0">
                <a:solidFill>
                  <a:srgbClr val="000000"/>
                </a:solidFill>
                <a:latin typeface="宋体" panose="02010600030101010101" pitchFamily="2" charset="-122"/>
                <a:cs typeface="宋体" panose="02010600030101010101" pitchFamily="2" charset="-122"/>
                <a:sym typeface="+mn-ea"/>
              </a:rPr>
              <a:t>Cl</a:t>
            </a:r>
            <a:r>
              <a:rPr lang="en-US" altLang="zh-CN" sz="1400" b="1" baseline="-25000" smtClean="0">
                <a:solidFill>
                  <a:srgbClr val="000000"/>
                </a:solidFill>
                <a:latin typeface="宋体" panose="02010600030101010101" pitchFamily="2" charset="-122"/>
                <a:cs typeface="宋体" panose="02010600030101010101" pitchFamily="2" charset="-122"/>
                <a:sym typeface="+mn-ea"/>
              </a:rPr>
              <a:t>2</a:t>
            </a:r>
            <a:r>
              <a:rPr lang="zh-CN" altLang="en-US" sz="1400" b="1" smtClean="0">
                <a:solidFill>
                  <a:srgbClr val="000000"/>
                </a:solidFill>
                <a:latin typeface="宋体" panose="02010600030101010101" pitchFamily="2" charset="-122"/>
                <a:cs typeface="宋体" panose="02010600030101010101" pitchFamily="2" charset="-122"/>
                <a:sym typeface="+mn-ea"/>
              </a:rPr>
              <a:t>、</a:t>
            </a:r>
            <a:r>
              <a:rPr lang="en-US" altLang="zh-CN" sz="1400" b="1" smtClean="0">
                <a:solidFill>
                  <a:srgbClr val="000000"/>
                </a:solidFill>
                <a:latin typeface="宋体" panose="02010600030101010101" pitchFamily="2" charset="-122"/>
                <a:cs typeface="宋体" panose="02010600030101010101" pitchFamily="2" charset="-122"/>
                <a:sym typeface="+mn-ea"/>
              </a:rPr>
              <a:t>NH</a:t>
            </a:r>
            <a:r>
              <a:rPr lang="en-US" altLang="zh-CN" sz="1400" b="1" baseline="-25000" smtClean="0">
                <a:solidFill>
                  <a:srgbClr val="000000"/>
                </a:solidFill>
                <a:latin typeface="宋体" panose="02010600030101010101" pitchFamily="2" charset="-122"/>
                <a:cs typeface="宋体" panose="02010600030101010101" pitchFamily="2" charset="-122"/>
                <a:sym typeface="+mn-ea"/>
              </a:rPr>
              <a:t>3</a:t>
            </a:r>
            <a:r>
              <a:rPr lang="zh-CN" altLang="en-US" sz="1400" b="1" smtClean="0">
                <a:solidFill>
                  <a:srgbClr val="000000"/>
                </a:solidFill>
                <a:latin typeface="宋体" panose="02010600030101010101" pitchFamily="2" charset="-122"/>
                <a:cs typeface="宋体" panose="02010600030101010101" pitchFamily="2" charset="-122"/>
                <a:sym typeface="+mn-ea"/>
              </a:rPr>
              <a:t>、</a:t>
            </a:r>
            <a:r>
              <a:rPr lang="en-US" altLang="zh-CN" sz="1400" b="1" smtClean="0">
                <a:solidFill>
                  <a:srgbClr val="000000"/>
                </a:solidFill>
                <a:latin typeface="宋体" panose="02010600030101010101" pitchFamily="2" charset="-122"/>
                <a:cs typeface="宋体" panose="02010600030101010101" pitchFamily="2" charset="-122"/>
                <a:sym typeface="+mn-ea"/>
              </a:rPr>
              <a:t>CO</a:t>
            </a:r>
            <a:r>
              <a:rPr lang="en-US" altLang="zh-CN" sz="1400" b="1" baseline="-25000" smtClean="0">
                <a:solidFill>
                  <a:srgbClr val="000000"/>
                </a:solidFill>
                <a:latin typeface="宋体" panose="02010600030101010101" pitchFamily="2" charset="-122"/>
                <a:cs typeface="宋体" panose="02010600030101010101" pitchFamily="2" charset="-122"/>
                <a:sym typeface="+mn-ea"/>
              </a:rPr>
              <a:t>2</a:t>
            </a:r>
            <a:r>
              <a:rPr lang="en-US" altLang="zh-CN" sz="1400" b="1" smtClean="0">
                <a:solidFill>
                  <a:srgbClr val="000000"/>
                </a:solidFill>
                <a:latin typeface="宋体" panose="02010600030101010101" pitchFamily="2" charset="-122"/>
                <a:cs typeface="宋体" panose="02010600030101010101" pitchFamily="2" charset="-122"/>
                <a:sym typeface="+mn-ea"/>
              </a:rPr>
              <a:t>、H</a:t>
            </a:r>
            <a:r>
              <a:rPr lang="en-US" altLang="zh-CN" sz="1400" b="1" baseline="-25000" smtClean="0">
                <a:solidFill>
                  <a:srgbClr val="000000"/>
                </a:solidFill>
                <a:latin typeface="宋体" panose="02010600030101010101" pitchFamily="2" charset="-122"/>
                <a:cs typeface="宋体" panose="02010600030101010101" pitchFamily="2" charset="-122"/>
                <a:sym typeface="+mn-ea"/>
              </a:rPr>
              <a:t>2</a:t>
            </a:r>
            <a:r>
              <a:rPr lang="zh-CN" altLang="en-US" sz="1400" b="1" smtClean="0">
                <a:solidFill>
                  <a:srgbClr val="000000"/>
                </a:solidFill>
                <a:latin typeface="宋体" panose="02010600030101010101" pitchFamily="2" charset="-122"/>
                <a:cs typeface="宋体" panose="02010600030101010101" pitchFamily="2" charset="-122"/>
                <a:sym typeface="+mn-ea"/>
              </a:rPr>
              <a:t>、</a:t>
            </a:r>
            <a:r>
              <a:rPr lang="en-US" altLang="zh-CN" sz="1400" b="1" smtClean="0">
                <a:solidFill>
                  <a:srgbClr val="000000"/>
                </a:solidFill>
                <a:latin typeface="宋体" panose="02010600030101010101" pitchFamily="2" charset="-122"/>
                <a:cs typeface="宋体" panose="02010600030101010101" pitchFamily="2" charset="-122"/>
                <a:sym typeface="+mn-ea"/>
              </a:rPr>
              <a:t>O</a:t>
            </a:r>
            <a:r>
              <a:rPr lang="en-US" altLang="zh-CN" sz="1400" b="1" baseline="-25000" smtClean="0">
                <a:solidFill>
                  <a:srgbClr val="000000"/>
                </a:solidFill>
                <a:latin typeface="宋体" panose="02010600030101010101" pitchFamily="2" charset="-122"/>
                <a:cs typeface="宋体" panose="02010600030101010101" pitchFamily="2" charset="-122"/>
                <a:sym typeface="+mn-ea"/>
              </a:rPr>
              <a:t>2</a:t>
            </a:r>
            <a:endParaRPr lang="zh-CN" altLang="en-US" sz="1400" b="1" smtClean="0">
              <a:solidFill>
                <a:srgbClr val="000000"/>
              </a:solidFill>
              <a:latin typeface="宋体" panose="02010600030101010101" pitchFamily="2" charset="-122"/>
              <a:cs typeface="宋体" panose="02010600030101010101" pitchFamily="2" charset="-122"/>
              <a:sym typeface="+mn-ea"/>
            </a:endParaRPr>
          </a:p>
          <a:p>
            <a:pPr fontAlgn="base">
              <a:spcBef>
                <a:spcPct val="0"/>
              </a:spcBef>
              <a:spcAft>
                <a:spcPct val="0"/>
              </a:spcAft>
            </a:pPr>
            <a:r>
              <a:rPr lang="zh-CN" altLang="en-US" sz="1400" b="1" smtClean="0">
                <a:solidFill>
                  <a:srgbClr val="0000FF"/>
                </a:solidFill>
                <a:latin typeface="宋体" panose="02010600030101010101" pitchFamily="2" charset="-122"/>
                <a:cs typeface="宋体" panose="02010600030101010101" pitchFamily="2" charset="-122"/>
                <a:sym typeface="+mn-ea"/>
              </a:rPr>
              <a:t>（2）俗名：</a:t>
            </a:r>
            <a:r>
              <a:rPr lang="zh-CN" altLang="en-US" sz="1400" b="1" smtClean="0">
                <a:solidFill>
                  <a:srgbClr val="000000"/>
                </a:solidFill>
                <a:latin typeface="宋体" panose="02010600030101010101" pitchFamily="2" charset="-122"/>
                <a:cs typeface="宋体" panose="02010600030101010101" pitchFamily="2" charset="-122"/>
                <a:sym typeface="+mn-ea"/>
              </a:rPr>
              <a:t>烧</a:t>
            </a:r>
            <a:r>
              <a:rPr lang="en-US" altLang="zh-CN" sz="1400" b="1" smtClean="0">
                <a:solidFill>
                  <a:srgbClr val="000000"/>
                </a:solidFill>
                <a:latin typeface="宋体" panose="02010600030101010101" pitchFamily="2" charset="-122"/>
                <a:cs typeface="宋体" panose="02010600030101010101" pitchFamily="2" charset="-122"/>
                <a:sym typeface="+mn-ea"/>
              </a:rPr>
              <a:t>碱</a:t>
            </a:r>
            <a:r>
              <a:rPr lang="zh-CN" altLang="en-US" sz="1400" b="1" smtClean="0">
                <a:solidFill>
                  <a:srgbClr val="000000"/>
                </a:solidFill>
                <a:latin typeface="宋体" panose="02010600030101010101" pitchFamily="2" charset="-122"/>
                <a:cs typeface="宋体" panose="02010600030101010101" pitchFamily="2" charset="-122"/>
                <a:sym typeface="+mn-ea"/>
              </a:rPr>
              <a:t>、纯碱、</a:t>
            </a:r>
            <a:endParaRPr lang="zh-CN" altLang="en-US" sz="1400" b="1" smtClean="0">
              <a:solidFill>
                <a:srgbClr val="000000"/>
              </a:solidFill>
              <a:latin typeface="宋体" panose="02010600030101010101" pitchFamily="2" charset="-122"/>
              <a:cs typeface="宋体" panose="02010600030101010101" pitchFamily="2" charset="-122"/>
              <a:sym typeface="+mn-ea"/>
            </a:endParaRPr>
          </a:p>
          <a:p>
            <a:pPr fontAlgn="base">
              <a:spcBef>
                <a:spcPct val="0"/>
              </a:spcBef>
              <a:spcAft>
                <a:spcPct val="0"/>
              </a:spcAft>
            </a:pPr>
            <a:r>
              <a:rPr lang="zh-CN" altLang="en-US" sz="1400" b="1" smtClean="0">
                <a:solidFill>
                  <a:srgbClr val="0000FF"/>
                </a:solidFill>
                <a:latin typeface="宋体" panose="02010600030101010101" pitchFamily="2" charset="-122"/>
                <a:cs typeface="宋体" panose="02010600030101010101" pitchFamily="2" charset="-122"/>
                <a:sym typeface="+mn-ea"/>
              </a:rPr>
              <a:t>（2）用途：</a:t>
            </a:r>
            <a:r>
              <a:rPr lang="zh-CN" altLang="en-US" sz="1400" b="1" smtClean="0">
                <a:solidFill>
                  <a:srgbClr val="000000"/>
                </a:solidFill>
                <a:latin typeface="宋体" panose="02010600030101010101" pitchFamily="2" charset="-122"/>
                <a:cs typeface="宋体" panose="02010600030101010101" pitchFamily="2" charset="-122"/>
                <a:sym typeface="+mn-ea"/>
              </a:rPr>
              <a:t>半</a:t>
            </a:r>
            <a:r>
              <a:rPr lang="en-US" altLang="zh-CN" sz="1400" b="1" smtClean="0">
                <a:solidFill>
                  <a:srgbClr val="000000"/>
                </a:solidFill>
                <a:latin typeface="宋体" panose="02010600030101010101" pitchFamily="2" charset="-122"/>
                <a:cs typeface="宋体" panose="02010600030101010101" pitchFamily="2" charset="-122"/>
                <a:sym typeface="+mn-ea"/>
              </a:rPr>
              <a:t>导体硅</a:t>
            </a:r>
            <a:r>
              <a:rPr lang="en-US" altLang="zh-CN" sz="1400" b="1" baseline="-25000" smtClean="0">
                <a:solidFill>
                  <a:srgbClr val="000000"/>
                </a:solidFill>
                <a:latin typeface="宋体" panose="02010600030101010101" pitchFamily="2" charset="-122"/>
                <a:cs typeface="宋体" panose="02010600030101010101" pitchFamily="2" charset="-122"/>
                <a:sym typeface="+mn-ea"/>
              </a:rPr>
              <a:t>、</a:t>
            </a:r>
            <a:r>
              <a:rPr lang="zh-CN" altLang="en-US" sz="1400" b="1" smtClean="0">
                <a:solidFill>
                  <a:srgbClr val="000000"/>
                </a:solidFill>
                <a:latin typeface="宋体" panose="02010600030101010101" pitchFamily="2" charset="-122"/>
                <a:cs typeface="宋体" panose="02010600030101010101" pitchFamily="2" charset="-122"/>
                <a:sym typeface="+mn-ea"/>
              </a:rPr>
              <a:t>SiO</a:t>
            </a:r>
            <a:r>
              <a:rPr lang="en-US" altLang="zh-CN" sz="1400" b="1" baseline="-25000" smtClean="0">
                <a:solidFill>
                  <a:srgbClr val="000000"/>
                </a:solidFill>
                <a:latin typeface="宋体" panose="02010600030101010101" pitchFamily="2" charset="-122"/>
                <a:cs typeface="宋体" panose="02010600030101010101" pitchFamily="2" charset="-122"/>
                <a:sym typeface="+mn-ea"/>
              </a:rPr>
              <a:t>2</a:t>
            </a:r>
            <a:r>
              <a:rPr lang="zh-CN" altLang="en-US" sz="1400" b="1" smtClean="0">
                <a:solidFill>
                  <a:srgbClr val="000000"/>
                </a:solidFill>
                <a:latin typeface="宋体" panose="02010600030101010101" pitchFamily="2" charset="-122"/>
                <a:cs typeface="宋体" panose="02010600030101010101" pitchFamily="2" charset="-122"/>
                <a:sym typeface="+mn-ea"/>
              </a:rPr>
              <a:t>用途、光</a:t>
            </a:r>
            <a:r>
              <a:rPr lang="en-US" altLang="zh-CN" sz="1400" b="1" smtClean="0">
                <a:solidFill>
                  <a:srgbClr val="000000"/>
                </a:solidFill>
                <a:latin typeface="宋体" panose="02010600030101010101" pitchFamily="2" charset="-122"/>
                <a:cs typeface="宋体" panose="02010600030101010101" pitchFamily="2" charset="-122"/>
                <a:sym typeface="+mn-ea"/>
              </a:rPr>
              <a:t>导</a:t>
            </a:r>
            <a:r>
              <a:rPr lang="zh-CN" altLang="en-US" sz="1400" b="1" smtClean="0">
                <a:solidFill>
                  <a:srgbClr val="000000"/>
                </a:solidFill>
                <a:latin typeface="宋体" panose="02010600030101010101" pitchFamily="2" charset="-122"/>
                <a:cs typeface="宋体" panose="02010600030101010101" pitchFamily="2" charset="-122"/>
                <a:sym typeface="+mn-ea"/>
              </a:rPr>
              <a:t>纤维、</a:t>
            </a:r>
            <a:r>
              <a:rPr lang="en-US" altLang="zh-CN" sz="1400" b="1" err="1" smtClean="0">
                <a:solidFill>
                  <a:srgbClr val="000000"/>
                </a:solidFill>
                <a:latin typeface="宋体" panose="02010600030101010101" pitchFamily="2" charset="-122"/>
                <a:cs typeface="宋体" panose="02010600030101010101" pitchFamily="2" charset="-122"/>
                <a:sym typeface="+mn-ea"/>
              </a:rPr>
              <a:t>合金、</a:t>
            </a:r>
            <a:r>
              <a:rPr lang="zh-CN" altLang="en-US" sz="1400" b="1" smtClean="0">
                <a:solidFill>
                  <a:srgbClr val="000000"/>
                </a:solidFill>
                <a:latin typeface="宋体" panose="02010600030101010101" pitchFamily="2" charset="-122"/>
                <a:cs typeface="宋体" panose="02010600030101010101" pitchFamily="2" charset="-122"/>
                <a:sym typeface="+mn-ea"/>
              </a:rPr>
              <a:t>活性炭、</a:t>
            </a:r>
            <a:endParaRPr lang="zh-CN" altLang="en-US" sz="1400" b="1" smtClean="0">
              <a:solidFill>
                <a:srgbClr val="000000"/>
              </a:solidFill>
              <a:latin typeface="宋体" panose="02010600030101010101" pitchFamily="2" charset="-122"/>
              <a:cs typeface="宋体" panose="02010600030101010101" pitchFamily="2" charset="-122"/>
              <a:sym typeface="+mn-ea"/>
            </a:endParaRPr>
          </a:p>
          <a:p>
            <a:pPr fontAlgn="base">
              <a:spcBef>
                <a:spcPct val="0"/>
              </a:spcBef>
              <a:spcAft>
                <a:spcPct val="0"/>
              </a:spcAft>
            </a:pPr>
            <a:r>
              <a:rPr lang="zh-CN" altLang="en-US" sz="1400" b="1" smtClean="0">
                <a:solidFill>
                  <a:srgbClr val="000000"/>
                </a:solidFill>
                <a:latin typeface="宋体" panose="02010600030101010101" pitchFamily="2" charset="-122"/>
                <a:cs typeface="宋体" panose="02010600030101010101" pitchFamily="2" charset="-122"/>
                <a:sym typeface="+mn-ea"/>
              </a:rPr>
              <a:t>          </a:t>
            </a:r>
            <a:r>
              <a:rPr lang="en-US" altLang="zh-CN" sz="1400" b="1" smtClean="0">
                <a:solidFill>
                  <a:srgbClr val="000000"/>
                </a:solidFill>
                <a:latin typeface="宋体" panose="02010600030101010101" pitchFamily="2" charset="-122"/>
                <a:cs typeface="宋体" panose="02010600030101010101" pitchFamily="2" charset="-122"/>
                <a:sym typeface="+mn-ea"/>
              </a:rPr>
              <a:t> Fe</a:t>
            </a:r>
            <a:r>
              <a:rPr lang="zh-CN" altLang="en-US" sz="1400" b="1" smtClean="0">
                <a:solidFill>
                  <a:srgbClr val="000000"/>
                </a:solidFill>
                <a:latin typeface="宋体" panose="02010600030101010101" pitchFamily="2" charset="-122"/>
                <a:cs typeface="宋体" panose="02010600030101010101" pitchFamily="2" charset="-122"/>
                <a:sym typeface="+mn-ea"/>
              </a:rPr>
              <a:t>C</a:t>
            </a:r>
            <a:r>
              <a:rPr lang="en-US" altLang="zh-CN" sz="1400" b="1" smtClean="0">
                <a:solidFill>
                  <a:srgbClr val="000000"/>
                </a:solidFill>
                <a:latin typeface="宋体" panose="02010600030101010101" pitchFamily="2" charset="-122"/>
                <a:cs typeface="宋体" panose="02010600030101010101" pitchFamily="2" charset="-122"/>
                <a:sym typeface="+mn-ea"/>
              </a:rPr>
              <a:t>l</a:t>
            </a:r>
            <a:r>
              <a:rPr lang="en-US" altLang="zh-CN" sz="1400" b="1" baseline="-25000" smtClean="0">
                <a:solidFill>
                  <a:srgbClr val="000000"/>
                </a:solidFill>
                <a:latin typeface="宋体" panose="02010600030101010101" pitchFamily="2" charset="-122"/>
                <a:cs typeface="宋体" panose="02010600030101010101" pitchFamily="2" charset="-122"/>
                <a:sym typeface="+mn-ea"/>
              </a:rPr>
              <a:t>3</a:t>
            </a:r>
            <a:r>
              <a:rPr lang="zh-CN" altLang="en-US" sz="1400" b="1" smtClean="0">
                <a:solidFill>
                  <a:srgbClr val="000000"/>
                </a:solidFill>
                <a:latin typeface="宋体" panose="02010600030101010101" pitchFamily="2" charset="-122"/>
                <a:cs typeface="宋体" panose="02010600030101010101" pitchFamily="2" charset="-122"/>
                <a:sym typeface="+mn-ea"/>
              </a:rPr>
              <a:t>腐蚀Cu</a:t>
            </a:r>
            <a:r>
              <a:rPr lang="zh-CN" altLang="en-US" sz="1400" b="1" smtClean="0">
                <a:solidFill>
                  <a:srgbClr val="000000"/>
                </a:solidFill>
                <a:latin typeface="Times New Roman" panose="02020603050405020304" pitchFamily="18" charset="0"/>
                <a:cs typeface="Times New Roman" panose="02020603050405020304" pitchFamily="18" charset="0"/>
              </a:rPr>
              <a:t>线路板</a:t>
            </a:r>
            <a:r>
              <a:rPr lang="zh-CN" altLang="en-US" sz="1400" b="1" smtClean="0">
                <a:solidFill>
                  <a:srgbClr val="000000"/>
                </a:solidFill>
                <a:latin typeface="宋体" panose="02010600030101010101" pitchFamily="2" charset="-122"/>
                <a:cs typeface="宋体" panose="02010600030101010101" pitchFamily="2" charset="-122"/>
                <a:sym typeface="+mn-ea"/>
              </a:rPr>
              <a:t>、水解用途、胶</a:t>
            </a:r>
            <a:r>
              <a:rPr lang="en-US" altLang="zh-CN" sz="1400" b="1" smtClean="0">
                <a:solidFill>
                  <a:srgbClr val="000000"/>
                </a:solidFill>
                <a:latin typeface="宋体" panose="02010600030101010101" pitchFamily="2" charset="-122"/>
                <a:cs typeface="宋体" panose="02010600030101010101" pitchFamily="2" charset="-122"/>
                <a:sym typeface="+mn-ea"/>
              </a:rPr>
              <a:t>体</a:t>
            </a:r>
            <a:r>
              <a:rPr lang="zh-CN" altLang="en-US" sz="1400" b="1" smtClean="0">
                <a:solidFill>
                  <a:srgbClr val="000000"/>
                </a:solidFill>
                <a:latin typeface="宋体" panose="02010600030101010101" pitchFamily="2" charset="-122"/>
                <a:cs typeface="宋体" panose="02010600030101010101" pitchFamily="2" charset="-122"/>
                <a:sym typeface="+mn-ea"/>
              </a:rPr>
              <a:t>用途</a:t>
            </a:r>
            <a:endParaRPr lang="zh-CN" altLang="en-US" sz="1400" b="1" smtClean="0">
              <a:solidFill>
                <a:srgbClr val="0000FF"/>
              </a:solidFill>
              <a:latin typeface="宋体" panose="02010600030101010101" pitchFamily="2" charset="-122"/>
              <a:cs typeface="宋体" panose="02010600030101010101" pitchFamily="2" charset="-122"/>
              <a:sym typeface="+mn-ea"/>
            </a:endParaRPr>
          </a:p>
        </p:txBody>
      </p:sp>
    </p:spTree>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
            <a:lum/>
          </a:blip>
          <a:stretch>
            <a:fillRect/>
          </a:stretch>
        </a:blipFill>
        <a:effectLst/>
      </p:bgPr>
    </p:bg>
    <p:spTree>
      <p:nvGrpSpPr>
        <p:cNvPr id="1" name=""/>
        <p:cNvGrpSpPr/>
        <p:nvPr/>
      </p:nvGrpSpPr>
      <p:grpSpPr>
        <a:xfrm>
          <a:off x="0" y="0"/>
          <a:ext cx="0" cy="0"/>
          <a:chOff x="0" y="0"/>
          <a:chExt cx="0" cy="0"/>
        </a:xfrm>
      </p:grpSpPr>
      <p:sp>
        <p:nvSpPr>
          <p:cNvPr id="17410" name="Line 17"/>
          <p:cNvSpPr/>
          <p:nvPr/>
        </p:nvSpPr>
        <p:spPr>
          <a:xfrm>
            <a:off x="1381783" y="292503"/>
            <a:ext cx="1628" cy="777069"/>
          </a:xfrm>
          <a:prstGeom prst="line">
            <a:avLst/>
          </a:prstGeom>
          <a:ln w="28575" cap="flat" cmpd="sng">
            <a:solidFill>
              <a:srgbClr val="800080"/>
            </a:solidFill>
            <a:prstDash val="solid"/>
            <a:round/>
            <a:headEnd type="none" w="med" len="med"/>
            <a:tailEnd type="none" w="med" len="med"/>
          </a:ln>
        </p:spPr>
        <p:txBody>
          <a:bodyPr/>
          <a:lstStyle/>
          <a:p>
            <a:pPr fontAlgn="base">
              <a:spcBef>
                <a:spcPct val="0"/>
              </a:spcBef>
              <a:spcAft>
                <a:spcPct val="0"/>
              </a:spcAft>
            </a:pPr>
            <a:endParaRPr b="1">
              <a:solidFill>
                <a:srgbClr val="000000"/>
              </a:solidFill>
            </a:endParaRPr>
          </a:p>
        </p:txBody>
      </p:sp>
      <p:sp>
        <p:nvSpPr>
          <p:cNvPr id="17409" name="Rectangle 16"/>
          <p:cNvSpPr/>
          <p:nvPr/>
        </p:nvSpPr>
        <p:spPr>
          <a:xfrm>
            <a:off x="857547" y="624343"/>
            <a:ext cx="558447" cy="527820"/>
          </a:xfrm>
          <a:prstGeom prst="rect">
            <a:avLst/>
          </a:prstGeom>
          <a:solidFill>
            <a:srgbClr val="800080"/>
          </a:solidFill>
          <a:ln w="9525">
            <a:noFill/>
          </a:ln>
        </p:spPr>
        <p:txBody>
          <a:bodyPr wrap="none" anchor="ctr"/>
          <a:lstStyle/>
          <a:p>
            <a:pPr algn="ctr" fontAlgn="base">
              <a:lnSpc>
                <a:spcPct val="110000"/>
              </a:lnSpc>
              <a:spcBef>
                <a:spcPct val="0"/>
              </a:spcBef>
              <a:spcAft>
                <a:spcPct val="0"/>
              </a:spcAft>
              <a:buClr>
                <a:srgbClr val="227577"/>
              </a:buClr>
              <a:buSzPct val="90000"/>
              <a:buFont typeface="Webdings" panose="05030102010509060703" pitchFamily="2" charset="2"/>
              <a:buNone/>
            </a:pPr>
            <a:r>
              <a:rPr lang="en-US" altLang="x-none" sz="2155" b="1" smtClean="0">
                <a:solidFill>
                  <a:srgbClr val="FFFFFF"/>
                </a:solidFill>
                <a:latin typeface="新宋体" panose="02010609030101010101" charset="-122"/>
                <a:ea typeface="新宋体" panose="02010609030101010101" charset="-122"/>
              </a:rPr>
              <a:t>0</a:t>
            </a:r>
            <a:r>
              <a:rPr lang="en-US" altLang="zh-CN" sz="2155" b="1" smtClean="0">
                <a:solidFill>
                  <a:srgbClr val="FFFFFF"/>
                </a:solidFill>
                <a:latin typeface="新宋体" panose="02010609030101010101" charset="-122"/>
                <a:ea typeface="新宋体" panose="02010609030101010101" charset="-122"/>
              </a:rPr>
              <a:t>1</a:t>
            </a:r>
            <a:endParaRPr lang="en-US" altLang="zh-CN" sz="2155" b="1">
              <a:solidFill>
                <a:srgbClr val="FFFFFF"/>
              </a:solidFill>
              <a:latin typeface="新宋体" panose="02010609030101010101" charset="-122"/>
              <a:ea typeface="新宋体" panose="02010609030101010101" charset="-122"/>
            </a:endParaRPr>
          </a:p>
        </p:txBody>
      </p:sp>
      <p:sp>
        <p:nvSpPr>
          <p:cNvPr id="17411" name="Rectangle 24"/>
          <p:cNvSpPr/>
          <p:nvPr/>
        </p:nvSpPr>
        <p:spPr>
          <a:xfrm>
            <a:off x="1416475" y="678818"/>
            <a:ext cx="8034020" cy="537845"/>
          </a:xfrm>
          <a:prstGeom prst="rect">
            <a:avLst/>
          </a:prstGeom>
          <a:noFill/>
          <a:ln w="9525">
            <a:noFill/>
          </a:ln>
        </p:spPr>
        <p:txBody>
          <a:bodyPr wrap="none" lIns="69398" tIns="36165" rIns="69398" bIns="36165" anchor="ctr"/>
          <a:lstStyle/>
          <a:p>
            <a:pPr fontAlgn="base">
              <a:spcBef>
                <a:spcPct val="0"/>
              </a:spcBef>
              <a:spcAft>
                <a:spcPct val="0"/>
              </a:spcAft>
            </a:pPr>
            <a:r>
              <a:rPr lang="en-US" altLang="zh-CN" sz="2150" b="1">
                <a:solidFill>
                  <a:srgbClr val="0000FF"/>
                </a:solidFill>
                <a:latin typeface="华文中宋" panose="02010600040101010101" pitchFamily="2" charset="-122"/>
                <a:ea typeface="华文中宋" panose="02010600040101010101" pitchFamily="2" charset="-122"/>
                <a:cs typeface="宋体" panose="02010600030101010101" pitchFamily="2" charset="-122"/>
                <a:sym typeface="+mn-ea"/>
              </a:rPr>
              <a:t> </a:t>
            </a:r>
            <a:r>
              <a:rPr lang="zh-CN" altLang="en-US" sz="2150" b="1">
                <a:solidFill>
                  <a:srgbClr val="FF0000"/>
                </a:solidFill>
                <a:latin typeface="华文中宋" panose="02010600040101010101" pitchFamily="2" charset="-122"/>
                <a:ea typeface="华文中宋" panose="02010600040101010101" pitchFamily="2" charset="-122"/>
                <a:cs typeface="宋体" panose="02010600030101010101" pitchFamily="2" charset="-122"/>
                <a:sym typeface="+mn-ea"/>
              </a:rPr>
              <a:t>《</a:t>
            </a:r>
            <a:r>
              <a:rPr lang="en-US" altLang="zh-CN" sz="2150" b="1">
                <a:solidFill>
                  <a:srgbClr val="FF0000"/>
                </a:solidFill>
                <a:latin typeface="华文中宋" panose="02010600040101010101" pitchFamily="2" charset="-122"/>
                <a:ea typeface="华文中宋" panose="02010600040101010101" pitchFamily="2" charset="-122"/>
                <a:cs typeface="宋体" panose="02010600030101010101" pitchFamily="2" charset="-122"/>
                <a:sym typeface="+mn-ea"/>
              </a:rPr>
              <a:t>STES</a:t>
            </a:r>
            <a:r>
              <a:rPr lang="zh-CN" altLang="en-US" sz="2150" b="1">
                <a:solidFill>
                  <a:srgbClr val="FF0000"/>
                </a:solidFill>
                <a:latin typeface="华文中宋" panose="02010600040101010101" pitchFamily="2" charset="-122"/>
                <a:ea typeface="华文中宋" panose="02010600040101010101" pitchFamily="2" charset="-122"/>
                <a:cs typeface="宋体" panose="02010600030101010101" pitchFamily="2" charset="-122"/>
                <a:sym typeface="+mn-ea"/>
              </a:rPr>
              <a:t>专题</a:t>
            </a:r>
            <a:r>
              <a:rPr lang="zh-CN" altLang="en-US" sz="2150" b="1" smtClean="0">
                <a:solidFill>
                  <a:srgbClr val="FF0000"/>
                </a:solidFill>
                <a:latin typeface="华文中宋" panose="02010600040101010101" pitchFamily="2" charset="-122"/>
                <a:ea typeface="华文中宋" panose="02010600040101010101" pitchFamily="2" charset="-122"/>
                <a:cs typeface="宋体" panose="02010600030101010101" pitchFamily="2" charset="-122"/>
                <a:sym typeface="+mn-ea"/>
              </a:rPr>
              <a:t>》</a:t>
            </a:r>
            <a:r>
              <a:rPr lang="en-US" altLang="zh-CN" sz="2150" b="1" smtClean="0">
                <a:solidFill>
                  <a:srgbClr val="FF0000"/>
                </a:solidFill>
                <a:latin typeface="华文中宋" panose="02010600040101010101" pitchFamily="2" charset="-122"/>
                <a:ea typeface="华文中宋" panose="02010600040101010101" pitchFamily="2" charset="-122"/>
                <a:cs typeface="宋体" panose="02010600030101010101" pitchFamily="2" charset="-122"/>
                <a:sym typeface="+mn-ea"/>
              </a:rPr>
              <a:t>——</a:t>
            </a:r>
            <a:r>
              <a:rPr lang="zh-CN" altLang="en-US" sz="2150" b="1" smtClean="0">
                <a:solidFill>
                  <a:srgbClr val="0000FF"/>
                </a:solidFill>
                <a:latin typeface="华文中宋" panose="02010600040101010101" pitchFamily="2" charset="-122"/>
                <a:ea typeface="华文中宋" panose="02010600040101010101" pitchFamily="2" charset="-122"/>
                <a:cs typeface="宋体" panose="02010600030101010101" pitchFamily="2" charset="-122"/>
                <a:sym typeface="+mn-ea"/>
              </a:rPr>
              <a:t>特殊用途</a:t>
            </a:r>
            <a:r>
              <a:rPr lang="zh-CN" altLang="en-US" sz="2150" b="1" smtClean="0">
                <a:solidFill>
                  <a:srgbClr val="FF0000"/>
                </a:solidFill>
                <a:latin typeface="华文中宋" panose="02010600040101010101" pitchFamily="2" charset="-122"/>
                <a:ea typeface="华文中宋" panose="02010600040101010101" pitchFamily="2" charset="-122"/>
                <a:cs typeface="宋体" panose="02010600030101010101" pitchFamily="2" charset="-122"/>
                <a:sym typeface="+mn-ea"/>
              </a:rPr>
              <a:t>要</a:t>
            </a:r>
            <a:r>
              <a:rPr lang="en-US" altLang="zh-CN" sz="2150" b="1" smtClean="0">
                <a:solidFill>
                  <a:srgbClr val="FF0000"/>
                </a:solidFill>
                <a:latin typeface="华文中宋" panose="02010600040101010101" pitchFamily="2" charset="-122"/>
                <a:ea typeface="华文中宋" panose="02010600040101010101" pitchFamily="2" charset="-122"/>
                <a:cs typeface="宋体" panose="02010600030101010101" pitchFamily="2" charset="-122"/>
                <a:sym typeface="+mn-ea"/>
              </a:rPr>
              <a:t>“</a:t>
            </a:r>
            <a:r>
              <a:rPr lang="zh-CN" altLang="en-US" sz="2150" b="1" smtClean="0">
                <a:solidFill>
                  <a:srgbClr val="0000FF"/>
                </a:solidFill>
                <a:latin typeface="华文中宋" panose="02010600040101010101" pitchFamily="2" charset="-122"/>
                <a:ea typeface="华文中宋" panose="02010600040101010101" pitchFamily="2" charset="-122"/>
                <a:cs typeface="宋体" panose="02010600030101010101" pitchFamily="2" charset="-122"/>
                <a:sym typeface="+mn-ea"/>
              </a:rPr>
              <a:t>熟</a:t>
            </a:r>
            <a:r>
              <a:rPr lang="en-US" altLang="zh-CN" sz="2150" b="1" smtClean="0">
                <a:solidFill>
                  <a:srgbClr val="FF0000"/>
                </a:solidFill>
                <a:latin typeface="华文中宋" panose="02010600040101010101" pitchFamily="2" charset="-122"/>
                <a:ea typeface="华文中宋" panose="02010600040101010101" pitchFamily="2" charset="-122"/>
                <a:cs typeface="宋体" panose="02010600030101010101" pitchFamily="2" charset="-122"/>
                <a:sym typeface="+mn-ea"/>
              </a:rPr>
              <a:t>”</a:t>
            </a:r>
            <a:endParaRPr lang="en-US" altLang="zh-CN" sz="2150" b="1" smtClean="0">
              <a:solidFill>
                <a:srgbClr val="FF0000"/>
              </a:solidFill>
              <a:latin typeface="华文中宋" panose="02010600040101010101" pitchFamily="2" charset="-122"/>
              <a:ea typeface="华文中宋" panose="02010600040101010101" pitchFamily="2" charset="-122"/>
              <a:cs typeface="宋体" panose="02010600030101010101" pitchFamily="2" charset="-122"/>
              <a:sym typeface="+mn-ea"/>
            </a:endParaRPr>
          </a:p>
        </p:txBody>
      </p:sp>
      <p:cxnSp>
        <p:nvCxnSpPr>
          <p:cNvPr id="16" name="直接连接符 15"/>
          <p:cNvCxnSpPr/>
          <p:nvPr/>
        </p:nvCxnSpPr>
        <p:spPr>
          <a:xfrm flipV="1">
            <a:off x="553888" y="1217166"/>
            <a:ext cx="11083577" cy="489"/>
          </a:xfrm>
          <a:prstGeom prst="line">
            <a:avLst/>
          </a:prstGeom>
          <a:ln w="57150">
            <a:solidFill>
              <a:srgbClr val="FF0000"/>
            </a:solidFill>
          </a:ln>
          <a:scene3d>
            <a:camera prst="obliqueTopRight"/>
            <a:lightRig rig="threePt" dir="t"/>
          </a:scene3d>
        </p:spPr>
        <p:style>
          <a:lnRef idx="1">
            <a:schemeClr val="accent1"/>
          </a:lnRef>
          <a:fillRef idx="0">
            <a:schemeClr val="accent1"/>
          </a:fillRef>
          <a:effectRef idx="0">
            <a:schemeClr val="accent1"/>
          </a:effectRef>
          <a:fontRef idx="minor">
            <a:schemeClr val="tx1"/>
          </a:fontRef>
        </p:style>
      </p:cxnSp>
      <p:grpSp>
        <p:nvGrpSpPr>
          <p:cNvPr id="3" name="组合 41"/>
          <p:cNvGrpSpPr/>
          <p:nvPr/>
        </p:nvGrpSpPr>
        <p:grpSpPr>
          <a:xfrm>
            <a:off x="281941" y="1523368"/>
            <a:ext cx="11631507" cy="4495165"/>
            <a:chOff x="333" y="2399"/>
            <a:chExt cx="13738" cy="7079"/>
          </a:xfrm>
        </p:grpSpPr>
        <p:sp>
          <p:nvSpPr>
            <p:cNvPr id="2" name="圆角矩形 1"/>
            <p:cNvSpPr/>
            <p:nvPr/>
          </p:nvSpPr>
          <p:spPr>
            <a:xfrm>
              <a:off x="6118" y="2399"/>
              <a:ext cx="1814" cy="871"/>
            </a:xfrm>
            <a:prstGeom prst="roundRect">
              <a:avLst/>
            </a:prstGeom>
            <a:solidFill>
              <a:schemeClr val="accent3">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zh-CN" altLang="en-US" b="1">
                  <a:solidFill>
                    <a:srgbClr val="FF0000"/>
                  </a:solidFill>
                </a:rPr>
                <a:t>常见</a:t>
              </a:r>
              <a:endParaRPr lang="zh-CN" altLang="en-US" b="1">
                <a:solidFill>
                  <a:srgbClr val="FF0000"/>
                </a:solidFill>
              </a:endParaRPr>
            </a:p>
            <a:p>
              <a:pPr algn="ctr" fontAlgn="base">
                <a:spcBef>
                  <a:spcPct val="0"/>
                </a:spcBef>
                <a:spcAft>
                  <a:spcPct val="0"/>
                </a:spcAft>
              </a:pPr>
              <a:r>
                <a:rPr lang="zh-CN" altLang="en-US" b="1">
                  <a:solidFill>
                    <a:srgbClr val="FF0000"/>
                  </a:solidFill>
                </a:rPr>
                <a:t>十用途</a:t>
              </a:r>
              <a:endParaRPr lang="zh-CN" altLang="en-US" b="1">
                <a:solidFill>
                  <a:srgbClr val="FF0000"/>
                </a:solidFill>
              </a:endParaRPr>
            </a:p>
          </p:txBody>
        </p:sp>
        <p:cxnSp>
          <p:nvCxnSpPr>
            <p:cNvPr id="14" name="直接连接符 13"/>
            <p:cNvCxnSpPr>
              <a:endCxn id="31" idx="0"/>
            </p:cNvCxnSpPr>
            <p:nvPr/>
          </p:nvCxnSpPr>
          <p:spPr>
            <a:xfrm>
              <a:off x="1076" y="3585"/>
              <a:ext cx="12115" cy="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下箭头 17"/>
            <p:cNvSpPr/>
            <p:nvPr/>
          </p:nvSpPr>
          <p:spPr>
            <a:xfrm>
              <a:off x="6784" y="3270"/>
              <a:ext cx="482" cy="3781"/>
            </a:xfrm>
            <a:prstGeom prst="downArrow">
              <a:avLst>
                <a:gd name="adj1" fmla="val 50000"/>
                <a:gd name="adj2" fmla="val 17800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b="1">
                <a:solidFill>
                  <a:srgbClr val="FFFFFF"/>
                </a:solidFill>
              </a:endParaRPr>
            </a:p>
          </p:txBody>
        </p:sp>
        <p:sp>
          <p:nvSpPr>
            <p:cNvPr id="20" name="下箭头 19"/>
            <p:cNvSpPr/>
            <p:nvPr/>
          </p:nvSpPr>
          <p:spPr>
            <a:xfrm>
              <a:off x="1026" y="3585"/>
              <a:ext cx="213" cy="70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b="1">
                <a:solidFill>
                  <a:srgbClr val="FFFFFF"/>
                </a:solidFill>
              </a:endParaRPr>
            </a:p>
          </p:txBody>
        </p:sp>
        <p:sp>
          <p:nvSpPr>
            <p:cNvPr id="21" name="下箭头 20"/>
            <p:cNvSpPr/>
            <p:nvPr/>
          </p:nvSpPr>
          <p:spPr>
            <a:xfrm>
              <a:off x="2378" y="3585"/>
              <a:ext cx="213" cy="70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b="1">
                <a:solidFill>
                  <a:srgbClr val="FFFFFF"/>
                </a:solidFill>
              </a:endParaRPr>
            </a:p>
          </p:txBody>
        </p:sp>
        <p:sp>
          <p:nvSpPr>
            <p:cNvPr id="23" name="下箭头 22"/>
            <p:cNvSpPr/>
            <p:nvPr/>
          </p:nvSpPr>
          <p:spPr>
            <a:xfrm>
              <a:off x="4049" y="3585"/>
              <a:ext cx="213" cy="70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b="1">
                <a:solidFill>
                  <a:srgbClr val="FFFFFF"/>
                </a:solidFill>
              </a:endParaRPr>
            </a:p>
          </p:txBody>
        </p:sp>
        <p:sp>
          <p:nvSpPr>
            <p:cNvPr id="25" name="下箭头 24"/>
            <p:cNvSpPr/>
            <p:nvPr/>
          </p:nvSpPr>
          <p:spPr>
            <a:xfrm>
              <a:off x="5633" y="3585"/>
              <a:ext cx="213" cy="70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b="1">
                <a:solidFill>
                  <a:srgbClr val="FFFFFF"/>
                </a:solidFill>
              </a:endParaRPr>
            </a:p>
          </p:txBody>
        </p:sp>
        <p:sp>
          <p:nvSpPr>
            <p:cNvPr id="27" name="下箭头 26"/>
            <p:cNvSpPr/>
            <p:nvPr/>
          </p:nvSpPr>
          <p:spPr>
            <a:xfrm>
              <a:off x="8213" y="3586"/>
              <a:ext cx="213" cy="70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b="1">
                <a:solidFill>
                  <a:srgbClr val="FFFFFF"/>
                </a:solidFill>
              </a:endParaRPr>
            </a:p>
          </p:txBody>
        </p:sp>
        <p:sp>
          <p:nvSpPr>
            <p:cNvPr id="29" name="下箭头 28"/>
            <p:cNvSpPr/>
            <p:nvPr/>
          </p:nvSpPr>
          <p:spPr>
            <a:xfrm>
              <a:off x="9788" y="3586"/>
              <a:ext cx="213" cy="70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b="1">
                <a:solidFill>
                  <a:srgbClr val="FFFFFF"/>
                </a:solidFill>
              </a:endParaRPr>
            </a:p>
          </p:txBody>
        </p:sp>
        <p:sp>
          <p:nvSpPr>
            <p:cNvPr id="30" name="下箭头 29"/>
            <p:cNvSpPr/>
            <p:nvPr/>
          </p:nvSpPr>
          <p:spPr>
            <a:xfrm>
              <a:off x="11410" y="3586"/>
              <a:ext cx="213" cy="70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b="1">
                <a:solidFill>
                  <a:srgbClr val="FFFFFF"/>
                </a:solidFill>
              </a:endParaRPr>
            </a:p>
          </p:txBody>
        </p:sp>
        <p:sp>
          <p:nvSpPr>
            <p:cNvPr id="31" name="下箭头 30"/>
            <p:cNvSpPr/>
            <p:nvPr/>
          </p:nvSpPr>
          <p:spPr>
            <a:xfrm>
              <a:off x="13084" y="3586"/>
              <a:ext cx="213" cy="70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b="1">
                <a:solidFill>
                  <a:srgbClr val="FFFFFF"/>
                </a:solidFill>
              </a:endParaRPr>
            </a:p>
          </p:txBody>
        </p:sp>
        <p:sp>
          <p:nvSpPr>
            <p:cNvPr id="32" name="圆角矩形 31"/>
            <p:cNvSpPr/>
            <p:nvPr/>
          </p:nvSpPr>
          <p:spPr>
            <a:xfrm>
              <a:off x="333" y="4292"/>
              <a:ext cx="1427" cy="2113"/>
            </a:xfrm>
            <a:prstGeom prst="roundRect">
              <a:avLst/>
            </a:prstGeom>
            <a:solidFill>
              <a:schemeClr val="accent3">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200" b="1">
                <a:solidFill>
                  <a:srgbClr val="FF0000"/>
                </a:solidFill>
                <a:latin typeface="微软雅黑" panose="020B0503020204020204" pitchFamily="34" charset="-122"/>
                <a:ea typeface="微软雅黑" panose="020B0503020204020204" pitchFamily="34" charset="-122"/>
              </a:endParaRPr>
            </a:p>
            <a:p>
              <a:pPr algn="ctr" fontAlgn="base">
                <a:spcBef>
                  <a:spcPct val="0"/>
                </a:spcBef>
                <a:spcAft>
                  <a:spcPct val="0"/>
                </a:spcAft>
              </a:pPr>
              <a:r>
                <a:rPr lang="zh-CN" altLang="en-US" sz="1200" b="1">
                  <a:solidFill>
                    <a:srgbClr val="FF0000"/>
                  </a:solidFill>
                  <a:latin typeface="微软雅黑" panose="020B0503020204020204" pitchFamily="34" charset="-122"/>
                  <a:ea typeface="微软雅黑" panose="020B0503020204020204" pitchFamily="34" charset="-122"/>
                </a:rPr>
                <a:t>I</a:t>
              </a:r>
              <a:r>
                <a:rPr lang="en-US" altLang="zh-CN" sz="1200" b="1">
                  <a:solidFill>
                    <a:srgbClr val="FF0000"/>
                  </a:solidFill>
                  <a:latin typeface="微软雅黑" panose="020B0503020204020204" pitchFamily="34" charset="-122"/>
                  <a:ea typeface="微软雅黑" panose="020B0503020204020204" pitchFamily="34" charset="-122"/>
                </a:rPr>
                <a:t>A</a:t>
              </a:r>
              <a:endParaRPr lang="en-US" altLang="zh-CN" sz="1200" b="1">
                <a:solidFill>
                  <a:srgbClr val="FF0000"/>
                </a:solidFill>
                <a:latin typeface="微软雅黑" panose="020B0503020204020204" pitchFamily="34" charset="-122"/>
                <a:ea typeface="微软雅黑" panose="020B0503020204020204" pitchFamily="34" charset="-122"/>
              </a:endParaRPr>
            </a:p>
            <a:p>
              <a:pPr algn="ctr" fontAlgn="base">
                <a:spcBef>
                  <a:spcPct val="0"/>
                </a:spcBef>
                <a:spcAft>
                  <a:spcPct val="0"/>
                </a:spcAft>
              </a:pPr>
              <a:r>
                <a:rPr lang="zh-CN" altLang="en-US" sz="1200" b="1">
                  <a:solidFill>
                    <a:srgbClr val="FF0000"/>
                  </a:solidFill>
                </a:rPr>
                <a:t>锂电池</a:t>
              </a:r>
              <a:endParaRPr lang="zh-CN" altLang="en-US" sz="1200" b="1">
                <a:solidFill>
                  <a:srgbClr val="FF0000"/>
                </a:solidFill>
              </a:endParaRPr>
            </a:p>
            <a:p>
              <a:pPr algn="ctr" fontAlgn="base">
                <a:spcBef>
                  <a:spcPct val="0"/>
                </a:spcBef>
                <a:spcAft>
                  <a:spcPct val="0"/>
                </a:spcAft>
              </a:pPr>
              <a:r>
                <a:rPr lang="zh-CN" altLang="en-US" sz="1200" b="1">
                  <a:solidFill>
                    <a:srgbClr val="FF0000"/>
                  </a:solidFill>
                </a:rPr>
                <a:t>钠钾合金</a:t>
              </a:r>
              <a:endParaRPr lang="zh-CN" altLang="en-US" sz="1200" b="1">
                <a:solidFill>
                  <a:srgbClr val="FF0000"/>
                </a:solidFill>
              </a:endParaRPr>
            </a:p>
            <a:p>
              <a:pPr algn="ctr" fontAlgn="base">
                <a:spcBef>
                  <a:spcPct val="0"/>
                </a:spcBef>
                <a:spcAft>
                  <a:spcPct val="0"/>
                </a:spcAft>
              </a:pPr>
              <a:r>
                <a:rPr lang="zh-CN" altLang="en-US" sz="1200" b="1">
                  <a:solidFill>
                    <a:srgbClr val="FF0000"/>
                  </a:solidFill>
                </a:rPr>
                <a:t>苏打</a:t>
              </a:r>
              <a:endParaRPr lang="zh-CN" altLang="en-US" sz="1200" b="1">
                <a:solidFill>
                  <a:srgbClr val="FF0000"/>
                </a:solidFill>
              </a:endParaRPr>
            </a:p>
            <a:p>
              <a:pPr algn="ctr" fontAlgn="base">
                <a:spcBef>
                  <a:spcPct val="0"/>
                </a:spcBef>
                <a:spcAft>
                  <a:spcPct val="0"/>
                </a:spcAft>
              </a:pPr>
              <a:r>
                <a:rPr lang="zh-CN" altLang="en-US" sz="1200" b="1">
                  <a:solidFill>
                    <a:srgbClr val="FF0000"/>
                  </a:solidFill>
                </a:rPr>
                <a:t>小苏打</a:t>
              </a:r>
              <a:endParaRPr lang="zh-CN" altLang="en-US" sz="1200" b="1">
                <a:solidFill>
                  <a:srgbClr val="FF0000"/>
                </a:solidFill>
              </a:endParaRPr>
            </a:p>
            <a:p>
              <a:pPr algn="ctr" fontAlgn="base">
                <a:spcBef>
                  <a:spcPct val="0"/>
                </a:spcBef>
                <a:spcAft>
                  <a:spcPct val="0"/>
                </a:spcAft>
              </a:pPr>
              <a:r>
                <a:rPr lang="zh-CN" altLang="en-US" sz="1200" b="1">
                  <a:solidFill>
                    <a:srgbClr val="FF0000"/>
                  </a:solidFill>
                </a:rPr>
                <a:t>生理盐水</a:t>
              </a:r>
              <a:endParaRPr lang="zh-CN" altLang="en-US" sz="1200" b="1">
                <a:solidFill>
                  <a:srgbClr val="FF0000"/>
                </a:solidFill>
              </a:endParaRPr>
            </a:p>
            <a:p>
              <a:pPr algn="ctr" fontAlgn="base">
                <a:spcBef>
                  <a:spcPct val="0"/>
                </a:spcBef>
                <a:spcAft>
                  <a:spcPct val="0"/>
                </a:spcAft>
              </a:pPr>
              <a:r>
                <a:rPr lang="zh-CN" altLang="en-US" sz="1200" b="1">
                  <a:solidFill>
                    <a:srgbClr val="FF0000"/>
                  </a:solidFill>
                </a:rPr>
                <a:t>水玻璃</a:t>
              </a:r>
              <a:endParaRPr lang="zh-CN" altLang="en-US" sz="1200" b="1">
                <a:solidFill>
                  <a:srgbClr val="FF0000"/>
                </a:solidFill>
              </a:endParaRPr>
            </a:p>
            <a:p>
              <a:pPr algn="ctr" fontAlgn="base">
                <a:spcBef>
                  <a:spcPct val="0"/>
                </a:spcBef>
                <a:spcAft>
                  <a:spcPct val="0"/>
                </a:spcAft>
              </a:pPr>
              <a:endParaRPr lang="zh-CN" altLang="en-US" sz="1200" b="1">
                <a:solidFill>
                  <a:srgbClr val="FF0000"/>
                </a:solidFill>
              </a:endParaRPr>
            </a:p>
          </p:txBody>
        </p:sp>
        <p:sp>
          <p:nvSpPr>
            <p:cNvPr id="33" name="圆角矩形 32"/>
            <p:cNvSpPr/>
            <p:nvPr/>
          </p:nvSpPr>
          <p:spPr>
            <a:xfrm>
              <a:off x="1839" y="4292"/>
              <a:ext cx="1427" cy="2113"/>
            </a:xfrm>
            <a:prstGeom prst="roundRect">
              <a:avLst/>
            </a:prstGeom>
            <a:solidFill>
              <a:schemeClr val="accent3">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zh-CN" altLang="en-US" sz="1200" b="1">
                  <a:solidFill>
                    <a:srgbClr val="FF0000"/>
                  </a:solidFill>
                  <a:latin typeface="微软雅黑" panose="020B0503020204020204" pitchFamily="34" charset="-122"/>
                  <a:ea typeface="微软雅黑" panose="020B0503020204020204" pitchFamily="34" charset="-122"/>
                  <a:sym typeface="+mn-ea"/>
                </a:rPr>
                <a:t>I</a:t>
              </a:r>
              <a:r>
                <a:rPr lang="zh-CN" altLang="en-US" sz="1200" b="1">
                  <a:solidFill>
                    <a:srgbClr val="FF0000"/>
                  </a:solidFill>
                  <a:latin typeface="微软雅黑" panose="020B0503020204020204" pitchFamily="34" charset="-122"/>
                  <a:ea typeface="微软雅黑" panose="020B0503020204020204" pitchFamily="34" charset="-122"/>
                </a:rPr>
                <a:t>I</a:t>
              </a:r>
              <a:r>
                <a:rPr lang="en-US" altLang="zh-CN" sz="1200" b="1">
                  <a:solidFill>
                    <a:srgbClr val="FF0000"/>
                  </a:solidFill>
                  <a:latin typeface="微软雅黑" panose="020B0503020204020204" pitchFamily="34" charset="-122"/>
                  <a:ea typeface="微软雅黑" panose="020B0503020204020204" pitchFamily="34" charset="-122"/>
                </a:rPr>
                <a:t>A</a:t>
              </a:r>
              <a:endParaRPr lang="en-US" altLang="zh-CN" sz="1200" b="1">
                <a:solidFill>
                  <a:srgbClr val="FF0000"/>
                </a:solidFill>
                <a:latin typeface="微软雅黑" panose="020B0503020204020204" pitchFamily="34" charset="-122"/>
                <a:ea typeface="微软雅黑" panose="020B0503020204020204" pitchFamily="34" charset="-122"/>
              </a:endParaRPr>
            </a:p>
            <a:p>
              <a:pPr algn="ctr" fontAlgn="base">
                <a:spcBef>
                  <a:spcPct val="0"/>
                </a:spcBef>
                <a:spcAft>
                  <a:spcPct val="0"/>
                </a:spcAft>
              </a:pPr>
              <a:r>
                <a:rPr lang="zh-CN" altLang="en-US" sz="1200" b="1">
                  <a:solidFill>
                    <a:srgbClr val="FF0000"/>
                  </a:solidFill>
                </a:rPr>
                <a:t>镁合金</a:t>
              </a:r>
              <a:endParaRPr lang="zh-CN" altLang="en-US" sz="1200" b="1">
                <a:solidFill>
                  <a:srgbClr val="FF0000"/>
                </a:solidFill>
              </a:endParaRPr>
            </a:p>
            <a:p>
              <a:pPr algn="ctr" fontAlgn="base">
                <a:spcBef>
                  <a:spcPct val="0"/>
                </a:spcBef>
                <a:spcAft>
                  <a:spcPct val="0"/>
                </a:spcAft>
              </a:pPr>
              <a:r>
                <a:rPr lang="zh-CN" altLang="en-US" sz="1200" b="1">
                  <a:solidFill>
                    <a:srgbClr val="FF0000"/>
                  </a:solidFill>
                </a:rPr>
                <a:t>照明弹</a:t>
              </a:r>
              <a:endParaRPr lang="zh-CN" altLang="en-US" sz="1200" b="1">
                <a:solidFill>
                  <a:srgbClr val="FF0000"/>
                </a:solidFill>
              </a:endParaRPr>
            </a:p>
            <a:p>
              <a:pPr algn="ctr" fontAlgn="base">
                <a:spcBef>
                  <a:spcPct val="0"/>
                </a:spcBef>
                <a:spcAft>
                  <a:spcPct val="0"/>
                </a:spcAft>
              </a:pPr>
              <a:r>
                <a:rPr lang="en-US" altLang="zh-CN" sz="1200" b="1">
                  <a:solidFill>
                    <a:srgbClr val="FF0000"/>
                  </a:solidFill>
                </a:rPr>
                <a:t>MgO</a:t>
              </a:r>
              <a:endParaRPr lang="zh-CN" altLang="en-US" sz="1200" b="1">
                <a:solidFill>
                  <a:srgbClr val="FF0000"/>
                </a:solidFill>
              </a:endParaRPr>
            </a:p>
            <a:p>
              <a:pPr algn="ctr" fontAlgn="base">
                <a:spcBef>
                  <a:spcPct val="0"/>
                </a:spcBef>
                <a:spcAft>
                  <a:spcPct val="0"/>
                </a:spcAft>
              </a:pPr>
              <a:r>
                <a:rPr lang="zh-CN" altLang="en-US" sz="1200" b="1">
                  <a:solidFill>
                    <a:srgbClr val="FF0000"/>
                  </a:solidFill>
                  <a:latin typeface="Times New Roman" panose="02020603050405020304" pitchFamily="18" charset="0"/>
                  <a:cs typeface="Times New Roman" panose="02020603050405020304" pitchFamily="18" charset="0"/>
                  <a:sym typeface="+mn-ea"/>
                </a:rPr>
                <a:t>生石灰</a:t>
              </a:r>
              <a:endParaRPr lang="zh-CN" altLang="en-US" sz="1200" b="1">
                <a:solidFill>
                  <a:srgbClr val="FF0000"/>
                </a:solidFill>
                <a:latin typeface="Times New Roman" panose="02020603050405020304" pitchFamily="18" charset="0"/>
                <a:cs typeface="Times New Roman" panose="02020603050405020304" pitchFamily="18" charset="0"/>
                <a:sym typeface="+mn-ea"/>
              </a:endParaRPr>
            </a:p>
            <a:p>
              <a:pPr algn="ctr" fontAlgn="base">
                <a:spcBef>
                  <a:spcPct val="0"/>
                </a:spcBef>
                <a:spcAft>
                  <a:spcPct val="0"/>
                </a:spcAft>
              </a:pPr>
              <a:r>
                <a:rPr lang="zh-CN" altLang="en-US" sz="1200" b="1">
                  <a:solidFill>
                    <a:srgbClr val="FF0000"/>
                  </a:solidFill>
                  <a:latin typeface="Times New Roman" panose="02020603050405020304" pitchFamily="18" charset="0"/>
                  <a:cs typeface="Times New Roman" panose="02020603050405020304" pitchFamily="18" charset="0"/>
                  <a:sym typeface="+mn-ea"/>
                </a:rPr>
                <a:t>氯化钙</a:t>
              </a:r>
              <a:endParaRPr lang="en-US" altLang="zh-CN" sz="1200" b="1">
                <a:solidFill>
                  <a:srgbClr val="FF0000"/>
                </a:solidFill>
              </a:endParaRPr>
            </a:p>
            <a:p>
              <a:pPr algn="ctr" fontAlgn="base">
                <a:spcBef>
                  <a:spcPct val="0"/>
                </a:spcBef>
                <a:spcAft>
                  <a:spcPct val="0"/>
                </a:spcAft>
              </a:pPr>
              <a:r>
                <a:rPr lang="en-US" altLang="zh-CN" sz="1200" b="1">
                  <a:solidFill>
                    <a:srgbClr val="FF0000"/>
                  </a:solidFill>
                </a:rPr>
                <a:t>Ca(OH)</a:t>
              </a:r>
              <a:r>
                <a:rPr lang="en-US" altLang="zh-CN" sz="1200" b="1" baseline="-25000">
                  <a:solidFill>
                    <a:srgbClr val="FF0000"/>
                  </a:solidFill>
                </a:rPr>
                <a:t>2</a:t>
              </a:r>
              <a:endParaRPr lang="en-US" altLang="zh-CN" sz="1200" b="1" baseline="-25000">
                <a:solidFill>
                  <a:srgbClr val="FF0000"/>
                </a:solidFill>
              </a:endParaRPr>
            </a:p>
          </p:txBody>
        </p:sp>
        <p:sp>
          <p:nvSpPr>
            <p:cNvPr id="34" name="圆角矩形 33"/>
            <p:cNvSpPr/>
            <p:nvPr/>
          </p:nvSpPr>
          <p:spPr>
            <a:xfrm>
              <a:off x="3453" y="4344"/>
              <a:ext cx="1428" cy="2113"/>
            </a:xfrm>
            <a:prstGeom prst="roundRect">
              <a:avLst/>
            </a:prstGeom>
            <a:solidFill>
              <a:schemeClr val="accent3">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zh-CN" altLang="en-US" sz="1200" b="1">
                  <a:solidFill>
                    <a:srgbClr val="FF0000"/>
                  </a:solidFill>
                  <a:latin typeface="微软雅黑" panose="020B0503020204020204" pitchFamily="34" charset="-122"/>
                  <a:ea typeface="微软雅黑" panose="020B0503020204020204" pitchFamily="34" charset="-122"/>
                  <a:sym typeface="+mn-ea"/>
                </a:rPr>
                <a:t>II</a:t>
              </a:r>
              <a:r>
                <a:rPr lang="zh-CN" altLang="en-US" sz="1200" b="1">
                  <a:solidFill>
                    <a:srgbClr val="FF0000"/>
                  </a:solidFill>
                  <a:latin typeface="微软雅黑" panose="020B0503020204020204" pitchFamily="34" charset="-122"/>
                  <a:ea typeface="微软雅黑" panose="020B0503020204020204" pitchFamily="34" charset="-122"/>
                </a:rPr>
                <a:t>I</a:t>
              </a:r>
              <a:r>
                <a:rPr lang="en-US" altLang="zh-CN" sz="1200" b="1">
                  <a:solidFill>
                    <a:srgbClr val="FF0000"/>
                  </a:solidFill>
                  <a:latin typeface="微软雅黑" panose="020B0503020204020204" pitchFamily="34" charset="-122"/>
                  <a:ea typeface="微软雅黑" panose="020B0503020204020204" pitchFamily="34" charset="-122"/>
                </a:rPr>
                <a:t>A</a:t>
              </a:r>
              <a:endParaRPr lang="en-US" altLang="zh-CN" sz="1200" b="1">
                <a:solidFill>
                  <a:srgbClr val="FF0000"/>
                </a:solidFill>
                <a:latin typeface="微软雅黑" panose="020B0503020204020204" pitchFamily="34" charset="-122"/>
                <a:ea typeface="微软雅黑" panose="020B0503020204020204" pitchFamily="34" charset="-122"/>
              </a:endParaRPr>
            </a:p>
            <a:p>
              <a:pPr algn="ctr" fontAlgn="base">
                <a:spcBef>
                  <a:spcPct val="0"/>
                </a:spcBef>
                <a:spcAft>
                  <a:spcPct val="0"/>
                </a:spcAft>
              </a:pPr>
              <a:r>
                <a:rPr lang="zh-CN" altLang="en-US" sz="1200" b="1">
                  <a:solidFill>
                    <a:srgbClr val="FF0000"/>
                  </a:solidFill>
                </a:rPr>
                <a:t>铝合金</a:t>
              </a:r>
              <a:endParaRPr lang="zh-CN" altLang="en-US" sz="1200" b="1">
                <a:solidFill>
                  <a:srgbClr val="FF0000"/>
                </a:solidFill>
              </a:endParaRPr>
            </a:p>
            <a:p>
              <a:pPr algn="ctr" fontAlgn="base">
                <a:spcBef>
                  <a:spcPct val="0"/>
                </a:spcBef>
                <a:spcAft>
                  <a:spcPct val="0"/>
                </a:spcAft>
              </a:pPr>
              <a:r>
                <a:rPr lang="zh-CN" altLang="en-US" sz="1200" b="1">
                  <a:solidFill>
                    <a:srgbClr val="FF0000"/>
                  </a:solidFill>
                </a:rPr>
                <a:t>刚玉</a:t>
              </a:r>
              <a:endParaRPr lang="zh-CN" altLang="en-US" sz="1200" b="1">
                <a:solidFill>
                  <a:srgbClr val="FF0000"/>
                </a:solidFill>
              </a:endParaRPr>
            </a:p>
            <a:p>
              <a:pPr algn="ctr" fontAlgn="base">
                <a:spcBef>
                  <a:spcPct val="0"/>
                </a:spcBef>
                <a:spcAft>
                  <a:spcPct val="0"/>
                </a:spcAft>
              </a:pPr>
              <a:r>
                <a:rPr lang="en-US" altLang="zh-CN" sz="1200" b="1">
                  <a:solidFill>
                    <a:srgbClr val="FF0000"/>
                  </a:solidFill>
                </a:rPr>
                <a:t>Al</a:t>
              </a:r>
              <a:r>
                <a:rPr lang="en-US" altLang="zh-CN" sz="1200" b="1" baseline="30000">
                  <a:solidFill>
                    <a:srgbClr val="FF0000"/>
                  </a:solidFill>
                </a:rPr>
                <a:t>3+</a:t>
              </a:r>
              <a:r>
                <a:rPr lang="zh-CN" altLang="en-US" sz="1200" b="1">
                  <a:solidFill>
                    <a:srgbClr val="FF0000"/>
                  </a:solidFill>
                </a:rPr>
                <a:t>净水</a:t>
              </a:r>
              <a:endParaRPr lang="zh-CN" altLang="en-US" sz="1200" b="1">
                <a:solidFill>
                  <a:srgbClr val="FF0000"/>
                </a:solidFill>
              </a:endParaRPr>
            </a:p>
            <a:p>
              <a:pPr algn="ctr" fontAlgn="base">
                <a:spcBef>
                  <a:spcPct val="0"/>
                </a:spcBef>
                <a:spcAft>
                  <a:spcPct val="0"/>
                </a:spcAft>
              </a:pPr>
              <a:endParaRPr lang="en-US" altLang="zh-CN" sz="1200" b="1" baseline="-25000">
                <a:solidFill>
                  <a:srgbClr val="FF0000"/>
                </a:solidFill>
              </a:endParaRPr>
            </a:p>
          </p:txBody>
        </p:sp>
        <p:sp>
          <p:nvSpPr>
            <p:cNvPr id="35" name="圆角矩形 34"/>
            <p:cNvSpPr/>
            <p:nvPr/>
          </p:nvSpPr>
          <p:spPr>
            <a:xfrm>
              <a:off x="5061" y="4344"/>
              <a:ext cx="1428" cy="2113"/>
            </a:xfrm>
            <a:prstGeom prst="roundRect">
              <a:avLst/>
            </a:prstGeom>
            <a:solidFill>
              <a:schemeClr val="accent3">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zh-CN" altLang="en-US" sz="1200" b="1">
                  <a:solidFill>
                    <a:srgbClr val="FF0000"/>
                  </a:solidFill>
                  <a:latin typeface="微软雅黑" panose="020B0503020204020204" pitchFamily="34" charset="-122"/>
                  <a:ea typeface="微软雅黑" panose="020B0503020204020204" pitchFamily="34" charset="-122"/>
                </a:rPr>
                <a:t>I</a:t>
              </a:r>
              <a:r>
                <a:rPr lang="en-US" altLang="zh-CN" sz="1200" b="1">
                  <a:solidFill>
                    <a:srgbClr val="FF0000"/>
                  </a:solidFill>
                  <a:latin typeface="微软雅黑" panose="020B0503020204020204" pitchFamily="34" charset="-122"/>
                  <a:ea typeface="微软雅黑" panose="020B0503020204020204" pitchFamily="34" charset="-122"/>
                </a:rPr>
                <a:t>VA</a:t>
              </a:r>
              <a:endParaRPr lang="en-US" altLang="zh-CN" sz="1200" b="1">
                <a:solidFill>
                  <a:srgbClr val="FF0000"/>
                </a:solidFill>
                <a:latin typeface="微软雅黑" panose="020B0503020204020204" pitchFamily="34" charset="-122"/>
                <a:ea typeface="微软雅黑" panose="020B0503020204020204" pitchFamily="34" charset="-122"/>
              </a:endParaRPr>
            </a:p>
            <a:p>
              <a:pPr algn="ctr" fontAlgn="base">
                <a:spcBef>
                  <a:spcPct val="0"/>
                </a:spcBef>
                <a:spcAft>
                  <a:spcPct val="0"/>
                </a:spcAft>
              </a:pPr>
              <a:r>
                <a:rPr lang="zh-CN" altLang="en-US" sz="1200" b="1">
                  <a:solidFill>
                    <a:srgbClr val="FF0000"/>
                  </a:solidFill>
                </a:rPr>
                <a:t>金刚石</a:t>
              </a:r>
              <a:endParaRPr lang="zh-CN" altLang="en-US" sz="1200" b="1">
                <a:solidFill>
                  <a:srgbClr val="FF0000"/>
                </a:solidFill>
              </a:endParaRPr>
            </a:p>
            <a:p>
              <a:pPr algn="ctr" fontAlgn="base">
                <a:spcBef>
                  <a:spcPct val="0"/>
                </a:spcBef>
                <a:spcAft>
                  <a:spcPct val="0"/>
                </a:spcAft>
              </a:pPr>
              <a:r>
                <a:rPr lang="zh-CN" altLang="en-US" sz="1200" b="1">
                  <a:solidFill>
                    <a:srgbClr val="FF0000"/>
                  </a:solidFill>
                </a:rPr>
                <a:t>石墨</a:t>
              </a:r>
              <a:endParaRPr lang="zh-CN" altLang="en-US" sz="1200" b="1">
                <a:solidFill>
                  <a:srgbClr val="FF0000"/>
                </a:solidFill>
              </a:endParaRPr>
            </a:p>
            <a:p>
              <a:pPr algn="ctr" fontAlgn="base">
                <a:spcBef>
                  <a:spcPct val="0"/>
                </a:spcBef>
                <a:spcAft>
                  <a:spcPct val="0"/>
                </a:spcAft>
              </a:pPr>
              <a:r>
                <a:rPr lang="zh-CN" altLang="en-US" sz="1200" b="1">
                  <a:solidFill>
                    <a:srgbClr val="FF0000"/>
                  </a:solidFill>
                  <a:latin typeface="Times New Roman" panose="02020603050405020304" pitchFamily="18" charset="0"/>
                  <a:cs typeface="Times New Roman" panose="02020603050405020304" pitchFamily="18" charset="0"/>
                  <a:sym typeface="+mn-ea"/>
                </a:rPr>
                <a:t>干冰降雨</a:t>
              </a:r>
              <a:endParaRPr lang="zh-CN" altLang="en-US" sz="1200" b="1">
                <a:solidFill>
                  <a:srgbClr val="FF0000"/>
                </a:solidFill>
              </a:endParaRPr>
            </a:p>
            <a:p>
              <a:pPr algn="ctr" fontAlgn="base">
                <a:spcBef>
                  <a:spcPct val="0"/>
                </a:spcBef>
                <a:spcAft>
                  <a:spcPct val="0"/>
                </a:spcAft>
              </a:pPr>
              <a:r>
                <a:rPr lang="en-US" altLang="zh-CN" sz="1200" b="1">
                  <a:solidFill>
                    <a:srgbClr val="FF0000"/>
                  </a:solidFill>
                  <a:latin typeface="Times New Roman" panose="02020603050405020304" pitchFamily="18" charset="0"/>
                  <a:cs typeface="Times New Roman" panose="02020603050405020304" pitchFamily="18" charset="0"/>
                  <a:sym typeface="+mn-ea"/>
                </a:rPr>
                <a:t>Si</a:t>
              </a:r>
              <a:r>
                <a:rPr lang="zh-CN" altLang="en-US" sz="1200" b="1">
                  <a:solidFill>
                    <a:srgbClr val="FF0000"/>
                  </a:solidFill>
                  <a:latin typeface="Times New Roman" panose="02020603050405020304" pitchFamily="18" charset="0"/>
                  <a:cs typeface="Times New Roman" panose="02020603050405020304" pitchFamily="18" charset="0"/>
                  <a:sym typeface="+mn-ea"/>
                </a:rPr>
                <a:t>半导体</a:t>
              </a:r>
              <a:r>
                <a:rPr lang="en-US" altLang="zh-CN" sz="1200" b="1">
                  <a:solidFill>
                    <a:srgbClr val="FF0000"/>
                  </a:solidFill>
                  <a:latin typeface="Times New Roman" panose="02020603050405020304" pitchFamily="18" charset="0"/>
                  <a:cs typeface="Times New Roman" panose="02020603050405020304" pitchFamily="18" charset="0"/>
                  <a:sym typeface="+mn-ea"/>
                </a:rPr>
                <a:t>SiO</a:t>
              </a:r>
              <a:r>
                <a:rPr lang="en-US" altLang="zh-CN" sz="1200" b="1" baseline="-25000">
                  <a:solidFill>
                    <a:srgbClr val="FF0000"/>
                  </a:solidFill>
                  <a:latin typeface="Times New Roman" panose="02020603050405020304" pitchFamily="18" charset="0"/>
                  <a:cs typeface="Times New Roman" panose="02020603050405020304" pitchFamily="18" charset="0"/>
                  <a:sym typeface="+mn-ea"/>
                </a:rPr>
                <a:t>2</a:t>
              </a:r>
              <a:r>
                <a:rPr lang="zh-CN" altLang="en-US" sz="1200" b="1">
                  <a:solidFill>
                    <a:srgbClr val="FF0000"/>
                  </a:solidFill>
                  <a:latin typeface="Times New Roman" panose="02020603050405020304" pitchFamily="18" charset="0"/>
                  <a:cs typeface="Times New Roman" panose="02020603050405020304" pitchFamily="18" charset="0"/>
                  <a:sym typeface="+mn-ea"/>
                </a:rPr>
                <a:t>光导硅胶干燥</a:t>
              </a:r>
              <a:endParaRPr lang="en-US" altLang="zh-CN" sz="1200" b="1" baseline="-25000">
                <a:solidFill>
                  <a:srgbClr val="FF0000"/>
                </a:solidFill>
              </a:endParaRPr>
            </a:p>
          </p:txBody>
        </p:sp>
        <p:sp>
          <p:nvSpPr>
            <p:cNvPr id="37" name="圆角矩形 36"/>
            <p:cNvSpPr/>
            <p:nvPr/>
          </p:nvSpPr>
          <p:spPr>
            <a:xfrm>
              <a:off x="7617" y="4344"/>
              <a:ext cx="1444" cy="2113"/>
            </a:xfrm>
            <a:prstGeom prst="roundRect">
              <a:avLst/>
            </a:prstGeom>
            <a:solidFill>
              <a:schemeClr val="accent3">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altLang="zh-CN" sz="1200" b="1">
                  <a:solidFill>
                    <a:srgbClr val="FF0000"/>
                  </a:solidFill>
                  <a:latin typeface="微软雅黑" panose="020B0503020204020204" pitchFamily="34" charset="-122"/>
                  <a:ea typeface="微软雅黑" panose="020B0503020204020204" pitchFamily="34" charset="-122"/>
                </a:rPr>
                <a:t>VA</a:t>
              </a:r>
              <a:endParaRPr lang="en-US" altLang="zh-CN" sz="1200" b="1">
                <a:solidFill>
                  <a:srgbClr val="FF0000"/>
                </a:solidFill>
                <a:latin typeface="微软雅黑" panose="020B0503020204020204" pitchFamily="34" charset="-122"/>
                <a:ea typeface="微软雅黑" panose="020B0503020204020204" pitchFamily="34" charset="-122"/>
              </a:endParaRPr>
            </a:p>
            <a:p>
              <a:pPr algn="ctr" fontAlgn="base">
                <a:spcBef>
                  <a:spcPct val="0"/>
                </a:spcBef>
                <a:spcAft>
                  <a:spcPct val="0"/>
                </a:spcAft>
              </a:pPr>
              <a:r>
                <a:rPr lang="en-US" altLang="zh-CN" sz="1200" b="1">
                  <a:solidFill>
                    <a:srgbClr val="FF0000"/>
                  </a:solidFill>
                  <a:latin typeface="Times New Roman" panose="02020603050405020304" pitchFamily="18" charset="0"/>
                  <a:cs typeface="Times New Roman" panose="02020603050405020304" pitchFamily="18" charset="0"/>
                  <a:sym typeface="+mn-ea"/>
                </a:rPr>
                <a:t>N</a:t>
              </a:r>
              <a:r>
                <a:rPr lang="en-US" altLang="zh-CN" sz="1200" b="1" baseline="-25000">
                  <a:solidFill>
                    <a:srgbClr val="FF0000"/>
                  </a:solidFill>
                  <a:latin typeface="Times New Roman" panose="02020603050405020304" pitchFamily="18" charset="0"/>
                  <a:cs typeface="Times New Roman" panose="02020603050405020304" pitchFamily="18" charset="0"/>
                  <a:sym typeface="+mn-ea"/>
                </a:rPr>
                <a:t>2</a:t>
              </a:r>
              <a:r>
                <a:rPr lang="zh-CN" altLang="en-US" sz="1200" b="1">
                  <a:solidFill>
                    <a:srgbClr val="FF0000"/>
                  </a:solidFill>
                  <a:latin typeface="Times New Roman" panose="02020603050405020304" pitchFamily="18" charset="0"/>
                  <a:cs typeface="Times New Roman" panose="02020603050405020304" pitchFamily="18" charset="0"/>
                  <a:sym typeface="+mn-ea"/>
                </a:rPr>
                <a:t>保护气液氨制冷</a:t>
              </a:r>
              <a:endParaRPr lang="zh-CN" altLang="en-US" sz="1200" b="1">
                <a:solidFill>
                  <a:srgbClr val="FF0000"/>
                </a:solidFill>
                <a:latin typeface="Times New Roman" panose="02020603050405020304" pitchFamily="18" charset="0"/>
                <a:cs typeface="Times New Roman" panose="02020603050405020304" pitchFamily="18" charset="0"/>
                <a:sym typeface="+mn-ea"/>
              </a:endParaRPr>
            </a:p>
            <a:p>
              <a:pPr algn="ctr" fontAlgn="base">
                <a:spcBef>
                  <a:spcPct val="0"/>
                </a:spcBef>
                <a:spcAft>
                  <a:spcPct val="0"/>
                </a:spcAft>
              </a:pPr>
              <a:r>
                <a:rPr lang="zh-CN" altLang="en-US" sz="1200" b="1">
                  <a:solidFill>
                    <a:srgbClr val="FF0000"/>
                  </a:solidFill>
                  <a:latin typeface="Times New Roman" panose="02020603050405020304" pitchFamily="18" charset="0"/>
                  <a:cs typeface="Times New Roman" panose="02020603050405020304" pitchFamily="18" charset="0"/>
                  <a:sym typeface="+mn-ea"/>
                </a:rPr>
                <a:t>氨水检漏</a:t>
              </a:r>
              <a:endParaRPr lang="zh-CN" altLang="en-US" sz="1200" b="1">
                <a:solidFill>
                  <a:srgbClr val="FF0000"/>
                </a:solidFill>
                <a:latin typeface="Times New Roman" panose="02020603050405020304" pitchFamily="18" charset="0"/>
                <a:cs typeface="Times New Roman" panose="02020603050405020304" pitchFamily="18" charset="0"/>
                <a:sym typeface="+mn-ea"/>
              </a:endParaRPr>
            </a:p>
            <a:p>
              <a:pPr algn="ctr" fontAlgn="base">
                <a:spcBef>
                  <a:spcPct val="0"/>
                </a:spcBef>
                <a:spcAft>
                  <a:spcPct val="0"/>
                </a:spcAft>
              </a:pPr>
              <a:r>
                <a:rPr lang="en-US" altLang="zh-CN" sz="1200" b="1">
                  <a:solidFill>
                    <a:srgbClr val="FF0000"/>
                  </a:solidFill>
                  <a:latin typeface="Times New Roman" panose="02020603050405020304" pitchFamily="18" charset="0"/>
                  <a:cs typeface="Times New Roman" panose="02020603050405020304" pitchFamily="18" charset="0"/>
                  <a:sym typeface="+mn-ea"/>
                </a:rPr>
                <a:t>NH</a:t>
              </a:r>
              <a:r>
                <a:rPr lang="en-US" altLang="zh-CN" sz="1200" b="1" baseline="-25000">
                  <a:solidFill>
                    <a:srgbClr val="FF0000"/>
                  </a:solidFill>
                  <a:latin typeface="Times New Roman" panose="02020603050405020304" pitchFamily="18" charset="0"/>
                  <a:cs typeface="Times New Roman" panose="02020603050405020304" pitchFamily="18" charset="0"/>
                  <a:sym typeface="+mn-ea"/>
                </a:rPr>
                <a:t>4</a:t>
              </a:r>
              <a:r>
                <a:rPr lang="en-US" altLang="zh-CN" sz="1200" b="1" baseline="30000">
                  <a:solidFill>
                    <a:srgbClr val="FF0000"/>
                  </a:solidFill>
                  <a:latin typeface="Times New Roman" panose="02020603050405020304" pitchFamily="18" charset="0"/>
                  <a:cs typeface="Times New Roman" panose="02020603050405020304" pitchFamily="18" charset="0"/>
                  <a:sym typeface="+mn-ea"/>
                </a:rPr>
                <a:t>+</a:t>
              </a:r>
              <a:r>
                <a:rPr lang="zh-CN" altLang="en-US" sz="1200" b="1">
                  <a:solidFill>
                    <a:srgbClr val="FF0000"/>
                  </a:solidFill>
                  <a:latin typeface="Times New Roman" panose="02020603050405020304" pitchFamily="18" charset="0"/>
                  <a:cs typeface="Times New Roman" panose="02020603050405020304" pitchFamily="18" charset="0"/>
                  <a:sym typeface="+mn-ea"/>
                </a:rPr>
                <a:t>化肥</a:t>
              </a:r>
              <a:endParaRPr lang="zh-CN" altLang="en-US" sz="1200" b="1">
                <a:solidFill>
                  <a:srgbClr val="FF0000"/>
                </a:solidFill>
                <a:latin typeface="Times New Roman" panose="02020603050405020304" pitchFamily="18" charset="0"/>
                <a:cs typeface="Times New Roman" panose="02020603050405020304" pitchFamily="18" charset="0"/>
                <a:sym typeface="+mn-ea"/>
              </a:endParaRPr>
            </a:p>
            <a:p>
              <a:pPr algn="ctr" fontAlgn="base">
                <a:spcBef>
                  <a:spcPct val="0"/>
                </a:spcBef>
                <a:spcAft>
                  <a:spcPct val="0"/>
                </a:spcAft>
              </a:pPr>
              <a:endParaRPr lang="zh-CN" altLang="en-US" sz="1200" b="1" baseline="-25000">
                <a:solidFill>
                  <a:srgbClr val="FF0000"/>
                </a:solidFill>
              </a:endParaRPr>
            </a:p>
          </p:txBody>
        </p:sp>
        <p:sp>
          <p:nvSpPr>
            <p:cNvPr id="38" name="圆角矩形 37"/>
            <p:cNvSpPr/>
            <p:nvPr/>
          </p:nvSpPr>
          <p:spPr>
            <a:xfrm>
              <a:off x="9125" y="4343"/>
              <a:ext cx="1553" cy="2113"/>
            </a:xfrm>
            <a:prstGeom prst="roundRect">
              <a:avLst/>
            </a:prstGeom>
            <a:solidFill>
              <a:schemeClr val="accent3">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altLang="zh-CN" sz="1200" b="1">
                  <a:solidFill>
                    <a:srgbClr val="FF0000"/>
                  </a:solidFill>
                  <a:latin typeface="微软雅黑" panose="020B0503020204020204" pitchFamily="34" charset="-122"/>
                  <a:ea typeface="微软雅黑" panose="020B0503020204020204" pitchFamily="34" charset="-122"/>
                  <a:sym typeface="+mn-ea"/>
                </a:rPr>
                <a:t>V</a:t>
              </a:r>
              <a:r>
                <a:rPr lang="zh-CN" altLang="en-US" sz="1200" b="1">
                  <a:solidFill>
                    <a:srgbClr val="FF0000"/>
                  </a:solidFill>
                  <a:latin typeface="微软雅黑" panose="020B0503020204020204" pitchFamily="34" charset="-122"/>
                  <a:ea typeface="微软雅黑" panose="020B0503020204020204" pitchFamily="34" charset="-122"/>
                </a:rPr>
                <a:t>I</a:t>
              </a:r>
              <a:r>
                <a:rPr lang="en-US" altLang="zh-CN" sz="1200" b="1">
                  <a:solidFill>
                    <a:srgbClr val="FF0000"/>
                  </a:solidFill>
                  <a:latin typeface="微软雅黑" panose="020B0503020204020204" pitchFamily="34" charset="-122"/>
                  <a:ea typeface="微软雅黑" panose="020B0503020204020204" pitchFamily="34" charset="-122"/>
                </a:rPr>
                <a:t>A</a:t>
              </a:r>
              <a:endParaRPr lang="en-US" altLang="zh-CN" sz="1200" b="1">
                <a:solidFill>
                  <a:srgbClr val="FF0000"/>
                </a:solidFill>
                <a:latin typeface="微软雅黑" panose="020B0503020204020204" pitchFamily="34" charset="-122"/>
                <a:ea typeface="微软雅黑" panose="020B0503020204020204" pitchFamily="34" charset="-122"/>
              </a:endParaRPr>
            </a:p>
            <a:p>
              <a:pPr algn="ctr" fontAlgn="base">
                <a:spcBef>
                  <a:spcPct val="0"/>
                </a:spcBef>
                <a:spcAft>
                  <a:spcPct val="0"/>
                </a:spcAft>
              </a:pPr>
              <a:r>
                <a:rPr lang="en-US" altLang="zh-CN" sz="1200" b="1">
                  <a:solidFill>
                    <a:srgbClr val="FF0000"/>
                  </a:solidFill>
                  <a:latin typeface="Times New Roman" panose="02020603050405020304" pitchFamily="18" charset="0"/>
                  <a:cs typeface="Times New Roman" panose="02020603050405020304" pitchFamily="18" charset="0"/>
                  <a:sym typeface="+mn-ea"/>
                </a:rPr>
                <a:t>SO</a:t>
              </a:r>
              <a:r>
                <a:rPr lang="en-US" altLang="zh-CN" sz="1200" b="1" baseline="-25000">
                  <a:solidFill>
                    <a:srgbClr val="FF0000"/>
                  </a:solidFill>
                  <a:latin typeface="Times New Roman" panose="02020603050405020304" pitchFamily="18" charset="0"/>
                  <a:cs typeface="Times New Roman" panose="02020603050405020304" pitchFamily="18" charset="0"/>
                  <a:sym typeface="+mn-ea"/>
                </a:rPr>
                <a:t>2</a:t>
              </a:r>
              <a:r>
                <a:rPr lang="zh-CN" altLang="en-US" sz="1200" b="1">
                  <a:solidFill>
                    <a:srgbClr val="FF0000"/>
                  </a:solidFill>
                  <a:latin typeface="Times New Roman" panose="02020603050405020304" pitchFamily="18" charset="0"/>
                  <a:cs typeface="Times New Roman" panose="02020603050405020304" pitchFamily="18" charset="0"/>
                  <a:sym typeface="+mn-ea"/>
                </a:rPr>
                <a:t>漂白</a:t>
              </a:r>
              <a:endParaRPr lang="zh-CN" altLang="en-US" sz="1200" b="1">
                <a:solidFill>
                  <a:srgbClr val="FF0000"/>
                </a:solidFill>
                <a:latin typeface="Times New Roman" panose="02020603050405020304" pitchFamily="18" charset="0"/>
                <a:cs typeface="Times New Roman" panose="02020603050405020304" pitchFamily="18" charset="0"/>
                <a:sym typeface="+mn-ea"/>
              </a:endParaRPr>
            </a:p>
            <a:p>
              <a:pPr algn="ctr" fontAlgn="base">
                <a:spcBef>
                  <a:spcPct val="0"/>
                </a:spcBef>
                <a:spcAft>
                  <a:spcPct val="0"/>
                </a:spcAft>
              </a:pPr>
              <a:r>
                <a:rPr lang="en-US" altLang="zh-CN" sz="1200" b="1">
                  <a:solidFill>
                    <a:srgbClr val="FF0000"/>
                  </a:solidFill>
                  <a:latin typeface="Times New Roman" panose="02020603050405020304" pitchFamily="18" charset="0"/>
                  <a:cs typeface="Times New Roman" panose="02020603050405020304" pitchFamily="18" charset="0"/>
                  <a:sym typeface="+mn-ea"/>
                </a:rPr>
                <a:t>S</a:t>
              </a:r>
              <a:r>
                <a:rPr lang="zh-CN" altLang="en-US" sz="1200" b="1">
                  <a:solidFill>
                    <a:srgbClr val="FF0000"/>
                  </a:solidFill>
                  <a:latin typeface="Times New Roman" panose="02020603050405020304" pitchFamily="18" charset="0"/>
                  <a:cs typeface="Times New Roman" panose="02020603050405020304" pitchFamily="18" charset="0"/>
                  <a:sym typeface="+mn-ea"/>
                </a:rPr>
                <a:t>治疗皮肤</a:t>
              </a:r>
              <a:endParaRPr lang="zh-CN" altLang="en-US" sz="1200" b="1" baseline="-25000">
                <a:solidFill>
                  <a:srgbClr val="FF0000"/>
                </a:solidFill>
                <a:latin typeface="Times New Roman" panose="02020603050405020304" pitchFamily="18" charset="0"/>
                <a:cs typeface="Times New Roman" panose="02020603050405020304" pitchFamily="18" charset="0"/>
                <a:sym typeface="+mn-ea"/>
              </a:endParaRPr>
            </a:p>
          </p:txBody>
        </p:sp>
        <p:sp>
          <p:nvSpPr>
            <p:cNvPr id="39" name="圆角矩形 38"/>
            <p:cNvSpPr/>
            <p:nvPr/>
          </p:nvSpPr>
          <p:spPr>
            <a:xfrm>
              <a:off x="10855" y="4344"/>
              <a:ext cx="1553" cy="2113"/>
            </a:xfrm>
            <a:prstGeom prst="roundRect">
              <a:avLst/>
            </a:prstGeom>
            <a:solidFill>
              <a:schemeClr val="accent3">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altLang="zh-CN" sz="1200" b="1">
                  <a:solidFill>
                    <a:srgbClr val="FF0000"/>
                  </a:solidFill>
                  <a:latin typeface="微软雅黑" panose="020B0503020204020204" pitchFamily="34" charset="-122"/>
                  <a:ea typeface="微软雅黑" panose="020B0503020204020204" pitchFamily="34" charset="-122"/>
                  <a:sym typeface="+mn-ea"/>
                </a:rPr>
                <a:t>V</a:t>
              </a:r>
              <a:r>
                <a:rPr lang="zh-CN" altLang="en-US" sz="1200" b="1">
                  <a:solidFill>
                    <a:srgbClr val="FF0000"/>
                  </a:solidFill>
                  <a:latin typeface="微软雅黑" panose="020B0503020204020204" pitchFamily="34" charset="-122"/>
                  <a:ea typeface="微软雅黑" panose="020B0503020204020204" pitchFamily="34" charset="-122"/>
                  <a:sym typeface="+mn-ea"/>
                </a:rPr>
                <a:t>I</a:t>
              </a:r>
              <a:r>
                <a:rPr lang="zh-CN" altLang="en-US" sz="1200" b="1">
                  <a:solidFill>
                    <a:srgbClr val="FF0000"/>
                  </a:solidFill>
                  <a:latin typeface="微软雅黑" panose="020B0503020204020204" pitchFamily="34" charset="-122"/>
                  <a:ea typeface="微软雅黑" panose="020B0503020204020204" pitchFamily="34" charset="-122"/>
                </a:rPr>
                <a:t>I</a:t>
              </a:r>
              <a:r>
                <a:rPr lang="en-US" altLang="zh-CN" sz="1200" b="1">
                  <a:solidFill>
                    <a:srgbClr val="FF0000"/>
                  </a:solidFill>
                  <a:latin typeface="微软雅黑" panose="020B0503020204020204" pitchFamily="34" charset="-122"/>
                  <a:ea typeface="微软雅黑" panose="020B0503020204020204" pitchFamily="34" charset="-122"/>
                </a:rPr>
                <a:t>A</a:t>
              </a:r>
              <a:endParaRPr lang="en-US" altLang="zh-CN" sz="1200" b="1">
                <a:solidFill>
                  <a:srgbClr val="FF0000"/>
                </a:solidFill>
                <a:latin typeface="微软雅黑" panose="020B0503020204020204" pitchFamily="34" charset="-122"/>
                <a:ea typeface="微软雅黑" panose="020B0503020204020204" pitchFamily="34" charset="-122"/>
              </a:endParaRPr>
            </a:p>
            <a:p>
              <a:pPr algn="ctr" fontAlgn="base">
                <a:spcBef>
                  <a:spcPct val="0"/>
                </a:spcBef>
                <a:spcAft>
                  <a:spcPct val="0"/>
                </a:spcAft>
              </a:pPr>
              <a:r>
                <a:rPr lang="en-US" altLang="zh-CN" sz="1200" b="1">
                  <a:solidFill>
                    <a:srgbClr val="FF0000"/>
                  </a:solidFill>
                  <a:latin typeface="Times New Roman" panose="02020603050405020304" pitchFamily="18" charset="0"/>
                  <a:cs typeface="Times New Roman" panose="02020603050405020304" pitchFamily="18" charset="0"/>
                  <a:sym typeface="+mn-ea"/>
                </a:rPr>
                <a:t>AgI</a:t>
              </a:r>
              <a:r>
                <a:rPr lang="zh-CN" altLang="en-US" sz="1200" b="1">
                  <a:solidFill>
                    <a:srgbClr val="FF0000"/>
                  </a:solidFill>
                  <a:latin typeface="Times New Roman" panose="02020603050405020304" pitchFamily="18" charset="0"/>
                  <a:cs typeface="Times New Roman" panose="02020603050405020304" pitchFamily="18" charset="0"/>
                  <a:sym typeface="+mn-ea"/>
                </a:rPr>
                <a:t>降雨</a:t>
              </a:r>
              <a:endParaRPr lang="zh-CN" altLang="en-US" sz="1200" b="1">
                <a:solidFill>
                  <a:srgbClr val="FF0000"/>
                </a:solidFill>
                <a:latin typeface="Times New Roman" panose="02020603050405020304" pitchFamily="18" charset="0"/>
                <a:cs typeface="Times New Roman" panose="02020603050405020304" pitchFamily="18" charset="0"/>
                <a:sym typeface="+mn-ea"/>
              </a:endParaRPr>
            </a:p>
            <a:p>
              <a:pPr algn="ctr" fontAlgn="base">
                <a:spcBef>
                  <a:spcPct val="0"/>
                </a:spcBef>
                <a:spcAft>
                  <a:spcPct val="0"/>
                </a:spcAft>
              </a:pPr>
              <a:r>
                <a:rPr lang="en-US" altLang="zh-CN" sz="1200" b="1">
                  <a:solidFill>
                    <a:srgbClr val="FF0000"/>
                  </a:solidFill>
                  <a:latin typeface="Times New Roman" panose="02020603050405020304" pitchFamily="18" charset="0"/>
                  <a:cs typeface="Times New Roman" panose="02020603050405020304" pitchFamily="18" charset="0"/>
                  <a:sym typeface="+mn-ea"/>
                </a:rPr>
                <a:t>Cl</a:t>
              </a:r>
              <a:r>
                <a:rPr lang="en-US" altLang="zh-CN" sz="1200" b="1" baseline="-30000">
                  <a:solidFill>
                    <a:srgbClr val="FF0000"/>
                  </a:solidFill>
                  <a:latin typeface="Times New Roman" panose="02020603050405020304" pitchFamily="18" charset="0"/>
                  <a:cs typeface="Times New Roman" panose="02020603050405020304" pitchFamily="18" charset="0"/>
                  <a:sym typeface="+mn-ea"/>
                </a:rPr>
                <a:t>2</a:t>
              </a:r>
              <a:r>
                <a:rPr lang="en-US" altLang="zh-CN" sz="1200" b="1">
                  <a:solidFill>
                    <a:srgbClr val="FF0000"/>
                  </a:solidFill>
                  <a:latin typeface="Times New Roman" panose="02020603050405020304" pitchFamily="18" charset="0"/>
                  <a:cs typeface="Times New Roman" panose="02020603050405020304" pitchFamily="18" charset="0"/>
                  <a:sym typeface="+mn-ea"/>
                </a:rPr>
                <a:t>/ClO</a:t>
              </a:r>
              <a:r>
                <a:rPr lang="en-US" altLang="zh-CN" sz="1200" b="1" baseline="-30000">
                  <a:solidFill>
                    <a:srgbClr val="FF0000"/>
                  </a:solidFill>
                  <a:latin typeface="Times New Roman" panose="02020603050405020304" pitchFamily="18" charset="0"/>
                  <a:cs typeface="Times New Roman" panose="02020603050405020304" pitchFamily="18" charset="0"/>
                  <a:sym typeface="+mn-ea"/>
                </a:rPr>
                <a:t>2</a:t>
              </a:r>
              <a:r>
                <a:rPr lang="zh-CN" altLang="en-US" sz="1200" b="1">
                  <a:solidFill>
                    <a:srgbClr val="FF0000"/>
                  </a:solidFill>
                  <a:latin typeface="Times New Roman" panose="02020603050405020304" pitchFamily="18" charset="0"/>
                  <a:cs typeface="Times New Roman" panose="02020603050405020304" pitchFamily="18" charset="0"/>
                  <a:sym typeface="+mn-ea"/>
                </a:rPr>
                <a:t>杀菌消毒碘酸钾盐</a:t>
              </a:r>
              <a:r>
                <a:rPr lang="en-US" altLang="zh-CN" sz="1200" b="1">
                  <a:solidFill>
                    <a:srgbClr val="FF0000"/>
                  </a:solidFill>
                  <a:latin typeface="Times New Roman" panose="02020603050405020304" pitchFamily="18" charset="0"/>
                  <a:cs typeface="Times New Roman" panose="02020603050405020304" pitchFamily="18" charset="0"/>
                  <a:sym typeface="+mn-ea"/>
                </a:rPr>
                <a:t>HF</a:t>
              </a:r>
              <a:r>
                <a:rPr lang="zh-CN" altLang="en-US" sz="1200" b="1">
                  <a:solidFill>
                    <a:srgbClr val="FF0000"/>
                  </a:solidFill>
                  <a:latin typeface="Times New Roman" panose="02020603050405020304" pitchFamily="18" charset="0"/>
                  <a:cs typeface="Times New Roman" panose="02020603050405020304" pitchFamily="18" charset="0"/>
                  <a:sym typeface="+mn-ea"/>
                </a:rPr>
                <a:t>雕刻</a:t>
              </a:r>
              <a:endParaRPr lang="zh-CN" altLang="en-US" sz="1200" b="1" baseline="-25000">
                <a:solidFill>
                  <a:srgbClr val="FF0000"/>
                </a:solidFill>
                <a:latin typeface="Times New Roman" panose="02020603050405020304" pitchFamily="18" charset="0"/>
                <a:cs typeface="Times New Roman" panose="02020603050405020304" pitchFamily="18" charset="0"/>
                <a:sym typeface="+mn-ea"/>
              </a:endParaRPr>
            </a:p>
          </p:txBody>
        </p:sp>
        <p:sp>
          <p:nvSpPr>
            <p:cNvPr id="40" name="圆角矩形 39"/>
            <p:cNvSpPr/>
            <p:nvPr/>
          </p:nvSpPr>
          <p:spPr>
            <a:xfrm>
              <a:off x="12518" y="4344"/>
              <a:ext cx="1553" cy="2113"/>
            </a:xfrm>
            <a:prstGeom prst="roundRect">
              <a:avLst/>
            </a:prstGeom>
            <a:solidFill>
              <a:schemeClr val="accent3">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altLang="zh-CN" sz="1200" b="1">
                  <a:solidFill>
                    <a:srgbClr val="FF0000"/>
                  </a:solidFill>
                  <a:latin typeface="微软雅黑" panose="020B0503020204020204" pitchFamily="34" charset="-122"/>
                  <a:ea typeface="微软雅黑" panose="020B0503020204020204" pitchFamily="34" charset="-122"/>
                  <a:sym typeface="+mn-ea"/>
                </a:rPr>
                <a:t>V</a:t>
              </a:r>
              <a:r>
                <a:rPr lang="zh-CN" altLang="en-US" sz="1200" b="1">
                  <a:solidFill>
                    <a:srgbClr val="FF0000"/>
                  </a:solidFill>
                  <a:latin typeface="微软雅黑" panose="020B0503020204020204" pitchFamily="34" charset="-122"/>
                  <a:ea typeface="微软雅黑" panose="020B0503020204020204" pitchFamily="34" charset="-122"/>
                  <a:sym typeface="+mn-ea"/>
                </a:rPr>
                <a:t>II</a:t>
              </a:r>
              <a:r>
                <a:rPr lang="zh-CN" altLang="en-US" sz="1200" b="1">
                  <a:solidFill>
                    <a:srgbClr val="FF0000"/>
                  </a:solidFill>
                  <a:latin typeface="微软雅黑" panose="020B0503020204020204" pitchFamily="34" charset="-122"/>
                  <a:ea typeface="微软雅黑" panose="020B0503020204020204" pitchFamily="34" charset="-122"/>
                </a:rPr>
                <a:t>I</a:t>
              </a:r>
              <a:r>
                <a:rPr lang="en-US" altLang="zh-CN" sz="1200" b="1">
                  <a:solidFill>
                    <a:srgbClr val="FF0000"/>
                  </a:solidFill>
                  <a:latin typeface="微软雅黑" panose="020B0503020204020204" pitchFamily="34" charset="-122"/>
                  <a:ea typeface="微软雅黑" panose="020B0503020204020204" pitchFamily="34" charset="-122"/>
                </a:rPr>
                <a:t>A</a:t>
              </a:r>
              <a:endParaRPr lang="en-US" altLang="zh-CN" sz="1200" b="1">
                <a:solidFill>
                  <a:srgbClr val="FF0000"/>
                </a:solidFill>
                <a:latin typeface="微软雅黑" panose="020B0503020204020204" pitchFamily="34" charset="-122"/>
                <a:ea typeface="微软雅黑" panose="020B0503020204020204" pitchFamily="34" charset="-122"/>
              </a:endParaRPr>
            </a:p>
            <a:p>
              <a:pPr algn="ctr" fontAlgn="base">
                <a:spcBef>
                  <a:spcPct val="0"/>
                </a:spcBef>
                <a:spcAft>
                  <a:spcPct val="0"/>
                </a:spcAft>
              </a:pPr>
              <a:r>
                <a:rPr lang="zh-CN" altLang="en-US" sz="1200" b="1">
                  <a:solidFill>
                    <a:srgbClr val="FF0000"/>
                  </a:solidFill>
                  <a:latin typeface="Times New Roman" panose="02020603050405020304" pitchFamily="18" charset="0"/>
                  <a:cs typeface="Times New Roman" panose="02020603050405020304" pitchFamily="18" charset="0"/>
                  <a:sym typeface="+mn-ea"/>
                </a:rPr>
                <a:t>钢铁合金</a:t>
              </a:r>
              <a:endParaRPr lang="zh-CN" altLang="en-US" sz="1200" b="1">
                <a:solidFill>
                  <a:srgbClr val="FF0000"/>
                </a:solidFill>
                <a:latin typeface="Times New Roman" panose="02020603050405020304" pitchFamily="18" charset="0"/>
                <a:cs typeface="Times New Roman" panose="02020603050405020304" pitchFamily="18" charset="0"/>
                <a:sym typeface="+mn-ea"/>
              </a:endParaRPr>
            </a:p>
            <a:p>
              <a:pPr algn="ctr" fontAlgn="base">
                <a:spcBef>
                  <a:spcPct val="0"/>
                </a:spcBef>
                <a:spcAft>
                  <a:spcPct val="0"/>
                </a:spcAft>
              </a:pPr>
              <a:r>
                <a:rPr lang="zh-CN" altLang="en-US" sz="1200" b="1">
                  <a:solidFill>
                    <a:srgbClr val="FF0000"/>
                  </a:solidFill>
                  <a:latin typeface="Times New Roman" panose="02020603050405020304" pitchFamily="18" charset="0"/>
                  <a:cs typeface="Times New Roman" panose="02020603050405020304" pitchFamily="18" charset="0"/>
                  <a:sym typeface="+mn-ea"/>
                </a:rPr>
                <a:t>铁触媒</a:t>
              </a:r>
              <a:endParaRPr lang="zh-CN" altLang="en-US" sz="1200" b="1">
                <a:solidFill>
                  <a:srgbClr val="FF0000"/>
                </a:solidFill>
                <a:latin typeface="Times New Roman" panose="02020603050405020304" pitchFamily="18" charset="0"/>
                <a:cs typeface="Times New Roman" panose="02020603050405020304" pitchFamily="18" charset="0"/>
                <a:sym typeface="+mn-ea"/>
              </a:endParaRPr>
            </a:p>
            <a:p>
              <a:pPr algn="ctr" fontAlgn="base">
                <a:spcBef>
                  <a:spcPct val="0"/>
                </a:spcBef>
                <a:spcAft>
                  <a:spcPct val="0"/>
                </a:spcAft>
              </a:pPr>
              <a:r>
                <a:rPr lang="zh-CN" altLang="en-US" sz="1200" b="1">
                  <a:solidFill>
                    <a:srgbClr val="FF0000"/>
                  </a:solidFill>
                  <a:latin typeface="Times New Roman" panose="02020603050405020304" pitchFamily="18" charset="0"/>
                  <a:cs typeface="Times New Roman" panose="02020603050405020304" pitchFamily="18" charset="0"/>
                  <a:sym typeface="+mn-ea"/>
                </a:rPr>
                <a:t>铁红颜料</a:t>
              </a:r>
              <a:endParaRPr lang="zh-CN" altLang="en-US" sz="1200" b="1">
                <a:solidFill>
                  <a:srgbClr val="FF0000"/>
                </a:solidFill>
                <a:latin typeface="Times New Roman" panose="02020603050405020304" pitchFamily="18" charset="0"/>
                <a:cs typeface="Times New Roman" panose="02020603050405020304" pitchFamily="18" charset="0"/>
                <a:sym typeface="+mn-ea"/>
              </a:endParaRPr>
            </a:p>
            <a:p>
              <a:pPr algn="ctr" fontAlgn="base">
                <a:spcBef>
                  <a:spcPct val="0"/>
                </a:spcBef>
                <a:spcAft>
                  <a:spcPct val="0"/>
                </a:spcAft>
              </a:pPr>
              <a:r>
                <a:rPr lang="en-US" altLang="zh-CN" sz="1200" b="1">
                  <a:solidFill>
                    <a:srgbClr val="FF0000"/>
                  </a:solidFill>
                  <a:latin typeface="Times New Roman" panose="02020603050405020304" pitchFamily="18" charset="0"/>
                  <a:cs typeface="Times New Roman" panose="02020603050405020304" pitchFamily="18" charset="0"/>
                  <a:sym typeface="+mn-ea"/>
                </a:rPr>
                <a:t>K</a:t>
              </a:r>
              <a:r>
                <a:rPr lang="en-US" altLang="zh-CN" sz="1200" b="1" baseline="-30000">
                  <a:solidFill>
                    <a:srgbClr val="FF0000"/>
                  </a:solidFill>
                  <a:latin typeface="Times New Roman" panose="02020603050405020304" pitchFamily="18" charset="0"/>
                  <a:cs typeface="Times New Roman" panose="02020603050405020304" pitchFamily="18" charset="0"/>
                  <a:sym typeface="+mn-ea"/>
                </a:rPr>
                <a:t>2</a:t>
              </a:r>
              <a:r>
                <a:rPr lang="en-US" altLang="zh-CN" sz="1200" b="1">
                  <a:solidFill>
                    <a:srgbClr val="FF0000"/>
                  </a:solidFill>
                  <a:latin typeface="Times New Roman" panose="02020603050405020304" pitchFamily="18" charset="0"/>
                  <a:cs typeface="Times New Roman" panose="02020603050405020304" pitchFamily="18" charset="0"/>
                  <a:sym typeface="+mn-ea"/>
                </a:rPr>
                <a:t>FeO</a:t>
              </a:r>
              <a:r>
                <a:rPr lang="en-US" altLang="zh-CN" sz="1200" b="1" baseline="-30000">
                  <a:solidFill>
                    <a:srgbClr val="FF0000"/>
                  </a:solidFill>
                  <a:latin typeface="Times New Roman" panose="02020603050405020304" pitchFamily="18" charset="0"/>
                  <a:cs typeface="Times New Roman" panose="02020603050405020304" pitchFamily="18" charset="0"/>
                  <a:sym typeface="+mn-ea"/>
                </a:rPr>
                <a:t>4</a:t>
              </a:r>
              <a:r>
                <a:rPr lang="zh-CN" altLang="en-US" sz="1200" b="1">
                  <a:solidFill>
                    <a:srgbClr val="FF0000"/>
                  </a:solidFill>
                  <a:latin typeface="Times New Roman" panose="02020603050405020304" pitchFamily="18" charset="0"/>
                  <a:cs typeface="Times New Roman" panose="02020603050405020304" pitchFamily="18" charset="0"/>
                  <a:sym typeface="+mn-ea"/>
                </a:rPr>
                <a:t>、</a:t>
              </a:r>
              <a:r>
                <a:rPr lang="en-US" altLang="zh-CN" sz="1200" b="1">
                  <a:solidFill>
                    <a:srgbClr val="FF0000"/>
                  </a:solidFill>
                  <a:latin typeface="Times New Roman" panose="02020603050405020304" pitchFamily="18" charset="0"/>
                  <a:cs typeface="Times New Roman" panose="02020603050405020304" pitchFamily="18" charset="0"/>
                  <a:sym typeface="+mn-ea"/>
                </a:rPr>
                <a:t>FeCl</a:t>
              </a:r>
              <a:r>
                <a:rPr lang="en-US" altLang="zh-CN" sz="1200" b="1" baseline="-30000">
                  <a:solidFill>
                    <a:srgbClr val="FF0000"/>
                  </a:solidFill>
                  <a:latin typeface="Times New Roman" panose="02020603050405020304" pitchFamily="18" charset="0"/>
                  <a:cs typeface="Times New Roman" panose="02020603050405020304" pitchFamily="18" charset="0"/>
                  <a:sym typeface="+mn-ea"/>
                </a:rPr>
                <a:t>3</a:t>
              </a:r>
              <a:r>
                <a:rPr lang="zh-CN" altLang="en-US" sz="1200" b="1">
                  <a:solidFill>
                    <a:srgbClr val="FF0000"/>
                  </a:solidFill>
                  <a:latin typeface="Times New Roman" panose="02020603050405020304" pitchFamily="18" charset="0"/>
                  <a:cs typeface="Times New Roman" panose="02020603050405020304" pitchFamily="18" charset="0"/>
                  <a:sym typeface="+mn-ea"/>
                </a:rPr>
                <a:t>净水</a:t>
              </a:r>
              <a:endParaRPr lang="zh-CN" altLang="en-US" sz="1200" b="1" baseline="-30000">
                <a:solidFill>
                  <a:srgbClr val="FF0000"/>
                </a:solidFill>
                <a:latin typeface="Times New Roman" panose="02020603050405020304" pitchFamily="18" charset="0"/>
                <a:cs typeface="Times New Roman" panose="02020603050405020304" pitchFamily="18" charset="0"/>
                <a:sym typeface="+mn-ea"/>
              </a:endParaRPr>
            </a:p>
          </p:txBody>
        </p:sp>
        <p:sp>
          <p:nvSpPr>
            <p:cNvPr id="41" name="圆角矩形 40"/>
            <p:cNvSpPr/>
            <p:nvPr/>
          </p:nvSpPr>
          <p:spPr>
            <a:xfrm>
              <a:off x="5846" y="7051"/>
              <a:ext cx="2579" cy="2427"/>
            </a:xfrm>
            <a:prstGeom prst="roundRect">
              <a:avLst/>
            </a:prstGeom>
            <a:solidFill>
              <a:schemeClr val="accent3">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200" b="1">
                <a:solidFill>
                  <a:srgbClr val="FF0000"/>
                </a:solidFill>
                <a:latin typeface="Times New Roman" panose="02020603050405020304" pitchFamily="18" charset="0"/>
                <a:cs typeface="Times New Roman" panose="02020603050405020304" pitchFamily="18" charset="0"/>
                <a:sym typeface="+mn-ea"/>
              </a:endParaRPr>
            </a:p>
            <a:p>
              <a:pPr algn="ctr" fontAlgn="base">
                <a:spcBef>
                  <a:spcPct val="0"/>
                </a:spcBef>
                <a:spcAft>
                  <a:spcPct val="0"/>
                </a:spcAft>
              </a:pPr>
              <a:r>
                <a:rPr lang="zh-CN" altLang="en-US" sz="1200" b="1">
                  <a:solidFill>
                    <a:srgbClr val="FF0000"/>
                  </a:solidFill>
                  <a:latin typeface="Times New Roman" panose="02020603050405020304" pitchFamily="18" charset="0"/>
                  <a:cs typeface="Times New Roman" panose="02020603050405020304" pitchFamily="18" charset="0"/>
                  <a:sym typeface="+mn-ea"/>
                </a:rPr>
                <a:t>其他</a:t>
              </a:r>
              <a:endParaRPr lang="zh-CN" altLang="en-US" sz="1200" b="1">
                <a:solidFill>
                  <a:srgbClr val="FF0000"/>
                </a:solidFill>
                <a:latin typeface="Times New Roman" panose="02020603050405020304" pitchFamily="18" charset="0"/>
                <a:cs typeface="Times New Roman" panose="02020603050405020304" pitchFamily="18" charset="0"/>
                <a:sym typeface="+mn-ea"/>
              </a:endParaRPr>
            </a:p>
            <a:p>
              <a:pPr algn="ctr" fontAlgn="base">
                <a:spcBef>
                  <a:spcPct val="0"/>
                </a:spcBef>
                <a:spcAft>
                  <a:spcPct val="0"/>
                </a:spcAft>
              </a:pPr>
              <a:r>
                <a:rPr lang="en-US" altLang="zh-CN" sz="1200" b="1">
                  <a:solidFill>
                    <a:srgbClr val="FF0000"/>
                  </a:solidFill>
                  <a:latin typeface="Times New Roman" panose="02020603050405020304" pitchFamily="18" charset="0"/>
                  <a:cs typeface="Times New Roman" panose="02020603050405020304" pitchFamily="18" charset="0"/>
                  <a:sym typeface="+mn-ea"/>
                </a:rPr>
                <a:t>1.</a:t>
              </a:r>
              <a:r>
                <a:rPr lang="zh-CN" altLang="en-US" sz="1200" b="1">
                  <a:solidFill>
                    <a:srgbClr val="FF0000"/>
                  </a:solidFill>
                  <a:latin typeface="Times New Roman" panose="02020603050405020304" pitchFamily="18" charset="0"/>
                  <a:cs typeface="Times New Roman" panose="02020603050405020304" pitchFamily="18" charset="0"/>
                  <a:sym typeface="+mn-ea"/>
                </a:rPr>
                <a:t>盐类水解用途</a:t>
              </a:r>
              <a:endParaRPr lang="zh-CN" altLang="en-US" sz="1200" b="1">
                <a:solidFill>
                  <a:srgbClr val="FF0000"/>
                </a:solidFill>
                <a:latin typeface="Times New Roman" panose="02020603050405020304" pitchFamily="18" charset="0"/>
                <a:cs typeface="Times New Roman" panose="02020603050405020304" pitchFamily="18" charset="0"/>
                <a:sym typeface="+mn-ea"/>
              </a:endParaRPr>
            </a:p>
            <a:p>
              <a:pPr algn="ctr" fontAlgn="base">
                <a:spcBef>
                  <a:spcPct val="0"/>
                </a:spcBef>
                <a:spcAft>
                  <a:spcPct val="0"/>
                </a:spcAft>
              </a:pPr>
              <a:r>
                <a:rPr lang="en-US" altLang="zh-CN" sz="1200" b="1">
                  <a:solidFill>
                    <a:srgbClr val="FF0000"/>
                  </a:solidFill>
                  <a:latin typeface="Times New Roman" panose="02020603050405020304" pitchFamily="18" charset="0"/>
                  <a:cs typeface="Times New Roman" panose="02020603050405020304" pitchFamily="18" charset="0"/>
                  <a:sym typeface="+mn-ea"/>
                </a:rPr>
                <a:t>2.</a:t>
              </a:r>
              <a:r>
                <a:rPr lang="zh-CN" altLang="en-US" sz="1200" b="1">
                  <a:solidFill>
                    <a:srgbClr val="FF0000"/>
                  </a:solidFill>
                  <a:latin typeface="Times New Roman" panose="02020603050405020304" pitchFamily="18" charset="0"/>
                  <a:cs typeface="Times New Roman" panose="02020603050405020304" pitchFamily="18" charset="0"/>
                  <a:sym typeface="+mn-ea"/>
                </a:rPr>
                <a:t>胶体的用途</a:t>
              </a:r>
              <a:endParaRPr lang="zh-CN" altLang="en-US" sz="1200" b="1">
                <a:solidFill>
                  <a:srgbClr val="FF0000"/>
                </a:solidFill>
                <a:latin typeface="Times New Roman" panose="02020603050405020304" pitchFamily="18" charset="0"/>
                <a:cs typeface="Times New Roman" panose="02020603050405020304" pitchFamily="18" charset="0"/>
                <a:sym typeface="+mn-ea"/>
              </a:endParaRPr>
            </a:p>
            <a:p>
              <a:pPr algn="ctr" fontAlgn="base">
                <a:spcBef>
                  <a:spcPct val="0"/>
                </a:spcBef>
                <a:spcAft>
                  <a:spcPct val="0"/>
                </a:spcAft>
              </a:pPr>
              <a:r>
                <a:rPr lang="en-US" altLang="zh-CN" sz="1200" b="1">
                  <a:solidFill>
                    <a:srgbClr val="FF0000"/>
                  </a:solidFill>
                  <a:latin typeface="Times New Roman" panose="02020603050405020304" pitchFamily="18" charset="0"/>
                  <a:cs typeface="Times New Roman" panose="02020603050405020304" pitchFamily="18" charset="0"/>
                  <a:sym typeface="+mn-ea"/>
                </a:rPr>
                <a:t>3.</a:t>
              </a:r>
              <a:r>
                <a:rPr lang="zh-CN" altLang="en-US" sz="1200" b="1">
                  <a:solidFill>
                    <a:srgbClr val="FF0000"/>
                  </a:solidFill>
                  <a:latin typeface="Times New Roman" panose="02020603050405020304" pitchFamily="18" charset="0"/>
                  <a:cs typeface="Times New Roman" panose="02020603050405020304" pitchFamily="18" charset="0"/>
                  <a:sym typeface="+mn-ea"/>
                </a:rPr>
                <a:t>金属材料</a:t>
              </a:r>
              <a:endParaRPr lang="zh-CN" altLang="en-US" sz="1200" b="1">
                <a:solidFill>
                  <a:srgbClr val="FF0000"/>
                </a:solidFill>
                <a:latin typeface="Times New Roman" panose="02020603050405020304" pitchFamily="18" charset="0"/>
                <a:cs typeface="Times New Roman" panose="02020603050405020304" pitchFamily="18" charset="0"/>
                <a:sym typeface="+mn-ea"/>
              </a:endParaRPr>
            </a:p>
            <a:p>
              <a:pPr algn="ctr" fontAlgn="base">
                <a:spcBef>
                  <a:spcPct val="0"/>
                </a:spcBef>
                <a:spcAft>
                  <a:spcPct val="0"/>
                </a:spcAft>
              </a:pPr>
              <a:r>
                <a:rPr lang="en-US" altLang="zh-CN" sz="1200" b="1">
                  <a:solidFill>
                    <a:srgbClr val="FF0000"/>
                  </a:solidFill>
                  <a:latin typeface="Times New Roman" panose="02020603050405020304" pitchFamily="18" charset="0"/>
                  <a:cs typeface="Times New Roman" panose="02020603050405020304" pitchFamily="18" charset="0"/>
                  <a:sym typeface="+mn-ea"/>
                </a:rPr>
                <a:t>4.</a:t>
              </a:r>
              <a:r>
                <a:rPr lang="zh-CN" altLang="en-US" sz="1200" b="1">
                  <a:solidFill>
                    <a:srgbClr val="FF0000"/>
                  </a:solidFill>
                  <a:latin typeface="Times New Roman" panose="02020603050405020304" pitchFamily="18" charset="0"/>
                  <a:cs typeface="Times New Roman" panose="02020603050405020304" pitchFamily="18" charset="0"/>
                  <a:sym typeface="+mn-ea"/>
                </a:rPr>
                <a:t>无机非金属材料</a:t>
              </a:r>
              <a:endParaRPr lang="zh-CN" altLang="en-US" sz="1200" b="1">
                <a:solidFill>
                  <a:srgbClr val="FF0000"/>
                </a:solidFill>
                <a:latin typeface="Times New Roman" panose="02020603050405020304" pitchFamily="18" charset="0"/>
                <a:cs typeface="Times New Roman" panose="02020603050405020304" pitchFamily="18" charset="0"/>
                <a:sym typeface="+mn-ea"/>
              </a:endParaRPr>
            </a:p>
            <a:p>
              <a:pPr algn="ctr" fontAlgn="base">
                <a:spcBef>
                  <a:spcPct val="0"/>
                </a:spcBef>
                <a:spcAft>
                  <a:spcPct val="0"/>
                </a:spcAft>
              </a:pPr>
              <a:r>
                <a:rPr lang="en-US" altLang="zh-CN" sz="1200" b="1">
                  <a:solidFill>
                    <a:srgbClr val="FF0000"/>
                  </a:solidFill>
                  <a:latin typeface="Times New Roman" panose="02020603050405020304" pitchFamily="18" charset="0"/>
                  <a:cs typeface="Times New Roman" panose="02020603050405020304" pitchFamily="18" charset="0"/>
                  <a:sym typeface="+mn-ea"/>
                </a:rPr>
                <a:t>5.</a:t>
              </a:r>
              <a:r>
                <a:rPr lang="zh-CN" altLang="en-US" sz="1200" b="1">
                  <a:solidFill>
                    <a:srgbClr val="FF0000"/>
                  </a:solidFill>
                  <a:latin typeface="Times New Roman" panose="02020603050405020304" pitchFamily="18" charset="0"/>
                  <a:cs typeface="Times New Roman" panose="02020603050405020304" pitchFamily="18" charset="0"/>
                  <a:sym typeface="+mn-ea"/>
                </a:rPr>
                <a:t>有机高分子材料</a:t>
              </a:r>
              <a:endParaRPr lang="zh-CN" altLang="en-US" sz="1200" b="1">
                <a:solidFill>
                  <a:srgbClr val="FF0000"/>
                </a:solidFill>
                <a:latin typeface="Times New Roman" panose="02020603050405020304" pitchFamily="18" charset="0"/>
                <a:cs typeface="Times New Roman" panose="02020603050405020304" pitchFamily="18" charset="0"/>
                <a:sym typeface="+mn-ea"/>
              </a:endParaRPr>
            </a:p>
            <a:p>
              <a:pPr algn="ctr" fontAlgn="base">
                <a:spcBef>
                  <a:spcPct val="0"/>
                </a:spcBef>
                <a:spcAft>
                  <a:spcPct val="0"/>
                </a:spcAft>
              </a:pPr>
              <a:r>
                <a:rPr lang="en-US" altLang="zh-CN" sz="1200" b="1">
                  <a:solidFill>
                    <a:srgbClr val="FF0000"/>
                  </a:solidFill>
                  <a:latin typeface="Times New Roman" panose="02020603050405020304" pitchFamily="18" charset="0"/>
                  <a:cs typeface="Times New Roman" panose="02020603050405020304" pitchFamily="18" charset="0"/>
                  <a:sym typeface="+mn-ea"/>
                </a:rPr>
                <a:t>6.</a:t>
              </a:r>
              <a:r>
                <a:rPr lang="zh-CN" altLang="en-US" sz="1200" b="1">
                  <a:solidFill>
                    <a:srgbClr val="FF0000"/>
                  </a:solidFill>
                  <a:latin typeface="Times New Roman" panose="02020603050405020304" pitchFamily="18" charset="0"/>
                  <a:cs typeface="Times New Roman" panose="02020603050405020304" pitchFamily="18" charset="0"/>
                  <a:sym typeface="+mn-ea"/>
                </a:rPr>
                <a:t>煤石油炼制</a:t>
              </a:r>
              <a:endParaRPr lang="en-US" altLang="zh-CN" sz="1200" b="1" baseline="-25000">
                <a:solidFill>
                  <a:srgbClr val="FF0000"/>
                </a:solidFill>
              </a:endParaRPr>
            </a:p>
          </p:txBody>
        </p:sp>
      </p:grpSp>
    </p:spTree>
  </p:cSld>
  <p:clrMapOvr>
    <a:masterClrMapping/>
  </p:clrMapOvr>
  <p:transition>
    <p:circle/>
  </p:transition>
</p:sld>
</file>

<file path=ppt/slides/slide8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
            <a:lum/>
          </a:blip>
          <a:stretch>
            <a:fillRect/>
          </a:stretch>
        </a:blipFill>
        <a:effectLst/>
      </p:bgPr>
    </p:bg>
    <p:spTree>
      <p:nvGrpSpPr>
        <p:cNvPr id="1" name=""/>
        <p:cNvGrpSpPr/>
        <p:nvPr/>
      </p:nvGrpSpPr>
      <p:grpSpPr>
        <a:xfrm>
          <a:off x="0" y="0"/>
          <a:ext cx="0" cy="0"/>
          <a:chOff x="0" y="0"/>
          <a:chExt cx="0" cy="0"/>
        </a:xfrm>
      </p:grpSpPr>
      <p:sp>
        <p:nvSpPr>
          <p:cNvPr id="17410" name="Line 17"/>
          <p:cNvSpPr/>
          <p:nvPr/>
        </p:nvSpPr>
        <p:spPr>
          <a:xfrm flipH="1">
            <a:off x="1385996" y="141605"/>
            <a:ext cx="9313" cy="558800"/>
          </a:xfrm>
          <a:prstGeom prst="line">
            <a:avLst/>
          </a:prstGeom>
          <a:ln w="28575" cap="flat" cmpd="sng">
            <a:solidFill>
              <a:srgbClr val="800080"/>
            </a:solidFill>
            <a:prstDash val="solid"/>
            <a:round/>
            <a:headEnd type="none" w="med" len="med"/>
            <a:tailEnd type="none" w="med" len="med"/>
          </a:ln>
        </p:spPr>
        <p:txBody>
          <a:bodyPr/>
          <a:lstStyle/>
          <a:p>
            <a:pPr fontAlgn="base">
              <a:spcBef>
                <a:spcPct val="0"/>
              </a:spcBef>
              <a:spcAft>
                <a:spcPct val="0"/>
              </a:spcAft>
            </a:pPr>
            <a:endParaRPr b="1">
              <a:solidFill>
                <a:srgbClr val="000000"/>
              </a:solidFill>
            </a:endParaRPr>
          </a:p>
        </p:txBody>
      </p:sp>
      <p:sp>
        <p:nvSpPr>
          <p:cNvPr id="17409" name="Rectangle 16"/>
          <p:cNvSpPr/>
          <p:nvPr/>
        </p:nvSpPr>
        <p:spPr>
          <a:xfrm>
            <a:off x="871094" y="254773"/>
            <a:ext cx="558447" cy="527820"/>
          </a:xfrm>
          <a:prstGeom prst="rect">
            <a:avLst/>
          </a:prstGeom>
          <a:solidFill>
            <a:srgbClr val="800080"/>
          </a:solidFill>
          <a:ln w="9525">
            <a:noFill/>
          </a:ln>
        </p:spPr>
        <p:txBody>
          <a:bodyPr wrap="none" anchor="ctr"/>
          <a:lstStyle/>
          <a:p>
            <a:pPr algn="ctr" fontAlgn="base">
              <a:lnSpc>
                <a:spcPct val="110000"/>
              </a:lnSpc>
              <a:spcBef>
                <a:spcPct val="0"/>
              </a:spcBef>
              <a:spcAft>
                <a:spcPct val="0"/>
              </a:spcAft>
              <a:buClr>
                <a:srgbClr val="227577"/>
              </a:buClr>
              <a:buSzPct val="90000"/>
              <a:buFont typeface="Webdings" panose="05030102010509060703" pitchFamily="2" charset="2"/>
              <a:buNone/>
            </a:pPr>
            <a:r>
              <a:rPr lang="en-US" altLang="x-none" sz="2155" b="1" smtClean="0">
                <a:solidFill>
                  <a:srgbClr val="FFFFFF"/>
                </a:solidFill>
                <a:latin typeface="新宋体" panose="02010609030101010101" charset="-122"/>
                <a:ea typeface="新宋体" panose="02010609030101010101" charset="-122"/>
              </a:rPr>
              <a:t>0</a:t>
            </a:r>
            <a:r>
              <a:rPr lang="en-US" altLang="zh-CN" sz="2155" b="1" smtClean="0">
                <a:solidFill>
                  <a:srgbClr val="FFFFFF"/>
                </a:solidFill>
                <a:latin typeface="新宋体" panose="02010609030101010101" charset="-122"/>
                <a:ea typeface="新宋体" panose="02010609030101010101" charset="-122"/>
              </a:rPr>
              <a:t>2</a:t>
            </a:r>
            <a:endParaRPr lang="en-US" altLang="zh-CN" sz="2155" b="1">
              <a:solidFill>
                <a:srgbClr val="FFFFFF"/>
              </a:solidFill>
              <a:latin typeface="新宋体" panose="02010609030101010101" charset="-122"/>
              <a:ea typeface="新宋体" panose="02010609030101010101" charset="-122"/>
            </a:endParaRPr>
          </a:p>
        </p:txBody>
      </p:sp>
      <p:cxnSp>
        <p:nvCxnSpPr>
          <p:cNvPr id="35" name="直接连接符 34"/>
          <p:cNvCxnSpPr/>
          <p:nvPr/>
        </p:nvCxnSpPr>
        <p:spPr>
          <a:xfrm>
            <a:off x="252309" y="825500"/>
            <a:ext cx="11425767" cy="0"/>
          </a:xfrm>
          <a:prstGeom prst="line">
            <a:avLst/>
          </a:prstGeom>
          <a:ln w="57150">
            <a:solidFill>
              <a:srgbClr val="FF0000"/>
            </a:solidFill>
          </a:ln>
          <a:scene3d>
            <a:camera prst="obliqueTopRight"/>
            <a:lightRig rig="threePt" dir="t"/>
          </a:scene3d>
        </p:spPr>
        <p:style>
          <a:lnRef idx="1">
            <a:schemeClr val="accent1"/>
          </a:lnRef>
          <a:fillRef idx="0">
            <a:schemeClr val="accent1"/>
          </a:fillRef>
          <a:effectRef idx="0">
            <a:schemeClr val="accent1"/>
          </a:effectRef>
          <a:fontRef idx="minor">
            <a:schemeClr val="tx1"/>
          </a:fontRef>
        </p:style>
      </p:cxnSp>
      <p:grpSp>
        <p:nvGrpSpPr>
          <p:cNvPr id="30" name="组合 29"/>
          <p:cNvGrpSpPr/>
          <p:nvPr/>
        </p:nvGrpSpPr>
        <p:grpSpPr>
          <a:xfrm>
            <a:off x="1360593" y="1402081"/>
            <a:ext cx="9289627" cy="4070985"/>
            <a:chOff x="1623" y="2233"/>
            <a:chExt cx="10972" cy="6411"/>
          </a:xfrm>
        </p:grpSpPr>
        <p:sp>
          <p:nvSpPr>
            <p:cNvPr id="50" name="Rectangle 129"/>
            <p:cNvSpPr/>
            <p:nvPr/>
          </p:nvSpPr>
          <p:spPr>
            <a:xfrm>
              <a:off x="1623" y="4045"/>
              <a:ext cx="944" cy="1454"/>
            </a:xfrm>
            <a:prstGeom prst="rect">
              <a:avLst/>
            </a:prstGeom>
            <a:noFill/>
            <a:ln w="9525">
              <a:solidFill>
                <a:srgbClr val="FF0000"/>
              </a:solidFill>
            </a:ln>
          </p:spPr>
          <p:txBody>
            <a:bodyPr wrap="square" anchor="t">
              <a:spAutoFit/>
            </a:bodyPr>
            <a:lstStyle/>
            <a:p>
              <a:pPr algn="ctr" fontAlgn="base">
                <a:spcBef>
                  <a:spcPct val="0"/>
                </a:spcBef>
                <a:spcAft>
                  <a:spcPct val="0"/>
                </a:spcAft>
              </a:pPr>
              <a:r>
                <a:rPr lang="zh-CN" altLang="en-US" b="1">
                  <a:solidFill>
                    <a:srgbClr val="FF0000"/>
                  </a:solidFill>
                  <a:latin typeface="黑体" panose="02010600030101010101" pitchFamily="49" charset="-122"/>
                  <a:ea typeface="黑体" panose="02010600030101010101" pitchFamily="49" charset="-122"/>
                </a:rPr>
                <a:t>十类物质</a:t>
              </a:r>
              <a:endParaRPr lang="zh-CN" altLang="en-US" b="1">
                <a:solidFill>
                  <a:srgbClr val="FF0000"/>
                </a:solidFill>
                <a:latin typeface="黑体" panose="02010600030101010101" pitchFamily="49" charset="-122"/>
                <a:ea typeface="黑体" panose="02010600030101010101" pitchFamily="49" charset="-122"/>
              </a:endParaRPr>
            </a:p>
            <a:p>
              <a:pPr algn="ctr" fontAlgn="base">
                <a:spcBef>
                  <a:spcPct val="0"/>
                </a:spcBef>
                <a:spcAft>
                  <a:spcPct val="0"/>
                </a:spcAft>
              </a:pPr>
              <a:r>
                <a:rPr lang="zh-CN" altLang="en-US" b="1">
                  <a:solidFill>
                    <a:srgbClr val="FF0000"/>
                  </a:solidFill>
                  <a:latin typeface="黑体" panose="02010600030101010101" pitchFamily="49" charset="-122"/>
                  <a:ea typeface="黑体" panose="02010600030101010101" pitchFamily="49" charset="-122"/>
                </a:rPr>
                <a:t>用途</a:t>
              </a:r>
              <a:endParaRPr lang="zh-CN" altLang="en-US" b="1">
                <a:solidFill>
                  <a:srgbClr val="FF0000"/>
                </a:solidFill>
                <a:latin typeface="黑体" panose="02010600030101010101" pitchFamily="49" charset="-122"/>
                <a:ea typeface="黑体" panose="02010600030101010101" pitchFamily="49" charset="-122"/>
              </a:endParaRPr>
            </a:p>
          </p:txBody>
        </p:sp>
        <p:sp>
          <p:nvSpPr>
            <p:cNvPr id="51" name="左大括号 50"/>
            <p:cNvSpPr/>
            <p:nvPr/>
          </p:nvSpPr>
          <p:spPr>
            <a:xfrm>
              <a:off x="2635" y="2402"/>
              <a:ext cx="120" cy="6012"/>
            </a:xfrm>
            <a:prstGeom prst="leftBrace">
              <a:avLst/>
            </a:prstGeom>
            <a:solidFill>
              <a:schemeClr val="accent1"/>
            </a:solidFill>
          </p:spPr>
          <p:style>
            <a:lnRef idx="2">
              <a:schemeClr val="accent2"/>
            </a:lnRef>
            <a:fillRef idx="0">
              <a:schemeClr val="accent2"/>
            </a:fillRef>
            <a:effectRef idx="1">
              <a:schemeClr val="accent2"/>
            </a:effectRef>
            <a:fontRef idx="minor">
              <a:schemeClr val="tx1"/>
            </a:fontRef>
          </p:style>
          <p:txBody>
            <a:bodyPr rtlCol="0" anchor="ctr"/>
            <a:lstStyle/>
            <a:p>
              <a:pPr algn="ctr" fontAlgn="base">
                <a:spcBef>
                  <a:spcPct val="0"/>
                </a:spcBef>
                <a:spcAft>
                  <a:spcPct val="0"/>
                </a:spcAft>
              </a:pPr>
              <a:endParaRPr lang="zh-CN" altLang="en-US" sz="1400" b="1">
                <a:solidFill>
                  <a:srgbClr val="000000"/>
                </a:solidFill>
              </a:endParaRPr>
            </a:p>
          </p:txBody>
        </p:sp>
        <p:sp>
          <p:nvSpPr>
            <p:cNvPr id="52" name="右箭头 51"/>
            <p:cNvSpPr/>
            <p:nvPr/>
          </p:nvSpPr>
          <p:spPr>
            <a:xfrm>
              <a:off x="2804" y="2411"/>
              <a:ext cx="464" cy="120"/>
            </a:xfrm>
            <a:prstGeom prst="rightArrow">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400" b="1">
                <a:solidFill>
                  <a:srgbClr val="FFFFFF"/>
                </a:solidFill>
              </a:endParaRPr>
            </a:p>
          </p:txBody>
        </p:sp>
        <p:sp>
          <p:nvSpPr>
            <p:cNvPr id="53" name="右箭头 52"/>
            <p:cNvSpPr/>
            <p:nvPr/>
          </p:nvSpPr>
          <p:spPr>
            <a:xfrm>
              <a:off x="2804" y="3089"/>
              <a:ext cx="464" cy="120"/>
            </a:xfrm>
            <a:prstGeom prst="rightArrow">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400" b="1">
                <a:solidFill>
                  <a:srgbClr val="FFFFFF"/>
                </a:solidFill>
              </a:endParaRPr>
            </a:p>
          </p:txBody>
        </p:sp>
        <p:sp>
          <p:nvSpPr>
            <p:cNvPr id="54" name="右箭头 53"/>
            <p:cNvSpPr/>
            <p:nvPr/>
          </p:nvSpPr>
          <p:spPr>
            <a:xfrm>
              <a:off x="2804" y="3713"/>
              <a:ext cx="464" cy="120"/>
            </a:xfrm>
            <a:prstGeom prst="rightArrow">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400" b="1">
                <a:solidFill>
                  <a:srgbClr val="FFFFFF"/>
                </a:solidFill>
              </a:endParaRPr>
            </a:p>
          </p:txBody>
        </p:sp>
        <p:sp>
          <p:nvSpPr>
            <p:cNvPr id="55" name="文本框 54"/>
            <p:cNvSpPr txBox="1"/>
            <p:nvPr/>
          </p:nvSpPr>
          <p:spPr>
            <a:xfrm>
              <a:off x="3268" y="2233"/>
              <a:ext cx="1607" cy="483"/>
            </a:xfrm>
            <a:prstGeom prst="rect">
              <a:avLst/>
            </a:prstGeom>
          </p:spPr>
          <p:style>
            <a:lnRef idx="2">
              <a:schemeClr val="accent2"/>
            </a:lnRef>
            <a:fillRef idx="1">
              <a:schemeClr val="lt1"/>
            </a:fillRef>
            <a:effectRef idx="0">
              <a:schemeClr val="accent2"/>
            </a:effectRef>
            <a:fontRef idx="minor">
              <a:schemeClr val="dk1"/>
            </a:fontRef>
          </p:style>
          <p:txBody>
            <a:bodyPr wrap="square" rtlCol="0" anchor="t">
              <a:spAutoFit/>
            </a:bodyPr>
            <a:lstStyle/>
            <a:p>
              <a:pPr algn="ctr" fontAlgn="base">
                <a:spcBef>
                  <a:spcPct val="0"/>
                </a:spcBef>
                <a:spcAft>
                  <a:spcPct val="0"/>
                </a:spcAft>
              </a:pPr>
              <a:r>
                <a:rPr lang="en-US" altLang="zh-CN" sz="1400" b="1">
                  <a:solidFill>
                    <a:srgbClr val="000000"/>
                  </a:solidFill>
                </a:rPr>
                <a:t>Na</a:t>
              </a:r>
              <a:endParaRPr lang="en-US" altLang="zh-CN" sz="1400" b="1" baseline="-25000">
                <a:solidFill>
                  <a:srgbClr val="000000"/>
                </a:solidFill>
                <a:sym typeface="+mn-ea"/>
              </a:endParaRPr>
            </a:p>
          </p:txBody>
        </p:sp>
        <p:sp>
          <p:nvSpPr>
            <p:cNvPr id="56" name="右箭头 55"/>
            <p:cNvSpPr/>
            <p:nvPr/>
          </p:nvSpPr>
          <p:spPr>
            <a:xfrm>
              <a:off x="4874" y="2411"/>
              <a:ext cx="350" cy="120"/>
            </a:xfrm>
            <a:prstGeom prst="rightArrow">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400" b="1">
                <a:solidFill>
                  <a:srgbClr val="FFFFFF"/>
                </a:solidFill>
              </a:endParaRPr>
            </a:p>
          </p:txBody>
        </p:sp>
        <p:sp>
          <p:nvSpPr>
            <p:cNvPr id="57" name="文本框 56"/>
            <p:cNvSpPr txBox="1"/>
            <p:nvPr/>
          </p:nvSpPr>
          <p:spPr>
            <a:xfrm>
              <a:off x="5224" y="2233"/>
              <a:ext cx="7358" cy="483"/>
            </a:xfrm>
            <a:prstGeom prst="rect">
              <a:avLst/>
            </a:prstGeom>
          </p:spPr>
          <p:style>
            <a:lnRef idx="2">
              <a:schemeClr val="accent2"/>
            </a:lnRef>
            <a:fillRef idx="1">
              <a:schemeClr val="lt1"/>
            </a:fillRef>
            <a:effectRef idx="0">
              <a:schemeClr val="accent2"/>
            </a:effectRef>
            <a:fontRef idx="minor">
              <a:schemeClr val="dk1"/>
            </a:fontRef>
          </p:style>
          <p:txBody>
            <a:bodyPr wrap="square" rtlCol="0" anchor="t">
              <a:spAutoFit/>
            </a:bodyPr>
            <a:lstStyle/>
            <a:p>
              <a:pPr fontAlgn="base">
                <a:spcBef>
                  <a:spcPct val="0"/>
                </a:spcBef>
                <a:spcAft>
                  <a:spcPct val="0"/>
                </a:spcAft>
              </a:pPr>
              <a:r>
                <a:rPr lang="en-US" altLang="zh-CN" sz="1400" b="1" baseline="-25000">
                  <a:solidFill>
                    <a:srgbClr val="000000"/>
                  </a:solidFill>
                  <a:sym typeface="+mn-ea"/>
                </a:rPr>
                <a:t> </a:t>
              </a:r>
              <a:r>
                <a:rPr lang="en-US" altLang="zh-CN" sz="1400" b="1">
                  <a:solidFill>
                    <a:srgbClr val="000000"/>
                  </a:solidFill>
                  <a:sym typeface="+mn-ea"/>
                </a:rPr>
                <a:t>Na</a:t>
              </a:r>
              <a:r>
                <a:rPr lang="en-US" altLang="zh-CN" sz="1400" b="1" baseline="-25000">
                  <a:solidFill>
                    <a:srgbClr val="000000"/>
                  </a:solidFill>
                  <a:sym typeface="+mn-ea"/>
                </a:rPr>
                <a:t>2</a:t>
              </a:r>
              <a:r>
                <a:rPr lang="en-US" altLang="zh-CN" sz="1400" b="1">
                  <a:solidFill>
                    <a:srgbClr val="000000"/>
                  </a:solidFill>
                  <a:sym typeface="+mn-ea"/>
                </a:rPr>
                <a:t>O</a:t>
              </a:r>
              <a:r>
                <a:rPr lang="en-US" altLang="zh-CN" sz="1400" b="1" baseline="-25000">
                  <a:solidFill>
                    <a:srgbClr val="000000"/>
                  </a:solidFill>
                  <a:sym typeface="+mn-ea"/>
                </a:rPr>
                <a:t>2    </a:t>
              </a:r>
              <a:r>
                <a:rPr lang="en-US" altLang="zh-CN" sz="1400" b="1">
                  <a:solidFill>
                    <a:srgbClr val="000000"/>
                  </a:solidFill>
                  <a:sym typeface="+mn-ea"/>
                </a:rPr>
                <a:t>NaHCO</a:t>
              </a:r>
              <a:r>
                <a:rPr lang="en-US" altLang="zh-CN" sz="1400" b="1" baseline="-25000">
                  <a:solidFill>
                    <a:srgbClr val="000000"/>
                  </a:solidFill>
                  <a:sym typeface="+mn-ea"/>
                </a:rPr>
                <a:t>3   </a:t>
              </a:r>
              <a:r>
                <a:rPr lang="en-US" altLang="zh-CN" sz="1400" b="1">
                  <a:solidFill>
                    <a:srgbClr val="000000"/>
                  </a:solidFill>
                  <a:sym typeface="+mn-ea"/>
                </a:rPr>
                <a:t>Na</a:t>
              </a:r>
              <a:r>
                <a:rPr lang="en-US" altLang="zh-CN" sz="1400" b="1" baseline="-25000">
                  <a:solidFill>
                    <a:srgbClr val="000000"/>
                  </a:solidFill>
                  <a:sym typeface="+mn-ea"/>
                </a:rPr>
                <a:t>2</a:t>
              </a:r>
              <a:r>
                <a:rPr lang="en-US" altLang="zh-CN" sz="1400" b="1">
                  <a:solidFill>
                    <a:srgbClr val="000000"/>
                  </a:solidFill>
                  <a:sym typeface="+mn-ea"/>
                </a:rPr>
                <a:t>CO</a:t>
              </a:r>
              <a:r>
                <a:rPr lang="en-US" altLang="zh-CN" sz="1400" b="1" baseline="-25000">
                  <a:solidFill>
                    <a:srgbClr val="000000"/>
                  </a:solidFill>
                  <a:sym typeface="+mn-ea"/>
                </a:rPr>
                <a:t>3   </a:t>
              </a:r>
              <a:r>
                <a:rPr lang="en-US" altLang="zh-CN" sz="1400" b="1">
                  <a:solidFill>
                    <a:srgbClr val="000000"/>
                  </a:solidFill>
                  <a:sym typeface="+mn-ea"/>
                </a:rPr>
                <a:t>NaOH</a:t>
              </a:r>
              <a:endParaRPr lang="en-US" altLang="zh-CN" sz="1400" b="1" baseline="-25000">
                <a:solidFill>
                  <a:srgbClr val="000000"/>
                </a:solidFill>
                <a:sym typeface="+mn-ea"/>
              </a:endParaRPr>
            </a:p>
          </p:txBody>
        </p:sp>
        <p:sp>
          <p:nvSpPr>
            <p:cNvPr id="58" name="文本框 57"/>
            <p:cNvSpPr txBox="1"/>
            <p:nvPr/>
          </p:nvSpPr>
          <p:spPr>
            <a:xfrm>
              <a:off x="3268" y="2913"/>
              <a:ext cx="1606" cy="483"/>
            </a:xfrm>
            <a:prstGeom prst="rect">
              <a:avLst/>
            </a:prstGeom>
          </p:spPr>
          <p:style>
            <a:lnRef idx="2">
              <a:schemeClr val="accent2"/>
            </a:lnRef>
            <a:fillRef idx="1">
              <a:schemeClr val="lt1"/>
            </a:fillRef>
            <a:effectRef idx="0">
              <a:schemeClr val="accent2"/>
            </a:effectRef>
            <a:fontRef idx="minor">
              <a:schemeClr val="dk1"/>
            </a:fontRef>
          </p:style>
          <p:txBody>
            <a:bodyPr wrap="square" rtlCol="0" anchor="t">
              <a:spAutoFit/>
            </a:bodyPr>
            <a:lstStyle/>
            <a:p>
              <a:pPr algn="ctr" fontAlgn="base">
                <a:spcBef>
                  <a:spcPct val="0"/>
                </a:spcBef>
                <a:spcAft>
                  <a:spcPct val="0"/>
                </a:spcAft>
              </a:pPr>
              <a:r>
                <a:rPr lang="en-US" altLang="zh-CN" sz="1400" b="1">
                  <a:solidFill>
                    <a:srgbClr val="000000"/>
                  </a:solidFill>
                </a:rPr>
                <a:t>Mg</a:t>
              </a:r>
              <a:endParaRPr lang="en-US" altLang="zh-CN" sz="1400" b="1">
                <a:solidFill>
                  <a:srgbClr val="000000"/>
                </a:solidFill>
              </a:endParaRPr>
            </a:p>
          </p:txBody>
        </p:sp>
        <p:sp>
          <p:nvSpPr>
            <p:cNvPr id="59" name="右箭头 58"/>
            <p:cNvSpPr/>
            <p:nvPr/>
          </p:nvSpPr>
          <p:spPr>
            <a:xfrm>
              <a:off x="4875" y="3090"/>
              <a:ext cx="349" cy="92"/>
            </a:xfrm>
            <a:prstGeom prst="rightArrow">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400" b="1">
                <a:solidFill>
                  <a:srgbClr val="FFFFFF"/>
                </a:solidFill>
              </a:endParaRPr>
            </a:p>
          </p:txBody>
        </p:sp>
        <p:sp>
          <p:nvSpPr>
            <p:cNvPr id="60" name="文本框 59"/>
            <p:cNvSpPr txBox="1"/>
            <p:nvPr/>
          </p:nvSpPr>
          <p:spPr>
            <a:xfrm>
              <a:off x="5225" y="2912"/>
              <a:ext cx="7356" cy="469"/>
            </a:xfrm>
            <a:prstGeom prst="rect">
              <a:avLst/>
            </a:prstGeom>
          </p:spPr>
          <p:style>
            <a:lnRef idx="2">
              <a:schemeClr val="accent2"/>
            </a:lnRef>
            <a:fillRef idx="1">
              <a:schemeClr val="lt1"/>
            </a:fillRef>
            <a:effectRef idx="0">
              <a:schemeClr val="accent2"/>
            </a:effectRef>
            <a:fontRef idx="minor">
              <a:schemeClr val="dk1"/>
            </a:fontRef>
          </p:style>
          <p:txBody>
            <a:bodyPr wrap="square" rtlCol="0" anchor="t">
              <a:spAutoFit/>
            </a:bodyPr>
            <a:lstStyle/>
            <a:p>
              <a:pPr fontAlgn="base">
                <a:spcBef>
                  <a:spcPct val="0"/>
                </a:spcBef>
                <a:spcAft>
                  <a:spcPct val="0"/>
                </a:spcAft>
              </a:pPr>
              <a:r>
                <a:rPr lang="zh-CN" altLang="en-US" sz="2000" b="1" baseline="-25000">
                  <a:solidFill>
                    <a:srgbClr val="000000"/>
                  </a:solidFill>
                  <a:sym typeface="+mn-ea"/>
                </a:rPr>
                <a:t>镁光灯、合金、海水提取镁</a:t>
              </a:r>
              <a:endParaRPr lang="zh-CN" altLang="en-US" sz="2000" b="1" baseline="-25000">
                <a:solidFill>
                  <a:srgbClr val="000000"/>
                </a:solidFill>
                <a:sym typeface="+mn-ea"/>
              </a:endParaRPr>
            </a:p>
          </p:txBody>
        </p:sp>
        <p:sp>
          <p:nvSpPr>
            <p:cNvPr id="61" name="文本框 60"/>
            <p:cNvSpPr txBox="1"/>
            <p:nvPr/>
          </p:nvSpPr>
          <p:spPr>
            <a:xfrm>
              <a:off x="3269" y="3580"/>
              <a:ext cx="1605" cy="483"/>
            </a:xfrm>
            <a:prstGeom prst="rect">
              <a:avLst/>
            </a:prstGeom>
          </p:spPr>
          <p:style>
            <a:lnRef idx="2">
              <a:schemeClr val="accent2"/>
            </a:lnRef>
            <a:fillRef idx="1">
              <a:schemeClr val="lt1"/>
            </a:fillRef>
            <a:effectRef idx="0">
              <a:schemeClr val="accent2"/>
            </a:effectRef>
            <a:fontRef idx="minor">
              <a:schemeClr val="dk1"/>
            </a:fontRef>
          </p:style>
          <p:txBody>
            <a:bodyPr wrap="square" rtlCol="0" anchor="t">
              <a:spAutoFit/>
            </a:bodyPr>
            <a:lstStyle/>
            <a:p>
              <a:pPr algn="ctr" fontAlgn="base">
                <a:spcBef>
                  <a:spcPct val="0"/>
                </a:spcBef>
                <a:spcAft>
                  <a:spcPct val="0"/>
                </a:spcAft>
              </a:pPr>
              <a:r>
                <a:rPr lang="en-US" altLang="zh-CN" sz="1400" b="1">
                  <a:solidFill>
                    <a:srgbClr val="000000"/>
                  </a:solidFill>
                  <a:latin typeface="华文中宋" panose="02010600040101010101" pitchFamily="2" charset="-122"/>
                  <a:ea typeface="华文中宋" panose="02010600040101010101" pitchFamily="2" charset="-122"/>
                  <a:sym typeface="+mn-ea"/>
                </a:rPr>
                <a:t>Al</a:t>
              </a:r>
              <a:endParaRPr lang="en-US" altLang="zh-CN" sz="1400" b="1">
                <a:solidFill>
                  <a:srgbClr val="000000"/>
                </a:solidFill>
                <a:latin typeface="华文中宋" panose="02010600040101010101" pitchFamily="2" charset="-122"/>
                <a:ea typeface="华文中宋" panose="02010600040101010101" pitchFamily="2" charset="-122"/>
                <a:sym typeface="+mn-ea"/>
              </a:endParaRPr>
            </a:p>
          </p:txBody>
        </p:sp>
        <p:sp>
          <p:nvSpPr>
            <p:cNvPr id="62" name="右箭头 61"/>
            <p:cNvSpPr/>
            <p:nvPr/>
          </p:nvSpPr>
          <p:spPr>
            <a:xfrm>
              <a:off x="4903" y="3737"/>
              <a:ext cx="349" cy="92"/>
            </a:xfrm>
            <a:prstGeom prst="rightArrow">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400" b="1">
                <a:solidFill>
                  <a:srgbClr val="FFFFFF"/>
                </a:solidFill>
              </a:endParaRPr>
            </a:p>
          </p:txBody>
        </p:sp>
        <p:sp>
          <p:nvSpPr>
            <p:cNvPr id="63" name="文本框 62"/>
            <p:cNvSpPr txBox="1"/>
            <p:nvPr/>
          </p:nvSpPr>
          <p:spPr>
            <a:xfrm>
              <a:off x="5252" y="3580"/>
              <a:ext cx="7328" cy="469"/>
            </a:xfrm>
            <a:prstGeom prst="rect">
              <a:avLst/>
            </a:prstGeom>
          </p:spPr>
          <p:style>
            <a:lnRef idx="2">
              <a:schemeClr val="accent2"/>
            </a:lnRef>
            <a:fillRef idx="1">
              <a:schemeClr val="lt1"/>
            </a:fillRef>
            <a:effectRef idx="0">
              <a:schemeClr val="accent2"/>
            </a:effectRef>
            <a:fontRef idx="minor">
              <a:schemeClr val="dk1"/>
            </a:fontRef>
          </p:style>
          <p:txBody>
            <a:bodyPr wrap="square" rtlCol="0" anchor="t">
              <a:spAutoFit/>
            </a:bodyPr>
            <a:lstStyle/>
            <a:p>
              <a:pPr fontAlgn="base">
                <a:spcBef>
                  <a:spcPct val="0"/>
                </a:spcBef>
                <a:spcAft>
                  <a:spcPct val="0"/>
                </a:spcAft>
              </a:pPr>
              <a:r>
                <a:rPr lang="zh-CN" altLang="en-US" sz="2000" b="1" baseline="-25000">
                  <a:solidFill>
                    <a:srgbClr val="000000"/>
                  </a:solidFill>
                  <a:sym typeface="+mn-ea"/>
                </a:rPr>
                <a:t>储存浓酸、合金、焊接钢轨、铝矾土提取铝</a:t>
              </a:r>
              <a:endParaRPr lang="zh-CN" altLang="en-US" sz="2000" b="1" baseline="30000">
                <a:solidFill>
                  <a:srgbClr val="000000"/>
                </a:solidFill>
                <a:sym typeface="+mn-ea"/>
              </a:endParaRPr>
            </a:p>
          </p:txBody>
        </p:sp>
        <p:sp>
          <p:nvSpPr>
            <p:cNvPr id="2" name="右箭头 1"/>
            <p:cNvSpPr/>
            <p:nvPr/>
          </p:nvSpPr>
          <p:spPr>
            <a:xfrm>
              <a:off x="2755" y="4423"/>
              <a:ext cx="464" cy="120"/>
            </a:xfrm>
            <a:prstGeom prst="rightArrow">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400" b="1">
                <a:solidFill>
                  <a:srgbClr val="FFFFFF"/>
                </a:solidFill>
              </a:endParaRPr>
            </a:p>
          </p:txBody>
        </p:sp>
        <p:sp>
          <p:nvSpPr>
            <p:cNvPr id="3" name="右箭头 2"/>
            <p:cNvSpPr/>
            <p:nvPr/>
          </p:nvSpPr>
          <p:spPr>
            <a:xfrm>
              <a:off x="2778" y="5097"/>
              <a:ext cx="464" cy="120"/>
            </a:xfrm>
            <a:prstGeom prst="rightArrow">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400" b="1">
                <a:solidFill>
                  <a:srgbClr val="FFFFFF"/>
                </a:solidFill>
              </a:endParaRPr>
            </a:p>
          </p:txBody>
        </p:sp>
        <p:sp>
          <p:nvSpPr>
            <p:cNvPr id="4" name="右箭头 3"/>
            <p:cNvSpPr/>
            <p:nvPr/>
          </p:nvSpPr>
          <p:spPr>
            <a:xfrm>
              <a:off x="2778" y="5721"/>
              <a:ext cx="464" cy="120"/>
            </a:xfrm>
            <a:prstGeom prst="rightArrow">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400" b="1">
                <a:solidFill>
                  <a:srgbClr val="FFFFFF"/>
                </a:solidFill>
              </a:endParaRPr>
            </a:p>
          </p:txBody>
        </p:sp>
        <p:sp>
          <p:nvSpPr>
            <p:cNvPr id="5" name="文本框 4"/>
            <p:cNvSpPr txBox="1"/>
            <p:nvPr/>
          </p:nvSpPr>
          <p:spPr>
            <a:xfrm>
              <a:off x="3242" y="4241"/>
              <a:ext cx="1607" cy="483"/>
            </a:xfrm>
            <a:prstGeom prst="rect">
              <a:avLst/>
            </a:prstGeom>
          </p:spPr>
          <p:style>
            <a:lnRef idx="2">
              <a:schemeClr val="accent2"/>
            </a:lnRef>
            <a:fillRef idx="1">
              <a:schemeClr val="lt1"/>
            </a:fillRef>
            <a:effectRef idx="0">
              <a:schemeClr val="accent2"/>
            </a:effectRef>
            <a:fontRef idx="minor">
              <a:schemeClr val="dk1"/>
            </a:fontRef>
          </p:style>
          <p:txBody>
            <a:bodyPr wrap="square" rtlCol="0" anchor="t">
              <a:spAutoFit/>
            </a:bodyPr>
            <a:lstStyle/>
            <a:p>
              <a:pPr algn="ctr" fontAlgn="base">
                <a:spcBef>
                  <a:spcPct val="0"/>
                </a:spcBef>
                <a:spcAft>
                  <a:spcPct val="0"/>
                </a:spcAft>
              </a:pPr>
              <a:r>
                <a:rPr lang="en-US" altLang="zh-CN" sz="1400" b="1">
                  <a:solidFill>
                    <a:srgbClr val="000000"/>
                  </a:solidFill>
                </a:rPr>
                <a:t>Fe</a:t>
              </a:r>
              <a:endParaRPr lang="en-US" altLang="zh-CN" sz="1400" b="1" baseline="30000">
                <a:solidFill>
                  <a:srgbClr val="000000"/>
                </a:solidFill>
                <a:sym typeface="+mn-ea"/>
              </a:endParaRPr>
            </a:p>
          </p:txBody>
        </p:sp>
        <p:sp>
          <p:nvSpPr>
            <p:cNvPr id="6" name="右箭头 5"/>
            <p:cNvSpPr/>
            <p:nvPr/>
          </p:nvSpPr>
          <p:spPr>
            <a:xfrm>
              <a:off x="4848" y="4419"/>
              <a:ext cx="350" cy="120"/>
            </a:xfrm>
            <a:prstGeom prst="rightArrow">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400" b="1">
                <a:solidFill>
                  <a:srgbClr val="FFFFFF"/>
                </a:solidFill>
              </a:endParaRPr>
            </a:p>
          </p:txBody>
        </p:sp>
        <p:sp>
          <p:nvSpPr>
            <p:cNvPr id="7" name="文本框 6"/>
            <p:cNvSpPr txBox="1"/>
            <p:nvPr/>
          </p:nvSpPr>
          <p:spPr>
            <a:xfrm>
              <a:off x="5213" y="4237"/>
              <a:ext cx="7382" cy="483"/>
            </a:xfrm>
            <a:prstGeom prst="rect">
              <a:avLst/>
            </a:prstGeom>
          </p:spPr>
          <p:style>
            <a:lnRef idx="2">
              <a:schemeClr val="accent2"/>
            </a:lnRef>
            <a:fillRef idx="1">
              <a:schemeClr val="lt1"/>
            </a:fillRef>
            <a:effectRef idx="0">
              <a:schemeClr val="accent2"/>
            </a:effectRef>
            <a:fontRef idx="minor">
              <a:schemeClr val="dk1"/>
            </a:fontRef>
          </p:style>
          <p:txBody>
            <a:bodyPr wrap="square" rtlCol="0" anchor="t">
              <a:spAutoFit/>
            </a:bodyPr>
            <a:lstStyle/>
            <a:p>
              <a:pPr fontAlgn="base">
                <a:spcBef>
                  <a:spcPct val="0"/>
                </a:spcBef>
                <a:spcAft>
                  <a:spcPct val="0"/>
                </a:spcAft>
              </a:pPr>
              <a:r>
                <a:rPr lang="en-US" altLang="zh-CN" sz="1400" b="1">
                  <a:solidFill>
                    <a:srgbClr val="000000"/>
                  </a:solidFill>
                  <a:sym typeface="+mn-ea"/>
                </a:rPr>
                <a:t>Fe</a:t>
              </a:r>
              <a:r>
                <a:rPr lang="en-US" altLang="zh-CN" sz="1400" b="1" baseline="30000">
                  <a:solidFill>
                    <a:srgbClr val="000000"/>
                  </a:solidFill>
                  <a:sym typeface="+mn-ea"/>
                </a:rPr>
                <a:t>2+ </a:t>
              </a:r>
              <a:r>
                <a:rPr lang="en-US" altLang="zh-CN" sz="1400" b="1">
                  <a:solidFill>
                    <a:srgbClr val="000000"/>
                  </a:solidFill>
                  <a:sym typeface="+mn-ea"/>
                </a:rPr>
                <a:t>Fe</a:t>
              </a:r>
              <a:r>
                <a:rPr lang="en-US" altLang="zh-CN" sz="1400" b="1" baseline="30000">
                  <a:solidFill>
                    <a:srgbClr val="000000"/>
                  </a:solidFill>
                  <a:sym typeface="+mn-ea"/>
                </a:rPr>
                <a:t>3+</a:t>
              </a:r>
              <a:r>
                <a:rPr lang="zh-CN" altLang="en-US" sz="1400" b="1">
                  <a:solidFill>
                    <a:srgbClr val="000000"/>
                  </a:solidFill>
                  <a:sym typeface="+mn-ea"/>
                </a:rPr>
                <a:t>水解、净水、除锈、合金、腐蚀与防护</a:t>
              </a:r>
              <a:endParaRPr lang="en-US" altLang="zh-CN" sz="1400" b="1" baseline="30000">
                <a:solidFill>
                  <a:srgbClr val="000000"/>
                </a:solidFill>
                <a:sym typeface="+mn-ea"/>
              </a:endParaRPr>
            </a:p>
          </p:txBody>
        </p:sp>
        <p:sp>
          <p:nvSpPr>
            <p:cNvPr id="8" name="文本框 7"/>
            <p:cNvSpPr txBox="1"/>
            <p:nvPr/>
          </p:nvSpPr>
          <p:spPr>
            <a:xfrm>
              <a:off x="3242" y="4921"/>
              <a:ext cx="1606" cy="483"/>
            </a:xfrm>
            <a:prstGeom prst="rect">
              <a:avLst/>
            </a:prstGeom>
          </p:spPr>
          <p:style>
            <a:lnRef idx="2">
              <a:schemeClr val="accent2"/>
            </a:lnRef>
            <a:fillRef idx="1">
              <a:schemeClr val="lt1"/>
            </a:fillRef>
            <a:effectRef idx="0">
              <a:schemeClr val="accent2"/>
            </a:effectRef>
            <a:fontRef idx="minor">
              <a:schemeClr val="dk1"/>
            </a:fontRef>
          </p:style>
          <p:txBody>
            <a:bodyPr wrap="square" rtlCol="0" anchor="t">
              <a:spAutoFit/>
            </a:bodyPr>
            <a:lstStyle/>
            <a:p>
              <a:pPr algn="ctr" fontAlgn="base">
                <a:spcBef>
                  <a:spcPct val="0"/>
                </a:spcBef>
                <a:spcAft>
                  <a:spcPct val="0"/>
                </a:spcAft>
              </a:pPr>
              <a:r>
                <a:rPr lang="en-US" altLang="zh-CN" sz="1400" b="1">
                  <a:solidFill>
                    <a:srgbClr val="000000"/>
                  </a:solidFill>
                </a:rPr>
                <a:t>Cu</a:t>
              </a:r>
              <a:endParaRPr lang="en-US" altLang="zh-CN" sz="1400" b="1">
                <a:solidFill>
                  <a:srgbClr val="000000"/>
                </a:solidFill>
              </a:endParaRPr>
            </a:p>
          </p:txBody>
        </p:sp>
        <p:sp>
          <p:nvSpPr>
            <p:cNvPr id="9" name="右箭头 8"/>
            <p:cNvSpPr/>
            <p:nvPr/>
          </p:nvSpPr>
          <p:spPr>
            <a:xfrm>
              <a:off x="4849" y="5098"/>
              <a:ext cx="349" cy="92"/>
            </a:xfrm>
            <a:prstGeom prst="rightArrow">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400" b="1">
                <a:solidFill>
                  <a:srgbClr val="FFFFFF"/>
                </a:solidFill>
              </a:endParaRPr>
            </a:p>
          </p:txBody>
        </p:sp>
        <p:sp>
          <p:nvSpPr>
            <p:cNvPr id="10" name="文本框 9"/>
            <p:cNvSpPr txBox="1"/>
            <p:nvPr/>
          </p:nvSpPr>
          <p:spPr>
            <a:xfrm>
              <a:off x="5199" y="4920"/>
              <a:ext cx="7381" cy="469"/>
            </a:xfrm>
            <a:prstGeom prst="rect">
              <a:avLst/>
            </a:prstGeom>
          </p:spPr>
          <p:style>
            <a:lnRef idx="2">
              <a:schemeClr val="accent2"/>
            </a:lnRef>
            <a:fillRef idx="1">
              <a:schemeClr val="lt1"/>
            </a:fillRef>
            <a:effectRef idx="0">
              <a:schemeClr val="accent2"/>
            </a:effectRef>
            <a:fontRef idx="minor">
              <a:schemeClr val="dk1"/>
            </a:fontRef>
          </p:style>
          <p:txBody>
            <a:bodyPr wrap="square" rtlCol="0" anchor="t">
              <a:spAutoFit/>
            </a:bodyPr>
            <a:lstStyle/>
            <a:p>
              <a:pPr fontAlgn="base">
                <a:spcBef>
                  <a:spcPct val="0"/>
                </a:spcBef>
                <a:spcAft>
                  <a:spcPct val="0"/>
                </a:spcAft>
              </a:pPr>
              <a:r>
                <a:rPr lang="zh-CN" altLang="en-US" sz="2000" b="1" baseline="-25000">
                  <a:solidFill>
                    <a:srgbClr val="000000"/>
                  </a:solidFill>
                  <a:sym typeface="+mn-ea"/>
                </a:rPr>
                <a:t>重金属盐、铜的腐蚀与回收、铜绿</a:t>
              </a:r>
              <a:endParaRPr lang="zh-CN" altLang="en-US" sz="2000" b="1" baseline="-25000">
                <a:solidFill>
                  <a:srgbClr val="000000"/>
                </a:solidFill>
                <a:sym typeface="+mn-ea"/>
              </a:endParaRPr>
            </a:p>
          </p:txBody>
        </p:sp>
        <p:sp>
          <p:nvSpPr>
            <p:cNvPr id="11" name="文本框 10"/>
            <p:cNvSpPr txBox="1"/>
            <p:nvPr/>
          </p:nvSpPr>
          <p:spPr>
            <a:xfrm>
              <a:off x="3243" y="5588"/>
              <a:ext cx="1605" cy="483"/>
            </a:xfrm>
            <a:prstGeom prst="rect">
              <a:avLst/>
            </a:prstGeom>
          </p:spPr>
          <p:style>
            <a:lnRef idx="2">
              <a:schemeClr val="accent2"/>
            </a:lnRef>
            <a:fillRef idx="1">
              <a:schemeClr val="lt1"/>
            </a:fillRef>
            <a:effectRef idx="0">
              <a:schemeClr val="accent2"/>
            </a:effectRef>
            <a:fontRef idx="minor">
              <a:schemeClr val="dk1"/>
            </a:fontRef>
          </p:style>
          <p:txBody>
            <a:bodyPr wrap="square" rtlCol="0" anchor="t">
              <a:spAutoFit/>
            </a:bodyPr>
            <a:lstStyle/>
            <a:p>
              <a:pPr algn="ctr" fontAlgn="base">
                <a:spcBef>
                  <a:spcPct val="0"/>
                </a:spcBef>
                <a:spcAft>
                  <a:spcPct val="0"/>
                </a:spcAft>
              </a:pPr>
              <a:r>
                <a:rPr lang="en-US" altLang="zh-CN" sz="1400" b="1">
                  <a:solidFill>
                    <a:srgbClr val="000000"/>
                  </a:solidFill>
                  <a:latin typeface="华文中宋" panose="02010600040101010101" pitchFamily="2" charset="-122"/>
                  <a:ea typeface="华文中宋" panose="02010600040101010101" pitchFamily="2" charset="-122"/>
                  <a:sym typeface="+mn-ea"/>
                </a:rPr>
                <a:t>C</a:t>
              </a:r>
              <a:endParaRPr lang="en-US" altLang="zh-CN" sz="1400" b="1">
                <a:solidFill>
                  <a:srgbClr val="000000"/>
                </a:solidFill>
                <a:latin typeface="华文中宋" panose="02010600040101010101" pitchFamily="2" charset="-122"/>
                <a:ea typeface="华文中宋" panose="02010600040101010101" pitchFamily="2" charset="-122"/>
                <a:sym typeface="+mn-ea"/>
              </a:endParaRPr>
            </a:p>
          </p:txBody>
        </p:sp>
        <p:sp>
          <p:nvSpPr>
            <p:cNvPr id="12" name="右箭头 11"/>
            <p:cNvSpPr/>
            <p:nvPr/>
          </p:nvSpPr>
          <p:spPr>
            <a:xfrm>
              <a:off x="4877" y="5745"/>
              <a:ext cx="349" cy="92"/>
            </a:xfrm>
            <a:prstGeom prst="rightArrow">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400" b="1">
                <a:solidFill>
                  <a:srgbClr val="FFFFFF"/>
                </a:solidFill>
              </a:endParaRPr>
            </a:p>
          </p:txBody>
        </p:sp>
        <p:sp>
          <p:nvSpPr>
            <p:cNvPr id="13" name="文本框 12"/>
            <p:cNvSpPr txBox="1"/>
            <p:nvPr/>
          </p:nvSpPr>
          <p:spPr>
            <a:xfrm>
              <a:off x="5226" y="5588"/>
              <a:ext cx="7356" cy="483"/>
            </a:xfrm>
            <a:prstGeom prst="rect">
              <a:avLst/>
            </a:prstGeom>
          </p:spPr>
          <p:style>
            <a:lnRef idx="2">
              <a:schemeClr val="accent2"/>
            </a:lnRef>
            <a:fillRef idx="1">
              <a:schemeClr val="lt1"/>
            </a:fillRef>
            <a:effectRef idx="0">
              <a:schemeClr val="accent2"/>
            </a:effectRef>
            <a:fontRef idx="minor">
              <a:schemeClr val="dk1"/>
            </a:fontRef>
          </p:style>
          <p:txBody>
            <a:bodyPr wrap="square" rtlCol="0" anchor="t">
              <a:spAutoFit/>
            </a:bodyPr>
            <a:lstStyle/>
            <a:p>
              <a:pPr fontAlgn="base">
                <a:spcBef>
                  <a:spcPct val="0"/>
                </a:spcBef>
                <a:spcAft>
                  <a:spcPct val="0"/>
                </a:spcAft>
              </a:pPr>
              <a:r>
                <a:rPr lang="zh-CN" altLang="en-US" sz="1400" b="1">
                  <a:solidFill>
                    <a:srgbClr val="000000"/>
                  </a:solidFill>
                  <a:sym typeface="+mn-ea"/>
                </a:rPr>
                <a:t>天然气、水煤气、裂解气、温室效应、</a:t>
              </a:r>
              <a:r>
                <a:rPr lang="en-US" altLang="zh-CN" sz="1400" b="1">
                  <a:solidFill>
                    <a:srgbClr val="000000"/>
                  </a:solidFill>
                  <a:sym typeface="+mn-ea"/>
                </a:rPr>
                <a:t>CO</a:t>
              </a:r>
              <a:r>
                <a:rPr lang="zh-CN" altLang="en-US" sz="1400" b="1">
                  <a:solidFill>
                    <a:srgbClr val="000000"/>
                  </a:solidFill>
                  <a:sym typeface="+mn-ea"/>
                </a:rPr>
                <a:t>、</a:t>
              </a:r>
              <a:r>
                <a:rPr lang="en-US" altLang="zh-CN" sz="1400" b="1">
                  <a:solidFill>
                    <a:srgbClr val="000000"/>
                  </a:solidFill>
                  <a:sym typeface="+mn-ea"/>
                </a:rPr>
                <a:t>CO</a:t>
              </a:r>
              <a:r>
                <a:rPr lang="en-US" altLang="zh-CN" sz="1400" b="1" baseline="-25000">
                  <a:solidFill>
                    <a:srgbClr val="000000"/>
                  </a:solidFill>
                  <a:sym typeface="+mn-ea"/>
                </a:rPr>
                <a:t>2</a:t>
              </a:r>
              <a:endParaRPr lang="en-US" altLang="zh-CN" sz="1400" b="1" baseline="-25000">
                <a:solidFill>
                  <a:srgbClr val="000000"/>
                </a:solidFill>
                <a:sym typeface="+mn-ea"/>
              </a:endParaRPr>
            </a:p>
          </p:txBody>
        </p:sp>
        <p:sp>
          <p:nvSpPr>
            <p:cNvPr id="14" name="右箭头 13"/>
            <p:cNvSpPr/>
            <p:nvPr/>
          </p:nvSpPr>
          <p:spPr>
            <a:xfrm>
              <a:off x="2778" y="6340"/>
              <a:ext cx="464" cy="120"/>
            </a:xfrm>
            <a:prstGeom prst="rightArrow">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400" b="1">
                <a:solidFill>
                  <a:srgbClr val="FFFFFF"/>
                </a:solidFill>
              </a:endParaRPr>
            </a:p>
          </p:txBody>
        </p:sp>
        <p:sp>
          <p:nvSpPr>
            <p:cNvPr id="15" name="右箭头 14"/>
            <p:cNvSpPr/>
            <p:nvPr/>
          </p:nvSpPr>
          <p:spPr>
            <a:xfrm>
              <a:off x="2778" y="7018"/>
              <a:ext cx="464" cy="120"/>
            </a:xfrm>
            <a:prstGeom prst="rightArrow">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400" b="1">
                <a:solidFill>
                  <a:srgbClr val="FFFFFF"/>
                </a:solidFill>
              </a:endParaRPr>
            </a:p>
          </p:txBody>
        </p:sp>
        <p:sp>
          <p:nvSpPr>
            <p:cNvPr id="16" name="右箭头 15"/>
            <p:cNvSpPr/>
            <p:nvPr/>
          </p:nvSpPr>
          <p:spPr>
            <a:xfrm>
              <a:off x="2778" y="7642"/>
              <a:ext cx="464" cy="120"/>
            </a:xfrm>
            <a:prstGeom prst="rightArrow">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400" b="1">
                <a:solidFill>
                  <a:srgbClr val="FFFFFF"/>
                </a:solidFill>
              </a:endParaRPr>
            </a:p>
          </p:txBody>
        </p:sp>
        <p:sp>
          <p:nvSpPr>
            <p:cNvPr id="17" name="文本框 16"/>
            <p:cNvSpPr txBox="1"/>
            <p:nvPr/>
          </p:nvSpPr>
          <p:spPr>
            <a:xfrm>
              <a:off x="3242" y="6162"/>
              <a:ext cx="1607" cy="483"/>
            </a:xfrm>
            <a:prstGeom prst="rect">
              <a:avLst/>
            </a:prstGeom>
          </p:spPr>
          <p:style>
            <a:lnRef idx="2">
              <a:schemeClr val="accent2"/>
            </a:lnRef>
            <a:fillRef idx="1">
              <a:schemeClr val="lt1"/>
            </a:fillRef>
            <a:effectRef idx="0">
              <a:schemeClr val="accent2"/>
            </a:effectRef>
            <a:fontRef idx="minor">
              <a:schemeClr val="dk1"/>
            </a:fontRef>
          </p:style>
          <p:txBody>
            <a:bodyPr wrap="square" rtlCol="0" anchor="t">
              <a:spAutoFit/>
            </a:bodyPr>
            <a:lstStyle/>
            <a:p>
              <a:pPr algn="ctr" fontAlgn="base">
                <a:spcBef>
                  <a:spcPct val="0"/>
                </a:spcBef>
                <a:spcAft>
                  <a:spcPct val="0"/>
                </a:spcAft>
              </a:pPr>
              <a:r>
                <a:rPr lang="en-US" altLang="zh-CN" sz="1400" b="1">
                  <a:solidFill>
                    <a:srgbClr val="000000"/>
                  </a:solidFill>
                </a:rPr>
                <a:t>N</a:t>
              </a:r>
              <a:endParaRPr lang="en-US" altLang="zh-CN" sz="1400" b="1">
                <a:solidFill>
                  <a:srgbClr val="000000"/>
                </a:solidFill>
              </a:endParaRPr>
            </a:p>
          </p:txBody>
        </p:sp>
        <p:sp>
          <p:nvSpPr>
            <p:cNvPr id="18" name="右箭头 17"/>
            <p:cNvSpPr/>
            <p:nvPr/>
          </p:nvSpPr>
          <p:spPr>
            <a:xfrm>
              <a:off x="4848" y="6340"/>
              <a:ext cx="350" cy="120"/>
            </a:xfrm>
            <a:prstGeom prst="rightArrow">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400" b="1">
                <a:solidFill>
                  <a:srgbClr val="FFFFFF"/>
                </a:solidFill>
              </a:endParaRPr>
            </a:p>
          </p:txBody>
        </p:sp>
        <p:sp>
          <p:nvSpPr>
            <p:cNvPr id="19" name="文本框 18"/>
            <p:cNvSpPr txBox="1"/>
            <p:nvPr/>
          </p:nvSpPr>
          <p:spPr>
            <a:xfrm>
              <a:off x="5198" y="6162"/>
              <a:ext cx="7383" cy="483"/>
            </a:xfrm>
            <a:prstGeom prst="rect">
              <a:avLst/>
            </a:prstGeom>
          </p:spPr>
          <p:style>
            <a:lnRef idx="2">
              <a:schemeClr val="accent2"/>
            </a:lnRef>
            <a:fillRef idx="1">
              <a:schemeClr val="lt1"/>
            </a:fillRef>
            <a:effectRef idx="0">
              <a:schemeClr val="accent2"/>
            </a:effectRef>
            <a:fontRef idx="minor">
              <a:schemeClr val="dk1"/>
            </a:fontRef>
          </p:style>
          <p:txBody>
            <a:bodyPr wrap="square" rtlCol="0" anchor="t">
              <a:spAutoFit/>
            </a:bodyPr>
            <a:lstStyle/>
            <a:p>
              <a:pPr fontAlgn="base">
                <a:spcBef>
                  <a:spcPct val="0"/>
                </a:spcBef>
                <a:spcAft>
                  <a:spcPct val="0"/>
                </a:spcAft>
              </a:pPr>
              <a:r>
                <a:rPr lang="zh-CN" altLang="en-US" sz="1400" b="1">
                  <a:solidFill>
                    <a:srgbClr val="000000"/>
                  </a:solidFill>
                  <a:sym typeface="+mn-ea"/>
                </a:rPr>
                <a:t>大气污染、氮肥、炸药、保护气</a:t>
              </a:r>
              <a:endParaRPr lang="zh-CN" altLang="en-US" sz="1400" b="1">
                <a:solidFill>
                  <a:srgbClr val="000000"/>
                </a:solidFill>
                <a:sym typeface="+mn-ea"/>
              </a:endParaRPr>
            </a:p>
          </p:txBody>
        </p:sp>
        <p:sp>
          <p:nvSpPr>
            <p:cNvPr id="20" name="文本框 19"/>
            <p:cNvSpPr txBox="1"/>
            <p:nvPr/>
          </p:nvSpPr>
          <p:spPr>
            <a:xfrm>
              <a:off x="3242" y="6842"/>
              <a:ext cx="1606" cy="483"/>
            </a:xfrm>
            <a:prstGeom prst="rect">
              <a:avLst/>
            </a:prstGeom>
          </p:spPr>
          <p:style>
            <a:lnRef idx="2">
              <a:schemeClr val="accent2"/>
            </a:lnRef>
            <a:fillRef idx="1">
              <a:schemeClr val="lt1"/>
            </a:fillRef>
            <a:effectRef idx="0">
              <a:schemeClr val="accent2"/>
            </a:effectRef>
            <a:fontRef idx="minor">
              <a:schemeClr val="dk1"/>
            </a:fontRef>
          </p:style>
          <p:txBody>
            <a:bodyPr wrap="square" rtlCol="0" anchor="t">
              <a:spAutoFit/>
            </a:bodyPr>
            <a:lstStyle/>
            <a:p>
              <a:pPr algn="ctr" fontAlgn="base">
                <a:spcBef>
                  <a:spcPct val="0"/>
                </a:spcBef>
                <a:spcAft>
                  <a:spcPct val="0"/>
                </a:spcAft>
              </a:pPr>
              <a:r>
                <a:rPr lang="en-US" altLang="zh-CN" sz="1400" b="1">
                  <a:solidFill>
                    <a:srgbClr val="000000"/>
                  </a:solidFill>
                </a:rPr>
                <a:t>S</a:t>
              </a:r>
              <a:endParaRPr lang="en-US" altLang="zh-CN" sz="1400" b="1">
                <a:solidFill>
                  <a:srgbClr val="000000"/>
                </a:solidFill>
              </a:endParaRPr>
            </a:p>
          </p:txBody>
        </p:sp>
        <p:sp>
          <p:nvSpPr>
            <p:cNvPr id="21" name="右箭头 20"/>
            <p:cNvSpPr/>
            <p:nvPr/>
          </p:nvSpPr>
          <p:spPr>
            <a:xfrm>
              <a:off x="4849" y="7019"/>
              <a:ext cx="349" cy="92"/>
            </a:xfrm>
            <a:prstGeom prst="rightArrow">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400" b="1">
                <a:solidFill>
                  <a:srgbClr val="FFFFFF"/>
                </a:solidFill>
              </a:endParaRPr>
            </a:p>
          </p:txBody>
        </p:sp>
        <p:sp>
          <p:nvSpPr>
            <p:cNvPr id="22" name="文本框 21"/>
            <p:cNvSpPr txBox="1"/>
            <p:nvPr/>
          </p:nvSpPr>
          <p:spPr>
            <a:xfrm>
              <a:off x="5199" y="6841"/>
              <a:ext cx="7383" cy="469"/>
            </a:xfrm>
            <a:prstGeom prst="rect">
              <a:avLst/>
            </a:prstGeom>
          </p:spPr>
          <p:style>
            <a:lnRef idx="2">
              <a:schemeClr val="accent2"/>
            </a:lnRef>
            <a:fillRef idx="1">
              <a:schemeClr val="lt1"/>
            </a:fillRef>
            <a:effectRef idx="0">
              <a:schemeClr val="accent2"/>
            </a:effectRef>
            <a:fontRef idx="minor">
              <a:schemeClr val="dk1"/>
            </a:fontRef>
          </p:style>
          <p:txBody>
            <a:bodyPr wrap="square" rtlCol="0" anchor="t">
              <a:spAutoFit/>
            </a:bodyPr>
            <a:lstStyle/>
            <a:p>
              <a:pPr fontAlgn="base">
                <a:spcBef>
                  <a:spcPct val="0"/>
                </a:spcBef>
                <a:spcAft>
                  <a:spcPct val="0"/>
                </a:spcAft>
              </a:pPr>
              <a:r>
                <a:rPr lang="zh-CN" altLang="en-US" sz="2000" b="1" baseline="-25000">
                  <a:solidFill>
                    <a:srgbClr val="000000"/>
                  </a:solidFill>
                  <a:sym typeface="+mn-ea"/>
                </a:rPr>
                <a:t>大气污染、酸雨、大苏打、漂白、石硫合剂、火山</a:t>
              </a:r>
              <a:r>
                <a:rPr lang="zh-CN" altLang="en-US" sz="2000" b="1" baseline="-25000" smtClean="0">
                  <a:solidFill>
                    <a:srgbClr val="000000"/>
                  </a:solidFill>
                  <a:sym typeface="+mn-ea"/>
                </a:rPr>
                <a:t>、医疗</a:t>
              </a:r>
              <a:endParaRPr lang="en-US" altLang="zh-CN" sz="2000" b="1" baseline="-25000">
                <a:solidFill>
                  <a:srgbClr val="FF0000"/>
                </a:solidFill>
                <a:sym typeface="+mn-ea"/>
              </a:endParaRPr>
            </a:p>
          </p:txBody>
        </p:sp>
        <p:sp>
          <p:nvSpPr>
            <p:cNvPr id="23" name="文本框 22"/>
            <p:cNvSpPr txBox="1"/>
            <p:nvPr/>
          </p:nvSpPr>
          <p:spPr>
            <a:xfrm>
              <a:off x="3243" y="7509"/>
              <a:ext cx="1605" cy="483"/>
            </a:xfrm>
            <a:prstGeom prst="rect">
              <a:avLst/>
            </a:prstGeom>
          </p:spPr>
          <p:style>
            <a:lnRef idx="2">
              <a:schemeClr val="accent2"/>
            </a:lnRef>
            <a:fillRef idx="1">
              <a:schemeClr val="lt1"/>
            </a:fillRef>
            <a:effectRef idx="0">
              <a:schemeClr val="accent2"/>
            </a:effectRef>
            <a:fontRef idx="minor">
              <a:schemeClr val="dk1"/>
            </a:fontRef>
          </p:style>
          <p:txBody>
            <a:bodyPr wrap="square" rtlCol="0" anchor="t">
              <a:spAutoFit/>
            </a:bodyPr>
            <a:lstStyle/>
            <a:p>
              <a:pPr algn="ctr" fontAlgn="base">
                <a:spcBef>
                  <a:spcPct val="0"/>
                </a:spcBef>
                <a:spcAft>
                  <a:spcPct val="0"/>
                </a:spcAft>
              </a:pPr>
              <a:r>
                <a:rPr lang="en-US" altLang="zh-CN" sz="1400" b="1">
                  <a:solidFill>
                    <a:srgbClr val="000000"/>
                  </a:solidFill>
                  <a:latin typeface="华文中宋" panose="02010600040101010101" pitchFamily="2" charset="-122"/>
                  <a:ea typeface="华文中宋" panose="02010600040101010101" pitchFamily="2" charset="-122"/>
                  <a:sym typeface="+mn-ea"/>
                </a:rPr>
                <a:t>Cl</a:t>
              </a:r>
              <a:r>
                <a:rPr lang="zh-CN" altLang="en-US" sz="1400" b="1">
                  <a:solidFill>
                    <a:srgbClr val="000000"/>
                  </a:solidFill>
                  <a:latin typeface="华文中宋" panose="02010600040101010101" pitchFamily="2" charset="-122"/>
                  <a:ea typeface="华文中宋" panose="02010600040101010101" pitchFamily="2" charset="-122"/>
                  <a:sym typeface="+mn-ea"/>
                </a:rPr>
                <a:t>、</a:t>
              </a:r>
              <a:r>
                <a:rPr lang="en-US" altLang="zh-CN" sz="1400" b="1">
                  <a:solidFill>
                    <a:srgbClr val="000000"/>
                  </a:solidFill>
                  <a:latin typeface="华文中宋" panose="02010600040101010101" pitchFamily="2" charset="-122"/>
                  <a:ea typeface="华文中宋" panose="02010600040101010101" pitchFamily="2" charset="-122"/>
                  <a:sym typeface="+mn-ea"/>
                </a:rPr>
                <a:t>Br</a:t>
              </a:r>
              <a:r>
                <a:rPr lang="zh-CN" altLang="en-US" sz="1400" b="1">
                  <a:solidFill>
                    <a:srgbClr val="000000"/>
                  </a:solidFill>
                  <a:latin typeface="华文中宋" panose="02010600040101010101" pitchFamily="2" charset="-122"/>
                  <a:ea typeface="华文中宋" panose="02010600040101010101" pitchFamily="2" charset="-122"/>
                  <a:sym typeface="+mn-ea"/>
                </a:rPr>
                <a:t>、</a:t>
              </a:r>
              <a:r>
                <a:rPr lang="en-US" altLang="zh-CN" sz="1400" b="1">
                  <a:solidFill>
                    <a:srgbClr val="000000"/>
                  </a:solidFill>
                  <a:latin typeface="华文中宋" panose="02010600040101010101" pitchFamily="2" charset="-122"/>
                  <a:ea typeface="华文中宋" panose="02010600040101010101" pitchFamily="2" charset="-122"/>
                  <a:sym typeface="+mn-ea"/>
                </a:rPr>
                <a:t>I</a:t>
              </a:r>
              <a:endParaRPr lang="en-US" altLang="zh-CN" sz="1400" b="1">
                <a:solidFill>
                  <a:srgbClr val="000000"/>
                </a:solidFill>
                <a:latin typeface="华文中宋" panose="02010600040101010101" pitchFamily="2" charset="-122"/>
                <a:ea typeface="华文中宋" panose="02010600040101010101" pitchFamily="2" charset="-122"/>
                <a:sym typeface="+mn-ea"/>
              </a:endParaRPr>
            </a:p>
          </p:txBody>
        </p:sp>
        <p:sp>
          <p:nvSpPr>
            <p:cNvPr id="24" name="右箭头 23"/>
            <p:cNvSpPr/>
            <p:nvPr/>
          </p:nvSpPr>
          <p:spPr>
            <a:xfrm>
              <a:off x="4877" y="7666"/>
              <a:ext cx="349" cy="92"/>
            </a:xfrm>
            <a:prstGeom prst="rightArrow">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400" b="1">
                <a:solidFill>
                  <a:srgbClr val="FFFFFF"/>
                </a:solidFill>
              </a:endParaRPr>
            </a:p>
          </p:txBody>
        </p:sp>
        <p:sp>
          <p:nvSpPr>
            <p:cNvPr id="25" name="文本框 24"/>
            <p:cNvSpPr txBox="1"/>
            <p:nvPr/>
          </p:nvSpPr>
          <p:spPr>
            <a:xfrm>
              <a:off x="5226" y="7509"/>
              <a:ext cx="7356" cy="483"/>
            </a:xfrm>
            <a:prstGeom prst="rect">
              <a:avLst/>
            </a:prstGeom>
          </p:spPr>
          <p:style>
            <a:lnRef idx="2">
              <a:schemeClr val="accent2"/>
            </a:lnRef>
            <a:fillRef idx="1">
              <a:schemeClr val="lt1"/>
            </a:fillRef>
            <a:effectRef idx="0">
              <a:schemeClr val="accent2"/>
            </a:effectRef>
            <a:fontRef idx="minor">
              <a:schemeClr val="dk1"/>
            </a:fontRef>
          </p:style>
          <p:txBody>
            <a:bodyPr wrap="square" rtlCol="0" anchor="t">
              <a:spAutoFit/>
            </a:bodyPr>
            <a:lstStyle/>
            <a:p>
              <a:pPr fontAlgn="base">
                <a:spcBef>
                  <a:spcPct val="0"/>
                </a:spcBef>
                <a:spcAft>
                  <a:spcPct val="0"/>
                </a:spcAft>
              </a:pPr>
              <a:r>
                <a:rPr lang="en-US" altLang="zh-CN" sz="1400" b="1">
                  <a:solidFill>
                    <a:srgbClr val="000000"/>
                  </a:solidFill>
                  <a:latin typeface="华文中宋" panose="02010600040101010101" pitchFamily="2" charset="-122"/>
                  <a:ea typeface="华文中宋" panose="02010600040101010101" pitchFamily="2" charset="-122"/>
                  <a:sym typeface="+mn-ea"/>
                </a:rPr>
                <a:t>Cl</a:t>
              </a:r>
              <a:r>
                <a:rPr lang="en-US" altLang="zh-CN" sz="1400" b="1" baseline="-25000">
                  <a:solidFill>
                    <a:srgbClr val="000000"/>
                  </a:solidFill>
                  <a:latin typeface="华文中宋" panose="02010600040101010101" pitchFamily="2" charset="-122"/>
                  <a:ea typeface="华文中宋" panose="02010600040101010101" pitchFamily="2" charset="-122"/>
                  <a:sym typeface="+mn-ea"/>
                </a:rPr>
                <a:t>2   </a:t>
              </a:r>
              <a:r>
                <a:rPr lang="en-US" altLang="zh-CN" sz="1400" b="1">
                  <a:solidFill>
                    <a:srgbClr val="000000"/>
                  </a:solidFill>
                  <a:latin typeface="华文中宋" panose="02010600040101010101" pitchFamily="2" charset="-122"/>
                  <a:ea typeface="华文中宋" panose="02010600040101010101" pitchFamily="2" charset="-122"/>
                  <a:sym typeface="+mn-ea"/>
                </a:rPr>
                <a:t>HClO  HCl  </a:t>
              </a:r>
              <a:r>
                <a:rPr lang="zh-CN" altLang="en-US" sz="1400" b="1">
                  <a:solidFill>
                    <a:srgbClr val="000000"/>
                  </a:solidFill>
                  <a:latin typeface="华文中宋" panose="02010600040101010101" pitchFamily="2" charset="-122"/>
                  <a:ea typeface="华文中宋" panose="02010600040101010101" pitchFamily="2" charset="-122"/>
                  <a:sym typeface="+mn-ea"/>
                </a:rPr>
                <a:t>漂白粉、海水提取</a:t>
              </a:r>
              <a:r>
                <a:rPr lang="en-US" altLang="zh-CN" sz="1400" b="1">
                  <a:solidFill>
                    <a:srgbClr val="000000"/>
                  </a:solidFill>
                  <a:latin typeface="华文中宋" panose="02010600040101010101" pitchFamily="2" charset="-122"/>
                  <a:ea typeface="华文中宋" panose="02010600040101010101" pitchFamily="2" charset="-122"/>
                  <a:sym typeface="+mn-ea"/>
                </a:rPr>
                <a:t>Br</a:t>
              </a:r>
              <a:r>
                <a:rPr lang="zh-CN" altLang="en-US" sz="1400" b="1">
                  <a:solidFill>
                    <a:srgbClr val="000000"/>
                  </a:solidFill>
                  <a:latin typeface="华文中宋" panose="02010600040101010101" pitchFamily="2" charset="-122"/>
                  <a:ea typeface="华文中宋" panose="02010600040101010101" pitchFamily="2" charset="-122"/>
                  <a:sym typeface="+mn-ea"/>
                </a:rPr>
                <a:t>、</a:t>
              </a:r>
              <a:r>
                <a:rPr lang="en-US" altLang="zh-CN" sz="1400" b="1">
                  <a:solidFill>
                    <a:srgbClr val="000000"/>
                  </a:solidFill>
                  <a:latin typeface="华文中宋" panose="02010600040101010101" pitchFamily="2" charset="-122"/>
                  <a:ea typeface="华文中宋" panose="02010600040101010101" pitchFamily="2" charset="-122"/>
                  <a:sym typeface="+mn-ea"/>
                </a:rPr>
                <a:t>I</a:t>
              </a:r>
              <a:endParaRPr lang="en-US" altLang="zh-CN" sz="1400" b="1" baseline="-25000">
                <a:solidFill>
                  <a:srgbClr val="000000"/>
                </a:solidFill>
                <a:latin typeface="华文中宋" panose="02010600040101010101" pitchFamily="2" charset="-122"/>
                <a:ea typeface="华文中宋" panose="02010600040101010101" pitchFamily="2" charset="-122"/>
                <a:sym typeface="+mn-ea"/>
              </a:endParaRPr>
            </a:p>
          </p:txBody>
        </p:sp>
        <p:sp>
          <p:nvSpPr>
            <p:cNvPr id="26" name="右箭头 25"/>
            <p:cNvSpPr/>
            <p:nvPr/>
          </p:nvSpPr>
          <p:spPr>
            <a:xfrm>
              <a:off x="2752" y="8294"/>
              <a:ext cx="464" cy="120"/>
            </a:xfrm>
            <a:prstGeom prst="rightArrow">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400" b="1">
                <a:solidFill>
                  <a:srgbClr val="FFFFFF"/>
                </a:solidFill>
              </a:endParaRPr>
            </a:p>
          </p:txBody>
        </p:sp>
        <p:sp>
          <p:nvSpPr>
            <p:cNvPr id="27" name="文本框 26"/>
            <p:cNvSpPr txBox="1"/>
            <p:nvPr/>
          </p:nvSpPr>
          <p:spPr>
            <a:xfrm>
              <a:off x="3160" y="8161"/>
              <a:ext cx="1744" cy="483"/>
            </a:xfrm>
            <a:prstGeom prst="rect">
              <a:avLst/>
            </a:prstGeom>
          </p:spPr>
          <p:style>
            <a:lnRef idx="2">
              <a:schemeClr val="accent2"/>
            </a:lnRef>
            <a:fillRef idx="1">
              <a:schemeClr val="lt1"/>
            </a:fillRef>
            <a:effectRef idx="0">
              <a:schemeClr val="accent2"/>
            </a:effectRef>
            <a:fontRef idx="minor">
              <a:schemeClr val="dk1"/>
            </a:fontRef>
          </p:style>
          <p:txBody>
            <a:bodyPr wrap="square" rtlCol="0" anchor="t">
              <a:spAutoFit/>
            </a:bodyPr>
            <a:lstStyle/>
            <a:p>
              <a:pPr algn="ctr" fontAlgn="base">
                <a:spcBef>
                  <a:spcPct val="0"/>
                </a:spcBef>
                <a:spcAft>
                  <a:spcPct val="0"/>
                </a:spcAft>
              </a:pPr>
              <a:r>
                <a:rPr lang="zh-CN" altLang="en-US" sz="1400" b="1" smtClean="0">
                  <a:solidFill>
                    <a:srgbClr val="000000"/>
                  </a:solidFill>
                  <a:latin typeface="华文中宋" panose="02010600040101010101" pitchFamily="2" charset="-122"/>
                  <a:ea typeface="华文中宋" panose="02010600040101010101" pitchFamily="2" charset="-122"/>
                  <a:sym typeface="+mn-ea"/>
                </a:rPr>
                <a:t>水溶液体系</a:t>
              </a:r>
              <a:endParaRPr lang="zh-CN" altLang="en-US" sz="1400" b="1">
                <a:solidFill>
                  <a:srgbClr val="000000"/>
                </a:solidFill>
                <a:latin typeface="华文中宋" panose="02010600040101010101" pitchFamily="2" charset="-122"/>
                <a:ea typeface="华文中宋" panose="02010600040101010101" pitchFamily="2" charset="-122"/>
                <a:sym typeface="+mn-ea"/>
              </a:endParaRPr>
            </a:p>
          </p:txBody>
        </p:sp>
        <p:sp>
          <p:nvSpPr>
            <p:cNvPr id="28" name="右箭头 27"/>
            <p:cNvSpPr/>
            <p:nvPr/>
          </p:nvSpPr>
          <p:spPr>
            <a:xfrm>
              <a:off x="5043" y="8318"/>
              <a:ext cx="157" cy="120"/>
            </a:xfrm>
            <a:prstGeom prst="rightArrow">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400" b="1">
                <a:solidFill>
                  <a:srgbClr val="FFFFFF"/>
                </a:solidFill>
              </a:endParaRPr>
            </a:p>
          </p:txBody>
        </p:sp>
        <p:sp>
          <p:nvSpPr>
            <p:cNvPr id="29" name="文本框 28"/>
            <p:cNvSpPr txBox="1"/>
            <p:nvPr/>
          </p:nvSpPr>
          <p:spPr>
            <a:xfrm>
              <a:off x="5200" y="8161"/>
              <a:ext cx="7381" cy="483"/>
            </a:xfrm>
            <a:prstGeom prst="rect">
              <a:avLst/>
            </a:prstGeom>
          </p:spPr>
          <p:style>
            <a:lnRef idx="2">
              <a:schemeClr val="accent2"/>
            </a:lnRef>
            <a:fillRef idx="1">
              <a:schemeClr val="lt1"/>
            </a:fillRef>
            <a:effectRef idx="0">
              <a:schemeClr val="accent2"/>
            </a:effectRef>
            <a:fontRef idx="minor">
              <a:schemeClr val="dk1"/>
            </a:fontRef>
          </p:style>
          <p:txBody>
            <a:bodyPr wrap="square" rtlCol="0" anchor="t">
              <a:spAutoFit/>
            </a:bodyPr>
            <a:lstStyle/>
            <a:p>
              <a:pPr fontAlgn="base">
                <a:spcBef>
                  <a:spcPct val="0"/>
                </a:spcBef>
                <a:spcAft>
                  <a:spcPct val="0"/>
                </a:spcAft>
              </a:pPr>
              <a:r>
                <a:rPr lang="zh-CN" altLang="en-US" sz="1400" b="1" smtClean="0">
                  <a:solidFill>
                    <a:srgbClr val="000000"/>
                  </a:solidFill>
                  <a:latin typeface="华文中宋" panose="02010600040101010101" pitchFamily="2" charset="-122"/>
                  <a:ea typeface="华文中宋" panose="02010600040101010101" pitchFamily="2" charset="-122"/>
                  <a:sym typeface="+mn-ea"/>
                </a:rPr>
                <a:t>水溶液</a:t>
              </a:r>
              <a:r>
                <a:rPr lang="en-US" altLang="zh-CN" sz="1400" b="1" smtClean="0">
                  <a:solidFill>
                    <a:srgbClr val="000000"/>
                  </a:solidFill>
                  <a:latin typeface="华文中宋" panose="02010600040101010101" pitchFamily="2" charset="-122"/>
                  <a:ea typeface="华文中宋" panose="02010600040101010101" pitchFamily="2" charset="-122"/>
                  <a:sym typeface="+mn-ea"/>
                </a:rPr>
                <a:t>5</a:t>
              </a:r>
              <a:r>
                <a:rPr lang="zh-CN" altLang="en-US" sz="1400" b="1" smtClean="0">
                  <a:solidFill>
                    <a:srgbClr val="000000"/>
                  </a:solidFill>
                  <a:latin typeface="华文中宋" panose="02010600040101010101" pitchFamily="2" charset="-122"/>
                  <a:ea typeface="华文中宋" panose="02010600040101010101" pitchFamily="2" charset="-122"/>
                  <a:sym typeface="+mn-ea"/>
                </a:rPr>
                <a:t>要点、胶</a:t>
              </a:r>
              <a:r>
                <a:rPr lang="zh-CN" altLang="en-US" sz="1400" b="1">
                  <a:solidFill>
                    <a:srgbClr val="000000"/>
                  </a:solidFill>
                  <a:latin typeface="华文中宋" panose="02010600040101010101" pitchFamily="2" charset="-122"/>
                  <a:ea typeface="华文中宋" panose="02010600040101010101" pitchFamily="2" charset="-122"/>
                  <a:sym typeface="+mn-ea"/>
                </a:rPr>
                <a:t>体性质用</a:t>
              </a:r>
              <a:r>
                <a:rPr lang="zh-CN" altLang="en-US" sz="1400" b="1" smtClean="0">
                  <a:solidFill>
                    <a:srgbClr val="000000"/>
                  </a:solidFill>
                  <a:latin typeface="华文中宋" panose="02010600040101010101" pitchFamily="2" charset="-122"/>
                  <a:ea typeface="华文中宋" panose="02010600040101010101" pitchFamily="2" charset="-122"/>
                  <a:sym typeface="+mn-ea"/>
                </a:rPr>
                <a:t>途</a:t>
              </a:r>
              <a:endParaRPr lang="zh-CN" altLang="en-US" sz="2000" b="1" baseline="-25000">
                <a:solidFill>
                  <a:srgbClr val="000000"/>
                </a:solidFill>
                <a:sym typeface="+mn-ea"/>
              </a:endParaRPr>
            </a:p>
          </p:txBody>
        </p:sp>
      </p:grpSp>
      <p:sp>
        <p:nvSpPr>
          <p:cNvPr id="98" name="Rectangle 24"/>
          <p:cNvSpPr/>
          <p:nvPr/>
        </p:nvSpPr>
        <p:spPr>
          <a:xfrm>
            <a:off x="1446107" y="265433"/>
            <a:ext cx="8034020" cy="537845"/>
          </a:xfrm>
          <a:prstGeom prst="rect">
            <a:avLst/>
          </a:prstGeom>
          <a:noFill/>
          <a:ln w="9525">
            <a:noFill/>
          </a:ln>
        </p:spPr>
        <p:txBody>
          <a:bodyPr wrap="none" lIns="69398" tIns="36165" rIns="69398" bIns="36165" anchor="ctr"/>
          <a:lstStyle/>
          <a:p>
            <a:pPr fontAlgn="base">
              <a:spcBef>
                <a:spcPct val="0"/>
              </a:spcBef>
              <a:spcAft>
                <a:spcPct val="0"/>
              </a:spcAft>
            </a:pPr>
            <a:r>
              <a:rPr lang="zh-CN" altLang="en-US" sz="2150" b="1">
                <a:solidFill>
                  <a:srgbClr val="FF0000"/>
                </a:solidFill>
                <a:latin typeface="华文中宋" panose="02010600040101010101" pitchFamily="2" charset="-122"/>
                <a:ea typeface="华文中宋" panose="02010600040101010101" pitchFamily="2" charset="-122"/>
                <a:cs typeface="宋体" panose="02010600030101010101" pitchFamily="2" charset="-122"/>
                <a:sym typeface="+mn-ea"/>
              </a:rPr>
              <a:t>《</a:t>
            </a:r>
            <a:r>
              <a:rPr lang="en-US" altLang="zh-CN" sz="2150" b="1">
                <a:solidFill>
                  <a:srgbClr val="FF0000"/>
                </a:solidFill>
                <a:latin typeface="华文中宋" panose="02010600040101010101" pitchFamily="2" charset="-122"/>
                <a:ea typeface="华文中宋" panose="02010600040101010101" pitchFamily="2" charset="-122"/>
                <a:cs typeface="宋体" panose="02010600030101010101" pitchFamily="2" charset="-122"/>
                <a:sym typeface="+mn-ea"/>
              </a:rPr>
              <a:t>STES</a:t>
            </a:r>
            <a:r>
              <a:rPr lang="zh-CN" altLang="en-US" sz="2150" b="1">
                <a:solidFill>
                  <a:srgbClr val="FF0000"/>
                </a:solidFill>
                <a:latin typeface="华文中宋" panose="02010600040101010101" pitchFamily="2" charset="-122"/>
                <a:ea typeface="华文中宋" panose="02010600040101010101" pitchFamily="2" charset="-122"/>
                <a:cs typeface="宋体" panose="02010600030101010101" pitchFamily="2" charset="-122"/>
                <a:sym typeface="+mn-ea"/>
              </a:rPr>
              <a:t>专题</a:t>
            </a:r>
            <a:r>
              <a:rPr lang="zh-CN" altLang="en-US" sz="2150" b="1" smtClean="0">
                <a:solidFill>
                  <a:srgbClr val="FF0000"/>
                </a:solidFill>
                <a:latin typeface="华文中宋" panose="02010600040101010101" pitchFamily="2" charset="-122"/>
                <a:ea typeface="华文中宋" panose="02010600040101010101" pitchFamily="2" charset="-122"/>
                <a:cs typeface="宋体" panose="02010600030101010101" pitchFamily="2" charset="-122"/>
                <a:sym typeface="+mn-ea"/>
              </a:rPr>
              <a:t>》</a:t>
            </a:r>
            <a:r>
              <a:rPr lang="en-US" altLang="zh-CN" sz="2150" b="1" smtClean="0">
                <a:solidFill>
                  <a:srgbClr val="FF0000"/>
                </a:solidFill>
                <a:latin typeface="华文中宋" panose="02010600040101010101" pitchFamily="2" charset="-122"/>
                <a:ea typeface="华文中宋" panose="02010600040101010101" pitchFamily="2" charset="-122"/>
                <a:cs typeface="宋体" panose="02010600030101010101" pitchFamily="2" charset="-122"/>
                <a:sym typeface="+mn-ea"/>
              </a:rPr>
              <a:t>——</a:t>
            </a:r>
            <a:r>
              <a:rPr lang="zh-CN" altLang="en-US" sz="2150" b="1" smtClean="0">
                <a:solidFill>
                  <a:srgbClr val="0000FF"/>
                </a:solidFill>
                <a:latin typeface="华文中宋" panose="02010600040101010101" pitchFamily="2" charset="-122"/>
                <a:ea typeface="华文中宋" panose="02010600040101010101" pitchFamily="2" charset="-122"/>
                <a:cs typeface="宋体" panose="02010600030101010101" pitchFamily="2" charset="-122"/>
                <a:sym typeface="+mn-ea"/>
              </a:rPr>
              <a:t>特殊用途</a:t>
            </a:r>
            <a:r>
              <a:rPr lang="zh-CN" altLang="en-US" sz="2150" b="1" smtClean="0">
                <a:solidFill>
                  <a:srgbClr val="FF0000"/>
                </a:solidFill>
                <a:latin typeface="华文中宋" panose="02010600040101010101" pitchFamily="2" charset="-122"/>
                <a:ea typeface="华文中宋" panose="02010600040101010101" pitchFamily="2" charset="-122"/>
                <a:cs typeface="宋体" panose="02010600030101010101" pitchFamily="2" charset="-122"/>
                <a:sym typeface="+mn-ea"/>
              </a:rPr>
              <a:t>要</a:t>
            </a:r>
            <a:r>
              <a:rPr lang="en-US" altLang="zh-CN" sz="2150" b="1" smtClean="0">
                <a:solidFill>
                  <a:srgbClr val="FF0000"/>
                </a:solidFill>
                <a:latin typeface="华文中宋" panose="02010600040101010101" pitchFamily="2" charset="-122"/>
                <a:ea typeface="华文中宋" panose="02010600040101010101" pitchFamily="2" charset="-122"/>
                <a:cs typeface="宋体" panose="02010600030101010101" pitchFamily="2" charset="-122"/>
                <a:sym typeface="+mn-ea"/>
              </a:rPr>
              <a:t>“</a:t>
            </a:r>
            <a:r>
              <a:rPr lang="zh-CN" altLang="en-US" sz="2150" b="1" smtClean="0">
                <a:solidFill>
                  <a:srgbClr val="0000FF"/>
                </a:solidFill>
                <a:latin typeface="华文中宋" panose="02010600040101010101" pitchFamily="2" charset="-122"/>
                <a:ea typeface="华文中宋" panose="02010600040101010101" pitchFamily="2" charset="-122"/>
                <a:cs typeface="宋体" panose="02010600030101010101" pitchFamily="2" charset="-122"/>
                <a:sym typeface="+mn-ea"/>
              </a:rPr>
              <a:t>熟</a:t>
            </a:r>
            <a:r>
              <a:rPr lang="en-US" altLang="zh-CN" sz="2150" b="1" smtClean="0">
                <a:solidFill>
                  <a:srgbClr val="FF0000"/>
                </a:solidFill>
                <a:latin typeface="华文中宋" panose="02010600040101010101" pitchFamily="2" charset="-122"/>
                <a:ea typeface="华文中宋" panose="02010600040101010101" pitchFamily="2" charset="-122"/>
                <a:cs typeface="宋体" panose="02010600030101010101" pitchFamily="2" charset="-122"/>
                <a:sym typeface="+mn-ea"/>
              </a:rPr>
              <a:t>”</a:t>
            </a:r>
            <a:endParaRPr lang="zh-CN" altLang="en-US" sz="2150" b="1">
              <a:solidFill>
                <a:srgbClr val="FF0000"/>
              </a:solidFill>
              <a:latin typeface="华文中宋" panose="02010600040101010101" pitchFamily="2" charset="-122"/>
              <a:ea typeface="华文中宋" panose="02010600040101010101" pitchFamily="2" charset="-122"/>
              <a:cs typeface="宋体" panose="02010600030101010101" pitchFamily="2" charset="-122"/>
              <a:sym typeface="+mn-ea"/>
            </a:endParaRPr>
          </a:p>
        </p:txBody>
      </p:sp>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tretch>
            <a:fillRect/>
          </a:stretch>
        </a:blipFill>
        <a:effectLst/>
      </p:bgPr>
    </p:bg>
    <p:spTree>
      <p:nvGrpSpPr>
        <p:cNvPr id="1" name=""/>
        <p:cNvGrpSpPr/>
        <p:nvPr/>
      </p:nvGrpSpPr>
      <p:grpSpPr>
        <a:xfrm>
          <a:off x="0" y="0"/>
          <a:ext cx="0" cy="0"/>
          <a:chOff x="0" y="0"/>
          <a:chExt cx="0" cy="0"/>
        </a:xfrm>
      </p:grpSpPr>
      <p:sp>
        <p:nvSpPr>
          <p:cNvPr id="2" name="矩形: 圆角 1"/>
          <p:cNvSpPr/>
          <p:nvPr/>
        </p:nvSpPr>
        <p:spPr>
          <a:xfrm>
            <a:off x="2764971" y="1891136"/>
            <a:ext cx="2242458" cy="119742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b="1"/>
              <a:t>基础性</a:t>
            </a:r>
            <a:endParaRPr lang="zh-CN" altLang="en-US" sz="3200" b="1"/>
          </a:p>
        </p:txBody>
      </p:sp>
      <p:sp>
        <p:nvSpPr>
          <p:cNvPr id="3" name="矩形: 圆角 2"/>
          <p:cNvSpPr/>
          <p:nvPr/>
        </p:nvSpPr>
        <p:spPr>
          <a:xfrm>
            <a:off x="6193971" y="1891136"/>
            <a:ext cx="2242458" cy="119742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b="1"/>
              <a:t>综合性</a:t>
            </a:r>
            <a:endParaRPr lang="zh-CN" altLang="en-US" sz="3200" b="1"/>
          </a:p>
        </p:txBody>
      </p:sp>
      <p:sp>
        <p:nvSpPr>
          <p:cNvPr id="4" name="矩形: 圆角 3"/>
          <p:cNvSpPr/>
          <p:nvPr/>
        </p:nvSpPr>
        <p:spPr>
          <a:xfrm>
            <a:off x="2895600" y="3676393"/>
            <a:ext cx="2242458" cy="119742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b="1"/>
              <a:t>应用性</a:t>
            </a:r>
            <a:endParaRPr lang="zh-CN" altLang="en-US" sz="3200" b="1"/>
          </a:p>
        </p:txBody>
      </p:sp>
      <p:sp>
        <p:nvSpPr>
          <p:cNvPr id="5" name="矩形: 圆角 4"/>
          <p:cNvSpPr/>
          <p:nvPr/>
        </p:nvSpPr>
        <p:spPr>
          <a:xfrm>
            <a:off x="6193971" y="3676393"/>
            <a:ext cx="2242458" cy="119742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b="1"/>
              <a:t>创新性</a:t>
            </a:r>
            <a:endParaRPr lang="zh-CN" altLang="en-US" sz="3200" b="1"/>
          </a:p>
        </p:txBody>
      </p:sp>
      <p:sp>
        <p:nvSpPr>
          <p:cNvPr id="6" name="椭圆 5"/>
          <p:cNvSpPr/>
          <p:nvPr/>
        </p:nvSpPr>
        <p:spPr>
          <a:xfrm>
            <a:off x="4608740" y="2367387"/>
            <a:ext cx="2114550" cy="211455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600" b="1"/>
              <a:t>高考试题</a:t>
            </a:r>
            <a:endParaRPr lang="zh-CN" altLang="en-US" sz="3600" b="1"/>
          </a:p>
        </p:txBody>
      </p:sp>
      <p:sp>
        <p:nvSpPr>
          <p:cNvPr id="8" name="文本框 2"/>
          <p:cNvSpPr txBox="1"/>
          <p:nvPr/>
        </p:nvSpPr>
        <p:spPr>
          <a:xfrm>
            <a:off x="3219945" y="709293"/>
            <a:ext cx="5362575" cy="523220"/>
          </a:xfrm>
          <a:prstGeom prst="rect">
            <a:avLst/>
          </a:prstGeom>
          <a:solidFill>
            <a:srgbClr val="0070C0"/>
          </a:solidFill>
        </p:spPr>
        <p:txBody>
          <a:bodyPr wrap="square" rtlCol="0">
            <a:spAutoFit/>
          </a:bodyPr>
          <a:lstStyle/>
          <a:p>
            <a:r>
              <a:rPr lang="zh-CN" altLang="en-US" sz="2800" b="1"/>
              <a:t>中国高考评价体系下的命题模</a:t>
            </a:r>
            <a:r>
              <a:rPr lang="zh-CN" altLang="en-US" sz="2800" b="1" smtClean="0"/>
              <a:t>式</a:t>
            </a:r>
            <a:endParaRPr lang="zh-CN" altLang="en-US" sz="2800" b="1"/>
          </a:p>
        </p:txBody>
      </p:sp>
    </p:spTree>
  </p:cSld>
  <p:clrMapOvr>
    <a:masterClrMapping/>
  </p:clrMapOvr>
  <p:transition spd="slow">
    <p:push dir="u"/>
  </p:transition>
</p:sld>
</file>

<file path=ppt/slides/slide9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
            <a:lum/>
          </a:blip>
          <a:stretch>
            <a:fillRect/>
          </a:stretch>
        </a:blipFill>
        <a:effectLst/>
      </p:bgPr>
    </p:bg>
    <p:spTree>
      <p:nvGrpSpPr>
        <p:cNvPr id="1" name=""/>
        <p:cNvGrpSpPr/>
        <p:nvPr/>
      </p:nvGrpSpPr>
      <p:grpSpPr>
        <a:xfrm>
          <a:off x="0" y="0"/>
          <a:ext cx="0" cy="0"/>
          <a:chOff x="0" y="0"/>
          <a:chExt cx="0" cy="0"/>
        </a:xfrm>
      </p:grpSpPr>
      <p:sp>
        <p:nvSpPr>
          <p:cNvPr id="17410" name="Line 17"/>
          <p:cNvSpPr/>
          <p:nvPr/>
        </p:nvSpPr>
        <p:spPr>
          <a:xfrm flipH="1">
            <a:off x="1372449" y="152400"/>
            <a:ext cx="9313" cy="558800"/>
          </a:xfrm>
          <a:prstGeom prst="line">
            <a:avLst/>
          </a:prstGeom>
          <a:ln w="28575" cap="flat" cmpd="sng">
            <a:solidFill>
              <a:srgbClr val="800080"/>
            </a:solidFill>
            <a:prstDash val="solid"/>
            <a:round/>
            <a:headEnd type="none" w="med" len="med"/>
            <a:tailEnd type="none" w="med" len="med"/>
          </a:ln>
        </p:spPr>
        <p:txBody>
          <a:bodyPr/>
          <a:lstStyle/>
          <a:p>
            <a:pPr fontAlgn="base">
              <a:spcBef>
                <a:spcPct val="0"/>
              </a:spcBef>
              <a:spcAft>
                <a:spcPct val="0"/>
              </a:spcAft>
            </a:pPr>
            <a:endParaRPr b="1">
              <a:solidFill>
                <a:srgbClr val="000000"/>
              </a:solidFill>
            </a:endParaRPr>
          </a:p>
        </p:txBody>
      </p:sp>
      <p:sp>
        <p:nvSpPr>
          <p:cNvPr id="17409" name="Rectangle 16"/>
          <p:cNvSpPr/>
          <p:nvPr/>
        </p:nvSpPr>
        <p:spPr>
          <a:xfrm>
            <a:off x="857547" y="265568"/>
            <a:ext cx="558447" cy="527820"/>
          </a:xfrm>
          <a:prstGeom prst="rect">
            <a:avLst/>
          </a:prstGeom>
          <a:solidFill>
            <a:srgbClr val="800080"/>
          </a:solidFill>
          <a:ln w="9525">
            <a:noFill/>
          </a:ln>
        </p:spPr>
        <p:txBody>
          <a:bodyPr wrap="none" anchor="ctr"/>
          <a:lstStyle/>
          <a:p>
            <a:pPr algn="ctr" fontAlgn="base">
              <a:lnSpc>
                <a:spcPct val="110000"/>
              </a:lnSpc>
              <a:spcBef>
                <a:spcPct val="0"/>
              </a:spcBef>
              <a:spcAft>
                <a:spcPct val="0"/>
              </a:spcAft>
              <a:buClr>
                <a:srgbClr val="227577"/>
              </a:buClr>
              <a:buSzPct val="90000"/>
              <a:buFont typeface="Webdings" panose="05030102010509060703" pitchFamily="2" charset="2"/>
              <a:buNone/>
            </a:pPr>
            <a:r>
              <a:rPr lang="en-US" altLang="x-none" sz="2155" b="1" smtClean="0">
                <a:solidFill>
                  <a:srgbClr val="FFFFFF"/>
                </a:solidFill>
                <a:latin typeface="新宋体" panose="02010609030101010101" charset="-122"/>
                <a:ea typeface="新宋体" panose="02010609030101010101" charset="-122"/>
              </a:rPr>
              <a:t>03</a:t>
            </a:r>
            <a:endParaRPr lang="en-US" altLang="x-none" sz="2155" b="1" smtClean="0">
              <a:solidFill>
                <a:srgbClr val="FFFFFF"/>
              </a:solidFill>
              <a:latin typeface="新宋体" panose="02010609030101010101" charset="-122"/>
              <a:ea typeface="新宋体" panose="02010609030101010101" charset="-122"/>
            </a:endParaRPr>
          </a:p>
        </p:txBody>
      </p:sp>
      <p:cxnSp>
        <p:nvCxnSpPr>
          <p:cNvPr id="35" name="直接连接符 34"/>
          <p:cNvCxnSpPr/>
          <p:nvPr/>
        </p:nvCxnSpPr>
        <p:spPr>
          <a:xfrm flipV="1">
            <a:off x="553888" y="858391"/>
            <a:ext cx="11083577" cy="489"/>
          </a:xfrm>
          <a:prstGeom prst="line">
            <a:avLst/>
          </a:prstGeom>
          <a:ln w="57150">
            <a:solidFill>
              <a:srgbClr val="FF0000"/>
            </a:solidFill>
          </a:ln>
          <a:scene3d>
            <a:camera prst="obliqueTopRight"/>
            <a:lightRig rig="threePt" dir="t"/>
          </a:scene3d>
        </p:spPr>
        <p:style>
          <a:lnRef idx="1">
            <a:schemeClr val="accent1"/>
          </a:lnRef>
          <a:fillRef idx="0">
            <a:schemeClr val="accent1"/>
          </a:fillRef>
          <a:effectRef idx="0">
            <a:schemeClr val="accent1"/>
          </a:effectRef>
          <a:fontRef idx="minor">
            <a:schemeClr val="tx1"/>
          </a:fontRef>
        </p:style>
      </p:cxnSp>
      <p:grpSp>
        <p:nvGrpSpPr>
          <p:cNvPr id="4" name="组合 96"/>
          <p:cNvGrpSpPr/>
          <p:nvPr/>
        </p:nvGrpSpPr>
        <p:grpSpPr>
          <a:xfrm>
            <a:off x="1987973" y="1131570"/>
            <a:ext cx="8788400" cy="5025390"/>
            <a:chOff x="1621" y="1634"/>
            <a:chExt cx="10380" cy="7914"/>
          </a:xfrm>
        </p:grpSpPr>
        <p:grpSp>
          <p:nvGrpSpPr>
            <p:cNvPr id="5" name="组合 44"/>
            <p:cNvGrpSpPr/>
            <p:nvPr/>
          </p:nvGrpSpPr>
          <p:grpSpPr>
            <a:xfrm>
              <a:off x="1673" y="1634"/>
              <a:ext cx="10328" cy="1830"/>
              <a:chOff x="654" y="2525"/>
              <a:chExt cx="10328" cy="1830"/>
            </a:xfrm>
          </p:grpSpPr>
          <p:sp>
            <p:nvSpPr>
              <p:cNvPr id="104576" name="Rectangle 129"/>
              <p:cNvSpPr/>
              <p:nvPr/>
            </p:nvSpPr>
            <p:spPr>
              <a:xfrm>
                <a:off x="654" y="2642"/>
                <a:ext cx="894" cy="1501"/>
              </a:xfrm>
              <a:prstGeom prst="rect">
                <a:avLst/>
              </a:prstGeom>
              <a:noFill/>
              <a:ln w="9525">
                <a:solidFill>
                  <a:srgbClr val="FF0000"/>
                </a:solidFill>
              </a:ln>
            </p:spPr>
            <p:txBody>
              <a:bodyPr wrap="square" anchor="t">
                <a:spAutoFit/>
              </a:bodyPr>
              <a:lstStyle/>
              <a:p>
                <a:pPr algn="ctr" fontAlgn="base">
                  <a:spcBef>
                    <a:spcPct val="0"/>
                  </a:spcBef>
                  <a:spcAft>
                    <a:spcPct val="0"/>
                  </a:spcAft>
                </a:pPr>
                <a:r>
                  <a:rPr lang="zh-CN" altLang="en-US" sz="1400" b="1">
                    <a:solidFill>
                      <a:srgbClr val="0070C0"/>
                    </a:solidFill>
                    <a:latin typeface="黑体" panose="02010600030101010101" pitchFamily="49" charset="-122"/>
                    <a:ea typeface="黑体" panose="02010600030101010101" pitchFamily="49" charset="-122"/>
                  </a:rPr>
                  <a:t>三</a:t>
                </a:r>
                <a:endParaRPr lang="zh-CN" altLang="en-US" sz="1400" b="1">
                  <a:solidFill>
                    <a:srgbClr val="0070C0"/>
                  </a:solidFill>
                  <a:latin typeface="黑体" panose="02010600030101010101" pitchFamily="49" charset="-122"/>
                  <a:ea typeface="黑体" panose="02010600030101010101" pitchFamily="49" charset="-122"/>
                </a:endParaRPr>
              </a:p>
              <a:p>
                <a:pPr algn="ctr" fontAlgn="base">
                  <a:spcBef>
                    <a:spcPct val="0"/>
                  </a:spcBef>
                  <a:spcAft>
                    <a:spcPct val="0"/>
                  </a:spcAft>
                </a:pPr>
                <a:r>
                  <a:rPr lang="zh-CN" altLang="en-US" sz="1400" b="1">
                    <a:solidFill>
                      <a:srgbClr val="0070C0"/>
                    </a:solidFill>
                    <a:latin typeface="黑体" panose="02010600030101010101" pitchFamily="49" charset="-122"/>
                    <a:ea typeface="黑体" panose="02010600030101010101" pitchFamily="49" charset="-122"/>
                  </a:rPr>
                  <a:t>大</a:t>
                </a:r>
                <a:endParaRPr lang="zh-CN" altLang="en-US" sz="1400" b="1">
                  <a:solidFill>
                    <a:srgbClr val="0070C0"/>
                  </a:solidFill>
                  <a:latin typeface="黑体" panose="02010600030101010101" pitchFamily="49" charset="-122"/>
                  <a:ea typeface="黑体" panose="02010600030101010101" pitchFamily="49" charset="-122"/>
                </a:endParaRPr>
              </a:p>
              <a:p>
                <a:pPr algn="ctr" fontAlgn="base">
                  <a:spcBef>
                    <a:spcPct val="0"/>
                  </a:spcBef>
                  <a:spcAft>
                    <a:spcPct val="0"/>
                  </a:spcAft>
                </a:pPr>
                <a:r>
                  <a:rPr lang="zh-CN" altLang="en-US" sz="1400" b="1">
                    <a:solidFill>
                      <a:srgbClr val="0070C0"/>
                    </a:solidFill>
                    <a:latin typeface="黑体" panose="02010600030101010101" pitchFamily="49" charset="-122"/>
                    <a:ea typeface="黑体" panose="02010600030101010101" pitchFamily="49" charset="-122"/>
                  </a:rPr>
                  <a:t>污</a:t>
                </a:r>
                <a:endParaRPr lang="zh-CN" altLang="en-US" sz="1400" b="1">
                  <a:solidFill>
                    <a:srgbClr val="0070C0"/>
                  </a:solidFill>
                  <a:latin typeface="黑体" panose="02010600030101010101" pitchFamily="49" charset="-122"/>
                  <a:ea typeface="黑体" panose="02010600030101010101" pitchFamily="49" charset="-122"/>
                </a:endParaRPr>
              </a:p>
              <a:p>
                <a:pPr algn="ctr" fontAlgn="base">
                  <a:spcBef>
                    <a:spcPct val="0"/>
                  </a:spcBef>
                  <a:spcAft>
                    <a:spcPct val="0"/>
                  </a:spcAft>
                </a:pPr>
                <a:r>
                  <a:rPr lang="zh-CN" altLang="en-US" sz="1400" b="1">
                    <a:solidFill>
                      <a:srgbClr val="0070C0"/>
                    </a:solidFill>
                    <a:latin typeface="黑体" panose="02010600030101010101" pitchFamily="49" charset="-122"/>
                    <a:ea typeface="黑体" panose="02010600030101010101" pitchFamily="49" charset="-122"/>
                  </a:rPr>
                  <a:t>染</a:t>
                </a:r>
                <a:endParaRPr lang="zh-CN" altLang="en-US" sz="1400" b="1">
                  <a:solidFill>
                    <a:srgbClr val="0070C0"/>
                  </a:solidFill>
                  <a:latin typeface="黑体" panose="02010600030101010101" pitchFamily="49" charset="-122"/>
                  <a:ea typeface="黑体" panose="02010600030101010101" pitchFamily="49" charset="-122"/>
                </a:endParaRPr>
              </a:p>
            </p:txBody>
          </p:sp>
          <p:sp>
            <p:nvSpPr>
              <p:cNvPr id="6" name="左大括号 5"/>
              <p:cNvSpPr/>
              <p:nvPr/>
            </p:nvSpPr>
            <p:spPr>
              <a:xfrm>
                <a:off x="1742" y="2703"/>
                <a:ext cx="156" cy="1422"/>
              </a:xfrm>
              <a:prstGeom prst="leftBrace">
                <a:avLst/>
              </a:prstGeom>
            </p:spPr>
            <p:style>
              <a:lnRef idx="2">
                <a:schemeClr val="accent2"/>
              </a:lnRef>
              <a:fillRef idx="0">
                <a:schemeClr val="accent2"/>
              </a:fillRef>
              <a:effectRef idx="1">
                <a:schemeClr val="accent2"/>
              </a:effectRef>
              <a:fontRef idx="minor">
                <a:schemeClr val="tx1"/>
              </a:fontRef>
            </p:style>
            <p:txBody>
              <a:bodyPr rtlCol="0" anchor="ctr"/>
              <a:lstStyle/>
              <a:p>
                <a:pPr algn="ctr" fontAlgn="base">
                  <a:spcBef>
                    <a:spcPct val="0"/>
                  </a:spcBef>
                  <a:spcAft>
                    <a:spcPct val="0"/>
                  </a:spcAft>
                </a:pPr>
                <a:endParaRPr lang="zh-CN" altLang="en-US" sz="1400" b="1">
                  <a:solidFill>
                    <a:srgbClr val="000000"/>
                  </a:solidFill>
                </a:endParaRPr>
              </a:p>
            </p:txBody>
          </p:sp>
          <p:sp>
            <p:nvSpPr>
              <p:cNvPr id="8" name="右箭头 7"/>
              <p:cNvSpPr/>
              <p:nvPr/>
            </p:nvSpPr>
            <p:spPr>
              <a:xfrm>
                <a:off x="1898" y="2703"/>
                <a:ext cx="464" cy="120"/>
              </a:xfrm>
              <a:prstGeom prst="rightArrow">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400" b="1">
                  <a:solidFill>
                    <a:srgbClr val="FFFFFF"/>
                  </a:solidFill>
                </a:endParaRPr>
              </a:p>
            </p:txBody>
          </p:sp>
          <p:sp>
            <p:nvSpPr>
              <p:cNvPr id="12" name="右箭头 11"/>
              <p:cNvSpPr/>
              <p:nvPr/>
            </p:nvSpPr>
            <p:spPr>
              <a:xfrm>
                <a:off x="1898" y="3381"/>
                <a:ext cx="464" cy="120"/>
              </a:xfrm>
              <a:prstGeom prst="rightArrow">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400" b="1">
                  <a:solidFill>
                    <a:srgbClr val="FFFFFF"/>
                  </a:solidFill>
                </a:endParaRPr>
              </a:p>
            </p:txBody>
          </p:sp>
          <p:sp>
            <p:nvSpPr>
              <p:cNvPr id="17" name="右箭头 16"/>
              <p:cNvSpPr/>
              <p:nvPr/>
            </p:nvSpPr>
            <p:spPr>
              <a:xfrm>
                <a:off x="1898" y="4005"/>
                <a:ext cx="464" cy="120"/>
              </a:xfrm>
              <a:prstGeom prst="rightArrow">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400" b="1">
                  <a:solidFill>
                    <a:srgbClr val="FFFFFF"/>
                  </a:solidFill>
                </a:endParaRPr>
              </a:p>
            </p:txBody>
          </p:sp>
          <p:sp>
            <p:nvSpPr>
              <p:cNvPr id="18" name="文本框 17"/>
              <p:cNvSpPr txBox="1"/>
              <p:nvPr/>
            </p:nvSpPr>
            <p:spPr>
              <a:xfrm>
                <a:off x="2362" y="2525"/>
                <a:ext cx="1607" cy="483"/>
              </a:xfrm>
              <a:prstGeom prst="rect">
                <a:avLst/>
              </a:prstGeom>
            </p:spPr>
            <p:style>
              <a:lnRef idx="2">
                <a:schemeClr val="accent2"/>
              </a:lnRef>
              <a:fillRef idx="1">
                <a:schemeClr val="lt1"/>
              </a:fillRef>
              <a:effectRef idx="0">
                <a:schemeClr val="accent2"/>
              </a:effectRef>
              <a:fontRef idx="minor">
                <a:schemeClr val="dk1"/>
              </a:fontRef>
            </p:style>
            <p:txBody>
              <a:bodyPr wrap="square" rtlCol="0" anchor="t">
                <a:spAutoFit/>
              </a:bodyPr>
              <a:lstStyle/>
              <a:p>
                <a:pPr fontAlgn="base">
                  <a:spcBef>
                    <a:spcPct val="0"/>
                  </a:spcBef>
                  <a:spcAft>
                    <a:spcPct val="0"/>
                  </a:spcAft>
                </a:pPr>
                <a:r>
                  <a:rPr lang="zh-CN" altLang="en-US" sz="1400" b="1">
                    <a:solidFill>
                      <a:srgbClr val="000000"/>
                    </a:solidFill>
                  </a:rPr>
                  <a:t>固体污染</a:t>
                </a:r>
                <a:endParaRPr lang="zh-CN" altLang="en-US" sz="1400" b="1">
                  <a:solidFill>
                    <a:srgbClr val="000000"/>
                  </a:solidFill>
                </a:endParaRPr>
              </a:p>
            </p:txBody>
          </p:sp>
          <p:sp>
            <p:nvSpPr>
              <p:cNvPr id="19" name="右箭头 18"/>
              <p:cNvSpPr/>
              <p:nvPr/>
            </p:nvSpPr>
            <p:spPr>
              <a:xfrm>
                <a:off x="3968" y="2703"/>
                <a:ext cx="350" cy="120"/>
              </a:xfrm>
              <a:prstGeom prst="rightArrow">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400" b="1">
                  <a:solidFill>
                    <a:srgbClr val="FFFFFF"/>
                  </a:solidFill>
                </a:endParaRPr>
              </a:p>
            </p:txBody>
          </p:sp>
          <p:sp>
            <p:nvSpPr>
              <p:cNvPr id="20" name="文本框 19"/>
              <p:cNvSpPr txBox="1"/>
              <p:nvPr/>
            </p:nvSpPr>
            <p:spPr>
              <a:xfrm>
                <a:off x="4318" y="2525"/>
                <a:ext cx="6664" cy="483"/>
              </a:xfrm>
              <a:prstGeom prst="rect">
                <a:avLst/>
              </a:prstGeom>
            </p:spPr>
            <p:style>
              <a:lnRef idx="2">
                <a:schemeClr val="accent2"/>
              </a:lnRef>
              <a:fillRef idx="1">
                <a:schemeClr val="lt1"/>
              </a:fillRef>
              <a:effectRef idx="0">
                <a:schemeClr val="accent2"/>
              </a:effectRef>
              <a:fontRef idx="minor">
                <a:schemeClr val="dk1"/>
              </a:fontRef>
            </p:style>
            <p:txBody>
              <a:bodyPr wrap="square" rtlCol="0" anchor="t">
                <a:spAutoFit/>
              </a:bodyPr>
              <a:lstStyle/>
              <a:p>
                <a:pPr fontAlgn="base">
                  <a:spcBef>
                    <a:spcPct val="0"/>
                  </a:spcBef>
                  <a:spcAft>
                    <a:spcPct val="0"/>
                  </a:spcAft>
                </a:pPr>
                <a:r>
                  <a:rPr lang="zh-CN" altLang="en-US" sz="1400" b="1">
                    <a:solidFill>
                      <a:srgbClr val="000000"/>
                    </a:solidFill>
                  </a:rPr>
                  <a:t>白色污染、土壤污染</a:t>
                </a:r>
                <a:r>
                  <a:rPr lang="zh-CN" altLang="en-US" sz="1400" b="1">
                    <a:solidFill>
                      <a:srgbClr val="000000"/>
                    </a:solidFill>
                    <a:sym typeface="+mn-ea"/>
                  </a:rPr>
                  <a:t>、放射性污染</a:t>
                </a:r>
                <a:endParaRPr lang="zh-CN" altLang="en-US" sz="1400" b="1">
                  <a:solidFill>
                    <a:srgbClr val="000000"/>
                  </a:solidFill>
                  <a:sym typeface="+mn-ea"/>
                </a:endParaRPr>
              </a:p>
            </p:txBody>
          </p:sp>
          <p:sp>
            <p:nvSpPr>
              <p:cNvPr id="2" name="文本框 1"/>
              <p:cNvSpPr txBox="1"/>
              <p:nvPr/>
            </p:nvSpPr>
            <p:spPr>
              <a:xfrm>
                <a:off x="2362" y="3205"/>
                <a:ext cx="1606" cy="483"/>
              </a:xfrm>
              <a:prstGeom prst="rect">
                <a:avLst/>
              </a:prstGeom>
            </p:spPr>
            <p:style>
              <a:lnRef idx="2">
                <a:schemeClr val="accent2"/>
              </a:lnRef>
              <a:fillRef idx="1">
                <a:schemeClr val="lt1"/>
              </a:fillRef>
              <a:effectRef idx="0">
                <a:schemeClr val="accent2"/>
              </a:effectRef>
              <a:fontRef idx="minor">
                <a:schemeClr val="dk1"/>
              </a:fontRef>
            </p:style>
            <p:txBody>
              <a:bodyPr wrap="square" rtlCol="0" anchor="t">
                <a:spAutoFit/>
              </a:bodyPr>
              <a:lstStyle/>
              <a:p>
                <a:pPr algn="ctr" fontAlgn="base">
                  <a:spcBef>
                    <a:spcPct val="0"/>
                  </a:spcBef>
                  <a:spcAft>
                    <a:spcPct val="0"/>
                  </a:spcAft>
                </a:pPr>
                <a:r>
                  <a:rPr lang="zh-CN" altLang="en-US" sz="1400" b="1">
                    <a:solidFill>
                      <a:srgbClr val="000000"/>
                    </a:solidFill>
                  </a:rPr>
                  <a:t>液体污染</a:t>
                </a:r>
                <a:endParaRPr lang="zh-CN" altLang="en-US" sz="1400" b="1">
                  <a:solidFill>
                    <a:srgbClr val="000000"/>
                  </a:solidFill>
                </a:endParaRPr>
              </a:p>
            </p:txBody>
          </p:sp>
          <p:sp>
            <p:nvSpPr>
              <p:cNvPr id="3" name="右箭头 2"/>
              <p:cNvSpPr/>
              <p:nvPr/>
            </p:nvSpPr>
            <p:spPr>
              <a:xfrm>
                <a:off x="3969" y="3382"/>
                <a:ext cx="349" cy="92"/>
              </a:xfrm>
              <a:prstGeom prst="rightArrow">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400" b="1">
                  <a:solidFill>
                    <a:srgbClr val="FFFFFF"/>
                  </a:solidFill>
                </a:endParaRPr>
              </a:p>
            </p:txBody>
          </p:sp>
          <p:sp>
            <p:nvSpPr>
              <p:cNvPr id="7" name="文本框 6"/>
              <p:cNvSpPr txBox="1"/>
              <p:nvPr/>
            </p:nvSpPr>
            <p:spPr>
              <a:xfrm>
                <a:off x="4319" y="3204"/>
                <a:ext cx="6661" cy="483"/>
              </a:xfrm>
              <a:prstGeom prst="rect">
                <a:avLst/>
              </a:prstGeom>
            </p:spPr>
            <p:style>
              <a:lnRef idx="2">
                <a:schemeClr val="accent2"/>
              </a:lnRef>
              <a:fillRef idx="1">
                <a:schemeClr val="lt1"/>
              </a:fillRef>
              <a:effectRef idx="0">
                <a:schemeClr val="accent2"/>
              </a:effectRef>
              <a:fontRef idx="minor">
                <a:schemeClr val="dk1"/>
              </a:fontRef>
            </p:style>
            <p:txBody>
              <a:bodyPr wrap="square" rtlCol="0" anchor="t">
                <a:spAutoFit/>
              </a:bodyPr>
              <a:lstStyle/>
              <a:p>
                <a:pPr fontAlgn="base">
                  <a:spcBef>
                    <a:spcPct val="0"/>
                  </a:spcBef>
                  <a:spcAft>
                    <a:spcPct val="0"/>
                  </a:spcAft>
                </a:pPr>
                <a:r>
                  <a:rPr lang="zh-CN" altLang="en-US" sz="1400" b="1">
                    <a:solidFill>
                      <a:srgbClr val="000000"/>
                    </a:solidFill>
                    <a:sym typeface="+mn-ea"/>
                  </a:rPr>
                  <a:t>重金属污染、有机肥、净水原理、酸雨</a:t>
                </a:r>
                <a:endParaRPr lang="zh-CN" altLang="en-US" sz="1400" b="1" baseline="-25000">
                  <a:solidFill>
                    <a:srgbClr val="000000"/>
                  </a:solidFill>
                  <a:sym typeface="+mn-ea"/>
                </a:endParaRPr>
              </a:p>
            </p:txBody>
          </p:sp>
          <p:sp>
            <p:nvSpPr>
              <p:cNvPr id="46" name="文本框 45"/>
              <p:cNvSpPr txBox="1"/>
              <p:nvPr/>
            </p:nvSpPr>
            <p:spPr>
              <a:xfrm>
                <a:off x="2363" y="3872"/>
                <a:ext cx="1605" cy="483"/>
              </a:xfrm>
              <a:prstGeom prst="rect">
                <a:avLst/>
              </a:prstGeom>
            </p:spPr>
            <p:style>
              <a:lnRef idx="2">
                <a:schemeClr val="accent2"/>
              </a:lnRef>
              <a:fillRef idx="1">
                <a:schemeClr val="lt1"/>
              </a:fillRef>
              <a:effectRef idx="0">
                <a:schemeClr val="accent2"/>
              </a:effectRef>
              <a:fontRef idx="minor">
                <a:schemeClr val="dk1"/>
              </a:fontRef>
            </p:style>
            <p:txBody>
              <a:bodyPr wrap="square" rtlCol="0" anchor="t">
                <a:spAutoFit/>
              </a:bodyPr>
              <a:lstStyle/>
              <a:p>
                <a:pPr algn="ctr" fontAlgn="base">
                  <a:spcBef>
                    <a:spcPct val="0"/>
                  </a:spcBef>
                  <a:spcAft>
                    <a:spcPct val="0"/>
                  </a:spcAft>
                </a:pPr>
                <a:r>
                  <a:rPr lang="zh-CN" altLang="en-US" sz="1400" b="1">
                    <a:solidFill>
                      <a:srgbClr val="000000"/>
                    </a:solidFill>
                    <a:latin typeface="华文中宋" panose="02010600040101010101" pitchFamily="2" charset="-122"/>
                    <a:ea typeface="华文中宋" panose="02010600040101010101" pitchFamily="2" charset="-122"/>
                    <a:sym typeface="+mn-ea"/>
                  </a:rPr>
                  <a:t>气体污染</a:t>
                </a:r>
                <a:endParaRPr lang="zh-CN" altLang="en-US" sz="1400" b="1">
                  <a:solidFill>
                    <a:srgbClr val="000000"/>
                  </a:solidFill>
                  <a:latin typeface="华文中宋" panose="02010600040101010101" pitchFamily="2" charset="-122"/>
                  <a:ea typeface="华文中宋" panose="02010600040101010101" pitchFamily="2" charset="-122"/>
                  <a:sym typeface="+mn-ea"/>
                </a:endParaRPr>
              </a:p>
            </p:txBody>
          </p:sp>
          <p:sp>
            <p:nvSpPr>
              <p:cNvPr id="47" name="右箭头 46"/>
              <p:cNvSpPr/>
              <p:nvPr/>
            </p:nvSpPr>
            <p:spPr>
              <a:xfrm>
                <a:off x="3997" y="4029"/>
                <a:ext cx="349" cy="92"/>
              </a:xfrm>
              <a:prstGeom prst="rightArrow">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400" b="1">
                  <a:solidFill>
                    <a:srgbClr val="FFFFFF"/>
                  </a:solidFill>
                </a:endParaRPr>
              </a:p>
            </p:txBody>
          </p:sp>
          <p:sp>
            <p:nvSpPr>
              <p:cNvPr id="48" name="文本框 47"/>
              <p:cNvSpPr txBox="1"/>
              <p:nvPr/>
            </p:nvSpPr>
            <p:spPr>
              <a:xfrm>
                <a:off x="4346" y="3872"/>
                <a:ext cx="6635" cy="483"/>
              </a:xfrm>
              <a:prstGeom prst="rect">
                <a:avLst/>
              </a:prstGeom>
            </p:spPr>
            <p:style>
              <a:lnRef idx="2">
                <a:schemeClr val="accent2"/>
              </a:lnRef>
              <a:fillRef idx="1">
                <a:schemeClr val="lt1"/>
              </a:fillRef>
              <a:effectRef idx="0">
                <a:schemeClr val="accent2"/>
              </a:effectRef>
              <a:fontRef idx="minor">
                <a:schemeClr val="dk1"/>
              </a:fontRef>
            </p:style>
            <p:txBody>
              <a:bodyPr wrap="square" rtlCol="0" anchor="t">
                <a:spAutoFit/>
              </a:bodyPr>
              <a:lstStyle/>
              <a:p>
                <a:pPr fontAlgn="base">
                  <a:spcBef>
                    <a:spcPct val="0"/>
                  </a:spcBef>
                  <a:spcAft>
                    <a:spcPct val="0"/>
                  </a:spcAft>
                </a:pPr>
                <a:r>
                  <a:rPr lang="en-US" altLang="zh-CN" sz="1400" b="1">
                    <a:solidFill>
                      <a:srgbClr val="000000"/>
                    </a:solidFill>
                    <a:sym typeface="+mn-ea"/>
                  </a:rPr>
                  <a:t>O</a:t>
                </a:r>
                <a:r>
                  <a:rPr lang="en-US" altLang="zh-CN" sz="1400" b="1" baseline="-25000">
                    <a:solidFill>
                      <a:srgbClr val="000000"/>
                    </a:solidFill>
                    <a:sym typeface="+mn-ea"/>
                  </a:rPr>
                  <a:t>3</a:t>
                </a:r>
                <a:r>
                  <a:rPr lang="zh-CN" altLang="en-US" sz="1400" b="1">
                    <a:solidFill>
                      <a:srgbClr val="000000"/>
                    </a:solidFill>
                    <a:sym typeface="+mn-ea"/>
                  </a:rPr>
                  <a:t>空洞、光化学烟雾、温室效应、大气污染源</a:t>
                </a:r>
                <a:endParaRPr lang="zh-CN" altLang="en-US" sz="1400" b="1" baseline="-25000">
                  <a:solidFill>
                    <a:srgbClr val="000000"/>
                  </a:solidFill>
                  <a:sym typeface="+mn-ea"/>
                </a:endParaRPr>
              </a:p>
            </p:txBody>
          </p:sp>
        </p:grpSp>
        <p:grpSp>
          <p:nvGrpSpPr>
            <p:cNvPr id="9" name="组合 48"/>
            <p:cNvGrpSpPr/>
            <p:nvPr/>
          </p:nvGrpSpPr>
          <p:grpSpPr>
            <a:xfrm>
              <a:off x="1673" y="3589"/>
              <a:ext cx="10328" cy="1830"/>
              <a:chOff x="654" y="2525"/>
              <a:chExt cx="10328" cy="1830"/>
            </a:xfrm>
          </p:grpSpPr>
          <p:sp>
            <p:nvSpPr>
              <p:cNvPr id="50" name="Rectangle 129"/>
              <p:cNvSpPr/>
              <p:nvPr/>
            </p:nvSpPr>
            <p:spPr>
              <a:xfrm>
                <a:off x="654" y="2642"/>
                <a:ext cx="894" cy="1501"/>
              </a:xfrm>
              <a:prstGeom prst="rect">
                <a:avLst/>
              </a:prstGeom>
              <a:noFill/>
              <a:ln w="9525">
                <a:solidFill>
                  <a:srgbClr val="FF0000"/>
                </a:solidFill>
              </a:ln>
            </p:spPr>
            <p:txBody>
              <a:bodyPr wrap="square" anchor="t">
                <a:spAutoFit/>
              </a:bodyPr>
              <a:lstStyle/>
              <a:p>
                <a:pPr algn="ctr" fontAlgn="base">
                  <a:spcBef>
                    <a:spcPct val="0"/>
                  </a:spcBef>
                  <a:spcAft>
                    <a:spcPct val="0"/>
                  </a:spcAft>
                </a:pPr>
                <a:r>
                  <a:rPr lang="zh-CN" altLang="en-US" sz="1400" b="1">
                    <a:solidFill>
                      <a:srgbClr val="0070C0"/>
                    </a:solidFill>
                    <a:latin typeface="黑体" panose="02010600030101010101" pitchFamily="49" charset="-122"/>
                    <a:ea typeface="黑体" panose="02010600030101010101" pitchFamily="49" charset="-122"/>
                  </a:rPr>
                  <a:t>三</a:t>
                </a:r>
                <a:endParaRPr lang="zh-CN" altLang="en-US" sz="1400" b="1">
                  <a:solidFill>
                    <a:srgbClr val="0070C0"/>
                  </a:solidFill>
                  <a:latin typeface="黑体" panose="02010600030101010101" pitchFamily="49" charset="-122"/>
                  <a:ea typeface="黑体" panose="02010600030101010101" pitchFamily="49" charset="-122"/>
                </a:endParaRPr>
              </a:p>
              <a:p>
                <a:pPr algn="ctr" fontAlgn="base">
                  <a:spcBef>
                    <a:spcPct val="0"/>
                  </a:spcBef>
                  <a:spcAft>
                    <a:spcPct val="0"/>
                  </a:spcAft>
                </a:pPr>
                <a:r>
                  <a:rPr lang="zh-CN" altLang="en-US" sz="1400" b="1">
                    <a:solidFill>
                      <a:srgbClr val="0070C0"/>
                    </a:solidFill>
                    <a:latin typeface="黑体" panose="02010600030101010101" pitchFamily="49" charset="-122"/>
                    <a:ea typeface="黑体" panose="02010600030101010101" pitchFamily="49" charset="-122"/>
                  </a:rPr>
                  <a:t>大</a:t>
                </a:r>
                <a:endParaRPr lang="zh-CN" altLang="en-US" sz="1400" b="1">
                  <a:solidFill>
                    <a:srgbClr val="0070C0"/>
                  </a:solidFill>
                  <a:latin typeface="黑体" panose="02010600030101010101" pitchFamily="49" charset="-122"/>
                  <a:ea typeface="黑体" panose="02010600030101010101" pitchFamily="49" charset="-122"/>
                </a:endParaRPr>
              </a:p>
              <a:p>
                <a:pPr algn="ctr" fontAlgn="base">
                  <a:spcBef>
                    <a:spcPct val="0"/>
                  </a:spcBef>
                  <a:spcAft>
                    <a:spcPct val="0"/>
                  </a:spcAft>
                </a:pPr>
                <a:r>
                  <a:rPr lang="zh-CN" altLang="en-US" sz="1400" b="1">
                    <a:solidFill>
                      <a:srgbClr val="0070C0"/>
                    </a:solidFill>
                    <a:latin typeface="黑体" panose="02010600030101010101" pitchFamily="49" charset="-122"/>
                    <a:ea typeface="黑体" panose="02010600030101010101" pitchFamily="49" charset="-122"/>
                  </a:rPr>
                  <a:t>能</a:t>
                </a:r>
                <a:endParaRPr lang="zh-CN" altLang="en-US" sz="1400" b="1">
                  <a:solidFill>
                    <a:srgbClr val="0070C0"/>
                  </a:solidFill>
                  <a:latin typeface="黑体" panose="02010600030101010101" pitchFamily="49" charset="-122"/>
                  <a:ea typeface="黑体" panose="02010600030101010101" pitchFamily="49" charset="-122"/>
                </a:endParaRPr>
              </a:p>
              <a:p>
                <a:pPr algn="ctr" fontAlgn="base">
                  <a:spcBef>
                    <a:spcPct val="0"/>
                  </a:spcBef>
                  <a:spcAft>
                    <a:spcPct val="0"/>
                  </a:spcAft>
                </a:pPr>
                <a:r>
                  <a:rPr lang="zh-CN" altLang="en-US" sz="1400" b="1">
                    <a:solidFill>
                      <a:srgbClr val="0070C0"/>
                    </a:solidFill>
                    <a:latin typeface="黑体" panose="02010600030101010101" pitchFamily="49" charset="-122"/>
                    <a:ea typeface="黑体" panose="02010600030101010101" pitchFamily="49" charset="-122"/>
                  </a:rPr>
                  <a:t>源</a:t>
                </a:r>
                <a:endParaRPr lang="zh-CN" altLang="en-US" sz="1400" b="1">
                  <a:solidFill>
                    <a:srgbClr val="0070C0"/>
                  </a:solidFill>
                  <a:latin typeface="黑体" panose="02010600030101010101" pitchFamily="49" charset="-122"/>
                  <a:ea typeface="黑体" panose="02010600030101010101" pitchFamily="49" charset="-122"/>
                </a:endParaRPr>
              </a:p>
            </p:txBody>
          </p:sp>
          <p:sp>
            <p:nvSpPr>
              <p:cNvPr id="51" name="左大括号 50"/>
              <p:cNvSpPr/>
              <p:nvPr/>
            </p:nvSpPr>
            <p:spPr>
              <a:xfrm>
                <a:off x="1742" y="2703"/>
                <a:ext cx="156" cy="1422"/>
              </a:xfrm>
              <a:prstGeom prst="leftBrace">
                <a:avLst/>
              </a:prstGeom>
            </p:spPr>
            <p:style>
              <a:lnRef idx="2">
                <a:schemeClr val="accent2"/>
              </a:lnRef>
              <a:fillRef idx="0">
                <a:schemeClr val="accent2"/>
              </a:fillRef>
              <a:effectRef idx="1">
                <a:schemeClr val="accent2"/>
              </a:effectRef>
              <a:fontRef idx="minor">
                <a:schemeClr val="tx1"/>
              </a:fontRef>
            </p:style>
            <p:txBody>
              <a:bodyPr rtlCol="0" anchor="ctr"/>
              <a:lstStyle/>
              <a:p>
                <a:pPr algn="ctr" fontAlgn="base">
                  <a:spcBef>
                    <a:spcPct val="0"/>
                  </a:spcBef>
                  <a:spcAft>
                    <a:spcPct val="0"/>
                  </a:spcAft>
                </a:pPr>
                <a:endParaRPr lang="zh-CN" altLang="en-US" sz="1400" b="1">
                  <a:solidFill>
                    <a:srgbClr val="000000"/>
                  </a:solidFill>
                </a:endParaRPr>
              </a:p>
            </p:txBody>
          </p:sp>
          <p:sp>
            <p:nvSpPr>
              <p:cNvPr id="52" name="右箭头 51"/>
              <p:cNvSpPr/>
              <p:nvPr/>
            </p:nvSpPr>
            <p:spPr>
              <a:xfrm>
                <a:off x="1898" y="2703"/>
                <a:ext cx="464" cy="120"/>
              </a:xfrm>
              <a:prstGeom prst="rightArrow">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400" b="1">
                  <a:solidFill>
                    <a:srgbClr val="FFFFFF"/>
                  </a:solidFill>
                </a:endParaRPr>
              </a:p>
            </p:txBody>
          </p:sp>
          <p:sp>
            <p:nvSpPr>
              <p:cNvPr id="53" name="右箭头 52"/>
              <p:cNvSpPr/>
              <p:nvPr/>
            </p:nvSpPr>
            <p:spPr>
              <a:xfrm>
                <a:off x="1898" y="3381"/>
                <a:ext cx="464" cy="120"/>
              </a:xfrm>
              <a:prstGeom prst="rightArrow">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400" b="1">
                  <a:solidFill>
                    <a:srgbClr val="FFFFFF"/>
                  </a:solidFill>
                </a:endParaRPr>
              </a:p>
            </p:txBody>
          </p:sp>
          <p:sp>
            <p:nvSpPr>
              <p:cNvPr id="54" name="右箭头 53"/>
              <p:cNvSpPr/>
              <p:nvPr/>
            </p:nvSpPr>
            <p:spPr>
              <a:xfrm>
                <a:off x="1898" y="4005"/>
                <a:ext cx="464" cy="120"/>
              </a:xfrm>
              <a:prstGeom prst="rightArrow">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400" b="1">
                  <a:solidFill>
                    <a:srgbClr val="FFFFFF"/>
                  </a:solidFill>
                </a:endParaRPr>
              </a:p>
            </p:txBody>
          </p:sp>
          <p:sp>
            <p:nvSpPr>
              <p:cNvPr id="55" name="文本框 54"/>
              <p:cNvSpPr txBox="1"/>
              <p:nvPr/>
            </p:nvSpPr>
            <p:spPr>
              <a:xfrm>
                <a:off x="2362" y="2525"/>
                <a:ext cx="1607" cy="483"/>
              </a:xfrm>
              <a:prstGeom prst="rect">
                <a:avLst/>
              </a:prstGeom>
            </p:spPr>
            <p:style>
              <a:lnRef idx="2">
                <a:schemeClr val="accent2"/>
              </a:lnRef>
              <a:fillRef idx="1">
                <a:schemeClr val="lt1"/>
              </a:fillRef>
              <a:effectRef idx="0">
                <a:schemeClr val="accent2"/>
              </a:effectRef>
              <a:fontRef idx="minor">
                <a:schemeClr val="dk1"/>
              </a:fontRef>
            </p:style>
            <p:txBody>
              <a:bodyPr wrap="square" rtlCol="0" anchor="t">
                <a:spAutoFit/>
              </a:bodyPr>
              <a:lstStyle/>
              <a:p>
                <a:pPr algn="ctr" fontAlgn="base">
                  <a:spcBef>
                    <a:spcPct val="0"/>
                  </a:spcBef>
                  <a:spcAft>
                    <a:spcPct val="0"/>
                  </a:spcAft>
                </a:pPr>
                <a:r>
                  <a:rPr lang="zh-CN" altLang="en-US" sz="1400" b="1">
                    <a:solidFill>
                      <a:srgbClr val="000000"/>
                    </a:solidFill>
                  </a:rPr>
                  <a:t>石油</a:t>
                </a:r>
                <a:endParaRPr lang="zh-CN" altLang="en-US" sz="1400" b="1">
                  <a:solidFill>
                    <a:srgbClr val="000000"/>
                  </a:solidFill>
                </a:endParaRPr>
              </a:p>
            </p:txBody>
          </p:sp>
          <p:sp>
            <p:nvSpPr>
              <p:cNvPr id="56" name="右箭头 55"/>
              <p:cNvSpPr/>
              <p:nvPr/>
            </p:nvSpPr>
            <p:spPr>
              <a:xfrm>
                <a:off x="3968" y="2703"/>
                <a:ext cx="350" cy="120"/>
              </a:xfrm>
              <a:prstGeom prst="rightArrow">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400" b="1">
                  <a:solidFill>
                    <a:srgbClr val="FFFFFF"/>
                  </a:solidFill>
                </a:endParaRPr>
              </a:p>
            </p:txBody>
          </p:sp>
          <p:sp>
            <p:nvSpPr>
              <p:cNvPr id="57" name="文本框 56"/>
              <p:cNvSpPr txBox="1"/>
              <p:nvPr/>
            </p:nvSpPr>
            <p:spPr>
              <a:xfrm>
                <a:off x="4318" y="2525"/>
                <a:ext cx="6664" cy="483"/>
              </a:xfrm>
              <a:prstGeom prst="rect">
                <a:avLst/>
              </a:prstGeom>
            </p:spPr>
            <p:style>
              <a:lnRef idx="2">
                <a:schemeClr val="accent2"/>
              </a:lnRef>
              <a:fillRef idx="1">
                <a:schemeClr val="lt1"/>
              </a:fillRef>
              <a:effectRef idx="0">
                <a:schemeClr val="accent2"/>
              </a:effectRef>
              <a:fontRef idx="minor">
                <a:schemeClr val="dk1"/>
              </a:fontRef>
            </p:style>
            <p:txBody>
              <a:bodyPr wrap="square" rtlCol="0" anchor="t">
                <a:spAutoFit/>
              </a:bodyPr>
              <a:lstStyle/>
              <a:p>
                <a:pPr fontAlgn="base">
                  <a:spcBef>
                    <a:spcPct val="0"/>
                  </a:spcBef>
                  <a:spcAft>
                    <a:spcPct val="0"/>
                  </a:spcAft>
                </a:pPr>
                <a:r>
                  <a:rPr lang="zh-CN" altLang="en-US" sz="1400" b="1">
                    <a:solidFill>
                      <a:srgbClr val="000000"/>
                    </a:solidFill>
                  </a:rPr>
                  <a:t>主要成分、提取流程（</a:t>
                </a:r>
                <a:r>
                  <a:rPr lang="en-US" altLang="zh-CN" sz="1400" b="1">
                    <a:solidFill>
                      <a:srgbClr val="000000"/>
                    </a:solidFill>
                  </a:rPr>
                  <a:t>4</a:t>
                </a:r>
                <a:r>
                  <a:rPr lang="zh-CN" altLang="en-US" sz="1400" b="1">
                    <a:solidFill>
                      <a:srgbClr val="000000"/>
                    </a:solidFill>
                  </a:rPr>
                  <a:t>步骤）</a:t>
                </a:r>
                <a:r>
                  <a:rPr lang="zh-CN" altLang="en-US" sz="1400" b="1">
                    <a:solidFill>
                      <a:srgbClr val="000000"/>
                    </a:solidFill>
                    <a:sym typeface="+mn-ea"/>
                  </a:rPr>
                  <a:t>、产品应用</a:t>
                </a:r>
                <a:endParaRPr lang="zh-CN" altLang="en-US" sz="1400" b="1">
                  <a:solidFill>
                    <a:srgbClr val="000000"/>
                  </a:solidFill>
                  <a:sym typeface="+mn-ea"/>
                </a:endParaRPr>
              </a:p>
            </p:txBody>
          </p:sp>
          <p:sp>
            <p:nvSpPr>
              <p:cNvPr id="58" name="文本框 57"/>
              <p:cNvSpPr txBox="1"/>
              <p:nvPr/>
            </p:nvSpPr>
            <p:spPr>
              <a:xfrm>
                <a:off x="2362" y="3205"/>
                <a:ext cx="1606" cy="483"/>
              </a:xfrm>
              <a:prstGeom prst="rect">
                <a:avLst/>
              </a:prstGeom>
            </p:spPr>
            <p:style>
              <a:lnRef idx="2">
                <a:schemeClr val="accent2"/>
              </a:lnRef>
              <a:fillRef idx="1">
                <a:schemeClr val="lt1"/>
              </a:fillRef>
              <a:effectRef idx="0">
                <a:schemeClr val="accent2"/>
              </a:effectRef>
              <a:fontRef idx="minor">
                <a:schemeClr val="dk1"/>
              </a:fontRef>
            </p:style>
            <p:txBody>
              <a:bodyPr wrap="square" rtlCol="0" anchor="t">
                <a:spAutoFit/>
              </a:bodyPr>
              <a:lstStyle/>
              <a:p>
                <a:pPr algn="ctr" fontAlgn="base">
                  <a:spcBef>
                    <a:spcPct val="0"/>
                  </a:spcBef>
                  <a:spcAft>
                    <a:spcPct val="0"/>
                  </a:spcAft>
                </a:pPr>
                <a:r>
                  <a:rPr lang="zh-CN" altLang="en-US" sz="1400" b="1">
                    <a:solidFill>
                      <a:srgbClr val="000000"/>
                    </a:solidFill>
                  </a:rPr>
                  <a:t>煤</a:t>
                </a:r>
                <a:endParaRPr lang="zh-CN" altLang="en-US" sz="1400" b="1">
                  <a:solidFill>
                    <a:srgbClr val="000000"/>
                  </a:solidFill>
                </a:endParaRPr>
              </a:p>
            </p:txBody>
          </p:sp>
          <p:sp>
            <p:nvSpPr>
              <p:cNvPr id="59" name="右箭头 58"/>
              <p:cNvSpPr/>
              <p:nvPr/>
            </p:nvSpPr>
            <p:spPr>
              <a:xfrm>
                <a:off x="3969" y="3382"/>
                <a:ext cx="349" cy="92"/>
              </a:xfrm>
              <a:prstGeom prst="rightArrow">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400" b="1">
                  <a:solidFill>
                    <a:srgbClr val="FFFFFF"/>
                  </a:solidFill>
                </a:endParaRPr>
              </a:p>
            </p:txBody>
          </p:sp>
          <p:sp>
            <p:nvSpPr>
              <p:cNvPr id="60" name="文本框 59"/>
              <p:cNvSpPr txBox="1"/>
              <p:nvPr/>
            </p:nvSpPr>
            <p:spPr>
              <a:xfrm>
                <a:off x="4319" y="3204"/>
                <a:ext cx="6661" cy="483"/>
              </a:xfrm>
              <a:prstGeom prst="rect">
                <a:avLst/>
              </a:prstGeom>
            </p:spPr>
            <p:style>
              <a:lnRef idx="2">
                <a:schemeClr val="accent2"/>
              </a:lnRef>
              <a:fillRef idx="1">
                <a:schemeClr val="lt1"/>
              </a:fillRef>
              <a:effectRef idx="0">
                <a:schemeClr val="accent2"/>
              </a:effectRef>
              <a:fontRef idx="minor">
                <a:schemeClr val="dk1"/>
              </a:fontRef>
            </p:style>
            <p:txBody>
              <a:bodyPr wrap="square" rtlCol="0" anchor="t">
                <a:spAutoFit/>
              </a:bodyPr>
              <a:lstStyle/>
              <a:p>
                <a:pPr fontAlgn="base">
                  <a:spcBef>
                    <a:spcPct val="0"/>
                  </a:spcBef>
                  <a:spcAft>
                    <a:spcPct val="0"/>
                  </a:spcAft>
                </a:pPr>
                <a:r>
                  <a:rPr lang="zh-CN" altLang="en-US" sz="1400" b="1">
                    <a:solidFill>
                      <a:srgbClr val="000000"/>
                    </a:solidFill>
                    <a:sym typeface="+mn-ea"/>
                  </a:rPr>
                  <a:t>主要成分、处理方法（干馏）、产品应用</a:t>
                </a:r>
                <a:endParaRPr lang="zh-CN" altLang="en-US" sz="1400" b="1" baseline="-25000">
                  <a:solidFill>
                    <a:srgbClr val="000000"/>
                  </a:solidFill>
                  <a:sym typeface="+mn-ea"/>
                </a:endParaRPr>
              </a:p>
            </p:txBody>
          </p:sp>
          <p:sp>
            <p:nvSpPr>
              <p:cNvPr id="61" name="文本框 60"/>
              <p:cNvSpPr txBox="1"/>
              <p:nvPr/>
            </p:nvSpPr>
            <p:spPr>
              <a:xfrm>
                <a:off x="2363" y="3872"/>
                <a:ext cx="1605" cy="483"/>
              </a:xfrm>
              <a:prstGeom prst="rect">
                <a:avLst/>
              </a:prstGeom>
            </p:spPr>
            <p:style>
              <a:lnRef idx="2">
                <a:schemeClr val="accent2"/>
              </a:lnRef>
              <a:fillRef idx="1">
                <a:schemeClr val="lt1"/>
              </a:fillRef>
              <a:effectRef idx="0">
                <a:schemeClr val="accent2"/>
              </a:effectRef>
              <a:fontRef idx="minor">
                <a:schemeClr val="dk1"/>
              </a:fontRef>
            </p:style>
            <p:txBody>
              <a:bodyPr wrap="square" rtlCol="0" anchor="t">
                <a:spAutoFit/>
              </a:bodyPr>
              <a:lstStyle/>
              <a:p>
                <a:pPr algn="ctr" fontAlgn="base">
                  <a:spcBef>
                    <a:spcPct val="0"/>
                  </a:spcBef>
                  <a:spcAft>
                    <a:spcPct val="0"/>
                  </a:spcAft>
                </a:pPr>
                <a:r>
                  <a:rPr lang="zh-CN" altLang="en-US" sz="1400" b="1">
                    <a:solidFill>
                      <a:srgbClr val="000000"/>
                    </a:solidFill>
                    <a:latin typeface="华文中宋" panose="02010600040101010101" pitchFamily="2" charset="-122"/>
                    <a:ea typeface="华文中宋" panose="02010600040101010101" pitchFamily="2" charset="-122"/>
                    <a:sym typeface="+mn-ea"/>
                  </a:rPr>
                  <a:t>可燃气</a:t>
                </a:r>
                <a:endParaRPr lang="zh-CN" altLang="en-US" sz="1400" b="1">
                  <a:solidFill>
                    <a:srgbClr val="000000"/>
                  </a:solidFill>
                  <a:latin typeface="华文中宋" panose="02010600040101010101" pitchFamily="2" charset="-122"/>
                  <a:ea typeface="华文中宋" panose="02010600040101010101" pitchFamily="2" charset="-122"/>
                  <a:sym typeface="+mn-ea"/>
                </a:endParaRPr>
              </a:p>
            </p:txBody>
          </p:sp>
          <p:sp>
            <p:nvSpPr>
              <p:cNvPr id="62" name="右箭头 61"/>
              <p:cNvSpPr/>
              <p:nvPr/>
            </p:nvSpPr>
            <p:spPr>
              <a:xfrm>
                <a:off x="3997" y="4029"/>
                <a:ext cx="349" cy="92"/>
              </a:xfrm>
              <a:prstGeom prst="rightArrow">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400" b="1">
                  <a:solidFill>
                    <a:srgbClr val="FFFFFF"/>
                  </a:solidFill>
                </a:endParaRPr>
              </a:p>
            </p:txBody>
          </p:sp>
          <p:sp>
            <p:nvSpPr>
              <p:cNvPr id="63" name="文本框 62"/>
              <p:cNvSpPr txBox="1"/>
              <p:nvPr/>
            </p:nvSpPr>
            <p:spPr>
              <a:xfrm>
                <a:off x="4346" y="3872"/>
                <a:ext cx="6635" cy="483"/>
              </a:xfrm>
              <a:prstGeom prst="rect">
                <a:avLst/>
              </a:prstGeom>
            </p:spPr>
            <p:style>
              <a:lnRef idx="2">
                <a:schemeClr val="accent2"/>
              </a:lnRef>
              <a:fillRef idx="1">
                <a:schemeClr val="lt1"/>
              </a:fillRef>
              <a:effectRef idx="0">
                <a:schemeClr val="accent2"/>
              </a:effectRef>
              <a:fontRef idx="minor">
                <a:schemeClr val="dk1"/>
              </a:fontRef>
            </p:style>
            <p:txBody>
              <a:bodyPr wrap="square" rtlCol="0" anchor="t">
                <a:spAutoFit/>
              </a:bodyPr>
              <a:lstStyle/>
              <a:p>
                <a:pPr fontAlgn="base">
                  <a:spcBef>
                    <a:spcPct val="0"/>
                  </a:spcBef>
                  <a:spcAft>
                    <a:spcPct val="0"/>
                  </a:spcAft>
                </a:pPr>
                <a:r>
                  <a:rPr lang="zh-CN" altLang="en-US" sz="1400" b="1">
                    <a:solidFill>
                      <a:srgbClr val="000000"/>
                    </a:solidFill>
                    <a:sym typeface="+mn-ea"/>
                  </a:rPr>
                  <a:t>天然气、水煤气、裂解气</a:t>
                </a:r>
                <a:endParaRPr lang="zh-CN" altLang="en-US" sz="1400" b="1" baseline="-25000">
                  <a:solidFill>
                    <a:srgbClr val="000000"/>
                  </a:solidFill>
                  <a:sym typeface="+mn-ea"/>
                </a:endParaRPr>
              </a:p>
            </p:txBody>
          </p:sp>
        </p:grpSp>
        <p:grpSp>
          <p:nvGrpSpPr>
            <p:cNvPr id="10" name="组合 64"/>
            <p:cNvGrpSpPr/>
            <p:nvPr/>
          </p:nvGrpSpPr>
          <p:grpSpPr>
            <a:xfrm>
              <a:off x="1647" y="5710"/>
              <a:ext cx="10328" cy="1830"/>
              <a:chOff x="654" y="2525"/>
              <a:chExt cx="10328" cy="1830"/>
            </a:xfrm>
          </p:grpSpPr>
          <p:sp>
            <p:nvSpPr>
              <p:cNvPr id="66" name="Rectangle 129"/>
              <p:cNvSpPr/>
              <p:nvPr/>
            </p:nvSpPr>
            <p:spPr>
              <a:xfrm>
                <a:off x="654" y="2642"/>
                <a:ext cx="894" cy="1501"/>
              </a:xfrm>
              <a:prstGeom prst="rect">
                <a:avLst/>
              </a:prstGeom>
              <a:noFill/>
              <a:ln w="9525">
                <a:solidFill>
                  <a:srgbClr val="FF0000"/>
                </a:solidFill>
              </a:ln>
            </p:spPr>
            <p:txBody>
              <a:bodyPr wrap="square" anchor="t">
                <a:spAutoFit/>
              </a:bodyPr>
              <a:lstStyle/>
              <a:p>
                <a:pPr algn="ctr" fontAlgn="base">
                  <a:spcBef>
                    <a:spcPct val="0"/>
                  </a:spcBef>
                  <a:spcAft>
                    <a:spcPct val="0"/>
                  </a:spcAft>
                </a:pPr>
                <a:r>
                  <a:rPr lang="zh-CN" altLang="en-US" sz="1400" b="1">
                    <a:solidFill>
                      <a:srgbClr val="0070C0"/>
                    </a:solidFill>
                    <a:latin typeface="黑体" panose="02010600030101010101" pitchFamily="49" charset="-122"/>
                    <a:ea typeface="黑体" panose="02010600030101010101" pitchFamily="49" charset="-122"/>
                  </a:rPr>
                  <a:t>三</a:t>
                </a:r>
                <a:endParaRPr lang="zh-CN" altLang="en-US" sz="1400" b="1">
                  <a:solidFill>
                    <a:srgbClr val="0070C0"/>
                  </a:solidFill>
                  <a:latin typeface="黑体" panose="02010600030101010101" pitchFamily="49" charset="-122"/>
                  <a:ea typeface="黑体" panose="02010600030101010101" pitchFamily="49" charset="-122"/>
                </a:endParaRPr>
              </a:p>
              <a:p>
                <a:pPr algn="ctr" fontAlgn="base">
                  <a:spcBef>
                    <a:spcPct val="0"/>
                  </a:spcBef>
                  <a:spcAft>
                    <a:spcPct val="0"/>
                  </a:spcAft>
                </a:pPr>
                <a:r>
                  <a:rPr lang="zh-CN" altLang="en-US" sz="1400" b="1">
                    <a:solidFill>
                      <a:srgbClr val="0070C0"/>
                    </a:solidFill>
                    <a:latin typeface="黑体" panose="02010600030101010101" pitchFamily="49" charset="-122"/>
                    <a:ea typeface="黑体" panose="02010600030101010101" pitchFamily="49" charset="-122"/>
                  </a:rPr>
                  <a:t>大</a:t>
                </a:r>
                <a:endParaRPr lang="zh-CN" altLang="en-US" sz="1400" b="1">
                  <a:solidFill>
                    <a:srgbClr val="0070C0"/>
                  </a:solidFill>
                  <a:latin typeface="黑体" panose="02010600030101010101" pitchFamily="49" charset="-122"/>
                  <a:ea typeface="黑体" panose="02010600030101010101" pitchFamily="49" charset="-122"/>
                </a:endParaRPr>
              </a:p>
              <a:p>
                <a:pPr algn="ctr" fontAlgn="base">
                  <a:spcBef>
                    <a:spcPct val="0"/>
                  </a:spcBef>
                  <a:spcAft>
                    <a:spcPct val="0"/>
                  </a:spcAft>
                </a:pPr>
                <a:r>
                  <a:rPr lang="zh-CN" altLang="en-US" sz="1400" b="1">
                    <a:solidFill>
                      <a:srgbClr val="0070C0"/>
                    </a:solidFill>
                    <a:latin typeface="黑体" panose="02010600030101010101" pitchFamily="49" charset="-122"/>
                    <a:ea typeface="黑体" panose="02010600030101010101" pitchFamily="49" charset="-122"/>
                  </a:rPr>
                  <a:t>营</a:t>
                </a:r>
                <a:endParaRPr lang="zh-CN" altLang="en-US" sz="1400" b="1">
                  <a:solidFill>
                    <a:srgbClr val="0070C0"/>
                  </a:solidFill>
                  <a:latin typeface="黑体" panose="02010600030101010101" pitchFamily="49" charset="-122"/>
                  <a:ea typeface="黑体" panose="02010600030101010101" pitchFamily="49" charset="-122"/>
                </a:endParaRPr>
              </a:p>
              <a:p>
                <a:pPr algn="ctr" fontAlgn="base">
                  <a:spcBef>
                    <a:spcPct val="0"/>
                  </a:spcBef>
                  <a:spcAft>
                    <a:spcPct val="0"/>
                  </a:spcAft>
                </a:pPr>
                <a:r>
                  <a:rPr lang="zh-CN" altLang="en-US" sz="1400" b="1">
                    <a:solidFill>
                      <a:srgbClr val="0070C0"/>
                    </a:solidFill>
                    <a:latin typeface="黑体" panose="02010600030101010101" pitchFamily="49" charset="-122"/>
                    <a:ea typeface="黑体" panose="02010600030101010101" pitchFamily="49" charset="-122"/>
                  </a:rPr>
                  <a:t>养</a:t>
                </a:r>
                <a:endParaRPr lang="zh-CN" altLang="en-US" sz="1400" b="1">
                  <a:solidFill>
                    <a:srgbClr val="0070C0"/>
                  </a:solidFill>
                  <a:latin typeface="黑体" panose="02010600030101010101" pitchFamily="49" charset="-122"/>
                  <a:ea typeface="黑体" panose="02010600030101010101" pitchFamily="49" charset="-122"/>
                </a:endParaRPr>
              </a:p>
            </p:txBody>
          </p:sp>
          <p:sp>
            <p:nvSpPr>
              <p:cNvPr id="67" name="左大括号 66"/>
              <p:cNvSpPr/>
              <p:nvPr/>
            </p:nvSpPr>
            <p:spPr>
              <a:xfrm>
                <a:off x="1742" y="2703"/>
                <a:ext cx="156" cy="1422"/>
              </a:xfrm>
              <a:prstGeom prst="leftBrace">
                <a:avLst/>
              </a:prstGeom>
            </p:spPr>
            <p:style>
              <a:lnRef idx="2">
                <a:schemeClr val="accent2"/>
              </a:lnRef>
              <a:fillRef idx="0">
                <a:schemeClr val="accent2"/>
              </a:fillRef>
              <a:effectRef idx="1">
                <a:schemeClr val="accent2"/>
              </a:effectRef>
              <a:fontRef idx="minor">
                <a:schemeClr val="tx1"/>
              </a:fontRef>
            </p:style>
            <p:txBody>
              <a:bodyPr rtlCol="0" anchor="ctr"/>
              <a:lstStyle/>
              <a:p>
                <a:pPr algn="ctr" fontAlgn="base">
                  <a:spcBef>
                    <a:spcPct val="0"/>
                  </a:spcBef>
                  <a:spcAft>
                    <a:spcPct val="0"/>
                  </a:spcAft>
                </a:pPr>
                <a:endParaRPr lang="zh-CN" altLang="en-US" sz="1400" b="1">
                  <a:solidFill>
                    <a:srgbClr val="000000"/>
                  </a:solidFill>
                </a:endParaRPr>
              </a:p>
            </p:txBody>
          </p:sp>
          <p:sp>
            <p:nvSpPr>
              <p:cNvPr id="68" name="右箭头 67"/>
              <p:cNvSpPr/>
              <p:nvPr/>
            </p:nvSpPr>
            <p:spPr>
              <a:xfrm>
                <a:off x="1898" y="2703"/>
                <a:ext cx="464" cy="120"/>
              </a:xfrm>
              <a:prstGeom prst="rightArrow">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400" b="1">
                  <a:solidFill>
                    <a:srgbClr val="FFFFFF"/>
                  </a:solidFill>
                </a:endParaRPr>
              </a:p>
            </p:txBody>
          </p:sp>
          <p:sp>
            <p:nvSpPr>
              <p:cNvPr id="69" name="右箭头 68"/>
              <p:cNvSpPr/>
              <p:nvPr/>
            </p:nvSpPr>
            <p:spPr>
              <a:xfrm>
                <a:off x="1898" y="3381"/>
                <a:ext cx="464" cy="120"/>
              </a:xfrm>
              <a:prstGeom prst="rightArrow">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400" b="1">
                  <a:solidFill>
                    <a:srgbClr val="FFFFFF"/>
                  </a:solidFill>
                </a:endParaRPr>
              </a:p>
            </p:txBody>
          </p:sp>
          <p:sp>
            <p:nvSpPr>
              <p:cNvPr id="70" name="右箭头 69"/>
              <p:cNvSpPr/>
              <p:nvPr/>
            </p:nvSpPr>
            <p:spPr>
              <a:xfrm>
                <a:off x="1898" y="4005"/>
                <a:ext cx="464" cy="120"/>
              </a:xfrm>
              <a:prstGeom prst="rightArrow">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400" b="1">
                  <a:solidFill>
                    <a:srgbClr val="FFFFFF"/>
                  </a:solidFill>
                </a:endParaRPr>
              </a:p>
            </p:txBody>
          </p:sp>
          <p:sp>
            <p:nvSpPr>
              <p:cNvPr id="71" name="文本框 70"/>
              <p:cNvSpPr txBox="1"/>
              <p:nvPr/>
            </p:nvSpPr>
            <p:spPr>
              <a:xfrm>
                <a:off x="2362" y="2525"/>
                <a:ext cx="1607" cy="483"/>
              </a:xfrm>
              <a:prstGeom prst="rect">
                <a:avLst/>
              </a:prstGeom>
            </p:spPr>
            <p:style>
              <a:lnRef idx="2">
                <a:schemeClr val="accent2"/>
              </a:lnRef>
              <a:fillRef idx="1">
                <a:schemeClr val="lt1"/>
              </a:fillRef>
              <a:effectRef idx="0">
                <a:schemeClr val="accent2"/>
              </a:effectRef>
              <a:fontRef idx="minor">
                <a:schemeClr val="dk1"/>
              </a:fontRef>
            </p:style>
            <p:txBody>
              <a:bodyPr wrap="square" rtlCol="0" anchor="t">
                <a:spAutoFit/>
              </a:bodyPr>
              <a:lstStyle/>
              <a:p>
                <a:pPr algn="ctr" fontAlgn="base">
                  <a:spcBef>
                    <a:spcPct val="0"/>
                  </a:spcBef>
                  <a:spcAft>
                    <a:spcPct val="0"/>
                  </a:spcAft>
                </a:pPr>
                <a:r>
                  <a:rPr lang="zh-CN" altLang="en-US" sz="1400" b="1">
                    <a:solidFill>
                      <a:srgbClr val="000000"/>
                    </a:solidFill>
                  </a:rPr>
                  <a:t>油脂</a:t>
                </a:r>
                <a:endParaRPr lang="zh-CN" altLang="en-US" sz="1400" b="1">
                  <a:solidFill>
                    <a:srgbClr val="000000"/>
                  </a:solidFill>
                </a:endParaRPr>
              </a:p>
            </p:txBody>
          </p:sp>
          <p:sp>
            <p:nvSpPr>
              <p:cNvPr id="72" name="右箭头 71"/>
              <p:cNvSpPr/>
              <p:nvPr/>
            </p:nvSpPr>
            <p:spPr>
              <a:xfrm>
                <a:off x="3968" y="2703"/>
                <a:ext cx="350" cy="120"/>
              </a:xfrm>
              <a:prstGeom prst="rightArrow">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400" b="1">
                  <a:solidFill>
                    <a:srgbClr val="FFFFFF"/>
                  </a:solidFill>
                </a:endParaRPr>
              </a:p>
            </p:txBody>
          </p:sp>
          <p:sp>
            <p:nvSpPr>
              <p:cNvPr id="73" name="文本框 72"/>
              <p:cNvSpPr txBox="1"/>
              <p:nvPr/>
            </p:nvSpPr>
            <p:spPr>
              <a:xfrm>
                <a:off x="4318" y="2525"/>
                <a:ext cx="6664" cy="483"/>
              </a:xfrm>
              <a:prstGeom prst="rect">
                <a:avLst/>
              </a:prstGeom>
            </p:spPr>
            <p:style>
              <a:lnRef idx="2">
                <a:schemeClr val="accent2"/>
              </a:lnRef>
              <a:fillRef idx="1">
                <a:schemeClr val="lt1"/>
              </a:fillRef>
              <a:effectRef idx="0">
                <a:schemeClr val="accent2"/>
              </a:effectRef>
              <a:fontRef idx="minor">
                <a:schemeClr val="dk1"/>
              </a:fontRef>
            </p:style>
            <p:txBody>
              <a:bodyPr wrap="square" rtlCol="0" anchor="t">
                <a:spAutoFit/>
              </a:bodyPr>
              <a:lstStyle/>
              <a:p>
                <a:pPr fontAlgn="base">
                  <a:spcBef>
                    <a:spcPct val="0"/>
                  </a:spcBef>
                  <a:spcAft>
                    <a:spcPct val="0"/>
                  </a:spcAft>
                </a:pPr>
                <a:r>
                  <a:rPr lang="zh-CN" altLang="en-US" sz="1400" b="1">
                    <a:solidFill>
                      <a:srgbClr val="000000"/>
                    </a:solidFill>
                    <a:sym typeface="+mn-ea"/>
                  </a:rPr>
                  <a:t>水解条件、</a:t>
                </a:r>
                <a:r>
                  <a:rPr lang="en-US" altLang="zh-CN" sz="1400" b="1">
                    <a:solidFill>
                      <a:srgbClr val="000000"/>
                    </a:solidFill>
                  </a:rPr>
                  <a:t>Na</a:t>
                </a:r>
                <a:r>
                  <a:rPr lang="en-US" altLang="zh-CN" sz="1400" b="1" baseline="-25000">
                    <a:solidFill>
                      <a:srgbClr val="000000"/>
                    </a:solidFill>
                  </a:rPr>
                  <a:t>2</a:t>
                </a:r>
                <a:r>
                  <a:rPr lang="en-US" altLang="zh-CN" sz="1400" b="1">
                    <a:solidFill>
                      <a:srgbClr val="000000"/>
                    </a:solidFill>
                  </a:rPr>
                  <a:t>CO</a:t>
                </a:r>
                <a:r>
                  <a:rPr lang="en-US" altLang="zh-CN" sz="1400" b="1" baseline="-25000">
                    <a:solidFill>
                      <a:srgbClr val="000000"/>
                    </a:solidFill>
                  </a:rPr>
                  <a:t>3</a:t>
                </a:r>
                <a:r>
                  <a:rPr lang="zh-CN" altLang="en-US" sz="1400" b="1">
                    <a:solidFill>
                      <a:srgbClr val="000000"/>
                    </a:solidFill>
                    <a:sym typeface="+mn-ea"/>
                  </a:rPr>
                  <a:t>去油脂、肥皂制备、甘油用途</a:t>
                </a:r>
                <a:endParaRPr lang="zh-CN" altLang="en-US" sz="1400" b="1">
                  <a:solidFill>
                    <a:srgbClr val="000000"/>
                  </a:solidFill>
                  <a:sym typeface="+mn-ea"/>
                </a:endParaRPr>
              </a:p>
            </p:txBody>
          </p:sp>
          <p:sp>
            <p:nvSpPr>
              <p:cNvPr id="74" name="文本框 73"/>
              <p:cNvSpPr txBox="1"/>
              <p:nvPr/>
            </p:nvSpPr>
            <p:spPr>
              <a:xfrm>
                <a:off x="2362" y="3205"/>
                <a:ext cx="1606" cy="483"/>
              </a:xfrm>
              <a:prstGeom prst="rect">
                <a:avLst/>
              </a:prstGeom>
            </p:spPr>
            <p:style>
              <a:lnRef idx="2">
                <a:schemeClr val="accent2"/>
              </a:lnRef>
              <a:fillRef idx="1">
                <a:schemeClr val="lt1"/>
              </a:fillRef>
              <a:effectRef idx="0">
                <a:schemeClr val="accent2"/>
              </a:effectRef>
              <a:fontRef idx="minor">
                <a:schemeClr val="dk1"/>
              </a:fontRef>
            </p:style>
            <p:txBody>
              <a:bodyPr wrap="square" rtlCol="0" anchor="t">
                <a:spAutoFit/>
              </a:bodyPr>
              <a:lstStyle/>
              <a:p>
                <a:pPr algn="ctr" fontAlgn="base">
                  <a:spcBef>
                    <a:spcPct val="0"/>
                  </a:spcBef>
                  <a:spcAft>
                    <a:spcPct val="0"/>
                  </a:spcAft>
                </a:pPr>
                <a:r>
                  <a:rPr lang="zh-CN" altLang="en-US" sz="1400" b="1">
                    <a:solidFill>
                      <a:srgbClr val="000000"/>
                    </a:solidFill>
                  </a:rPr>
                  <a:t>糖类</a:t>
                </a:r>
                <a:endParaRPr lang="zh-CN" altLang="en-US" sz="1400" b="1">
                  <a:solidFill>
                    <a:srgbClr val="000000"/>
                  </a:solidFill>
                </a:endParaRPr>
              </a:p>
            </p:txBody>
          </p:sp>
          <p:sp>
            <p:nvSpPr>
              <p:cNvPr id="75" name="右箭头 74"/>
              <p:cNvSpPr/>
              <p:nvPr/>
            </p:nvSpPr>
            <p:spPr>
              <a:xfrm>
                <a:off x="3969" y="3382"/>
                <a:ext cx="349" cy="92"/>
              </a:xfrm>
              <a:prstGeom prst="rightArrow">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400" b="1">
                  <a:solidFill>
                    <a:srgbClr val="FFFFFF"/>
                  </a:solidFill>
                </a:endParaRPr>
              </a:p>
            </p:txBody>
          </p:sp>
          <p:sp>
            <p:nvSpPr>
              <p:cNvPr id="76" name="文本框 75"/>
              <p:cNvSpPr txBox="1"/>
              <p:nvPr/>
            </p:nvSpPr>
            <p:spPr>
              <a:xfrm>
                <a:off x="4319" y="3204"/>
                <a:ext cx="6661" cy="483"/>
              </a:xfrm>
              <a:prstGeom prst="rect">
                <a:avLst/>
              </a:prstGeom>
            </p:spPr>
            <p:style>
              <a:lnRef idx="2">
                <a:schemeClr val="accent2"/>
              </a:lnRef>
              <a:fillRef idx="1">
                <a:schemeClr val="lt1"/>
              </a:fillRef>
              <a:effectRef idx="0">
                <a:schemeClr val="accent2"/>
              </a:effectRef>
              <a:fontRef idx="minor">
                <a:schemeClr val="dk1"/>
              </a:fontRef>
            </p:style>
            <p:txBody>
              <a:bodyPr wrap="square" rtlCol="0" anchor="t">
                <a:spAutoFit/>
              </a:bodyPr>
              <a:lstStyle/>
              <a:p>
                <a:pPr fontAlgn="base">
                  <a:spcBef>
                    <a:spcPct val="0"/>
                  </a:spcBef>
                  <a:spcAft>
                    <a:spcPct val="0"/>
                  </a:spcAft>
                </a:pPr>
                <a:r>
                  <a:rPr lang="zh-CN" altLang="en-US" sz="1400" b="1">
                    <a:solidFill>
                      <a:srgbClr val="000000"/>
                    </a:solidFill>
                    <a:sym typeface="+mn-ea"/>
                  </a:rPr>
                  <a:t>水解条件、概念、性质、产物验证、光合作用</a:t>
                </a:r>
                <a:endParaRPr lang="zh-CN" altLang="en-US" sz="1400" b="1" baseline="-25000">
                  <a:solidFill>
                    <a:srgbClr val="000000"/>
                  </a:solidFill>
                  <a:sym typeface="+mn-ea"/>
                </a:endParaRPr>
              </a:p>
            </p:txBody>
          </p:sp>
          <p:sp>
            <p:nvSpPr>
              <p:cNvPr id="77" name="文本框 76"/>
              <p:cNvSpPr txBox="1"/>
              <p:nvPr/>
            </p:nvSpPr>
            <p:spPr>
              <a:xfrm>
                <a:off x="2363" y="3872"/>
                <a:ext cx="1605" cy="483"/>
              </a:xfrm>
              <a:prstGeom prst="rect">
                <a:avLst/>
              </a:prstGeom>
            </p:spPr>
            <p:style>
              <a:lnRef idx="2">
                <a:schemeClr val="accent2"/>
              </a:lnRef>
              <a:fillRef idx="1">
                <a:schemeClr val="lt1"/>
              </a:fillRef>
              <a:effectRef idx="0">
                <a:schemeClr val="accent2"/>
              </a:effectRef>
              <a:fontRef idx="minor">
                <a:schemeClr val="dk1"/>
              </a:fontRef>
            </p:style>
            <p:txBody>
              <a:bodyPr wrap="square" rtlCol="0" anchor="t">
                <a:spAutoFit/>
              </a:bodyPr>
              <a:lstStyle/>
              <a:p>
                <a:pPr algn="ctr" fontAlgn="base">
                  <a:spcBef>
                    <a:spcPct val="0"/>
                  </a:spcBef>
                  <a:spcAft>
                    <a:spcPct val="0"/>
                  </a:spcAft>
                </a:pPr>
                <a:r>
                  <a:rPr lang="zh-CN" altLang="en-US" sz="1400" b="1">
                    <a:solidFill>
                      <a:srgbClr val="000000"/>
                    </a:solidFill>
                    <a:latin typeface="华文中宋" panose="02010600040101010101" pitchFamily="2" charset="-122"/>
                    <a:ea typeface="华文中宋" panose="02010600040101010101" pitchFamily="2" charset="-122"/>
                    <a:sym typeface="+mn-ea"/>
                  </a:rPr>
                  <a:t>蛋白质</a:t>
                </a:r>
                <a:endParaRPr lang="zh-CN" altLang="en-US" sz="1400" b="1">
                  <a:solidFill>
                    <a:srgbClr val="000000"/>
                  </a:solidFill>
                  <a:latin typeface="华文中宋" panose="02010600040101010101" pitchFamily="2" charset="-122"/>
                  <a:ea typeface="华文中宋" panose="02010600040101010101" pitchFamily="2" charset="-122"/>
                  <a:sym typeface="+mn-ea"/>
                </a:endParaRPr>
              </a:p>
            </p:txBody>
          </p:sp>
          <p:sp>
            <p:nvSpPr>
              <p:cNvPr id="78" name="右箭头 77"/>
              <p:cNvSpPr/>
              <p:nvPr/>
            </p:nvSpPr>
            <p:spPr>
              <a:xfrm>
                <a:off x="3997" y="4029"/>
                <a:ext cx="349" cy="92"/>
              </a:xfrm>
              <a:prstGeom prst="rightArrow">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400" b="1">
                  <a:solidFill>
                    <a:srgbClr val="FFFFFF"/>
                  </a:solidFill>
                </a:endParaRPr>
              </a:p>
            </p:txBody>
          </p:sp>
          <p:sp>
            <p:nvSpPr>
              <p:cNvPr id="79" name="文本框 78"/>
              <p:cNvSpPr txBox="1"/>
              <p:nvPr/>
            </p:nvSpPr>
            <p:spPr>
              <a:xfrm>
                <a:off x="4346" y="3872"/>
                <a:ext cx="6635" cy="483"/>
              </a:xfrm>
              <a:prstGeom prst="rect">
                <a:avLst/>
              </a:prstGeom>
            </p:spPr>
            <p:style>
              <a:lnRef idx="2">
                <a:schemeClr val="accent2"/>
              </a:lnRef>
              <a:fillRef idx="1">
                <a:schemeClr val="lt1"/>
              </a:fillRef>
              <a:effectRef idx="0">
                <a:schemeClr val="accent2"/>
              </a:effectRef>
              <a:fontRef idx="minor">
                <a:schemeClr val="dk1"/>
              </a:fontRef>
            </p:style>
            <p:txBody>
              <a:bodyPr wrap="square" rtlCol="0" anchor="t">
                <a:spAutoFit/>
              </a:bodyPr>
              <a:lstStyle/>
              <a:p>
                <a:pPr fontAlgn="base">
                  <a:spcBef>
                    <a:spcPct val="0"/>
                  </a:spcBef>
                  <a:spcAft>
                    <a:spcPct val="0"/>
                  </a:spcAft>
                </a:pPr>
                <a:r>
                  <a:rPr lang="zh-CN" altLang="en-US" sz="1400" b="1">
                    <a:solidFill>
                      <a:srgbClr val="000000"/>
                    </a:solidFill>
                    <a:sym typeface="+mn-ea"/>
                  </a:rPr>
                  <a:t>水解条件、主要性质、氨基酸、生理功能</a:t>
                </a:r>
                <a:endParaRPr lang="zh-CN" altLang="en-US" sz="1400" b="1" baseline="-25000">
                  <a:solidFill>
                    <a:srgbClr val="000000"/>
                  </a:solidFill>
                  <a:sym typeface="+mn-ea"/>
                </a:endParaRPr>
              </a:p>
            </p:txBody>
          </p:sp>
        </p:grpSp>
        <p:grpSp>
          <p:nvGrpSpPr>
            <p:cNvPr id="11" name="组合 81"/>
            <p:cNvGrpSpPr/>
            <p:nvPr/>
          </p:nvGrpSpPr>
          <p:grpSpPr>
            <a:xfrm>
              <a:off x="1621" y="7718"/>
              <a:ext cx="10328" cy="1830"/>
              <a:chOff x="654" y="2525"/>
              <a:chExt cx="10328" cy="1830"/>
            </a:xfrm>
          </p:grpSpPr>
          <p:sp>
            <p:nvSpPr>
              <p:cNvPr id="83" name="Rectangle 129"/>
              <p:cNvSpPr/>
              <p:nvPr/>
            </p:nvSpPr>
            <p:spPr>
              <a:xfrm>
                <a:off x="654" y="2642"/>
                <a:ext cx="894" cy="1501"/>
              </a:xfrm>
              <a:prstGeom prst="rect">
                <a:avLst/>
              </a:prstGeom>
              <a:noFill/>
              <a:ln w="9525">
                <a:solidFill>
                  <a:srgbClr val="FF0000"/>
                </a:solidFill>
              </a:ln>
            </p:spPr>
            <p:txBody>
              <a:bodyPr wrap="square" anchor="t">
                <a:spAutoFit/>
              </a:bodyPr>
              <a:lstStyle/>
              <a:p>
                <a:pPr algn="ctr" fontAlgn="base">
                  <a:spcBef>
                    <a:spcPct val="0"/>
                  </a:spcBef>
                  <a:spcAft>
                    <a:spcPct val="0"/>
                  </a:spcAft>
                </a:pPr>
                <a:r>
                  <a:rPr lang="zh-CN" altLang="en-US" sz="1400" b="1">
                    <a:solidFill>
                      <a:srgbClr val="0070C0"/>
                    </a:solidFill>
                    <a:latin typeface="黑体" panose="02010600030101010101" pitchFamily="49" charset="-122"/>
                    <a:ea typeface="黑体" panose="02010600030101010101" pitchFamily="49" charset="-122"/>
                  </a:rPr>
                  <a:t>三</a:t>
                </a:r>
                <a:endParaRPr lang="zh-CN" altLang="en-US" sz="1400" b="1">
                  <a:solidFill>
                    <a:srgbClr val="0070C0"/>
                  </a:solidFill>
                  <a:latin typeface="黑体" panose="02010600030101010101" pitchFamily="49" charset="-122"/>
                  <a:ea typeface="黑体" panose="02010600030101010101" pitchFamily="49" charset="-122"/>
                </a:endParaRPr>
              </a:p>
              <a:p>
                <a:pPr algn="ctr" fontAlgn="base">
                  <a:spcBef>
                    <a:spcPct val="0"/>
                  </a:spcBef>
                  <a:spcAft>
                    <a:spcPct val="0"/>
                  </a:spcAft>
                </a:pPr>
                <a:r>
                  <a:rPr lang="zh-CN" altLang="en-US" sz="1400" b="1">
                    <a:solidFill>
                      <a:srgbClr val="0070C0"/>
                    </a:solidFill>
                    <a:latin typeface="黑体" panose="02010600030101010101" pitchFamily="49" charset="-122"/>
                    <a:ea typeface="黑体" panose="02010600030101010101" pitchFamily="49" charset="-122"/>
                  </a:rPr>
                  <a:t>大</a:t>
                </a:r>
                <a:endParaRPr lang="zh-CN" altLang="en-US" sz="1400" b="1">
                  <a:solidFill>
                    <a:srgbClr val="0070C0"/>
                  </a:solidFill>
                  <a:latin typeface="黑体" panose="02010600030101010101" pitchFamily="49" charset="-122"/>
                  <a:ea typeface="黑体" panose="02010600030101010101" pitchFamily="49" charset="-122"/>
                </a:endParaRPr>
              </a:p>
              <a:p>
                <a:pPr algn="ctr" fontAlgn="base">
                  <a:spcBef>
                    <a:spcPct val="0"/>
                  </a:spcBef>
                  <a:spcAft>
                    <a:spcPct val="0"/>
                  </a:spcAft>
                </a:pPr>
                <a:r>
                  <a:rPr lang="zh-CN" altLang="en-US" sz="1400" b="1">
                    <a:solidFill>
                      <a:srgbClr val="0070C0"/>
                    </a:solidFill>
                    <a:latin typeface="黑体" panose="02010600030101010101" pitchFamily="49" charset="-122"/>
                    <a:ea typeface="黑体" panose="02010600030101010101" pitchFamily="49" charset="-122"/>
                  </a:rPr>
                  <a:t>材</a:t>
                </a:r>
                <a:endParaRPr lang="zh-CN" altLang="en-US" sz="1400" b="1">
                  <a:solidFill>
                    <a:srgbClr val="0070C0"/>
                  </a:solidFill>
                  <a:latin typeface="黑体" panose="02010600030101010101" pitchFamily="49" charset="-122"/>
                  <a:ea typeface="黑体" panose="02010600030101010101" pitchFamily="49" charset="-122"/>
                </a:endParaRPr>
              </a:p>
              <a:p>
                <a:pPr algn="ctr" fontAlgn="base">
                  <a:spcBef>
                    <a:spcPct val="0"/>
                  </a:spcBef>
                  <a:spcAft>
                    <a:spcPct val="0"/>
                  </a:spcAft>
                </a:pPr>
                <a:r>
                  <a:rPr lang="zh-CN" altLang="en-US" sz="1400" b="1">
                    <a:solidFill>
                      <a:srgbClr val="0070C0"/>
                    </a:solidFill>
                    <a:latin typeface="黑体" panose="02010600030101010101" pitchFamily="49" charset="-122"/>
                    <a:ea typeface="黑体" panose="02010600030101010101" pitchFamily="49" charset="-122"/>
                  </a:rPr>
                  <a:t>料</a:t>
                </a:r>
                <a:endParaRPr lang="zh-CN" altLang="en-US" sz="1400" b="1">
                  <a:solidFill>
                    <a:srgbClr val="0070C0"/>
                  </a:solidFill>
                  <a:latin typeface="黑体" panose="02010600030101010101" pitchFamily="49" charset="-122"/>
                  <a:ea typeface="黑体" panose="02010600030101010101" pitchFamily="49" charset="-122"/>
                </a:endParaRPr>
              </a:p>
            </p:txBody>
          </p:sp>
          <p:sp>
            <p:nvSpPr>
              <p:cNvPr id="84" name="左大括号 83"/>
              <p:cNvSpPr/>
              <p:nvPr/>
            </p:nvSpPr>
            <p:spPr>
              <a:xfrm>
                <a:off x="1742" y="2703"/>
                <a:ext cx="156" cy="1422"/>
              </a:xfrm>
              <a:prstGeom prst="leftBrace">
                <a:avLst/>
              </a:prstGeom>
            </p:spPr>
            <p:style>
              <a:lnRef idx="2">
                <a:schemeClr val="accent2"/>
              </a:lnRef>
              <a:fillRef idx="0">
                <a:schemeClr val="accent2"/>
              </a:fillRef>
              <a:effectRef idx="1">
                <a:schemeClr val="accent2"/>
              </a:effectRef>
              <a:fontRef idx="minor">
                <a:schemeClr val="tx1"/>
              </a:fontRef>
            </p:style>
            <p:txBody>
              <a:bodyPr rtlCol="0" anchor="ctr"/>
              <a:lstStyle/>
              <a:p>
                <a:pPr algn="ctr" fontAlgn="base">
                  <a:spcBef>
                    <a:spcPct val="0"/>
                  </a:spcBef>
                  <a:spcAft>
                    <a:spcPct val="0"/>
                  </a:spcAft>
                </a:pPr>
                <a:endParaRPr lang="zh-CN" altLang="en-US" sz="1400" b="1">
                  <a:solidFill>
                    <a:srgbClr val="000000"/>
                  </a:solidFill>
                </a:endParaRPr>
              </a:p>
            </p:txBody>
          </p:sp>
          <p:sp>
            <p:nvSpPr>
              <p:cNvPr id="85" name="右箭头 84"/>
              <p:cNvSpPr/>
              <p:nvPr/>
            </p:nvSpPr>
            <p:spPr>
              <a:xfrm>
                <a:off x="1898" y="2703"/>
                <a:ext cx="464" cy="120"/>
              </a:xfrm>
              <a:prstGeom prst="rightArrow">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400" b="1">
                  <a:solidFill>
                    <a:srgbClr val="FFFFFF"/>
                  </a:solidFill>
                </a:endParaRPr>
              </a:p>
            </p:txBody>
          </p:sp>
          <p:sp>
            <p:nvSpPr>
              <p:cNvPr id="86" name="右箭头 85"/>
              <p:cNvSpPr/>
              <p:nvPr/>
            </p:nvSpPr>
            <p:spPr>
              <a:xfrm>
                <a:off x="1898" y="3381"/>
                <a:ext cx="464" cy="120"/>
              </a:xfrm>
              <a:prstGeom prst="rightArrow">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400" b="1">
                  <a:solidFill>
                    <a:srgbClr val="FFFFFF"/>
                  </a:solidFill>
                </a:endParaRPr>
              </a:p>
            </p:txBody>
          </p:sp>
          <p:sp>
            <p:nvSpPr>
              <p:cNvPr id="87" name="右箭头 86"/>
              <p:cNvSpPr/>
              <p:nvPr/>
            </p:nvSpPr>
            <p:spPr>
              <a:xfrm>
                <a:off x="1898" y="4005"/>
                <a:ext cx="464" cy="120"/>
              </a:xfrm>
              <a:prstGeom prst="rightArrow">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400" b="1">
                  <a:solidFill>
                    <a:srgbClr val="FFFFFF"/>
                  </a:solidFill>
                </a:endParaRPr>
              </a:p>
            </p:txBody>
          </p:sp>
          <p:sp>
            <p:nvSpPr>
              <p:cNvPr id="88" name="文本框 87"/>
              <p:cNvSpPr txBox="1"/>
              <p:nvPr/>
            </p:nvSpPr>
            <p:spPr>
              <a:xfrm>
                <a:off x="2362" y="2525"/>
                <a:ext cx="1607" cy="483"/>
              </a:xfrm>
              <a:prstGeom prst="rect">
                <a:avLst/>
              </a:prstGeom>
            </p:spPr>
            <p:style>
              <a:lnRef idx="2">
                <a:schemeClr val="accent2"/>
              </a:lnRef>
              <a:fillRef idx="1">
                <a:schemeClr val="lt1"/>
              </a:fillRef>
              <a:effectRef idx="0">
                <a:schemeClr val="accent2"/>
              </a:effectRef>
              <a:fontRef idx="minor">
                <a:schemeClr val="dk1"/>
              </a:fontRef>
            </p:style>
            <p:txBody>
              <a:bodyPr wrap="square" rtlCol="0" anchor="t">
                <a:spAutoFit/>
              </a:bodyPr>
              <a:lstStyle/>
              <a:p>
                <a:pPr algn="ctr" fontAlgn="base">
                  <a:spcBef>
                    <a:spcPct val="0"/>
                  </a:spcBef>
                  <a:spcAft>
                    <a:spcPct val="0"/>
                  </a:spcAft>
                </a:pPr>
                <a:r>
                  <a:rPr lang="zh-CN" altLang="en-US" sz="1400" b="1">
                    <a:solidFill>
                      <a:srgbClr val="000000"/>
                    </a:solidFill>
                    <a:sym typeface="+mn-ea"/>
                  </a:rPr>
                  <a:t>金属材料</a:t>
                </a:r>
                <a:endParaRPr lang="zh-CN" altLang="en-US" sz="1400" b="1">
                  <a:solidFill>
                    <a:srgbClr val="000000"/>
                  </a:solidFill>
                </a:endParaRPr>
              </a:p>
            </p:txBody>
          </p:sp>
          <p:sp>
            <p:nvSpPr>
              <p:cNvPr id="89" name="右箭头 88"/>
              <p:cNvSpPr/>
              <p:nvPr/>
            </p:nvSpPr>
            <p:spPr>
              <a:xfrm>
                <a:off x="3968" y="2703"/>
                <a:ext cx="350" cy="120"/>
              </a:xfrm>
              <a:prstGeom prst="rightArrow">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400" b="1">
                  <a:solidFill>
                    <a:srgbClr val="FFFFFF"/>
                  </a:solidFill>
                </a:endParaRPr>
              </a:p>
            </p:txBody>
          </p:sp>
          <p:sp>
            <p:nvSpPr>
              <p:cNvPr id="90" name="文本框 89"/>
              <p:cNvSpPr txBox="1"/>
              <p:nvPr/>
            </p:nvSpPr>
            <p:spPr>
              <a:xfrm>
                <a:off x="4318" y="2525"/>
                <a:ext cx="6664" cy="483"/>
              </a:xfrm>
              <a:prstGeom prst="rect">
                <a:avLst/>
              </a:prstGeom>
            </p:spPr>
            <p:style>
              <a:lnRef idx="2">
                <a:schemeClr val="accent2"/>
              </a:lnRef>
              <a:fillRef idx="1">
                <a:schemeClr val="lt1"/>
              </a:fillRef>
              <a:effectRef idx="0">
                <a:schemeClr val="accent2"/>
              </a:effectRef>
              <a:fontRef idx="minor">
                <a:schemeClr val="dk1"/>
              </a:fontRef>
            </p:style>
            <p:txBody>
              <a:bodyPr wrap="square" rtlCol="0" anchor="t">
                <a:spAutoFit/>
              </a:bodyPr>
              <a:lstStyle/>
              <a:p>
                <a:pPr fontAlgn="base">
                  <a:spcBef>
                    <a:spcPct val="0"/>
                  </a:spcBef>
                  <a:spcAft>
                    <a:spcPct val="0"/>
                  </a:spcAft>
                </a:pPr>
                <a:r>
                  <a:rPr lang="zh-CN" altLang="en-US" sz="1400" b="1">
                    <a:solidFill>
                      <a:srgbClr val="000000"/>
                    </a:solidFill>
                    <a:sym typeface="+mn-ea"/>
                  </a:rPr>
                  <a:t>合金、金属的腐蚀与防护</a:t>
                </a:r>
                <a:endParaRPr lang="zh-CN" altLang="en-US" sz="1400" b="1">
                  <a:solidFill>
                    <a:srgbClr val="000000"/>
                  </a:solidFill>
                  <a:sym typeface="+mn-ea"/>
                </a:endParaRPr>
              </a:p>
            </p:txBody>
          </p:sp>
          <p:sp>
            <p:nvSpPr>
              <p:cNvPr id="91" name="文本框 90"/>
              <p:cNvSpPr txBox="1"/>
              <p:nvPr/>
            </p:nvSpPr>
            <p:spPr>
              <a:xfrm>
                <a:off x="2362" y="3205"/>
                <a:ext cx="1606" cy="434"/>
              </a:xfrm>
              <a:prstGeom prst="rect">
                <a:avLst/>
              </a:prstGeom>
            </p:spPr>
            <p:style>
              <a:lnRef idx="2">
                <a:schemeClr val="accent2"/>
              </a:lnRef>
              <a:fillRef idx="1">
                <a:schemeClr val="lt1"/>
              </a:fillRef>
              <a:effectRef idx="0">
                <a:schemeClr val="accent2"/>
              </a:effectRef>
              <a:fontRef idx="minor">
                <a:schemeClr val="dk1"/>
              </a:fontRef>
            </p:style>
            <p:txBody>
              <a:bodyPr wrap="square" rtlCol="0" anchor="t">
                <a:spAutoFit/>
              </a:bodyPr>
              <a:lstStyle/>
              <a:p>
                <a:pPr algn="ctr" fontAlgn="base">
                  <a:spcBef>
                    <a:spcPct val="0"/>
                  </a:spcBef>
                  <a:spcAft>
                    <a:spcPct val="0"/>
                  </a:spcAft>
                </a:pPr>
                <a:r>
                  <a:rPr lang="zh-CN" altLang="en-US" sz="1200" b="1">
                    <a:solidFill>
                      <a:srgbClr val="000000"/>
                    </a:solidFill>
                    <a:sym typeface="+mn-ea"/>
                  </a:rPr>
                  <a:t>非金属材料</a:t>
                </a:r>
                <a:endParaRPr lang="zh-CN" altLang="en-US" sz="1200" b="1">
                  <a:solidFill>
                    <a:srgbClr val="000000"/>
                  </a:solidFill>
                  <a:latin typeface="华文中宋" panose="02010600040101010101" pitchFamily="2" charset="-122"/>
                  <a:ea typeface="华文中宋" panose="02010600040101010101" pitchFamily="2" charset="-122"/>
                  <a:sym typeface="+mn-ea"/>
                </a:endParaRPr>
              </a:p>
            </p:txBody>
          </p:sp>
          <p:sp>
            <p:nvSpPr>
              <p:cNvPr id="92" name="右箭头 91"/>
              <p:cNvSpPr/>
              <p:nvPr/>
            </p:nvSpPr>
            <p:spPr>
              <a:xfrm>
                <a:off x="3969" y="3382"/>
                <a:ext cx="349" cy="92"/>
              </a:xfrm>
              <a:prstGeom prst="rightArrow">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400" b="1">
                  <a:solidFill>
                    <a:srgbClr val="FFFFFF"/>
                  </a:solidFill>
                </a:endParaRPr>
              </a:p>
            </p:txBody>
          </p:sp>
          <p:sp>
            <p:nvSpPr>
              <p:cNvPr id="93" name="文本框 92"/>
              <p:cNvSpPr txBox="1"/>
              <p:nvPr/>
            </p:nvSpPr>
            <p:spPr>
              <a:xfrm>
                <a:off x="4319" y="3204"/>
                <a:ext cx="6661" cy="469"/>
              </a:xfrm>
              <a:prstGeom prst="rect">
                <a:avLst/>
              </a:prstGeom>
            </p:spPr>
            <p:style>
              <a:lnRef idx="2">
                <a:schemeClr val="accent2"/>
              </a:lnRef>
              <a:fillRef idx="1">
                <a:schemeClr val="lt1"/>
              </a:fillRef>
              <a:effectRef idx="0">
                <a:schemeClr val="accent2"/>
              </a:effectRef>
              <a:fontRef idx="minor">
                <a:schemeClr val="dk1"/>
              </a:fontRef>
            </p:style>
            <p:txBody>
              <a:bodyPr wrap="square" rtlCol="0" anchor="t">
                <a:spAutoFit/>
              </a:bodyPr>
              <a:lstStyle/>
              <a:p>
                <a:pPr fontAlgn="base">
                  <a:spcBef>
                    <a:spcPct val="0"/>
                  </a:spcBef>
                  <a:spcAft>
                    <a:spcPct val="0"/>
                  </a:spcAft>
                </a:pPr>
                <a:r>
                  <a:rPr lang="zh-CN" altLang="en-US" sz="2000" b="1" baseline="-25000">
                    <a:solidFill>
                      <a:srgbClr val="000000"/>
                    </a:solidFill>
                    <a:sym typeface="+mn-ea"/>
                  </a:rPr>
                  <a:t>三大传统材料（陶瓷、玻璃、水泥）、新型材料</a:t>
                </a:r>
                <a:endParaRPr lang="zh-CN" altLang="en-US" sz="2000" b="1" baseline="-25000">
                  <a:solidFill>
                    <a:srgbClr val="000000"/>
                  </a:solidFill>
                  <a:sym typeface="+mn-ea"/>
                </a:endParaRPr>
              </a:p>
            </p:txBody>
          </p:sp>
          <p:sp>
            <p:nvSpPr>
              <p:cNvPr id="94" name="文本框 93"/>
              <p:cNvSpPr txBox="1"/>
              <p:nvPr/>
            </p:nvSpPr>
            <p:spPr>
              <a:xfrm>
                <a:off x="2363" y="3872"/>
                <a:ext cx="1605" cy="483"/>
              </a:xfrm>
              <a:prstGeom prst="rect">
                <a:avLst/>
              </a:prstGeom>
            </p:spPr>
            <p:style>
              <a:lnRef idx="2">
                <a:schemeClr val="accent2"/>
              </a:lnRef>
              <a:fillRef idx="1">
                <a:schemeClr val="lt1"/>
              </a:fillRef>
              <a:effectRef idx="0">
                <a:schemeClr val="accent2"/>
              </a:effectRef>
              <a:fontRef idx="minor">
                <a:schemeClr val="dk1"/>
              </a:fontRef>
            </p:style>
            <p:txBody>
              <a:bodyPr wrap="square" rtlCol="0" anchor="t">
                <a:spAutoFit/>
              </a:bodyPr>
              <a:lstStyle/>
              <a:p>
                <a:pPr algn="ctr" fontAlgn="base">
                  <a:spcBef>
                    <a:spcPct val="0"/>
                  </a:spcBef>
                  <a:spcAft>
                    <a:spcPct val="0"/>
                  </a:spcAft>
                </a:pPr>
                <a:r>
                  <a:rPr lang="zh-CN" altLang="en-US" sz="1400" b="1">
                    <a:solidFill>
                      <a:srgbClr val="000000"/>
                    </a:solidFill>
                    <a:sym typeface="+mn-ea"/>
                  </a:rPr>
                  <a:t>有机材料</a:t>
                </a:r>
                <a:endParaRPr lang="zh-CN" altLang="en-US" sz="1400" b="1">
                  <a:solidFill>
                    <a:srgbClr val="000000"/>
                  </a:solidFill>
                  <a:latin typeface="华文中宋" panose="02010600040101010101" pitchFamily="2" charset="-122"/>
                  <a:ea typeface="华文中宋" panose="02010600040101010101" pitchFamily="2" charset="-122"/>
                  <a:sym typeface="+mn-ea"/>
                </a:endParaRPr>
              </a:p>
            </p:txBody>
          </p:sp>
          <p:sp>
            <p:nvSpPr>
              <p:cNvPr id="95" name="右箭头 94"/>
              <p:cNvSpPr/>
              <p:nvPr/>
            </p:nvSpPr>
            <p:spPr>
              <a:xfrm>
                <a:off x="3997" y="4029"/>
                <a:ext cx="349" cy="92"/>
              </a:xfrm>
              <a:prstGeom prst="rightArrow">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400" b="1">
                  <a:solidFill>
                    <a:srgbClr val="FFFFFF"/>
                  </a:solidFill>
                </a:endParaRPr>
              </a:p>
            </p:txBody>
          </p:sp>
          <p:sp>
            <p:nvSpPr>
              <p:cNvPr id="96" name="文本框 95"/>
              <p:cNvSpPr txBox="1"/>
              <p:nvPr/>
            </p:nvSpPr>
            <p:spPr>
              <a:xfrm>
                <a:off x="4332" y="3872"/>
                <a:ext cx="6635" cy="469"/>
              </a:xfrm>
              <a:prstGeom prst="rect">
                <a:avLst/>
              </a:prstGeom>
            </p:spPr>
            <p:style>
              <a:lnRef idx="2">
                <a:schemeClr val="accent2"/>
              </a:lnRef>
              <a:fillRef idx="1">
                <a:schemeClr val="lt1"/>
              </a:fillRef>
              <a:effectRef idx="0">
                <a:schemeClr val="accent2"/>
              </a:effectRef>
              <a:fontRef idx="minor">
                <a:schemeClr val="dk1"/>
              </a:fontRef>
            </p:style>
            <p:txBody>
              <a:bodyPr wrap="square" rtlCol="0" anchor="t">
                <a:spAutoFit/>
              </a:bodyPr>
              <a:lstStyle/>
              <a:p>
                <a:pPr fontAlgn="base">
                  <a:spcBef>
                    <a:spcPct val="0"/>
                  </a:spcBef>
                  <a:spcAft>
                    <a:spcPct val="0"/>
                  </a:spcAft>
                </a:pPr>
                <a:r>
                  <a:rPr lang="zh-CN" altLang="en-US" sz="2000" b="1" baseline="-25000">
                    <a:solidFill>
                      <a:srgbClr val="000000"/>
                    </a:solidFill>
                    <a:sym typeface="+mn-ea"/>
                  </a:rPr>
                  <a:t>三大传统材料（塑料、橡胶、纤维）、新型材料</a:t>
                </a:r>
                <a:endParaRPr lang="zh-CN" altLang="en-US" sz="2000" b="1" baseline="-25000">
                  <a:solidFill>
                    <a:srgbClr val="000000"/>
                  </a:solidFill>
                  <a:sym typeface="+mn-ea"/>
                </a:endParaRPr>
              </a:p>
            </p:txBody>
          </p:sp>
        </p:grpSp>
      </p:grpSp>
      <p:sp>
        <p:nvSpPr>
          <p:cNvPr id="98" name="Rectangle 24"/>
          <p:cNvSpPr/>
          <p:nvPr/>
        </p:nvSpPr>
        <p:spPr>
          <a:xfrm>
            <a:off x="1446108" y="337188"/>
            <a:ext cx="8832427" cy="537845"/>
          </a:xfrm>
          <a:prstGeom prst="rect">
            <a:avLst/>
          </a:prstGeom>
          <a:noFill/>
          <a:ln w="9525">
            <a:noFill/>
          </a:ln>
        </p:spPr>
        <p:txBody>
          <a:bodyPr wrap="none" lIns="69398" tIns="36165" rIns="69398" bIns="36165" anchor="ctr"/>
          <a:lstStyle/>
          <a:p>
            <a:pPr fontAlgn="base">
              <a:spcBef>
                <a:spcPct val="0"/>
              </a:spcBef>
              <a:spcAft>
                <a:spcPct val="0"/>
              </a:spcAft>
            </a:pPr>
            <a:r>
              <a:rPr lang="en-US" altLang="zh-CN" sz="2150" b="1">
                <a:solidFill>
                  <a:srgbClr val="0000FF"/>
                </a:solidFill>
                <a:latin typeface="华文中宋" panose="02010600040101010101" pitchFamily="2" charset="-122"/>
                <a:ea typeface="华文中宋" panose="02010600040101010101" pitchFamily="2" charset="-122"/>
                <a:cs typeface="宋体" panose="02010600030101010101" pitchFamily="2" charset="-122"/>
                <a:sym typeface="+mn-ea"/>
              </a:rPr>
              <a:t> </a:t>
            </a:r>
            <a:r>
              <a:rPr lang="zh-CN" altLang="en-US" sz="2150" b="1">
                <a:solidFill>
                  <a:srgbClr val="FF0000"/>
                </a:solidFill>
                <a:latin typeface="华文中宋" panose="02010600040101010101" pitchFamily="2" charset="-122"/>
                <a:ea typeface="华文中宋" panose="02010600040101010101" pitchFamily="2" charset="-122"/>
                <a:cs typeface="宋体" panose="02010600030101010101" pitchFamily="2" charset="-122"/>
                <a:sym typeface="+mn-ea"/>
              </a:rPr>
              <a:t>《</a:t>
            </a:r>
            <a:r>
              <a:rPr lang="en-US" altLang="zh-CN" sz="2150" b="1">
                <a:solidFill>
                  <a:srgbClr val="FF0000"/>
                </a:solidFill>
                <a:latin typeface="华文中宋" panose="02010600040101010101" pitchFamily="2" charset="-122"/>
                <a:ea typeface="华文中宋" panose="02010600040101010101" pitchFamily="2" charset="-122"/>
                <a:cs typeface="宋体" panose="02010600030101010101" pitchFamily="2" charset="-122"/>
                <a:sym typeface="+mn-ea"/>
              </a:rPr>
              <a:t>STES</a:t>
            </a:r>
            <a:r>
              <a:rPr lang="zh-CN" altLang="en-US" sz="2150" b="1">
                <a:solidFill>
                  <a:srgbClr val="FF0000"/>
                </a:solidFill>
                <a:latin typeface="华文中宋" panose="02010600040101010101" pitchFamily="2" charset="-122"/>
                <a:ea typeface="华文中宋" panose="02010600040101010101" pitchFamily="2" charset="-122"/>
                <a:cs typeface="宋体" panose="02010600030101010101" pitchFamily="2" charset="-122"/>
                <a:sym typeface="+mn-ea"/>
              </a:rPr>
              <a:t>专题</a:t>
            </a:r>
            <a:r>
              <a:rPr lang="zh-CN" altLang="en-US" sz="2150" b="1" smtClean="0">
                <a:solidFill>
                  <a:srgbClr val="FF0000"/>
                </a:solidFill>
                <a:latin typeface="华文中宋" panose="02010600040101010101" pitchFamily="2" charset="-122"/>
                <a:ea typeface="华文中宋" panose="02010600040101010101" pitchFamily="2" charset="-122"/>
                <a:cs typeface="宋体" panose="02010600030101010101" pitchFamily="2" charset="-122"/>
                <a:sym typeface="+mn-ea"/>
              </a:rPr>
              <a:t>》</a:t>
            </a:r>
            <a:r>
              <a:rPr lang="en-US" altLang="zh-CN" sz="2150" b="1" smtClean="0">
                <a:solidFill>
                  <a:srgbClr val="FF0000"/>
                </a:solidFill>
                <a:latin typeface="华文中宋" panose="02010600040101010101" pitchFamily="2" charset="-122"/>
                <a:ea typeface="华文中宋" panose="02010600040101010101" pitchFamily="2" charset="-122"/>
                <a:cs typeface="宋体" panose="02010600030101010101" pitchFamily="2" charset="-122"/>
                <a:sym typeface="+mn-ea"/>
              </a:rPr>
              <a:t>——</a:t>
            </a:r>
            <a:r>
              <a:rPr lang="zh-CN" altLang="en-US" sz="2150" b="1" smtClean="0">
                <a:solidFill>
                  <a:srgbClr val="FF0000"/>
                </a:solidFill>
                <a:latin typeface="华文中宋" panose="02010600040101010101" pitchFamily="2" charset="-122"/>
                <a:ea typeface="华文中宋" panose="02010600040101010101" pitchFamily="2" charset="-122"/>
                <a:cs typeface="宋体" panose="02010600030101010101" pitchFamily="2" charset="-122"/>
                <a:sym typeface="+mn-ea"/>
              </a:rPr>
              <a:t>绿色化学的</a:t>
            </a:r>
            <a:r>
              <a:rPr lang="en-US" altLang="zh-CN" sz="2150" b="1" smtClean="0">
                <a:solidFill>
                  <a:srgbClr val="FF0000"/>
                </a:solidFill>
                <a:latin typeface="华文中宋" panose="02010600040101010101" pitchFamily="2" charset="-122"/>
                <a:ea typeface="华文中宋" panose="02010600040101010101" pitchFamily="2" charset="-122"/>
                <a:cs typeface="宋体" panose="02010600030101010101" pitchFamily="2" charset="-122"/>
                <a:sym typeface="+mn-ea"/>
              </a:rPr>
              <a:t>“</a:t>
            </a:r>
            <a:r>
              <a:rPr lang="zh-CN" altLang="en-US" sz="2150" b="1" smtClean="0">
                <a:solidFill>
                  <a:srgbClr val="FF0000"/>
                </a:solidFill>
                <a:latin typeface="华文中宋" panose="02010600040101010101" pitchFamily="2" charset="-122"/>
                <a:ea typeface="华文中宋" panose="02010600040101010101" pitchFamily="2" charset="-122"/>
                <a:cs typeface="宋体" panose="02010600030101010101" pitchFamily="2" charset="-122"/>
                <a:sym typeface="+mn-ea"/>
              </a:rPr>
              <a:t>四大核心</a:t>
            </a:r>
            <a:r>
              <a:rPr lang="en-US" altLang="zh-CN" sz="2150" b="1" smtClean="0">
                <a:solidFill>
                  <a:srgbClr val="FF0000"/>
                </a:solidFill>
                <a:latin typeface="华文中宋" panose="02010600040101010101" pitchFamily="2" charset="-122"/>
                <a:ea typeface="华文中宋" panose="02010600040101010101" pitchFamily="2" charset="-122"/>
                <a:cs typeface="宋体" panose="02010600030101010101" pitchFamily="2" charset="-122"/>
                <a:sym typeface="+mn-ea"/>
              </a:rPr>
              <a:t>”</a:t>
            </a:r>
            <a:endParaRPr lang="en-US" altLang="zh-CN" sz="2150" b="1" smtClean="0">
              <a:solidFill>
                <a:srgbClr val="FF0000"/>
              </a:solidFill>
              <a:latin typeface="华文中宋" panose="02010600040101010101" pitchFamily="2" charset="-122"/>
              <a:ea typeface="华文中宋" panose="02010600040101010101" pitchFamily="2" charset="-122"/>
              <a:cs typeface="宋体" panose="02010600030101010101" pitchFamily="2" charset="-122"/>
              <a:sym typeface="+mn-ea"/>
            </a:endParaRPr>
          </a:p>
        </p:txBody>
      </p:sp>
      <p:sp>
        <p:nvSpPr>
          <p:cNvPr id="99" name="Rectangle 129"/>
          <p:cNvSpPr/>
          <p:nvPr/>
        </p:nvSpPr>
        <p:spPr>
          <a:xfrm>
            <a:off x="784779" y="2704192"/>
            <a:ext cx="756543" cy="923330"/>
          </a:xfrm>
          <a:prstGeom prst="rect">
            <a:avLst/>
          </a:prstGeom>
          <a:noFill/>
          <a:ln w="9525">
            <a:solidFill>
              <a:srgbClr val="FF0000"/>
            </a:solidFill>
          </a:ln>
        </p:spPr>
        <p:txBody>
          <a:bodyPr wrap="square" anchor="t">
            <a:spAutoFit/>
          </a:bodyPr>
          <a:lstStyle/>
          <a:p>
            <a:pPr algn="ctr" fontAlgn="base">
              <a:spcBef>
                <a:spcPct val="0"/>
              </a:spcBef>
              <a:spcAft>
                <a:spcPct val="0"/>
              </a:spcAft>
            </a:pPr>
            <a:r>
              <a:rPr lang="zh-CN" altLang="en-US" b="1">
                <a:solidFill>
                  <a:srgbClr val="FF0000"/>
                </a:solidFill>
                <a:latin typeface="黑体" panose="02010600030101010101" pitchFamily="49" charset="-122"/>
                <a:ea typeface="黑体" panose="02010600030101010101" pitchFamily="49" charset="-122"/>
              </a:rPr>
              <a:t>四大</a:t>
            </a:r>
            <a:endParaRPr lang="zh-CN" altLang="en-US" b="1">
              <a:solidFill>
                <a:srgbClr val="FF0000"/>
              </a:solidFill>
              <a:latin typeface="黑体" panose="02010600030101010101" pitchFamily="49" charset="-122"/>
              <a:ea typeface="黑体" panose="02010600030101010101" pitchFamily="49" charset="-122"/>
            </a:endParaRPr>
          </a:p>
          <a:p>
            <a:pPr algn="ctr" fontAlgn="base">
              <a:spcBef>
                <a:spcPct val="0"/>
              </a:spcBef>
              <a:spcAft>
                <a:spcPct val="0"/>
              </a:spcAft>
            </a:pPr>
            <a:r>
              <a:rPr lang="zh-CN" altLang="en-US" b="1">
                <a:solidFill>
                  <a:srgbClr val="FF0000"/>
                </a:solidFill>
                <a:latin typeface="黑体" panose="02010600030101010101" pitchFamily="49" charset="-122"/>
                <a:ea typeface="黑体" panose="02010600030101010101" pitchFamily="49" charset="-122"/>
              </a:rPr>
              <a:t>核心常识</a:t>
            </a:r>
            <a:endParaRPr lang="zh-CN" altLang="en-US" b="1">
              <a:solidFill>
                <a:srgbClr val="FF0000"/>
              </a:solidFill>
              <a:latin typeface="黑体" panose="02010600030101010101" pitchFamily="49" charset="-122"/>
              <a:ea typeface="黑体" panose="02010600030101010101" pitchFamily="49" charset="-122"/>
            </a:endParaRPr>
          </a:p>
        </p:txBody>
      </p:sp>
      <p:sp>
        <p:nvSpPr>
          <p:cNvPr id="100" name="左大括号 99"/>
          <p:cNvSpPr/>
          <p:nvPr/>
        </p:nvSpPr>
        <p:spPr>
          <a:xfrm>
            <a:off x="1622216" y="1196340"/>
            <a:ext cx="349673" cy="4824730"/>
          </a:xfrm>
          <a:prstGeom prst="leftBrace">
            <a:avLst/>
          </a:prstGeom>
          <a:solidFill>
            <a:schemeClr val="accent1"/>
          </a:solidFill>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fontAlgn="base">
              <a:spcBef>
                <a:spcPct val="0"/>
              </a:spcBef>
              <a:spcAft>
                <a:spcPct val="0"/>
              </a:spcAft>
            </a:pPr>
            <a:endParaRPr lang="zh-CN" altLang="en-US" b="1">
              <a:solidFill>
                <a:srgbClr val="000000"/>
              </a:solidFill>
            </a:endParaRPr>
          </a:p>
        </p:txBody>
      </p:sp>
      <p:sp>
        <p:nvSpPr>
          <p:cNvPr id="81" name="灯片编号占位符 80"/>
          <p:cNvSpPr>
            <a:spLocks noGrp="1"/>
          </p:cNvSpPr>
          <p:nvPr>
            <p:ph type="sldNum" sz="quarter" idx="12"/>
          </p:nvPr>
        </p:nvSpPr>
        <p:spPr/>
        <p:txBody>
          <a:bodyPr/>
          <a:lstStyle/>
          <a:p>
            <a:fld id="{9A0DB2DC-4C9A-4742-B13C-FB6460FD3503}" type="slidenum">
              <a:rPr lang="en-US" altLang="zh-CN" noProof="1" smtClean="0">
                <a:solidFill>
                  <a:srgbClr val="000000"/>
                </a:solidFill>
                <a:cs typeface="+mn-ea"/>
              </a:rPr>
            </a:fld>
            <a:endParaRPr lang="zh-CN" altLang="en-US" noProof="1">
              <a:solidFill>
                <a:srgbClr val="000000"/>
              </a:solidFill>
            </a:endParaRPr>
          </a:p>
        </p:txBody>
      </p:sp>
    </p:spTree>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
            <a:lum/>
          </a:blip>
          <a:stretch>
            <a:fillRect/>
          </a:stretch>
        </a:blipFill>
        <a:effectLst/>
      </p:bgPr>
    </p:bg>
    <p:spTree>
      <p:nvGrpSpPr>
        <p:cNvPr id="1" name=""/>
        <p:cNvGrpSpPr/>
        <p:nvPr/>
      </p:nvGrpSpPr>
      <p:grpSpPr>
        <a:xfrm>
          <a:off x="0" y="0"/>
          <a:ext cx="0" cy="0"/>
          <a:chOff x="0" y="0"/>
          <a:chExt cx="0" cy="0"/>
        </a:xfrm>
      </p:grpSpPr>
      <p:sp>
        <p:nvSpPr>
          <p:cNvPr id="17410" name="Line 17"/>
          <p:cNvSpPr/>
          <p:nvPr/>
        </p:nvSpPr>
        <p:spPr>
          <a:xfrm flipH="1">
            <a:off x="268778" y="285728"/>
            <a:ext cx="9313" cy="558800"/>
          </a:xfrm>
          <a:prstGeom prst="line">
            <a:avLst/>
          </a:prstGeom>
          <a:ln w="28575" cap="flat" cmpd="sng">
            <a:solidFill>
              <a:srgbClr val="800080"/>
            </a:solidFill>
            <a:prstDash val="solid"/>
            <a:round/>
            <a:headEnd type="none" w="med" len="med"/>
            <a:tailEnd type="none" w="med" len="med"/>
          </a:ln>
        </p:spPr>
        <p:txBody>
          <a:bodyPr/>
          <a:lstStyle/>
          <a:p>
            <a:pPr fontAlgn="base">
              <a:spcBef>
                <a:spcPct val="0"/>
              </a:spcBef>
              <a:spcAft>
                <a:spcPct val="0"/>
              </a:spcAft>
            </a:pPr>
            <a:endParaRPr b="1">
              <a:solidFill>
                <a:srgbClr val="000000"/>
              </a:solidFill>
            </a:endParaRPr>
          </a:p>
        </p:txBody>
      </p:sp>
      <p:cxnSp>
        <p:nvCxnSpPr>
          <p:cNvPr id="35" name="直接连接符 34"/>
          <p:cNvCxnSpPr/>
          <p:nvPr/>
        </p:nvCxnSpPr>
        <p:spPr>
          <a:xfrm>
            <a:off x="235375" y="785794"/>
            <a:ext cx="11425767" cy="0"/>
          </a:xfrm>
          <a:prstGeom prst="line">
            <a:avLst/>
          </a:prstGeom>
          <a:ln w="57150">
            <a:solidFill>
              <a:srgbClr val="FF0000"/>
            </a:solidFill>
          </a:ln>
          <a:scene3d>
            <a:camera prst="obliqueTopRight"/>
            <a:lightRig rig="threePt" dir="t"/>
          </a:scene3d>
        </p:spPr>
        <p:style>
          <a:lnRef idx="1">
            <a:schemeClr val="accent1"/>
          </a:lnRef>
          <a:fillRef idx="0">
            <a:schemeClr val="accent1"/>
          </a:fillRef>
          <a:effectRef idx="0">
            <a:schemeClr val="accent1"/>
          </a:effectRef>
          <a:fontRef idx="minor">
            <a:schemeClr val="tx1"/>
          </a:fontRef>
        </p:style>
      </p:cxnSp>
      <p:sp>
        <p:nvSpPr>
          <p:cNvPr id="98" name="Rectangle 24"/>
          <p:cNvSpPr/>
          <p:nvPr/>
        </p:nvSpPr>
        <p:spPr>
          <a:xfrm>
            <a:off x="426721" y="247651"/>
            <a:ext cx="10046547" cy="537845"/>
          </a:xfrm>
          <a:prstGeom prst="rect">
            <a:avLst/>
          </a:prstGeom>
          <a:noFill/>
          <a:ln w="9525">
            <a:noFill/>
          </a:ln>
        </p:spPr>
        <p:txBody>
          <a:bodyPr wrap="none" lIns="69398" tIns="36165" rIns="69398" bIns="36165" anchor="ctr"/>
          <a:lstStyle/>
          <a:p>
            <a:pPr fontAlgn="base">
              <a:spcBef>
                <a:spcPct val="0"/>
              </a:spcBef>
              <a:spcAft>
                <a:spcPct val="0"/>
              </a:spcAft>
            </a:pPr>
            <a:r>
              <a:rPr lang="en-US" altLang="zh-CN" sz="2400" b="1" smtClean="0">
                <a:solidFill>
                  <a:srgbClr val="000000"/>
                </a:solidFill>
                <a:latin typeface="黑体" panose="02010600030101010101" pitchFamily="49" charset="-122"/>
                <a:ea typeface="黑体" panose="02010600030101010101" pitchFamily="49" charset="-122"/>
                <a:cs typeface="宋体" panose="02010600030101010101" pitchFamily="2" charset="-122"/>
                <a:sym typeface="+mn-ea"/>
              </a:rPr>
              <a:t>2.</a:t>
            </a:r>
            <a:r>
              <a:rPr lang="zh-CN" altLang="en-US" sz="2400" b="1" smtClean="0">
                <a:solidFill>
                  <a:srgbClr val="000000"/>
                </a:solidFill>
                <a:latin typeface="黑体" panose="02010600030101010101" pitchFamily="49" charset="-122"/>
                <a:ea typeface="黑体" panose="02010600030101010101" pitchFamily="49" charset="-122"/>
                <a:cs typeface="宋体" panose="02010600030101010101" pitchFamily="2" charset="-122"/>
                <a:sym typeface="+mn-ea"/>
              </a:rPr>
              <a:t>考查概念</a:t>
            </a:r>
            <a:r>
              <a:rPr lang="zh-CN" altLang="en-US" sz="2150" b="1" smtClean="0">
                <a:solidFill>
                  <a:srgbClr val="000000"/>
                </a:solidFill>
                <a:latin typeface="华文中宋" panose="02010600040101010101" pitchFamily="2" charset="-122"/>
                <a:ea typeface="华文中宋" panose="02010600040101010101" pitchFamily="2" charset="-122"/>
                <a:cs typeface="宋体" panose="02010600030101010101" pitchFamily="2" charset="-122"/>
                <a:sym typeface="+mn-ea"/>
              </a:rPr>
              <a:t>：</a:t>
            </a:r>
            <a:r>
              <a:rPr lang="zh-CN" altLang="en-US" sz="2150" b="1" smtClean="0">
                <a:solidFill>
                  <a:srgbClr val="FF0000"/>
                </a:solidFill>
                <a:latin typeface="华文中宋" panose="02010600040101010101" pitchFamily="2" charset="-122"/>
                <a:ea typeface="华文中宋" panose="02010600040101010101" pitchFamily="2" charset="-122"/>
                <a:cs typeface="宋体" panose="02010600030101010101" pitchFamily="2" charset="-122"/>
                <a:sym typeface="+mn-ea"/>
              </a:rPr>
              <a:t>六组概念</a:t>
            </a:r>
            <a:endParaRPr lang="zh-CN" altLang="en-US" sz="2150" b="1" smtClean="0">
              <a:solidFill>
                <a:srgbClr val="FF0000"/>
              </a:solidFill>
              <a:latin typeface="华文中宋" panose="02010600040101010101" pitchFamily="2" charset="-122"/>
              <a:ea typeface="华文中宋" panose="02010600040101010101" pitchFamily="2" charset="-122"/>
              <a:cs typeface="宋体" panose="02010600030101010101" pitchFamily="2" charset="-122"/>
              <a:sym typeface="+mn-ea"/>
            </a:endParaRPr>
          </a:p>
        </p:txBody>
      </p:sp>
      <p:grpSp>
        <p:nvGrpSpPr>
          <p:cNvPr id="5" name="组合 61"/>
          <p:cNvGrpSpPr/>
          <p:nvPr/>
        </p:nvGrpSpPr>
        <p:grpSpPr>
          <a:xfrm>
            <a:off x="857215" y="1428736"/>
            <a:ext cx="10370484" cy="4172625"/>
            <a:chOff x="723227" y="1285860"/>
            <a:chExt cx="7777863" cy="4172625"/>
          </a:xfrm>
        </p:grpSpPr>
        <p:grpSp>
          <p:nvGrpSpPr>
            <p:cNvPr id="6" name="组合 60"/>
            <p:cNvGrpSpPr/>
            <p:nvPr/>
          </p:nvGrpSpPr>
          <p:grpSpPr>
            <a:xfrm>
              <a:off x="723227" y="1285860"/>
              <a:ext cx="7777863" cy="4172625"/>
              <a:chOff x="723227" y="1214422"/>
              <a:chExt cx="7777863" cy="4172625"/>
            </a:xfrm>
          </p:grpSpPr>
          <p:sp>
            <p:nvSpPr>
              <p:cNvPr id="2" name="Rectangle 129"/>
              <p:cNvSpPr/>
              <p:nvPr/>
            </p:nvSpPr>
            <p:spPr>
              <a:xfrm>
                <a:off x="723227" y="1316070"/>
                <a:ext cx="348311" cy="3970318"/>
              </a:xfrm>
              <a:prstGeom prst="rect">
                <a:avLst/>
              </a:prstGeom>
              <a:noFill/>
              <a:ln w="9525">
                <a:solidFill>
                  <a:srgbClr val="FF0000"/>
                </a:solidFill>
              </a:ln>
            </p:spPr>
            <p:txBody>
              <a:bodyPr wrap="square" anchor="t">
                <a:spAutoFit/>
              </a:bodyPr>
              <a:lstStyle/>
              <a:p>
                <a:pPr algn="ctr" fontAlgn="base">
                  <a:spcBef>
                    <a:spcPct val="0"/>
                  </a:spcBef>
                  <a:spcAft>
                    <a:spcPct val="0"/>
                  </a:spcAft>
                </a:pPr>
                <a:r>
                  <a:rPr lang="zh-CN" altLang="en-US" b="1" smtClean="0">
                    <a:solidFill>
                      <a:srgbClr val="FF0000"/>
                    </a:solidFill>
                    <a:latin typeface="黑体" panose="02010600030101010101" pitchFamily="49" charset="-122"/>
                    <a:ea typeface="黑体" panose="02010600030101010101" pitchFamily="49" charset="-122"/>
                  </a:rPr>
                  <a:t>十</a:t>
                </a:r>
                <a:r>
                  <a:rPr lang="zh-CN" altLang="en-US" b="1">
                    <a:solidFill>
                      <a:srgbClr val="FF0000"/>
                    </a:solidFill>
                    <a:latin typeface="黑体" panose="02010600030101010101" pitchFamily="49" charset="-122"/>
                    <a:ea typeface="黑体" panose="02010600030101010101" pitchFamily="49" charset="-122"/>
                  </a:rPr>
                  <a:t>类</a:t>
                </a:r>
                <a:r>
                  <a:rPr lang="zh-CN" altLang="en-US" b="1" smtClean="0">
                    <a:solidFill>
                      <a:srgbClr val="FF0000"/>
                    </a:solidFill>
                    <a:latin typeface="黑体" panose="02010600030101010101" pitchFamily="49" charset="-122"/>
                    <a:ea typeface="黑体" panose="02010600030101010101" pitchFamily="49" charset="-122"/>
                  </a:rPr>
                  <a:t>物质</a:t>
                </a:r>
                <a:endParaRPr lang="en-US" altLang="zh-CN" b="1" smtClean="0">
                  <a:solidFill>
                    <a:srgbClr val="FF0000"/>
                  </a:solidFill>
                  <a:latin typeface="黑体" panose="02010600030101010101" pitchFamily="49" charset="-122"/>
                  <a:ea typeface="黑体" panose="02010600030101010101" pitchFamily="49" charset="-122"/>
                </a:endParaRPr>
              </a:p>
              <a:p>
                <a:pPr algn="ctr" fontAlgn="base">
                  <a:spcBef>
                    <a:spcPct val="0"/>
                  </a:spcBef>
                  <a:spcAft>
                    <a:spcPct val="0"/>
                  </a:spcAft>
                </a:pPr>
                <a:endParaRPr lang="en-US" altLang="zh-CN" b="1" smtClean="0">
                  <a:solidFill>
                    <a:srgbClr val="FF0000"/>
                  </a:solidFill>
                  <a:latin typeface="黑体" panose="02010600030101010101" pitchFamily="49" charset="-122"/>
                  <a:ea typeface="黑体" panose="02010600030101010101" pitchFamily="49" charset="-122"/>
                </a:endParaRPr>
              </a:p>
              <a:p>
                <a:pPr algn="ctr" fontAlgn="base">
                  <a:spcBef>
                    <a:spcPct val="0"/>
                  </a:spcBef>
                  <a:spcAft>
                    <a:spcPct val="0"/>
                  </a:spcAft>
                </a:pPr>
                <a:r>
                  <a:rPr lang="zh-CN" altLang="en-US" b="1" smtClean="0">
                    <a:solidFill>
                      <a:srgbClr val="FF0000"/>
                    </a:solidFill>
                    <a:latin typeface="黑体" panose="02010600030101010101" pitchFamily="49" charset="-122"/>
                    <a:ea typeface="黑体" panose="02010600030101010101" pitchFamily="49" charset="-122"/>
                  </a:rPr>
                  <a:t>性质变化</a:t>
                </a:r>
                <a:endParaRPr lang="en-US" altLang="zh-CN" b="1" smtClean="0">
                  <a:solidFill>
                    <a:srgbClr val="FF0000"/>
                  </a:solidFill>
                  <a:latin typeface="黑体" panose="02010600030101010101" pitchFamily="49" charset="-122"/>
                  <a:ea typeface="黑体" panose="02010600030101010101" pitchFamily="49" charset="-122"/>
                </a:endParaRPr>
              </a:p>
              <a:p>
                <a:pPr algn="ctr" fontAlgn="base">
                  <a:spcBef>
                    <a:spcPct val="0"/>
                  </a:spcBef>
                  <a:spcAft>
                    <a:spcPct val="0"/>
                  </a:spcAft>
                </a:pPr>
                <a:endParaRPr lang="en-US" altLang="zh-CN" b="1" smtClean="0">
                  <a:solidFill>
                    <a:srgbClr val="FF0000"/>
                  </a:solidFill>
                  <a:latin typeface="黑体" panose="02010600030101010101" pitchFamily="49" charset="-122"/>
                  <a:ea typeface="黑体" panose="02010600030101010101" pitchFamily="49" charset="-122"/>
                </a:endParaRPr>
              </a:p>
              <a:p>
                <a:pPr algn="ctr" fontAlgn="base">
                  <a:spcBef>
                    <a:spcPct val="0"/>
                  </a:spcBef>
                  <a:spcAft>
                    <a:spcPct val="0"/>
                  </a:spcAft>
                </a:pPr>
                <a:r>
                  <a:rPr lang="zh-CN" altLang="en-US" b="1" smtClean="0">
                    <a:solidFill>
                      <a:srgbClr val="C00000"/>
                    </a:solidFill>
                    <a:latin typeface="黑体" panose="02010600030101010101" pitchFamily="49" charset="-122"/>
                    <a:ea typeface="黑体" panose="02010600030101010101" pitchFamily="49" charset="-122"/>
                  </a:rPr>
                  <a:t>组成</a:t>
                </a:r>
                <a:endParaRPr lang="en-US" altLang="zh-CN" b="1" smtClean="0">
                  <a:solidFill>
                    <a:srgbClr val="C00000"/>
                  </a:solidFill>
                  <a:latin typeface="黑体" panose="02010600030101010101" pitchFamily="49" charset="-122"/>
                  <a:ea typeface="黑体" panose="02010600030101010101" pitchFamily="49" charset="-122"/>
                </a:endParaRPr>
              </a:p>
              <a:p>
                <a:pPr algn="ctr" fontAlgn="base">
                  <a:spcBef>
                    <a:spcPct val="0"/>
                  </a:spcBef>
                  <a:spcAft>
                    <a:spcPct val="0"/>
                  </a:spcAft>
                </a:pPr>
                <a:r>
                  <a:rPr lang="zh-CN" altLang="en-US" b="1" smtClean="0">
                    <a:solidFill>
                      <a:srgbClr val="0000FF"/>
                    </a:solidFill>
                    <a:latin typeface="黑体" panose="02010600030101010101" pitchFamily="49" charset="-122"/>
                    <a:ea typeface="黑体" panose="02010600030101010101" pitchFamily="49" charset="-122"/>
                  </a:rPr>
                  <a:t>结构</a:t>
                </a:r>
                <a:endParaRPr lang="en-US" altLang="zh-CN" b="1" smtClean="0">
                  <a:solidFill>
                    <a:srgbClr val="0000FF"/>
                  </a:solidFill>
                  <a:latin typeface="黑体" panose="02010600030101010101" pitchFamily="49" charset="-122"/>
                  <a:ea typeface="黑体" panose="02010600030101010101" pitchFamily="49" charset="-122"/>
                </a:endParaRPr>
              </a:p>
            </p:txBody>
          </p:sp>
          <p:sp>
            <p:nvSpPr>
              <p:cNvPr id="4" name="左大括号 3"/>
              <p:cNvSpPr/>
              <p:nvPr/>
            </p:nvSpPr>
            <p:spPr>
              <a:xfrm>
                <a:off x="1362448" y="1321737"/>
                <a:ext cx="74802" cy="3817620"/>
              </a:xfrm>
              <a:prstGeom prst="leftBrace">
                <a:avLst/>
              </a:prstGeom>
              <a:solidFill>
                <a:schemeClr val="accent1"/>
              </a:solidFill>
            </p:spPr>
            <p:style>
              <a:lnRef idx="2">
                <a:schemeClr val="accent2"/>
              </a:lnRef>
              <a:fillRef idx="0">
                <a:schemeClr val="accent2"/>
              </a:fillRef>
              <a:effectRef idx="1">
                <a:schemeClr val="accent2"/>
              </a:effectRef>
              <a:fontRef idx="minor">
                <a:schemeClr val="tx1"/>
              </a:fontRef>
            </p:style>
            <p:txBody>
              <a:bodyPr rtlCol="0" anchor="ctr"/>
              <a:lstStyle/>
              <a:p>
                <a:pPr algn="ctr" fontAlgn="base">
                  <a:spcBef>
                    <a:spcPct val="0"/>
                  </a:spcBef>
                  <a:spcAft>
                    <a:spcPct val="0"/>
                  </a:spcAft>
                </a:pPr>
                <a:endParaRPr lang="zh-CN" altLang="en-US" sz="1400" b="1">
                  <a:solidFill>
                    <a:srgbClr val="000000"/>
                  </a:solidFill>
                </a:endParaRPr>
              </a:p>
            </p:txBody>
          </p:sp>
          <p:sp>
            <p:nvSpPr>
              <p:cNvPr id="3" name="右箭头 2"/>
              <p:cNvSpPr/>
              <p:nvPr/>
            </p:nvSpPr>
            <p:spPr>
              <a:xfrm>
                <a:off x="1467795" y="1327452"/>
                <a:ext cx="289236" cy="76200"/>
              </a:xfrm>
              <a:prstGeom prst="rightArrow">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400" b="1">
                  <a:solidFill>
                    <a:srgbClr val="FFFFFF"/>
                  </a:solidFill>
                </a:endParaRPr>
              </a:p>
            </p:txBody>
          </p:sp>
          <p:sp>
            <p:nvSpPr>
              <p:cNvPr id="9" name="右箭头 8"/>
              <p:cNvSpPr/>
              <p:nvPr/>
            </p:nvSpPr>
            <p:spPr>
              <a:xfrm>
                <a:off x="1467795" y="1757982"/>
                <a:ext cx="289236" cy="76200"/>
              </a:xfrm>
              <a:prstGeom prst="rightArrow">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400" b="1">
                  <a:solidFill>
                    <a:srgbClr val="FFFFFF"/>
                  </a:solidFill>
                </a:endParaRPr>
              </a:p>
            </p:txBody>
          </p:sp>
          <p:sp>
            <p:nvSpPr>
              <p:cNvPr id="10" name="右箭头 9"/>
              <p:cNvSpPr/>
              <p:nvPr/>
            </p:nvSpPr>
            <p:spPr>
              <a:xfrm>
                <a:off x="1467795" y="2154222"/>
                <a:ext cx="289236" cy="76200"/>
              </a:xfrm>
              <a:prstGeom prst="rightArrow">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400" b="1">
                  <a:solidFill>
                    <a:srgbClr val="FFFFFF"/>
                  </a:solidFill>
                </a:endParaRPr>
              </a:p>
            </p:txBody>
          </p:sp>
          <p:sp>
            <p:nvSpPr>
              <p:cNvPr id="13" name="文本框 54"/>
              <p:cNvSpPr txBox="1"/>
              <p:nvPr/>
            </p:nvSpPr>
            <p:spPr>
              <a:xfrm>
                <a:off x="1757031" y="1214422"/>
                <a:ext cx="1001729" cy="306705"/>
              </a:xfrm>
              <a:prstGeom prst="rect">
                <a:avLst/>
              </a:prstGeom>
            </p:spPr>
            <p:style>
              <a:lnRef idx="2">
                <a:schemeClr val="accent2"/>
              </a:lnRef>
              <a:fillRef idx="1">
                <a:schemeClr val="lt1"/>
              </a:fillRef>
              <a:effectRef idx="0">
                <a:schemeClr val="accent2"/>
              </a:effectRef>
              <a:fontRef idx="minor">
                <a:schemeClr val="dk1"/>
              </a:fontRef>
            </p:style>
            <p:txBody>
              <a:bodyPr wrap="square" rtlCol="0" anchor="t">
                <a:spAutoFit/>
              </a:bodyPr>
              <a:lstStyle/>
              <a:p>
                <a:pPr algn="ctr" fontAlgn="base">
                  <a:spcBef>
                    <a:spcPct val="0"/>
                  </a:spcBef>
                  <a:spcAft>
                    <a:spcPct val="0"/>
                  </a:spcAft>
                </a:pPr>
                <a:r>
                  <a:rPr lang="en-US" altLang="zh-CN" sz="1400" b="1">
                    <a:solidFill>
                      <a:srgbClr val="FF0000"/>
                    </a:solidFill>
                  </a:rPr>
                  <a:t>Na</a:t>
                </a:r>
                <a:endParaRPr lang="en-US" altLang="zh-CN" sz="1400" b="1" baseline="-25000">
                  <a:solidFill>
                    <a:srgbClr val="FF0000"/>
                  </a:solidFill>
                  <a:sym typeface="+mn-ea"/>
                </a:endParaRPr>
              </a:p>
            </p:txBody>
          </p:sp>
          <p:sp>
            <p:nvSpPr>
              <p:cNvPr id="14" name="右箭头 13"/>
              <p:cNvSpPr/>
              <p:nvPr/>
            </p:nvSpPr>
            <p:spPr>
              <a:xfrm>
                <a:off x="2758137" y="1327452"/>
                <a:ext cx="218174" cy="76200"/>
              </a:xfrm>
              <a:prstGeom prst="rightArrow">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400" b="1">
                  <a:solidFill>
                    <a:srgbClr val="FFFFFF"/>
                  </a:solidFill>
                </a:endParaRPr>
              </a:p>
            </p:txBody>
          </p:sp>
          <p:sp>
            <p:nvSpPr>
              <p:cNvPr id="15" name="文本框 56"/>
              <p:cNvSpPr txBox="1"/>
              <p:nvPr/>
            </p:nvSpPr>
            <p:spPr>
              <a:xfrm>
                <a:off x="2976310" y="1214422"/>
                <a:ext cx="4835914" cy="306705"/>
              </a:xfrm>
              <a:prstGeom prst="rect">
                <a:avLst/>
              </a:prstGeom>
            </p:spPr>
            <p:style>
              <a:lnRef idx="2">
                <a:schemeClr val="accent2"/>
              </a:lnRef>
              <a:fillRef idx="1">
                <a:schemeClr val="lt1"/>
              </a:fillRef>
              <a:effectRef idx="0">
                <a:schemeClr val="accent2"/>
              </a:effectRef>
              <a:fontRef idx="minor">
                <a:schemeClr val="dk1"/>
              </a:fontRef>
            </p:style>
            <p:txBody>
              <a:bodyPr wrap="square" rtlCol="0" anchor="t">
                <a:spAutoFit/>
              </a:bodyPr>
              <a:lstStyle/>
              <a:p>
                <a:pPr fontAlgn="base">
                  <a:spcBef>
                    <a:spcPct val="0"/>
                  </a:spcBef>
                  <a:spcAft>
                    <a:spcPct val="0"/>
                  </a:spcAft>
                </a:pPr>
                <a:r>
                  <a:rPr lang="en-US" altLang="zh-CN" sz="1400" b="1" baseline="-25000">
                    <a:solidFill>
                      <a:srgbClr val="000000"/>
                    </a:solidFill>
                    <a:sym typeface="+mn-ea"/>
                  </a:rPr>
                  <a:t> </a:t>
                </a:r>
                <a:r>
                  <a:rPr lang="en-US" altLang="zh-CN" sz="1400" b="1" smtClean="0">
                    <a:solidFill>
                      <a:srgbClr val="000000"/>
                    </a:solidFill>
                    <a:sym typeface="+mn-ea"/>
                  </a:rPr>
                  <a:t>Na</a:t>
                </a:r>
                <a:r>
                  <a:rPr lang="en-US" altLang="zh-CN" sz="1400" b="1" baseline="-25000" smtClean="0">
                    <a:solidFill>
                      <a:srgbClr val="000000"/>
                    </a:solidFill>
                    <a:sym typeface="+mn-ea"/>
                  </a:rPr>
                  <a:t>2</a:t>
                </a:r>
                <a:r>
                  <a:rPr lang="en-US" altLang="zh-CN" sz="1400" b="1" smtClean="0">
                    <a:solidFill>
                      <a:srgbClr val="000000"/>
                    </a:solidFill>
                    <a:sym typeface="+mn-ea"/>
                  </a:rPr>
                  <a:t>O </a:t>
                </a:r>
                <a:r>
                  <a:rPr lang="en-US" altLang="zh-CN" sz="1400" b="1" smtClean="0">
                    <a:solidFill>
                      <a:srgbClr val="FF0000"/>
                    </a:solidFill>
                    <a:sym typeface="+mn-ea"/>
                  </a:rPr>
                  <a:t>NaOH</a:t>
                </a:r>
                <a:r>
                  <a:rPr lang="en-US" altLang="zh-CN" sz="1400" b="1" smtClean="0">
                    <a:solidFill>
                      <a:srgbClr val="000000"/>
                    </a:solidFill>
                    <a:sym typeface="+mn-ea"/>
                  </a:rPr>
                  <a:t>  </a:t>
                </a:r>
                <a:r>
                  <a:rPr lang="en-US" altLang="zh-CN" sz="1400" b="1" smtClean="0">
                    <a:solidFill>
                      <a:srgbClr val="FF0000"/>
                    </a:solidFill>
                    <a:sym typeface="+mn-ea"/>
                  </a:rPr>
                  <a:t>Na</a:t>
                </a:r>
                <a:r>
                  <a:rPr lang="en-US" altLang="zh-CN" sz="1400" b="1" baseline="-25000" smtClean="0">
                    <a:solidFill>
                      <a:srgbClr val="FF0000"/>
                    </a:solidFill>
                    <a:sym typeface="+mn-ea"/>
                  </a:rPr>
                  <a:t>2</a:t>
                </a:r>
                <a:r>
                  <a:rPr lang="en-US" altLang="zh-CN" sz="1400" b="1" smtClean="0">
                    <a:solidFill>
                      <a:srgbClr val="FF0000"/>
                    </a:solidFill>
                    <a:sym typeface="+mn-ea"/>
                  </a:rPr>
                  <a:t>O</a:t>
                </a:r>
                <a:r>
                  <a:rPr lang="en-US" altLang="zh-CN" sz="1400" b="1" baseline="-25000" smtClean="0">
                    <a:solidFill>
                      <a:srgbClr val="FF0000"/>
                    </a:solidFill>
                    <a:sym typeface="+mn-ea"/>
                  </a:rPr>
                  <a:t>2  </a:t>
                </a:r>
                <a:r>
                  <a:rPr lang="en-US" altLang="zh-CN" sz="1400" b="1" baseline="-25000" smtClean="0">
                    <a:solidFill>
                      <a:srgbClr val="000000"/>
                    </a:solidFill>
                    <a:sym typeface="+mn-ea"/>
                  </a:rPr>
                  <a:t>  </a:t>
                </a:r>
                <a:r>
                  <a:rPr lang="en-US" altLang="zh-CN" sz="1400" b="1">
                    <a:solidFill>
                      <a:srgbClr val="FF0000"/>
                    </a:solidFill>
                    <a:sym typeface="+mn-ea"/>
                  </a:rPr>
                  <a:t>NaHCO</a:t>
                </a:r>
                <a:r>
                  <a:rPr lang="en-US" altLang="zh-CN" sz="1400" b="1" baseline="-25000">
                    <a:solidFill>
                      <a:srgbClr val="FF0000"/>
                    </a:solidFill>
                    <a:sym typeface="+mn-ea"/>
                  </a:rPr>
                  <a:t>3   </a:t>
                </a:r>
                <a:r>
                  <a:rPr lang="en-US" altLang="zh-CN" sz="1400" b="1" smtClean="0">
                    <a:solidFill>
                      <a:srgbClr val="FF0000"/>
                    </a:solidFill>
                    <a:sym typeface="+mn-ea"/>
                  </a:rPr>
                  <a:t>Na</a:t>
                </a:r>
                <a:r>
                  <a:rPr lang="en-US" altLang="zh-CN" sz="1400" b="1" baseline="-25000" smtClean="0">
                    <a:solidFill>
                      <a:srgbClr val="FF0000"/>
                    </a:solidFill>
                    <a:sym typeface="+mn-ea"/>
                  </a:rPr>
                  <a:t>2</a:t>
                </a:r>
                <a:r>
                  <a:rPr lang="en-US" altLang="zh-CN" sz="1400" b="1" smtClean="0">
                    <a:solidFill>
                      <a:srgbClr val="FF0000"/>
                    </a:solidFill>
                    <a:sym typeface="+mn-ea"/>
                  </a:rPr>
                  <a:t>CO</a:t>
                </a:r>
                <a:r>
                  <a:rPr lang="en-US" altLang="zh-CN" sz="1400" b="1" baseline="-25000" smtClean="0">
                    <a:solidFill>
                      <a:srgbClr val="FF0000"/>
                    </a:solidFill>
                    <a:sym typeface="+mn-ea"/>
                  </a:rPr>
                  <a:t>3</a:t>
                </a:r>
                <a:endParaRPr lang="en-US" altLang="zh-CN" sz="1400" b="1" baseline="-25000">
                  <a:solidFill>
                    <a:srgbClr val="000000"/>
                  </a:solidFill>
                  <a:sym typeface="+mn-ea"/>
                </a:endParaRPr>
              </a:p>
            </p:txBody>
          </p:sp>
          <p:sp>
            <p:nvSpPr>
              <p:cNvPr id="16" name="文本框 57"/>
              <p:cNvSpPr txBox="1"/>
              <p:nvPr/>
            </p:nvSpPr>
            <p:spPr>
              <a:xfrm>
                <a:off x="1743995" y="1646452"/>
                <a:ext cx="1001106" cy="306705"/>
              </a:xfrm>
              <a:prstGeom prst="rect">
                <a:avLst/>
              </a:prstGeom>
            </p:spPr>
            <p:style>
              <a:lnRef idx="2">
                <a:schemeClr val="accent2"/>
              </a:lnRef>
              <a:fillRef idx="1">
                <a:schemeClr val="lt1"/>
              </a:fillRef>
              <a:effectRef idx="0">
                <a:schemeClr val="accent2"/>
              </a:effectRef>
              <a:fontRef idx="minor">
                <a:schemeClr val="dk1"/>
              </a:fontRef>
            </p:style>
            <p:txBody>
              <a:bodyPr wrap="square" rtlCol="0" anchor="t">
                <a:spAutoFit/>
              </a:bodyPr>
              <a:lstStyle/>
              <a:p>
                <a:pPr algn="ctr" fontAlgn="base">
                  <a:spcBef>
                    <a:spcPct val="0"/>
                  </a:spcBef>
                  <a:spcAft>
                    <a:spcPct val="0"/>
                  </a:spcAft>
                </a:pPr>
                <a:r>
                  <a:rPr lang="en-US" altLang="zh-CN" sz="1400" b="1">
                    <a:solidFill>
                      <a:srgbClr val="FF0000"/>
                    </a:solidFill>
                  </a:rPr>
                  <a:t>Mg</a:t>
                </a:r>
                <a:endParaRPr lang="zh-CN" altLang="en-US" sz="1400" b="1" baseline="-25000">
                  <a:solidFill>
                    <a:srgbClr val="FF0000"/>
                  </a:solidFill>
                  <a:sym typeface="+mn-ea"/>
                </a:endParaRPr>
              </a:p>
            </p:txBody>
          </p:sp>
          <p:sp>
            <p:nvSpPr>
              <p:cNvPr id="17" name="右箭头 16"/>
              <p:cNvSpPr/>
              <p:nvPr/>
            </p:nvSpPr>
            <p:spPr>
              <a:xfrm>
                <a:off x="2758760" y="1758617"/>
                <a:ext cx="217550" cy="58420"/>
              </a:xfrm>
              <a:prstGeom prst="rightArrow">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400" b="1">
                  <a:solidFill>
                    <a:srgbClr val="FFFFFF"/>
                  </a:solidFill>
                </a:endParaRPr>
              </a:p>
            </p:txBody>
          </p:sp>
          <p:sp>
            <p:nvSpPr>
              <p:cNvPr id="18" name="文本框 59"/>
              <p:cNvSpPr txBox="1"/>
              <p:nvPr/>
            </p:nvSpPr>
            <p:spPr>
              <a:xfrm>
                <a:off x="2960103" y="1657017"/>
                <a:ext cx="4852121" cy="276999"/>
              </a:xfrm>
              <a:prstGeom prst="rect">
                <a:avLst/>
              </a:prstGeom>
            </p:spPr>
            <p:style>
              <a:lnRef idx="2">
                <a:schemeClr val="accent2"/>
              </a:lnRef>
              <a:fillRef idx="1">
                <a:schemeClr val="lt1"/>
              </a:fillRef>
              <a:effectRef idx="0">
                <a:schemeClr val="accent2"/>
              </a:effectRef>
              <a:fontRef idx="minor">
                <a:schemeClr val="dk1"/>
              </a:fontRef>
            </p:style>
            <p:txBody>
              <a:bodyPr wrap="square" rtlCol="0" anchor="t">
                <a:spAutoFit/>
              </a:bodyPr>
              <a:lstStyle/>
              <a:p>
                <a:pPr fontAlgn="base">
                  <a:spcBef>
                    <a:spcPct val="0"/>
                  </a:spcBef>
                  <a:spcAft>
                    <a:spcPct val="0"/>
                  </a:spcAft>
                </a:pPr>
                <a:r>
                  <a:rPr lang="en-US" altLang="zh-CN" sz="1200" b="1">
                    <a:solidFill>
                      <a:srgbClr val="000000"/>
                    </a:solidFill>
                    <a:sym typeface="+mn-ea"/>
                  </a:rPr>
                  <a:t>MgO  Mg(OH)</a:t>
                </a:r>
                <a:r>
                  <a:rPr lang="en-US" altLang="zh-CN" sz="1200" b="1" baseline="-25000">
                    <a:solidFill>
                      <a:srgbClr val="000000"/>
                    </a:solidFill>
                    <a:sym typeface="+mn-ea"/>
                  </a:rPr>
                  <a:t>2</a:t>
                </a:r>
                <a:r>
                  <a:rPr lang="en-US" altLang="zh-CN" sz="1200" b="1">
                    <a:solidFill>
                      <a:srgbClr val="000000"/>
                    </a:solidFill>
                    <a:sym typeface="+mn-ea"/>
                  </a:rPr>
                  <a:t>  MgCl</a:t>
                </a:r>
                <a:r>
                  <a:rPr lang="en-US" altLang="zh-CN" sz="1200" b="1" baseline="-25000">
                    <a:solidFill>
                      <a:srgbClr val="000000"/>
                    </a:solidFill>
                    <a:sym typeface="+mn-ea"/>
                  </a:rPr>
                  <a:t>2</a:t>
                </a:r>
                <a:endParaRPr lang="en-US" altLang="zh-CN" sz="1200" b="1" baseline="-25000">
                  <a:solidFill>
                    <a:srgbClr val="000000"/>
                  </a:solidFill>
                  <a:sym typeface="+mn-ea"/>
                </a:endParaRPr>
              </a:p>
            </p:txBody>
          </p:sp>
          <p:sp>
            <p:nvSpPr>
              <p:cNvPr id="19" name="文本框 60"/>
              <p:cNvSpPr txBox="1"/>
              <p:nvPr/>
            </p:nvSpPr>
            <p:spPr>
              <a:xfrm>
                <a:off x="1757654" y="2069767"/>
                <a:ext cx="1000482" cy="369332"/>
              </a:xfrm>
              <a:prstGeom prst="rect">
                <a:avLst/>
              </a:prstGeom>
            </p:spPr>
            <p:style>
              <a:lnRef idx="2">
                <a:schemeClr val="accent2"/>
              </a:lnRef>
              <a:fillRef idx="1">
                <a:schemeClr val="lt1"/>
              </a:fillRef>
              <a:effectRef idx="0">
                <a:schemeClr val="accent2"/>
              </a:effectRef>
              <a:fontRef idx="minor">
                <a:schemeClr val="dk1"/>
              </a:fontRef>
            </p:style>
            <p:txBody>
              <a:bodyPr wrap="square" rtlCol="0" anchor="t">
                <a:spAutoFit/>
              </a:bodyPr>
              <a:lstStyle/>
              <a:p>
                <a:pPr algn="ctr" fontAlgn="base">
                  <a:spcBef>
                    <a:spcPct val="0"/>
                  </a:spcBef>
                  <a:spcAft>
                    <a:spcPct val="0"/>
                  </a:spcAft>
                </a:pPr>
                <a:r>
                  <a:rPr lang="en-US" altLang="zh-CN" b="1">
                    <a:solidFill>
                      <a:srgbClr val="FF0000"/>
                    </a:solidFill>
                    <a:latin typeface="黑体" panose="02010600030101010101" pitchFamily="49" charset="-122"/>
                    <a:ea typeface="黑体" panose="02010600030101010101" pitchFamily="49" charset="-122"/>
                    <a:sym typeface="+mn-ea"/>
                  </a:rPr>
                  <a:t>Al</a:t>
                </a:r>
                <a:endParaRPr lang="en-US" altLang="zh-CN" b="1">
                  <a:solidFill>
                    <a:srgbClr val="FF0000"/>
                  </a:solidFill>
                  <a:latin typeface="黑体" panose="02010600030101010101" pitchFamily="49" charset="-122"/>
                  <a:ea typeface="黑体" panose="02010600030101010101" pitchFamily="49" charset="-122"/>
                  <a:sym typeface="+mn-ea"/>
                </a:endParaRPr>
              </a:p>
            </p:txBody>
          </p:sp>
          <p:sp>
            <p:nvSpPr>
              <p:cNvPr id="22" name="右箭头 21"/>
              <p:cNvSpPr/>
              <p:nvPr/>
            </p:nvSpPr>
            <p:spPr>
              <a:xfrm>
                <a:off x="2776214" y="2169462"/>
                <a:ext cx="217550" cy="58420"/>
              </a:xfrm>
              <a:prstGeom prst="rightArrow">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400" b="1">
                  <a:solidFill>
                    <a:srgbClr val="FFFFFF"/>
                  </a:solidFill>
                </a:endParaRPr>
              </a:p>
            </p:txBody>
          </p:sp>
          <p:sp>
            <p:nvSpPr>
              <p:cNvPr id="23" name="文本框 62"/>
              <p:cNvSpPr txBox="1"/>
              <p:nvPr/>
            </p:nvSpPr>
            <p:spPr>
              <a:xfrm>
                <a:off x="2993764" y="2017062"/>
                <a:ext cx="4818460" cy="276999"/>
              </a:xfrm>
              <a:prstGeom prst="rect">
                <a:avLst/>
              </a:prstGeom>
            </p:spPr>
            <p:style>
              <a:lnRef idx="2">
                <a:schemeClr val="accent2"/>
              </a:lnRef>
              <a:fillRef idx="1">
                <a:schemeClr val="lt1"/>
              </a:fillRef>
              <a:effectRef idx="0">
                <a:schemeClr val="accent2"/>
              </a:effectRef>
              <a:fontRef idx="minor">
                <a:schemeClr val="dk1"/>
              </a:fontRef>
            </p:style>
            <p:txBody>
              <a:bodyPr wrap="square" rtlCol="0" anchor="t">
                <a:spAutoFit/>
              </a:bodyPr>
              <a:lstStyle/>
              <a:p>
                <a:pPr fontAlgn="base">
                  <a:spcBef>
                    <a:spcPct val="0"/>
                  </a:spcBef>
                  <a:spcAft>
                    <a:spcPct val="0"/>
                  </a:spcAft>
                </a:pPr>
                <a:r>
                  <a:rPr lang="en-US" altLang="zh-CN" sz="1200" b="1">
                    <a:solidFill>
                      <a:srgbClr val="FF0000"/>
                    </a:solidFill>
                    <a:sym typeface="+mn-ea"/>
                  </a:rPr>
                  <a:t>Al</a:t>
                </a:r>
                <a:r>
                  <a:rPr lang="en-US" altLang="zh-CN" sz="1200" b="1" baseline="-25000">
                    <a:solidFill>
                      <a:srgbClr val="FF0000"/>
                    </a:solidFill>
                    <a:sym typeface="+mn-ea"/>
                  </a:rPr>
                  <a:t>2</a:t>
                </a:r>
                <a:r>
                  <a:rPr lang="en-US" altLang="zh-CN" sz="1200" b="1">
                    <a:solidFill>
                      <a:srgbClr val="FF0000"/>
                    </a:solidFill>
                    <a:sym typeface="+mn-ea"/>
                  </a:rPr>
                  <a:t>O</a:t>
                </a:r>
                <a:r>
                  <a:rPr lang="en-US" altLang="zh-CN" sz="1200" b="1" baseline="-25000">
                    <a:solidFill>
                      <a:srgbClr val="FF0000"/>
                    </a:solidFill>
                    <a:sym typeface="+mn-ea"/>
                  </a:rPr>
                  <a:t>3 </a:t>
                </a:r>
                <a:r>
                  <a:rPr lang="en-US" altLang="zh-CN" sz="1200" b="1">
                    <a:solidFill>
                      <a:srgbClr val="000000"/>
                    </a:solidFill>
                    <a:sym typeface="+mn-ea"/>
                  </a:rPr>
                  <a:t>  </a:t>
                </a:r>
                <a:r>
                  <a:rPr lang="en-US" altLang="zh-CN" sz="1200" b="1">
                    <a:solidFill>
                      <a:srgbClr val="FF0000"/>
                    </a:solidFill>
                    <a:sym typeface="+mn-ea"/>
                  </a:rPr>
                  <a:t>Al(OH)</a:t>
                </a:r>
                <a:r>
                  <a:rPr lang="en-US" altLang="zh-CN" sz="1200" b="1" baseline="-25000">
                    <a:solidFill>
                      <a:srgbClr val="FF0000"/>
                    </a:solidFill>
                    <a:sym typeface="+mn-ea"/>
                  </a:rPr>
                  <a:t>3</a:t>
                </a:r>
                <a:r>
                  <a:rPr lang="en-US" altLang="zh-CN" sz="1200" b="1">
                    <a:solidFill>
                      <a:srgbClr val="FF0000"/>
                    </a:solidFill>
                    <a:sym typeface="+mn-ea"/>
                  </a:rPr>
                  <a:t>  </a:t>
                </a:r>
                <a:r>
                  <a:rPr lang="en-US" altLang="zh-CN" sz="1200" b="1" baseline="-25000">
                    <a:solidFill>
                      <a:srgbClr val="FF0000"/>
                    </a:solidFill>
                    <a:sym typeface="+mn-ea"/>
                  </a:rPr>
                  <a:t> </a:t>
                </a:r>
                <a:r>
                  <a:rPr lang="en-US" altLang="zh-CN" sz="1200" b="1">
                    <a:solidFill>
                      <a:srgbClr val="FF0000"/>
                    </a:solidFill>
                    <a:sym typeface="+mn-ea"/>
                  </a:rPr>
                  <a:t>AlCl</a:t>
                </a:r>
                <a:r>
                  <a:rPr lang="en-US" altLang="zh-CN" sz="1200" b="1" baseline="-25000">
                    <a:solidFill>
                      <a:srgbClr val="FF0000"/>
                    </a:solidFill>
                    <a:sym typeface="+mn-ea"/>
                  </a:rPr>
                  <a:t>3     </a:t>
                </a:r>
                <a:r>
                  <a:rPr lang="en-US" altLang="zh-CN" sz="1200" b="1">
                    <a:solidFill>
                      <a:srgbClr val="FF0000"/>
                    </a:solidFill>
                    <a:sym typeface="+mn-ea"/>
                  </a:rPr>
                  <a:t>NaAlO</a:t>
                </a:r>
                <a:r>
                  <a:rPr lang="en-US" altLang="zh-CN" sz="1200" b="1" baseline="-25000">
                    <a:solidFill>
                      <a:srgbClr val="FF0000"/>
                    </a:solidFill>
                    <a:sym typeface="+mn-ea"/>
                  </a:rPr>
                  <a:t>2</a:t>
                </a:r>
                <a:endParaRPr lang="zh-CN" altLang="en-US" sz="2000" b="1" baseline="30000">
                  <a:solidFill>
                    <a:srgbClr val="FF0000"/>
                  </a:solidFill>
                  <a:sym typeface="+mn-ea"/>
                </a:endParaRPr>
              </a:p>
            </p:txBody>
          </p:sp>
          <p:sp>
            <p:nvSpPr>
              <p:cNvPr id="24" name="右箭头 23"/>
              <p:cNvSpPr/>
              <p:nvPr/>
            </p:nvSpPr>
            <p:spPr>
              <a:xfrm>
                <a:off x="1437251" y="2605072"/>
                <a:ext cx="289236" cy="76200"/>
              </a:xfrm>
              <a:prstGeom prst="rightArrow">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400" b="1">
                  <a:solidFill>
                    <a:srgbClr val="FFFFFF"/>
                  </a:solidFill>
                </a:endParaRPr>
              </a:p>
            </p:txBody>
          </p:sp>
          <p:sp>
            <p:nvSpPr>
              <p:cNvPr id="25" name="右箭头 24"/>
              <p:cNvSpPr/>
              <p:nvPr/>
            </p:nvSpPr>
            <p:spPr>
              <a:xfrm>
                <a:off x="1451588" y="3033062"/>
                <a:ext cx="289236" cy="76200"/>
              </a:xfrm>
              <a:prstGeom prst="rightArrow">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400" b="1">
                  <a:solidFill>
                    <a:srgbClr val="FFFFFF"/>
                  </a:solidFill>
                </a:endParaRPr>
              </a:p>
            </p:txBody>
          </p:sp>
          <p:sp>
            <p:nvSpPr>
              <p:cNvPr id="30" name="右箭头 29"/>
              <p:cNvSpPr/>
              <p:nvPr/>
            </p:nvSpPr>
            <p:spPr>
              <a:xfrm>
                <a:off x="1451588" y="3429302"/>
                <a:ext cx="289236" cy="76200"/>
              </a:xfrm>
              <a:prstGeom prst="rightArrow">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400" b="1">
                  <a:solidFill>
                    <a:srgbClr val="FFFFFF"/>
                  </a:solidFill>
                </a:endParaRPr>
              </a:p>
            </p:txBody>
          </p:sp>
          <p:sp>
            <p:nvSpPr>
              <p:cNvPr id="31" name="文本框 5"/>
              <p:cNvSpPr txBox="1"/>
              <p:nvPr/>
            </p:nvSpPr>
            <p:spPr>
              <a:xfrm>
                <a:off x="1740824" y="2489502"/>
                <a:ext cx="1001729" cy="369332"/>
              </a:xfrm>
              <a:prstGeom prst="rect">
                <a:avLst/>
              </a:prstGeom>
            </p:spPr>
            <p:style>
              <a:lnRef idx="2">
                <a:schemeClr val="accent2"/>
              </a:lnRef>
              <a:fillRef idx="1">
                <a:schemeClr val="lt1"/>
              </a:fillRef>
              <a:effectRef idx="0">
                <a:schemeClr val="accent2"/>
              </a:effectRef>
              <a:fontRef idx="minor">
                <a:schemeClr val="dk1"/>
              </a:fontRef>
            </p:style>
            <p:txBody>
              <a:bodyPr wrap="square" rtlCol="0" anchor="t">
                <a:spAutoFit/>
              </a:bodyPr>
              <a:lstStyle/>
              <a:p>
                <a:pPr algn="ctr" fontAlgn="base">
                  <a:spcBef>
                    <a:spcPct val="0"/>
                  </a:spcBef>
                  <a:spcAft>
                    <a:spcPct val="0"/>
                  </a:spcAft>
                </a:pPr>
                <a:r>
                  <a:rPr lang="en-US" altLang="zh-CN" b="1">
                    <a:solidFill>
                      <a:srgbClr val="FF0000"/>
                    </a:solidFill>
                  </a:rPr>
                  <a:t>Fe</a:t>
                </a:r>
                <a:endParaRPr lang="en-US" altLang="zh-CN" b="1" baseline="30000">
                  <a:solidFill>
                    <a:srgbClr val="FF0000"/>
                  </a:solidFill>
                  <a:sym typeface="+mn-ea"/>
                </a:endParaRPr>
              </a:p>
            </p:txBody>
          </p:sp>
          <p:sp>
            <p:nvSpPr>
              <p:cNvPr id="32" name="右箭头 31"/>
              <p:cNvSpPr/>
              <p:nvPr/>
            </p:nvSpPr>
            <p:spPr>
              <a:xfrm>
                <a:off x="2741929" y="2602532"/>
                <a:ext cx="218174" cy="76200"/>
              </a:xfrm>
              <a:prstGeom prst="rightArrow">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400" b="1">
                  <a:solidFill>
                    <a:srgbClr val="FFFFFF"/>
                  </a:solidFill>
                </a:endParaRPr>
              </a:p>
            </p:txBody>
          </p:sp>
          <p:sp>
            <p:nvSpPr>
              <p:cNvPr id="33" name="文本框 7"/>
              <p:cNvSpPr txBox="1"/>
              <p:nvPr/>
            </p:nvSpPr>
            <p:spPr>
              <a:xfrm>
                <a:off x="2969453" y="2486962"/>
                <a:ext cx="4842772" cy="307777"/>
              </a:xfrm>
              <a:prstGeom prst="rect">
                <a:avLst/>
              </a:prstGeom>
            </p:spPr>
            <p:style>
              <a:lnRef idx="2">
                <a:schemeClr val="accent2"/>
              </a:lnRef>
              <a:fillRef idx="1">
                <a:schemeClr val="lt1"/>
              </a:fillRef>
              <a:effectRef idx="0">
                <a:schemeClr val="accent2"/>
              </a:effectRef>
              <a:fontRef idx="minor">
                <a:schemeClr val="dk1"/>
              </a:fontRef>
            </p:style>
            <p:txBody>
              <a:bodyPr wrap="square" rtlCol="0" anchor="t">
                <a:spAutoFit/>
              </a:bodyPr>
              <a:lstStyle/>
              <a:p>
                <a:pPr fontAlgn="base">
                  <a:spcBef>
                    <a:spcPct val="0"/>
                  </a:spcBef>
                  <a:spcAft>
                    <a:spcPct val="0"/>
                  </a:spcAft>
                </a:pPr>
                <a:r>
                  <a:rPr lang="en-US" altLang="zh-CN" sz="1400" b="1">
                    <a:solidFill>
                      <a:srgbClr val="FF0000"/>
                    </a:solidFill>
                    <a:sym typeface="+mn-ea"/>
                  </a:rPr>
                  <a:t>Fe</a:t>
                </a:r>
                <a:r>
                  <a:rPr lang="en-US" altLang="zh-CN" sz="1400" b="1" baseline="30000">
                    <a:solidFill>
                      <a:srgbClr val="FF0000"/>
                    </a:solidFill>
                    <a:sym typeface="+mn-ea"/>
                  </a:rPr>
                  <a:t>2+  </a:t>
                </a:r>
                <a:r>
                  <a:rPr lang="en-US" altLang="zh-CN" sz="1400" b="1">
                    <a:solidFill>
                      <a:srgbClr val="FF0000"/>
                    </a:solidFill>
                    <a:sym typeface="+mn-ea"/>
                  </a:rPr>
                  <a:t>Fe</a:t>
                </a:r>
                <a:r>
                  <a:rPr lang="en-US" altLang="zh-CN" sz="1400" b="1" baseline="30000">
                    <a:solidFill>
                      <a:srgbClr val="FF0000"/>
                    </a:solidFill>
                    <a:sym typeface="+mn-ea"/>
                  </a:rPr>
                  <a:t>3+    </a:t>
                </a:r>
                <a:r>
                  <a:rPr lang="en-US" altLang="zh-CN" sz="1400" b="1">
                    <a:solidFill>
                      <a:srgbClr val="000000"/>
                    </a:solidFill>
                    <a:sym typeface="+mn-ea"/>
                  </a:rPr>
                  <a:t>Fe(OH)</a:t>
                </a:r>
                <a:r>
                  <a:rPr lang="en-US" altLang="zh-CN" sz="1400" b="1" baseline="-25000">
                    <a:solidFill>
                      <a:srgbClr val="000000"/>
                    </a:solidFill>
                    <a:sym typeface="+mn-ea"/>
                  </a:rPr>
                  <a:t>2    </a:t>
                </a:r>
                <a:r>
                  <a:rPr lang="en-US" altLang="zh-CN" sz="1400" b="1">
                    <a:solidFill>
                      <a:srgbClr val="000000"/>
                    </a:solidFill>
                    <a:sym typeface="+mn-ea"/>
                  </a:rPr>
                  <a:t>Fe (OH)</a:t>
                </a:r>
                <a:r>
                  <a:rPr lang="en-US" altLang="zh-CN" sz="1400" b="1" baseline="-25000">
                    <a:solidFill>
                      <a:srgbClr val="000000"/>
                    </a:solidFill>
                    <a:sym typeface="+mn-ea"/>
                  </a:rPr>
                  <a:t>3</a:t>
                </a:r>
                <a:r>
                  <a:rPr lang="en-US" altLang="zh-CN" sz="1400" b="1">
                    <a:solidFill>
                      <a:srgbClr val="000000"/>
                    </a:solidFill>
                    <a:sym typeface="+mn-ea"/>
                  </a:rPr>
                  <a:t>  </a:t>
                </a:r>
                <a:endParaRPr lang="zh-CN" altLang="en-US" sz="1400" b="1" baseline="30000">
                  <a:solidFill>
                    <a:srgbClr val="000000"/>
                  </a:solidFill>
                  <a:sym typeface="+mn-ea"/>
                </a:endParaRPr>
              </a:p>
            </p:txBody>
          </p:sp>
          <p:sp>
            <p:nvSpPr>
              <p:cNvPr id="43" name="文本框 8"/>
              <p:cNvSpPr txBox="1"/>
              <p:nvPr/>
            </p:nvSpPr>
            <p:spPr>
              <a:xfrm>
                <a:off x="1740824" y="2921302"/>
                <a:ext cx="1001106" cy="306705"/>
              </a:xfrm>
              <a:prstGeom prst="rect">
                <a:avLst/>
              </a:prstGeom>
            </p:spPr>
            <p:style>
              <a:lnRef idx="2">
                <a:schemeClr val="accent2"/>
              </a:lnRef>
              <a:fillRef idx="1">
                <a:schemeClr val="lt1"/>
              </a:fillRef>
              <a:effectRef idx="0">
                <a:schemeClr val="accent2"/>
              </a:effectRef>
              <a:fontRef idx="minor">
                <a:schemeClr val="dk1"/>
              </a:fontRef>
            </p:style>
            <p:txBody>
              <a:bodyPr wrap="square" rtlCol="0" anchor="t">
                <a:spAutoFit/>
              </a:bodyPr>
              <a:lstStyle/>
              <a:p>
                <a:pPr algn="ctr" fontAlgn="base">
                  <a:spcBef>
                    <a:spcPct val="0"/>
                  </a:spcBef>
                  <a:spcAft>
                    <a:spcPct val="0"/>
                  </a:spcAft>
                </a:pPr>
                <a:r>
                  <a:rPr lang="en-US" altLang="zh-CN" sz="1400" b="1">
                    <a:solidFill>
                      <a:srgbClr val="000000"/>
                    </a:solidFill>
                  </a:rPr>
                  <a:t>Cu</a:t>
                </a:r>
                <a:endParaRPr lang="en-US" altLang="zh-CN" sz="1400" b="1">
                  <a:solidFill>
                    <a:srgbClr val="000000"/>
                  </a:solidFill>
                </a:endParaRPr>
              </a:p>
            </p:txBody>
          </p:sp>
          <p:sp>
            <p:nvSpPr>
              <p:cNvPr id="44" name="右箭头 43"/>
              <p:cNvSpPr/>
              <p:nvPr/>
            </p:nvSpPr>
            <p:spPr>
              <a:xfrm>
                <a:off x="2742553" y="3033697"/>
                <a:ext cx="217550" cy="58420"/>
              </a:xfrm>
              <a:prstGeom prst="rightArrow">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400" b="1">
                  <a:solidFill>
                    <a:srgbClr val="FFFFFF"/>
                  </a:solidFill>
                </a:endParaRPr>
              </a:p>
            </p:txBody>
          </p:sp>
          <p:sp>
            <p:nvSpPr>
              <p:cNvPr id="45" name="文本框 10"/>
              <p:cNvSpPr txBox="1"/>
              <p:nvPr/>
            </p:nvSpPr>
            <p:spPr>
              <a:xfrm>
                <a:off x="2960726" y="2920667"/>
                <a:ext cx="4851499" cy="276595"/>
              </a:xfrm>
              <a:prstGeom prst="rect">
                <a:avLst/>
              </a:prstGeom>
            </p:spPr>
            <p:style>
              <a:lnRef idx="2">
                <a:schemeClr val="accent2"/>
              </a:lnRef>
              <a:fillRef idx="1">
                <a:schemeClr val="lt1"/>
              </a:fillRef>
              <a:effectRef idx="0">
                <a:schemeClr val="accent2"/>
              </a:effectRef>
              <a:fontRef idx="minor">
                <a:schemeClr val="dk1"/>
              </a:fontRef>
            </p:style>
            <p:txBody>
              <a:bodyPr wrap="square" rtlCol="0" anchor="t">
                <a:spAutoFit/>
              </a:bodyPr>
              <a:lstStyle/>
              <a:p>
                <a:pPr fontAlgn="base">
                  <a:spcBef>
                    <a:spcPct val="0"/>
                  </a:spcBef>
                  <a:spcAft>
                    <a:spcPct val="0"/>
                  </a:spcAft>
                </a:pPr>
                <a:r>
                  <a:rPr lang="en-US" altLang="zh-CN" sz="1200" b="1">
                    <a:solidFill>
                      <a:srgbClr val="000000"/>
                    </a:solidFill>
                    <a:sym typeface="+mn-ea"/>
                  </a:rPr>
                  <a:t>CuO  Cu(OH)</a:t>
                </a:r>
                <a:r>
                  <a:rPr lang="en-US" altLang="zh-CN" sz="1200" b="1" baseline="-25000">
                    <a:solidFill>
                      <a:srgbClr val="000000"/>
                    </a:solidFill>
                    <a:sym typeface="+mn-ea"/>
                  </a:rPr>
                  <a:t>2</a:t>
                </a:r>
                <a:r>
                  <a:rPr lang="en-US" altLang="zh-CN" sz="1200" b="1">
                    <a:solidFill>
                      <a:srgbClr val="000000"/>
                    </a:solidFill>
                    <a:sym typeface="+mn-ea"/>
                  </a:rPr>
                  <a:t>   CuCl</a:t>
                </a:r>
                <a:r>
                  <a:rPr lang="en-US" altLang="zh-CN" sz="1200" b="1" baseline="-25000">
                    <a:solidFill>
                      <a:srgbClr val="000000"/>
                    </a:solidFill>
                    <a:sym typeface="+mn-ea"/>
                  </a:rPr>
                  <a:t>2</a:t>
                </a:r>
                <a:endParaRPr lang="en-US" altLang="zh-CN" sz="1200" b="1" baseline="-25000">
                  <a:solidFill>
                    <a:srgbClr val="000000"/>
                  </a:solidFill>
                  <a:sym typeface="+mn-ea"/>
                </a:endParaRPr>
              </a:p>
            </p:txBody>
          </p:sp>
          <p:sp>
            <p:nvSpPr>
              <p:cNvPr id="46" name="文本框 11"/>
              <p:cNvSpPr txBox="1"/>
              <p:nvPr/>
            </p:nvSpPr>
            <p:spPr>
              <a:xfrm>
                <a:off x="1741447" y="3344847"/>
                <a:ext cx="1000482" cy="306705"/>
              </a:xfrm>
              <a:prstGeom prst="rect">
                <a:avLst/>
              </a:prstGeom>
            </p:spPr>
            <p:style>
              <a:lnRef idx="2">
                <a:schemeClr val="accent2"/>
              </a:lnRef>
              <a:fillRef idx="1">
                <a:schemeClr val="lt1"/>
              </a:fillRef>
              <a:effectRef idx="0">
                <a:schemeClr val="accent2"/>
              </a:effectRef>
              <a:fontRef idx="minor">
                <a:schemeClr val="dk1"/>
              </a:fontRef>
            </p:style>
            <p:txBody>
              <a:bodyPr wrap="square" rtlCol="0" anchor="t">
                <a:spAutoFit/>
              </a:bodyPr>
              <a:lstStyle/>
              <a:p>
                <a:pPr algn="ctr" fontAlgn="base">
                  <a:spcBef>
                    <a:spcPct val="0"/>
                  </a:spcBef>
                  <a:spcAft>
                    <a:spcPct val="0"/>
                  </a:spcAft>
                </a:pPr>
                <a:r>
                  <a:rPr lang="en-US" altLang="zh-CN" sz="1400" b="1">
                    <a:solidFill>
                      <a:srgbClr val="000000"/>
                    </a:solidFill>
                    <a:latin typeface="华文中宋" panose="02010600040101010101" pitchFamily="2" charset="-122"/>
                    <a:ea typeface="华文中宋" panose="02010600040101010101" pitchFamily="2" charset="-122"/>
                    <a:sym typeface="+mn-ea"/>
                  </a:rPr>
                  <a:t>C</a:t>
                </a:r>
                <a:endParaRPr lang="en-US" altLang="zh-CN" sz="1400" b="1">
                  <a:solidFill>
                    <a:srgbClr val="000000"/>
                  </a:solidFill>
                  <a:latin typeface="华文中宋" panose="02010600040101010101" pitchFamily="2" charset="-122"/>
                  <a:ea typeface="华文中宋" panose="02010600040101010101" pitchFamily="2" charset="-122"/>
                  <a:sym typeface="+mn-ea"/>
                </a:endParaRPr>
              </a:p>
            </p:txBody>
          </p:sp>
          <p:sp>
            <p:nvSpPr>
              <p:cNvPr id="47" name="右箭头 46"/>
              <p:cNvSpPr/>
              <p:nvPr/>
            </p:nvSpPr>
            <p:spPr>
              <a:xfrm>
                <a:off x="2760007" y="3444542"/>
                <a:ext cx="217550" cy="58420"/>
              </a:xfrm>
              <a:prstGeom prst="rightArrow">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400" b="1">
                  <a:solidFill>
                    <a:srgbClr val="FFFFFF"/>
                  </a:solidFill>
                </a:endParaRPr>
              </a:p>
            </p:txBody>
          </p:sp>
          <p:sp>
            <p:nvSpPr>
              <p:cNvPr id="48" name="文本框 13"/>
              <p:cNvSpPr txBox="1"/>
              <p:nvPr/>
            </p:nvSpPr>
            <p:spPr>
              <a:xfrm>
                <a:off x="2977557" y="3344847"/>
                <a:ext cx="4834667" cy="307975"/>
              </a:xfrm>
              <a:prstGeom prst="rect">
                <a:avLst/>
              </a:prstGeom>
            </p:spPr>
            <p:style>
              <a:lnRef idx="2">
                <a:schemeClr val="accent2"/>
              </a:lnRef>
              <a:fillRef idx="1">
                <a:schemeClr val="lt1"/>
              </a:fillRef>
              <a:effectRef idx="0">
                <a:schemeClr val="accent2"/>
              </a:effectRef>
              <a:fontRef idx="minor">
                <a:schemeClr val="dk1"/>
              </a:fontRef>
            </p:style>
            <p:txBody>
              <a:bodyPr wrap="square" rtlCol="0" anchor="t">
                <a:spAutoFit/>
              </a:bodyPr>
              <a:lstStyle/>
              <a:p>
                <a:pPr fontAlgn="base">
                  <a:spcBef>
                    <a:spcPct val="0"/>
                  </a:spcBef>
                  <a:spcAft>
                    <a:spcPct val="0"/>
                  </a:spcAft>
                </a:pPr>
                <a:r>
                  <a:rPr lang="en-US" altLang="zh-CN" sz="1400" b="1">
                    <a:solidFill>
                      <a:srgbClr val="000000"/>
                    </a:solidFill>
                    <a:sym typeface="+mn-ea"/>
                  </a:rPr>
                  <a:t>CO</a:t>
                </a:r>
                <a:r>
                  <a:rPr lang="zh-CN" altLang="en-US" sz="1400" b="1">
                    <a:solidFill>
                      <a:srgbClr val="000000"/>
                    </a:solidFill>
                    <a:sym typeface="+mn-ea"/>
                  </a:rPr>
                  <a:t>  </a:t>
                </a:r>
                <a:r>
                  <a:rPr lang="en-US" altLang="zh-CN" sz="1400" b="1">
                    <a:solidFill>
                      <a:srgbClr val="FF0000"/>
                    </a:solidFill>
                    <a:sym typeface="+mn-ea"/>
                  </a:rPr>
                  <a:t>CO</a:t>
                </a:r>
                <a:r>
                  <a:rPr lang="en-US" altLang="zh-CN" sz="1400" b="1" baseline="-25000">
                    <a:solidFill>
                      <a:srgbClr val="FF0000"/>
                    </a:solidFill>
                    <a:sym typeface="+mn-ea"/>
                  </a:rPr>
                  <a:t>2 </a:t>
                </a:r>
                <a:r>
                  <a:rPr lang="en-US" altLang="zh-CN" sz="1400" b="1" smtClean="0">
                    <a:solidFill>
                      <a:srgbClr val="FF0000"/>
                    </a:solidFill>
                    <a:sym typeface="+mn-ea"/>
                  </a:rPr>
                  <a:t> </a:t>
                </a:r>
                <a:r>
                  <a:rPr lang="en-US" altLang="zh-CN" sz="1400" b="1" smtClean="0">
                    <a:solidFill>
                      <a:srgbClr val="000000"/>
                    </a:solidFill>
                    <a:sym typeface="+mn-ea"/>
                  </a:rPr>
                  <a:t>CH</a:t>
                </a:r>
                <a:r>
                  <a:rPr lang="en-US" altLang="zh-CN" sz="1400" b="1" baseline="-25000" smtClean="0">
                    <a:solidFill>
                      <a:srgbClr val="000000"/>
                    </a:solidFill>
                    <a:sym typeface="+mn-ea"/>
                  </a:rPr>
                  <a:t>4</a:t>
                </a:r>
                <a:r>
                  <a:rPr lang="zh-CN" altLang="en-US" sz="1400" b="1" smtClean="0">
                    <a:solidFill>
                      <a:srgbClr val="000000"/>
                    </a:solidFill>
                    <a:sym typeface="+mn-ea"/>
                  </a:rPr>
                  <a:t>、</a:t>
                </a:r>
                <a:r>
                  <a:rPr lang="en-US" altLang="zh-CN" sz="1400" b="1" smtClean="0">
                    <a:solidFill>
                      <a:srgbClr val="000000"/>
                    </a:solidFill>
                    <a:sym typeface="+mn-ea"/>
                  </a:rPr>
                  <a:t>C</a:t>
                </a:r>
                <a:r>
                  <a:rPr lang="en-US" altLang="zh-CN" sz="1400" b="1" baseline="-25000" smtClean="0">
                    <a:solidFill>
                      <a:srgbClr val="000000"/>
                    </a:solidFill>
                    <a:sym typeface="+mn-ea"/>
                  </a:rPr>
                  <a:t>2</a:t>
                </a:r>
                <a:r>
                  <a:rPr lang="en-US" altLang="zh-CN" sz="1400" b="1" smtClean="0">
                    <a:solidFill>
                      <a:srgbClr val="000000"/>
                    </a:solidFill>
                    <a:sym typeface="+mn-ea"/>
                  </a:rPr>
                  <a:t>H</a:t>
                </a:r>
                <a:r>
                  <a:rPr lang="en-US" altLang="zh-CN" sz="1400" b="1" baseline="-25000" smtClean="0">
                    <a:solidFill>
                      <a:srgbClr val="000000"/>
                    </a:solidFill>
                    <a:sym typeface="+mn-ea"/>
                  </a:rPr>
                  <a:t>4</a:t>
                </a:r>
                <a:r>
                  <a:rPr lang="zh-CN" altLang="en-US" sz="1400" b="1" smtClean="0">
                    <a:solidFill>
                      <a:srgbClr val="000000"/>
                    </a:solidFill>
                    <a:sym typeface="+mn-ea"/>
                  </a:rPr>
                  <a:t>、</a:t>
                </a:r>
                <a:r>
                  <a:rPr lang="en-US" altLang="zh-CN" sz="1400" b="1" smtClean="0">
                    <a:solidFill>
                      <a:srgbClr val="000000"/>
                    </a:solidFill>
                    <a:sym typeface="+mn-ea"/>
                  </a:rPr>
                  <a:t>C</a:t>
                </a:r>
                <a:r>
                  <a:rPr lang="en-US" altLang="zh-CN" sz="1400" b="1" baseline="-25000" smtClean="0">
                    <a:solidFill>
                      <a:srgbClr val="000000"/>
                    </a:solidFill>
                    <a:sym typeface="+mn-ea"/>
                  </a:rPr>
                  <a:t>6</a:t>
                </a:r>
                <a:r>
                  <a:rPr lang="en-US" altLang="zh-CN" sz="1400" b="1" smtClean="0">
                    <a:solidFill>
                      <a:srgbClr val="000000"/>
                    </a:solidFill>
                    <a:sym typeface="+mn-ea"/>
                  </a:rPr>
                  <a:t>H</a:t>
                </a:r>
                <a:r>
                  <a:rPr lang="en-US" altLang="zh-CN" sz="1400" b="1" baseline="-25000" smtClean="0">
                    <a:solidFill>
                      <a:srgbClr val="000000"/>
                    </a:solidFill>
                    <a:sym typeface="+mn-ea"/>
                  </a:rPr>
                  <a:t>6  </a:t>
                </a:r>
                <a:r>
                  <a:rPr lang="zh-CN" altLang="en-US" sz="1400" b="1" smtClean="0">
                    <a:solidFill>
                      <a:srgbClr val="FF0000"/>
                    </a:solidFill>
                    <a:sym typeface="+mn-ea"/>
                  </a:rPr>
                  <a:t>乙醇 乙酸  酯  糖类  蛋白质 </a:t>
                </a:r>
                <a:endParaRPr lang="en-US" altLang="zh-CN" sz="1400" b="1" baseline="-25000">
                  <a:solidFill>
                    <a:srgbClr val="FF0000"/>
                  </a:solidFill>
                  <a:sym typeface="+mn-ea"/>
                </a:endParaRPr>
              </a:p>
            </p:txBody>
          </p:sp>
          <p:sp>
            <p:nvSpPr>
              <p:cNvPr id="49" name="右箭头 48"/>
              <p:cNvSpPr/>
              <p:nvPr/>
            </p:nvSpPr>
            <p:spPr>
              <a:xfrm>
                <a:off x="1451588" y="3822367"/>
                <a:ext cx="289236" cy="76200"/>
              </a:xfrm>
              <a:prstGeom prst="rightArrow">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400" b="1">
                  <a:solidFill>
                    <a:srgbClr val="FFFFFF"/>
                  </a:solidFill>
                </a:endParaRPr>
              </a:p>
            </p:txBody>
          </p:sp>
          <p:sp>
            <p:nvSpPr>
              <p:cNvPr id="50" name="右箭头 49"/>
              <p:cNvSpPr/>
              <p:nvPr/>
            </p:nvSpPr>
            <p:spPr>
              <a:xfrm>
                <a:off x="1451588" y="4252897"/>
                <a:ext cx="289236" cy="76200"/>
              </a:xfrm>
              <a:prstGeom prst="rightArrow">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400" b="1">
                  <a:solidFill>
                    <a:srgbClr val="FFFFFF"/>
                  </a:solidFill>
                </a:endParaRPr>
              </a:p>
            </p:txBody>
          </p:sp>
          <p:sp>
            <p:nvSpPr>
              <p:cNvPr id="51" name="右箭头 50"/>
              <p:cNvSpPr/>
              <p:nvPr/>
            </p:nvSpPr>
            <p:spPr>
              <a:xfrm>
                <a:off x="1451588" y="4649137"/>
                <a:ext cx="289236" cy="76200"/>
              </a:xfrm>
              <a:prstGeom prst="rightArrow">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400" b="1">
                  <a:solidFill>
                    <a:srgbClr val="FFFFFF"/>
                  </a:solidFill>
                </a:endParaRPr>
              </a:p>
            </p:txBody>
          </p:sp>
          <p:sp>
            <p:nvSpPr>
              <p:cNvPr id="52" name="文本框 17"/>
              <p:cNvSpPr txBox="1"/>
              <p:nvPr/>
            </p:nvSpPr>
            <p:spPr>
              <a:xfrm>
                <a:off x="1740824" y="3709337"/>
                <a:ext cx="1001729" cy="306705"/>
              </a:xfrm>
              <a:prstGeom prst="rect">
                <a:avLst/>
              </a:prstGeom>
            </p:spPr>
            <p:style>
              <a:lnRef idx="2">
                <a:schemeClr val="accent2"/>
              </a:lnRef>
              <a:fillRef idx="1">
                <a:schemeClr val="lt1"/>
              </a:fillRef>
              <a:effectRef idx="0">
                <a:schemeClr val="accent2"/>
              </a:effectRef>
              <a:fontRef idx="minor">
                <a:schemeClr val="dk1"/>
              </a:fontRef>
            </p:style>
            <p:txBody>
              <a:bodyPr wrap="square" rtlCol="0" anchor="t">
                <a:spAutoFit/>
              </a:bodyPr>
              <a:lstStyle/>
              <a:p>
                <a:pPr algn="ctr" fontAlgn="base">
                  <a:spcBef>
                    <a:spcPct val="0"/>
                  </a:spcBef>
                  <a:spcAft>
                    <a:spcPct val="0"/>
                  </a:spcAft>
                </a:pPr>
                <a:r>
                  <a:rPr lang="en-US" altLang="zh-CN" sz="1400" b="1">
                    <a:solidFill>
                      <a:srgbClr val="000000"/>
                    </a:solidFill>
                  </a:rPr>
                  <a:t>N</a:t>
                </a:r>
                <a:endParaRPr lang="en-US" altLang="zh-CN" sz="1400" b="1">
                  <a:solidFill>
                    <a:srgbClr val="000000"/>
                  </a:solidFill>
                </a:endParaRPr>
              </a:p>
            </p:txBody>
          </p:sp>
          <p:sp>
            <p:nvSpPr>
              <p:cNvPr id="53" name="右箭头 52"/>
              <p:cNvSpPr/>
              <p:nvPr/>
            </p:nvSpPr>
            <p:spPr>
              <a:xfrm>
                <a:off x="2741929" y="3822367"/>
                <a:ext cx="218174" cy="76200"/>
              </a:xfrm>
              <a:prstGeom prst="rightArrow">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400" b="1">
                  <a:solidFill>
                    <a:srgbClr val="FFFFFF"/>
                  </a:solidFill>
                </a:endParaRPr>
              </a:p>
            </p:txBody>
          </p:sp>
          <p:sp>
            <p:nvSpPr>
              <p:cNvPr id="54" name="文本框 19"/>
              <p:cNvSpPr txBox="1"/>
              <p:nvPr/>
            </p:nvSpPr>
            <p:spPr>
              <a:xfrm>
                <a:off x="2960103" y="3709337"/>
                <a:ext cx="4852121" cy="306705"/>
              </a:xfrm>
              <a:prstGeom prst="rect">
                <a:avLst/>
              </a:prstGeom>
            </p:spPr>
            <p:style>
              <a:lnRef idx="2">
                <a:schemeClr val="accent2"/>
              </a:lnRef>
              <a:fillRef idx="1">
                <a:schemeClr val="lt1"/>
              </a:fillRef>
              <a:effectRef idx="0">
                <a:schemeClr val="accent2"/>
              </a:effectRef>
              <a:fontRef idx="minor">
                <a:schemeClr val="dk1"/>
              </a:fontRef>
            </p:style>
            <p:txBody>
              <a:bodyPr wrap="square" rtlCol="0" anchor="t">
                <a:spAutoFit/>
              </a:bodyPr>
              <a:lstStyle/>
              <a:p>
                <a:pPr fontAlgn="base">
                  <a:spcBef>
                    <a:spcPct val="0"/>
                  </a:spcBef>
                  <a:spcAft>
                    <a:spcPct val="0"/>
                  </a:spcAft>
                </a:pPr>
                <a:r>
                  <a:rPr lang="en-US" altLang="zh-CN" sz="1400" b="1">
                    <a:solidFill>
                      <a:srgbClr val="FF0000"/>
                    </a:solidFill>
                    <a:sym typeface="+mn-ea"/>
                  </a:rPr>
                  <a:t>NH</a:t>
                </a:r>
                <a:r>
                  <a:rPr lang="en-US" altLang="zh-CN" sz="1400" b="1" baseline="-25000">
                    <a:solidFill>
                      <a:srgbClr val="FF0000"/>
                    </a:solidFill>
                    <a:sym typeface="+mn-ea"/>
                  </a:rPr>
                  <a:t>3   </a:t>
                </a:r>
                <a:r>
                  <a:rPr lang="en-US" altLang="zh-CN" sz="1400" b="1">
                    <a:solidFill>
                      <a:srgbClr val="FF0000"/>
                    </a:solidFill>
                    <a:sym typeface="+mn-ea"/>
                  </a:rPr>
                  <a:t>NH</a:t>
                </a:r>
                <a:r>
                  <a:rPr lang="en-US" altLang="zh-CN" sz="1400" b="1" baseline="-25000">
                    <a:solidFill>
                      <a:srgbClr val="FF0000"/>
                    </a:solidFill>
                    <a:sym typeface="+mn-ea"/>
                  </a:rPr>
                  <a:t>4</a:t>
                </a:r>
                <a:r>
                  <a:rPr lang="en-US" altLang="zh-CN" sz="1400" b="1" baseline="30000">
                    <a:solidFill>
                      <a:srgbClr val="FF0000"/>
                    </a:solidFill>
                    <a:sym typeface="+mn-ea"/>
                  </a:rPr>
                  <a:t>+   </a:t>
                </a:r>
                <a:r>
                  <a:rPr lang="en-US" altLang="zh-CN" sz="1400" b="1" baseline="-25000">
                    <a:solidFill>
                      <a:srgbClr val="FF0000"/>
                    </a:solidFill>
                    <a:sym typeface="+mn-ea"/>
                  </a:rPr>
                  <a:t> </a:t>
                </a:r>
                <a:r>
                  <a:rPr lang="en-US" altLang="zh-CN" sz="1400" b="1">
                    <a:solidFill>
                      <a:srgbClr val="FF0000"/>
                    </a:solidFill>
                    <a:sym typeface="+mn-ea"/>
                  </a:rPr>
                  <a:t>NO  </a:t>
                </a:r>
                <a:r>
                  <a:rPr lang="en-US" altLang="zh-CN" sz="1400" b="1" baseline="-25000">
                    <a:solidFill>
                      <a:srgbClr val="FF0000"/>
                    </a:solidFill>
                    <a:sym typeface="+mn-ea"/>
                  </a:rPr>
                  <a:t> </a:t>
                </a:r>
                <a:r>
                  <a:rPr lang="en-US" altLang="zh-CN" sz="1400" b="1">
                    <a:solidFill>
                      <a:srgbClr val="FF0000"/>
                    </a:solidFill>
                    <a:sym typeface="+mn-ea"/>
                  </a:rPr>
                  <a:t>NO</a:t>
                </a:r>
                <a:r>
                  <a:rPr lang="en-US" altLang="zh-CN" sz="1400" b="1" baseline="-25000">
                    <a:solidFill>
                      <a:srgbClr val="FF0000"/>
                    </a:solidFill>
                    <a:sym typeface="+mn-ea"/>
                  </a:rPr>
                  <a:t>2   </a:t>
                </a:r>
                <a:r>
                  <a:rPr lang="en-US" altLang="zh-CN" sz="1400" b="1">
                    <a:solidFill>
                      <a:srgbClr val="FF0000"/>
                    </a:solidFill>
                    <a:sym typeface="+mn-ea"/>
                  </a:rPr>
                  <a:t>HNO</a:t>
                </a:r>
                <a:r>
                  <a:rPr lang="en-US" altLang="zh-CN" sz="1400" b="1" baseline="-25000">
                    <a:solidFill>
                      <a:srgbClr val="FF0000"/>
                    </a:solidFill>
                    <a:sym typeface="+mn-ea"/>
                  </a:rPr>
                  <a:t>3  </a:t>
                </a:r>
                <a:r>
                  <a:rPr lang="en-US" altLang="zh-CN" sz="1400" b="1">
                    <a:solidFill>
                      <a:srgbClr val="000000"/>
                    </a:solidFill>
                    <a:sym typeface="+mn-ea"/>
                  </a:rPr>
                  <a:t>NO</a:t>
                </a:r>
                <a:r>
                  <a:rPr lang="en-US" altLang="zh-CN" sz="1400" b="1" baseline="-25000">
                    <a:solidFill>
                      <a:srgbClr val="000000"/>
                    </a:solidFill>
                    <a:sym typeface="+mn-ea"/>
                  </a:rPr>
                  <a:t>3</a:t>
                </a:r>
                <a:r>
                  <a:rPr lang="en-US" altLang="zh-CN" sz="1400" b="1" baseline="30000">
                    <a:solidFill>
                      <a:srgbClr val="000000"/>
                    </a:solidFill>
                    <a:sym typeface="+mn-ea"/>
                  </a:rPr>
                  <a:t>-</a:t>
                </a:r>
                <a:endParaRPr lang="en-US" altLang="zh-CN" sz="1400" b="1" baseline="30000">
                  <a:solidFill>
                    <a:srgbClr val="000000"/>
                  </a:solidFill>
                  <a:sym typeface="+mn-ea"/>
                </a:endParaRPr>
              </a:p>
            </p:txBody>
          </p:sp>
          <p:sp>
            <p:nvSpPr>
              <p:cNvPr id="55" name="文本框 20"/>
              <p:cNvSpPr txBox="1"/>
              <p:nvPr/>
            </p:nvSpPr>
            <p:spPr>
              <a:xfrm>
                <a:off x="1740824" y="4141137"/>
                <a:ext cx="1001106" cy="306705"/>
              </a:xfrm>
              <a:prstGeom prst="rect">
                <a:avLst/>
              </a:prstGeom>
            </p:spPr>
            <p:style>
              <a:lnRef idx="2">
                <a:schemeClr val="accent2"/>
              </a:lnRef>
              <a:fillRef idx="1">
                <a:schemeClr val="lt1"/>
              </a:fillRef>
              <a:effectRef idx="0">
                <a:schemeClr val="accent2"/>
              </a:effectRef>
              <a:fontRef idx="minor">
                <a:schemeClr val="dk1"/>
              </a:fontRef>
            </p:style>
            <p:txBody>
              <a:bodyPr wrap="square" rtlCol="0" anchor="t">
                <a:spAutoFit/>
              </a:bodyPr>
              <a:lstStyle/>
              <a:p>
                <a:pPr algn="ctr" fontAlgn="base">
                  <a:spcBef>
                    <a:spcPct val="0"/>
                  </a:spcBef>
                  <a:spcAft>
                    <a:spcPct val="0"/>
                  </a:spcAft>
                </a:pPr>
                <a:r>
                  <a:rPr lang="en-US" altLang="zh-CN" sz="1400" b="1">
                    <a:solidFill>
                      <a:srgbClr val="000000"/>
                    </a:solidFill>
                  </a:rPr>
                  <a:t>S</a:t>
                </a:r>
                <a:endParaRPr lang="en-US" altLang="zh-CN" sz="1400" b="1">
                  <a:solidFill>
                    <a:srgbClr val="000000"/>
                  </a:solidFill>
                </a:endParaRPr>
              </a:p>
            </p:txBody>
          </p:sp>
          <p:sp>
            <p:nvSpPr>
              <p:cNvPr id="56" name="右箭头 55"/>
              <p:cNvSpPr/>
              <p:nvPr/>
            </p:nvSpPr>
            <p:spPr>
              <a:xfrm>
                <a:off x="2742553" y="4253532"/>
                <a:ext cx="217550" cy="58420"/>
              </a:xfrm>
              <a:prstGeom prst="rightArrow">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400" b="1">
                  <a:solidFill>
                    <a:srgbClr val="FFFFFF"/>
                  </a:solidFill>
                </a:endParaRPr>
              </a:p>
            </p:txBody>
          </p:sp>
          <p:sp>
            <p:nvSpPr>
              <p:cNvPr id="57" name="文本框 23"/>
              <p:cNvSpPr txBox="1"/>
              <p:nvPr/>
            </p:nvSpPr>
            <p:spPr>
              <a:xfrm>
                <a:off x="1741447" y="4564682"/>
                <a:ext cx="1000482" cy="306705"/>
              </a:xfrm>
              <a:prstGeom prst="rect">
                <a:avLst/>
              </a:prstGeom>
            </p:spPr>
            <p:style>
              <a:lnRef idx="2">
                <a:schemeClr val="accent2"/>
              </a:lnRef>
              <a:fillRef idx="1">
                <a:schemeClr val="lt1"/>
              </a:fillRef>
              <a:effectRef idx="0">
                <a:schemeClr val="accent2"/>
              </a:effectRef>
              <a:fontRef idx="minor">
                <a:schemeClr val="dk1"/>
              </a:fontRef>
            </p:style>
            <p:txBody>
              <a:bodyPr wrap="square" rtlCol="0" anchor="t">
                <a:spAutoFit/>
              </a:bodyPr>
              <a:lstStyle/>
              <a:p>
                <a:pPr algn="ctr" fontAlgn="base">
                  <a:spcBef>
                    <a:spcPct val="0"/>
                  </a:spcBef>
                  <a:spcAft>
                    <a:spcPct val="0"/>
                  </a:spcAft>
                </a:pPr>
                <a:r>
                  <a:rPr lang="en-US" altLang="zh-CN" sz="1400" b="1" smtClean="0">
                    <a:solidFill>
                      <a:srgbClr val="000000"/>
                    </a:solidFill>
                    <a:latin typeface="华文中宋" panose="02010600040101010101" pitchFamily="2" charset="-122"/>
                    <a:ea typeface="华文中宋" panose="02010600040101010101" pitchFamily="2" charset="-122"/>
                    <a:sym typeface="+mn-ea"/>
                  </a:rPr>
                  <a:t>Cl</a:t>
                </a:r>
                <a:endParaRPr lang="en-US" altLang="zh-CN" sz="1400" b="1">
                  <a:solidFill>
                    <a:srgbClr val="000000"/>
                  </a:solidFill>
                  <a:latin typeface="华文中宋" panose="02010600040101010101" pitchFamily="2" charset="-122"/>
                  <a:ea typeface="华文中宋" panose="02010600040101010101" pitchFamily="2" charset="-122"/>
                  <a:sym typeface="+mn-ea"/>
                </a:endParaRPr>
              </a:p>
            </p:txBody>
          </p:sp>
          <p:sp>
            <p:nvSpPr>
              <p:cNvPr id="58" name="右箭头 57"/>
              <p:cNvSpPr/>
              <p:nvPr/>
            </p:nvSpPr>
            <p:spPr>
              <a:xfrm>
                <a:off x="2760007" y="4664377"/>
                <a:ext cx="217550" cy="58420"/>
              </a:xfrm>
              <a:prstGeom prst="rightArrow">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400" b="1">
                  <a:solidFill>
                    <a:srgbClr val="FFFFFF"/>
                  </a:solidFill>
                </a:endParaRPr>
              </a:p>
            </p:txBody>
          </p:sp>
          <p:sp>
            <p:nvSpPr>
              <p:cNvPr id="59" name="文本框 25"/>
              <p:cNvSpPr txBox="1"/>
              <p:nvPr/>
            </p:nvSpPr>
            <p:spPr>
              <a:xfrm>
                <a:off x="2977557" y="4564682"/>
                <a:ext cx="4834667" cy="307777"/>
              </a:xfrm>
              <a:prstGeom prst="rect">
                <a:avLst/>
              </a:prstGeom>
            </p:spPr>
            <p:style>
              <a:lnRef idx="2">
                <a:schemeClr val="accent2"/>
              </a:lnRef>
              <a:fillRef idx="1">
                <a:schemeClr val="lt1"/>
              </a:fillRef>
              <a:effectRef idx="0">
                <a:schemeClr val="accent2"/>
              </a:effectRef>
              <a:fontRef idx="minor">
                <a:schemeClr val="dk1"/>
              </a:fontRef>
            </p:style>
            <p:txBody>
              <a:bodyPr wrap="square" rtlCol="0" anchor="t">
                <a:spAutoFit/>
              </a:bodyPr>
              <a:lstStyle/>
              <a:p>
                <a:pPr fontAlgn="base">
                  <a:spcBef>
                    <a:spcPct val="0"/>
                  </a:spcBef>
                  <a:spcAft>
                    <a:spcPct val="0"/>
                  </a:spcAft>
                </a:pPr>
                <a:r>
                  <a:rPr lang="en-US" altLang="zh-CN" sz="1400" b="1">
                    <a:solidFill>
                      <a:srgbClr val="FF0000"/>
                    </a:solidFill>
                    <a:latin typeface="华文中宋" panose="02010600040101010101" pitchFamily="2" charset="-122"/>
                    <a:ea typeface="华文中宋" panose="02010600040101010101" pitchFamily="2" charset="-122"/>
                    <a:sym typeface="+mn-ea"/>
                  </a:rPr>
                  <a:t>Cl</a:t>
                </a:r>
                <a:r>
                  <a:rPr lang="en-US" altLang="zh-CN" sz="1400" b="1" baseline="-25000">
                    <a:solidFill>
                      <a:srgbClr val="FF0000"/>
                    </a:solidFill>
                    <a:latin typeface="华文中宋" panose="02010600040101010101" pitchFamily="2" charset="-122"/>
                    <a:ea typeface="华文中宋" panose="02010600040101010101" pitchFamily="2" charset="-122"/>
                    <a:sym typeface="+mn-ea"/>
                  </a:rPr>
                  <a:t>2   </a:t>
                </a:r>
                <a:r>
                  <a:rPr lang="en-US" altLang="zh-CN" sz="1400" b="1">
                    <a:solidFill>
                      <a:srgbClr val="FF0000"/>
                    </a:solidFill>
                    <a:latin typeface="华文中宋" panose="02010600040101010101" pitchFamily="2" charset="-122"/>
                    <a:ea typeface="华文中宋" panose="02010600040101010101" pitchFamily="2" charset="-122"/>
                    <a:sym typeface="+mn-ea"/>
                  </a:rPr>
                  <a:t>HClO  </a:t>
                </a:r>
                <a:r>
                  <a:rPr lang="en-US" altLang="zh-CN" sz="1400" b="1">
                    <a:solidFill>
                      <a:srgbClr val="000000"/>
                    </a:solidFill>
                    <a:latin typeface="华文中宋" panose="02010600040101010101" pitchFamily="2" charset="-122"/>
                    <a:ea typeface="华文中宋" panose="02010600040101010101" pitchFamily="2" charset="-122"/>
                    <a:sym typeface="+mn-ea"/>
                  </a:rPr>
                  <a:t>HCl  </a:t>
                </a:r>
                <a:r>
                  <a:rPr lang="en-US" altLang="zh-CN" sz="1400" b="1" smtClean="0">
                    <a:solidFill>
                      <a:srgbClr val="000000"/>
                    </a:solidFill>
                    <a:latin typeface="华文中宋" panose="02010600040101010101" pitchFamily="2" charset="-122"/>
                    <a:ea typeface="华文中宋" panose="02010600040101010101" pitchFamily="2" charset="-122"/>
                    <a:sym typeface="+mn-ea"/>
                  </a:rPr>
                  <a:t>Br</a:t>
                </a:r>
                <a:r>
                  <a:rPr lang="en-US" altLang="zh-CN" sz="1400" b="1" baseline="-25000" smtClean="0">
                    <a:solidFill>
                      <a:srgbClr val="000000"/>
                    </a:solidFill>
                    <a:sym typeface="+mn-ea"/>
                  </a:rPr>
                  <a:t>2</a:t>
                </a:r>
                <a:r>
                  <a:rPr lang="zh-CN" altLang="en-US" sz="1400" b="1" smtClean="0">
                    <a:solidFill>
                      <a:srgbClr val="000000"/>
                    </a:solidFill>
                    <a:latin typeface="华文中宋" panose="02010600040101010101" pitchFamily="2" charset="-122"/>
                    <a:ea typeface="华文中宋" panose="02010600040101010101" pitchFamily="2" charset="-122"/>
                    <a:sym typeface="+mn-ea"/>
                  </a:rPr>
                  <a:t>  </a:t>
                </a:r>
                <a:r>
                  <a:rPr lang="en-US" altLang="zh-CN" sz="1400" b="1" smtClean="0">
                    <a:solidFill>
                      <a:srgbClr val="000000"/>
                    </a:solidFill>
                    <a:latin typeface="华文中宋" panose="02010600040101010101" pitchFamily="2" charset="-122"/>
                    <a:ea typeface="华文中宋" panose="02010600040101010101" pitchFamily="2" charset="-122"/>
                    <a:sym typeface="+mn-ea"/>
                  </a:rPr>
                  <a:t>I</a:t>
                </a:r>
                <a:r>
                  <a:rPr lang="en-US" altLang="zh-CN" sz="1400" b="1" baseline="-25000" smtClean="0">
                    <a:solidFill>
                      <a:srgbClr val="000000"/>
                    </a:solidFill>
                    <a:sym typeface="+mn-ea"/>
                  </a:rPr>
                  <a:t>2</a:t>
                </a:r>
                <a:endParaRPr lang="en-US" altLang="zh-CN" sz="1400" b="1" baseline="-25000">
                  <a:solidFill>
                    <a:srgbClr val="000000"/>
                  </a:solidFill>
                  <a:latin typeface="华文中宋" panose="02010600040101010101" pitchFamily="2" charset="-122"/>
                  <a:ea typeface="华文中宋" panose="02010600040101010101" pitchFamily="2" charset="-122"/>
                  <a:sym typeface="+mn-ea"/>
                </a:endParaRPr>
              </a:p>
            </p:txBody>
          </p:sp>
          <p:sp>
            <p:nvSpPr>
              <p:cNvPr id="60" name="右箭头 59"/>
              <p:cNvSpPr/>
              <p:nvPr/>
            </p:nvSpPr>
            <p:spPr>
              <a:xfrm>
                <a:off x="1435381" y="5063157"/>
                <a:ext cx="289236" cy="76200"/>
              </a:xfrm>
              <a:prstGeom prst="rightArrow">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400" b="1">
                  <a:solidFill>
                    <a:srgbClr val="FFFFFF"/>
                  </a:solidFill>
                </a:endParaRPr>
              </a:p>
            </p:txBody>
          </p:sp>
          <p:sp>
            <p:nvSpPr>
              <p:cNvPr id="63" name="文本框 27"/>
              <p:cNvSpPr txBox="1"/>
              <p:nvPr/>
            </p:nvSpPr>
            <p:spPr>
              <a:xfrm>
                <a:off x="1725240" y="4925382"/>
                <a:ext cx="1000482" cy="461665"/>
              </a:xfrm>
              <a:prstGeom prst="rect">
                <a:avLst/>
              </a:prstGeom>
            </p:spPr>
            <p:style>
              <a:lnRef idx="2">
                <a:schemeClr val="accent2"/>
              </a:lnRef>
              <a:fillRef idx="1">
                <a:schemeClr val="lt1"/>
              </a:fillRef>
              <a:effectRef idx="0">
                <a:schemeClr val="accent2"/>
              </a:effectRef>
              <a:fontRef idx="minor">
                <a:schemeClr val="dk1"/>
              </a:fontRef>
            </p:style>
            <p:txBody>
              <a:bodyPr wrap="square" rtlCol="0" anchor="t">
                <a:spAutoFit/>
              </a:bodyPr>
              <a:lstStyle/>
              <a:p>
                <a:pPr algn="ctr" fontAlgn="base">
                  <a:spcBef>
                    <a:spcPct val="0"/>
                  </a:spcBef>
                  <a:spcAft>
                    <a:spcPct val="0"/>
                  </a:spcAft>
                </a:pPr>
                <a:r>
                  <a:rPr lang="zh-CN" altLang="en-US" sz="1200" b="1" smtClean="0">
                    <a:solidFill>
                      <a:srgbClr val="FF0000"/>
                    </a:solidFill>
                    <a:latin typeface="华文中宋" panose="02010600040101010101" pitchFamily="2" charset="-122"/>
                    <a:ea typeface="华文中宋" panose="02010600040101010101" pitchFamily="2" charset="-122"/>
                    <a:sym typeface="+mn-ea"/>
                  </a:rPr>
                  <a:t>（</a:t>
                </a:r>
                <a:r>
                  <a:rPr lang="en-US" altLang="zh-CN" sz="1200" b="1" smtClean="0">
                    <a:solidFill>
                      <a:srgbClr val="FF0000"/>
                    </a:solidFill>
                    <a:latin typeface="华文中宋" panose="02010600040101010101" pitchFamily="2" charset="-122"/>
                    <a:ea typeface="华文中宋" panose="02010600040101010101" pitchFamily="2" charset="-122"/>
                    <a:sym typeface="+mn-ea"/>
                  </a:rPr>
                  <a:t>H</a:t>
                </a:r>
                <a:r>
                  <a:rPr lang="zh-CN" altLang="en-US" sz="1200" b="1" smtClean="0">
                    <a:solidFill>
                      <a:srgbClr val="FF0000"/>
                    </a:solidFill>
                    <a:latin typeface="华文中宋" panose="02010600040101010101" pitchFamily="2" charset="-122"/>
                    <a:ea typeface="华文中宋" panose="02010600040101010101" pitchFamily="2" charset="-122"/>
                    <a:sym typeface="+mn-ea"/>
                  </a:rPr>
                  <a:t>）</a:t>
                </a:r>
                <a:endParaRPr lang="en-US" altLang="zh-CN" sz="1200" b="1" smtClean="0">
                  <a:solidFill>
                    <a:srgbClr val="FF0000"/>
                  </a:solidFill>
                  <a:latin typeface="华文中宋" panose="02010600040101010101" pitchFamily="2" charset="-122"/>
                  <a:ea typeface="华文中宋" panose="02010600040101010101" pitchFamily="2" charset="-122"/>
                  <a:sym typeface="+mn-ea"/>
                </a:endParaRPr>
              </a:p>
              <a:p>
                <a:pPr algn="ctr" fontAlgn="base">
                  <a:spcBef>
                    <a:spcPct val="0"/>
                  </a:spcBef>
                  <a:spcAft>
                    <a:spcPct val="0"/>
                  </a:spcAft>
                </a:pPr>
                <a:r>
                  <a:rPr lang="zh-CN" altLang="en-US" sz="1200" b="1" smtClean="0">
                    <a:solidFill>
                      <a:srgbClr val="FF0000"/>
                    </a:solidFill>
                    <a:latin typeface="华文中宋" panose="02010600040101010101" pitchFamily="2" charset="-122"/>
                    <a:ea typeface="华文中宋" panose="02010600040101010101" pitchFamily="2" charset="-122"/>
                    <a:sym typeface="+mn-ea"/>
                  </a:rPr>
                  <a:t>水溶液体系</a:t>
                </a:r>
                <a:endParaRPr lang="zh-CN" altLang="en-US" sz="1200" b="1">
                  <a:solidFill>
                    <a:srgbClr val="FF0000"/>
                  </a:solidFill>
                  <a:latin typeface="华文中宋" panose="02010600040101010101" pitchFamily="2" charset="-122"/>
                  <a:ea typeface="华文中宋" panose="02010600040101010101" pitchFamily="2" charset="-122"/>
                  <a:sym typeface="+mn-ea"/>
                </a:endParaRPr>
              </a:p>
            </p:txBody>
          </p:sp>
          <p:sp>
            <p:nvSpPr>
              <p:cNvPr id="64" name="右箭头 63"/>
              <p:cNvSpPr/>
              <p:nvPr/>
            </p:nvSpPr>
            <p:spPr>
              <a:xfrm>
                <a:off x="2743799" y="5078397"/>
                <a:ext cx="217550" cy="58420"/>
              </a:xfrm>
              <a:prstGeom prst="rightArrow">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400" b="1">
                  <a:solidFill>
                    <a:srgbClr val="FFFFFF"/>
                  </a:solidFill>
                </a:endParaRPr>
              </a:p>
            </p:txBody>
          </p:sp>
          <p:sp>
            <p:nvSpPr>
              <p:cNvPr id="65" name="文本框 30"/>
              <p:cNvSpPr txBox="1"/>
              <p:nvPr/>
            </p:nvSpPr>
            <p:spPr>
              <a:xfrm>
                <a:off x="2961349" y="4978702"/>
                <a:ext cx="4850875" cy="306705"/>
              </a:xfrm>
              <a:prstGeom prst="rect">
                <a:avLst/>
              </a:prstGeom>
            </p:spPr>
            <p:style>
              <a:lnRef idx="2">
                <a:schemeClr val="accent2"/>
              </a:lnRef>
              <a:fillRef idx="1">
                <a:schemeClr val="lt1"/>
              </a:fillRef>
              <a:effectRef idx="0">
                <a:schemeClr val="accent2"/>
              </a:effectRef>
              <a:fontRef idx="minor">
                <a:schemeClr val="dk1"/>
              </a:fontRef>
            </p:style>
            <p:txBody>
              <a:bodyPr wrap="square" rtlCol="0" anchor="t">
                <a:spAutoFit/>
              </a:bodyPr>
              <a:lstStyle/>
              <a:p>
                <a:pPr fontAlgn="base">
                  <a:spcBef>
                    <a:spcPct val="0"/>
                  </a:spcBef>
                  <a:spcAft>
                    <a:spcPct val="0"/>
                  </a:spcAft>
                </a:pPr>
                <a:r>
                  <a:rPr lang="zh-CN" altLang="en-US" sz="1400" b="1" smtClean="0">
                    <a:solidFill>
                      <a:srgbClr val="000000"/>
                    </a:solidFill>
                    <a:latin typeface="华文中宋" panose="02010600040101010101" pitchFamily="2" charset="-122"/>
                    <a:ea typeface="华文中宋" panose="02010600040101010101" pitchFamily="2" charset="-122"/>
                    <a:sym typeface="+mn-ea"/>
                  </a:rPr>
                  <a:t>溶液</a:t>
                </a:r>
                <a:r>
                  <a:rPr lang="en-US" altLang="zh-CN" sz="1400" b="1" smtClean="0">
                    <a:solidFill>
                      <a:srgbClr val="000000"/>
                    </a:solidFill>
                    <a:latin typeface="华文中宋" panose="02010600040101010101" pitchFamily="2" charset="-122"/>
                    <a:ea typeface="华文中宋" panose="02010600040101010101" pitchFamily="2" charset="-122"/>
                    <a:sym typeface="+mn-ea"/>
                  </a:rPr>
                  <a:t>——5</a:t>
                </a:r>
                <a:r>
                  <a:rPr lang="zh-CN" altLang="en-US" sz="1400" b="1" smtClean="0">
                    <a:solidFill>
                      <a:srgbClr val="FF0000"/>
                    </a:solidFill>
                    <a:latin typeface="华文中宋" panose="02010600040101010101" pitchFamily="2" charset="-122"/>
                    <a:ea typeface="华文中宋" panose="02010600040101010101" pitchFamily="2" charset="-122"/>
                    <a:sym typeface="+mn-ea"/>
                  </a:rPr>
                  <a:t>行为</a:t>
                </a:r>
                <a:r>
                  <a:rPr lang="zh-CN" altLang="en-US" sz="1400" b="1" smtClean="0">
                    <a:solidFill>
                      <a:srgbClr val="000000"/>
                    </a:solidFill>
                    <a:latin typeface="华文中宋" panose="02010600040101010101" pitchFamily="2" charset="-122"/>
                    <a:ea typeface="华文中宋" panose="02010600040101010101" pitchFamily="2" charset="-122"/>
                    <a:sym typeface="+mn-ea"/>
                  </a:rPr>
                  <a:t>；胶体</a:t>
                </a:r>
                <a:r>
                  <a:rPr lang="en-US" altLang="zh-CN" sz="1400" b="1" smtClean="0">
                    <a:solidFill>
                      <a:srgbClr val="000000"/>
                    </a:solidFill>
                    <a:latin typeface="华文中宋" panose="02010600040101010101" pitchFamily="2" charset="-122"/>
                    <a:ea typeface="华文中宋" panose="02010600040101010101" pitchFamily="2" charset="-122"/>
                    <a:sym typeface="+mn-ea"/>
                  </a:rPr>
                  <a:t>——</a:t>
                </a:r>
                <a:r>
                  <a:rPr lang="zh-CN" altLang="en-US" sz="1400" b="1" smtClean="0">
                    <a:solidFill>
                      <a:srgbClr val="000000"/>
                    </a:solidFill>
                    <a:latin typeface="华文中宋" panose="02010600040101010101" pitchFamily="2" charset="-122"/>
                    <a:ea typeface="华文中宋" panose="02010600040101010101" pitchFamily="2" charset="-122"/>
                    <a:sym typeface="+mn-ea"/>
                  </a:rPr>
                  <a:t>胶</a:t>
                </a:r>
                <a:r>
                  <a:rPr lang="zh-CN" altLang="en-US" sz="1400" b="1">
                    <a:solidFill>
                      <a:srgbClr val="000000"/>
                    </a:solidFill>
                    <a:latin typeface="华文中宋" panose="02010600040101010101" pitchFamily="2" charset="-122"/>
                    <a:ea typeface="华文中宋" panose="02010600040101010101" pitchFamily="2" charset="-122"/>
                    <a:sym typeface="+mn-ea"/>
                  </a:rPr>
                  <a:t>体制备</a:t>
                </a:r>
                <a:r>
                  <a:rPr lang="zh-CN" altLang="en-US" sz="1400" b="1" smtClean="0">
                    <a:solidFill>
                      <a:srgbClr val="000000"/>
                    </a:solidFill>
                    <a:latin typeface="华文中宋" panose="02010600040101010101" pitchFamily="2" charset="-122"/>
                    <a:ea typeface="华文中宋" panose="02010600040101010101" pitchFamily="2" charset="-122"/>
                    <a:sym typeface="+mn-ea"/>
                  </a:rPr>
                  <a:t>、</a:t>
                </a:r>
                <a:r>
                  <a:rPr lang="zh-CN" altLang="en-US" sz="1400" b="1" smtClean="0">
                    <a:solidFill>
                      <a:srgbClr val="FF0000"/>
                    </a:solidFill>
                    <a:latin typeface="华文中宋" panose="02010600040101010101" pitchFamily="2" charset="-122"/>
                    <a:ea typeface="华文中宋" panose="02010600040101010101" pitchFamily="2" charset="-122"/>
                    <a:sym typeface="+mn-ea"/>
                  </a:rPr>
                  <a:t>胶体性</a:t>
                </a:r>
                <a:r>
                  <a:rPr lang="zh-CN" altLang="en-US" sz="1400" b="1">
                    <a:solidFill>
                      <a:srgbClr val="FF0000"/>
                    </a:solidFill>
                    <a:latin typeface="华文中宋" panose="02010600040101010101" pitchFamily="2" charset="-122"/>
                    <a:ea typeface="华文中宋" panose="02010600040101010101" pitchFamily="2" charset="-122"/>
                    <a:sym typeface="+mn-ea"/>
                  </a:rPr>
                  <a:t>质</a:t>
                </a:r>
                <a:r>
                  <a:rPr lang="zh-CN" altLang="en-US" sz="1400" b="1" smtClean="0">
                    <a:solidFill>
                      <a:srgbClr val="FF0000"/>
                    </a:solidFill>
                    <a:latin typeface="华文中宋" panose="02010600040101010101" pitchFamily="2" charset="-122"/>
                    <a:ea typeface="华文中宋" panose="02010600040101010101" pitchFamily="2" charset="-122"/>
                    <a:sym typeface="+mn-ea"/>
                  </a:rPr>
                  <a:t>、</a:t>
                </a:r>
                <a:r>
                  <a:rPr lang="zh-CN" altLang="en-US" sz="1400" b="1" smtClean="0">
                    <a:solidFill>
                      <a:srgbClr val="000000"/>
                    </a:solidFill>
                    <a:latin typeface="华文中宋" panose="02010600040101010101" pitchFamily="2" charset="-122"/>
                    <a:ea typeface="华文中宋" panose="02010600040101010101" pitchFamily="2" charset="-122"/>
                    <a:sym typeface="+mn-ea"/>
                  </a:rPr>
                  <a:t>胶体用途</a:t>
                </a:r>
                <a:endParaRPr lang="zh-CN" altLang="en-US" sz="2000" b="1" baseline="-25000">
                  <a:solidFill>
                    <a:srgbClr val="000000"/>
                  </a:solidFill>
                  <a:sym typeface="+mn-ea"/>
                </a:endParaRPr>
              </a:p>
            </p:txBody>
          </p:sp>
          <p:sp>
            <p:nvSpPr>
              <p:cNvPr id="66" name="文本框 32"/>
              <p:cNvSpPr txBox="1"/>
              <p:nvPr/>
            </p:nvSpPr>
            <p:spPr>
              <a:xfrm>
                <a:off x="2960103" y="4137327"/>
                <a:ext cx="4852121" cy="306705"/>
              </a:xfrm>
              <a:prstGeom prst="rect">
                <a:avLst/>
              </a:prstGeom>
            </p:spPr>
            <p:style>
              <a:lnRef idx="2">
                <a:schemeClr val="accent2"/>
              </a:lnRef>
              <a:fillRef idx="1">
                <a:schemeClr val="lt1"/>
              </a:fillRef>
              <a:effectRef idx="0">
                <a:schemeClr val="accent2"/>
              </a:effectRef>
              <a:fontRef idx="minor">
                <a:schemeClr val="dk1"/>
              </a:fontRef>
            </p:style>
            <p:txBody>
              <a:bodyPr wrap="square" rtlCol="0" anchor="t">
                <a:spAutoFit/>
              </a:bodyPr>
              <a:lstStyle/>
              <a:p>
                <a:pPr fontAlgn="base">
                  <a:spcBef>
                    <a:spcPct val="0"/>
                  </a:spcBef>
                  <a:spcAft>
                    <a:spcPct val="0"/>
                  </a:spcAft>
                </a:pPr>
                <a:r>
                  <a:rPr lang="en-US" altLang="zh-CN" sz="1400" b="1">
                    <a:solidFill>
                      <a:srgbClr val="000000"/>
                    </a:solidFill>
                    <a:sym typeface="+mn-ea"/>
                  </a:rPr>
                  <a:t>S  H</a:t>
                </a:r>
                <a:r>
                  <a:rPr lang="en-US" altLang="zh-CN" sz="1400" b="1" baseline="-25000">
                    <a:solidFill>
                      <a:srgbClr val="000000"/>
                    </a:solidFill>
                    <a:sym typeface="+mn-ea"/>
                  </a:rPr>
                  <a:t>2</a:t>
                </a:r>
                <a:r>
                  <a:rPr lang="en-US" altLang="zh-CN" sz="1400" b="1">
                    <a:solidFill>
                      <a:srgbClr val="000000"/>
                    </a:solidFill>
                    <a:sym typeface="+mn-ea"/>
                  </a:rPr>
                  <a:t>S</a:t>
                </a:r>
                <a:r>
                  <a:rPr lang="en-US" altLang="zh-CN" sz="1400" b="1" baseline="-25000">
                    <a:solidFill>
                      <a:srgbClr val="000000"/>
                    </a:solidFill>
                    <a:sym typeface="+mn-ea"/>
                  </a:rPr>
                  <a:t>   </a:t>
                </a:r>
                <a:r>
                  <a:rPr lang="en-US" altLang="zh-CN" sz="1400" b="1">
                    <a:solidFill>
                      <a:srgbClr val="FF0000"/>
                    </a:solidFill>
                    <a:sym typeface="+mn-ea"/>
                  </a:rPr>
                  <a:t>SO</a:t>
                </a:r>
                <a:r>
                  <a:rPr lang="en-US" altLang="zh-CN" sz="1400" b="1" baseline="-25000">
                    <a:solidFill>
                      <a:srgbClr val="FF0000"/>
                    </a:solidFill>
                    <a:sym typeface="+mn-ea"/>
                  </a:rPr>
                  <a:t>2 </a:t>
                </a:r>
                <a:r>
                  <a:rPr lang="en-US" altLang="zh-CN" sz="1400" b="1" baseline="-25000">
                    <a:solidFill>
                      <a:srgbClr val="000000"/>
                    </a:solidFill>
                    <a:sym typeface="+mn-ea"/>
                  </a:rPr>
                  <a:t>  </a:t>
                </a:r>
                <a:r>
                  <a:rPr lang="en-US" altLang="zh-CN" sz="1400" b="1">
                    <a:solidFill>
                      <a:srgbClr val="000000"/>
                    </a:solidFill>
                    <a:sym typeface="+mn-ea"/>
                  </a:rPr>
                  <a:t>SO</a:t>
                </a:r>
                <a:r>
                  <a:rPr lang="en-US" altLang="zh-CN" sz="1400" b="1" baseline="-25000">
                    <a:solidFill>
                      <a:srgbClr val="000000"/>
                    </a:solidFill>
                    <a:sym typeface="+mn-ea"/>
                  </a:rPr>
                  <a:t>3   </a:t>
                </a:r>
                <a:r>
                  <a:rPr lang="en-US" altLang="zh-CN" sz="1400" b="1">
                    <a:solidFill>
                      <a:srgbClr val="FF0000"/>
                    </a:solidFill>
                    <a:sym typeface="+mn-ea"/>
                  </a:rPr>
                  <a:t>H</a:t>
                </a:r>
                <a:r>
                  <a:rPr lang="en-US" altLang="zh-CN" sz="1400" b="1" baseline="-25000">
                    <a:solidFill>
                      <a:srgbClr val="FF0000"/>
                    </a:solidFill>
                    <a:sym typeface="+mn-ea"/>
                  </a:rPr>
                  <a:t>2</a:t>
                </a:r>
                <a:r>
                  <a:rPr lang="en-US" altLang="zh-CN" sz="1400" b="1">
                    <a:solidFill>
                      <a:srgbClr val="FF0000"/>
                    </a:solidFill>
                    <a:sym typeface="+mn-ea"/>
                  </a:rPr>
                  <a:t>SO</a:t>
                </a:r>
                <a:r>
                  <a:rPr lang="en-US" altLang="zh-CN" sz="1400" b="1" baseline="-25000">
                    <a:solidFill>
                      <a:srgbClr val="FF0000"/>
                    </a:solidFill>
                    <a:sym typeface="+mn-ea"/>
                  </a:rPr>
                  <a:t>4  </a:t>
                </a:r>
                <a:endParaRPr lang="en-US" altLang="zh-CN" sz="1400" b="1" baseline="30000">
                  <a:solidFill>
                    <a:srgbClr val="FF0000"/>
                  </a:solidFill>
                  <a:sym typeface="+mn-ea"/>
                </a:endParaRPr>
              </a:p>
            </p:txBody>
          </p:sp>
          <p:sp>
            <p:nvSpPr>
              <p:cNvPr id="67" name="Rectangle 129"/>
              <p:cNvSpPr/>
              <p:nvPr/>
            </p:nvSpPr>
            <p:spPr>
              <a:xfrm>
                <a:off x="8152779" y="1316070"/>
                <a:ext cx="348311" cy="3969385"/>
              </a:xfrm>
              <a:prstGeom prst="rect">
                <a:avLst/>
              </a:prstGeom>
              <a:noFill/>
              <a:ln w="9525">
                <a:solidFill>
                  <a:srgbClr val="FF0000"/>
                </a:solidFill>
              </a:ln>
            </p:spPr>
            <p:txBody>
              <a:bodyPr wrap="square" anchor="t">
                <a:spAutoFit/>
              </a:bodyPr>
              <a:lstStyle/>
              <a:p>
                <a:pPr algn="ctr" fontAlgn="base">
                  <a:spcBef>
                    <a:spcPct val="0"/>
                  </a:spcBef>
                  <a:spcAft>
                    <a:spcPct val="0"/>
                  </a:spcAft>
                </a:pPr>
                <a:r>
                  <a:rPr lang="zh-CN" altLang="en-US" b="1" smtClean="0">
                    <a:solidFill>
                      <a:srgbClr val="FF0000"/>
                    </a:solidFill>
                    <a:latin typeface="黑体" panose="02010600030101010101" pitchFamily="49" charset="-122"/>
                    <a:ea typeface="黑体" panose="02010600030101010101" pitchFamily="49" charset="-122"/>
                  </a:rPr>
                  <a:t>四大原理</a:t>
                </a:r>
                <a:endParaRPr lang="en-US" altLang="zh-CN" b="1" smtClean="0">
                  <a:solidFill>
                    <a:srgbClr val="FF0000"/>
                  </a:solidFill>
                  <a:latin typeface="黑体" panose="02010600030101010101" pitchFamily="49" charset="-122"/>
                  <a:ea typeface="黑体" panose="02010600030101010101" pitchFamily="49" charset="-122"/>
                </a:endParaRPr>
              </a:p>
              <a:p>
                <a:pPr algn="ctr" fontAlgn="base">
                  <a:spcBef>
                    <a:spcPct val="0"/>
                  </a:spcBef>
                  <a:spcAft>
                    <a:spcPct val="0"/>
                  </a:spcAft>
                </a:pPr>
                <a:endParaRPr lang="en-US" altLang="zh-CN" b="1" smtClean="0">
                  <a:solidFill>
                    <a:srgbClr val="FF0000"/>
                  </a:solidFill>
                  <a:latin typeface="黑体" panose="02010600030101010101" pitchFamily="49" charset="-122"/>
                  <a:ea typeface="黑体" panose="02010600030101010101" pitchFamily="49" charset="-122"/>
                </a:endParaRPr>
              </a:p>
              <a:p>
                <a:pPr algn="ctr" fontAlgn="base">
                  <a:spcBef>
                    <a:spcPct val="0"/>
                  </a:spcBef>
                  <a:spcAft>
                    <a:spcPct val="0"/>
                  </a:spcAft>
                </a:pPr>
                <a:r>
                  <a:rPr lang="zh-CN" altLang="en-US" b="1" smtClean="0">
                    <a:solidFill>
                      <a:srgbClr val="FF0000"/>
                    </a:solidFill>
                    <a:latin typeface="黑体" panose="02010600030101010101" pitchFamily="49" charset="-122"/>
                    <a:ea typeface="黑体" panose="02010600030101010101" pitchFamily="49" charset="-122"/>
                  </a:rPr>
                  <a:t>四大重点</a:t>
                </a:r>
                <a:endParaRPr lang="en-US" altLang="zh-CN" b="1" smtClean="0">
                  <a:solidFill>
                    <a:srgbClr val="FF0000"/>
                  </a:solidFill>
                  <a:latin typeface="黑体" panose="02010600030101010101" pitchFamily="49" charset="-122"/>
                  <a:ea typeface="黑体" panose="02010600030101010101" pitchFamily="49" charset="-122"/>
                </a:endParaRPr>
              </a:p>
              <a:p>
                <a:pPr algn="ctr" fontAlgn="base">
                  <a:spcBef>
                    <a:spcPct val="0"/>
                  </a:spcBef>
                  <a:spcAft>
                    <a:spcPct val="0"/>
                  </a:spcAft>
                </a:pPr>
                <a:endParaRPr lang="en-US" altLang="zh-CN" b="1" smtClean="0">
                  <a:solidFill>
                    <a:srgbClr val="0000FF"/>
                  </a:solidFill>
                  <a:latin typeface="黑体" panose="02010600030101010101" pitchFamily="49" charset="-122"/>
                  <a:ea typeface="黑体" panose="02010600030101010101" pitchFamily="49" charset="-122"/>
                </a:endParaRPr>
              </a:p>
              <a:p>
                <a:pPr algn="ctr" fontAlgn="base">
                  <a:spcBef>
                    <a:spcPct val="0"/>
                  </a:spcBef>
                  <a:spcAft>
                    <a:spcPct val="0"/>
                  </a:spcAft>
                </a:pPr>
                <a:r>
                  <a:rPr lang="zh-CN" altLang="en-US" b="1" smtClean="0">
                    <a:solidFill>
                      <a:srgbClr val="0000FF"/>
                    </a:solidFill>
                    <a:latin typeface="黑体" panose="02010600030101010101" pitchFamily="49" charset="-122"/>
                    <a:ea typeface="黑体" panose="02010600030101010101" pitchFamily="49" charset="-122"/>
                  </a:rPr>
                  <a:t>两大工具</a:t>
                </a:r>
                <a:endParaRPr lang="zh-CN" altLang="en-US" b="1">
                  <a:solidFill>
                    <a:srgbClr val="0000FF"/>
                  </a:solidFill>
                  <a:latin typeface="黑体" panose="02010600030101010101" pitchFamily="49" charset="-122"/>
                  <a:ea typeface="黑体" panose="02010600030101010101" pitchFamily="49" charset="-122"/>
                </a:endParaRPr>
              </a:p>
            </p:txBody>
          </p:sp>
        </p:grpSp>
        <p:cxnSp>
          <p:nvCxnSpPr>
            <p:cNvPr id="68" name="直接连接符 67"/>
            <p:cNvCxnSpPr/>
            <p:nvPr/>
          </p:nvCxnSpPr>
          <p:spPr>
            <a:xfrm>
              <a:off x="1071538" y="3357561"/>
              <a:ext cx="7072362" cy="1"/>
            </a:xfrm>
            <a:prstGeom prst="line">
              <a:avLst/>
            </a:prstGeom>
            <a:ln w="28575">
              <a:solidFill>
                <a:srgbClr val="C00000"/>
              </a:solidFill>
              <a:prstDash val="sysDash"/>
            </a:ln>
          </p:spPr>
          <p:style>
            <a:lnRef idx="1">
              <a:schemeClr val="accent1"/>
            </a:lnRef>
            <a:fillRef idx="0">
              <a:schemeClr val="accent1"/>
            </a:fillRef>
            <a:effectRef idx="0">
              <a:schemeClr val="accent1"/>
            </a:effectRef>
            <a:fontRef idx="minor">
              <a:schemeClr val="tx1"/>
            </a:fontRef>
          </p:style>
        </p:cxnSp>
      </p:grpSp>
    </p:spTree>
  </p:cSld>
  <p:clrMapOvr>
    <a:masterClrMapping/>
  </p:clrMapOvr>
  <p:transition spd="med">
    <p:push dir="u"/>
  </p:transition>
</p:sld>
</file>

<file path=ppt/slides/slide9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
            <a:lum/>
          </a:blip>
          <a:stretch>
            <a:fillRect/>
          </a:stretch>
        </a:blipFill>
        <a:effectLst/>
      </p:bgPr>
    </p:bg>
    <p:spTree>
      <p:nvGrpSpPr>
        <p:cNvPr id="1" name=""/>
        <p:cNvGrpSpPr/>
        <p:nvPr/>
      </p:nvGrpSpPr>
      <p:grpSpPr>
        <a:xfrm>
          <a:off x="0" y="0"/>
          <a:ext cx="0" cy="0"/>
          <a:chOff x="0" y="0"/>
          <a:chExt cx="0" cy="0"/>
        </a:xfrm>
      </p:grpSpPr>
      <p:grpSp>
        <p:nvGrpSpPr>
          <p:cNvPr id="5" name="组合 4"/>
          <p:cNvGrpSpPr/>
          <p:nvPr/>
        </p:nvGrpSpPr>
        <p:grpSpPr>
          <a:xfrm>
            <a:off x="658708" y="1593218"/>
            <a:ext cx="10771293" cy="4708755"/>
            <a:chOff x="-55" y="900"/>
            <a:chExt cx="16530" cy="8669"/>
          </a:xfrm>
        </p:grpSpPr>
        <p:sp>
          <p:nvSpPr>
            <p:cNvPr id="104576" name="Rectangle 129"/>
            <p:cNvSpPr/>
            <p:nvPr/>
          </p:nvSpPr>
          <p:spPr>
            <a:xfrm>
              <a:off x="-55" y="3333"/>
              <a:ext cx="1161" cy="3228"/>
            </a:xfrm>
            <a:prstGeom prst="rect">
              <a:avLst/>
            </a:prstGeom>
            <a:noFill/>
            <a:ln w="9525">
              <a:solidFill>
                <a:srgbClr val="FF0000"/>
              </a:solidFill>
            </a:ln>
          </p:spPr>
          <p:txBody>
            <a:bodyPr wrap="square" anchor="t">
              <a:spAutoFit/>
            </a:bodyPr>
            <a:lstStyle/>
            <a:p>
              <a:pPr algn="ctr" fontAlgn="base">
                <a:spcBef>
                  <a:spcPct val="0"/>
                </a:spcBef>
                <a:spcAft>
                  <a:spcPct val="0"/>
                </a:spcAft>
              </a:pPr>
              <a:r>
                <a:rPr lang="zh-CN" altLang="en-US" b="1">
                  <a:solidFill>
                    <a:srgbClr val="FF0000"/>
                  </a:solidFill>
                  <a:latin typeface="黑体" panose="02010600030101010101" pitchFamily="49" charset="-122"/>
                  <a:ea typeface="黑体" panose="02010600030101010101" pitchFamily="49" charset="-122"/>
                </a:rPr>
                <a:t>十</a:t>
              </a:r>
              <a:endParaRPr lang="zh-CN" altLang="en-US" b="1">
                <a:solidFill>
                  <a:srgbClr val="FF0000"/>
                </a:solidFill>
                <a:latin typeface="黑体" panose="02010600030101010101" pitchFamily="49" charset="-122"/>
                <a:ea typeface="黑体" panose="02010600030101010101" pitchFamily="49" charset="-122"/>
              </a:endParaRPr>
            </a:p>
            <a:p>
              <a:pPr algn="ctr" fontAlgn="base">
                <a:spcBef>
                  <a:spcPct val="0"/>
                </a:spcBef>
                <a:spcAft>
                  <a:spcPct val="0"/>
                </a:spcAft>
              </a:pPr>
              <a:r>
                <a:rPr lang="zh-CN" altLang="en-US" b="1">
                  <a:solidFill>
                    <a:srgbClr val="FF0000"/>
                  </a:solidFill>
                  <a:latin typeface="黑体" panose="02010600030101010101" pitchFamily="49" charset="-122"/>
                  <a:ea typeface="黑体" panose="02010600030101010101" pitchFamily="49" charset="-122"/>
                </a:rPr>
                <a:t>大</a:t>
              </a:r>
              <a:endParaRPr lang="zh-CN" altLang="en-US" b="1">
                <a:solidFill>
                  <a:srgbClr val="FF0000"/>
                </a:solidFill>
                <a:latin typeface="黑体" panose="02010600030101010101" pitchFamily="49" charset="-122"/>
                <a:ea typeface="黑体" panose="02010600030101010101" pitchFamily="49" charset="-122"/>
              </a:endParaRPr>
            </a:p>
            <a:p>
              <a:pPr algn="ctr" fontAlgn="base">
                <a:spcBef>
                  <a:spcPct val="0"/>
                </a:spcBef>
                <a:spcAft>
                  <a:spcPct val="0"/>
                </a:spcAft>
              </a:pPr>
              <a:r>
                <a:rPr lang="zh-CN" altLang="en-US" b="1">
                  <a:solidFill>
                    <a:srgbClr val="FF0000"/>
                  </a:solidFill>
                  <a:latin typeface="黑体" panose="02010600030101010101" pitchFamily="49" charset="-122"/>
                  <a:ea typeface="黑体" panose="02010600030101010101" pitchFamily="49" charset="-122"/>
                </a:rPr>
                <a:t>核</a:t>
              </a:r>
              <a:endParaRPr lang="zh-CN" altLang="en-US" b="1">
                <a:solidFill>
                  <a:srgbClr val="FF0000"/>
                </a:solidFill>
                <a:latin typeface="黑体" panose="02010600030101010101" pitchFamily="49" charset="-122"/>
                <a:ea typeface="黑体" panose="02010600030101010101" pitchFamily="49" charset="-122"/>
              </a:endParaRPr>
            </a:p>
            <a:p>
              <a:pPr algn="ctr" fontAlgn="base">
                <a:spcBef>
                  <a:spcPct val="0"/>
                </a:spcBef>
                <a:spcAft>
                  <a:spcPct val="0"/>
                </a:spcAft>
              </a:pPr>
              <a:r>
                <a:rPr lang="zh-CN" altLang="en-US" b="1">
                  <a:solidFill>
                    <a:srgbClr val="FF0000"/>
                  </a:solidFill>
                  <a:latin typeface="黑体" panose="02010600030101010101" pitchFamily="49" charset="-122"/>
                  <a:ea typeface="黑体" panose="02010600030101010101" pitchFamily="49" charset="-122"/>
                </a:rPr>
                <a:t>心</a:t>
              </a:r>
              <a:endParaRPr lang="zh-CN" altLang="en-US" b="1">
                <a:solidFill>
                  <a:srgbClr val="FF0000"/>
                </a:solidFill>
                <a:latin typeface="黑体" panose="02010600030101010101" pitchFamily="49" charset="-122"/>
                <a:ea typeface="黑体" panose="02010600030101010101" pitchFamily="49" charset="-122"/>
              </a:endParaRPr>
            </a:p>
            <a:p>
              <a:pPr algn="ctr" fontAlgn="base">
                <a:spcBef>
                  <a:spcPct val="0"/>
                </a:spcBef>
                <a:spcAft>
                  <a:spcPct val="0"/>
                </a:spcAft>
              </a:pPr>
              <a:r>
                <a:rPr lang="zh-CN" altLang="en-US" b="1">
                  <a:solidFill>
                    <a:srgbClr val="FF0000"/>
                  </a:solidFill>
                  <a:latin typeface="黑体" panose="02010600030101010101" pitchFamily="49" charset="-122"/>
                  <a:ea typeface="黑体" panose="02010600030101010101" pitchFamily="49" charset="-122"/>
                </a:rPr>
                <a:t>概</a:t>
              </a:r>
              <a:endParaRPr lang="zh-CN" altLang="en-US" b="1">
                <a:solidFill>
                  <a:srgbClr val="FF0000"/>
                </a:solidFill>
                <a:latin typeface="黑体" panose="02010600030101010101" pitchFamily="49" charset="-122"/>
                <a:ea typeface="黑体" panose="02010600030101010101" pitchFamily="49" charset="-122"/>
              </a:endParaRPr>
            </a:p>
            <a:p>
              <a:pPr algn="ctr" fontAlgn="base">
                <a:spcBef>
                  <a:spcPct val="0"/>
                </a:spcBef>
                <a:spcAft>
                  <a:spcPct val="0"/>
                </a:spcAft>
              </a:pPr>
              <a:r>
                <a:rPr lang="zh-CN" altLang="en-US" b="1">
                  <a:solidFill>
                    <a:srgbClr val="FF0000"/>
                  </a:solidFill>
                  <a:latin typeface="黑体" panose="02010600030101010101" pitchFamily="49" charset="-122"/>
                  <a:ea typeface="黑体" panose="02010600030101010101" pitchFamily="49" charset="-122"/>
                </a:rPr>
                <a:t>念</a:t>
              </a:r>
              <a:endParaRPr lang="zh-CN" altLang="en-US" b="1">
                <a:solidFill>
                  <a:srgbClr val="FF0000"/>
                </a:solidFill>
                <a:latin typeface="黑体" panose="02010600030101010101" pitchFamily="49" charset="-122"/>
                <a:ea typeface="黑体" panose="02010600030101010101" pitchFamily="49" charset="-122"/>
              </a:endParaRPr>
            </a:p>
          </p:txBody>
        </p:sp>
        <p:sp>
          <p:nvSpPr>
            <p:cNvPr id="6" name="左大括号 5"/>
            <p:cNvSpPr/>
            <p:nvPr/>
          </p:nvSpPr>
          <p:spPr>
            <a:xfrm>
              <a:off x="1219" y="1131"/>
              <a:ext cx="567" cy="8051"/>
            </a:xfrm>
            <a:prstGeom prst="leftBrace">
              <a:avLst/>
            </a:prstGeom>
          </p:spPr>
          <p:style>
            <a:lnRef idx="2">
              <a:schemeClr val="accent2"/>
            </a:lnRef>
            <a:fillRef idx="0">
              <a:schemeClr val="accent2"/>
            </a:fillRef>
            <a:effectRef idx="1">
              <a:schemeClr val="accent2"/>
            </a:effectRef>
            <a:fontRef idx="minor">
              <a:schemeClr val="tx1"/>
            </a:fontRef>
          </p:style>
          <p:txBody>
            <a:bodyPr rtlCol="0" anchor="ctr"/>
            <a:lstStyle/>
            <a:p>
              <a:pPr algn="ctr" fontAlgn="base">
                <a:spcBef>
                  <a:spcPct val="0"/>
                </a:spcBef>
                <a:spcAft>
                  <a:spcPct val="0"/>
                </a:spcAft>
              </a:pPr>
              <a:endParaRPr lang="zh-CN" altLang="en-US" sz="1385" b="1">
                <a:solidFill>
                  <a:srgbClr val="000000"/>
                </a:solidFill>
              </a:endParaRPr>
            </a:p>
          </p:txBody>
        </p:sp>
        <p:sp>
          <p:nvSpPr>
            <p:cNvPr id="8" name="右箭头 7"/>
            <p:cNvSpPr/>
            <p:nvPr/>
          </p:nvSpPr>
          <p:spPr>
            <a:xfrm>
              <a:off x="1571" y="1131"/>
              <a:ext cx="453" cy="119"/>
            </a:xfrm>
            <a:prstGeom prst="rightArrow">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385" b="1">
                <a:solidFill>
                  <a:srgbClr val="FFFFFF"/>
                </a:solidFill>
              </a:endParaRPr>
            </a:p>
          </p:txBody>
        </p:sp>
        <p:sp>
          <p:nvSpPr>
            <p:cNvPr id="9" name="右箭头 8"/>
            <p:cNvSpPr/>
            <p:nvPr/>
          </p:nvSpPr>
          <p:spPr>
            <a:xfrm>
              <a:off x="1571" y="2141"/>
              <a:ext cx="453" cy="119"/>
            </a:xfrm>
            <a:prstGeom prst="rightArrow">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385" b="1">
                <a:solidFill>
                  <a:srgbClr val="FFFFFF"/>
                </a:solidFill>
              </a:endParaRPr>
            </a:p>
          </p:txBody>
        </p:sp>
        <p:sp>
          <p:nvSpPr>
            <p:cNvPr id="10" name="右箭头 9"/>
            <p:cNvSpPr/>
            <p:nvPr/>
          </p:nvSpPr>
          <p:spPr>
            <a:xfrm>
              <a:off x="1571" y="2985"/>
              <a:ext cx="453" cy="119"/>
            </a:xfrm>
            <a:prstGeom prst="rightArrow">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385" b="1">
                <a:solidFill>
                  <a:srgbClr val="FFFFFF"/>
                </a:solidFill>
              </a:endParaRPr>
            </a:p>
          </p:txBody>
        </p:sp>
        <p:sp>
          <p:nvSpPr>
            <p:cNvPr id="11" name="右箭头 10"/>
            <p:cNvSpPr/>
            <p:nvPr/>
          </p:nvSpPr>
          <p:spPr>
            <a:xfrm>
              <a:off x="1571" y="3999"/>
              <a:ext cx="453" cy="119"/>
            </a:xfrm>
            <a:prstGeom prst="rightArrow">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385" b="1">
                <a:solidFill>
                  <a:srgbClr val="FFFFFF"/>
                </a:solidFill>
              </a:endParaRPr>
            </a:p>
          </p:txBody>
        </p:sp>
        <p:sp>
          <p:nvSpPr>
            <p:cNvPr id="12" name="右箭头 11"/>
            <p:cNvSpPr/>
            <p:nvPr/>
          </p:nvSpPr>
          <p:spPr>
            <a:xfrm>
              <a:off x="1571" y="5096"/>
              <a:ext cx="453" cy="119"/>
            </a:xfrm>
            <a:prstGeom prst="rightArrow">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385" b="1">
                <a:solidFill>
                  <a:srgbClr val="FFFFFF"/>
                </a:solidFill>
              </a:endParaRPr>
            </a:p>
          </p:txBody>
        </p:sp>
        <p:sp>
          <p:nvSpPr>
            <p:cNvPr id="13" name="右箭头 12"/>
            <p:cNvSpPr/>
            <p:nvPr/>
          </p:nvSpPr>
          <p:spPr>
            <a:xfrm>
              <a:off x="1571" y="5846"/>
              <a:ext cx="453" cy="119"/>
            </a:xfrm>
            <a:prstGeom prst="rightArrow">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385" b="1">
                <a:solidFill>
                  <a:srgbClr val="FFFFFF"/>
                </a:solidFill>
              </a:endParaRPr>
            </a:p>
          </p:txBody>
        </p:sp>
        <p:sp>
          <p:nvSpPr>
            <p:cNvPr id="14" name="右箭头 13"/>
            <p:cNvSpPr/>
            <p:nvPr/>
          </p:nvSpPr>
          <p:spPr>
            <a:xfrm>
              <a:off x="1571" y="6645"/>
              <a:ext cx="453" cy="192"/>
            </a:xfrm>
            <a:prstGeom prst="rightArrow">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385" b="1">
                <a:solidFill>
                  <a:srgbClr val="FFFFFF"/>
                </a:solidFill>
              </a:endParaRPr>
            </a:p>
          </p:txBody>
        </p:sp>
        <p:sp>
          <p:nvSpPr>
            <p:cNvPr id="15" name="右箭头 14"/>
            <p:cNvSpPr/>
            <p:nvPr/>
          </p:nvSpPr>
          <p:spPr>
            <a:xfrm>
              <a:off x="1571" y="7466"/>
              <a:ext cx="453" cy="192"/>
            </a:xfrm>
            <a:prstGeom prst="rightArrow">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385" b="1">
                <a:solidFill>
                  <a:srgbClr val="FFFFFF"/>
                </a:solidFill>
              </a:endParaRPr>
            </a:p>
          </p:txBody>
        </p:sp>
        <p:sp>
          <p:nvSpPr>
            <p:cNvPr id="17" name="右箭头 16"/>
            <p:cNvSpPr/>
            <p:nvPr/>
          </p:nvSpPr>
          <p:spPr>
            <a:xfrm>
              <a:off x="1571" y="8990"/>
              <a:ext cx="453" cy="192"/>
            </a:xfrm>
            <a:prstGeom prst="rightArrow">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385" b="1">
                <a:solidFill>
                  <a:srgbClr val="FFFFFF"/>
                </a:solidFill>
              </a:endParaRPr>
            </a:p>
          </p:txBody>
        </p:sp>
        <p:sp>
          <p:nvSpPr>
            <p:cNvPr id="18" name="文本框 17"/>
            <p:cNvSpPr txBox="1"/>
            <p:nvPr/>
          </p:nvSpPr>
          <p:spPr>
            <a:xfrm>
              <a:off x="2024" y="900"/>
              <a:ext cx="2196" cy="561"/>
            </a:xfrm>
            <a:prstGeom prst="rect">
              <a:avLst/>
            </a:prstGeom>
          </p:spPr>
          <p:style>
            <a:lnRef idx="2">
              <a:schemeClr val="accent2"/>
            </a:lnRef>
            <a:fillRef idx="1">
              <a:schemeClr val="lt1"/>
            </a:fillRef>
            <a:effectRef idx="0">
              <a:schemeClr val="accent2"/>
            </a:effectRef>
            <a:fontRef idx="minor">
              <a:schemeClr val="dk1"/>
            </a:fontRef>
          </p:style>
          <p:txBody>
            <a:bodyPr wrap="square" rtlCol="0" anchor="t">
              <a:spAutoFit/>
            </a:bodyPr>
            <a:lstStyle/>
            <a:p>
              <a:pPr fontAlgn="base">
                <a:spcBef>
                  <a:spcPct val="0"/>
                </a:spcBef>
                <a:spcAft>
                  <a:spcPct val="0"/>
                </a:spcAft>
              </a:pPr>
              <a:r>
                <a:rPr lang="zh-CN" altLang="en-US" sz="1385" b="1">
                  <a:solidFill>
                    <a:srgbClr val="000000"/>
                  </a:solidFill>
                  <a:latin typeface="Verdana" panose="020B0604030504040204" pitchFamily="34" charset="0"/>
                  <a:sym typeface="+mn-ea"/>
                </a:rPr>
                <a:t>元素化合物</a:t>
              </a:r>
              <a:endParaRPr lang="zh-CN" altLang="en-US" sz="1385" b="1">
                <a:solidFill>
                  <a:srgbClr val="000000"/>
                </a:solidFill>
              </a:endParaRPr>
            </a:p>
          </p:txBody>
        </p:sp>
        <p:sp>
          <p:nvSpPr>
            <p:cNvPr id="19" name="右箭头 18"/>
            <p:cNvSpPr/>
            <p:nvPr/>
          </p:nvSpPr>
          <p:spPr>
            <a:xfrm>
              <a:off x="4218" y="1131"/>
              <a:ext cx="347" cy="156"/>
            </a:xfrm>
            <a:prstGeom prst="rightArrow">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385" b="1">
                <a:solidFill>
                  <a:srgbClr val="FFFFFF"/>
                </a:solidFill>
              </a:endParaRPr>
            </a:p>
          </p:txBody>
        </p:sp>
        <p:sp>
          <p:nvSpPr>
            <p:cNvPr id="20" name="文本框 19"/>
            <p:cNvSpPr txBox="1"/>
            <p:nvPr/>
          </p:nvSpPr>
          <p:spPr>
            <a:xfrm>
              <a:off x="4565" y="900"/>
              <a:ext cx="11910" cy="561"/>
            </a:xfrm>
            <a:prstGeom prst="rect">
              <a:avLst/>
            </a:prstGeom>
          </p:spPr>
          <p:style>
            <a:lnRef idx="2">
              <a:schemeClr val="accent2"/>
            </a:lnRef>
            <a:fillRef idx="1">
              <a:schemeClr val="lt1"/>
            </a:fillRef>
            <a:effectRef idx="0">
              <a:schemeClr val="accent2"/>
            </a:effectRef>
            <a:fontRef idx="minor">
              <a:schemeClr val="dk1"/>
            </a:fontRef>
          </p:style>
          <p:txBody>
            <a:bodyPr wrap="square" rtlCol="0" anchor="t">
              <a:spAutoFit/>
            </a:bodyPr>
            <a:lstStyle/>
            <a:p>
              <a:pPr fontAlgn="base">
                <a:spcBef>
                  <a:spcPct val="0"/>
                </a:spcBef>
                <a:spcAft>
                  <a:spcPct val="0"/>
                </a:spcAft>
              </a:pPr>
              <a:r>
                <a:rPr lang="zh-CN" altLang="en-US" sz="1385" b="1">
                  <a:solidFill>
                    <a:srgbClr val="000000"/>
                  </a:solidFill>
                </a:rPr>
                <a:t>分类、</a:t>
              </a:r>
              <a:r>
                <a:rPr lang="zh-CN" altLang="en-US" sz="1385" b="1">
                  <a:solidFill>
                    <a:srgbClr val="000000"/>
                  </a:solidFill>
                  <a:sym typeface="+mn-ea"/>
                </a:rPr>
                <a:t>性质、</a:t>
              </a:r>
              <a:r>
                <a:rPr lang="zh-CN" altLang="en-US" sz="1385" b="1">
                  <a:solidFill>
                    <a:srgbClr val="000000"/>
                  </a:solidFill>
                </a:rPr>
                <a:t>化学用语（</a:t>
              </a:r>
              <a:r>
                <a:rPr lang="en-US" altLang="zh-CN" sz="1385" b="1">
                  <a:solidFill>
                    <a:srgbClr val="000000"/>
                  </a:solidFill>
                </a:rPr>
                <a:t>1</a:t>
              </a:r>
              <a:r>
                <a:rPr lang="zh-CN" altLang="en-US" sz="1385" b="1">
                  <a:solidFill>
                    <a:srgbClr val="000000"/>
                  </a:solidFill>
                </a:rPr>
                <a:t>号</a:t>
              </a:r>
              <a:r>
                <a:rPr lang="en-US" altLang="zh-CN" sz="1385" b="1">
                  <a:solidFill>
                    <a:srgbClr val="000000"/>
                  </a:solidFill>
                </a:rPr>
                <a:t>/3</a:t>
              </a:r>
              <a:r>
                <a:rPr lang="zh-CN" altLang="en-US" sz="1385" b="1">
                  <a:solidFill>
                    <a:srgbClr val="000000"/>
                  </a:solidFill>
                </a:rPr>
                <a:t>式</a:t>
              </a:r>
              <a:r>
                <a:rPr lang="en-US" altLang="zh-CN" sz="1385" b="1">
                  <a:solidFill>
                    <a:srgbClr val="000000"/>
                  </a:solidFill>
                </a:rPr>
                <a:t>/4</a:t>
              </a:r>
              <a:r>
                <a:rPr lang="zh-CN" altLang="en-US" sz="1385" b="1">
                  <a:solidFill>
                    <a:srgbClr val="000000"/>
                  </a:solidFill>
                </a:rPr>
                <a:t>方程）、</a:t>
              </a:r>
              <a:r>
                <a:rPr lang="zh-CN" altLang="en-US" sz="1385" b="1">
                  <a:solidFill>
                    <a:srgbClr val="000000"/>
                  </a:solidFill>
                  <a:sym typeface="+mn-ea"/>
                </a:rPr>
                <a:t>反应、用途</a:t>
              </a:r>
              <a:endParaRPr lang="zh-CN" altLang="en-US" sz="1385" b="1">
                <a:solidFill>
                  <a:srgbClr val="000000"/>
                </a:solidFill>
                <a:sym typeface="+mn-ea"/>
              </a:endParaRPr>
            </a:p>
          </p:txBody>
        </p:sp>
        <p:sp>
          <p:nvSpPr>
            <p:cNvPr id="21" name="文本框 20"/>
            <p:cNvSpPr txBox="1"/>
            <p:nvPr/>
          </p:nvSpPr>
          <p:spPr>
            <a:xfrm>
              <a:off x="2024" y="1909"/>
              <a:ext cx="2088" cy="561"/>
            </a:xfrm>
            <a:prstGeom prst="rect">
              <a:avLst/>
            </a:prstGeom>
          </p:spPr>
          <p:style>
            <a:lnRef idx="2">
              <a:schemeClr val="accent2"/>
            </a:lnRef>
            <a:fillRef idx="1">
              <a:schemeClr val="lt1"/>
            </a:fillRef>
            <a:effectRef idx="0">
              <a:schemeClr val="accent2"/>
            </a:effectRef>
            <a:fontRef idx="minor">
              <a:schemeClr val="dk1"/>
            </a:fontRef>
          </p:style>
          <p:txBody>
            <a:bodyPr wrap="square" rtlCol="0" anchor="t">
              <a:spAutoFit/>
            </a:bodyPr>
            <a:lstStyle/>
            <a:p>
              <a:pPr algn="ctr" fontAlgn="base">
                <a:spcBef>
                  <a:spcPct val="0"/>
                </a:spcBef>
                <a:spcAft>
                  <a:spcPct val="0"/>
                </a:spcAft>
              </a:pPr>
              <a:r>
                <a:rPr lang="zh-CN" altLang="en-US" sz="1385" b="1">
                  <a:solidFill>
                    <a:srgbClr val="000000"/>
                  </a:solidFill>
                </a:rPr>
                <a:t>化学实验</a:t>
              </a:r>
              <a:endParaRPr lang="zh-CN" altLang="en-US" sz="1385" b="1">
                <a:solidFill>
                  <a:srgbClr val="000000"/>
                </a:solidFill>
              </a:endParaRPr>
            </a:p>
          </p:txBody>
        </p:sp>
        <p:sp>
          <p:nvSpPr>
            <p:cNvPr id="22" name="右箭头 21"/>
            <p:cNvSpPr/>
            <p:nvPr/>
          </p:nvSpPr>
          <p:spPr>
            <a:xfrm>
              <a:off x="4112" y="2140"/>
              <a:ext cx="453" cy="119"/>
            </a:xfrm>
            <a:prstGeom prst="rightArrow">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385" b="1">
                <a:solidFill>
                  <a:srgbClr val="FFFFFF"/>
                </a:solidFill>
              </a:endParaRPr>
            </a:p>
          </p:txBody>
        </p:sp>
        <p:sp>
          <p:nvSpPr>
            <p:cNvPr id="23" name="文本框 22"/>
            <p:cNvSpPr txBox="1"/>
            <p:nvPr/>
          </p:nvSpPr>
          <p:spPr>
            <a:xfrm>
              <a:off x="4565" y="1910"/>
              <a:ext cx="11910" cy="561"/>
            </a:xfrm>
            <a:prstGeom prst="rect">
              <a:avLst/>
            </a:prstGeom>
          </p:spPr>
          <p:style>
            <a:lnRef idx="2">
              <a:schemeClr val="accent2"/>
            </a:lnRef>
            <a:fillRef idx="1">
              <a:schemeClr val="lt1"/>
            </a:fillRef>
            <a:effectRef idx="0">
              <a:schemeClr val="accent2"/>
            </a:effectRef>
            <a:fontRef idx="minor">
              <a:schemeClr val="dk1"/>
            </a:fontRef>
          </p:style>
          <p:txBody>
            <a:bodyPr wrap="square" rtlCol="0" anchor="t">
              <a:spAutoFit/>
            </a:bodyPr>
            <a:lstStyle/>
            <a:p>
              <a:pPr fontAlgn="base">
                <a:spcBef>
                  <a:spcPct val="0"/>
                </a:spcBef>
                <a:spcAft>
                  <a:spcPct val="0"/>
                </a:spcAft>
              </a:pPr>
              <a:r>
                <a:rPr lang="zh-CN" altLang="en-US" sz="1385" b="1">
                  <a:solidFill>
                    <a:srgbClr val="000000"/>
                  </a:solidFill>
                </a:rPr>
                <a:t>仪器、药品</a:t>
              </a:r>
              <a:r>
                <a:rPr lang="zh-CN" altLang="en-US" sz="1385" b="1">
                  <a:solidFill>
                    <a:srgbClr val="000000"/>
                  </a:solidFill>
                  <a:sym typeface="+mn-ea"/>
                </a:rPr>
                <a:t>、贮存</a:t>
              </a:r>
              <a:r>
                <a:rPr lang="zh-CN" altLang="en-US" sz="1385" b="1">
                  <a:solidFill>
                    <a:srgbClr val="000000"/>
                  </a:solidFill>
                </a:rPr>
                <a:t>、操作</a:t>
              </a:r>
              <a:r>
                <a:rPr lang="zh-CN" altLang="en-US" sz="1385" b="1">
                  <a:solidFill>
                    <a:srgbClr val="000000"/>
                  </a:solidFill>
                  <a:sym typeface="+mn-ea"/>
                </a:rPr>
                <a:t>、安全、分离、提纯、检验（离子、气体）</a:t>
              </a:r>
              <a:endParaRPr lang="zh-CN" altLang="en-US" sz="1385" b="1">
                <a:solidFill>
                  <a:srgbClr val="000000"/>
                </a:solidFill>
                <a:sym typeface="+mn-ea"/>
              </a:endParaRPr>
            </a:p>
          </p:txBody>
        </p:sp>
        <p:sp>
          <p:nvSpPr>
            <p:cNvPr id="24" name="文本框 23"/>
            <p:cNvSpPr txBox="1"/>
            <p:nvPr/>
          </p:nvSpPr>
          <p:spPr>
            <a:xfrm>
              <a:off x="2024" y="2753"/>
              <a:ext cx="2087" cy="561"/>
            </a:xfrm>
            <a:prstGeom prst="rect">
              <a:avLst/>
            </a:prstGeom>
          </p:spPr>
          <p:style>
            <a:lnRef idx="2">
              <a:schemeClr val="accent2"/>
            </a:lnRef>
            <a:fillRef idx="1">
              <a:schemeClr val="lt1"/>
            </a:fillRef>
            <a:effectRef idx="0">
              <a:schemeClr val="accent2"/>
            </a:effectRef>
            <a:fontRef idx="minor">
              <a:schemeClr val="dk1"/>
            </a:fontRef>
          </p:style>
          <p:txBody>
            <a:bodyPr wrap="square" rtlCol="0" anchor="t">
              <a:spAutoFit/>
            </a:bodyPr>
            <a:lstStyle/>
            <a:p>
              <a:pPr algn="ctr" fontAlgn="base">
                <a:spcBef>
                  <a:spcPct val="0"/>
                </a:spcBef>
                <a:spcAft>
                  <a:spcPct val="0"/>
                </a:spcAft>
              </a:pPr>
              <a:r>
                <a:rPr lang="zh-CN" altLang="en-US" sz="1385" b="1">
                  <a:solidFill>
                    <a:srgbClr val="000000"/>
                  </a:solidFill>
                </a:rPr>
                <a:t>化学计算</a:t>
              </a:r>
              <a:endParaRPr lang="zh-CN" altLang="en-US" sz="1385" b="1">
                <a:solidFill>
                  <a:srgbClr val="000000"/>
                </a:solidFill>
              </a:endParaRPr>
            </a:p>
          </p:txBody>
        </p:sp>
        <p:sp>
          <p:nvSpPr>
            <p:cNvPr id="25" name="右箭头 24"/>
            <p:cNvSpPr/>
            <p:nvPr/>
          </p:nvSpPr>
          <p:spPr>
            <a:xfrm>
              <a:off x="4112" y="2984"/>
              <a:ext cx="453" cy="119"/>
            </a:xfrm>
            <a:prstGeom prst="rightArrow">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385" b="1">
                <a:solidFill>
                  <a:srgbClr val="FFFFFF"/>
                </a:solidFill>
              </a:endParaRPr>
            </a:p>
          </p:txBody>
        </p:sp>
        <p:sp>
          <p:nvSpPr>
            <p:cNvPr id="26" name="文本框 25"/>
            <p:cNvSpPr txBox="1"/>
            <p:nvPr/>
          </p:nvSpPr>
          <p:spPr>
            <a:xfrm>
              <a:off x="4565" y="2754"/>
              <a:ext cx="11910" cy="561"/>
            </a:xfrm>
            <a:prstGeom prst="rect">
              <a:avLst/>
            </a:prstGeom>
          </p:spPr>
          <p:style>
            <a:lnRef idx="2">
              <a:schemeClr val="accent2"/>
            </a:lnRef>
            <a:fillRef idx="1">
              <a:schemeClr val="lt1"/>
            </a:fillRef>
            <a:effectRef idx="0">
              <a:schemeClr val="accent2"/>
            </a:effectRef>
            <a:fontRef idx="minor">
              <a:schemeClr val="dk1"/>
            </a:fontRef>
          </p:style>
          <p:txBody>
            <a:bodyPr wrap="square" rtlCol="0" anchor="t">
              <a:spAutoFit/>
            </a:bodyPr>
            <a:lstStyle/>
            <a:p>
              <a:pPr fontAlgn="base">
                <a:spcBef>
                  <a:spcPct val="0"/>
                </a:spcBef>
                <a:spcAft>
                  <a:spcPct val="0"/>
                </a:spcAft>
              </a:pPr>
              <a:r>
                <a:rPr lang="en-US" altLang="zh-CN" sz="1385" b="1">
                  <a:solidFill>
                    <a:srgbClr val="000000"/>
                  </a:solidFill>
                </a:rPr>
                <a:t>n</a:t>
              </a:r>
              <a:r>
                <a:rPr lang="zh-CN" altLang="en-US" sz="1385" b="1">
                  <a:solidFill>
                    <a:srgbClr val="000000"/>
                  </a:solidFill>
                </a:rPr>
                <a:t>、</a:t>
              </a:r>
              <a:r>
                <a:rPr lang="en-US" altLang="zh-CN" sz="1385" b="1">
                  <a:solidFill>
                    <a:srgbClr val="000000"/>
                  </a:solidFill>
                </a:rPr>
                <a:t>N</a:t>
              </a:r>
              <a:r>
                <a:rPr lang="en-US" altLang="zh-CN" sz="1385" b="1" baseline="-25000">
                  <a:solidFill>
                    <a:srgbClr val="000000"/>
                  </a:solidFill>
                </a:rPr>
                <a:t>A</a:t>
              </a:r>
              <a:r>
                <a:rPr lang="zh-CN" altLang="en-US" sz="1385" b="1">
                  <a:solidFill>
                    <a:srgbClr val="000000"/>
                  </a:solidFill>
                  <a:sym typeface="+mn-ea"/>
                </a:rPr>
                <a:t>、</a:t>
              </a:r>
              <a:r>
                <a:rPr lang="en-US" altLang="zh-CN" sz="1385" b="1">
                  <a:solidFill>
                    <a:srgbClr val="000000"/>
                  </a:solidFill>
                  <a:sym typeface="+mn-ea"/>
                </a:rPr>
                <a:t>M</a:t>
              </a:r>
              <a:r>
                <a:rPr lang="zh-CN" altLang="en-US" sz="1385" b="1">
                  <a:solidFill>
                    <a:srgbClr val="000000"/>
                  </a:solidFill>
                </a:rPr>
                <a:t>、</a:t>
              </a:r>
              <a:r>
                <a:rPr lang="en-US" altLang="zh-CN" sz="1385" b="1">
                  <a:solidFill>
                    <a:srgbClr val="000000"/>
                  </a:solidFill>
                  <a:sym typeface="+mn-ea"/>
                </a:rPr>
                <a:t>V</a:t>
              </a:r>
              <a:r>
                <a:rPr lang="en-US" altLang="zh-CN" sz="1385" b="1" baseline="-25000">
                  <a:solidFill>
                    <a:srgbClr val="000000"/>
                  </a:solidFill>
                  <a:sym typeface="+mn-ea"/>
                </a:rPr>
                <a:t>m</a:t>
              </a:r>
              <a:r>
                <a:rPr lang="zh-CN" altLang="en-US" sz="1385" b="1">
                  <a:solidFill>
                    <a:srgbClr val="000000"/>
                  </a:solidFill>
                  <a:sym typeface="+mn-ea"/>
                </a:rPr>
                <a:t>、</a:t>
              </a:r>
              <a:r>
                <a:rPr lang="en-US" altLang="zh-CN" sz="1385" b="1">
                  <a:solidFill>
                    <a:srgbClr val="000000"/>
                  </a:solidFill>
                  <a:sym typeface="+mn-ea"/>
                </a:rPr>
                <a:t>C</a:t>
              </a:r>
              <a:r>
                <a:rPr lang="zh-CN" altLang="en-US" sz="1385" b="1">
                  <a:solidFill>
                    <a:srgbClr val="000000"/>
                  </a:solidFill>
                  <a:sym typeface="+mn-ea"/>
                </a:rPr>
                <a:t>；转化率、产率、</a:t>
              </a:r>
              <a:r>
                <a:rPr lang="en-US" altLang="zh-CN" sz="1385" b="1">
                  <a:solidFill>
                    <a:srgbClr val="000000"/>
                  </a:solidFill>
                  <a:sym typeface="+mn-ea"/>
                </a:rPr>
                <a:t>KK</a:t>
              </a:r>
              <a:r>
                <a:rPr lang="en-US" altLang="zh-CN" sz="1385" b="1" baseline="-25000">
                  <a:solidFill>
                    <a:srgbClr val="000000"/>
                  </a:solidFill>
                  <a:sym typeface="+mn-ea"/>
                </a:rPr>
                <a:t>a</a:t>
              </a:r>
              <a:r>
                <a:rPr lang="en-US" altLang="zh-CN" sz="1385" b="1">
                  <a:solidFill>
                    <a:srgbClr val="000000"/>
                  </a:solidFill>
                  <a:sym typeface="+mn-ea"/>
                </a:rPr>
                <a:t>K</a:t>
              </a:r>
              <a:r>
                <a:rPr lang="en-US" altLang="zh-CN" sz="1385" b="1" baseline="-25000">
                  <a:solidFill>
                    <a:srgbClr val="000000"/>
                  </a:solidFill>
                  <a:sym typeface="+mn-ea"/>
                </a:rPr>
                <a:t>b</a:t>
              </a:r>
              <a:r>
                <a:rPr lang="en-US" altLang="zh-CN" sz="1385" b="1">
                  <a:solidFill>
                    <a:srgbClr val="000000"/>
                  </a:solidFill>
                  <a:sym typeface="+mn-ea"/>
                </a:rPr>
                <a:t>K</a:t>
              </a:r>
              <a:r>
                <a:rPr lang="en-US" altLang="zh-CN" sz="1385" b="1" baseline="-25000">
                  <a:solidFill>
                    <a:srgbClr val="000000"/>
                  </a:solidFill>
                  <a:sym typeface="+mn-ea"/>
                </a:rPr>
                <a:t>w</a:t>
              </a:r>
              <a:r>
                <a:rPr lang="en-US" altLang="zh-CN" sz="1385" b="1">
                  <a:solidFill>
                    <a:srgbClr val="000000"/>
                  </a:solidFill>
                  <a:sym typeface="+mn-ea"/>
                </a:rPr>
                <a:t>K</a:t>
              </a:r>
              <a:r>
                <a:rPr lang="en-US" altLang="zh-CN" sz="1385" b="1" baseline="-25000">
                  <a:solidFill>
                    <a:srgbClr val="000000"/>
                  </a:solidFill>
                  <a:sym typeface="+mn-ea"/>
                </a:rPr>
                <a:t>h</a:t>
              </a:r>
              <a:r>
                <a:rPr lang="en-US" altLang="zh-CN" sz="1385" b="1">
                  <a:solidFill>
                    <a:srgbClr val="000000"/>
                  </a:solidFill>
                  <a:sym typeface="+mn-ea"/>
                </a:rPr>
                <a:t>K</a:t>
              </a:r>
              <a:r>
                <a:rPr lang="en-US" altLang="zh-CN" sz="1385" b="1" baseline="-25000">
                  <a:solidFill>
                    <a:srgbClr val="000000"/>
                  </a:solidFill>
                  <a:sym typeface="+mn-ea"/>
                </a:rPr>
                <a:t>sp</a:t>
              </a:r>
              <a:r>
                <a:rPr lang="zh-CN" altLang="en-US" sz="1385" b="1">
                  <a:solidFill>
                    <a:srgbClr val="000000"/>
                  </a:solidFill>
                  <a:sym typeface="+mn-ea"/>
                </a:rPr>
                <a:t>、</a:t>
              </a:r>
              <a:r>
                <a:rPr lang="en-US" altLang="zh-CN" sz="1385" b="1">
                  <a:solidFill>
                    <a:srgbClr val="000000"/>
                  </a:solidFill>
                  <a:sym typeface="+mn-ea"/>
                </a:rPr>
                <a:t>PH</a:t>
              </a:r>
              <a:r>
                <a:rPr lang="zh-CN" altLang="en-US" sz="1385" b="1">
                  <a:solidFill>
                    <a:srgbClr val="000000"/>
                  </a:solidFill>
                  <a:sym typeface="+mn-ea"/>
                </a:rPr>
                <a:t>、</a:t>
              </a:r>
              <a:r>
                <a:rPr lang="en-US" altLang="zh-CN" sz="1385" b="1">
                  <a:solidFill>
                    <a:srgbClr val="000000"/>
                  </a:solidFill>
                  <a:latin typeface="Franklin Gothic Book" panose="020B0503020102020204" charset="0"/>
                  <a:sym typeface="+mn-ea"/>
                </a:rPr>
                <a:t>∆</a:t>
              </a:r>
              <a:r>
                <a:rPr lang="en-US" altLang="zh-CN" sz="1385" b="1">
                  <a:solidFill>
                    <a:srgbClr val="000000"/>
                  </a:solidFill>
                  <a:sym typeface="+mn-ea"/>
                </a:rPr>
                <a:t>H</a:t>
              </a:r>
              <a:endParaRPr lang="en-US" altLang="zh-CN" sz="1385" b="1" baseline="-25000">
                <a:solidFill>
                  <a:srgbClr val="000000"/>
                </a:solidFill>
                <a:sym typeface="+mn-ea"/>
              </a:endParaRPr>
            </a:p>
          </p:txBody>
        </p:sp>
        <p:sp>
          <p:nvSpPr>
            <p:cNvPr id="27" name="文本框 26"/>
            <p:cNvSpPr txBox="1"/>
            <p:nvPr/>
          </p:nvSpPr>
          <p:spPr>
            <a:xfrm>
              <a:off x="2024" y="3633"/>
              <a:ext cx="2088" cy="848"/>
            </a:xfrm>
            <a:prstGeom prst="rect">
              <a:avLst/>
            </a:prstGeom>
          </p:spPr>
          <p:style>
            <a:lnRef idx="2">
              <a:schemeClr val="accent2"/>
            </a:lnRef>
            <a:fillRef idx="1">
              <a:schemeClr val="lt1"/>
            </a:fillRef>
            <a:effectRef idx="0">
              <a:schemeClr val="accent2"/>
            </a:effectRef>
            <a:fontRef idx="minor">
              <a:schemeClr val="dk1"/>
            </a:fontRef>
          </p:style>
          <p:txBody>
            <a:bodyPr wrap="square" rtlCol="0" anchor="t">
              <a:spAutoFit/>
            </a:bodyPr>
            <a:lstStyle/>
            <a:p>
              <a:pPr algn="ctr" fontAlgn="base">
                <a:spcBef>
                  <a:spcPct val="0"/>
                </a:spcBef>
                <a:spcAft>
                  <a:spcPct val="0"/>
                </a:spcAft>
              </a:pPr>
              <a:r>
                <a:rPr lang="zh-CN" altLang="en-US" sz="1200" b="1">
                  <a:solidFill>
                    <a:srgbClr val="000000"/>
                  </a:solidFill>
                </a:rPr>
                <a:t>物质</a:t>
              </a:r>
              <a:r>
                <a:rPr lang="zh-CN" altLang="en-US" sz="1200" b="1" smtClean="0">
                  <a:solidFill>
                    <a:srgbClr val="000000"/>
                  </a:solidFill>
                </a:rPr>
                <a:t>结构</a:t>
              </a:r>
              <a:endParaRPr lang="en-US" altLang="zh-CN" sz="1200" b="1" smtClean="0">
                <a:solidFill>
                  <a:srgbClr val="000000"/>
                </a:solidFill>
              </a:endParaRPr>
            </a:p>
            <a:p>
              <a:pPr algn="ctr" fontAlgn="base">
                <a:spcBef>
                  <a:spcPct val="0"/>
                </a:spcBef>
                <a:spcAft>
                  <a:spcPct val="0"/>
                </a:spcAft>
              </a:pPr>
              <a:r>
                <a:rPr lang="zh-CN" altLang="en-US" sz="1200" b="1" smtClean="0">
                  <a:solidFill>
                    <a:srgbClr val="000000"/>
                  </a:solidFill>
                </a:rPr>
                <a:t>元素</a:t>
              </a:r>
              <a:r>
                <a:rPr lang="en-US" altLang="zh-CN" sz="1200" b="1" smtClean="0">
                  <a:solidFill>
                    <a:srgbClr val="000000"/>
                  </a:solidFill>
                </a:rPr>
                <a:t>/</a:t>
              </a:r>
              <a:r>
                <a:rPr lang="zh-CN" altLang="en-US" sz="1200" b="1">
                  <a:solidFill>
                    <a:srgbClr val="000000"/>
                  </a:solidFill>
                </a:rPr>
                <a:t>律表</a:t>
              </a:r>
              <a:endParaRPr lang="zh-CN" altLang="en-US" sz="1200" b="1">
                <a:solidFill>
                  <a:srgbClr val="000000"/>
                </a:solidFill>
              </a:endParaRPr>
            </a:p>
          </p:txBody>
        </p:sp>
        <p:sp>
          <p:nvSpPr>
            <p:cNvPr id="28" name="右箭头 27"/>
            <p:cNvSpPr/>
            <p:nvPr/>
          </p:nvSpPr>
          <p:spPr>
            <a:xfrm>
              <a:off x="4111" y="3998"/>
              <a:ext cx="454" cy="120"/>
            </a:xfrm>
            <a:prstGeom prst="rightArrow">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385" b="1">
                <a:solidFill>
                  <a:srgbClr val="FFFFFF"/>
                </a:solidFill>
              </a:endParaRPr>
            </a:p>
          </p:txBody>
        </p:sp>
        <p:sp>
          <p:nvSpPr>
            <p:cNvPr id="29" name="文本框 28"/>
            <p:cNvSpPr txBox="1"/>
            <p:nvPr/>
          </p:nvSpPr>
          <p:spPr>
            <a:xfrm>
              <a:off x="4565" y="3660"/>
              <a:ext cx="6671" cy="848"/>
            </a:xfrm>
            <a:prstGeom prst="rect">
              <a:avLst/>
            </a:prstGeom>
          </p:spPr>
          <p:style>
            <a:lnRef idx="2">
              <a:schemeClr val="accent2"/>
            </a:lnRef>
            <a:fillRef idx="1">
              <a:schemeClr val="lt1"/>
            </a:fillRef>
            <a:effectRef idx="0">
              <a:schemeClr val="accent2"/>
            </a:effectRef>
            <a:fontRef idx="minor">
              <a:schemeClr val="dk1"/>
            </a:fontRef>
          </p:style>
          <p:txBody>
            <a:bodyPr wrap="square" rtlCol="0" anchor="t">
              <a:spAutoFit/>
            </a:bodyPr>
            <a:lstStyle/>
            <a:p>
              <a:pPr fontAlgn="base">
                <a:spcBef>
                  <a:spcPct val="0"/>
                </a:spcBef>
                <a:spcAft>
                  <a:spcPct val="0"/>
                </a:spcAft>
              </a:pPr>
              <a:r>
                <a:rPr lang="zh-CN" altLang="en-US" sz="1200" b="1">
                  <a:solidFill>
                    <a:srgbClr val="000000"/>
                  </a:solidFill>
                  <a:sym typeface="+mn-ea"/>
                </a:rPr>
                <a:t>必：元素核素同位素、元素周期律、元素的性质、化学键离子键共价键、离子</a:t>
              </a:r>
              <a:r>
                <a:rPr lang="en-US" altLang="zh-CN" sz="1200" b="1">
                  <a:solidFill>
                    <a:srgbClr val="000000"/>
                  </a:solidFill>
                  <a:sym typeface="+mn-ea"/>
                </a:rPr>
                <a:t>/</a:t>
              </a:r>
              <a:r>
                <a:rPr lang="zh-CN" altLang="en-US" sz="1200" b="1">
                  <a:solidFill>
                    <a:srgbClr val="000000"/>
                  </a:solidFill>
                  <a:sym typeface="+mn-ea"/>
                </a:rPr>
                <a:t>共价化合物</a:t>
              </a:r>
              <a:endParaRPr lang="zh-CN" altLang="en-US" sz="1200" b="1">
                <a:solidFill>
                  <a:srgbClr val="000000"/>
                </a:solidFill>
                <a:sym typeface="+mn-ea"/>
              </a:endParaRPr>
            </a:p>
          </p:txBody>
        </p:sp>
        <p:sp>
          <p:nvSpPr>
            <p:cNvPr id="30" name="文本框 29"/>
            <p:cNvSpPr txBox="1"/>
            <p:nvPr/>
          </p:nvSpPr>
          <p:spPr>
            <a:xfrm>
              <a:off x="11531" y="3625"/>
              <a:ext cx="4944" cy="961"/>
            </a:xfrm>
            <a:prstGeom prst="rect">
              <a:avLst/>
            </a:prstGeom>
          </p:spPr>
          <p:style>
            <a:lnRef idx="2">
              <a:schemeClr val="accent2"/>
            </a:lnRef>
            <a:fillRef idx="1">
              <a:schemeClr val="lt1"/>
            </a:fillRef>
            <a:effectRef idx="0">
              <a:schemeClr val="accent2"/>
            </a:effectRef>
            <a:fontRef idx="minor">
              <a:schemeClr val="dk1"/>
            </a:fontRef>
          </p:style>
          <p:txBody>
            <a:bodyPr wrap="square" rtlCol="0" anchor="t">
              <a:spAutoFit/>
            </a:bodyPr>
            <a:lstStyle/>
            <a:p>
              <a:pPr algn="ctr" fontAlgn="base">
                <a:spcBef>
                  <a:spcPct val="0"/>
                </a:spcBef>
                <a:spcAft>
                  <a:spcPct val="0"/>
                </a:spcAft>
              </a:pPr>
              <a:r>
                <a:rPr lang="zh-CN" altLang="en-US" sz="1400" b="1">
                  <a:solidFill>
                    <a:srgbClr val="000000"/>
                  </a:solidFill>
                  <a:sym typeface="+mn-ea"/>
                </a:rPr>
                <a:t>选：三模</a:t>
              </a:r>
              <a:r>
                <a:rPr lang="zh-CN" altLang="en-US" sz="1400" b="1" smtClean="0">
                  <a:solidFill>
                    <a:srgbClr val="000000"/>
                  </a:solidFill>
                  <a:sym typeface="+mn-ea"/>
                </a:rPr>
                <a:t>型</a:t>
              </a:r>
              <a:endParaRPr lang="en-US" altLang="zh-CN" sz="1400" b="1" smtClean="0">
                <a:solidFill>
                  <a:srgbClr val="000000"/>
                </a:solidFill>
                <a:sym typeface="+mn-ea"/>
              </a:endParaRPr>
            </a:p>
            <a:p>
              <a:pPr algn="ctr" fontAlgn="base">
                <a:spcBef>
                  <a:spcPct val="0"/>
                </a:spcBef>
                <a:spcAft>
                  <a:spcPct val="0"/>
                </a:spcAft>
              </a:pPr>
              <a:r>
                <a:rPr lang="zh-CN" altLang="en-US" sz="1400" b="1" smtClean="0">
                  <a:solidFill>
                    <a:srgbClr val="000000"/>
                  </a:solidFill>
                  <a:sym typeface="+mn-ea"/>
                </a:rPr>
                <a:t>（</a:t>
              </a:r>
              <a:r>
                <a:rPr lang="zh-CN" altLang="en-US" sz="1400" b="1">
                  <a:solidFill>
                    <a:srgbClr val="000000"/>
                  </a:solidFill>
                  <a:sym typeface="+mn-ea"/>
                </a:rPr>
                <a:t>原子</a:t>
              </a:r>
              <a:r>
                <a:rPr lang="en-US" altLang="zh-CN" sz="1400" b="1">
                  <a:solidFill>
                    <a:srgbClr val="000000"/>
                  </a:solidFill>
                  <a:sym typeface="+mn-ea"/>
                </a:rPr>
                <a:t>/</a:t>
              </a:r>
              <a:r>
                <a:rPr lang="zh-CN" altLang="en-US" sz="1400" b="1">
                  <a:solidFill>
                    <a:srgbClr val="000000"/>
                  </a:solidFill>
                  <a:sym typeface="+mn-ea"/>
                </a:rPr>
                <a:t>共价键</a:t>
              </a:r>
              <a:r>
                <a:rPr lang="en-US" altLang="zh-CN" sz="1400" b="1">
                  <a:solidFill>
                    <a:srgbClr val="000000"/>
                  </a:solidFill>
                  <a:sym typeface="+mn-ea"/>
                </a:rPr>
                <a:t>/</a:t>
              </a:r>
              <a:r>
                <a:rPr lang="zh-CN" altLang="en-US" sz="1400" b="1">
                  <a:solidFill>
                    <a:srgbClr val="000000"/>
                  </a:solidFill>
                  <a:sym typeface="+mn-ea"/>
                </a:rPr>
                <a:t>晶体）等</a:t>
              </a:r>
              <a:endParaRPr lang="zh-CN" altLang="en-US" sz="1400" b="1">
                <a:solidFill>
                  <a:srgbClr val="000000"/>
                </a:solidFill>
                <a:sym typeface="+mn-ea"/>
              </a:endParaRPr>
            </a:p>
          </p:txBody>
        </p:sp>
        <p:sp>
          <p:nvSpPr>
            <p:cNvPr id="31" name="右箭头 30"/>
            <p:cNvSpPr/>
            <p:nvPr/>
          </p:nvSpPr>
          <p:spPr>
            <a:xfrm>
              <a:off x="11281" y="4108"/>
              <a:ext cx="250" cy="120"/>
            </a:xfrm>
            <a:prstGeom prst="rightArrow">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385" b="1">
                <a:solidFill>
                  <a:srgbClr val="FFFFFF"/>
                </a:solidFill>
              </a:endParaRPr>
            </a:p>
          </p:txBody>
        </p:sp>
        <p:sp>
          <p:nvSpPr>
            <p:cNvPr id="2" name="文本框 1"/>
            <p:cNvSpPr txBox="1"/>
            <p:nvPr/>
          </p:nvSpPr>
          <p:spPr>
            <a:xfrm>
              <a:off x="2024" y="4867"/>
              <a:ext cx="2087" cy="561"/>
            </a:xfrm>
            <a:prstGeom prst="rect">
              <a:avLst/>
            </a:prstGeom>
          </p:spPr>
          <p:style>
            <a:lnRef idx="2">
              <a:schemeClr val="accent2"/>
            </a:lnRef>
            <a:fillRef idx="1">
              <a:schemeClr val="lt1"/>
            </a:fillRef>
            <a:effectRef idx="0">
              <a:schemeClr val="accent2"/>
            </a:effectRef>
            <a:fontRef idx="minor">
              <a:schemeClr val="dk1"/>
            </a:fontRef>
          </p:style>
          <p:txBody>
            <a:bodyPr wrap="square" rtlCol="0" anchor="t">
              <a:spAutoFit/>
            </a:bodyPr>
            <a:lstStyle/>
            <a:p>
              <a:pPr algn="ctr" fontAlgn="base">
                <a:spcBef>
                  <a:spcPct val="0"/>
                </a:spcBef>
                <a:spcAft>
                  <a:spcPct val="0"/>
                </a:spcAft>
              </a:pPr>
              <a:r>
                <a:rPr lang="zh-CN" altLang="en-US" sz="1385" b="1">
                  <a:solidFill>
                    <a:srgbClr val="000000"/>
                  </a:solidFill>
                </a:rPr>
                <a:t>速率平衡</a:t>
              </a:r>
              <a:endParaRPr lang="zh-CN" altLang="en-US" sz="1385" b="1">
                <a:solidFill>
                  <a:srgbClr val="000000"/>
                </a:solidFill>
              </a:endParaRPr>
            </a:p>
          </p:txBody>
        </p:sp>
        <p:sp>
          <p:nvSpPr>
            <p:cNvPr id="3" name="右箭头 2"/>
            <p:cNvSpPr/>
            <p:nvPr/>
          </p:nvSpPr>
          <p:spPr>
            <a:xfrm>
              <a:off x="4112" y="5097"/>
              <a:ext cx="454" cy="120"/>
            </a:xfrm>
            <a:prstGeom prst="rightArrow">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385" b="1">
                <a:solidFill>
                  <a:srgbClr val="FFFFFF"/>
                </a:solidFill>
              </a:endParaRPr>
            </a:p>
          </p:txBody>
        </p:sp>
        <p:sp>
          <p:nvSpPr>
            <p:cNvPr id="4" name="文本框 3"/>
            <p:cNvSpPr txBox="1"/>
            <p:nvPr/>
          </p:nvSpPr>
          <p:spPr>
            <a:xfrm>
              <a:off x="4566" y="4865"/>
              <a:ext cx="11909" cy="561"/>
            </a:xfrm>
            <a:prstGeom prst="rect">
              <a:avLst/>
            </a:prstGeom>
          </p:spPr>
          <p:style>
            <a:lnRef idx="2">
              <a:schemeClr val="accent2"/>
            </a:lnRef>
            <a:fillRef idx="1">
              <a:schemeClr val="lt1"/>
            </a:fillRef>
            <a:effectRef idx="0">
              <a:schemeClr val="accent2"/>
            </a:effectRef>
            <a:fontRef idx="minor">
              <a:schemeClr val="dk1"/>
            </a:fontRef>
          </p:style>
          <p:txBody>
            <a:bodyPr wrap="square" rtlCol="0" anchor="t">
              <a:spAutoFit/>
            </a:bodyPr>
            <a:lstStyle/>
            <a:p>
              <a:pPr fontAlgn="base">
                <a:spcBef>
                  <a:spcPct val="0"/>
                </a:spcBef>
                <a:spcAft>
                  <a:spcPct val="0"/>
                </a:spcAft>
              </a:pPr>
              <a:r>
                <a:rPr lang="zh-CN" altLang="en-US" sz="1385" b="1">
                  <a:solidFill>
                    <a:srgbClr val="000000"/>
                  </a:solidFill>
                  <a:sym typeface="+mn-ea"/>
                </a:rPr>
                <a:t>化学反应速率、催化剂、化学平衡、勒夏特列原理</a:t>
              </a:r>
              <a:endParaRPr lang="en-US" altLang="zh-CN" sz="1385" b="1" baseline="-25000">
                <a:solidFill>
                  <a:srgbClr val="000000"/>
                </a:solidFill>
                <a:sym typeface="+mn-ea"/>
              </a:endParaRPr>
            </a:p>
          </p:txBody>
        </p:sp>
        <p:sp>
          <p:nvSpPr>
            <p:cNvPr id="7" name="文本框 6"/>
            <p:cNvSpPr txBox="1"/>
            <p:nvPr/>
          </p:nvSpPr>
          <p:spPr>
            <a:xfrm>
              <a:off x="2025" y="5616"/>
              <a:ext cx="2087" cy="516"/>
            </a:xfrm>
            <a:prstGeom prst="rect">
              <a:avLst/>
            </a:prstGeom>
          </p:spPr>
          <p:style>
            <a:lnRef idx="2">
              <a:schemeClr val="accent2"/>
            </a:lnRef>
            <a:fillRef idx="1">
              <a:schemeClr val="lt1"/>
            </a:fillRef>
            <a:effectRef idx="0">
              <a:schemeClr val="accent2"/>
            </a:effectRef>
            <a:fontRef idx="minor">
              <a:schemeClr val="dk1"/>
            </a:fontRef>
          </p:style>
          <p:txBody>
            <a:bodyPr wrap="square" rtlCol="0" anchor="t">
              <a:spAutoFit/>
            </a:bodyPr>
            <a:lstStyle/>
            <a:p>
              <a:pPr fontAlgn="base">
                <a:spcBef>
                  <a:spcPct val="0"/>
                </a:spcBef>
                <a:spcAft>
                  <a:spcPct val="0"/>
                </a:spcAft>
              </a:pPr>
              <a:r>
                <a:rPr lang="zh-CN" altLang="en-US" sz="1230" b="1">
                  <a:solidFill>
                    <a:srgbClr val="000000"/>
                  </a:solidFill>
                  <a:latin typeface="Verdana" panose="020B0604030504040204" pitchFamily="34" charset="0"/>
                  <a:sym typeface="+mn-ea"/>
                </a:rPr>
                <a:t>电解质溶液</a:t>
              </a:r>
              <a:endParaRPr lang="zh-CN" altLang="en-US" sz="1230" b="1">
                <a:solidFill>
                  <a:srgbClr val="000000"/>
                </a:solidFill>
                <a:latin typeface="Verdana" panose="020B0604030504040204" pitchFamily="34" charset="0"/>
                <a:sym typeface="+mn-ea"/>
              </a:endParaRPr>
            </a:p>
          </p:txBody>
        </p:sp>
        <p:sp>
          <p:nvSpPr>
            <p:cNvPr id="32" name="右箭头 31"/>
            <p:cNvSpPr/>
            <p:nvPr/>
          </p:nvSpPr>
          <p:spPr>
            <a:xfrm>
              <a:off x="4112" y="5848"/>
              <a:ext cx="454" cy="120"/>
            </a:xfrm>
            <a:prstGeom prst="rightArrow">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385" b="1">
                <a:solidFill>
                  <a:srgbClr val="FFFFFF"/>
                </a:solidFill>
              </a:endParaRPr>
            </a:p>
          </p:txBody>
        </p:sp>
        <p:sp>
          <p:nvSpPr>
            <p:cNvPr id="34" name="文本框 33"/>
            <p:cNvSpPr txBox="1"/>
            <p:nvPr/>
          </p:nvSpPr>
          <p:spPr>
            <a:xfrm>
              <a:off x="4566" y="5618"/>
              <a:ext cx="11909" cy="479"/>
            </a:xfrm>
            <a:prstGeom prst="rect">
              <a:avLst/>
            </a:prstGeom>
          </p:spPr>
          <p:style>
            <a:lnRef idx="2">
              <a:schemeClr val="accent2"/>
            </a:lnRef>
            <a:fillRef idx="1">
              <a:schemeClr val="lt1"/>
            </a:fillRef>
            <a:effectRef idx="0">
              <a:schemeClr val="accent2"/>
            </a:effectRef>
            <a:fontRef idx="minor">
              <a:schemeClr val="dk1"/>
            </a:fontRef>
          </p:style>
          <p:txBody>
            <a:bodyPr wrap="square" rtlCol="0" anchor="t">
              <a:spAutoFit/>
            </a:bodyPr>
            <a:lstStyle/>
            <a:p>
              <a:pPr fontAlgn="base">
                <a:spcBef>
                  <a:spcPct val="0"/>
                </a:spcBef>
                <a:spcAft>
                  <a:spcPct val="0"/>
                </a:spcAft>
              </a:pPr>
              <a:r>
                <a:rPr lang="zh-CN" altLang="en-US" sz="1100" b="1">
                  <a:solidFill>
                    <a:srgbClr val="000000"/>
                  </a:solidFill>
                  <a:sym typeface="+mn-ea"/>
                </a:rPr>
                <a:t>电解质、电离平衡、</a:t>
              </a:r>
              <a:r>
                <a:rPr lang="en-US" altLang="zh-CN" sz="1100" b="1">
                  <a:solidFill>
                    <a:srgbClr val="000000"/>
                  </a:solidFill>
                  <a:sym typeface="+mn-ea"/>
                </a:rPr>
                <a:t>PH</a:t>
              </a:r>
              <a:r>
                <a:rPr lang="zh-CN" altLang="en-US" sz="1100" b="1">
                  <a:solidFill>
                    <a:srgbClr val="000000"/>
                  </a:solidFill>
                  <a:sym typeface="+mn-ea"/>
                </a:rPr>
                <a:t>及应用、盐类水解及应用、沉淀溶解平衡、离子反应及</a:t>
              </a:r>
              <a:r>
                <a:rPr lang="zh-CN" altLang="en-US" sz="1100" b="1" smtClean="0">
                  <a:solidFill>
                    <a:srgbClr val="000000"/>
                  </a:solidFill>
                  <a:sym typeface="+mn-ea"/>
                </a:rPr>
                <a:t>应用、胶体</a:t>
              </a:r>
              <a:endParaRPr lang="zh-CN" altLang="en-US" sz="1100" b="1" baseline="-25000">
                <a:solidFill>
                  <a:srgbClr val="000000"/>
                </a:solidFill>
                <a:sym typeface="+mn-ea"/>
              </a:endParaRPr>
            </a:p>
          </p:txBody>
        </p:sp>
        <p:sp>
          <p:nvSpPr>
            <p:cNvPr id="36" name="文本框 35"/>
            <p:cNvSpPr txBox="1"/>
            <p:nvPr/>
          </p:nvSpPr>
          <p:spPr>
            <a:xfrm>
              <a:off x="2025" y="6476"/>
              <a:ext cx="2087" cy="516"/>
            </a:xfrm>
            <a:prstGeom prst="rect">
              <a:avLst/>
            </a:prstGeom>
          </p:spPr>
          <p:style>
            <a:lnRef idx="2">
              <a:schemeClr val="accent2"/>
            </a:lnRef>
            <a:fillRef idx="1">
              <a:schemeClr val="lt1"/>
            </a:fillRef>
            <a:effectRef idx="0">
              <a:schemeClr val="accent2"/>
            </a:effectRef>
            <a:fontRef idx="minor">
              <a:schemeClr val="dk1"/>
            </a:fontRef>
          </p:style>
          <p:txBody>
            <a:bodyPr wrap="square" rtlCol="0" anchor="t">
              <a:spAutoFit/>
            </a:bodyPr>
            <a:lstStyle/>
            <a:p>
              <a:pPr algn="ctr" fontAlgn="base">
                <a:spcBef>
                  <a:spcPct val="0"/>
                </a:spcBef>
                <a:spcAft>
                  <a:spcPct val="0"/>
                </a:spcAft>
              </a:pPr>
              <a:r>
                <a:rPr lang="zh-CN" altLang="zh-CN" sz="1230" b="1">
                  <a:solidFill>
                    <a:srgbClr val="000000"/>
                  </a:solidFill>
                  <a:latin typeface="华文中宋" panose="02010600040101010101" pitchFamily="2" charset="-122"/>
                  <a:ea typeface="华文中宋" panose="02010600040101010101" pitchFamily="2" charset="-122"/>
                  <a:sym typeface="+mn-ea"/>
                </a:rPr>
                <a:t>两大</a:t>
              </a:r>
              <a:r>
                <a:rPr lang="zh-CN" altLang="en-US" sz="1230" b="1">
                  <a:solidFill>
                    <a:srgbClr val="000000"/>
                  </a:solidFill>
                  <a:latin typeface="华文中宋" panose="02010600040101010101" pitchFamily="2" charset="-122"/>
                  <a:ea typeface="华文中宋" panose="02010600040101010101" pitchFamily="2" charset="-122"/>
                  <a:sym typeface="+mn-ea"/>
                </a:rPr>
                <a:t>反应</a:t>
              </a:r>
              <a:endParaRPr lang="zh-CN" altLang="en-US" sz="1230" b="1">
                <a:solidFill>
                  <a:srgbClr val="000000"/>
                </a:solidFill>
                <a:latin typeface="华文中宋" panose="02010600040101010101" pitchFamily="2" charset="-122"/>
                <a:ea typeface="华文中宋" panose="02010600040101010101" pitchFamily="2" charset="-122"/>
                <a:sym typeface="+mn-ea"/>
              </a:endParaRPr>
            </a:p>
          </p:txBody>
        </p:sp>
        <p:sp>
          <p:nvSpPr>
            <p:cNvPr id="37" name="右箭头 36"/>
            <p:cNvSpPr/>
            <p:nvPr/>
          </p:nvSpPr>
          <p:spPr>
            <a:xfrm>
              <a:off x="4112" y="6654"/>
              <a:ext cx="454" cy="120"/>
            </a:xfrm>
            <a:prstGeom prst="rightArrow">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385" b="1">
                <a:solidFill>
                  <a:srgbClr val="FFFFFF"/>
                </a:solidFill>
              </a:endParaRPr>
            </a:p>
          </p:txBody>
        </p:sp>
        <p:sp>
          <p:nvSpPr>
            <p:cNvPr id="38" name="文本框 37"/>
            <p:cNvSpPr txBox="1"/>
            <p:nvPr/>
          </p:nvSpPr>
          <p:spPr>
            <a:xfrm>
              <a:off x="4566" y="6422"/>
              <a:ext cx="11909" cy="561"/>
            </a:xfrm>
            <a:prstGeom prst="rect">
              <a:avLst/>
            </a:prstGeom>
          </p:spPr>
          <p:style>
            <a:lnRef idx="2">
              <a:schemeClr val="accent2"/>
            </a:lnRef>
            <a:fillRef idx="1">
              <a:schemeClr val="lt1"/>
            </a:fillRef>
            <a:effectRef idx="0">
              <a:schemeClr val="accent2"/>
            </a:effectRef>
            <a:fontRef idx="minor">
              <a:schemeClr val="dk1"/>
            </a:fontRef>
          </p:style>
          <p:txBody>
            <a:bodyPr wrap="square" rtlCol="0" anchor="t">
              <a:spAutoFit/>
            </a:bodyPr>
            <a:lstStyle/>
            <a:p>
              <a:pPr fontAlgn="base">
                <a:spcBef>
                  <a:spcPct val="0"/>
                </a:spcBef>
                <a:spcAft>
                  <a:spcPct val="0"/>
                </a:spcAft>
              </a:pPr>
              <a:r>
                <a:rPr lang="zh-CN" altLang="en-US" sz="1385" b="1">
                  <a:solidFill>
                    <a:srgbClr val="000000"/>
                  </a:solidFill>
                  <a:sym typeface="+mn-ea"/>
                </a:rPr>
                <a:t>离子反应</a:t>
              </a:r>
              <a:r>
                <a:rPr lang="en-US" altLang="zh-CN" sz="1385" b="1">
                  <a:solidFill>
                    <a:srgbClr val="000000"/>
                  </a:solidFill>
                  <a:sym typeface="+mn-ea"/>
                </a:rPr>
                <a:t>/</a:t>
              </a:r>
              <a:r>
                <a:rPr lang="zh-CN" altLang="en-US" sz="1385" b="1">
                  <a:solidFill>
                    <a:srgbClr val="000000"/>
                  </a:solidFill>
                  <a:sym typeface="+mn-ea"/>
                </a:rPr>
                <a:t>氧化还原反应：相关概念、条件、类型、应用</a:t>
              </a:r>
              <a:endParaRPr lang="en-US" altLang="zh-CN" sz="1385" b="1" baseline="-25000">
                <a:solidFill>
                  <a:srgbClr val="000000"/>
                </a:solidFill>
                <a:sym typeface="+mn-ea"/>
              </a:endParaRPr>
            </a:p>
          </p:txBody>
        </p:sp>
        <p:sp>
          <p:nvSpPr>
            <p:cNvPr id="40" name="文本框 39"/>
            <p:cNvSpPr txBox="1"/>
            <p:nvPr/>
          </p:nvSpPr>
          <p:spPr>
            <a:xfrm>
              <a:off x="2025" y="7297"/>
              <a:ext cx="2087" cy="516"/>
            </a:xfrm>
            <a:prstGeom prst="rect">
              <a:avLst/>
            </a:prstGeom>
          </p:spPr>
          <p:style>
            <a:lnRef idx="2">
              <a:schemeClr val="accent2"/>
            </a:lnRef>
            <a:fillRef idx="1">
              <a:schemeClr val="lt1"/>
            </a:fillRef>
            <a:effectRef idx="0">
              <a:schemeClr val="accent2"/>
            </a:effectRef>
            <a:fontRef idx="minor">
              <a:schemeClr val="dk1"/>
            </a:fontRef>
          </p:style>
          <p:txBody>
            <a:bodyPr wrap="square" rtlCol="0" anchor="t">
              <a:spAutoFit/>
            </a:bodyPr>
            <a:lstStyle/>
            <a:p>
              <a:pPr algn="ctr" fontAlgn="base">
                <a:spcBef>
                  <a:spcPct val="0"/>
                </a:spcBef>
                <a:spcAft>
                  <a:spcPct val="0"/>
                </a:spcAft>
              </a:pPr>
              <a:r>
                <a:rPr lang="zh-CN" altLang="zh-CN" sz="1230" b="1">
                  <a:solidFill>
                    <a:srgbClr val="000000"/>
                  </a:solidFill>
                  <a:latin typeface="华文中宋" panose="02010600040101010101" pitchFamily="2" charset="-122"/>
                  <a:ea typeface="华文中宋" panose="02010600040101010101" pitchFamily="2" charset="-122"/>
                  <a:sym typeface="+mn-ea"/>
                </a:rPr>
                <a:t>两大能量</a:t>
              </a:r>
              <a:endParaRPr lang="zh-CN" altLang="en-US" sz="1230" b="1">
                <a:solidFill>
                  <a:srgbClr val="000000"/>
                </a:solidFill>
                <a:latin typeface="华文中宋" panose="02010600040101010101" pitchFamily="2" charset="-122"/>
                <a:ea typeface="华文中宋" panose="02010600040101010101" pitchFamily="2" charset="-122"/>
                <a:sym typeface="+mn-ea"/>
              </a:endParaRPr>
            </a:p>
          </p:txBody>
        </p:sp>
        <p:sp>
          <p:nvSpPr>
            <p:cNvPr id="41" name="右箭头 40"/>
            <p:cNvSpPr/>
            <p:nvPr/>
          </p:nvSpPr>
          <p:spPr>
            <a:xfrm>
              <a:off x="4112" y="7475"/>
              <a:ext cx="454" cy="120"/>
            </a:xfrm>
            <a:prstGeom prst="rightArrow">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385" b="1">
                <a:solidFill>
                  <a:srgbClr val="FFFFFF"/>
                </a:solidFill>
              </a:endParaRPr>
            </a:p>
          </p:txBody>
        </p:sp>
        <p:sp>
          <p:nvSpPr>
            <p:cNvPr id="42" name="文本框 41"/>
            <p:cNvSpPr txBox="1"/>
            <p:nvPr/>
          </p:nvSpPr>
          <p:spPr>
            <a:xfrm>
              <a:off x="4566" y="7243"/>
              <a:ext cx="11909" cy="479"/>
            </a:xfrm>
            <a:prstGeom prst="rect">
              <a:avLst/>
            </a:prstGeom>
          </p:spPr>
          <p:style>
            <a:lnRef idx="2">
              <a:schemeClr val="accent2"/>
            </a:lnRef>
            <a:fillRef idx="1">
              <a:schemeClr val="lt1"/>
            </a:fillRef>
            <a:effectRef idx="0">
              <a:schemeClr val="accent2"/>
            </a:effectRef>
            <a:fontRef idx="minor">
              <a:schemeClr val="dk1"/>
            </a:fontRef>
          </p:style>
          <p:txBody>
            <a:bodyPr wrap="square" rtlCol="0" anchor="t">
              <a:spAutoFit/>
            </a:bodyPr>
            <a:lstStyle/>
            <a:p>
              <a:pPr fontAlgn="base">
                <a:spcBef>
                  <a:spcPct val="0"/>
                </a:spcBef>
                <a:spcAft>
                  <a:spcPct val="0"/>
                </a:spcAft>
              </a:pPr>
              <a:r>
                <a:rPr lang="zh-CN" altLang="en-US" sz="1100" b="1">
                  <a:solidFill>
                    <a:srgbClr val="000000"/>
                  </a:solidFill>
                  <a:sym typeface="+mn-ea"/>
                </a:rPr>
                <a:t>反应热、中和热、燃烧热、焓变、热化学方程式、盖斯定律、原电池电解池及应用</a:t>
              </a:r>
              <a:endParaRPr lang="zh-CN" altLang="en-US" sz="1100" b="1" baseline="-25000">
                <a:solidFill>
                  <a:srgbClr val="000000"/>
                </a:solidFill>
                <a:sym typeface="+mn-ea"/>
              </a:endParaRPr>
            </a:p>
          </p:txBody>
        </p:sp>
        <p:sp>
          <p:nvSpPr>
            <p:cNvPr id="33" name="右箭头 32"/>
            <p:cNvSpPr/>
            <p:nvPr/>
          </p:nvSpPr>
          <p:spPr>
            <a:xfrm>
              <a:off x="1571" y="8096"/>
              <a:ext cx="453" cy="192"/>
            </a:xfrm>
            <a:prstGeom prst="rightArrow">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385" b="1">
                <a:solidFill>
                  <a:srgbClr val="FFFFFF"/>
                </a:solidFill>
              </a:endParaRPr>
            </a:p>
          </p:txBody>
        </p:sp>
        <p:sp>
          <p:nvSpPr>
            <p:cNvPr id="39" name="文本框 38"/>
            <p:cNvSpPr txBox="1"/>
            <p:nvPr/>
          </p:nvSpPr>
          <p:spPr>
            <a:xfrm>
              <a:off x="2025" y="7927"/>
              <a:ext cx="2087" cy="516"/>
            </a:xfrm>
            <a:prstGeom prst="rect">
              <a:avLst/>
            </a:prstGeom>
          </p:spPr>
          <p:style>
            <a:lnRef idx="2">
              <a:schemeClr val="accent2"/>
            </a:lnRef>
            <a:fillRef idx="1">
              <a:schemeClr val="lt1"/>
            </a:fillRef>
            <a:effectRef idx="0">
              <a:schemeClr val="accent2"/>
            </a:effectRef>
            <a:fontRef idx="minor">
              <a:schemeClr val="dk1"/>
            </a:fontRef>
          </p:style>
          <p:txBody>
            <a:bodyPr wrap="square" rtlCol="0" anchor="t">
              <a:spAutoFit/>
            </a:bodyPr>
            <a:lstStyle/>
            <a:p>
              <a:pPr algn="ctr" fontAlgn="base">
                <a:spcBef>
                  <a:spcPct val="0"/>
                </a:spcBef>
                <a:spcAft>
                  <a:spcPct val="0"/>
                </a:spcAft>
              </a:pPr>
              <a:r>
                <a:rPr lang="zh-CN" altLang="en-US" sz="1230" b="1">
                  <a:solidFill>
                    <a:srgbClr val="000000"/>
                  </a:solidFill>
                  <a:latin typeface="华文中宋" panose="02010600040101010101" pitchFamily="2" charset="-122"/>
                  <a:ea typeface="华文中宋" panose="02010600040101010101" pitchFamily="2" charset="-122"/>
                  <a:sym typeface="+mn-ea"/>
                </a:rPr>
                <a:t>有机化学</a:t>
              </a:r>
              <a:endParaRPr lang="zh-CN" altLang="en-US" sz="1230" b="1">
                <a:solidFill>
                  <a:srgbClr val="000000"/>
                </a:solidFill>
                <a:latin typeface="华文中宋" panose="02010600040101010101" pitchFamily="2" charset="-122"/>
                <a:ea typeface="华文中宋" panose="02010600040101010101" pitchFamily="2" charset="-122"/>
                <a:sym typeface="+mn-ea"/>
              </a:endParaRPr>
            </a:p>
          </p:txBody>
        </p:sp>
        <p:sp>
          <p:nvSpPr>
            <p:cNvPr id="43" name="右箭头 42"/>
            <p:cNvSpPr/>
            <p:nvPr/>
          </p:nvSpPr>
          <p:spPr>
            <a:xfrm>
              <a:off x="4112" y="8105"/>
              <a:ext cx="454" cy="120"/>
            </a:xfrm>
            <a:prstGeom prst="rightArrow">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385" b="1">
                <a:solidFill>
                  <a:srgbClr val="FFFFFF"/>
                </a:solidFill>
              </a:endParaRPr>
            </a:p>
          </p:txBody>
        </p:sp>
        <p:sp>
          <p:nvSpPr>
            <p:cNvPr id="44" name="文本框 43"/>
            <p:cNvSpPr txBox="1"/>
            <p:nvPr/>
          </p:nvSpPr>
          <p:spPr>
            <a:xfrm>
              <a:off x="4566" y="7873"/>
              <a:ext cx="11909" cy="473"/>
            </a:xfrm>
            <a:prstGeom prst="rect">
              <a:avLst/>
            </a:prstGeom>
          </p:spPr>
          <p:style>
            <a:lnRef idx="2">
              <a:schemeClr val="accent2"/>
            </a:lnRef>
            <a:fillRef idx="1">
              <a:schemeClr val="lt1"/>
            </a:fillRef>
            <a:effectRef idx="0">
              <a:schemeClr val="accent2"/>
            </a:effectRef>
            <a:fontRef idx="minor">
              <a:schemeClr val="dk1"/>
            </a:fontRef>
          </p:style>
          <p:txBody>
            <a:bodyPr wrap="square" rtlCol="0" anchor="t">
              <a:spAutoFit/>
            </a:bodyPr>
            <a:lstStyle/>
            <a:p>
              <a:pPr fontAlgn="base">
                <a:spcBef>
                  <a:spcPct val="0"/>
                </a:spcBef>
                <a:spcAft>
                  <a:spcPct val="0"/>
                </a:spcAft>
              </a:pPr>
              <a:r>
                <a:rPr lang="zh-CN" altLang="en-US" sz="1075" b="1">
                  <a:solidFill>
                    <a:srgbClr val="000000"/>
                  </a:solidFill>
                  <a:sym typeface="+mn-ea"/>
                </a:rPr>
                <a:t>分类、烃及衍生物结构、性质及应用、有机高分子材料（传统、新型）</a:t>
              </a:r>
              <a:endParaRPr lang="zh-CN" altLang="en-US" sz="1075" b="1" baseline="-25000">
                <a:solidFill>
                  <a:srgbClr val="000000"/>
                </a:solidFill>
                <a:sym typeface="+mn-ea"/>
              </a:endParaRPr>
            </a:p>
          </p:txBody>
        </p:sp>
        <p:sp>
          <p:nvSpPr>
            <p:cNvPr id="46" name="文本框 45"/>
            <p:cNvSpPr txBox="1"/>
            <p:nvPr/>
          </p:nvSpPr>
          <p:spPr>
            <a:xfrm>
              <a:off x="2025" y="8816"/>
              <a:ext cx="2086" cy="516"/>
            </a:xfrm>
            <a:prstGeom prst="rect">
              <a:avLst/>
            </a:prstGeom>
          </p:spPr>
          <p:style>
            <a:lnRef idx="2">
              <a:schemeClr val="accent2"/>
            </a:lnRef>
            <a:fillRef idx="1">
              <a:schemeClr val="lt1"/>
            </a:fillRef>
            <a:effectRef idx="0">
              <a:schemeClr val="accent2"/>
            </a:effectRef>
            <a:fontRef idx="minor">
              <a:schemeClr val="dk1"/>
            </a:fontRef>
          </p:style>
          <p:txBody>
            <a:bodyPr wrap="square" rtlCol="0" anchor="t">
              <a:spAutoFit/>
            </a:bodyPr>
            <a:lstStyle/>
            <a:p>
              <a:pPr algn="ctr" fontAlgn="base">
                <a:spcBef>
                  <a:spcPct val="0"/>
                </a:spcBef>
                <a:spcAft>
                  <a:spcPct val="0"/>
                </a:spcAft>
              </a:pPr>
              <a:r>
                <a:rPr lang="zh-CN" altLang="en-US" sz="1230" b="1">
                  <a:solidFill>
                    <a:srgbClr val="000000"/>
                  </a:solidFill>
                  <a:latin typeface="华文中宋" panose="02010600040101010101" pitchFamily="2" charset="-122"/>
                  <a:ea typeface="华文中宋" panose="02010600040101010101" pitchFamily="2" charset="-122"/>
                  <a:sym typeface="+mn-ea"/>
                </a:rPr>
                <a:t>材料</a:t>
              </a:r>
              <a:endParaRPr lang="zh-CN" altLang="en-US" sz="1230" b="1">
                <a:solidFill>
                  <a:srgbClr val="000000"/>
                </a:solidFill>
                <a:latin typeface="华文中宋" panose="02010600040101010101" pitchFamily="2" charset="-122"/>
                <a:ea typeface="华文中宋" panose="02010600040101010101" pitchFamily="2" charset="-122"/>
                <a:sym typeface="+mn-ea"/>
              </a:endParaRPr>
            </a:p>
          </p:txBody>
        </p:sp>
        <p:sp>
          <p:nvSpPr>
            <p:cNvPr id="47" name="右箭头 46"/>
            <p:cNvSpPr/>
            <p:nvPr/>
          </p:nvSpPr>
          <p:spPr>
            <a:xfrm>
              <a:off x="4148" y="9021"/>
              <a:ext cx="454" cy="120"/>
            </a:xfrm>
            <a:prstGeom prst="rightArrow">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385" b="1">
                <a:solidFill>
                  <a:srgbClr val="FFFFFF"/>
                </a:solidFill>
              </a:endParaRPr>
            </a:p>
          </p:txBody>
        </p:sp>
        <p:sp>
          <p:nvSpPr>
            <p:cNvPr id="48" name="文本框 47"/>
            <p:cNvSpPr txBox="1"/>
            <p:nvPr/>
          </p:nvSpPr>
          <p:spPr>
            <a:xfrm>
              <a:off x="4602" y="8789"/>
              <a:ext cx="11873" cy="780"/>
            </a:xfrm>
            <a:prstGeom prst="rect">
              <a:avLst/>
            </a:prstGeom>
          </p:spPr>
          <p:style>
            <a:lnRef idx="2">
              <a:schemeClr val="accent2"/>
            </a:lnRef>
            <a:fillRef idx="1">
              <a:schemeClr val="lt1"/>
            </a:fillRef>
            <a:effectRef idx="0">
              <a:schemeClr val="accent2"/>
            </a:effectRef>
            <a:fontRef idx="minor">
              <a:schemeClr val="dk1"/>
            </a:fontRef>
          </p:style>
          <p:txBody>
            <a:bodyPr wrap="square" rtlCol="0" anchor="t">
              <a:spAutoFit/>
            </a:bodyPr>
            <a:lstStyle/>
            <a:p>
              <a:pPr fontAlgn="base">
                <a:spcBef>
                  <a:spcPct val="0"/>
                </a:spcBef>
                <a:spcAft>
                  <a:spcPct val="0"/>
                </a:spcAft>
              </a:pPr>
              <a:r>
                <a:rPr lang="zh-CN" altLang="en-US" sz="1075" b="1" smtClean="0">
                  <a:solidFill>
                    <a:srgbClr val="000000"/>
                  </a:solidFill>
                  <a:sym typeface="+mn-ea"/>
                </a:rPr>
                <a:t>三类材料：金属材料</a:t>
              </a:r>
              <a:r>
                <a:rPr lang="zh-CN" altLang="en-US" sz="1075" b="1">
                  <a:solidFill>
                    <a:srgbClr val="000000"/>
                  </a:solidFill>
                  <a:sym typeface="+mn-ea"/>
                </a:rPr>
                <a:t>、无机非金属材料（传统、新型）、有机高分子材料（传统、新型</a:t>
              </a:r>
              <a:r>
                <a:rPr lang="zh-CN" altLang="en-US" sz="1075" b="1" smtClean="0">
                  <a:solidFill>
                    <a:srgbClr val="000000"/>
                  </a:solidFill>
                  <a:sym typeface="+mn-ea"/>
                </a:rPr>
                <a:t>）；</a:t>
              </a:r>
              <a:endParaRPr lang="en-US" altLang="zh-CN" sz="1075" b="1" smtClean="0">
                <a:solidFill>
                  <a:srgbClr val="000000"/>
                </a:solidFill>
                <a:sym typeface="+mn-ea"/>
              </a:endParaRPr>
            </a:p>
            <a:p>
              <a:pPr fontAlgn="base">
                <a:spcBef>
                  <a:spcPct val="0"/>
                </a:spcBef>
                <a:spcAft>
                  <a:spcPct val="0"/>
                </a:spcAft>
              </a:pPr>
              <a:r>
                <a:rPr lang="zh-CN" altLang="en-US" sz="1075" b="1" smtClean="0">
                  <a:solidFill>
                    <a:srgbClr val="000000"/>
                  </a:solidFill>
                  <a:sym typeface="+mn-ea"/>
                </a:rPr>
                <a:t>四大晶体：离子晶体、分子晶体、金属晶体、原子晶体；晶胞、特点、性质</a:t>
              </a:r>
              <a:endParaRPr lang="zh-CN" altLang="en-US" sz="1075" b="1" baseline="-25000">
                <a:solidFill>
                  <a:srgbClr val="000000"/>
                </a:solidFill>
                <a:sym typeface="+mn-ea"/>
              </a:endParaRPr>
            </a:p>
          </p:txBody>
        </p:sp>
      </p:grpSp>
      <p:sp>
        <p:nvSpPr>
          <p:cNvPr id="17411" name="Rectangle 24"/>
          <p:cNvSpPr/>
          <p:nvPr/>
        </p:nvSpPr>
        <p:spPr>
          <a:xfrm>
            <a:off x="658707" y="534673"/>
            <a:ext cx="8034020" cy="537845"/>
          </a:xfrm>
          <a:prstGeom prst="rect">
            <a:avLst/>
          </a:prstGeom>
          <a:noFill/>
          <a:ln w="9525">
            <a:noFill/>
          </a:ln>
        </p:spPr>
        <p:txBody>
          <a:bodyPr wrap="none" lIns="69398" tIns="36165" rIns="69398" bIns="36165" anchor="ctr"/>
          <a:lstStyle/>
          <a:p>
            <a:pPr fontAlgn="base">
              <a:spcBef>
                <a:spcPct val="0"/>
              </a:spcBef>
              <a:spcAft>
                <a:spcPct val="0"/>
              </a:spcAft>
            </a:pPr>
            <a:r>
              <a:rPr lang="en-US" altLang="zh-CN" sz="2800" b="1">
                <a:solidFill>
                  <a:srgbClr val="0000FF"/>
                </a:solidFill>
                <a:latin typeface="华文中宋" panose="02010600040101010101" pitchFamily="2" charset="-122"/>
                <a:ea typeface="华文中宋" panose="02010600040101010101" pitchFamily="2" charset="-122"/>
                <a:cs typeface="宋体" panose="02010600030101010101" pitchFamily="2" charset="-122"/>
                <a:sym typeface="+mn-ea"/>
              </a:rPr>
              <a:t> 2.</a:t>
            </a:r>
            <a:r>
              <a:rPr lang="zh-CN" altLang="en-US" sz="2800" b="1">
                <a:solidFill>
                  <a:srgbClr val="0000FF"/>
                </a:solidFill>
                <a:latin typeface="华文中宋" panose="02010600040101010101" pitchFamily="2" charset="-122"/>
                <a:ea typeface="华文中宋" panose="02010600040101010101" pitchFamily="2" charset="-122"/>
                <a:cs typeface="宋体" panose="02010600030101010101" pitchFamily="2" charset="-122"/>
                <a:sym typeface="+mn-ea"/>
              </a:rPr>
              <a:t>考查概念：</a:t>
            </a:r>
            <a:r>
              <a:rPr lang="zh-CN" altLang="en-US" sz="2800" b="1">
                <a:solidFill>
                  <a:srgbClr val="FF0000"/>
                </a:solidFill>
                <a:latin typeface="华文中宋" panose="02010600040101010101" pitchFamily="2" charset="-122"/>
                <a:ea typeface="华文中宋" panose="02010600040101010101" pitchFamily="2" charset="-122"/>
                <a:cs typeface="宋体" panose="02010600030101010101" pitchFamily="2" charset="-122"/>
                <a:sym typeface="+mn-ea"/>
              </a:rPr>
              <a:t>十大核心</a:t>
            </a:r>
            <a:r>
              <a:rPr lang="zh-CN" altLang="en-US" sz="2800" b="1" smtClean="0">
                <a:solidFill>
                  <a:srgbClr val="FF0000"/>
                </a:solidFill>
                <a:latin typeface="华文中宋" panose="02010600040101010101" pitchFamily="2" charset="-122"/>
                <a:ea typeface="华文中宋" panose="02010600040101010101" pitchFamily="2" charset="-122"/>
                <a:cs typeface="宋体" panose="02010600030101010101" pitchFamily="2" charset="-122"/>
                <a:sym typeface="+mn-ea"/>
              </a:rPr>
              <a:t>概念</a:t>
            </a:r>
            <a:endParaRPr lang="en-US" sz="2800" b="1">
              <a:solidFill>
                <a:srgbClr val="A6A6A6"/>
              </a:solidFill>
              <a:latin typeface="微软雅黑" panose="020B0503020204020204" pitchFamily="34" charset="-122"/>
              <a:ea typeface="微软雅黑" panose="020B0503020204020204" pitchFamily="34" charset="-122"/>
            </a:endParaRPr>
          </a:p>
        </p:txBody>
      </p:sp>
      <p:cxnSp>
        <p:nvCxnSpPr>
          <p:cNvPr id="16" name="直接连接符 15"/>
          <p:cNvCxnSpPr/>
          <p:nvPr/>
        </p:nvCxnSpPr>
        <p:spPr>
          <a:xfrm flipV="1">
            <a:off x="553888" y="1217166"/>
            <a:ext cx="11083577" cy="489"/>
          </a:xfrm>
          <a:prstGeom prst="line">
            <a:avLst/>
          </a:prstGeom>
          <a:ln w="57150">
            <a:solidFill>
              <a:srgbClr val="FF0000"/>
            </a:solidFill>
          </a:ln>
          <a:scene3d>
            <a:camera prst="obliqueTopRight"/>
            <a:lightRig rig="threePt" dir="t"/>
          </a:scene3d>
        </p:spPr>
        <p:style>
          <a:lnRef idx="1">
            <a:schemeClr val="accent1"/>
          </a:lnRef>
          <a:fillRef idx="0">
            <a:schemeClr val="accent1"/>
          </a:fillRef>
          <a:effectRef idx="0">
            <a:schemeClr val="accent1"/>
          </a:effectRef>
          <a:fontRef idx="minor">
            <a:schemeClr val="tx1"/>
          </a:fontRef>
        </p:style>
      </p:cxnSp>
    </p:spTree>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
            <a:lum/>
          </a:blip>
          <a:stretch>
            <a:fillRect/>
          </a:stretch>
        </a:blipFill>
        <a:effectLst/>
      </p:bgPr>
    </p:bg>
    <p:spTree>
      <p:nvGrpSpPr>
        <p:cNvPr id="1" name=""/>
        <p:cNvGrpSpPr/>
        <p:nvPr/>
      </p:nvGrpSpPr>
      <p:grpSpPr>
        <a:xfrm>
          <a:off x="0" y="0"/>
          <a:ext cx="0" cy="0"/>
          <a:chOff x="0" y="0"/>
          <a:chExt cx="0" cy="0"/>
        </a:xfrm>
      </p:grpSpPr>
      <p:sp>
        <p:nvSpPr>
          <p:cNvPr id="6" name="矩形 5"/>
          <p:cNvSpPr/>
          <p:nvPr/>
        </p:nvSpPr>
        <p:spPr>
          <a:xfrm>
            <a:off x="752687" y="477520"/>
            <a:ext cx="10474960" cy="521970"/>
          </a:xfrm>
          <a:prstGeom prst="rect">
            <a:avLst/>
          </a:prstGeom>
        </p:spPr>
        <p:txBody>
          <a:bodyPr wrap="square">
            <a:spAutoFit/>
          </a:bodyPr>
          <a:lstStyle/>
          <a:p>
            <a:pPr fontAlgn="base">
              <a:spcBef>
                <a:spcPct val="10000"/>
              </a:spcBef>
              <a:spcAft>
                <a:spcPct val="0"/>
              </a:spcAft>
            </a:pPr>
            <a:r>
              <a:rPr lang="zh-CN" altLang="en-US" sz="2800" b="1" smtClean="0">
                <a:solidFill>
                  <a:srgbClr val="000000"/>
                </a:solidFill>
                <a:latin typeface="黑体" panose="02010600030101010101" pitchFamily="49" charset="-122"/>
                <a:ea typeface="黑体" panose="02010600030101010101" pitchFamily="49" charset="-122"/>
              </a:rPr>
              <a:t>要点提炼：</a:t>
            </a:r>
            <a:r>
              <a:rPr lang="zh-CN" altLang="en-US" sz="2800" b="1" smtClean="0">
                <a:solidFill>
                  <a:srgbClr val="FF0000"/>
                </a:solidFill>
                <a:latin typeface="黑体" panose="02010600030101010101" pitchFamily="49" charset="-122"/>
                <a:ea typeface="黑体" panose="02010600030101010101" pitchFamily="49" charset="-122"/>
              </a:rPr>
              <a:t> </a:t>
            </a:r>
            <a:r>
              <a:rPr lang="en-US" altLang="zh-CN" sz="2800" b="1" smtClean="0">
                <a:solidFill>
                  <a:srgbClr val="FF0000"/>
                </a:solidFill>
                <a:latin typeface="黑体" panose="02010600030101010101" pitchFamily="49" charset="-122"/>
                <a:ea typeface="黑体" panose="02010600030101010101" pitchFamily="49" charset="-122"/>
              </a:rPr>
              <a:t>6</a:t>
            </a:r>
            <a:r>
              <a:rPr lang="zh-CN" altLang="en-US" sz="2800" b="1" smtClean="0">
                <a:solidFill>
                  <a:srgbClr val="FF0000"/>
                </a:solidFill>
                <a:latin typeface="黑体" panose="02010600030101010101" pitchFamily="49" charset="-122"/>
                <a:ea typeface="黑体" panose="02010600030101010101" pitchFamily="49" charset="-122"/>
              </a:rPr>
              <a:t>组</a:t>
            </a:r>
            <a:r>
              <a:rPr lang="en-US" altLang="zh-CN" sz="2800" b="1" smtClean="0">
                <a:solidFill>
                  <a:srgbClr val="FF0000"/>
                </a:solidFill>
                <a:latin typeface="黑体" panose="02010600030101010101" pitchFamily="49" charset="-122"/>
                <a:ea typeface="黑体" panose="02010600030101010101" pitchFamily="49" charset="-122"/>
              </a:rPr>
              <a:t>18</a:t>
            </a:r>
            <a:r>
              <a:rPr lang="zh-CN" altLang="en-US" sz="2800" b="1" smtClean="0">
                <a:solidFill>
                  <a:srgbClr val="FF0000"/>
                </a:solidFill>
                <a:latin typeface="黑体" panose="02010600030101010101" pitchFamily="49" charset="-122"/>
                <a:ea typeface="黑体" panose="02010600030101010101" pitchFamily="49" charset="-122"/>
              </a:rPr>
              <a:t>概念</a:t>
            </a:r>
            <a:endParaRPr lang="zh-CN" altLang="en-US" sz="2800" b="1" smtClean="0">
              <a:solidFill>
                <a:srgbClr val="FF0000"/>
              </a:solidFill>
              <a:latin typeface="黑体" panose="02010600030101010101" pitchFamily="49" charset="-122"/>
              <a:ea typeface="黑体" panose="02010600030101010101" pitchFamily="49" charset="-122"/>
            </a:endParaRPr>
          </a:p>
        </p:txBody>
      </p:sp>
      <p:sp>
        <p:nvSpPr>
          <p:cNvPr id="48" name="矩形 47"/>
          <p:cNvSpPr/>
          <p:nvPr/>
        </p:nvSpPr>
        <p:spPr>
          <a:xfrm flipV="1">
            <a:off x="143087" y="1038860"/>
            <a:ext cx="11904980" cy="7620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b="1">
              <a:solidFill>
                <a:srgbClr val="FFFFFF"/>
              </a:solidFill>
            </a:endParaRPr>
          </a:p>
        </p:txBody>
      </p:sp>
      <p:grpSp>
        <p:nvGrpSpPr>
          <p:cNvPr id="4" name="组合 62"/>
          <p:cNvGrpSpPr/>
          <p:nvPr/>
        </p:nvGrpSpPr>
        <p:grpSpPr>
          <a:xfrm>
            <a:off x="1335193" y="1530350"/>
            <a:ext cx="9701107" cy="3970020"/>
            <a:chOff x="1577" y="2410"/>
            <a:chExt cx="11458" cy="6252"/>
          </a:xfrm>
        </p:grpSpPr>
        <p:sp>
          <p:nvSpPr>
            <p:cNvPr id="2" name="Rectangle 129"/>
            <p:cNvSpPr/>
            <p:nvPr/>
          </p:nvSpPr>
          <p:spPr>
            <a:xfrm>
              <a:off x="1577" y="2410"/>
              <a:ext cx="549" cy="6252"/>
            </a:xfrm>
            <a:prstGeom prst="rect">
              <a:avLst/>
            </a:prstGeom>
            <a:noFill/>
            <a:ln w="9525">
              <a:solidFill>
                <a:srgbClr val="FF0000"/>
              </a:solidFill>
            </a:ln>
          </p:spPr>
          <p:txBody>
            <a:bodyPr wrap="square" anchor="t">
              <a:spAutoFit/>
            </a:bodyPr>
            <a:lstStyle/>
            <a:p>
              <a:pPr algn="ctr" fontAlgn="base">
                <a:spcBef>
                  <a:spcPct val="0"/>
                </a:spcBef>
                <a:spcAft>
                  <a:spcPct val="0"/>
                </a:spcAft>
              </a:pPr>
              <a:r>
                <a:rPr lang="zh-CN" altLang="en-US" b="1" smtClean="0">
                  <a:solidFill>
                    <a:srgbClr val="000000"/>
                  </a:solidFill>
                  <a:latin typeface="黑体" panose="02010600030101010101" pitchFamily="49" charset="-122"/>
                  <a:ea typeface="黑体" panose="02010600030101010101" pitchFamily="49" charset="-122"/>
                </a:rPr>
                <a:t>十</a:t>
              </a:r>
              <a:r>
                <a:rPr lang="zh-CN" altLang="en-US" b="1">
                  <a:solidFill>
                    <a:srgbClr val="000000"/>
                  </a:solidFill>
                  <a:latin typeface="黑体" panose="02010600030101010101" pitchFamily="49" charset="-122"/>
                  <a:ea typeface="黑体" panose="02010600030101010101" pitchFamily="49" charset="-122"/>
                </a:rPr>
                <a:t>类</a:t>
              </a:r>
              <a:r>
                <a:rPr lang="zh-CN" altLang="en-US" b="1" smtClean="0">
                  <a:solidFill>
                    <a:srgbClr val="000000"/>
                  </a:solidFill>
                  <a:latin typeface="黑体" panose="02010600030101010101" pitchFamily="49" charset="-122"/>
                  <a:ea typeface="黑体" panose="02010600030101010101" pitchFamily="49" charset="-122"/>
                </a:rPr>
                <a:t>物质</a:t>
              </a:r>
              <a:endParaRPr lang="en-US" altLang="zh-CN" b="1" smtClean="0">
                <a:solidFill>
                  <a:srgbClr val="000000"/>
                </a:solidFill>
                <a:latin typeface="黑体" panose="02010600030101010101" pitchFamily="49" charset="-122"/>
                <a:ea typeface="黑体" panose="02010600030101010101" pitchFamily="49" charset="-122"/>
              </a:endParaRPr>
            </a:p>
            <a:p>
              <a:pPr algn="ctr" fontAlgn="base">
                <a:spcBef>
                  <a:spcPct val="0"/>
                </a:spcBef>
                <a:spcAft>
                  <a:spcPct val="0"/>
                </a:spcAft>
              </a:pPr>
              <a:endParaRPr lang="en-US" altLang="zh-CN" b="1" smtClean="0">
                <a:solidFill>
                  <a:srgbClr val="000000"/>
                </a:solidFill>
                <a:latin typeface="黑体" panose="02010600030101010101" pitchFamily="49" charset="-122"/>
                <a:ea typeface="黑体" panose="02010600030101010101" pitchFamily="49" charset="-122"/>
              </a:endParaRPr>
            </a:p>
            <a:p>
              <a:pPr algn="ctr" fontAlgn="base">
                <a:spcBef>
                  <a:spcPct val="0"/>
                </a:spcBef>
                <a:spcAft>
                  <a:spcPct val="0"/>
                </a:spcAft>
              </a:pPr>
              <a:r>
                <a:rPr lang="zh-CN" altLang="en-US" b="1" smtClean="0">
                  <a:solidFill>
                    <a:srgbClr val="000000"/>
                  </a:solidFill>
                  <a:latin typeface="黑体" panose="02010600030101010101" pitchFamily="49" charset="-122"/>
                  <a:ea typeface="黑体" panose="02010600030101010101" pitchFamily="49" charset="-122"/>
                </a:rPr>
                <a:t>性质变化</a:t>
              </a:r>
              <a:endParaRPr lang="en-US" altLang="zh-CN" b="1" smtClean="0">
                <a:solidFill>
                  <a:srgbClr val="000000"/>
                </a:solidFill>
                <a:latin typeface="黑体" panose="02010600030101010101" pitchFamily="49" charset="-122"/>
                <a:ea typeface="黑体" panose="02010600030101010101" pitchFamily="49" charset="-122"/>
              </a:endParaRPr>
            </a:p>
            <a:p>
              <a:pPr algn="ctr" fontAlgn="base">
                <a:spcBef>
                  <a:spcPct val="0"/>
                </a:spcBef>
                <a:spcAft>
                  <a:spcPct val="0"/>
                </a:spcAft>
              </a:pPr>
              <a:endParaRPr lang="en-US" altLang="zh-CN" b="1" smtClean="0">
                <a:solidFill>
                  <a:srgbClr val="000000"/>
                </a:solidFill>
                <a:latin typeface="黑体" panose="02010600030101010101" pitchFamily="49" charset="-122"/>
                <a:ea typeface="黑体" panose="02010600030101010101" pitchFamily="49" charset="-122"/>
              </a:endParaRPr>
            </a:p>
            <a:p>
              <a:pPr algn="ctr" fontAlgn="base">
                <a:spcBef>
                  <a:spcPct val="0"/>
                </a:spcBef>
                <a:spcAft>
                  <a:spcPct val="0"/>
                </a:spcAft>
              </a:pPr>
              <a:r>
                <a:rPr lang="zh-CN" altLang="en-US" b="1" smtClean="0">
                  <a:solidFill>
                    <a:srgbClr val="000000"/>
                  </a:solidFill>
                  <a:latin typeface="黑体" panose="02010600030101010101" pitchFamily="49" charset="-122"/>
                  <a:ea typeface="黑体" panose="02010600030101010101" pitchFamily="49" charset="-122"/>
                </a:rPr>
                <a:t>组成</a:t>
              </a:r>
              <a:endParaRPr lang="en-US" altLang="zh-CN" b="1" smtClean="0">
                <a:solidFill>
                  <a:srgbClr val="000000"/>
                </a:solidFill>
                <a:latin typeface="黑体" panose="02010600030101010101" pitchFamily="49" charset="-122"/>
                <a:ea typeface="黑体" panose="02010600030101010101" pitchFamily="49" charset="-122"/>
              </a:endParaRPr>
            </a:p>
            <a:p>
              <a:pPr algn="ctr" fontAlgn="base">
                <a:spcBef>
                  <a:spcPct val="0"/>
                </a:spcBef>
                <a:spcAft>
                  <a:spcPct val="0"/>
                </a:spcAft>
              </a:pPr>
              <a:r>
                <a:rPr lang="zh-CN" altLang="en-US" b="1" smtClean="0">
                  <a:solidFill>
                    <a:srgbClr val="000000"/>
                  </a:solidFill>
                  <a:latin typeface="黑体" panose="02010600030101010101" pitchFamily="49" charset="-122"/>
                  <a:ea typeface="黑体" panose="02010600030101010101" pitchFamily="49" charset="-122"/>
                </a:rPr>
                <a:t>结构</a:t>
              </a:r>
              <a:endParaRPr lang="zh-CN" altLang="en-US" b="1" smtClean="0">
                <a:solidFill>
                  <a:srgbClr val="000000"/>
                </a:solidFill>
                <a:latin typeface="黑体" panose="02010600030101010101" pitchFamily="49" charset="-122"/>
                <a:ea typeface="黑体" panose="02010600030101010101" pitchFamily="49" charset="-122"/>
              </a:endParaRPr>
            </a:p>
          </p:txBody>
        </p:sp>
        <p:sp>
          <p:nvSpPr>
            <p:cNvPr id="3" name="右箭头 2"/>
            <p:cNvSpPr/>
            <p:nvPr/>
          </p:nvSpPr>
          <p:spPr>
            <a:xfrm>
              <a:off x="2209" y="3020"/>
              <a:ext cx="453" cy="34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b="1">
                <a:solidFill>
                  <a:srgbClr val="FFFFFF"/>
                </a:solidFill>
              </a:endParaRPr>
            </a:p>
          </p:txBody>
        </p:sp>
        <p:sp>
          <p:nvSpPr>
            <p:cNvPr id="7" name="圆角矩形 6"/>
            <p:cNvSpPr/>
            <p:nvPr/>
          </p:nvSpPr>
          <p:spPr>
            <a:xfrm>
              <a:off x="2741" y="2584"/>
              <a:ext cx="3430" cy="1376"/>
            </a:xfrm>
            <a:prstGeom prst="roundRect">
              <a:avLst/>
            </a:prstGeom>
            <a:solidFill>
              <a:schemeClr val="accent3">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spcBef>
                  <a:spcPct val="0"/>
                </a:spcBef>
                <a:spcAft>
                  <a:spcPct val="0"/>
                </a:spcAft>
              </a:pPr>
              <a:r>
                <a:rPr lang="en-US" altLang="zh-CN" b="1">
                  <a:solidFill>
                    <a:srgbClr val="FF0000"/>
                  </a:solidFill>
                </a:rPr>
                <a:t>(1)</a:t>
              </a:r>
              <a:r>
                <a:rPr lang="zh-CN" altLang="en-US" b="1">
                  <a:solidFill>
                    <a:srgbClr val="FF0000"/>
                  </a:solidFill>
                </a:rPr>
                <a:t>物质分类</a:t>
              </a:r>
              <a:r>
                <a:rPr lang="en-US" altLang="zh-CN" b="1">
                  <a:solidFill>
                    <a:srgbClr val="FF0000"/>
                  </a:solidFill>
                </a:rPr>
                <a:t>;</a:t>
              </a:r>
              <a:endParaRPr lang="en-US" altLang="zh-CN" b="1">
                <a:solidFill>
                  <a:srgbClr val="FF0000"/>
                </a:solidFill>
              </a:endParaRPr>
            </a:p>
            <a:p>
              <a:pPr fontAlgn="base">
                <a:spcBef>
                  <a:spcPct val="0"/>
                </a:spcBef>
                <a:spcAft>
                  <a:spcPct val="0"/>
                </a:spcAft>
              </a:pPr>
              <a:r>
                <a:rPr lang="en-US" altLang="zh-CN" b="1">
                  <a:solidFill>
                    <a:srgbClr val="FF0000"/>
                  </a:solidFill>
                </a:rPr>
                <a:t>(2)</a:t>
              </a:r>
              <a:r>
                <a:rPr lang="zh-CN" altLang="en-US" b="1">
                  <a:solidFill>
                    <a:srgbClr val="FF0000"/>
                  </a:solidFill>
                </a:rPr>
                <a:t>元素化合物；</a:t>
              </a:r>
              <a:endParaRPr lang="zh-CN" altLang="en-US" b="1">
                <a:solidFill>
                  <a:srgbClr val="FF0000"/>
                </a:solidFill>
              </a:endParaRPr>
            </a:p>
            <a:p>
              <a:pPr fontAlgn="base">
                <a:spcBef>
                  <a:spcPct val="0"/>
                </a:spcBef>
                <a:spcAft>
                  <a:spcPct val="0"/>
                </a:spcAft>
              </a:pPr>
              <a:r>
                <a:rPr lang="en-US" altLang="zh-CN" b="1">
                  <a:solidFill>
                    <a:srgbClr val="FF0000"/>
                  </a:solidFill>
                </a:rPr>
                <a:t>(3)</a:t>
              </a:r>
              <a:r>
                <a:rPr lang="zh-CN" altLang="en-US" b="1">
                  <a:solidFill>
                    <a:srgbClr val="FF0000"/>
                  </a:solidFill>
                </a:rPr>
                <a:t>分散系；</a:t>
              </a:r>
              <a:endParaRPr lang="zh-CN" altLang="en-US" b="1">
                <a:solidFill>
                  <a:srgbClr val="FF0000"/>
                </a:solidFill>
              </a:endParaRPr>
            </a:p>
          </p:txBody>
        </p:sp>
        <p:sp>
          <p:nvSpPr>
            <p:cNvPr id="50" name="圆角矩形 49"/>
            <p:cNvSpPr/>
            <p:nvPr/>
          </p:nvSpPr>
          <p:spPr>
            <a:xfrm>
              <a:off x="2662" y="4969"/>
              <a:ext cx="3510" cy="1134"/>
            </a:xfrm>
            <a:prstGeom prst="roundRect">
              <a:avLst/>
            </a:prstGeom>
            <a:solidFill>
              <a:schemeClr val="accent3">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spcBef>
                  <a:spcPct val="0"/>
                </a:spcBef>
                <a:spcAft>
                  <a:spcPct val="0"/>
                </a:spcAft>
              </a:pPr>
              <a:r>
                <a:rPr lang="en-US" altLang="zh-CN" b="1">
                  <a:solidFill>
                    <a:srgbClr val="FF0000"/>
                  </a:solidFill>
                </a:rPr>
                <a:t>(1)</a:t>
              </a:r>
              <a:r>
                <a:rPr lang="zh-CN" altLang="en-US" b="1">
                  <a:solidFill>
                    <a:srgbClr val="FF0000"/>
                  </a:solidFill>
                </a:rPr>
                <a:t>物理</a:t>
              </a:r>
              <a:r>
                <a:rPr lang="en-US" altLang="zh-CN" b="1">
                  <a:solidFill>
                    <a:srgbClr val="FF0000"/>
                  </a:solidFill>
                </a:rPr>
                <a:t>/</a:t>
              </a:r>
              <a:r>
                <a:rPr lang="zh-CN" altLang="en-US" b="1">
                  <a:solidFill>
                    <a:srgbClr val="FF0000"/>
                  </a:solidFill>
                </a:rPr>
                <a:t>化学性质</a:t>
              </a:r>
              <a:r>
                <a:rPr lang="en-US" altLang="zh-CN" b="1">
                  <a:solidFill>
                    <a:srgbClr val="FF0000"/>
                  </a:solidFill>
                </a:rPr>
                <a:t>;</a:t>
              </a:r>
              <a:endParaRPr lang="en-US" altLang="zh-CN" b="1">
                <a:solidFill>
                  <a:srgbClr val="FF0000"/>
                </a:solidFill>
              </a:endParaRPr>
            </a:p>
            <a:p>
              <a:pPr fontAlgn="base">
                <a:spcBef>
                  <a:spcPct val="0"/>
                </a:spcBef>
                <a:spcAft>
                  <a:spcPct val="0"/>
                </a:spcAft>
              </a:pPr>
              <a:r>
                <a:rPr lang="en-US" altLang="zh-CN" b="1">
                  <a:solidFill>
                    <a:srgbClr val="FF0000"/>
                  </a:solidFill>
                </a:rPr>
                <a:t>(2)</a:t>
              </a:r>
              <a:r>
                <a:rPr lang="zh-CN" altLang="en-US" b="1">
                  <a:solidFill>
                    <a:srgbClr val="FF0000"/>
                  </a:solidFill>
                </a:rPr>
                <a:t>反应类型；</a:t>
              </a:r>
              <a:endParaRPr lang="zh-CN" altLang="en-US" b="1">
                <a:solidFill>
                  <a:srgbClr val="FF0000"/>
                </a:solidFill>
              </a:endParaRPr>
            </a:p>
          </p:txBody>
        </p:sp>
        <p:sp>
          <p:nvSpPr>
            <p:cNvPr id="51" name="右箭头 50"/>
            <p:cNvSpPr/>
            <p:nvPr/>
          </p:nvSpPr>
          <p:spPr>
            <a:xfrm>
              <a:off x="2126" y="5366"/>
              <a:ext cx="453" cy="34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b="1">
                <a:solidFill>
                  <a:srgbClr val="FFFFFF"/>
                </a:solidFill>
              </a:endParaRPr>
            </a:p>
          </p:txBody>
        </p:sp>
        <p:sp>
          <p:nvSpPr>
            <p:cNvPr id="53" name="圆角矩形 52"/>
            <p:cNvSpPr/>
            <p:nvPr/>
          </p:nvSpPr>
          <p:spPr>
            <a:xfrm>
              <a:off x="2661" y="7315"/>
              <a:ext cx="3511" cy="1346"/>
            </a:xfrm>
            <a:prstGeom prst="roundRect">
              <a:avLst/>
            </a:prstGeom>
            <a:solidFill>
              <a:schemeClr val="accent3">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spcBef>
                  <a:spcPct val="0"/>
                </a:spcBef>
                <a:spcAft>
                  <a:spcPct val="0"/>
                </a:spcAft>
              </a:pPr>
              <a:r>
                <a:rPr lang="en-US" altLang="zh-CN" b="1">
                  <a:solidFill>
                    <a:srgbClr val="FF0000"/>
                  </a:solidFill>
                </a:rPr>
                <a:t>(1)</a:t>
              </a:r>
              <a:r>
                <a:rPr lang="zh-CN" altLang="en-US" b="1">
                  <a:solidFill>
                    <a:srgbClr val="FF0000"/>
                  </a:solidFill>
                </a:rPr>
                <a:t>微粒分类</a:t>
              </a:r>
              <a:r>
                <a:rPr lang="en-US" altLang="zh-CN" b="1">
                  <a:solidFill>
                    <a:srgbClr val="FF0000"/>
                  </a:solidFill>
                </a:rPr>
                <a:t>;</a:t>
              </a:r>
              <a:endParaRPr lang="en-US" altLang="zh-CN" b="1">
                <a:solidFill>
                  <a:srgbClr val="FF0000"/>
                </a:solidFill>
              </a:endParaRPr>
            </a:p>
            <a:p>
              <a:pPr fontAlgn="base">
                <a:spcBef>
                  <a:spcPct val="0"/>
                </a:spcBef>
                <a:spcAft>
                  <a:spcPct val="0"/>
                </a:spcAft>
              </a:pPr>
              <a:r>
                <a:rPr lang="en-US" altLang="zh-CN" b="1">
                  <a:solidFill>
                    <a:srgbClr val="FF0000"/>
                  </a:solidFill>
                </a:rPr>
                <a:t>(2)</a:t>
              </a:r>
              <a:r>
                <a:rPr lang="zh-CN" altLang="en-US" b="1">
                  <a:solidFill>
                    <a:srgbClr val="FF0000"/>
                  </a:solidFill>
                </a:rPr>
                <a:t>四式一型；</a:t>
              </a:r>
              <a:endParaRPr lang="zh-CN" altLang="en-US" b="1">
                <a:solidFill>
                  <a:srgbClr val="FF0000"/>
                </a:solidFill>
              </a:endParaRPr>
            </a:p>
            <a:p>
              <a:pPr fontAlgn="base">
                <a:spcBef>
                  <a:spcPct val="0"/>
                </a:spcBef>
                <a:spcAft>
                  <a:spcPct val="0"/>
                </a:spcAft>
              </a:pPr>
              <a:r>
                <a:rPr lang="en-US" altLang="zh-CN" b="1">
                  <a:solidFill>
                    <a:srgbClr val="FF0000"/>
                  </a:solidFill>
                </a:rPr>
                <a:t>(3)</a:t>
              </a:r>
              <a:r>
                <a:rPr lang="zh-CN" altLang="en-US" b="1">
                  <a:solidFill>
                    <a:srgbClr val="FF0000"/>
                  </a:solidFill>
                </a:rPr>
                <a:t>四大晶体；</a:t>
              </a:r>
              <a:endParaRPr lang="zh-CN" altLang="en-US" b="1">
                <a:solidFill>
                  <a:srgbClr val="FF0000"/>
                </a:solidFill>
              </a:endParaRPr>
            </a:p>
          </p:txBody>
        </p:sp>
        <p:sp>
          <p:nvSpPr>
            <p:cNvPr id="54" name="右箭头 53"/>
            <p:cNvSpPr/>
            <p:nvPr/>
          </p:nvSpPr>
          <p:spPr>
            <a:xfrm>
              <a:off x="2126" y="7711"/>
              <a:ext cx="453" cy="34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b="1">
                <a:solidFill>
                  <a:srgbClr val="FFFFFF"/>
                </a:solidFill>
              </a:endParaRPr>
            </a:p>
          </p:txBody>
        </p:sp>
        <p:sp>
          <p:nvSpPr>
            <p:cNvPr id="67" name="Rectangle 129"/>
            <p:cNvSpPr/>
            <p:nvPr/>
          </p:nvSpPr>
          <p:spPr>
            <a:xfrm>
              <a:off x="12487" y="2410"/>
              <a:ext cx="549" cy="6251"/>
            </a:xfrm>
            <a:prstGeom prst="rect">
              <a:avLst/>
            </a:prstGeom>
            <a:noFill/>
            <a:ln w="9525">
              <a:solidFill>
                <a:srgbClr val="FF0000"/>
              </a:solidFill>
            </a:ln>
          </p:spPr>
          <p:txBody>
            <a:bodyPr wrap="square" anchor="t">
              <a:spAutoFit/>
            </a:bodyPr>
            <a:lstStyle/>
            <a:p>
              <a:pPr algn="ctr" fontAlgn="base">
                <a:spcBef>
                  <a:spcPct val="0"/>
                </a:spcBef>
                <a:spcAft>
                  <a:spcPct val="0"/>
                </a:spcAft>
              </a:pPr>
              <a:r>
                <a:rPr lang="zh-CN" altLang="en-US" b="1" smtClean="0">
                  <a:solidFill>
                    <a:srgbClr val="000000"/>
                  </a:solidFill>
                  <a:latin typeface="黑体" panose="02010600030101010101" pitchFamily="49" charset="-122"/>
                  <a:ea typeface="黑体" panose="02010600030101010101" pitchFamily="49" charset="-122"/>
                </a:rPr>
                <a:t>四大原理</a:t>
              </a:r>
              <a:endParaRPr lang="en-US" altLang="zh-CN" b="1" smtClean="0">
                <a:solidFill>
                  <a:srgbClr val="000000"/>
                </a:solidFill>
                <a:latin typeface="黑体" panose="02010600030101010101" pitchFamily="49" charset="-122"/>
                <a:ea typeface="黑体" panose="02010600030101010101" pitchFamily="49" charset="-122"/>
              </a:endParaRPr>
            </a:p>
            <a:p>
              <a:pPr algn="ctr" fontAlgn="base">
                <a:spcBef>
                  <a:spcPct val="0"/>
                </a:spcBef>
                <a:spcAft>
                  <a:spcPct val="0"/>
                </a:spcAft>
              </a:pPr>
              <a:endParaRPr lang="en-US" altLang="zh-CN" b="1" smtClean="0">
                <a:solidFill>
                  <a:srgbClr val="000000"/>
                </a:solidFill>
                <a:latin typeface="黑体" panose="02010600030101010101" pitchFamily="49" charset="-122"/>
                <a:ea typeface="黑体" panose="02010600030101010101" pitchFamily="49" charset="-122"/>
              </a:endParaRPr>
            </a:p>
            <a:p>
              <a:pPr algn="ctr" fontAlgn="base">
                <a:spcBef>
                  <a:spcPct val="0"/>
                </a:spcBef>
                <a:spcAft>
                  <a:spcPct val="0"/>
                </a:spcAft>
              </a:pPr>
              <a:r>
                <a:rPr lang="zh-CN" altLang="en-US" b="1" smtClean="0">
                  <a:solidFill>
                    <a:srgbClr val="000000"/>
                  </a:solidFill>
                  <a:latin typeface="黑体" panose="02010600030101010101" pitchFamily="49" charset="-122"/>
                  <a:ea typeface="黑体" panose="02010600030101010101" pitchFamily="49" charset="-122"/>
                </a:rPr>
                <a:t>四大重点</a:t>
              </a:r>
              <a:endParaRPr lang="en-US" altLang="zh-CN" b="1" smtClean="0">
                <a:solidFill>
                  <a:srgbClr val="000000"/>
                </a:solidFill>
                <a:latin typeface="黑体" panose="02010600030101010101" pitchFamily="49" charset="-122"/>
                <a:ea typeface="黑体" panose="02010600030101010101" pitchFamily="49" charset="-122"/>
              </a:endParaRPr>
            </a:p>
            <a:p>
              <a:pPr algn="ctr" fontAlgn="base">
                <a:spcBef>
                  <a:spcPct val="0"/>
                </a:spcBef>
                <a:spcAft>
                  <a:spcPct val="0"/>
                </a:spcAft>
              </a:pPr>
              <a:endParaRPr lang="en-US" altLang="zh-CN" b="1" smtClean="0">
                <a:solidFill>
                  <a:srgbClr val="000000"/>
                </a:solidFill>
                <a:latin typeface="黑体" panose="02010600030101010101" pitchFamily="49" charset="-122"/>
                <a:ea typeface="黑体" panose="02010600030101010101" pitchFamily="49" charset="-122"/>
              </a:endParaRPr>
            </a:p>
            <a:p>
              <a:pPr algn="ctr" fontAlgn="base">
                <a:spcBef>
                  <a:spcPct val="0"/>
                </a:spcBef>
                <a:spcAft>
                  <a:spcPct val="0"/>
                </a:spcAft>
              </a:pPr>
              <a:r>
                <a:rPr lang="zh-CN" altLang="en-US" b="1" smtClean="0">
                  <a:solidFill>
                    <a:srgbClr val="000000"/>
                  </a:solidFill>
                  <a:latin typeface="黑体" panose="02010600030101010101" pitchFamily="49" charset="-122"/>
                  <a:ea typeface="黑体" panose="02010600030101010101" pitchFamily="49" charset="-122"/>
                </a:rPr>
                <a:t>两大工具</a:t>
              </a:r>
              <a:endParaRPr lang="zh-CN" altLang="en-US" b="1" smtClean="0">
                <a:solidFill>
                  <a:srgbClr val="000000"/>
                </a:solidFill>
                <a:latin typeface="黑体" panose="02010600030101010101" pitchFamily="49" charset="-122"/>
                <a:ea typeface="黑体" panose="02010600030101010101" pitchFamily="49" charset="-122"/>
              </a:endParaRPr>
            </a:p>
          </p:txBody>
        </p:sp>
        <p:sp>
          <p:nvSpPr>
            <p:cNvPr id="55" name="圆角矩形 54"/>
            <p:cNvSpPr/>
            <p:nvPr/>
          </p:nvSpPr>
          <p:spPr>
            <a:xfrm>
              <a:off x="7434" y="2584"/>
              <a:ext cx="4479" cy="1556"/>
            </a:xfrm>
            <a:prstGeom prst="roundRect">
              <a:avLst/>
            </a:prstGeom>
            <a:solidFill>
              <a:schemeClr val="accent3">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spcBef>
                  <a:spcPct val="0"/>
                </a:spcBef>
                <a:spcAft>
                  <a:spcPct val="0"/>
                </a:spcAft>
              </a:pPr>
              <a:r>
                <a:rPr lang="en-US" altLang="zh-CN" sz="1600" b="1">
                  <a:solidFill>
                    <a:srgbClr val="0000FF"/>
                  </a:solidFill>
                </a:rPr>
                <a:t>(1)n</a:t>
              </a:r>
              <a:r>
                <a:rPr lang="zh-CN" altLang="en-US" sz="1600" b="1">
                  <a:solidFill>
                    <a:srgbClr val="0000FF"/>
                  </a:solidFill>
                </a:rPr>
                <a:t>七大概念</a:t>
              </a:r>
              <a:r>
                <a:rPr lang="en-US" altLang="zh-CN" sz="1600" b="1">
                  <a:solidFill>
                    <a:srgbClr val="0000FF"/>
                  </a:solidFill>
                </a:rPr>
                <a:t>;</a:t>
              </a:r>
              <a:endParaRPr lang="en-US" altLang="zh-CN" sz="1600" b="1">
                <a:solidFill>
                  <a:srgbClr val="0000FF"/>
                </a:solidFill>
              </a:endParaRPr>
            </a:p>
            <a:p>
              <a:pPr fontAlgn="base">
                <a:spcBef>
                  <a:spcPct val="0"/>
                </a:spcBef>
                <a:spcAft>
                  <a:spcPct val="0"/>
                </a:spcAft>
              </a:pPr>
              <a:r>
                <a:rPr lang="en-US" altLang="zh-CN" sz="1600" b="1">
                  <a:solidFill>
                    <a:srgbClr val="0000FF"/>
                  </a:solidFill>
                </a:rPr>
                <a:t>(2)3</a:t>
              </a:r>
              <a:r>
                <a:rPr lang="zh-CN" altLang="en-US" sz="1600" b="1">
                  <a:solidFill>
                    <a:srgbClr val="0000FF"/>
                  </a:solidFill>
                </a:rPr>
                <a:t>素</a:t>
              </a:r>
              <a:r>
                <a:rPr lang="en-US" altLang="zh-CN" sz="1600" b="1">
                  <a:solidFill>
                    <a:srgbClr val="0000FF"/>
                  </a:solidFill>
                </a:rPr>
                <a:t>3</a:t>
              </a:r>
              <a:r>
                <a:rPr lang="zh-CN" altLang="en-US" sz="1600" b="1">
                  <a:solidFill>
                    <a:srgbClr val="0000FF"/>
                  </a:solidFill>
                </a:rPr>
                <a:t>量</a:t>
              </a:r>
              <a:r>
                <a:rPr lang="en-US" altLang="zh-CN" sz="1600" b="1">
                  <a:solidFill>
                    <a:srgbClr val="0000FF"/>
                  </a:solidFill>
                </a:rPr>
                <a:t>3</a:t>
              </a:r>
              <a:r>
                <a:rPr lang="zh-CN" altLang="en-US" sz="1600" b="1">
                  <a:solidFill>
                    <a:srgbClr val="0000FF"/>
                  </a:solidFill>
                </a:rPr>
                <a:t>子</a:t>
              </a:r>
              <a:r>
                <a:rPr lang="en-US" altLang="zh-CN" sz="1600" b="1">
                  <a:solidFill>
                    <a:srgbClr val="0000FF"/>
                  </a:solidFill>
                </a:rPr>
                <a:t>3</a:t>
              </a:r>
              <a:r>
                <a:rPr lang="zh-CN" altLang="en-US" sz="1600" b="1">
                  <a:solidFill>
                    <a:srgbClr val="0000FF"/>
                  </a:solidFill>
                </a:rPr>
                <a:t>位</a:t>
              </a:r>
              <a:r>
                <a:rPr lang="en-US" sz="1600" b="1">
                  <a:solidFill>
                    <a:srgbClr val="0000FF"/>
                  </a:solidFill>
                </a:rPr>
                <a:t>3</a:t>
              </a:r>
              <a:r>
                <a:rPr lang="zh-CN" altLang="en-US" sz="1600" b="1">
                  <a:solidFill>
                    <a:srgbClr val="0000FF"/>
                  </a:solidFill>
                </a:rPr>
                <a:t>规律</a:t>
              </a:r>
              <a:r>
                <a:rPr lang="en-US" altLang="zh-CN" sz="1600" b="1">
                  <a:solidFill>
                    <a:srgbClr val="0000FF"/>
                  </a:solidFill>
                </a:rPr>
                <a:t>6</a:t>
              </a:r>
              <a:r>
                <a:rPr lang="zh-CN" altLang="en-US" sz="1600" b="1">
                  <a:solidFill>
                    <a:srgbClr val="0000FF"/>
                  </a:solidFill>
                </a:rPr>
                <a:t>性质；</a:t>
              </a:r>
              <a:endParaRPr lang="zh-CN" altLang="en-US" sz="1600" b="1">
                <a:solidFill>
                  <a:srgbClr val="0000FF"/>
                </a:solidFill>
              </a:endParaRPr>
            </a:p>
            <a:p>
              <a:pPr fontAlgn="base">
                <a:spcBef>
                  <a:spcPct val="0"/>
                </a:spcBef>
                <a:spcAft>
                  <a:spcPct val="0"/>
                </a:spcAft>
              </a:pPr>
              <a:r>
                <a:rPr lang="en-US" altLang="zh-CN" sz="1600" b="1">
                  <a:solidFill>
                    <a:srgbClr val="0000FF"/>
                  </a:solidFill>
                </a:rPr>
                <a:t>(3)1</a:t>
              </a:r>
              <a:r>
                <a:rPr lang="zh-CN" altLang="en-US" sz="1600" b="1">
                  <a:solidFill>
                    <a:srgbClr val="0000FF"/>
                  </a:solidFill>
                </a:rPr>
                <a:t>反应</a:t>
              </a:r>
              <a:r>
                <a:rPr lang="en-US" altLang="zh-CN" sz="1600" b="1">
                  <a:solidFill>
                    <a:srgbClr val="0000FF"/>
                  </a:solidFill>
                </a:rPr>
                <a:t>6</a:t>
              </a:r>
              <a:r>
                <a:rPr lang="zh-CN" altLang="en-US" sz="1600" b="1">
                  <a:solidFill>
                    <a:srgbClr val="0000FF"/>
                  </a:solidFill>
                </a:rPr>
                <a:t>特征</a:t>
              </a:r>
              <a:r>
                <a:rPr lang="en-US" altLang="zh-CN" sz="1600" b="1">
                  <a:solidFill>
                    <a:srgbClr val="0000FF"/>
                  </a:solidFill>
                </a:rPr>
                <a:t>2</a:t>
              </a:r>
              <a:r>
                <a:rPr lang="zh-CN" altLang="en-US" sz="1600" b="1">
                  <a:solidFill>
                    <a:srgbClr val="0000FF"/>
                  </a:solidFill>
                </a:rPr>
                <a:t>判据；</a:t>
              </a:r>
              <a:endParaRPr lang="zh-CN" altLang="en-US" sz="1600" b="1">
                <a:solidFill>
                  <a:srgbClr val="0000FF"/>
                </a:solidFill>
              </a:endParaRPr>
            </a:p>
            <a:p>
              <a:pPr fontAlgn="base">
                <a:spcBef>
                  <a:spcPct val="0"/>
                </a:spcBef>
                <a:spcAft>
                  <a:spcPct val="0"/>
                </a:spcAft>
              </a:pPr>
              <a:r>
                <a:rPr lang="en-US" altLang="zh-CN" sz="1600" b="1">
                  <a:solidFill>
                    <a:srgbClr val="0000FF"/>
                  </a:solidFill>
                </a:rPr>
                <a:t>(4)</a:t>
              </a:r>
              <a:r>
                <a:rPr lang="zh-CN" altLang="en-US" sz="1600" b="1">
                  <a:solidFill>
                    <a:srgbClr val="0000FF"/>
                  </a:solidFill>
                </a:rPr>
                <a:t>水质</a:t>
              </a:r>
              <a:r>
                <a:rPr lang="en-US" altLang="zh-CN" sz="1600" b="1">
                  <a:solidFill>
                    <a:srgbClr val="0000FF"/>
                  </a:solidFill>
                </a:rPr>
                <a:t>5</a:t>
              </a:r>
              <a:r>
                <a:rPr lang="zh-CN" altLang="en-US" sz="1600" b="1">
                  <a:solidFill>
                    <a:srgbClr val="0000FF"/>
                  </a:solidFill>
                </a:rPr>
                <a:t>平衡；</a:t>
              </a:r>
              <a:endParaRPr lang="zh-CN" altLang="en-US" sz="1600" b="1">
                <a:solidFill>
                  <a:srgbClr val="0000FF"/>
                </a:solidFill>
              </a:endParaRPr>
            </a:p>
          </p:txBody>
        </p:sp>
        <p:sp>
          <p:nvSpPr>
            <p:cNvPr id="56" name="圆角矩形 55"/>
            <p:cNvSpPr/>
            <p:nvPr/>
          </p:nvSpPr>
          <p:spPr>
            <a:xfrm>
              <a:off x="7294" y="4759"/>
              <a:ext cx="4739" cy="1728"/>
            </a:xfrm>
            <a:prstGeom prst="roundRect">
              <a:avLst/>
            </a:prstGeom>
            <a:solidFill>
              <a:schemeClr val="accent3">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spcBef>
                  <a:spcPct val="0"/>
                </a:spcBef>
                <a:spcAft>
                  <a:spcPct val="0"/>
                </a:spcAft>
              </a:pPr>
              <a:r>
                <a:rPr lang="en-US" altLang="zh-CN" sz="1400" b="1">
                  <a:solidFill>
                    <a:srgbClr val="0000FF"/>
                  </a:solidFill>
                </a:rPr>
                <a:t>(1)Q</a:t>
              </a:r>
              <a:r>
                <a:rPr lang="zh-CN" altLang="en-US" sz="1400" b="1">
                  <a:solidFill>
                    <a:srgbClr val="0000FF"/>
                  </a:solidFill>
                </a:rPr>
                <a:t>、</a:t>
              </a:r>
              <a:r>
                <a:rPr lang="zh-CN" altLang="en-US" sz="1400" b="1">
                  <a:solidFill>
                    <a:srgbClr val="0000FF"/>
                  </a:solidFill>
                  <a:latin typeface="微软雅黑" panose="020B0503020204020204" pitchFamily="34" charset="-122"/>
                  <a:ea typeface="微软雅黑" panose="020B0503020204020204" pitchFamily="34" charset="-122"/>
                </a:rPr>
                <a:t>∆</a:t>
              </a:r>
              <a:r>
                <a:rPr lang="en-US" altLang="zh-CN" sz="1400" b="1">
                  <a:solidFill>
                    <a:srgbClr val="0000FF"/>
                  </a:solidFill>
                  <a:latin typeface="微软雅黑" panose="020B0503020204020204" pitchFamily="34" charset="-122"/>
                  <a:ea typeface="微软雅黑" panose="020B0503020204020204" pitchFamily="34" charset="-122"/>
                </a:rPr>
                <a:t>H</a:t>
              </a:r>
              <a:r>
                <a:rPr lang="zh-CN" altLang="en-US" sz="1400" b="1">
                  <a:solidFill>
                    <a:srgbClr val="0000FF"/>
                  </a:solidFill>
                  <a:latin typeface="微软雅黑" panose="020B0503020204020204" pitchFamily="34" charset="-122"/>
                  <a:ea typeface="微软雅黑" panose="020B0503020204020204" pitchFamily="34" charset="-122"/>
                </a:rPr>
                <a:t>、燃烧热、中和热</a:t>
              </a:r>
              <a:r>
                <a:rPr lang="en-US" altLang="zh-CN" sz="1400" b="1">
                  <a:solidFill>
                    <a:srgbClr val="0000FF"/>
                  </a:solidFill>
                </a:rPr>
                <a:t>;</a:t>
              </a:r>
              <a:endParaRPr lang="en-US" altLang="zh-CN" sz="1400" b="1">
                <a:solidFill>
                  <a:srgbClr val="0000FF"/>
                </a:solidFill>
              </a:endParaRPr>
            </a:p>
            <a:p>
              <a:pPr fontAlgn="base">
                <a:spcBef>
                  <a:spcPct val="0"/>
                </a:spcBef>
                <a:spcAft>
                  <a:spcPct val="0"/>
                </a:spcAft>
              </a:pPr>
              <a:r>
                <a:rPr lang="en-US" altLang="zh-CN" sz="1400" b="1">
                  <a:solidFill>
                    <a:srgbClr val="0000FF"/>
                  </a:solidFill>
                </a:rPr>
                <a:t>(2)1</a:t>
              </a:r>
              <a:r>
                <a:rPr lang="zh-CN" altLang="en-US" sz="1400" b="1">
                  <a:solidFill>
                    <a:srgbClr val="0000FF"/>
                  </a:solidFill>
                </a:rPr>
                <a:t>池</a:t>
              </a:r>
              <a:r>
                <a:rPr lang="en-US" altLang="zh-CN" sz="1400" b="1">
                  <a:solidFill>
                    <a:srgbClr val="0000FF"/>
                  </a:solidFill>
                </a:rPr>
                <a:t>3333</a:t>
              </a:r>
              <a:r>
                <a:rPr lang="zh-CN" altLang="en-US" sz="1400" b="1">
                  <a:solidFill>
                    <a:srgbClr val="0000FF"/>
                  </a:solidFill>
                </a:rPr>
                <a:t>；</a:t>
              </a:r>
              <a:endParaRPr lang="zh-CN" altLang="en-US" sz="1400" b="1">
                <a:solidFill>
                  <a:srgbClr val="0000FF"/>
                </a:solidFill>
              </a:endParaRPr>
            </a:p>
            <a:p>
              <a:pPr fontAlgn="base">
                <a:spcBef>
                  <a:spcPct val="0"/>
                </a:spcBef>
                <a:spcAft>
                  <a:spcPct val="0"/>
                </a:spcAft>
              </a:pPr>
              <a:r>
                <a:rPr lang="en-US" altLang="zh-CN" sz="1400" b="1">
                  <a:solidFill>
                    <a:srgbClr val="0000FF"/>
                  </a:solidFill>
                  <a:sym typeface="+mn-ea"/>
                </a:rPr>
                <a:t>(3)</a:t>
              </a:r>
              <a:r>
                <a:rPr lang="zh-CN" altLang="en-US" sz="1400" b="1">
                  <a:solidFill>
                    <a:srgbClr val="0000FF"/>
                  </a:solidFill>
                  <a:sym typeface="+mn-ea"/>
                </a:rPr>
                <a:t>氧还</a:t>
              </a:r>
              <a:r>
                <a:rPr lang="en-US" altLang="zh-CN" sz="1400" b="1">
                  <a:solidFill>
                    <a:srgbClr val="0000FF"/>
                  </a:solidFill>
                  <a:sym typeface="+mn-ea"/>
                </a:rPr>
                <a:t>9</a:t>
              </a:r>
              <a:r>
                <a:rPr lang="zh-CN" altLang="en-US" sz="1400" b="1">
                  <a:solidFill>
                    <a:srgbClr val="0000FF"/>
                  </a:solidFill>
                  <a:sym typeface="+mn-ea"/>
                </a:rPr>
                <a:t>概念</a:t>
              </a:r>
              <a:r>
                <a:rPr lang="en-US" altLang="zh-CN" sz="1400" b="1">
                  <a:solidFill>
                    <a:srgbClr val="0000FF"/>
                  </a:solidFill>
                  <a:sym typeface="+mn-ea"/>
                </a:rPr>
                <a:t>;</a:t>
              </a:r>
              <a:endParaRPr lang="en-US" altLang="zh-CN" sz="1400" b="1">
                <a:solidFill>
                  <a:srgbClr val="0000FF"/>
                </a:solidFill>
              </a:endParaRPr>
            </a:p>
            <a:p>
              <a:pPr fontAlgn="base">
                <a:spcBef>
                  <a:spcPct val="0"/>
                </a:spcBef>
                <a:spcAft>
                  <a:spcPct val="0"/>
                </a:spcAft>
              </a:pPr>
              <a:r>
                <a:rPr lang="en-US" altLang="zh-CN" sz="1400" b="1">
                  <a:solidFill>
                    <a:srgbClr val="0000FF"/>
                  </a:solidFill>
                  <a:sym typeface="+mn-ea"/>
                </a:rPr>
                <a:t>(4)</a:t>
              </a:r>
              <a:r>
                <a:rPr lang="zh-CN" altLang="en-US" sz="1400" b="1">
                  <a:solidFill>
                    <a:srgbClr val="0000FF"/>
                  </a:solidFill>
                  <a:sym typeface="+mn-ea"/>
                </a:rPr>
                <a:t>离子反应、电离、电解质</a:t>
              </a:r>
              <a:r>
                <a:rPr lang="en-US" altLang="zh-CN" sz="1400" b="1">
                  <a:solidFill>
                    <a:srgbClr val="0000FF"/>
                  </a:solidFill>
                  <a:sym typeface="+mn-ea"/>
                </a:rPr>
                <a:t>5</a:t>
              </a:r>
              <a:r>
                <a:rPr lang="zh-CN" altLang="en-US" sz="1400" b="1">
                  <a:solidFill>
                    <a:srgbClr val="0000FF"/>
                  </a:solidFill>
                  <a:sym typeface="+mn-ea"/>
                </a:rPr>
                <a:t>概念</a:t>
              </a:r>
              <a:endParaRPr lang="zh-CN" altLang="en-US" sz="1400" b="1">
                <a:solidFill>
                  <a:srgbClr val="0000FF"/>
                </a:solidFill>
                <a:sym typeface="+mn-ea"/>
              </a:endParaRPr>
            </a:p>
          </p:txBody>
        </p:sp>
        <p:sp>
          <p:nvSpPr>
            <p:cNvPr id="57" name="圆角矩形 56"/>
            <p:cNvSpPr/>
            <p:nvPr/>
          </p:nvSpPr>
          <p:spPr>
            <a:xfrm>
              <a:off x="7295" y="7315"/>
              <a:ext cx="4618" cy="1346"/>
            </a:xfrm>
            <a:prstGeom prst="roundRect">
              <a:avLst/>
            </a:prstGeom>
            <a:solidFill>
              <a:schemeClr val="accent3">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spcBef>
                  <a:spcPct val="0"/>
                </a:spcBef>
                <a:spcAft>
                  <a:spcPct val="0"/>
                </a:spcAft>
              </a:pPr>
              <a:r>
                <a:rPr lang="en-US" altLang="zh-CN" b="1">
                  <a:solidFill>
                    <a:srgbClr val="0000FF"/>
                  </a:solidFill>
                </a:rPr>
                <a:t>(1)</a:t>
              </a:r>
              <a:r>
                <a:rPr lang="en-US" altLang="zh-CN" b="1">
                  <a:solidFill>
                    <a:srgbClr val="0000FF"/>
                  </a:solidFill>
                  <a:sym typeface="+mn-ea"/>
                </a:rPr>
                <a:t>1</a:t>
              </a:r>
              <a:r>
                <a:rPr lang="zh-CN" altLang="en-US" b="1">
                  <a:solidFill>
                    <a:srgbClr val="0000FF"/>
                  </a:solidFill>
                  <a:sym typeface="+mn-ea"/>
                </a:rPr>
                <a:t>桥梁</a:t>
              </a:r>
              <a:r>
                <a:rPr lang="en-US" altLang="zh-CN" b="1">
                  <a:solidFill>
                    <a:srgbClr val="0000FF"/>
                  </a:solidFill>
                  <a:sym typeface="+mn-ea"/>
                </a:rPr>
                <a:t>/2</a:t>
              </a:r>
              <a:r>
                <a:rPr lang="zh-CN" altLang="en-US" b="1">
                  <a:solidFill>
                    <a:srgbClr val="0000FF"/>
                  </a:solidFill>
                  <a:sym typeface="+mn-ea"/>
                </a:rPr>
                <a:t>浓度</a:t>
              </a:r>
              <a:r>
                <a:rPr lang="en-US" altLang="zh-CN" b="1">
                  <a:solidFill>
                    <a:srgbClr val="0000FF"/>
                  </a:solidFill>
                  <a:sym typeface="+mn-ea"/>
                </a:rPr>
                <a:t>/</a:t>
              </a:r>
              <a:r>
                <a:rPr lang="en-US" altLang="zh-CN" b="1">
                  <a:solidFill>
                    <a:srgbClr val="0000FF"/>
                  </a:solidFill>
                </a:rPr>
                <a:t>3</a:t>
              </a:r>
              <a:r>
                <a:rPr lang="zh-CN" altLang="en-US" b="1">
                  <a:solidFill>
                    <a:srgbClr val="0000FF"/>
                  </a:solidFill>
                </a:rPr>
                <a:t>率</a:t>
              </a:r>
              <a:r>
                <a:rPr lang="en-US" altLang="zh-CN" b="1">
                  <a:solidFill>
                    <a:srgbClr val="0000FF"/>
                  </a:solidFill>
                </a:rPr>
                <a:t>/6</a:t>
              </a:r>
              <a:r>
                <a:rPr lang="zh-CN" altLang="en-US" b="1">
                  <a:solidFill>
                    <a:srgbClr val="0000FF"/>
                  </a:solidFill>
                </a:rPr>
                <a:t>常数；</a:t>
              </a:r>
              <a:r>
                <a:rPr lang="en-US" altLang="zh-CN" b="1">
                  <a:solidFill>
                    <a:srgbClr val="0000FF"/>
                  </a:solidFill>
                </a:rPr>
                <a:t>(2)10</a:t>
              </a:r>
              <a:r>
                <a:rPr lang="zh-CN" altLang="en-US" b="1">
                  <a:solidFill>
                    <a:srgbClr val="0000FF"/>
                  </a:solidFill>
                </a:rPr>
                <a:t>分离</a:t>
              </a:r>
              <a:r>
                <a:rPr lang="en-US" altLang="zh-CN" b="1">
                  <a:solidFill>
                    <a:srgbClr val="0000FF"/>
                  </a:solidFill>
                </a:rPr>
                <a:t>10</a:t>
              </a:r>
              <a:r>
                <a:rPr lang="zh-CN" altLang="en-US" b="1">
                  <a:solidFill>
                    <a:srgbClr val="0000FF"/>
                  </a:solidFill>
                </a:rPr>
                <a:t>操作；</a:t>
              </a:r>
              <a:endParaRPr lang="zh-CN" altLang="en-US" b="1">
                <a:solidFill>
                  <a:srgbClr val="0000FF"/>
                </a:solidFill>
              </a:endParaRPr>
            </a:p>
          </p:txBody>
        </p:sp>
        <p:sp>
          <p:nvSpPr>
            <p:cNvPr id="58" name="左箭头 57"/>
            <p:cNvSpPr/>
            <p:nvPr/>
          </p:nvSpPr>
          <p:spPr>
            <a:xfrm>
              <a:off x="11964" y="3133"/>
              <a:ext cx="454" cy="226"/>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b="1">
                <a:solidFill>
                  <a:srgbClr val="0000FF"/>
                </a:solidFill>
              </a:endParaRPr>
            </a:p>
          </p:txBody>
        </p:sp>
        <p:sp>
          <p:nvSpPr>
            <p:cNvPr id="59" name="左箭头 58"/>
            <p:cNvSpPr/>
            <p:nvPr/>
          </p:nvSpPr>
          <p:spPr>
            <a:xfrm>
              <a:off x="12033" y="5422"/>
              <a:ext cx="454" cy="226"/>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b="1">
                <a:solidFill>
                  <a:srgbClr val="0000FF"/>
                </a:solidFill>
              </a:endParaRPr>
            </a:p>
          </p:txBody>
        </p:sp>
        <p:sp>
          <p:nvSpPr>
            <p:cNvPr id="60" name="左箭头 59"/>
            <p:cNvSpPr/>
            <p:nvPr/>
          </p:nvSpPr>
          <p:spPr>
            <a:xfrm>
              <a:off x="12033" y="7875"/>
              <a:ext cx="454" cy="226"/>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b="1">
                <a:solidFill>
                  <a:srgbClr val="0000FF"/>
                </a:solidFill>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500" fill="hold">
                                          <p:stCondLst>
                                            <p:cond delay="0"/>
                                          </p:stCondLst>
                                        </p:cTn>
                                        <p:tgtEl>
                                          <p:spTgt spid="4"/>
                                        </p:tgtEl>
                                        <p:attrNameLst>
                                          <p:attrName>style.visibility</p:attrName>
                                        </p:attrNameLst>
                                      </p:cBhvr>
                                      <p:to>
                                        <p:strVal val="visible"/>
                                      </p:to>
                                    </p:set>
                                    <p:animEffect transition="in" filter="box(ou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
            <a:lum/>
          </a:blip>
          <a:stretch>
            <a:fillRect/>
          </a:stretch>
        </a:blipFill>
        <a:effectLst/>
      </p:bgPr>
    </p:bg>
    <p:spTree>
      <p:nvGrpSpPr>
        <p:cNvPr id="1" name=""/>
        <p:cNvGrpSpPr/>
        <p:nvPr/>
      </p:nvGrpSpPr>
      <p:grpSpPr>
        <a:xfrm>
          <a:off x="0" y="0"/>
          <a:ext cx="0" cy="0"/>
          <a:chOff x="0" y="0"/>
          <a:chExt cx="0" cy="0"/>
        </a:xfrm>
      </p:grpSpPr>
      <p:sp>
        <p:nvSpPr>
          <p:cNvPr id="17410" name="Line 17"/>
          <p:cNvSpPr/>
          <p:nvPr/>
        </p:nvSpPr>
        <p:spPr>
          <a:xfrm flipH="1">
            <a:off x="268778" y="285728"/>
            <a:ext cx="9313" cy="558800"/>
          </a:xfrm>
          <a:prstGeom prst="line">
            <a:avLst/>
          </a:prstGeom>
          <a:ln w="28575" cap="flat" cmpd="sng">
            <a:solidFill>
              <a:srgbClr val="800080"/>
            </a:solidFill>
            <a:prstDash val="solid"/>
            <a:round/>
            <a:headEnd type="none" w="med" len="med"/>
            <a:tailEnd type="none" w="med" len="med"/>
          </a:ln>
        </p:spPr>
        <p:txBody>
          <a:bodyPr/>
          <a:lstStyle/>
          <a:p>
            <a:pPr fontAlgn="base">
              <a:spcBef>
                <a:spcPct val="0"/>
              </a:spcBef>
              <a:spcAft>
                <a:spcPct val="0"/>
              </a:spcAft>
            </a:pPr>
            <a:endParaRPr b="1">
              <a:solidFill>
                <a:srgbClr val="000000"/>
              </a:solidFill>
            </a:endParaRPr>
          </a:p>
        </p:txBody>
      </p:sp>
      <p:cxnSp>
        <p:nvCxnSpPr>
          <p:cNvPr id="35" name="直接连接符 34"/>
          <p:cNvCxnSpPr/>
          <p:nvPr/>
        </p:nvCxnSpPr>
        <p:spPr>
          <a:xfrm>
            <a:off x="235375" y="785794"/>
            <a:ext cx="11425767" cy="0"/>
          </a:xfrm>
          <a:prstGeom prst="line">
            <a:avLst/>
          </a:prstGeom>
          <a:ln w="57150">
            <a:solidFill>
              <a:srgbClr val="FF0000"/>
            </a:solidFill>
          </a:ln>
          <a:scene3d>
            <a:camera prst="obliqueTopRight"/>
            <a:lightRig rig="threePt" dir="t"/>
          </a:scene3d>
        </p:spPr>
        <p:style>
          <a:lnRef idx="1">
            <a:schemeClr val="accent1"/>
          </a:lnRef>
          <a:fillRef idx="0">
            <a:schemeClr val="accent1"/>
          </a:fillRef>
          <a:effectRef idx="0">
            <a:schemeClr val="accent1"/>
          </a:effectRef>
          <a:fontRef idx="minor">
            <a:schemeClr val="tx1"/>
          </a:fontRef>
        </p:style>
      </p:cxnSp>
      <p:sp>
        <p:nvSpPr>
          <p:cNvPr id="98" name="Rectangle 24"/>
          <p:cNvSpPr/>
          <p:nvPr/>
        </p:nvSpPr>
        <p:spPr>
          <a:xfrm>
            <a:off x="426721" y="247651"/>
            <a:ext cx="10046547" cy="537845"/>
          </a:xfrm>
          <a:prstGeom prst="rect">
            <a:avLst/>
          </a:prstGeom>
          <a:noFill/>
          <a:ln w="9525">
            <a:noFill/>
          </a:ln>
        </p:spPr>
        <p:txBody>
          <a:bodyPr wrap="none" lIns="69398" tIns="36165" rIns="69398" bIns="36165" anchor="ctr"/>
          <a:lstStyle/>
          <a:p>
            <a:pPr fontAlgn="base">
              <a:spcBef>
                <a:spcPct val="0"/>
              </a:spcBef>
              <a:spcAft>
                <a:spcPct val="0"/>
              </a:spcAft>
            </a:pPr>
            <a:r>
              <a:rPr lang="en-US" altLang="zh-CN" sz="2400" b="1" smtClean="0">
                <a:solidFill>
                  <a:srgbClr val="000000"/>
                </a:solidFill>
                <a:latin typeface="黑体" panose="02010600030101010101" pitchFamily="49" charset="-122"/>
                <a:ea typeface="黑体" panose="02010600030101010101" pitchFamily="49" charset="-122"/>
                <a:cs typeface="宋体" panose="02010600030101010101" pitchFamily="2" charset="-122"/>
                <a:sym typeface="+mn-ea"/>
              </a:rPr>
              <a:t>3.</a:t>
            </a:r>
            <a:r>
              <a:rPr lang="zh-CN" altLang="en-US" sz="2400" b="1" smtClean="0">
                <a:solidFill>
                  <a:srgbClr val="000000"/>
                </a:solidFill>
                <a:latin typeface="黑体" panose="02010600030101010101" pitchFamily="49" charset="-122"/>
                <a:ea typeface="黑体" panose="02010600030101010101" pitchFamily="49" charset="-122"/>
                <a:cs typeface="宋体" panose="02010600030101010101" pitchFamily="2" charset="-122"/>
                <a:sym typeface="+mn-ea"/>
              </a:rPr>
              <a:t>考查结构</a:t>
            </a:r>
            <a:r>
              <a:rPr lang="zh-CN" altLang="en-US" sz="2150" b="1" smtClean="0">
                <a:solidFill>
                  <a:srgbClr val="000000"/>
                </a:solidFill>
                <a:latin typeface="华文中宋" panose="02010600040101010101" pitchFamily="2" charset="-122"/>
                <a:ea typeface="华文中宋" panose="02010600040101010101" pitchFamily="2" charset="-122"/>
                <a:cs typeface="宋体" panose="02010600030101010101" pitchFamily="2" charset="-122"/>
                <a:sym typeface="+mn-ea"/>
              </a:rPr>
              <a:t>：</a:t>
            </a:r>
            <a:r>
              <a:rPr lang="zh-CN" altLang="en-US" sz="2150" b="1" smtClean="0">
                <a:solidFill>
                  <a:srgbClr val="FF0000"/>
                </a:solidFill>
                <a:latin typeface="华文中宋" panose="02010600040101010101" pitchFamily="2" charset="-122"/>
                <a:ea typeface="华文中宋" panose="02010600040101010101" pitchFamily="2" charset="-122"/>
                <a:cs typeface="宋体" panose="02010600030101010101" pitchFamily="2" charset="-122"/>
                <a:sym typeface="+mn-ea"/>
              </a:rPr>
              <a:t>微粒</a:t>
            </a:r>
            <a:r>
              <a:rPr lang="en-US" altLang="zh-CN" sz="2150" b="1" smtClean="0">
                <a:solidFill>
                  <a:srgbClr val="FF0000"/>
                </a:solidFill>
                <a:latin typeface="华文中宋" panose="02010600040101010101" pitchFamily="2" charset="-122"/>
                <a:ea typeface="华文中宋" panose="02010600040101010101" pitchFamily="2" charset="-122"/>
                <a:cs typeface="宋体" panose="02010600030101010101" pitchFamily="2" charset="-122"/>
                <a:sym typeface="+mn-ea"/>
              </a:rPr>
              <a:t>+</a:t>
            </a:r>
            <a:r>
              <a:rPr lang="zh-CN" altLang="en-US" sz="2150" b="1" smtClean="0">
                <a:solidFill>
                  <a:srgbClr val="FF0000"/>
                </a:solidFill>
                <a:latin typeface="华文中宋" panose="02010600040101010101" pitchFamily="2" charset="-122"/>
                <a:ea typeface="华文中宋" panose="02010600040101010101" pitchFamily="2" charset="-122"/>
                <a:cs typeface="宋体" panose="02010600030101010101" pitchFamily="2" charset="-122"/>
                <a:sym typeface="+mn-ea"/>
              </a:rPr>
              <a:t>作用</a:t>
            </a:r>
            <a:r>
              <a:rPr lang="en-US" altLang="zh-CN" sz="2150" b="1" smtClean="0">
                <a:solidFill>
                  <a:srgbClr val="FF0000"/>
                </a:solidFill>
                <a:latin typeface="华文中宋" panose="02010600040101010101" pitchFamily="2" charset="-122"/>
                <a:ea typeface="华文中宋" panose="02010600040101010101" pitchFamily="2" charset="-122"/>
                <a:cs typeface="宋体" panose="02010600030101010101" pitchFamily="2" charset="-122"/>
                <a:sym typeface="+mn-ea"/>
              </a:rPr>
              <a:t>+</a:t>
            </a:r>
            <a:r>
              <a:rPr lang="zh-CN" altLang="en-US" sz="2150" b="1" smtClean="0">
                <a:solidFill>
                  <a:srgbClr val="FF0000"/>
                </a:solidFill>
                <a:latin typeface="华文中宋" panose="02010600040101010101" pitchFamily="2" charset="-122"/>
                <a:ea typeface="华文中宋" panose="02010600040101010101" pitchFamily="2" charset="-122"/>
                <a:cs typeface="宋体" panose="02010600030101010101" pitchFamily="2" charset="-122"/>
                <a:sym typeface="+mn-ea"/>
              </a:rPr>
              <a:t>晶体</a:t>
            </a:r>
            <a:endParaRPr lang="zh-CN" altLang="en-US" sz="2150" b="1" smtClean="0">
              <a:solidFill>
                <a:srgbClr val="FF0000"/>
              </a:solidFill>
              <a:latin typeface="华文中宋" panose="02010600040101010101" pitchFamily="2" charset="-122"/>
              <a:ea typeface="华文中宋" panose="02010600040101010101" pitchFamily="2" charset="-122"/>
              <a:cs typeface="宋体" panose="02010600030101010101" pitchFamily="2" charset="-122"/>
              <a:sym typeface="+mn-ea"/>
            </a:endParaRPr>
          </a:p>
        </p:txBody>
      </p:sp>
      <p:grpSp>
        <p:nvGrpSpPr>
          <p:cNvPr id="2" name="组合 41"/>
          <p:cNvGrpSpPr/>
          <p:nvPr/>
        </p:nvGrpSpPr>
        <p:grpSpPr>
          <a:xfrm>
            <a:off x="1557022" y="1442720"/>
            <a:ext cx="8415020" cy="4316730"/>
            <a:chOff x="1839" y="2272"/>
            <a:chExt cx="9520" cy="6676"/>
          </a:xfrm>
        </p:grpSpPr>
        <p:sp>
          <p:nvSpPr>
            <p:cNvPr id="5" name="圆角矩形 4"/>
            <p:cNvSpPr/>
            <p:nvPr/>
          </p:nvSpPr>
          <p:spPr>
            <a:xfrm>
              <a:off x="10000" y="3754"/>
              <a:ext cx="1134" cy="951"/>
            </a:xfrm>
            <a:prstGeom prst="roundRect">
              <a:avLst/>
            </a:prstGeom>
            <a:solidFill>
              <a:schemeClr val="accent3">
                <a:lumMod val="95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zh-CN" altLang="en-US" b="1">
                  <a:solidFill>
                    <a:srgbClr val="FF0000"/>
                  </a:solidFill>
                </a:rPr>
                <a:t>金属晶体</a:t>
              </a:r>
              <a:endParaRPr lang="zh-CN" altLang="en-US" b="1">
                <a:solidFill>
                  <a:srgbClr val="FF0000"/>
                </a:solidFill>
              </a:endParaRPr>
            </a:p>
          </p:txBody>
        </p:sp>
        <p:sp>
          <p:nvSpPr>
            <p:cNvPr id="6" name="圆角矩形 5"/>
            <p:cNvSpPr/>
            <p:nvPr/>
          </p:nvSpPr>
          <p:spPr>
            <a:xfrm>
              <a:off x="7582" y="3754"/>
              <a:ext cx="1134" cy="951"/>
            </a:xfrm>
            <a:prstGeom prst="roundRect">
              <a:avLst/>
            </a:prstGeom>
            <a:solidFill>
              <a:schemeClr val="accent3">
                <a:lumMod val="95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zh-CN" altLang="en-US" b="1">
                  <a:solidFill>
                    <a:srgbClr val="FF0000"/>
                  </a:solidFill>
                </a:rPr>
                <a:t>原子晶体</a:t>
              </a:r>
              <a:endParaRPr lang="zh-CN" altLang="en-US" b="1">
                <a:solidFill>
                  <a:srgbClr val="FF0000"/>
                </a:solidFill>
              </a:endParaRPr>
            </a:p>
          </p:txBody>
        </p:sp>
        <p:sp>
          <p:nvSpPr>
            <p:cNvPr id="7" name="圆角矩形 6"/>
            <p:cNvSpPr/>
            <p:nvPr/>
          </p:nvSpPr>
          <p:spPr>
            <a:xfrm>
              <a:off x="4928" y="3754"/>
              <a:ext cx="1134" cy="951"/>
            </a:xfrm>
            <a:prstGeom prst="roundRect">
              <a:avLst/>
            </a:prstGeom>
            <a:solidFill>
              <a:schemeClr val="accent3">
                <a:lumMod val="95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zh-CN" altLang="en-US" b="1">
                  <a:solidFill>
                    <a:srgbClr val="FF0000"/>
                  </a:solidFill>
                </a:rPr>
                <a:t>离子晶体</a:t>
              </a:r>
              <a:endParaRPr lang="en-US" altLang="zh-CN" b="1">
                <a:solidFill>
                  <a:srgbClr val="FF0000"/>
                </a:solidFill>
              </a:endParaRPr>
            </a:p>
          </p:txBody>
        </p:sp>
        <p:sp>
          <p:nvSpPr>
            <p:cNvPr id="8" name="圆角矩形 7"/>
            <p:cNvSpPr/>
            <p:nvPr/>
          </p:nvSpPr>
          <p:spPr>
            <a:xfrm>
              <a:off x="2604" y="3754"/>
              <a:ext cx="1134" cy="951"/>
            </a:xfrm>
            <a:prstGeom prst="roundRect">
              <a:avLst/>
            </a:prstGeom>
            <a:solidFill>
              <a:schemeClr val="accent3">
                <a:lumMod val="95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zh-CN" altLang="en-US" b="1">
                  <a:solidFill>
                    <a:srgbClr val="FF0000"/>
                  </a:solidFill>
                </a:rPr>
                <a:t>分子晶体</a:t>
              </a:r>
              <a:endParaRPr lang="zh-CN" altLang="en-US" b="1">
                <a:solidFill>
                  <a:srgbClr val="FF0000"/>
                </a:solidFill>
              </a:endParaRPr>
            </a:p>
          </p:txBody>
        </p:sp>
        <p:sp>
          <p:nvSpPr>
            <p:cNvPr id="11" name="矩形 10"/>
            <p:cNvSpPr/>
            <p:nvPr/>
          </p:nvSpPr>
          <p:spPr>
            <a:xfrm>
              <a:off x="3059" y="4705"/>
              <a:ext cx="120" cy="3294"/>
            </a:xfrm>
            <a:prstGeom prst="rect">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b="1">
                <a:solidFill>
                  <a:srgbClr val="FFFFFF"/>
                </a:solidFill>
              </a:endParaRPr>
            </a:p>
          </p:txBody>
        </p:sp>
        <p:sp>
          <p:nvSpPr>
            <p:cNvPr id="12" name="矩形 11"/>
            <p:cNvSpPr/>
            <p:nvPr/>
          </p:nvSpPr>
          <p:spPr>
            <a:xfrm rot="16200000" flipH="1">
              <a:off x="6815" y="-565"/>
              <a:ext cx="120" cy="8517"/>
            </a:xfrm>
            <a:prstGeom prst="rect">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b="1">
                <a:solidFill>
                  <a:srgbClr val="FFFFFF"/>
                </a:solidFill>
              </a:endParaRPr>
            </a:p>
          </p:txBody>
        </p:sp>
        <p:sp>
          <p:nvSpPr>
            <p:cNvPr id="20" name="圆角矩形 19"/>
            <p:cNvSpPr/>
            <p:nvPr/>
          </p:nvSpPr>
          <p:spPr>
            <a:xfrm>
              <a:off x="6062" y="2272"/>
              <a:ext cx="1134" cy="794"/>
            </a:xfrm>
            <a:prstGeom prst="roundRect">
              <a:avLst/>
            </a:prstGeom>
            <a:solidFill>
              <a:schemeClr val="accent3">
                <a:lumMod val="95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zh-CN" altLang="en-US" b="1">
                  <a:solidFill>
                    <a:srgbClr val="FF0000"/>
                  </a:solidFill>
                </a:rPr>
                <a:t>晶体</a:t>
              </a:r>
              <a:endParaRPr lang="zh-CN" altLang="en-US" b="1">
                <a:solidFill>
                  <a:srgbClr val="FF0000"/>
                </a:solidFill>
              </a:endParaRPr>
            </a:p>
          </p:txBody>
        </p:sp>
        <p:sp>
          <p:nvSpPr>
            <p:cNvPr id="21" name="矩形 20"/>
            <p:cNvSpPr/>
            <p:nvPr/>
          </p:nvSpPr>
          <p:spPr>
            <a:xfrm>
              <a:off x="6569" y="3066"/>
              <a:ext cx="120" cy="568"/>
            </a:xfrm>
            <a:prstGeom prst="rect">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b="1">
                <a:solidFill>
                  <a:srgbClr val="FFFFFF"/>
                </a:solidFill>
              </a:endParaRPr>
            </a:p>
          </p:txBody>
        </p:sp>
        <p:sp>
          <p:nvSpPr>
            <p:cNvPr id="26" name="圆角矩形 25"/>
            <p:cNvSpPr/>
            <p:nvPr/>
          </p:nvSpPr>
          <p:spPr>
            <a:xfrm>
              <a:off x="10627" y="5411"/>
              <a:ext cx="733" cy="1369"/>
            </a:xfrm>
            <a:prstGeom prst="roundRect">
              <a:avLst/>
            </a:prstGeom>
            <a:solidFill>
              <a:schemeClr val="accent3">
                <a:lumMod val="95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zh-CN" altLang="en-US" sz="1200" b="1">
                  <a:solidFill>
                    <a:srgbClr val="FF0000"/>
                  </a:solidFill>
                </a:rPr>
                <a:t>金属建</a:t>
              </a:r>
              <a:endParaRPr lang="zh-CN" altLang="en-US" sz="1200" b="1">
                <a:solidFill>
                  <a:srgbClr val="FF0000"/>
                </a:solidFill>
              </a:endParaRPr>
            </a:p>
          </p:txBody>
        </p:sp>
        <p:sp>
          <p:nvSpPr>
            <p:cNvPr id="27" name="圆角矩形 26"/>
            <p:cNvSpPr/>
            <p:nvPr/>
          </p:nvSpPr>
          <p:spPr>
            <a:xfrm>
              <a:off x="8313" y="5411"/>
              <a:ext cx="714" cy="1370"/>
            </a:xfrm>
            <a:prstGeom prst="roundRect">
              <a:avLst/>
            </a:prstGeom>
            <a:solidFill>
              <a:schemeClr val="accent3">
                <a:lumMod val="95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zh-CN" altLang="en-US" sz="1200" b="1">
                  <a:solidFill>
                    <a:srgbClr val="FF0000"/>
                  </a:solidFill>
                </a:rPr>
                <a:t>共价键</a:t>
              </a:r>
              <a:endParaRPr lang="zh-CN" altLang="en-US" sz="1200" b="1">
                <a:solidFill>
                  <a:srgbClr val="FF0000"/>
                </a:solidFill>
              </a:endParaRPr>
            </a:p>
          </p:txBody>
        </p:sp>
        <p:sp>
          <p:nvSpPr>
            <p:cNvPr id="28" name="圆角矩形 27"/>
            <p:cNvSpPr/>
            <p:nvPr/>
          </p:nvSpPr>
          <p:spPr>
            <a:xfrm>
              <a:off x="4265" y="5411"/>
              <a:ext cx="1170" cy="1370"/>
            </a:xfrm>
            <a:prstGeom prst="roundRect">
              <a:avLst/>
            </a:prstGeom>
            <a:solidFill>
              <a:schemeClr val="accent3">
                <a:lumMod val="95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zh-CN" altLang="en-US" sz="1200" b="1">
                  <a:solidFill>
                    <a:srgbClr val="0000FF"/>
                  </a:solidFill>
                </a:rPr>
                <a:t>一定</a:t>
              </a:r>
              <a:endParaRPr lang="zh-CN" altLang="en-US" sz="1200" b="1">
                <a:solidFill>
                  <a:srgbClr val="0000FF"/>
                </a:solidFill>
              </a:endParaRPr>
            </a:p>
            <a:p>
              <a:pPr algn="ctr" fontAlgn="base">
                <a:spcBef>
                  <a:spcPct val="0"/>
                </a:spcBef>
                <a:spcAft>
                  <a:spcPct val="0"/>
                </a:spcAft>
              </a:pPr>
              <a:r>
                <a:rPr lang="zh-CN" altLang="en-US" sz="1200" b="1">
                  <a:solidFill>
                    <a:srgbClr val="FF0000"/>
                  </a:solidFill>
                </a:rPr>
                <a:t>离子键</a:t>
              </a:r>
              <a:endParaRPr lang="zh-CN" altLang="en-US" sz="1200" b="1">
                <a:solidFill>
                  <a:srgbClr val="FF0000"/>
                </a:solidFill>
              </a:endParaRPr>
            </a:p>
            <a:p>
              <a:pPr algn="ctr" fontAlgn="base">
                <a:spcBef>
                  <a:spcPct val="0"/>
                </a:spcBef>
                <a:spcAft>
                  <a:spcPct val="0"/>
                </a:spcAft>
              </a:pPr>
              <a:r>
                <a:rPr lang="zh-CN" altLang="en-US" sz="1200" b="1">
                  <a:solidFill>
                    <a:srgbClr val="0000FF"/>
                  </a:solidFill>
                </a:rPr>
                <a:t>可能</a:t>
              </a:r>
              <a:endParaRPr lang="zh-CN" altLang="en-US" sz="1200" b="1">
                <a:solidFill>
                  <a:srgbClr val="0000FF"/>
                </a:solidFill>
              </a:endParaRPr>
            </a:p>
            <a:p>
              <a:pPr algn="ctr" fontAlgn="base">
                <a:spcBef>
                  <a:spcPct val="0"/>
                </a:spcBef>
                <a:spcAft>
                  <a:spcPct val="0"/>
                </a:spcAft>
              </a:pPr>
              <a:r>
                <a:rPr lang="zh-CN" altLang="en-US" sz="1200" b="1">
                  <a:solidFill>
                    <a:srgbClr val="FF0000"/>
                  </a:solidFill>
                </a:rPr>
                <a:t>共价键</a:t>
              </a:r>
              <a:endParaRPr lang="zh-CN" altLang="en-US" sz="1200" b="1">
                <a:solidFill>
                  <a:srgbClr val="FF0000"/>
                </a:solidFill>
              </a:endParaRPr>
            </a:p>
          </p:txBody>
        </p:sp>
        <p:sp>
          <p:nvSpPr>
            <p:cNvPr id="29" name="圆角矩形 28"/>
            <p:cNvSpPr/>
            <p:nvPr/>
          </p:nvSpPr>
          <p:spPr>
            <a:xfrm>
              <a:off x="1839" y="5411"/>
              <a:ext cx="1221" cy="1370"/>
            </a:xfrm>
            <a:prstGeom prst="roundRect">
              <a:avLst/>
            </a:prstGeom>
            <a:solidFill>
              <a:schemeClr val="accent3">
                <a:lumMod val="95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zh-CN" altLang="en-US" sz="1200" b="1">
                  <a:solidFill>
                    <a:srgbClr val="FF0000"/>
                  </a:solidFill>
                </a:rPr>
                <a:t>分子间作用力</a:t>
              </a:r>
              <a:endParaRPr lang="zh-CN" altLang="en-US" sz="1200" b="1">
                <a:solidFill>
                  <a:srgbClr val="FF0000"/>
                </a:solidFill>
              </a:endParaRPr>
            </a:p>
          </p:txBody>
        </p:sp>
        <p:sp>
          <p:nvSpPr>
            <p:cNvPr id="34" name="圆角矩形 33"/>
            <p:cNvSpPr/>
            <p:nvPr/>
          </p:nvSpPr>
          <p:spPr>
            <a:xfrm>
              <a:off x="10000" y="7998"/>
              <a:ext cx="1134" cy="951"/>
            </a:xfrm>
            <a:prstGeom prst="roundRect">
              <a:avLst/>
            </a:prstGeom>
            <a:solidFill>
              <a:schemeClr val="accent3">
                <a:lumMod val="95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zh-CN" altLang="en-US" b="1">
                  <a:solidFill>
                    <a:srgbClr val="FF0000"/>
                  </a:solidFill>
                </a:rPr>
                <a:t>原子</a:t>
              </a:r>
              <a:endParaRPr lang="zh-CN" altLang="en-US" b="1">
                <a:solidFill>
                  <a:srgbClr val="FF0000"/>
                </a:solidFill>
              </a:endParaRPr>
            </a:p>
          </p:txBody>
        </p:sp>
        <p:sp>
          <p:nvSpPr>
            <p:cNvPr id="36" name="圆角矩形 35"/>
            <p:cNvSpPr/>
            <p:nvPr/>
          </p:nvSpPr>
          <p:spPr>
            <a:xfrm>
              <a:off x="7686" y="7998"/>
              <a:ext cx="1134" cy="951"/>
            </a:xfrm>
            <a:prstGeom prst="roundRect">
              <a:avLst/>
            </a:prstGeom>
            <a:solidFill>
              <a:schemeClr val="accent3">
                <a:lumMod val="95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zh-CN" altLang="en-US" b="1">
                  <a:solidFill>
                    <a:srgbClr val="FF0000"/>
                  </a:solidFill>
                </a:rPr>
                <a:t>原子</a:t>
              </a:r>
              <a:endParaRPr lang="zh-CN" altLang="en-US" b="1">
                <a:solidFill>
                  <a:srgbClr val="FF0000"/>
                </a:solidFill>
              </a:endParaRPr>
            </a:p>
          </p:txBody>
        </p:sp>
        <p:sp>
          <p:nvSpPr>
            <p:cNvPr id="37" name="圆角矩形 36"/>
            <p:cNvSpPr/>
            <p:nvPr/>
          </p:nvSpPr>
          <p:spPr>
            <a:xfrm>
              <a:off x="4928" y="7998"/>
              <a:ext cx="1134" cy="951"/>
            </a:xfrm>
            <a:prstGeom prst="roundRect">
              <a:avLst/>
            </a:prstGeom>
            <a:solidFill>
              <a:schemeClr val="accent3">
                <a:lumMod val="95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zh-CN" altLang="en-US" b="1">
                  <a:solidFill>
                    <a:srgbClr val="FF0000"/>
                  </a:solidFill>
                </a:rPr>
                <a:t>离子</a:t>
              </a:r>
              <a:endParaRPr lang="en-US" altLang="zh-CN" b="1">
                <a:solidFill>
                  <a:srgbClr val="FF0000"/>
                </a:solidFill>
              </a:endParaRPr>
            </a:p>
          </p:txBody>
        </p:sp>
        <p:sp>
          <p:nvSpPr>
            <p:cNvPr id="38" name="圆角矩形 37"/>
            <p:cNvSpPr/>
            <p:nvPr/>
          </p:nvSpPr>
          <p:spPr>
            <a:xfrm>
              <a:off x="2604" y="7998"/>
              <a:ext cx="1134" cy="951"/>
            </a:xfrm>
            <a:prstGeom prst="roundRect">
              <a:avLst/>
            </a:prstGeom>
            <a:solidFill>
              <a:schemeClr val="accent3">
                <a:lumMod val="95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zh-CN" altLang="en-US" b="1">
                  <a:solidFill>
                    <a:srgbClr val="FF0000"/>
                  </a:solidFill>
                </a:rPr>
                <a:t>分子</a:t>
              </a:r>
              <a:endParaRPr lang="zh-CN" altLang="en-US" b="1">
                <a:solidFill>
                  <a:srgbClr val="FF0000"/>
                </a:solidFill>
              </a:endParaRPr>
            </a:p>
          </p:txBody>
        </p:sp>
        <p:sp>
          <p:nvSpPr>
            <p:cNvPr id="39" name="矩形 38"/>
            <p:cNvSpPr/>
            <p:nvPr/>
          </p:nvSpPr>
          <p:spPr>
            <a:xfrm>
              <a:off x="5435" y="4705"/>
              <a:ext cx="120" cy="3294"/>
            </a:xfrm>
            <a:prstGeom prst="rect">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b="1">
                <a:solidFill>
                  <a:srgbClr val="FFFFFF"/>
                </a:solidFill>
              </a:endParaRPr>
            </a:p>
          </p:txBody>
        </p:sp>
        <p:sp>
          <p:nvSpPr>
            <p:cNvPr id="40" name="矩形 39"/>
            <p:cNvSpPr/>
            <p:nvPr/>
          </p:nvSpPr>
          <p:spPr>
            <a:xfrm>
              <a:off x="8193" y="4705"/>
              <a:ext cx="120" cy="3294"/>
            </a:xfrm>
            <a:prstGeom prst="rect">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b="1">
                <a:solidFill>
                  <a:srgbClr val="FFFFFF"/>
                </a:solidFill>
              </a:endParaRPr>
            </a:p>
          </p:txBody>
        </p:sp>
        <p:sp>
          <p:nvSpPr>
            <p:cNvPr id="41" name="矩形 40"/>
            <p:cNvSpPr/>
            <p:nvPr/>
          </p:nvSpPr>
          <p:spPr>
            <a:xfrm>
              <a:off x="10507" y="4659"/>
              <a:ext cx="120" cy="3294"/>
            </a:xfrm>
            <a:prstGeom prst="rect">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b="1">
                <a:solidFill>
                  <a:srgbClr val="FFFFFF"/>
                </a:solidFill>
              </a:endParaRPr>
            </a:p>
          </p:txBody>
        </p:sp>
      </p:grpSp>
    </p:spTree>
  </p:cSld>
  <p:clrMapOvr>
    <a:masterClrMapping/>
  </p:clrMapOvr>
  <p:transition spd="med">
    <p:push dir="u"/>
  </p:transition>
</p:sld>
</file>

<file path=ppt/slides/slide9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
            <a:lum/>
          </a:blip>
          <a:stretch>
            <a:fillRect/>
          </a:stretch>
        </a:blipFill>
        <a:effectLst/>
      </p:bgPr>
    </p:bg>
    <p:spTree>
      <p:nvGrpSpPr>
        <p:cNvPr id="1" name=""/>
        <p:cNvGrpSpPr/>
        <p:nvPr/>
      </p:nvGrpSpPr>
      <p:grpSpPr>
        <a:xfrm>
          <a:off x="0" y="0"/>
          <a:ext cx="0" cy="0"/>
          <a:chOff x="0" y="0"/>
          <a:chExt cx="0" cy="0"/>
        </a:xfrm>
      </p:grpSpPr>
      <p:cxnSp>
        <p:nvCxnSpPr>
          <p:cNvPr id="4" name="直接连接符 3"/>
          <p:cNvCxnSpPr/>
          <p:nvPr/>
        </p:nvCxnSpPr>
        <p:spPr>
          <a:xfrm flipV="1">
            <a:off x="149862" y="1027430"/>
            <a:ext cx="11891433" cy="1905"/>
          </a:xfrm>
          <a:prstGeom prst="line">
            <a:avLst/>
          </a:prstGeom>
          <a:ln w="57150">
            <a:solidFill>
              <a:srgbClr val="FF0000"/>
            </a:solidFill>
          </a:ln>
          <a:scene3d>
            <a:camera prst="obliqueTopRight"/>
            <a:lightRig rig="threePt" dir="t"/>
          </a:scene3d>
        </p:spPr>
        <p:style>
          <a:lnRef idx="1">
            <a:schemeClr val="accent1"/>
          </a:lnRef>
          <a:fillRef idx="0">
            <a:schemeClr val="accent1"/>
          </a:fillRef>
          <a:effectRef idx="0">
            <a:schemeClr val="accent1"/>
          </a:effectRef>
          <a:fontRef idx="minor">
            <a:schemeClr val="tx1"/>
          </a:fontRef>
        </p:style>
      </p:cxnSp>
      <p:grpSp>
        <p:nvGrpSpPr>
          <p:cNvPr id="2" name="组合 2"/>
          <p:cNvGrpSpPr/>
          <p:nvPr/>
        </p:nvGrpSpPr>
        <p:grpSpPr>
          <a:xfrm>
            <a:off x="815635" y="1331753"/>
            <a:ext cx="10633287" cy="3682007"/>
            <a:chOff x="819" y="1905"/>
            <a:chExt cx="12559" cy="5693"/>
          </a:xfrm>
        </p:grpSpPr>
        <p:sp>
          <p:nvSpPr>
            <p:cNvPr id="104576" name="Rectangle 129"/>
            <p:cNvSpPr/>
            <p:nvPr/>
          </p:nvSpPr>
          <p:spPr>
            <a:xfrm>
              <a:off x="819" y="3589"/>
              <a:ext cx="584" cy="3474"/>
            </a:xfrm>
            <a:prstGeom prst="rect">
              <a:avLst/>
            </a:prstGeom>
            <a:noFill/>
            <a:ln w="9525">
              <a:solidFill>
                <a:srgbClr val="FF0000"/>
              </a:solidFill>
            </a:ln>
          </p:spPr>
          <p:txBody>
            <a:bodyPr wrap="none" anchor="t">
              <a:spAutoFit/>
            </a:bodyPr>
            <a:lstStyle/>
            <a:p>
              <a:pPr fontAlgn="base">
                <a:spcBef>
                  <a:spcPct val="0"/>
                </a:spcBef>
                <a:spcAft>
                  <a:spcPct val="0"/>
                </a:spcAft>
              </a:pPr>
              <a:r>
                <a:rPr sz="2000" b="1">
                  <a:solidFill>
                    <a:srgbClr val="FF0000"/>
                  </a:solidFill>
                  <a:sym typeface="+mn-ea"/>
                </a:rPr>
                <a:t>N</a:t>
              </a:r>
              <a:r>
                <a:rPr sz="2000" b="1" baseline="-25000">
                  <a:solidFill>
                    <a:srgbClr val="FF0000"/>
                  </a:solidFill>
                  <a:sym typeface="+mn-ea"/>
                </a:rPr>
                <a:t>A</a:t>
              </a:r>
              <a:endParaRPr sz="2000" b="1" baseline="-25000">
                <a:solidFill>
                  <a:srgbClr val="FF0000"/>
                </a:solidFill>
                <a:sym typeface="+mn-ea"/>
              </a:endParaRPr>
            </a:p>
            <a:p>
              <a:pPr fontAlgn="base">
                <a:spcBef>
                  <a:spcPct val="0"/>
                </a:spcBef>
                <a:spcAft>
                  <a:spcPct val="0"/>
                </a:spcAft>
              </a:pPr>
              <a:r>
                <a:rPr lang="zh-CN" altLang="en-US" sz="2000" b="1">
                  <a:solidFill>
                    <a:srgbClr val="FF0000"/>
                  </a:solidFill>
                  <a:sym typeface="+mn-ea"/>
                </a:rPr>
                <a:t>题</a:t>
              </a:r>
              <a:endParaRPr lang="zh-CN" altLang="en-US" sz="2000" b="1">
                <a:solidFill>
                  <a:srgbClr val="FF0000"/>
                </a:solidFill>
                <a:sym typeface="+mn-ea"/>
              </a:endParaRPr>
            </a:p>
            <a:p>
              <a:pPr fontAlgn="base">
                <a:spcBef>
                  <a:spcPct val="0"/>
                </a:spcBef>
                <a:spcAft>
                  <a:spcPct val="0"/>
                </a:spcAft>
              </a:pPr>
              <a:r>
                <a:rPr lang="zh-CN" altLang="en-US" sz="2000" b="1">
                  <a:solidFill>
                    <a:srgbClr val="FF0000"/>
                  </a:solidFill>
                  <a:sym typeface="+mn-ea"/>
                </a:rPr>
                <a:t>型</a:t>
              </a:r>
              <a:endParaRPr lang="zh-CN" altLang="en-US" sz="2000" b="1">
                <a:solidFill>
                  <a:srgbClr val="FF0000"/>
                </a:solidFill>
                <a:latin typeface="华文中宋" panose="02010600040101010101" pitchFamily="2" charset="-122"/>
                <a:ea typeface="华文中宋" panose="02010600040101010101" pitchFamily="2" charset="-122"/>
              </a:endParaRPr>
            </a:p>
            <a:p>
              <a:pPr fontAlgn="base">
                <a:spcBef>
                  <a:spcPct val="0"/>
                </a:spcBef>
                <a:spcAft>
                  <a:spcPct val="0"/>
                </a:spcAft>
              </a:pPr>
              <a:r>
                <a:rPr lang="zh-CN" altLang="en-US" sz="2000" b="1">
                  <a:solidFill>
                    <a:srgbClr val="FF0000"/>
                  </a:solidFill>
                  <a:latin typeface="华文中宋" panose="02010600040101010101" pitchFamily="2" charset="-122"/>
                  <a:ea typeface="华文中宋" panose="02010600040101010101" pitchFamily="2" charset="-122"/>
                </a:rPr>
                <a:t>考</a:t>
              </a:r>
              <a:endParaRPr lang="zh-CN" altLang="en-US" sz="2000" b="1">
                <a:solidFill>
                  <a:srgbClr val="FF0000"/>
                </a:solidFill>
                <a:latin typeface="华文中宋" panose="02010600040101010101" pitchFamily="2" charset="-122"/>
                <a:ea typeface="华文中宋" panose="02010600040101010101" pitchFamily="2" charset="-122"/>
              </a:endParaRPr>
            </a:p>
            <a:p>
              <a:pPr fontAlgn="base">
                <a:spcBef>
                  <a:spcPct val="0"/>
                </a:spcBef>
                <a:spcAft>
                  <a:spcPct val="0"/>
                </a:spcAft>
              </a:pPr>
              <a:r>
                <a:rPr lang="zh-CN" altLang="en-US" sz="2000" b="1">
                  <a:solidFill>
                    <a:srgbClr val="FF0000"/>
                  </a:solidFill>
                  <a:latin typeface="华文中宋" panose="02010600040101010101" pitchFamily="2" charset="-122"/>
                  <a:ea typeface="华文中宋" panose="02010600040101010101" pitchFamily="2" charset="-122"/>
                </a:rPr>
                <a:t>查</a:t>
              </a:r>
              <a:endParaRPr lang="zh-CN" altLang="en-US" sz="2000" b="1">
                <a:solidFill>
                  <a:srgbClr val="FF0000"/>
                </a:solidFill>
                <a:latin typeface="华文中宋" panose="02010600040101010101" pitchFamily="2" charset="-122"/>
                <a:ea typeface="华文中宋" panose="02010600040101010101" pitchFamily="2" charset="-122"/>
              </a:endParaRPr>
            </a:p>
            <a:p>
              <a:pPr fontAlgn="base">
                <a:spcBef>
                  <a:spcPct val="0"/>
                </a:spcBef>
                <a:spcAft>
                  <a:spcPct val="0"/>
                </a:spcAft>
              </a:pPr>
              <a:r>
                <a:rPr lang="zh-CN" altLang="en-US" sz="2000" b="1">
                  <a:solidFill>
                    <a:srgbClr val="FF0000"/>
                  </a:solidFill>
                  <a:latin typeface="华文中宋" panose="02010600040101010101" pitchFamily="2" charset="-122"/>
                  <a:ea typeface="华文中宋" panose="02010600040101010101" pitchFamily="2" charset="-122"/>
                </a:rPr>
                <a:t>原</a:t>
              </a:r>
              <a:endParaRPr lang="zh-CN" altLang="en-US" sz="2000" b="1">
                <a:solidFill>
                  <a:srgbClr val="FF0000"/>
                </a:solidFill>
                <a:latin typeface="华文中宋" panose="02010600040101010101" pitchFamily="2" charset="-122"/>
                <a:ea typeface="华文中宋" panose="02010600040101010101" pitchFamily="2" charset="-122"/>
              </a:endParaRPr>
            </a:p>
            <a:p>
              <a:pPr fontAlgn="base">
                <a:spcBef>
                  <a:spcPct val="0"/>
                </a:spcBef>
                <a:spcAft>
                  <a:spcPct val="0"/>
                </a:spcAft>
              </a:pPr>
              <a:r>
                <a:rPr lang="zh-CN" altLang="en-US" sz="2000" b="1">
                  <a:solidFill>
                    <a:srgbClr val="FF0000"/>
                  </a:solidFill>
                  <a:latin typeface="华文中宋" panose="02010600040101010101" pitchFamily="2" charset="-122"/>
                  <a:ea typeface="华文中宋" panose="02010600040101010101" pitchFamily="2" charset="-122"/>
                </a:rPr>
                <a:t>因</a:t>
              </a:r>
              <a:endParaRPr lang="zh-CN" altLang="en-US" sz="2000" b="1">
                <a:solidFill>
                  <a:srgbClr val="FF0000"/>
                </a:solidFill>
                <a:latin typeface="华文中宋" panose="02010600040101010101" pitchFamily="2" charset="-122"/>
                <a:ea typeface="华文中宋" panose="02010600040101010101" pitchFamily="2" charset="-122"/>
              </a:endParaRPr>
            </a:p>
          </p:txBody>
        </p:sp>
        <p:sp>
          <p:nvSpPr>
            <p:cNvPr id="7" name="左大括号 6"/>
            <p:cNvSpPr/>
            <p:nvPr/>
          </p:nvSpPr>
          <p:spPr>
            <a:xfrm>
              <a:off x="1561" y="3051"/>
              <a:ext cx="709" cy="4547"/>
            </a:xfrm>
            <a:prstGeom prst="leftBrace">
              <a:avLst/>
            </a:prstGeom>
          </p:spPr>
          <p:style>
            <a:lnRef idx="2">
              <a:schemeClr val="accent2"/>
            </a:lnRef>
            <a:fillRef idx="0">
              <a:schemeClr val="accent2"/>
            </a:fillRef>
            <a:effectRef idx="1">
              <a:schemeClr val="accent2"/>
            </a:effectRef>
            <a:fontRef idx="minor">
              <a:schemeClr val="tx1"/>
            </a:fontRef>
          </p:style>
          <p:txBody>
            <a:bodyPr rtlCol="0" anchor="ctr"/>
            <a:lstStyle/>
            <a:p>
              <a:pPr algn="ctr" fontAlgn="base">
                <a:spcBef>
                  <a:spcPct val="0"/>
                </a:spcBef>
                <a:spcAft>
                  <a:spcPct val="0"/>
                </a:spcAft>
              </a:pPr>
              <a:endParaRPr lang="zh-CN" altLang="en-US" b="1">
                <a:solidFill>
                  <a:srgbClr val="000000"/>
                </a:solidFill>
              </a:endParaRPr>
            </a:p>
          </p:txBody>
        </p:sp>
        <p:grpSp>
          <p:nvGrpSpPr>
            <p:cNvPr id="3" name="组合 62"/>
            <p:cNvGrpSpPr/>
            <p:nvPr/>
          </p:nvGrpSpPr>
          <p:grpSpPr>
            <a:xfrm>
              <a:off x="2270" y="1905"/>
              <a:ext cx="8262" cy="2626"/>
              <a:chOff x="4982" y="2451"/>
              <a:chExt cx="8262" cy="2626"/>
            </a:xfrm>
          </p:grpSpPr>
          <p:sp>
            <p:nvSpPr>
              <p:cNvPr id="16" name="文本框 15"/>
              <p:cNvSpPr txBox="1"/>
              <p:nvPr/>
            </p:nvSpPr>
            <p:spPr>
              <a:xfrm>
                <a:off x="4982" y="3437"/>
                <a:ext cx="4896" cy="580"/>
              </a:xfrm>
              <a:prstGeom prst="rect">
                <a:avLst/>
              </a:prstGeom>
            </p:spPr>
            <p:style>
              <a:lnRef idx="2">
                <a:schemeClr val="accent2"/>
              </a:lnRef>
              <a:fillRef idx="1">
                <a:schemeClr val="lt1"/>
              </a:fillRef>
              <a:effectRef idx="0">
                <a:schemeClr val="accent2"/>
              </a:effectRef>
              <a:fontRef idx="minor">
                <a:schemeClr val="dk1"/>
              </a:fontRef>
            </p:style>
            <p:txBody>
              <a:bodyPr wrap="square" rtlCol="0" anchor="t">
                <a:spAutoFit/>
              </a:bodyPr>
              <a:lstStyle/>
              <a:p>
                <a:pPr fontAlgn="base">
                  <a:spcBef>
                    <a:spcPct val="0"/>
                  </a:spcBef>
                  <a:spcAft>
                    <a:spcPct val="0"/>
                  </a:spcAft>
                </a:pPr>
                <a:r>
                  <a:rPr lang="en-US" altLang="zh-CN" b="1">
                    <a:solidFill>
                      <a:srgbClr val="000000"/>
                    </a:solidFill>
                  </a:rPr>
                  <a:t>n</a:t>
                </a:r>
                <a:r>
                  <a:rPr lang="zh-CN" altLang="en-US" b="1">
                    <a:solidFill>
                      <a:srgbClr val="000000"/>
                    </a:solidFill>
                  </a:rPr>
                  <a:t>与</a:t>
                </a:r>
                <a:r>
                  <a:rPr lang="en-US" altLang="zh-CN" b="1">
                    <a:solidFill>
                      <a:srgbClr val="000000"/>
                    </a:solidFill>
                  </a:rPr>
                  <a:t>m</a:t>
                </a:r>
                <a:r>
                  <a:rPr lang="zh-CN" altLang="en-US" b="1">
                    <a:solidFill>
                      <a:srgbClr val="000000"/>
                    </a:solidFill>
                  </a:rPr>
                  <a:t>、</a:t>
                </a:r>
                <a:r>
                  <a:rPr lang="en-US" altLang="zh-CN" b="1">
                    <a:solidFill>
                      <a:srgbClr val="000000"/>
                    </a:solidFill>
                  </a:rPr>
                  <a:t>V</a:t>
                </a:r>
                <a:r>
                  <a:rPr lang="zh-CN" altLang="en-US" b="1">
                    <a:solidFill>
                      <a:srgbClr val="000000"/>
                    </a:solidFill>
                  </a:rPr>
                  <a:t>、</a:t>
                </a:r>
                <a:r>
                  <a:rPr lang="en-US" altLang="zh-CN" b="1">
                    <a:solidFill>
                      <a:srgbClr val="000000"/>
                    </a:solidFill>
                  </a:rPr>
                  <a:t>N</a:t>
                </a:r>
                <a:r>
                  <a:rPr lang="zh-CN" altLang="en-US" b="1">
                    <a:solidFill>
                      <a:srgbClr val="000000"/>
                    </a:solidFill>
                  </a:rPr>
                  <a:t>、</a:t>
                </a:r>
                <a:r>
                  <a:rPr lang="en-US" altLang="zh-CN" b="1">
                    <a:solidFill>
                      <a:srgbClr val="000000"/>
                    </a:solidFill>
                  </a:rPr>
                  <a:t>C</a:t>
                </a:r>
                <a:r>
                  <a:rPr lang="zh-CN" altLang="en-US" b="1">
                    <a:solidFill>
                      <a:srgbClr val="000000"/>
                    </a:solidFill>
                  </a:rPr>
                  <a:t>间基本关系</a:t>
                </a:r>
                <a:endParaRPr lang="zh-CN" altLang="en-US" b="1">
                  <a:solidFill>
                    <a:srgbClr val="000000"/>
                  </a:solidFill>
                </a:endParaRPr>
              </a:p>
            </p:txBody>
          </p:sp>
          <p:grpSp>
            <p:nvGrpSpPr>
              <p:cNvPr id="5" name="组合 59"/>
              <p:cNvGrpSpPr/>
              <p:nvPr/>
            </p:nvGrpSpPr>
            <p:grpSpPr>
              <a:xfrm>
                <a:off x="10450" y="2451"/>
                <a:ext cx="2794" cy="2626"/>
                <a:chOff x="9850" y="2829"/>
                <a:chExt cx="2794" cy="2626"/>
              </a:xfrm>
            </p:grpSpPr>
            <p:sp>
              <p:nvSpPr>
                <p:cNvPr id="19" name="右箭头 18"/>
                <p:cNvSpPr/>
                <p:nvPr/>
              </p:nvSpPr>
              <p:spPr>
                <a:xfrm>
                  <a:off x="11552" y="3975"/>
                  <a:ext cx="567" cy="186"/>
                </a:xfrm>
                <a:prstGeom prst="rightArrow">
                  <a:avLst/>
                </a:prstGeom>
                <a:solidFill>
                  <a:schemeClr val="tx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b="1">
                    <a:solidFill>
                      <a:srgbClr val="FFFFFF"/>
                    </a:solidFill>
                  </a:endParaRPr>
                </a:p>
              </p:txBody>
            </p:sp>
            <p:sp>
              <p:nvSpPr>
                <p:cNvPr id="52" name="文本框 51"/>
                <p:cNvSpPr txBox="1"/>
                <p:nvPr/>
              </p:nvSpPr>
              <p:spPr>
                <a:xfrm>
                  <a:off x="11069" y="3745"/>
                  <a:ext cx="385" cy="571"/>
                </a:xfrm>
                <a:prstGeom prst="rect">
                  <a:avLst/>
                </a:prstGeom>
                <a:noFill/>
              </p:spPr>
              <p:txBody>
                <a:bodyPr wrap="none" rtlCol="0">
                  <a:spAutoFit/>
                </a:bodyPr>
                <a:lstStyle/>
                <a:p>
                  <a:pPr fontAlgn="base">
                    <a:spcBef>
                      <a:spcPct val="0"/>
                    </a:spcBef>
                    <a:spcAft>
                      <a:spcPct val="0"/>
                    </a:spcAft>
                  </a:pPr>
                  <a:r>
                    <a:rPr lang="en-US" altLang="zh-CN" b="1">
                      <a:solidFill>
                        <a:srgbClr val="000000"/>
                      </a:solidFill>
                      <a:sym typeface="+mn-ea"/>
                    </a:rPr>
                    <a:t>n</a:t>
                  </a:r>
                  <a:endParaRPr lang="zh-CN" altLang="en-US" b="1">
                    <a:solidFill>
                      <a:srgbClr val="000000"/>
                    </a:solidFill>
                  </a:endParaRPr>
                </a:p>
              </p:txBody>
            </p:sp>
            <p:sp>
              <p:nvSpPr>
                <p:cNvPr id="53" name="上箭头 52"/>
                <p:cNvSpPr/>
                <p:nvPr/>
              </p:nvSpPr>
              <p:spPr>
                <a:xfrm>
                  <a:off x="11283" y="3362"/>
                  <a:ext cx="119" cy="453"/>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b="1">
                    <a:solidFill>
                      <a:srgbClr val="FFFFFF"/>
                    </a:solidFill>
                  </a:endParaRPr>
                </a:p>
              </p:txBody>
            </p:sp>
            <p:sp>
              <p:nvSpPr>
                <p:cNvPr id="54" name="左箭头 53"/>
                <p:cNvSpPr/>
                <p:nvPr/>
              </p:nvSpPr>
              <p:spPr>
                <a:xfrm>
                  <a:off x="10376" y="3975"/>
                  <a:ext cx="680" cy="186"/>
                </a:xfrm>
                <a:prstGeom prst="leftArrow">
                  <a:avLst/>
                </a:prstGeom>
                <a:solidFill>
                  <a:srgbClr val="FF33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b="1">
                    <a:solidFill>
                      <a:srgbClr val="FFFFFF"/>
                    </a:solidFill>
                  </a:endParaRPr>
                </a:p>
              </p:txBody>
            </p:sp>
            <p:sp>
              <p:nvSpPr>
                <p:cNvPr id="55" name="下箭头 54"/>
                <p:cNvSpPr/>
                <p:nvPr/>
              </p:nvSpPr>
              <p:spPr>
                <a:xfrm>
                  <a:off x="11277" y="4267"/>
                  <a:ext cx="119" cy="56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b="1">
                    <a:solidFill>
                      <a:srgbClr val="FFFFFF"/>
                    </a:solidFill>
                  </a:endParaRPr>
                </a:p>
              </p:txBody>
            </p:sp>
            <p:sp>
              <p:nvSpPr>
                <p:cNvPr id="56" name="文本框 55"/>
                <p:cNvSpPr txBox="1"/>
                <p:nvPr/>
              </p:nvSpPr>
              <p:spPr>
                <a:xfrm>
                  <a:off x="12184" y="3748"/>
                  <a:ext cx="460" cy="571"/>
                </a:xfrm>
                <a:prstGeom prst="rect">
                  <a:avLst/>
                </a:prstGeom>
                <a:noFill/>
              </p:spPr>
              <p:txBody>
                <a:bodyPr wrap="none" rtlCol="0">
                  <a:spAutoFit/>
                </a:bodyPr>
                <a:lstStyle/>
                <a:p>
                  <a:pPr fontAlgn="base">
                    <a:spcBef>
                      <a:spcPct val="0"/>
                    </a:spcBef>
                    <a:spcAft>
                      <a:spcPct val="0"/>
                    </a:spcAft>
                  </a:pPr>
                  <a:r>
                    <a:rPr lang="en-US" altLang="zh-CN" b="1">
                      <a:solidFill>
                        <a:srgbClr val="000000"/>
                      </a:solidFill>
                      <a:sym typeface="+mn-ea"/>
                    </a:rPr>
                    <a:t>m</a:t>
                  </a:r>
                  <a:endParaRPr lang="zh-CN" altLang="en-US" b="1">
                    <a:solidFill>
                      <a:srgbClr val="000000"/>
                    </a:solidFill>
                  </a:endParaRPr>
                </a:p>
              </p:txBody>
            </p:sp>
            <p:sp>
              <p:nvSpPr>
                <p:cNvPr id="57" name="文本框 56"/>
                <p:cNvSpPr txBox="1"/>
                <p:nvPr/>
              </p:nvSpPr>
              <p:spPr>
                <a:xfrm>
                  <a:off x="11116" y="2829"/>
                  <a:ext cx="370" cy="571"/>
                </a:xfrm>
                <a:prstGeom prst="rect">
                  <a:avLst/>
                </a:prstGeom>
                <a:noFill/>
              </p:spPr>
              <p:txBody>
                <a:bodyPr wrap="none" rtlCol="0">
                  <a:spAutoFit/>
                </a:bodyPr>
                <a:lstStyle/>
                <a:p>
                  <a:pPr fontAlgn="base">
                    <a:spcBef>
                      <a:spcPct val="0"/>
                    </a:spcBef>
                    <a:spcAft>
                      <a:spcPct val="0"/>
                    </a:spcAft>
                  </a:pPr>
                  <a:r>
                    <a:rPr lang="en-US" altLang="zh-CN" b="1">
                      <a:solidFill>
                        <a:srgbClr val="000000"/>
                      </a:solidFill>
                      <a:sym typeface="+mn-ea"/>
                    </a:rPr>
                    <a:t>v</a:t>
                  </a:r>
                  <a:endParaRPr lang="zh-CN" altLang="en-US" b="1">
                    <a:solidFill>
                      <a:srgbClr val="000000"/>
                    </a:solidFill>
                  </a:endParaRPr>
                </a:p>
              </p:txBody>
            </p:sp>
            <p:sp>
              <p:nvSpPr>
                <p:cNvPr id="58" name="文本框 57"/>
                <p:cNvSpPr txBox="1"/>
                <p:nvPr/>
              </p:nvSpPr>
              <p:spPr>
                <a:xfrm>
                  <a:off x="9850" y="3778"/>
                  <a:ext cx="415" cy="571"/>
                </a:xfrm>
                <a:prstGeom prst="rect">
                  <a:avLst/>
                </a:prstGeom>
                <a:noFill/>
              </p:spPr>
              <p:txBody>
                <a:bodyPr wrap="none" rtlCol="0">
                  <a:spAutoFit/>
                </a:bodyPr>
                <a:lstStyle/>
                <a:p>
                  <a:pPr fontAlgn="base">
                    <a:spcBef>
                      <a:spcPct val="0"/>
                    </a:spcBef>
                    <a:spcAft>
                      <a:spcPct val="0"/>
                    </a:spcAft>
                  </a:pPr>
                  <a:r>
                    <a:rPr lang="en-US" altLang="zh-CN" b="1">
                      <a:solidFill>
                        <a:srgbClr val="000000"/>
                      </a:solidFill>
                      <a:sym typeface="+mn-ea"/>
                    </a:rPr>
                    <a:t>N</a:t>
                  </a:r>
                  <a:endParaRPr lang="zh-CN" altLang="en-US" b="1">
                    <a:solidFill>
                      <a:srgbClr val="000000"/>
                    </a:solidFill>
                  </a:endParaRPr>
                </a:p>
              </p:txBody>
            </p:sp>
            <p:sp>
              <p:nvSpPr>
                <p:cNvPr id="59" name="文本框 58"/>
                <p:cNvSpPr txBox="1"/>
                <p:nvPr/>
              </p:nvSpPr>
              <p:spPr>
                <a:xfrm>
                  <a:off x="11094" y="4884"/>
                  <a:ext cx="415" cy="571"/>
                </a:xfrm>
                <a:prstGeom prst="rect">
                  <a:avLst/>
                </a:prstGeom>
                <a:noFill/>
              </p:spPr>
              <p:txBody>
                <a:bodyPr wrap="none" rtlCol="0">
                  <a:spAutoFit/>
                </a:bodyPr>
                <a:lstStyle/>
                <a:p>
                  <a:pPr fontAlgn="base">
                    <a:spcBef>
                      <a:spcPct val="0"/>
                    </a:spcBef>
                    <a:spcAft>
                      <a:spcPct val="0"/>
                    </a:spcAft>
                  </a:pPr>
                  <a:r>
                    <a:rPr lang="en-US" altLang="zh-CN" b="1">
                      <a:solidFill>
                        <a:srgbClr val="000000"/>
                      </a:solidFill>
                      <a:sym typeface="+mn-ea"/>
                    </a:rPr>
                    <a:t>C</a:t>
                  </a:r>
                  <a:endParaRPr lang="zh-CN" altLang="en-US" b="1">
                    <a:solidFill>
                      <a:srgbClr val="000000"/>
                    </a:solidFill>
                  </a:endParaRPr>
                </a:p>
              </p:txBody>
            </p:sp>
          </p:grpSp>
        </p:grpSp>
        <p:sp>
          <p:nvSpPr>
            <p:cNvPr id="62" name="圆角矩形 61"/>
            <p:cNvSpPr/>
            <p:nvPr/>
          </p:nvSpPr>
          <p:spPr>
            <a:xfrm>
              <a:off x="2270" y="4540"/>
              <a:ext cx="11108" cy="3057"/>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fontAlgn="base">
                <a:spcBef>
                  <a:spcPct val="0"/>
                </a:spcBef>
                <a:spcAft>
                  <a:spcPct val="0"/>
                </a:spcAft>
              </a:pPr>
              <a:r>
                <a:rPr lang="en-US" altLang="zh-CN" b="1">
                  <a:solidFill>
                    <a:srgbClr val="FF0000"/>
                  </a:solidFill>
                  <a:latin typeface="微软雅黑" panose="020B0503020204020204" pitchFamily="34" charset="-122"/>
                  <a:ea typeface="微软雅黑" panose="020B0503020204020204" pitchFamily="34" charset="-122"/>
                  <a:sym typeface="+mn-ea"/>
                </a:rPr>
                <a:t> </a:t>
              </a:r>
              <a:endParaRPr lang="en-US" altLang="zh-CN" b="1">
                <a:solidFill>
                  <a:srgbClr val="FF0000"/>
                </a:solidFill>
                <a:latin typeface="微软雅黑" panose="020B0503020204020204" pitchFamily="34" charset="-122"/>
                <a:ea typeface="微软雅黑" panose="020B0503020204020204" pitchFamily="34" charset="-122"/>
                <a:sym typeface="+mn-ea"/>
              </a:endParaRPr>
            </a:p>
            <a:p>
              <a:pPr fontAlgn="base">
                <a:lnSpc>
                  <a:spcPts val="2600"/>
                </a:lnSpc>
                <a:spcBef>
                  <a:spcPct val="0"/>
                </a:spcBef>
                <a:spcAft>
                  <a:spcPct val="0"/>
                </a:spcAft>
              </a:pPr>
              <a:r>
                <a:rPr lang="en-US" altLang="zh-CN" b="1">
                  <a:solidFill>
                    <a:srgbClr val="FF0000"/>
                  </a:solidFill>
                  <a:latin typeface="微软雅黑" panose="020B0503020204020204" pitchFamily="34" charset="-122"/>
                  <a:ea typeface="微软雅黑" panose="020B0503020204020204" pitchFamily="34" charset="-122"/>
                  <a:sym typeface="+mn-ea"/>
                </a:rPr>
                <a:t> </a:t>
              </a:r>
              <a:r>
                <a:rPr lang="en-US" altLang="zh-CN" b="1" smtClean="0">
                  <a:solidFill>
                    <a:srgbClr val="FF0000"/>
                  </a:solidFill>
                  <a:latin typeface="微软雅黑" panose="020B0503020204020204" pitchFamily="34" charset="-122"/>
                  <a:ea typeface="微软雅黑" panose="020B0503020204020204" pitchFamily="34" charset="-122"/>
                  <a:sym typeface="+mn-ea"/>
                </a:rPr>
                <a:t>2020</a:t>
              </a:r>
              <a:r>
                <a:rPr lang="zh-CN" altLang="en-US" b="1" smtClean="0">
                  <a:solidFill>
                    <a:srgbClr val="FF0000"/>
                  </a:solidFill>
                  <a:latin typeface="微软雅黑" panose="020B0503020204020204" pitchFamily="34" charset="-122"/>
                  <a:ea typeface="微软雅黑" panose="020B0503020204020204" pitchFamily="34" charset="-122"/>
                  <a:sym typeface="+mn-ea"/>
                </a:rPr>
                <a:t>高考</a:t>
              </a:r>
              <a:r>
                <a:rPr lang="zh-CN" altLang="en-US" b="1">
                  <a:solidFill>
                    <a:srgbClr val="FF0000"/>
                  </a:solidFill>
                  <a:latin typeface="微软雅黑" panose="020B0503020204020204" pitchFamily="34" charset="-122"/>
                  <a:ea typeface="微软雅黑" panose="020B0503020204020204" pitchFamily="34" charset="-122"/>
                  <a:sym typeface="+mn-ea"/>
                </a:rPr>
                <a:t>重点</a:t>
              </a:r>
              <a:r>
                <a:rPr lang="en-US" altLang="zh-CN" b="1">
                  <a:solidFill>
                    <a:srgbClr val="FF0000"/>
                  </a:solidFill>
                  <a:latin typeface="微软雅黑" panose="020B0503020204020204" pitchFamily="34" charset="-122"/>
                  <a:ea typeface="微软雅黑" panose="020B0503020204020204" pitchFamily="34" charset="-122"/>
                  <a:sym typeface="+mn-ea"/>
                </a:rPr>
                <a:t>——</a:t>
              </a:r>
              <a:r>
                <a:rPr b="1">
                  <a:solidFill>
                    <a:srgbClr val="0070C0"/>
                  </a:solidFill>
                  <a:sym typeface="+mn-ea"/>
                </a:rPr>
                <a:t>N</a:t>
              </a:r>
              <a:r>
                <a:rPr b="1" baseline="-25000">
                  <a:solidFill>
                    <a:srgbClr val="0070C0"/>
                  </a:solidFill>
                  <a:sym typeface="+mn-ea"/>
                </a:rPr>
                <a:t>A</a:t>
              </a:r>
              <a:r>
                <a:rPr lang="zh-CN" altLang="en-US" b="1">
                  <a:solidFill>
                    <a:srgbClr val="0070C0"/>
                  </a:solidFill>
                  <a:sym typeface="+mn-ea"/>
                </a:rPr>
                <a:t>题型作为载体：</a:t>
              </a:r>
              <a:r>
                <a:rPr lang="zh-CN" altLang="en-US" b="1">
                  <a:solidFill>
                    <a:srgbClr val="FF0000"/>
                  </a:solidFill>
                  <a:sym typeface="+mn-ea"/>
                </a:rPr>
                <a:t>高考必考内容</a:t>
              </a:r>
              <a:endParaRPr lang="zh-CN" altLang="en-US" b="1">
                <a:solidFill>
                  <a:srgbClr val="FF0000"/>
                </a:solidFill>
                <a:sym typeface="+mn-ea"/>
              </a:endParaRPr>
            </a:p>
            <a:p>
              <a:pPr fontAlgn="base">
                <a:lnSpc>
                  <a:spcPts val="2600"/>
                </a:lnSpc>
                <a:spcBef>
                  <a:spcPct val="0"/>
                </a:spcBef>
                <a:spcAft>
                  <a:spcPct val="0"/>
                </a:spcAft>
              </a:pPr>
              <a:r>
                <a:rPr lang="zh-CN" altLang="en-US" b="1">
                  <a:solidFill>
                    <a:srgbClr val="0070C0"/>
                  </a:solidFill>
                  <a:sym typeface="+mn-ea"/>
                </a:rPr>
                <a:t>（</a:t>
              </a:r>
              <a:r>
                <a:rPr lang="en-US" altLang="zh-CN" b="1">
                  <a:solidFill>
                    <a:srgbClr val="0070C0"/>
                  </a:solidFill>
                  <a:sym typeface="+mn-ea"/>
                </a:rPr>
                <a:t>1</a:t>
              </a:r>
              <a:r>
                <a:rPr lang="zh-CN" altLang="en-US" b="1">
                  <a:solidFill>
                    <a:srgbClr val="0070C0"/>
                  </a:solidFill>
                  <a:sym typeface="+mn-ea"/>
                </a:rPr>
                <a:t>）</a:t>
              </a:r>
              <a:r>
                <a:rPr lang="en-US" altLang="zh-CN" b="1">
                  <a:solidFill>
                    <a:srgbClr val="000000"/>
                  </a:solidFill>
                  <a:sym typeface="+mn-ea"/>
                </a:rPr>
                <a:t>m——N</a:t>
              </a:r>
              <a:r>
                <a:rPr lang="zh-CN" altLang="en-US" b="1">
                  <a:solidFill>
                    <a:srgbClr val="000000"/>
                  </a:solidFill>
                  <a:sym typeface="+mn-ea"/>
                </a:rPr>
                <a:t>：</a:t>
              </a:r>
              <a:r>
                <a:rPr lang="zh-CN" altLang="en-US" b="1">
                  <a:solidFill>
                    <a:srgbClr val="0070C0"/>
                  </a:solidFill>
                  <a:sym typeface="+mn-ea"/>
                </a:rPr>
                <a:t>物质组成：</a:t>
              </a:r>
              <a:r>
                <a:rPr lang="en-US" altLang="zh-CN" b="1">
                  <a:solidFill>
                    <a:srgbClr val="0070C0"/>
                  </a:solidFill>
                  <a:sym typeface="+mn-ea"/>
                </a:rPr>
                <a:t>Ne</a:t>
              </a:r>
              <a:r>
                <a:rPr lang="zh-CN" altLang="en-US" b="1">
                  <a:solidFill>
                    <a:srgbClr val="0070C0"/>
                  </a:solidFill>
                  <a:sym typeface="+mn-ea"/>
                </a:rPr>
                <a:t>、</a:t>
              </a:r>
              <a:r>
                <a:rPr lang="en-US" altLang="zh-CN" b="1">
                  <a:solidFill>
                    <a:srgbClr val="0070C0"/>
                  </a:solidFill>
                  <a:sym typeface="+mn-ea"/>
                </a:rPr>
                <a:t>O</a:t>
              </a:r>
              <a:r>
                <a:rPr lang="en-US" altLang="zh-CN" b="1" baseline="-25000">
                  <a:solidFill>
                    <a:srgbClr val="0070C0"/>
                  </a:solidFill>
                  <a:sym typeface="+mn-ea"/>
                </a:rPr>
                <a:t>2</a:t>
              </a:r>
              <a:r>
                <a:rPr lang="zh-CN" altLang="en-US" b="1">
                  <a:solidFill>
                    <a:srgbClr val="0070C0"/>
                  </a:solidFill>
                  <a:sym typeface="+mn-ea"/>
                </a:rPr>
                <a:t>、</a:t>
              </a:r>
              <a:r>
                <a:rPr lang="en-US" altLang="zh-CN" b="1">
                  <a:solidFill>
                    <a:srgbClr val="0070C0"/>
                  </a:solidFill>
                  <a:sym typeface="+mn-ea"/>
                </a:rPr>
                <a:t>O</a:t>
              </a:r>
              <a:r>
                <a:rPr lang="en-US" altLang="zh-CN" b="1" baseline="-25000">
                  <a:solidFill>
                    <a:srgbClr val="0070C0"/>
                  </a:solidFill>
                  <a:sym typeface="+mn-ea"/>
                </a:rPr>
                <a:t>3</a:t>
              </a:r>
              <a:r>
                <a:rPr lang="zh-CN" altLang="en-US" b="1">
                  <a:solidFill>
                    <a:srgbClr val="0070C0"/>
                  </a:solidFill>
                  <a:sym typeface="+mn-ea"/>
                </a:rPr>
                <a:t>、同通式烯烃、同位素等</a:t>
              </a:r>
              <a:endParaRPr lang="zh-CN" altLang="en-US" b="1">
                <a:solidFill>
                  <a:srgbClr val="0070C0"/>
                </a:solidFill>
                <a:sym typeface="+mn-ea"/>
              </a:endParaRPr>
            </a:p>
            <a:p>
              <a:pPr fontAlgn="base">
                <a:lnSpc>
                  <a:spcPts val="2600"/>
                </a:lnSpc>
                <a:spcBef>
                  <a:spcPct val="0"/>
                </a:spcBef>
                <a:spcAft>
                  <a:spcPct val="0"/>
                </a:spcAft>
              </a:pPr>
              <a:r>
                <a:rPr lang="zh-CN" altLang="en-US" b="1">
                  <a:solidFill>
                    <a:srgbClr val="0070C0"/>
                  </a:solidFill>
                  <a:sym typeface="+mn-ea"/>
                </a:rPr>
                <a:t>（</a:t>
              </a:r>
              <a:r>
                <a:rPr lang="en-US" altLang="zh-CN" b="1">
                  <a:solidFill>
                    <a:srgbClr val="0070C0"/>
                  </a:solidFill>
                  <a:sym typeface="+mn-ea"/>
                </a:rPr>
                <a:t>2</a:t>
              </a:r>
              <a:r>
                <a:rPr lang="zh-CN" altLang="en-US" b="1">
                  <a:solidFill>
                    <a:srgbClr val="0070C0"/>
                  </a:solidFill>
                  <a:sym typeface="+mn-ea"/>
                </a:rPr>
                <a:t>）</a:t>
              </a:r>
              <a:r>
                <a:rPr lang="en-US" altLang="zh-CN" b="1">
                  <a:solidFill>
                    <a:srgbClr val="000000"/>
                  </a:solidFill>
                  <a:sym typeface="+mn-ea"/>
                </a:rPr>
                <a:t>V——N</a:t>
              </a:r>
              <a:r>
                <a:rPr lang="zh-CN" altLang="en-US" b="1">
                  <a:solidFill>
                    <a:srgbClr val="000000"/>
                  </a:solidFill>
                  <a:sym typeface="+mn-ea"/>
                </a:rPr>
                <a:t>：</a:t>
              </a:r>
              <a:r>
                <a:rPr lang="zh-CN" altLang="en-US" b="1">
                  <a:solidFill>
                    <a:srgbClr val="0070C0"/>
                  </a:solidFill>
                  <a:sym typeface="+mn-ea"/>
                </a:rPr>
                <a:t>状态条件：只标不气、只气不标， </a:t>
              </a:r>
              <a:r>
                <a:rPr lang="en-US" altLang="zh-CN" b="1">
                  <a:solidFill>
                    <a:srgbClr val="0070C0"/>
                  </a:solidFill>
                  <a:sym typeface="+mn-ea"/>
                </a:rPr>
                <a:t>22.4L/mol</a:t>
              </a:r>
              <a:r>
                <a:rPr lang="zh-CN" altLang="en-US" b="1">
                  <a:solidFill>
                    <a:srgbClr val="0070C0"/>
                  </a:solidFill>
                  <a:sym typeface="+mn-ea"/>
                </a:rPr>
                <a:t>；</a:t>
              </a:r>
              <a:endParaRPr lang="en-US" altLang="zh-CN" b="1">
                <a:solidFill>
                  <a:srgbClr val="0070C0"/>
                </a:solidFill>
                <a:sym typeface="+mn-ea"/>
              </a:endParaRPr>
            </a:p>
            <a:p>
              <a:pPr fontAlgn="base">
                <a:lnSpc>
                  <a:spcPts val="2600"/>
                </a:lnSpc>
                <a:spcBef>
                  <a:spcPct val="0"/>
                </a:spcBef>
                <a:spcAft>
                  <a:spcPct val="0"/>
                </a:spcAft>
              </a:pPr>
              <a:r>
                <a:rPr lang="zh-CN" altLang="en-US" b="1">
                  <a:solidFill>
                    <a:srgbClr val="0070C0"/>
                  </a:solidFill>
                  <a:sym typeface="+mn-ea"/>
                </a:rPr>
                <a:t>（</a:t>
              </a:r>
              <a:r>
                <a:rPr lang="en-US" altLang="zh-CN" b="1">
                  <a:solidFill>
                    <a:srgbClr val="0070C0"/>
                  </a:solidFill>
                  <a:sym typeface="+mn-ea"/>
                </a:rPr>
                <a:t>3</a:t>
              </a:r>
              <a:r>
                <a:rPr lang="zh-CN" altLang="en-US" b="1">
                  <a:solidFill>
                    <a:srgbClr val="0070C0"/>
                  </a:solidFill>
                  <a:sym typeface="+mn-ea"/>
                </a:rPr>
                <a:t>）</a:t>
              </a:r>
              <a:r>
                <a:rPr lang="en-US" altLang="zh-CN" b="1">
                  <a:solidFill>
                    <a:srgbClr val="000000"/>
                  </a:solidFill>
                  <a:sym typeface="+mn-ea"/>
                </a:rPr>
                <a:t>C——N</a:t>
              </a:r>
              <a:r>
                <a:rPr lang="zh-CN" altLang="en-US" b="1">
                  <a:solidFill>
                    <a:srgbClr val="000000"/>
                  </a:solidFill>
                  <a:sym typeface="+mn-ea"/>
                </a:rPr>
                <a:t>：</a:t>
              </a:r>
              <a:r>
                <a:rPr lang="zh-CN" altLang="en-US" b="1">
                  <a:solidFill>
                    <a:srgbClr val="0070C0"/>
                  </a:solidFill>
                  <a:sym typeface="+mn-ea"/>
                </a:rPr>
                <a:t>电离水解：强弱电解质、水解微粒、胶体微粒          （</a:t>
              </a:r>
              <a:r>
                <a:rPr lang="en-US" altLang="zh-CN" b="1">
                  <a:solidFill>
                    <a:srgbClr val="0070C0"/>
                  </a:solidFill>
                  <a:sym typeface="+mn-ea"/>
                </a:rPr>
                <a:t>4</a:t>
              </a:r>
              <a:r>
                <a:rPr lang="zh-CN" altLang="en-US" b="1">
                  <a:solidFill>
                    <a:srgbClr val="0070C0"/>
                  </a:solidFill>
                  <a:sym typeface="+mn-ea"/>
                </a:rPr>
                <a:t>）</a:t>
              </a:r>
              <a:r>
                <a:rPr lang="zh-CN" altLang="en-US" b="1">
                  <a:solidFill>
                    <a:srgbClr val="000000"/>
                  </a:solidFill>
                  <a:sym typeface="+mn-ea"/>
                </a:rPr>
                <a:t>特殊反应：一是</a:t>
              </a:r>
              <a:r>
                <a:rPr lang="en-US" altLang="zh-CN" b="1">
                  <a:solidFill>
                    <a:srgbClr val="000000"/>
                  </a:solidFill>
                  <a:sym typeface="+mn-ea"/>
                </a:rPr>
                <a:t>“</a:t>
              </a:r>
              <a:r>
                <a:rPr lang="en-US" altLang="zh-CN" b="1">
                  <a:solidFill>
                    <a:srgbClr val="0070C0"/>
                  </a:solidFill>
                  <a:sym typeface="+mn-ea"/>
                </a:rPr>
                <a:t>Cl</a:t>
              </a:r>
              <a:r>
                <a:rPr lang="en-US" altLang="zh-CN" b="1" baseline="-25000">
                  <a:solidFill>
                    <a:srgbClr val="0070C0"/>
                  </a:solidFill>
                  <a:sym typeface="+mn-ea"/>
                </a:rPr>
                <a:t>2</a:t>
              </a:r>
              <a:r>
                <a:rPr lang="zh-CN" altLang="en-US" b="1">
                  <a:solidFill>
                    <a:srgbClr val="0070C0"/>
                  </a:solidFill>
                  <a:sym typeface="+mn-ea"/>
                </a:rPr>
                <a:t>、</a:t>
              </a:r>
              <a:r>
                <a:rPr lang="en-US" altLang="zh-CN" b="1">
                  <a:solidFill>
                    <a:srgbClr val="0070C0"/>
                  </a:solidFill>
                  <a:sym typeface="+mn-ea"/>
                </a:rPr>
                <a:t>Na</a:t>
              </a:r>
              <a:r>
                <a:rPr lang="en-US" altLang="zh-CN" b="1" baseline="-25000">
                  <a:solidFill>
                    <a:srgbClr val="0070C0"/>
                  </a:solidFill>
                  <a:sym typeface="+mn-ea"/>
                </a:rPr>
                <a:t>2</a:t>
              </a:r>
              <a:r>
                <a:rPr lang="en-US" altLang="zh-CN" b="1">
                  <a:solidFill>
                    <a:srgbClr val="0070C0"/>
                  </a:solidFill>
                  <a:sym typeface="+mn-ea"/>
                </a:rPr>
                <a:t>O</a:t>
              </a:r>
              <a:r>
                <a:rPr lang="en-US" altLang="zh-CN" b="1" baseline="-25000">
                  <a:solidFill>
                    <a:srgbClr val="0070C0"/>
                  </a:solidFill>
                  <a:sym typeface="+mn-ea"/>
                </a:rPr>
                <a:t>2</a:t>
              </a:r>
              <a:r>
                <a:rPr lang="zh-CN" altLang="en-US" b="1">
                  <a:solidFill>
                    <a:srgbClr val="0070C0"/>
                  </a:solidFill>
                  <a:sym typeface="+mn-ea"/>
                </a:rPr>
                <a:t>、</a:t>
              </a:r>
              <a:r>
                <a:rPr lang="en-US" altLang="zh-CN" b="1">
                  <a:solidFill>
                    <a:srgbClr val="0070C0"/>
                  </a:solidFill>
                  <a:sym typeface="+mn-ea"/>
                </a:rPr>
                <a:t>Fe</a:t>
              </a:r>
              <a:r>
                <a:rPr lang="zh-CN" altLang="en-US" b="1">
                  <a:solidFill>
                    <a:srgbClr val="0070C0"/>
                  </a:solidFill>
                  <a:sym typeface="+mn-ea"/>
                </a:rPr>
                <a:t>等</a:t>
              </a:r>
              <a:r>
                <a:rPr lang="en-US" altLang="zh-CN" b="1">
                  <a:solidFill>
                    <a:srgbClr val="0070C0"/>
                  </a:solidFill>
                  <a:sym typeface="+mn-ea"/>
                </a:rPr>
                <a:t>”</a:t>
              </a:r>
              <a:r>
                <a:rPr lang="zh-CN" altLang="en-US" b="1">
                  <a:solidFill>
                    <a:srgbClr val="000000"/>
                  </a:solidFill>
                  <a:sym typeface="+mn-ea"/>
                </a:rPr>
                <a:t>氧化还原</a:t>
              </a:r>
              <a:endParaRPr lang="zh-CN" altLang="en-US" b="1">
                <a:solidFill>
                  <a:srgbClr val="0070C0"/>
                </a:solidFill>
                <a:sym typeface="+mn-ea"/>
              </a:endParaRPr>
            </a:p>
            <a:p>
              <a:pPr fontAlgn="base">
                <a:lnSpc>
                  <a:spcPts val="2600"/>
                </a:lnSpc>
                <a:spcBef>
                  <a:spcPct val="0"/>
                </a:spcBef>
                <a:spcAft>
                  <a:spcPct val="0"/>
                </a:spcAft>
              </a:pPr>
              <a:r>
                <a:rPr lang="zh-CN" altLang="en-US" b="1">
                  <a:solidFill>
                    <a:srgbClr val="0070C0"/>
                  </a:solidFill>
                  <a:sym typeface="+mn-ea"/>
                </a:rPr>
                <a:t>                      </a:t>
              </a:r>
              <a:r>
                <a:rPr lang="zh-CN" altLang="en-US" b="1" smtClean="0">
                  <a:solidFill>
                    <a:srgbClr val="0070C0"/>
                  </a:solidFill>
                  <a:sym typeface="+mn-ea"/>
                </a:rPr>
                <a:t>      </a:t>
              </a:r>
              <a:r>
                <a:rPr lang="zh-CN" altLang="en-US" b="1">
                  <a:solidFill>
                    <a:srgbClr val="000000"/>
                  </a:solidFill>
                  <a:sym typeface="+mn-ea"/>
                </a:rPr>
                <a:t>二是</a:t>
              </a:r>
              <a:r>
                <a:rPr lang="en-US" altLang="zh-CN" b="1">
                  <a:solidFill>
                    <a:srgbClr val="000000"/>
                  </a:solidFill>
                  <a:sym typeface="+mn-ea"/>
                </a:rPr>
                <a:t>“</a:t>
              </a:r>
              <a:r>
                <a:rPr lang="en-US" altLang="zh-CN" b="1">
                  <a:solidFill>
                    <a:srgbClr val="0070C0"/>
                  </a:solidFill>
                  <a:sym typeface="+mn-ea"/>
                </a:rPr>
                <a:t>NO</a:t>
              </a:r>
              <a:r>
                <a:rPr lang="en-US" altLang="zh-CN" b="1" baseline="-25000">
                  <a:solidFill>
                    <a:srgbClr val="0070C0"/>
                  </a:solidFill>
                  <a:sym typeface="+mn-ea"/>
                </a:rPr>
                <a:t>2</a:t>
              </a:r>
              <a:r>
                <a:rPr lang="zh-CN" altLang="en-US" b="1">
                  <a:solidFill>
                    <a:srgbClr val="0070C0"/>
                  </a:solidFill>
                  <a:sym typeface="+mn-ea"/>
                </a:rPr>
                <a:t>与</a:t>
              </a:r>
              <a:r>
                <a:rPr lang="en-US" altLang="zh-CN" b="1">
                  <a:solidFill>
                    <a:srgbClr val="0070C0"/>
                  </a:solidFill>
                  <a:sym typeface="+mn-ea"/>
                </a:rPr>
                <a:t>N</a:t>
              </a:r>
              <a:r>
                <a:rPr lang="en-US" altLang="zh-CN" b="1" baseline="-25000">
                  <a:solidFill>
                    <a:srgbClr val="0070C0"/>
                  </a:solidFill>
                  <a:sym typeface="+mn-ea"/>
                </a:rPr>
                <a:t>2</a:t>
              </a:r>
              <a:r>
                <a:rPr lang="en-US" altLang="zh-CN" b="1">
                  <a:solidFill>
                    <a:srgbClr val="0070C0"/>
                  </a:solidFill>
                  <a:sym typeface="+mn-ea"/>
                </a:rPr>
                <a:t>O</a:t>
              </a:r>
              <a:r>
                <a:rPr lang="en-US" altLang="zh-CN" b="1" baseline="-25000">
                  <a:solidFill>
                    <a:srgbClr val="0070C0"/>
                  </a:solidFill>
                  <a:sym typeface="+mn-ea"/>
                </a:rPr>
                <a:t>4</a:t>
              </a:r>
              <a:r>
                <a:rPr lang="zh-CN" altLang="en-US" b="1">
                  <a:solidFill>
                    <a:srgbClr val="0070C0"/>
                  </a:solidFill>
                  <a:sym typeface="+mn-ea"/>
                </a:rPr>
                <a:t>等</a:t>
              </a:r>
              <a:r>
                <a:rPr lang="en-US" altLang="zh-CN" b="1">
                  <a:solidFill>
                    <a:srgbClr val="0070C0"/>
                  </a:solidFill>
                  <a:sym typeface="+mn-ea"/>
                </a:rPr>
                <a:t>”</a:t>
              </a:r>
              <a:r>
                <a:rPr lang="zh-CN" altLang="en-US" b="1">
                  <a:solidFill>
                    <a:srgbClr val="000000"/>
                  </a:solidFill>
                  <a:sym typeface="+mn-ea"/>
                </a:rPr>
                <a:t>可逆反应</a:t>
              </a:r>
              <a:endParaRPr lang="zh-CN" altLang="en-US" b="1">
                <a:solidFill>
                  <a:srgbClr val="0070C0"/>
                </a:solidFill>
                <a:sym typeface="+mn-ea"/>
              </a:endParaRPr>
            </a:p>
            <a:p>
              <a:pPr algn="ctr" fontAlgn="base">
                <a:spcBef>
                  <a:spcPct val="0"/>
                </a:spcBef>
                <a:spcAft>
                  <a:spcPct val="0"/>
                </a:spcAft>
              </a:pPr>
              <a:endParaRPr lang="en-US" altLang="zh-CN" sz="2000" b="1" baseline="-25000">
                <a:solidFill>
                  <a:srgbClr val="0070C0"/>
                </a:solidFill>
                <a:sym typeface="+mn-ea"/>
              </a:endParaRPr>
            </a:p>
          </p:txBody>
        </p:sp>
      </p:grpSp>
      <p:sp>
        <p:nvSpPr>
          <p:cNvPr id="98" name="Rectangle 24"/>
          <p:cNvSpPr/>
          <p:nvPr/>
        </p:nvSpPr>
        <p:spPr>
          <a:xfrm>
            <a:off x="527475" y="404498"/>
            <a:ext cx="4816687" cy="537845"/>
          </a:xfrm>
          <a:prstGeom prst="rect">
            <a:avLst/>
          </a:prstGeom>
          <a:noFill/>
          <a:ln w="9525">
            <a:noFill/>
          </a:ln>
        </p:spPr>
        <p:txBody>
          <a:bodyPr wrap="none" lIns="69398" tIns="36165" rIns="69398" bIns="36165" anchor="ctr"/>
          <a:lstStyle/>
          <a:p>
            <a:pPr fontAlgn="base">
              <a:spcBef>
                <a:spcPct val="0"/>
              </a:spcBef>
              <a:spcAft>
                <a:spcPct val="0"/>
              </a:spcAft>
            </a:pPr>
            <a:r>
              <a:rPr lang="en-US" altLang="zh-CN" sz="2400" b="1">
                <a:solidFill>
                  <a:srgbClr val="000000"/>
                </a:solidFill>
                <a:latin typeface="华文中宋" panose="02010600040101010101" pitchFamily="2" charset="-122"/>
                <a:ea typeface="华文中宋" panose="02010600040101010101" pitchFamily="2" charset="-122"/>
                <a:cs typeface="宋体" panose="02010600030101010101" pitchFamily="2" charset="-122"/>
                <a:sym typeface="+mn-ea"/>
              </a:rPr>
              <a:t>01.</a:t>
            </a:r>
            <a:r>
              <a:rPr lang="zh-CN" altLang="en-US" sz="2400" b="1">
                <a:solidFill>
                  <a:srgbClr val="0000FF"/>
                </a:solidFill>
                <a:latin typeface="华文中宋" panose="02010600040101010101" pitchFamily="2" charset="-122"/>
                <a:ea typeface="华文中宋" panose="02010600040101010101" pitchFamily="2" charset="-122"/>
                <a:cs typeface="宋体" panose="02010600030101010101" pitchFamily="2" charset="-122"/>
                <a:sym typeface="+mn-ea"/>
              </a:rPr>
              <a:t>借助</a:t>
            </a:r>
            <a:r>
              <a:rPr lang="en-US" altLang="zh-CN" sz="2800" b="1">
                <a:solidFill>
                  <a:srgbClr val="FF0000"/>
                </a:solidFill>
                <a:latin typeface="华文中宋" panose="02010600040101010101" pitchFamily="2" charset="-122"/>
                <a:ea typeface="华文中宋" panose="02010600040101010101" pitchFamily="2" charset="-122"/>
                <a:cs typeface="宋体" panose="02010600030101010101" pitchFamily="2" charset="-122"/>
                <a:sym typeface="+mn-ea"/>
              </a:rPr>
              <a:t>N</a:t>
            </a:r>
            <a:r>
              <a:rPr lang="en-US" altLang="zh-CN" sz="2800" b="1" baseline="-25000">
                <a:solidFill>
                  <a:srgbClr val="FF0000"/>
                </a:solidFill>
                <a:latin typeface="华文中宋" panose="02010600040101010101" pitchFamily="2" charset="-122"/>
                <a:ea typeface="华文中宋" panose="02010600040101010101" pitchFamily="2" charset="-122"/>
                <a:cs typeface="宋体" panose="02010600030101010101" pitchFamily="2" charset="-122"/>
                <a:sym typeface="+mn-ea"/>
              </a:rPr>
              <a:t>A</a:t>
            </a:r>
            <a:r>
              <a:rPr lang="zh-CN" altLang="en-US" sz="2400" b="1">
                <a:solidFill>
                  <a:srgbClr val="0000FF"/>
                </a:solidFill>
                <a:latin typeface="华文中宋" panose="02010600040101010101" pitchFamily="2" charset="-122"/>
                <a:ea typeface="华文中宋" panose="02010600040101010101" pitchFamily="2" charset="-122"/>
                <a:cs typeface="宋体" panose="02010600030101010101" pitchFamily="2" charset="-122"/>
                <a:sym typeface="+mn-ea"/>
              </a:rPr>
              <a:t>，内观结构</a:t>
            </a:r>
            <a:endParaRPr lang="zh-CN" altLang="en-US" sz="2400" b="1" baseline="-25000">
              <a:solidFill>
                <a:srgbClr val="0000FF"/>
              </a:solidFill>
              <a:latin typeface="华文中宋" panose="02010600040101010101" pitchFamily="2" charset="-122"/>
              <a:ea typeface="华文中宋" panose="02010600040101010101" pitchFamily="2" charset="-122"/>
              <a:cs typeface="宋体" panose="02010600030101010101" pitchFamily="2" charset="-122"/>
              <a:sym typeface="+mn-ea"/>
            </a:endParaRPr>
          </a:p>
        </p:txBody>
      </p:sp>
    </p:spTree>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
            <a:lum/>
          </a:blip>
          <a:stretch>
            <a:fillRect/>
          </a:stretch>
        </a:blipFill>
        <a:effectLst/>
      </p:bgPr>
    </p:bg>
    <p:spTree>
      <p:nvGrpSpPr>
        <p:cNvPr id="1" name=""/>
        <p:cNvGrpSpPr/>
        <p:nvPr/>
      </p:nvGrpSpPr>
      <p:grpSpPr>
        <a:xfrm>
          <a:off x="0" y="0"/>
          <a:ext cx="0" cy="0"/>
          <a:chOff x="0" y="0"/>
          <a:chExt cx="0" cy="0"/>
        </a:xfrm>
      </p:grpSpPr>
      <p:cxnSp>
        <p:nvCxnSpPr>
          <p:cNvPr id="4" name="直接连接符 3"/>
          <p:cNvCxnSpPr/>
          <p:nvPr/>
        </p:nvCxnSpPr>
        <p:spPr>
          <a:xfrm flipV="1">
            <a:off x="150709" y="947421"/>
            <a:ext cx="11891433" cy="1905"/>
          </a:xfrm>
          <a:prstGeom prst="line">
            <a:avLst/>
          </a:prstGeom>
          <a:ln w="57150">
            <a:solidFill>
              <a:srgbClr val="FF0000"/>
            </a:solidFill>
          </a:ln>
          <a:scene3d>
            <a:camera prst="obliqueTopRight"/>
            <a:lightRig rig="threePt" dir="t"/>
          </a:scene3d>
        </p:spPr>
        <p:style>
          <a:lnRef idx="1">
            <a:schemeClr val="accent1"/>
          </a:lnRef>
          <a:fillRef idx="0">
            <a:schemeClr val="accent1"/>
          </a:fillRef>
          <a:effectRef idx="0">
            <a:schemeClr val="accent1"/>
          </a:effectRef>
          <a:fontRef idx="minor">
            <a:schemeClr val="tx1"/>
          </a:fontRef>
        </p:style>
      </p:cxnSp>
      <p:grpSp>
        <p:nvGrpSpPr>
          <p:cNvPr id="2" name="组合 12"/>
          <p:cNvGrpSpPr/>
          <p:nvPr/>
        </p:nvGrpSpPr>
        <p:grpSpPr>
          <a:xfrm>
            <a:off x="4326468" y="2330898"/>
            <a:ext cx="3876887" cy="2169625"/>
            <a:chOff x="6534" y="3577"/>
            <a:chExt cx="4579" cy="3579"/>
          </a:xfrm>
        </p:grpSpPr>
        <p:sp>
          <p:nvSpPr>
            <p:cNvPr id="6" name="椭圆 5"/>
            <p:cNvSpPr/>
            <p:nvPr/>
          </p:nvSpPr>
          <p:spPr>
            <a:xfrm>
              <a:off x="8239" y="3577"/>
              <a:ext cx="1050" cy="1043"/>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algn="ctr" fontAlgn="base">
                <a:spcBef>
                  <a:spcPct val="0"/>
                </a:spcBef>
                <a:spcAft>
                  <a:spcPct val="0"/>
                </a:spcAft>
              </a:pPr>
              <a:r>
                <a:rPr lang="zh-CN" altLang="en-US" sz="2400" b="1">
                  <a:solidFill>
                    <a:srgbClr val="FF0000"/>
                  </a:solidFill>
                  <a:latin typeface="黑体" panose="02010600030101010101" pitchFamily="49" charset="-122"/>
                  <a:ea typeface="黑体" panose="02010600030101010101" pitchFamily="49" charset="-122"/>
                </a:rPr>
                <a:t>位</a:t>
              </a:r>
              <a:endParaRPr lang="zh-CN" altLang="en-US" sz="2400" b="1">
                <a:solidFill>
                  <a:srgbClr val="FF0000"/>
                </a:solidFill>
                <a:latin typeface="黑体" panose="02010600030101010101" pitchFamily="49" charset="-122"/>
                <a:ea typeface="黑体" panose="02010600030101010101" pitchFamily="49" charset="-122"/>
              </a:endParaRPr>
            </a:p>
          </p:txBody>
        </p:sp>
        <p:sp>
          <p:nvSpPr>
            <p:cNvPr id="8" name="椭圆 7"/>
            <p:cNvSpPr/>
            <p:nvPr/>
          </p:nvSpPr>
          <p:spPr>
            <a:xfrm>
              <a:off x="6534" y="5925"/>
              <a:ext cx="1028" cy="1231"/>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algn="ctr" fontAlgn="base">
                <a:spcBef>
                  <a:spcPct val="0"/>
                </a:spcBef>
                <a:spcAft>
                  <a:spcPct val="0"/>
                </a:spcAft>
              </a:pPr>
              <a:r>
                <a:rPr lang="zh-CN" altLang="en-US" b="1">
                  <a:solidFill>
                    <a:srgbClr val="0070C0"/>
                  </a:solidFill>
                </a:rPr>
                <a:t>构</a:t>
              </a:r>
              <a:endParaRPr lang="zh-CN" altLang="en-US" b="1">
                <a:solidFill>
                  <a:srgbClr val="0070C0"/>
                </a:solidFill>
              </a:endParaRPr>
            </a:p>
          </p:txBody>
        </p:sp>
        <p:sp>
          <p:nvSpPr>
            <p:cNvPr id="9" name="椭圆 8"/>
            <p:cNvSpPr/>
            <p:nvPr/>
          </p:nvSpPr>
          <p:spPr>
            <a:xfrm>
              <a:off x="9921" y="5909"/>
              <a:ext cx="1192" cy="1144"/>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algn="ctr" fontAlgn="base">
                <a:spcBef>
                  <a:spcPct val="0"/>
                </a:spcBef>
                <a:spcAft>
                  <a:spcPct val="0"/>
                </a:spcAft>
              </a:pPr>
              <a:r>
                <a:rPr lang="zh-CN" altLang="en-US" b="1">
                  <a:solidFill>
                    <a:srgbClr val="C00000"/>
                  </a:solidFill>
                </a:rPr>
                <a:t>性</a:t>
              </a:r>
              <a:endParaRPr lang="zh-CN" altLang="en-US" b="1">
                <a:solidFill>
                  <a:srgbClr val="C00000"/>
                </a:solidFill>
              </a:endParaRPr>
            </a:p>
          </p:txBody>
        </p:sp>
        <p:cxnSp>
          <p:nvCxnSpPr>
            <p:cNvPr id="10" name="直接连接符 9"/>
            <p:cNvCxnSpPr>
              <a:stCxn id="6" idx="3"/>
              <a:endCxn id="8" idx="7"/>
            </p:cNvCxnSpPr>
            <p:nvPr/>
          </p:nvCxnSpPr>
          <p:spPr>
            <a:xfrm flipH="1">
              <a:off x="7411" y="4468"/>
              <a:ext cx="982" cy="1637"/>
            </a:xfrm>
            <a:prstGeom prst="line">
              <a:avLst/>
            </a:prstGeom>
            <a:ln w="28575">
              <a:solidFill>
                <a:srgbClr val="FF3300"/>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a:stCxn id="9" idx="2"/>
              <a:endCxn id="8" idx="6"/>
            </p:cNvCxnSpPr>
            <p:nvPr/>
          </p:nvCxnSpPr>
          <p:spPr>
            <a:xfrm flipH="1">
              <a:off x="7562" y="6481"/>
              <a:ext cx="2359" cy="60"/>
            </a:xfrm>
            <a:prstGeom prst="line">
              <a:avLst/>
            </a:prstGeom>
            <a:ln w="28575">
              <a:solidFill>
                <a:srgbClr val="FF3300"/>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a:stCxn id="9" idx="1"/>
              <a:endCxn id="6" idx="5"/>
            </p:cNvCxnSpPr>
            <p:nvPr/>
          </p:nvCxnSpPr>
          <p:spPr>
            <a:xfrm flipH="1" flipV="1">
              <a:off x="9135" y="4468"/>
              <a:ext cx="961" cy="1609"/>
            </a:xfrm>
            <a:prstGeom prst="line">
              <a:avLst/>
            </a:prstGeom>
            <a:ln w="28575">
              <a:solidFill>
                <a:srgbClr val="FF3300"/>
              </a:solidFill>
            </a:ln>
          </p:spPr>
          <p:style>
            <a:lnRef idx="1">
              <a:schemeClr val="accent1"/>
            </a:lnRef>
            <a:fillRef idx="0">
              <a:schemeClr val="accent1"/>
            </a:fillRef>
            <a:effectRef idx="0">
              <a:schemeClr val="accent1"/>
            </a:effectRef>
            <a:fontRef idx="minor">
              <a:schemeClr val="tx1"/>
            </a:fontRef>
          </p:style>
        </p:cxnSp>
      </p:grpSp>
      <p:sp>
        <p:nvSpPr>
          <p:cNvPr id="14" name="圆角矩形 13"/>
          <p:cNvSpPr/>
          <p:nvPr/>
        </p:nvSpPr>
        <p:spPr>
          <a:xfrm>
            <a:off x="6528647" y="1386840"/>
            <a:ext cx="3078480" cy="1027430"/>
          </a:xfrm>
          <a:prstGeom prst="roundRect">
            <a:avLst>
              <a:gd name="adj" fmla="val 0"/>
            </a:avLst>
          </a:prstGeom>
          <a:ln>
            <a:solidFill>
              <a:srgbClr val="FF0000"/>
            </a:solidFill>
          </a:ln>
        </p:spPr>
        <p:style>
          <a:lnRef idx="2">
            <a:schemeClr val="accent5"/>
          </a:lnRef>
          <a:fillRef idx="1">
            <a:schemeClr val="lt1"/>
          </a:fillRef>
          <a:effectRef idx="0">
            <a:schemeClr val="accent5"/>
          </a:effectRef>
          <a:fontRef idx="minor">
            <a:schemeClr val="dk1"/>
          </a:fontRef>
        </p:style>
        <p:txBody>
          <a:bodyPr rtlCol="0" anchor="ctr"/>
          <a:lstStyle/>
          <a:p>
            <a:pPr fontAlgn="base">
              <a:spcBef>
                <a:spcPct val="0"/>
              </a:spcBef>
              <a:spcAft>
                <a:spcPct val="0"/>
              </a:spcAft>
            </a:pPr>
            <a:r>
              <a:rPr lang="en-US" altLang="zh-CN" sz="1400" b="1">
                <a:solidFill>
                  <a:srgbClr val="000000"/>
                </a:solidFill>
              </a:rPr>
              <a:t>(1) </a:t>
            </a:r>
            <a:r>
              <a:rPr lang="zh-CN" altLang="en-US" sz="1400" b="1">
                <a:solidFill>
                  <a:srgbClr val="000000"/>
                </a:solidFill>
              </a:rPr>
              <a:t>利用元素的特殊位置</a:t>
            </a:r>
            <a:endParaRPr lang="zh-CN" altLang="en-US" sz="1400" b="1">
              <a:solidFill>
                <a:srgbClr val="000000"/>
              </a:solidFill>
            </a:endParaRPr>
          </a:p>
          <a:p>
            <a:pPr fontAlgn="base">
              <a:spcBef>
                <a:spcPct val="0"/>
              </a:spcBef>
              <a:spcAft>
                <a:spcPct val="0"/>
              </a:spcAft>
            </a:pPr>
            <a:r>
              <a:rPr lang="en-US" altLang="zh-CN" sz="1400" b="1">
                <a:solidFill>
                  <a:srgbClr val="000000"/>
                </a:solidFill>
              </a:rPr>
              <a:t>(2)</a:t>
            </a:r>
            <a:r>
              <a:rPr lang="zh-CN" altLang="en-US" sz="1400" b="1">
                <a:solidFill>
                  <a:srgbClr val="000000"/>
                </a:solidFill>
              </a:rPr>
              <a:t>根据结构，定出位置</a:t>
            </a:r>
            <a:endParaRPr lang="zh-CN" altLang="en-US" sz="1400" b="1">
              <a:solidFill>
                <a:srgbClr val="000000"/>
              </a:solidFill>
            </a:endParaRPr>
          </a:p>
          <a:p>
            <a:pPr fontAlgn="base">
              <a:spcBef>
                <a:spcPct val="0"/>
              </a:spcBef>
              <a:spcAft>
                <a:spcPct val="0"/>
              </a:spcAft>
            </a:pPr>
            <a:r>
              <a:rPr lang="en-US" altLang="zh-CN" sz="1400" b="1">
                <a:solidFill>
                  <a:srgbClr val="000000"/>
                </a:solidFill>
              </a:rPr>
              <a:t>(3)</a:t>
            </a:r>
            <a:r>
              <a:rPr lang="zh-CN" altLang="en-US" sz="1400" b="1">
                <a:solidFill>
                  <a:srgbClr val="000000"/>
                </a:solidFill>
                <a:sym typeface="+mn-ea"/>
              </a:rPr>
              <a:t>根据性质，定出位置</a:t>
            </a:r>
            <a:endParaRPr lang="zh-CN" altLang="en-US" sz="1400" b="1">
              <a:solidFill>
                <a:srgbClr val="000000"/>
              </a:solidFill>
              <a:sym typeface="+mn-ea"/>
            </a:endParaRPr>
          </a:p>
          <a:p>
            <a:pPr fontAlgn="base">
              <a:spcBef>
                <a:spcPct val="0"/>
              </a:spcBef>
              <a:spcAft>
                <a:spcPct val="0"/>
              </a:spcAft>
            </a:pPr>
            <a:r>
              <a:rPr lang="en-US" altLang="zh-CN" sz="1400" b="1">
                <a:solidFill>
                  <a:srgbClr val="000000"/>
                </a:solidFill>
              </a:rPr>
              <a:t>(4)</a:t>
            </a:r>
            <a:r>
              <a:rPr lang="zh-CN" altLang="en-US" sz="1400" b="1">
                <a:solidFill>
                  <a:srgbClr val="000000"/>
                </a:solidFill>
              </a:rPr>
              <a:t>相邻、短周期、主族</a:t>
            </a:r>
            <a:endParaRPr lang="zh-CN" altLang="en-US" sz="1400" b="1">
              <a:solidFill>
                <a:srgbClr val="000000"/>
              </a:solidFill>
            </a:endParaRPr>
          </a:p>
        </p:txBody>
      </p:sp>
      <p:sp>
        <p:nvSpPr>
          <p:cNvPr id="15" name="圆角矩形 14"/>
          <p:cNvSpPr/>
          <p:nvPr/>
        </p:nvSpPr>
        <p:spPr>
          <a:xfrm>
            <a:off x="432648" y="2651125"/>
            <a:ext cx="4153747" cy="1178560"/>
          </a:xfrm>
          <a:prstGeom prst="roundRect">
            <a:avLst/>
          </a:prstGeom>
          <a:ln>
            <a:solidFill>
              <a:srgbClr val="FF0000"/>
            </a:solidFill>
          </a:ln>
        </p:spPr>
        <p:style>
          <a:lnRef idx="2">
            <a:schemeClr val="accent5"/>
          </a:lnRef>
          <a:fillRef idx="1">
            <a:schemeClr val="lt1"/>
          </a:fillRef>
          <a:effectRef idx="0">
            <a:schemeClr val="accent5"/>
          </a:effectRef>
          <a:fontRef idx="minor">
            <a:schemeClr val="dk1"/>
          </a:fontRef>
        </p:style>
        <p:txBody>
          <a:bodyPr rtlCol="0" anchor="ctr"/>
          <a:lstStyle/>
          <a:p>
            <a:pPr fontAlgn="base">
              <a:spcBef>
                <a:spcPct val="0"/>
              </a:spcBef>
              <a:spcAft>
                <a:spcPct val="0"/>
              </a:spcAft>
            </a:pPr>
            <a:r>
              <a:rPr lang="en-US" altLang="zh-CN" sz="1200" b="1">
                <a:solidFill>
                  <a:srgbClr val="000000"/>
                </a:solidFill>
              </a:rPr>
              <a:t>(1) </a:t>
            </a:r>
            <a:r>
              <a:rPr lang="zh-CN" altLang="en-US" sz="1200" b="1">
                <a:solidFill>
                  <a:srgbClr val="000000"/>
                </a:solidFill>
              </a:rPr>
              <a:t>利用元素的特殊结构</a:t>
            </a:r>
            <a:endParaRPr lang="zh-CN" altLang="en-US" sz="1200" b="1">
              <a:solidFill>
                <a:srgbClr val="000000"/>
              </a:solidFill>
            </a:endParaRPr>
          </a:p>
          <a:p>
            <a:pPr fontAlgn="base">
              <a:spcBef>
                <a:spcPct val="0"/>
              </a:spcBef>
              <a:spcAft>
                <a:spcPct val="0"/>
              </a:spcAft>
            </a:pPr>
            <a:r>
              <a:rPr lang="en-US" altLang="zh-CN" sz="1200" b="1">
                <a:solidFill>
                  <a:srgbClr val="000000"/>
                </a:solidFill>
              </a:rPr>
              <a:t>(2)</a:t>
            </a:r>
            <a:r>
              <a:rPr lang="zh-CN" altLang="en-US" sz="1200" b="1">
                <a:solidFill>
                  <a:srgbClr val="000000"/>
                </a:solidFill>
              </a:rPr>
              <a:t>电子数、最外层、内层电子数关系</a:t>
            </a:r>
            <a:endParaRPr lang="zh-CN" altLang="en-US" sz="1200" b="1">
              <a:solidFill>
                <a:srgbClr val="000000"/>
              </a:solidFill>
            </a:endParaRPr>
          </a:p>
          <a:p>
            <a:pPr fontAlgn="base">
              <a:spcBef>
                <a:spcPct val="0"/>
              </a:spcBef>
              <a:spcAft>
                <a:spcPct val="0"/>
              </a:spcAft>
            </a:pPr>
            <a:r>
              <a:rPr lang="en-US" altLang="zh-CN" sz="1200" b="1">
                <a:solidFill>
                  <a:srgbClr val="000000"/>
                </a:solidFill>
              </a:rPr>
              <a:t>(3)</a:t>
            </a:r>
            <a:r>
              <a:rPr lang="zh-CN" altLang="en-US" sz="1200" b="1">
                <a:solidFill>
                  <a:srgbClr val="000000"/>
                </a:solidFill>
              </a:rPr>
              <a:t>根据位置、性质、结构</a:t>
            </a:r>
            <a:r>
              <a:rPr lang="zh-CN" altLang="en-US" sz="1200" b="1">
                <a:solidFill>
                  <a:srgbClr val="000000"/>
                </a:solidFill>
                <a:sym typeface="+mn-ea"/>
              </a:rPr>
              <a:t>、作用相互</a:t>
            </a:r>
            <a:r>
              <a:rPr lang="zh-CN" altLang="en-US" sz="1200" b="1">
                <a:solidFill>
                  <a:srgbClr val="000000"/>
                </a:solidFill>
              </a:rPr>
              <a:t>推理</a:t>
            </a:r>
            <a:endParaRPr lang="zh-CN" altLang="en-US" sz="1200" b="1">
              <a:solidFill>
                <a:srgbClr val="000000"/>
              </a:solidFill>
            </a:endParaRPr>
          </a:p>
          <a:p>
            <a:pPr fontAlgn="base">
              <a:spcBef>
                <a:spcPct val="0"/>
              </a:spcBef>
              <a:spcAft>
                <a:spcPct val="0"/>
              </a:spcAft>
            </a:pPr>
            <a:r>
              <a:rPr lang="en-US" altLang="zh-CN" sz="1200" b="1">
                <a:solidFill>
                  <a:srgbClr val="000000"/>
                </a:solidFill>
              </a:rPr>
              <a:t>(4)</a:t>
            </a:r>
            <a:r>
              <a:rPr lang="zh-CN" altLang="en-US" sz="1200" b="1">
                <a:solidFill>
                  <a:srgbClr val="000000"/>
                </a:solidFill>
              </a:rPr>
              <a:t>特殊分子的电子数</a:t>
            </a:r>
            <a:endParaRPr lang="zh-CN" altLang="en-US" sz="1200" b="1">
              <a:solidFill>
                <a:srgbClr val="000000"/>
              </a:solidFill>
            </a:endParaRPr>
          </a:p>
          <a:p>
            <a:pPr fontAlgn="base">
              <a:spcBef>
                <a:spcPct val="0"/>
              </a:spcBef>
              <a:spcAft>
                <a:spcPct val="0"/>
              </a:spcAft>
            </a:pPr>
            <a:r>
              <a:rPr lang="en-US" altLang="zh-CN" sz="1200" b="1">
                <a:solidFill>
                  <a:srgbClr val="000000"/>
                </a:solidFill>
              </a:rPr>
              <a:t>(5)</a:t>
            </a:r>
            <a:r>
              <a:rPr lang="zh-CN" altLang="en-US" sz="1200" b="1">
                <a:solidFill>
                  <a:srgbClr val="000000"/>
                </a:solidFill>
              </a:rPr>
              <a:t>特殊分子构型：如</a:t>
            </a:r>
            <a:r>
              <a:rPr lang="en-US" altLang="zh-CN" sz="1200" b="1">
                <a:solidFill>
                  <a:srgbClr val="000000"/>
                </a:solidFill>
              </a:rPr>
              <a:t>10e</a:t>
            </a:r>
            <a:r>
              <a:rPr lang="en-US" altLang="zh-CN" sz="1200" b="1" baseline="30000">
                <a:solidFill>
                  <a:srgbClr val="000000"/>
                </a:solidFill>
              </a:rPr>
              <a:t>-</a:t>
            </a:r>
            <a:r>
              <a:rPr lang="zh-CN" altLang="en-US" sz="1200" b="1">
                <a:solidFill>
                  <a:srgbClr val="000000"/>
                </a:solidFill>
              </a:rPr>
              <a:t>、</a:t>
            </a:r>
            <a:r>
              <a:rPr lang="en-US" altLang="zh-CN" sz="1200" b="1">
                <a:solidFill>
                  <a:srgbClr val="000000"/>
                </a:solidFill>
              </a:rPr>
              <a:t>18e</a:t>
            </a:r>
            <a:r>
              <a:rPr lang="en-US" altLang="zh-CN" sz="1200" b="1" baseline="30000">
                <a:solidFill>
                  <a:srgbClr val="000000"/>
                </a:solidFill>
                <a:sym typeface="+mn-ea"/>
              </a:rPr>
              <a:t>-</a:t>
            </a:r>
            <a:r>
              <a:rPr lang="zh-CN" altLang="en-US" sz="1200" b="1">
                <a:solidFill>
                  <a:srgbClr val="000000"/>
                </a:solidFill>
              </a:rPr>
              <a:t>微粒等</a:t>
            </a:r>
            <a:endParaRPr lang="zh-CN" altLang="en-US" sz="1200" b="1">
              <a:solidFill>
                <a:srgbClr val="000000"/>
              </a:solidFill>
            </a:endParaRPr>
          </a:p>
        </p:txBody>
      </p:sp>
      <p:sp>
        <p:nvSpPr>
          <p:cNvPr id="17" name="圆角矩形 16"/>
          <p:cNvSpPr/>
          <p:nvPr/>
        </p:nvSpPr>
        <p:spPr>
          <a:xfrm>
            <a:off x="5041053" y="4438018"/>
            <a:ext cx="6648027" cy="1425575"/>
          </a:xfrm>
          <a:prstGeom prst="roundRect">
            <a:avLst/>
          </a:prstGeom>
          <a:ln>
            <a:solidFill>
              <a:srgbClr val="FF0000"/>
            </a:solidFill>
          </a:ln>
        </p:spPr>
        <p:style>
          <a:lnRef idx="2">
            <a:schemeClr val="accent5"/>
          </a:lnRef>
          <a:fillRef idx="1">
            <a:schemeClr val="lt1"/>
          </a:fillRef>
          <a:effectRef idx="0">
            <a:schemeClr val="accent5"/>
          </a:effectRef>
          <a:fontRef idx="minor">
            <a:schemeClr val="dk1"/>
          </a:fontRef>
        </p:style>
        <p:txBody>
          <a:bodyPr rtlCol="0" anchor="ctr"/>
          <a:lstStyle/>
          <a:p>
            <a:pPr fontAlgn="base">
              <a:spcBef>
                <a:spcPct val="0"/>
              </a:spcBef>
              <a:spcAft>
                <a:spcPct val="0"/>
              </a:spcAft>
            </a:pPr>
            <a:r>
              <a:rPr lang="en-US" altLang="zh-CN" sz="1200" b="1">
                <a:solidFill>
                  <a:srgbClr val="000000"/>
                </a:solidFill>
              </a:rPr>
              <a:t>(1) </a:t>
            </a:r>
            <a:r>
              <a:rPr lang="zh-CN" altLang="en-US" sz="1200" b="1">
                <a:solidFill>
                  <a:srgbClr val="000000"/>
                </a:solidFill>
                <a:sym typeface="+mn-ea"/>
              </a:rPr>
              <a:t>位置推出</a:t>
            </a:r>
            <a:r>
              <a:rPr lang="zh-CN" altLang="en-US" sz="1200" b="1">
                <a:solidFill>
                  <a:srgbClr val="000000"/>
                </a:solidFill>
              </a:rPr>
              <a:t>结构，结构决定性质</a:t>
            </a:r>
            <a:endParaRPr lang="zh-CN" altLang="en-US" sz="1200" b="1">
              <a:solidFill>
                <a:srgbClr val="000000"/>
              </a:solidFill>
            </a:endParaRPr>
          </a:p>
          <a:p>
            <a:pPr fontAlgn="base">
              <a:spcBef>
                <a:spcPct val="0"/>
              </a:spcBef>
              <a:spcAft>
                <a:spcPct val="0"/>
              </a:spcAft>
            </a:pPr>
            <a:r>
              <a:rPr lang="en-US" altLang="zh-CN" sz="1200" b="1">
                <a:solidFill>
                  <a:srgbClr val="000000"/>
                </a:solidFill>
              </a:rPr>
              <a:t>(2)</a:t>
            </a:r>
            <a:r>
              <a:rPr lang="zh-CN" altLang="en-US" sz="1200" b="1">
                <a:solidFill>
                  <a:srgbClr val="C00000"/>
                </a:solidFill>
              </a:rPr>
              <a:t>核外电子、化合价、原子半径</a:t>
            </a:r>
            <a:r>
              <a:rPr lang="en-US" altLang="zh-CN" sz="1200" b="1">
                <a:solidFill>
                  <a:srgbClr val="C00000"/>
                </a:solidFill>
              </a:rPr>
              <a:t>/</a:t>
            </a:r>
            <a:r>
              <a:rPr lang="zh-CN" altLang="en-US" sz="1200" b="1">
                <a:solidFill>
                  <a:srgbClr val="C00000"/>
                </a:solidFill>
              </a:rPr>
              <a:t>离子半径、</a:t>
            </a:r>
            <a:r>
              <a:rPr lang="zh-CN" altLang="en-US" sz="1200" b="1">
                <a:solidFill>
                  <a:srgbClr val="C00000"/>
                </a:solidFill>
                <a:sym typeface="+mn-ea"/>
              </a:rPr>
              <a:t>金属性非金属性</a:t>
            </a:r>
            <a:endParaRPr lang="zh-CN" altLang="en-US" sz="1200" b="1">
              <a:solidFill>
                <a:srgbClr val="C00000"/>
              </a:solidFill>
            </a:endParaRPr>
          </a:p>
          <a:p>
            <a:pPr fontAlgn="base">
              <a:spcBef>
                <a:spcPct val="0"/>
              </a:spcBef>
              <a:spcAft>
                <a:spcPct val="0"/>
              </a:spcAft>
            </a:pPr>
            <a:r>
              <a:rPr lang="zh-CN" altLang="en-US" sz="1200" b="1">
                <a:solidFill>
                  <a:srgbClr val="C00000"/>
                </a:solidFill>
              </a:rPr>
              <a:t>     （第一电离能、电负性）</a:t>
            </a:r>
            <a:endParaRPr lang="zh-CN" altLang="en-US" sz="1200" b="1">
              <a:solidFill>
                <a:srgbClr val="C00000"/>
              </a:solidFill>
            </a:endParaRPr>
          </a:p>
          <a:p>
            <a:pPr fontAlgn="base">
              <a:spcBef>
                <a:spcPct val="0"/>
              </a:spcBef>
              <a:spcAft>
                <a:spcPct val="0"/>
              </a:spcAft>
            </a:pPr>
            <a:r>
              <a:rPr lang="en-US" altLang="zh-CN" sz="1200" b="1">
                <a:solidFill>
                  <a:srgbClr val="000000"/>
                </a:solidFill>
              </a:rPr>
              <a:t>(3)</a:t>
            </a:r>
            <a:r>
              <a:rPr lang="zh-CN" altLang="en-US" sz="1200" b="1">
                <a:solidFill>
                  <a:srgbClr val="000000"/>
                </a:solidFill>
              </a:rPr>
              <a:t>验证同周期、同主族的规律</a:t>
            </a:r>
            <a:endParaRPr lang="zh-CN" altLang="en-US" sz="1200" b="1">
              <a:solidFill>
                <a:srgbClr val="000000"/>
              </a:solidFill>
            </a:endParaRPr>
          </a:p>
          <a:p>
            <a:pPr fontAlgn="base">
              <a:spcBef>
                <a:spcPct val="0"/>
              </a:spcBef>
              <a:spcAft>
                <a:spcPct val="0"/>
              </a:spcAft>
            </a:pPr>
            <a:r>
              <a:rPr lang="zh-CN" altLang="en-US" sz="1200" b="1">
                <a:solidFill>
                  <a:srgbClr val="000000"/>
                </a:solidFill>
              </a:rPr>
              <a:t>     </a:t>
            </a:r>
            <a:r>
              <a:rPr lang="zh-CN" altLang="en-US" sz="1200" b="1">
                <a:solidFill>
                  <a:srgbClr val="000000"/>
                </a:solidFill>
                <a:sym typeface="+mn-ea"/>
              </a:rPr>
              <a:t>验证</a:t>
            </a:r>
            <a:r>
              <a:rPr lang="en-US" altLang="zh-CN" sz="1200" b="1">
                <a:solidFill>
                  <a:srgbClr val="000000"/>
                </a:solidFill>
                <a:sym typeface="+mn-ea"/>
              </a:rPr>
              <a:t>—</a:t>
            </a:r>
            <a:r>
              <a:rPr lang="zh-CN" altLang="en-US" sz="1200" b="1">
                <a:solidFill>
                  <a:srgbClr val="000000"/>
                </a:solidFill>
                <a:sym typeface="+mn-ea"/>
              </a:rPr>
              <a:t>金属性：</a:t>
            </a:r>
            <a:r>
              <a:rPr lang="zh-CN" altLang="en-US" sz="1200" b="1">
                <a:solidFill>
                  <a:srgbClr val="C00000"/>
                </a:solidFill>
                <a:sym typeface="+mn-ea"/>
              </a:rPr>
              <a:t>单质还原性、最高正价氧化物的碱性；</a:t>
            </a:r>
            <a:endParaRPr lang="zh-CN" altLang="en-US" sz="1200" b="1">
              <a:solidFill>
                <a:srgbClr val="C00000"/>
              </a:solidFill>
              <a:sym typeface="+mn-ea"/>
            </a:endParaRPr>
          </a:p>
          <a:p>
            <a:pPr fontAlgn="base">
              <a:spcBef>
                <a:spcPct val="0"/>
              </a:spcBef>
              <a:spcAft>
                <a:spcPct val="0"/>
              </a:spcAft>
            </a:pPr>
            <a:r>
              <a:rPr lang="zh-CN" altLang="en-US" sz="1200" b="1">
                <a:solidFill>
                  <a:srgbClr val="000000"/>
                </a:solidFill>
                <a:sym typeface="+mn-ea"/>
              </a:rPr>
              <a:t>     验证非金属性：</a:t>
            </a:r>
            <a:r>
              <a:rPr lang="zh-CN" altLang="en-US" sz="1200" b="1">
                <a:solidFill>
                  <a:srgbClr val="C00000"/>
                </a:solidFill>
                <a:sym typeface="+mn-ea"/>
              </a:rPr>
              <a:t>单质氧化性、气态氢化物、最高正价氧化物的酸性</a:t>
            </a:r>
            <a:endParaRPr lang="zh-CN" altLang="en-US" sz="1200" b="1">
              <a:solidFill>
                <a:srgbClr val="C00000"/>
              </a:solidFill>
              <a:sym typeface="+mn-ea"/>
            </a:endParaRPr>
          </a:p>
          <a:p>
            <a:pPr fontAlgn="base">
              <a:spcBef>
                <a:spcPct val="0"/>
              </a:spcBef>
              <a:spcAft>
                <a:spcPct val="0"/>
              </a:spcAft>
            </a:pPr>
            <a:r>
              <a:rPr lang="en-US" altLang="zh-CN" sz="1200" b="1">
                <a:solidFill>
                  <a:srgbClr val="000000"/>
                </a:solidFill>
                <a:sym typeface="+mn-ea"/>
              </a:rPr>
              <a:t>(4)</a:t>
            </a:r>
            <a:r>
              <a:rPr lang="zh-CN" altLang="en-US" sz="1200" b="1">
                <a:solidFill>
                  <a:srgbClr val="000000"/>
                </a:solidFill>
                <a:sym typeface="+mn-ea"/>
              </a:rPr>
              <a:t>四大晶体：</a:t>
            </a:r>
            <a:r>
              <a:rPr lang="zh-CN" altLang="en-US" sz="1200" b="1">
                <a:solidFill>
                  <a:srgbClr val="C00000"/>
                </a:solidFill>
                <a:sym typeface="+mn-ea"/>
              </a:rPr>
              <a:t>微粒、作用、熔沸点比较</a:t>
            </a:r>
            <a:endParaRPr lang="zh-CN" altLang="en-US" sz="1200" b="1">
              <a:solidFill>
                <a:srgbClr val="C00000"/>
              </a:solidFill>
              <a:sym typeface="+mn-ea"/>
            </a:endParaRPr>
          </a:p>
        </p:txBody>
      </p:sp>
      <p:sp>
        <p:nvSpPr>
          <p:cNvPr id="98" name="Rectangle 24"/>
          <p:cNvSpPr/>
          <p:nvPr/>
        </p:nvSpPr>
        <p:spPr>
          <a:xfrm>
            <a:off x="336975" y="411483"/>
            <a:ext cx="8034020" cy="537845"/>
          </a:xfrm>
          <a:prstGeom prst="rect">
            <a:avLst/>
          </a:prstGeom>
          <a:noFill/>
          <a:ln w="9525">
            <a:noFill/>
          </a:ln>
        </p:spPr>
        <p:txBody>
          <a:bodyPr wrap="none" lIns="69398" tIns="36165" rIns="69398" bIns="36165" anchor="ctr"/>
          <a:lstStyle/>
          <a:p>
            <a:pPr fontAlgn="base">
              <a:spcBef>
                <a:spcPct val="0"/>
              </a:spcBef>
              <a:spcAft>
                <a:spcPct val="0"/>
              </a:spcAft>
            </a:pPr>
            <a:r>
              <a:rPr lang="en-US" sz="2150" b="1" smtClean="0">
                <a:solidFill>
                  <a:srgbClr val="0000FF"/>
                </a:solidFill>
                <a:latin typeface="华文中宋" panose="02010600040101010101" pitchFamily="2" charset="-122"/>
                <a:ea typeface="华文中宋" panose="02010600040101010101" pitchFamily="2" charset="-122"/>
                <a:cs typeface="宋体" panose="02010600030101010101" pitchFamily="2" charset="-122"/>
                <a:sym typeface="+mn-ea"/>
              </a:rPr>
              <a:t>4.</a:t>
            </a:r>
            <a:r>
              <a:rPr lang="zh-CN" altLang="en-US" sz="2150" b="1" smtClean="0">
                <a:solidFill>
                  <a:srgbClr val="0000FF"/>
                </a:solidFill>
                <a:latin typeface="华文中宋" panose="02010600040101010101" pitchFamily="2" charset="-122"/>
                <a:ea typeface="华文中宋" panose="02010600040101010101" pitchFamily="2" charset="-122"/>
                <a:cs typeface="宋体" panose="02010600030101010101" pitchFamily="2" charset="-122"/>
                <a:sym typeface="+mn-ea"/>
              </a:rPr>
              <a:t>考查结构：</a:t>
            </a:r>
            <a:r>
              <a:rPr lang="zh-CN" altLang="en-US" sz="2150" b="1">
                <a:solidFill>
                  <a:srgbClr val="FF0000"/>
                </a:solidFill>
                <a:latin typeface="华文中宋" panose="02010600040101010101" pitchFamily="2" charset="-122"/>
                <a:ea typeface="华文中宋" panose="02010600040101010101" pitchFamily="2" charset="-122"/>
                <a:cs typeface="宋体" panose="02010600030101010101" pitchFamily="2" charset="-122"/>
                <a:sym typeface="+mn-ea"/>
              </a:rPr>
              <a:t>《物质结构</a:t>
            </a:r>
            <a:r>
              <a:rPr lang="en-US" altLang="zh-CN" sz="2150" b="1">
                <a:solidFill>
                  <a:srgbClr val="FF0000"/>
                </a:solidFill>
                <a:latin typeface="华文中宋" panose="02010600040101010101" pitchFamily="2" charset="-122"/>
                <a:ea typeface="华文中宋" panose="02010600040101010101" pitchFamily="2" charset="-122"/>
                <a:cs typeface="宋体" panose="02010600030101010101" pitchFamily="2" charset="-122"/>
                <a:sym typeface="+mn-ea"/>
              </a:rPr>
              <a:t>“3+10”</a:t>
            </a:r>
            <a:r>
              <a:rPr lang="zh-CN" altLang="en-US" sz="2150" b="1">
                <a:solidFill>
                  <a:srgbClr val="FF0000"/>
                </a:solidFill>
                <a:latin typeface="华文中宋" panose="02010600040101010101" pitchFamily="2" charset="-122"/>
                <a:ea typeface="华文中宋" panose="02010600040101010101" pitchFamily="2" charset="-122"/>
                <a:cs typeface="宋体" panose="02010600030101010101" pitchFamily="2" charset="-122"/>
                <a:sym typeface="+mn-ea"/>
              </a:rPr>
              <a:t>考查》</a:t>
            </a:r>
            <a:endParaRPr lang="zh-CN" altLang="en-US" sz="2150" b="1">
              <a:solidFill>
                <a:srgbClr val="FF0000"/>
              </a:solidFill>
              <a:latin typeface="华文中宋" panose="02010600040101010101" pitchFamily="2" charset="-122"/>
              <a:ea typeface="华文中宋" panose="02010600040101010101" pitchFamily="2" charset="-122"/>
              <a:cs typeface="宋体" panose="02010600030101010101" pitchFamily="2" charset="-122"/>
              <a:sym typeface="+mn-ea"/>
            </a:endParaRPr>
          </a:p>
        </p:txBody>
      </p:sp>
      <p:sp>
        <p:nvSpPr>
          <p:cNvPr id="18" name="灯片编号占位符 17"/>
          <p:cNvSpPr>
            <a:spLocks noGrp="1"/>
          </p:cNvSpPr>
          <p:nvPr>
            <p:ph type="sldNum" sz="quarter" idx="12"/>
          </p:nvPr>
        </p:nvSpPr>
        <p:spPr/>
        <p:txBody>
          <a:bodyPr/>
          <a:lstStyle/>
          <a:p>
            <a:fld id="{9A0DB2DC-4C9A-4742-B13C-FB6460FD3503}" type="slidenum">
              <a:rPr lang="en-US" altLang="zh-CN" noProof="1" smtClean="0">
                <a:solidFill>
                  <a:srgbClr val="000000"/>
                </a:solidFill>
                <a:cs typeface="+mn-ea"/>
              </a:rPr>
            </a:fld>
            <a:endParaRPr lang="zh-CN" altLang="en-US" noProof="1">
              <a:solidFill>
                <a:srgbClr val="0000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ircle(in)">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ircle(in)">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checkerboard(across)">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7" grpId="0"/>
    </p:bldLst>
  </p:timing>
</p:sld>
</file>

<file path=ppt/slides/slide9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
            <a:lum/>
          </a:blip>
          <a:stretch>
            <a:fillRect/>
          </a:stretch>
        </a:blipFill>
        <a:effectLst/>
      </p:bgPr>
    </p:bg>
    <p:spTree>
      <p:nvGrpSpPr>
        <p:cNvPr id="1" name=""/>
        <p:cNvGrpSpPr/>
        <p:nvPr/>
      </p:nvGrpSpPr>
      <p:grpSpPr>
        <a:xfrm>
          <a:off x="0" y="0"/>
          <a:ext cx="0" cy="0"/>
          <a:chOff x="0" y="0"/>
          <a:chExt cx="0" cy="0"/>
        </a:xfrm>
      </p:grpSpPr>
      <p:sp>
        <p:nvSpPr>
          <p:cNvPr id="62" name="圆角矩形 61"/>
          <p:cNvSpPr/>
          <p:nvPr/>
        </p:nvSpPr>
        <p:spPr>
          <a:xfrm>
            <a:off x="323428" y="1604010"/>
            <a:ext cx="11421533" cy="4302760"/>
          </a:xfrm>
          <a:prstGeom prst="roundRect">
            <a:avLst>
              <a:gd name="adj" fmla="val 5215"/>
            </a:avLst>
          </a:prstGeom>
        </p:spPr>
        <p:style>
          <a:lnRef idx="2">
            <a:schemeClr val="accent2"/>
          </a:lnRef>
          <a:fillRef idx="1">
            <a:schemeClr val="lt1"/>
          </a:fillRef>
          <a:effectRef idx="0">
            <a:schemeClr val="accent2"/>
          </a:effectRef>
          <a:fontRef idx="minor">
            <a:schemeClr val="dk1"/>
          </a:fontRef>
        </p:style>
        <p:txBody>
          <a:bodyPr rtlCol="0" anchor="ctr"/>
          <a:lstStyle/>
          <a:p>
            <a:pPr algn="ctr" fontAlgn="base">
              <a:spcBef>
                <a:spcPct val="0"/>
              </a:spcBef>
              <a:spcAft>
                <a:spcPct val="0"/>
              </a:spcAft>
            </a:pPr>
            <a:r>
              <a:rPr lang="en-US" altLang="zh-CN" sz="2000" b="1">
                <a:solidFill>
                  <a:srgbClr val="FF0000"/>
                </a:solidFill>
                <a:latin typeface="微软雅黑" panose="020B0503020204020204" pitchFamily="34" charset="-122"/>
                <a:ea typeface="微软雅黑" panose="020B0503020204020204" pitchFamily="34" charset="-122"/>
                <a:sym typeface="+mn-ea"/>
              </a:rPr>
              <a:t>—</a:t>
            </a:r>
            <a:r>
              <a:rPr lang="en-US" altLang="zh-CN" sz="2000" b="1" smtClean="0">
                <a:solidFill>
                  <a:srgbClr val="FF0000"/>
                </a:solidFill>
                <a:latin typeface="微软雅黑" panose="020B0503020204020204" pitchFamily="34" charset="-122"/>
                <a:ea typeface="微软雅黑" panose="020B0503020204020204" pitchFamily="34" charset="-122"/>
                <a:sym typeface="+mn-ea"/>
              </a:rPr>
              <a:t>2021</a:t>
            </a:r>
            <a:r>
              <a:rPr lang="zh-CN" altLang="en-US" sz="2000" b="1" smtClean="0">
                <a:solidFill>
                  <a:srgbClr val="FF0000"/>
                </a:solidFill>
                <a:latin typeface="微软雅黑" panose="020B0503020204020204" pitchFamily="34" charset="-122"/>
                <a:ea typeface="微软雅黑" panose="020B0503020204020204" pitchFamily="34" charset="-122"/>
                <a:sym typeface="+mn-ea"/>
              </a:rPr>
              <a:t>高考</a:t>
            </a:r>
            <a:r>
              <a:rPr lang="zh-CN" altLang="en-US" sz="2000" b="1">
                <a:solidFill>
                  <a:srgbClr val="FF0000"/>
                </a:solidFill>
                <a:latin typeface="微软雅黑" panose="020B0503020204020204" pitchFamily="34" charset="-122"/>
                <a:ea typeface="微软雅黑" panose="020B0503020204020204" pitchFamily="34" charset="-122"/>
                <a:sym typeface="+mn-ea"/>
              </a:rPr>
              <a:t>重点</a:t>
            </a:r>
            <a:r>
              <a:rPr lang="en-US" altLang="zh-CN" sz="2000" b="1">
                <a:solidFill>
                  <a:srgbClr val="FF0000"/>
                </a:solidFill>
                <a:latin typeface="微软雅黑" panose="020B0503020204020204" pitchFamily="34" charset="-122"/>
                <a:ea typeface="微软雅黑" panose="020B0503020204020204" pitchFamily="34" charset="-122"/>
                <a:sym typeface="+mn-ea"/>
              </a:rPr>
              <a:t>—</a:t>
            </a:r>
            <a:endParaRPr lang="en-US" altLang="zh-CN" sz="2000" b="1">
              <a:solidFill>
                <a:srgbClr val="FF0000"/>
              </a:solidFill>
              <a:latin typeface="微软雅黑" panose="020B0503020204020204" pitchFamily="34" charset="-122"/>
              <a:ea typeface="微软雅黑" panose="020B0503020204020204" pitchFamily="34" charset="-122"/>
              <a:sym typeface="+mn-ea"/>
            </a:endParaRPr>
          </a:p>
          <a:p>
            <a:pPr fontAlgn="base">
              <a:spcBef>
                <a:spcPct val="0"/>
              </a:spcBef>
              <a:spcAft>
                <a:spcPct val="0"/>
              </a:spcAft>
            </a:pPr>
            <a:endParaRPr lang="en-US" altLang="zh-CN" sz="2000" b="1">
              <a:solidFill>
                <a:srgbClr val="FF0000"/>
              </a:solidFill>
              <a:latin typeface="宋体" panose="02010600030101010101" pitchFamily="2" charset="-122"/>
              <a:cs typeface="宋体" panose="02010600030101010101" pitchFamily="2" charset="-122"/>
              <a:sym typeface="+mn-ea"/>
            </a:endParaRPr>
          </a:p>
          <a:p>
            <a:pPr fontAlgn="base">
              <a:spcBef>
                <a:spcPct val="0"/>
              </a:spcBef>
              <a:spcAft>
                <a:spcPct val="0"/>
              </a:spcAft>
            </a:pPr>
            <a:r>
              <a:rPr lang="en-US" altLang="zh-CN" sz="2000" b="1">
                <a:solidFill>
                  <a:srgbClr val="FF0000"/>
                </a:solidFill>
                <a:latin typeface="宋体" panose="02010600030101010101" pitchFamily="2" charset="-122"/>
                <a:cs typeface="宋体" panose="02010600030101010101" pitchFamily="2" charset="-122"/>
                <a:sym typeface="+mn-ea"/>
              </a:rPr>
              <a:t>(1)</a:t>
            </a:r>
            <a:r>
              <a:rPr lang="zh-CN" altLang="en-US" sz="2000" b="1">
                <a:solidFill>
                  <a:srgbClr val="FF0000"/>
                </a:solidFill>
                <a:latin typeface="宋体" panose="02010600030101010101" pitchFamily="2" charset="-122"/>
                <a:cs typeface="宋体" panose="02010600030101010101" pitchFamily="2" charset="-122"/>
                <a:sym typeface="+mn-ea"/>
              </a:rPr>
              <a:t>短周期元素</a:t>
            </a:r>
            <a:r>
              <a:rPr lang="en-US" altLang="zh-CN" sz="2000" b="1">
                <a:solidFill>
                  <a:srgbClr val="FF0000"/>
                </a:solidFill>
                <a:latin typeface="Calibri" panose="020F0502020204030204"/>
                <a:cs typeface="Calibri" panose="020F0502020204030204" pitchFamily="34" charset="0"/>
                <a:sym typeface="+mn-ea"/>
              </a:rPr>
              <a:t>W</a:t>
            </a:r>
            <a:r>
              <a:rPr lang="zh-CN" altLang="en-US" sz="2000" b="1">
                <a:solidFill>
                  <a:srgbClr val="FF0000"/>
                </a:solidFill>
                <a:latin typeface="宋体" panose="02010600030101010101" pitchFamily="2" charset="-122"/>
                <a:cs typeface="宋体" panose="02010600030101010101" pitchFamily="2" charset="-122"/>
                <a:sym typeface="+mn-ea"/>
              </a:rPr>
              <a:t>、</a:t>
            </a:r>
            <a:r>
              <a:rPr lang="en-US" altLang="zh-CN" sz="2000" b="1">
                <a:solidFill>
                  <a:srgbClr val="FF0000"/>
                </a:solidFill>
                <a:latin typeface="Calibri" panose="020F0502020204030204"/>
                <a:cs typeface="Calibri" panose="020F0502020204030204" pitchFamily="34" charset="0"/>
                <a:sym typeface="+mn-ea"/>
              </a:rPr>
              <a:t>X</a:t>
            </a:r>
            <a:r>
              <a:rPr lang="zh-CN" altLang="en-US" sz="2000" b="1">
                <a:solidFill>
                  <a:srgbClr val="FF0000"/>
                </a:solidFill>
                <a:latin typeface="宋体" panose="02010600030101010101" pitchFamily="2" charset="-122"/>
                <a:cs typeface="宋体" panose="02010600030101010101" pitchFamily="2" charset="-122"/>
                <a:sym typeface="+mn-ea"/>
              </a:rPr>
              <a:t>、</a:t>
            </a:r>
            <a:r>
              <a:rPr lang="en-US" altLang="zh-CN" sz="2000" b="1">
                <a:solidFill>
                  <a:srgbClr val="FF0000"/>
                </a:solidFill>
                <a:latin typeface="Calibri" panose="020F0502020204030204"/>
                <a:cs typeface="Calibri" panose="020F0502020204030204" pitchFamily="34" charset="0"/>
                <a:sym typeface="+mn-ea"/>
              </a:rPr>
              <a:t>Y</a:t>
            </a:r>
            <a:r>
              <a:rPr lang="zh-CN" altLang="en-US" sz="2000" b="1">
                <a:solidFill>
                  <a:srgbClr val="FF0000"/>
                </a:solidFill>
                <a:latin typeface="宋体" panose="02010600030101010101" pitchFamily="2" charset="-122"/>
                <a:cs typeface="宋体" panose="02010600030101010101" pitchFamily="2" charset="-122"/>
                <a:sym typeface="+mn-ea"/>
              </a:rPr>
              <a:t>、</a:t>
            </a:r>
            <a:r>
              <a:rPr lang="en-US" altLang="zh-CN" sz="2000" b="1">
                <a:solidFill>
                  <a:srgbClr val="FF0000"/>
                </a:solidFill>
                <a:latin typeface="Calibri" panose="020F0502020204030204"/>
                <a:cs typeface="Calibri" panose="020F0502020204030204" pitchFamily="34" charset="0"/>
                <a:sym typeface="+mn-ea"/>
              </a:rPr>
              <a:t>Z</a:t>
            </a:r>
            <a:r>
              <a:rPr lang="zh-CN" altLang="en-US" sz="2000" b="1">
                <a:solidFill>
                  <a:srgbClr val="FF0000"/>
                </a:solidFill>
                <a:latin typeface="宋体" panose="02010600030101010101" pitchFamily="2" charset="-122"/>
                <a:cs typeface="宋体" panose="02010600030101010101" pitchFamily="2" charset="-122"/>
                <a:sym typeface="+mn-ea"/>
              </a:rPr>
              <a:t>的原子序数依次增大；</a:t>
            </a:r>
            <a:endParaRPr lang="zh-CN" altLang="en-US" sz="2000" b="1">
              <a:solidFill>
                <a:srgbClr val="FF0000"/>
              </a:solidFill>
              <a:latin typeface="宋体" panose="02010600030101010101" pitchFamily="2" charset="-122"/>
              <a:cs typeface="宋体" panose="02010600030101010101" pitchFamily="2" charset="-122"/>
              <a:sym typeface="+mn-ea"/>
            </a:endParaRPr>
          </a:p>
          <a:p>
            <a:pPr fontAlgn="base">
              <a:spcBef>
                <a:spcPct val="0"/>
              </a:spcBef>
              <a:spcAft>
                <a:spcPct val="0"/>
              </a:spcAft>
            </a:pPr>
            <a:r>
              <a:rPr lang="en-US" altLang="zh-CN" sz="2000" b="1">
                <a:solidFill>
                  <a:srgbClr val="FF0000"/>
                </a:solidFill>
                <a:latin typeface="宋体" panose="02010600030101010101" pitchFamily="2" charset="-122"/>
                <a:cs typeface="宋体" panose="02010600030101010101" pitchFamily="2" charset="-122"/>
                <a:sym typeface="+mn-ea"/>
              </a:rPr>
              <a:t>(2)</a:t>
            </a:r>
            <a:r>
              <a:rPr lang="zh-CN" altLang="en-US" sz="2000" b="1">
                <a:solidFill>
                  <a:srgbClr val="FF0000"/>
                </a:solidFill>
                <a:latin typeface="宋体" panose="02010600030101010101" pitchFamily="2" charset="-122"/>
                <a:cs typeface="宋体" panose="02010600030101010101" pitchFamily="2" charset="-122"/>
                <a:sym typeface="+mn-ea"/>
              </a:rPr>
              <a:t>电子数</a:t>
            </a:r>
            <a:r>
              <a:rPr lang="en-US" altLang="zh-CN" sz="2000" b="1">
                <a:solidFill>
                  <a:srgbClr val="FF0000"/>
                </a:solidFill>
                <a:latin typeface="宋体" panose="02010600030101010101" pitchFamily="2" charset="-122"/>
                <a:cs typeface="宋体" panose="02010600030101010101" pitchFamily="2" charset="-122"/>
                <a:sym typeface="+mn-ea"/>
              </a:rPr>
              <a:t>/</a:t>
            </a:r>
            <a:r>
              <a:rPr lang="zh-CN" altLang="en-US" sz="2000" b="1">
                <a:solidFill>
                  <a:srgbClr val="FF0000"/>
                </a:solidFill>
                <a:latin typeface="宋体" panose="02010600030101010101" pitchFamily="2" charset="-122"/>
                <a:cs typeface="宋体" panose="02010600030101010101" pitchFamily="2" charset="-122"/>
                <a:sym typeface="+mn-ea"/>
              </a:rPr>
              <a:t>离子符号引入，突破口引入；</a:t>
            </a:r>
            <a:endParaRPr lang="zh-CN" altLang="en-US" sz="2000" b="1">
              <a:solidFill>
                <a:srgbClr val="FF0000"/>
              </a:solidFill>
              <a:latin typeface="宋体" panose="02010600030101010101" pitchFamily="2" charset="-122"/>
              <a:cs typeface="宋体" panose="02010600030101010101" pitchFamily="2" charset="-122"/>
              <a:sym typeface="+mn-ea"/>
            </a:endParaRPr>
          </a:p>
          <a:p>
            <a:pPr fontAlgn="base">
              <a:spcBef>
                <a:spcPct val="0"/>
              </a:spcBef>
              <a:spcAft>
                <a:spcPct val="0"/>
              </a:spcAft>
            </a:pPr>
            <a:r>
              <a:rPr lang="en-US" altLang="zh-CN" sz="2000" b="1">
                <a:solidFill>
                  <a:srgbClr val="FF0000"/>
                </a:solidFill>
                <a:latin typeface="宋体" panose="02010600030101010101" pitchFamily="2" charset="-122"/>
                <a:cs typeface="宋体" panose="02010600030101010101" pitchFamily="2" charset="-122"/>
                <a:sym typeface="+mn-ea"/>
              </a:rPr>
              <a:t>(3)</a:t>
            </a:r>
            <a:r>
              <a:rPr lang="zh-CN" altLang="en-US" sz="2000" b="1">
                <a:solidFill>
                  <a:srgbClr val="FF0000"/>
                </a:solidFill>
                <a:latin typeface="宋体" panose="02010600030101010101" pitchFamily="2" charset="-122"/>
                <a:cs typeface="宋体" panose="02010600030101010101" pitchFamily="2" charset="-122"/>
                <a:sym typeface="+mn-ea"/>
              </a:rPr>
              <a:t>考查：</a:t>
            </a:r>
            <a:endParaRPr lang="zh-CN" altLang="en-US" sz="2000" b="1">
              <a:solidFill>
                <a:srgbClr val="FF0000"/>
              </a:solidFill>
              <a:latin typeface="宋体" panose="02010600030101010101" pitchFamily="2" charset="-122"/>
              <a:cs typeface="宋体" panose="02010600030101010101" pitchFamily="2" charset="-122"/>
              <a:sym typeface="+mn-ea"/>
            </a:endParaRPr>
          </a:p>
          <a:p>
            <a:pPr fontAlgn="base">
              <a:spcBef>
                <a:spcPct val="0"/>
              </a:spcBef>
              <a:spcAft>
                <a:spcPct val="0"/>
              </a:spcAft>
            </a:pPr>
            <a:r>
              <a:rPr lang="zh-CN" altLang="en-US" sz="2000" b="1">
                <a:solidFill>
                  <a:srgbClr val="FF0000"/>
                </a:solidFill>
                <a:latin typeface="宋体" panose="02010600030101010101" pitchFamily="2" charset="-122"/>
                <a:cs typeface="宋体" panose="02010600030101010101" pitchFamily="2" charset="-122"/>
                <a:sym typeface="+mn-ea"/>
              </a:rPr>
              <a:t>   </a:t>
            </a:r>
            <a:r>
              <a:rPr lang="zh-CN" altLang="en-US" sz="2000" b="1">
                <a:solidFill>
                  <a:srgbClr val="0000FF"/>
                </a:solidFill>
                <a:latin typeface="宋体" panose="02010600030101010101" pitchFamily="2" charset="-122"/>
                <a:cs typeface="宋体" panose="02010600030101010101" pitchFamily="2" charset="-122"/>
                <a:sym typeface="+mn-ea"/>
              </a:rPr>
              <a:t>位构性：</a:t>
            </a:r>
            <a:r>
              <a:rPr lang="zh-CN" altLang="en-US" sz="2000" b="1">
                <a:solidFill>
                  <a:srgbClr val="000000"/>
                </a:solidFill>
                <a:sym typeface="+mn-ea"/>
              </a:rPr>
              <a:t>位置推出结构，结构决定性质</a:t>
            </a:r>
            <a:endParaRPr lang="zh-CN" altLang="en-US" sz="2000" b="1">
              <a:solidFill>
                <a:srgbClr val="000000"/>
              </a:solidFill>
            </a:endParaRPr>
          </a:p>
          <a:p>
            <a:pPr fontAlgn="base">
              <a:spcBef>
                <a:spcPct val="0"/>
              </a:spcBef>
              <a:spcAft>
                <a:spcPct val="0"/>
              </a:spcAft>
            </a:pPr>
            <a:r>
              <a:rPr lang="en-US" altLang="zh-CN" sz="2000" b="1">
                <a:solidFill>
                  <a:srgbClr val="000000"/>
                </a:solidFill>
                <a:sym typeface="+mn-ea"/>
              </a:rPr>
              <a:t>     </a:t>
            </a:r>
            <a:r>
              <a:rPr lang="en-US" altLang="zh-CN" sz="2000" b="1">
                <a:solidFill>
                  <a:srgbClr val="0000FF"/>
                </a:solidFill>
                <a:sym typeface="+mn-ea"/>
              </a:rPr>
              <a:t> </a:t>
            </a:r>
            <a:r>
              <a:rPr lang="zh-CN" altLang="en-US" sz="2000" b="1">
                <a:solidFill>
                  <a:srgbClr val="0000FF"/>
                </a:solidFill>
                <a:sym typeface="+mn-ea"/>
              </a:rPr>
              <a:t>性   质：</a:t>
            </a:r>
            <a:r>
              <a:rPr lang="zh-CN" altLang="en-US" sz="2000" b="1">
                <a:solidFill>
                  <a:srgbClr val="C00000"/>
                </a:solidFill>
                <a:sym typeface="+mn-ea"/>
              </a:rPr>
              <a:t>核外电子、化合价、原子半径</a:t>
            </a:r>
            <a:r>
              <a:rPr lang="en-US" altLang="zh-CN" sz="2000" b="1">
                <a:solidFill>
                  <a:srgbClr val="C00000"/>
                </a:solidFill>
                <a:sym typeface="+mn-ea"/>
              </a:rPr>
              <a:t>/</a:t>
            </a:r>
            <a:r>
              <a:rPr lang="zh-CN" altLang="en-US" sz="2000" b="1">
                <a:solidFill>
                  <a:srgbClr val="C00000"/>
                </a:solidFill>
                <a:sym typeface="+mn-ea"/>
              </a:rPr>
              <a:t>离子半径、</a:t>
            </a:r>
            <a:endParaRPr lang="zh-CN" altLang="en-US" sz="2000" b="1">
              <a:solidFill>
                <a:srgbClr val="C00000"/>
              </a:solidFill>
            </a:endParaRPr>
          </a:p>
          <a:p>
            <a:pPr fontAlgn="base">
              <a:spcBef>
                <a:spcPct val="0"/>
              </a:spcBef>
              <a:spcAft>
                <a:spcPct val="0"/>
              </a:spcAft>
            </a:pPr>
            <a:r>
              <a:rPr lang="zh-CN" altLang="en-US" sz="2000" b="1">
                <a:solidFill>
                  <a:srgbClr val="C00000"/>
                </a:solidFill>
                <a:sym typeface="+mn-ea"/>
              </a:rPr>
              <a:t>                    金属性</a:t>
            </a:r>
            <a:r>
              <a:rPr lang="en-US" altLang="zh-CN" sz="2000" b="1">
                <a:solidFill>
                  <a:srgbClr val="C00000"/>
                </a:solidFill>
                <a:sym typeface="+mn-ea"/>
              </a:rPr>
              <a:t>/</a:t>
            </a:r>
            <a:r>
              <a:rPr lang="zh-CN" altLang="en-US" sz="2000" b="1">
                <a:solidFill>
                  <a:srgbClr val="C00000"/>
                </a:solidFill>
                <a:sym typeface="+mn-ea"/>
              </a:rPr>
              <a:t>非金属性、</a:t>
            </a:r>
            <a:r>
              <a:rPr lang="en-US" altLang="zh-CN" sz="2000" b="1">
                <a:solidFill>
                  <a:srgbClr val="C00000"/>
                </a:solidFill>
                <a:sym typeface="+mn-ea"/>
              </a:rPr>
              <a:t>(</a:t>
            </a:r>
            <a:r>
              <a:rPr lang="zh-CN" altLang="en-US" sz="2000" b="1">
                <a:solidFill>
                  <a:srgbClr val="C00000"/>
                </a:solidFill>
                <a:sym typeface="+mn-ea"/>
              </a:rPr>
              <a:t>第一电离能、电负性</a:t>
            </a:r>
            <a:r>
              <a:rPr lang="en-US" altLang="zh-CN" sz="2000" b="1">
                <a:solidFill>
                  <a:srgbClr val="C00000"/>
                </a:solidFill>
                <a:sym typeface="+mn-ea"/>
              </a:rPr>
              <a:t>)</a:t>
            </a:r>
            <a:endParaRPr lang="en-US" altLang="zh-CN" sz="2000" b="1">
              <a:solidFill>
                <a:srgbClr val="C00000"/>
              </a:solidFill>
              <a:sym typeface="+mn-ea"/>
            </a:endParaRPr>
          </a:p>
          <a:p>
            <a:pPr fontAlgn="base">
              <a:spcBef>
                <a:spcPct val="0"/>
              </a:spcBef>
              <a:spcAft>
                <a:spcPct val="0"/>
              </a:spcAft>
            </a:pPr>
            <a:r>
              <a:rPr lang="en-US" altLang="zh-CN" sz="2000" b="1">
                <a:solidFill>
                  <a:srgbClr val="000000"/>
                </a:solidFill>
                <a:sym typeface="+mn-ea"/>
              </a:rPr>
              <a:t>      </a:t>
            </a:r>
            <a:r>
              <a:rPr lang="zh-CN" altLang="en-US" sz="2000" b="1">
                <a:solidFill>
                  <a:srgbClr val="0000FF"/>
                </a:solidFill>
                <a:sym typeface="+mn-ea"/>
              </a:rPr>
              <a:t>验   证：</a:t>
            </a:r>
            <a:r>
              <a:rPr lang="zh-CN" altLang="en-US" sz="2000" b="1">
                <a:solidFill>
                  <a:srgbClr val="000000"/>
                </a:solidFill>
                <a:sym typeface="+mn-ea"/>
              </a:rPr>
              <a:t>同周期、同主族的规律</a:t>
            </a:r>
            <a:endParaRPr lang="zh-CN" altLang="en-US" sz="2000" b="1">
              <a:solidFill>
                <a:srgbClr val="000000"/>
              </a:solidFill>
            </a:endParaRPr>
          </a:p>
          <a:p>
            <a:pPr fontAlgn="base">
              <a:spcBef>
                <a:spcPct val="0"/>
              </a:spcBef>
              <a:spcAft>
                <a:spcPct val="0"/>
              </a:spcAft>
            </a:pPr>
            <a:r>
              <a:rPr lang="zh-CN" altLang="en-US" sz="2000" b="1">
                <a:solidFill>
                  <a:srgbClr val="000000"/>
                </a:solidFill>
                <a:sym typeface="+mn-ea"/>
              </a:rPr>
              <a:t>                </a:t>
            </a:r>
            <a:r>
              <a:rPr lang="zh-CN" altLang="en-US" b="1">
                <a:solidFill>
                  <a:srgbClr val="000000"/>
                </a:solidFill>
                <a:sym typeface="+mn-ea"/>
              </a:rPr>
              <a:t>    验证</a:t>
            </a:r>
            <a:r>
              <a:rPr lang="en-US" altLang="zh-CN" b="1">
                <a:solidFill>
                  <a:srgbClr val="000000"/>
                </a:solidFill>
                <a:sym typeface="+mn-ea"/>
              </a:rPr>
              <a:t>...</a:t>
            </a:r>
            <a:r>
              <a:rPr lang="zh-CN" altLang="en-US" b="1">
                <a:solidFill>
                  <a:srgbClr val="000000"/>
                </a:solidFill>
                <a:sym typeface="+mn-ea"/>
              </a:rPr>
              <a:t>金属性： </a:t>
            </a:r>
            <a:r>
              <a:rPr lang="zh-CN" altLang="en-US" b="1">
                <a:solidFill>
                  <a:srgbClr val="C00000"/>
                </a:solidFill>
                <a:sym typeface="+mn-ea"/>
              </a:rPr>
              <a:t>单质还原性、最高正价氧化物的碱性；</a:t>
            </a:r>
            <a:endParaRPr lang="zh-CN" altLang="en-US" b="1">
              <a:solidFill>
                <a:srgbClr val="C00000"/>
              </a:solidFill>
              <a:sym typeface="+mn-ea"/>
            </a:endParaRPr>
          </a:p>
          <a:p>
            <a:pPr fontAlgn="base">
              <a:spcBef>
                <a:spcPct val="0"/>
              </a:spcBef>
              <a:spcAft>
                <a:spcPct val="0"/>
              </a:spcAft>
            </a:pPr>
            <a:r>
              <a:rPr lang="zh-CN" altLang="en-US" b="1">
                <a:solidFill>
                  <a:srgbClr val="000000"/>
                </a:solidFill>
                <a:sym typeface="+mn-ea"/>
              </a:rPr>
              <a:t>                      验证非金属性：</a:t>
            </a:r>
            <a:r>
              <a:rPr lang="zh-CN" altLang="en-US" b="1">
                <a:solidFill>
                  <a:srgbClr val="C00000"/>
                </a:solidFill>
                <a:sym typeface="+mn-ea"/>
              </a:rPr>
              <a:t>单质氧化性、气态氢化物、最高正价氧化物的酸性</a:t>
            </a:r>
            <a:endParaRPr lang="zh-CN" altLang="en-US" b="1">
              <a:solidFill>
                <a:srgbClr val="C00000"/>
              </a:solidFill>
              <a:sym typeface="+mn-ea"/>
            </a:endParaRPr>
          </a:p>
          <a:p>
            <a:pPr fontAlgn="base">
              <a:spcBef>
                <a:spcPct val="0"/>
              </a:spcBef>
              <a:spcAft>
                <a:spcPct val="0"/>
              </a:spcAft>
            </a:pPr>
            <a:r>
              <a:rPr lang="en-US" altLang="zh-CN" sz="2000" b="1">
                <a:solidFill>
                  <a:srgbClr val="FF0000"/>
                </a:solidFill>
                <a:sym typeface="+mn-ea"/>
              </a:rPr>
              <a:t> (4)</a:t>
            </a:r>
            <a:r>
              <a:rPr lang="zh-CN" altLang="en-US" sz="2000" b="1">
                <a:solidFill>
                  <a:srgbClr val="FF0000"/>
                </a:solidFill>
                <a:sym typeface="+mn-ea"/>
              </a:rPr>
              <a:t>四大晶体：</a:t>
            </a:r>
            <a:r>
              <a:rPr lang="zh-CN" altLang="en-US" sz="2000" b="1">
                <a:solidFill>
                  <a:srgbClr val="2C2986"/>
                </a:solidFill>
                <a:sym typeface="+mn-ea"/>
              </a:rPr>
              <a:t>微粒、作用、熔沸点比较</a:t>
            </a:r>
            <a:endParaRPr lang="zh-CN" altLang="en-US" sz="2000" b="1" baseline="-25000">
              <a:solidFill>
                <a:srgbClr val="2C2986"/>
              </a:solidFill>
              <a:latin typeface="宋体" panose="02010600030101010101" pitchFamily="2" charset="-122"/>
              <a:cs typeface="宋体" panose="02010600030101010101" pitchFamily="2" charset="-122"/>
              <a:sym typeface="+mn-ea"/>
            </a:endParaRPr>
          </a:p>
        </p:txBody>
      </p:sp>
      <p:cxnSp>
        <p:nvCxnSpPr>
          <p:cNvPr id="4" name="直接连接符 3"/>
          <p:cNvCxnSpPr/>
          <p:nvPr/>
        </p:nvCxnSpPr>
        <p:spPr>
          <a:xfrm flipV="1">
            <a:off x="136316" y="1207773"/>
            <a:ext cx="11891433" cy="1905"/>
          </a:xfrm>
          <a:prstGeom prst="line">
            <a:avLst/>
          </a:prstGeom>
          <a:ln w="57150">
            <a:solidFill>
              <a:srgbClr val="FF0000"/>
            </a:solidFill>
          </a:ln>
          <a:scene3d>
            <a:camera prst="obliqueTopRight"/>
            <a:lightRig rig="threePt" dir="t"/>
          </a:scene3d>
        </p:spPr>
        <p:style>
          <a:lnRef idx="1">
            <a:schemeClr val="accent1"/>
          </a:lnRef>
          <a:fillRef idx="0">
            <a:schemeClr val="accent1"/>
          </a:fillRef>
          <a:effectRef idx="0">
            <a:schemeClr val="accent1"/>
          </a:effectRef>
          <a:fontRef idx="minor">
            <a:schemeClr val="tx1"/>
          </a:fontRef>
        </p:style>
      </p:cxnSp>
      <p:sp>
        <p:nvSpPr>
          <p:cNvPr id="98" name="Rectangle 24"/>
          <p:cNvSpPr/>
          <p:nvPr/>
        </p:nvSpPr>
        <p:spPr>
          <a:xfrm>
            <a:off x="322582" y="671833"/>
            <a:ext cx="11705167" cy="537845"/>
          </a:xfrm>
          <a:prstGeom prst="rect">
            <a:avLst/>
          </a:prstGeom>
          <a:noFill/>
          <a:ln w="9525">
            <a:noFill/>
          </a:ln>
        </p:spPr>
        <p:txBody>
          <a:bodyPr wrap="none" lIns="69398" tIns="36165" rIns="69398" bIns="36165" anchor="ctr"/>
          <a:lstStyle/>
          <a:p>
            <a:pPr fontAlgn="base">
              <a:spcBef>
                <a:spcPct val="0"/>
              </a:spcBef>
              <a:spcAft>
                <a:spcPct val="0"/>
              </a:spcAft>
            </a:pPr>
            <a:r>
              <a:rPr lang="en-US" altLang="zh-CN" b="1">
                <a:solidFill>
                  <a:srgbClr val="0000FF"/>
                </a:solidFill>
                <a:latin typeface="华文中宋" panose="02010600040101010101" pitchFamily="2" charset="-122"/>
                <a:ea typeface="华文中宋" panose="02010600040101010101" pitchFamily="2" charset="-122"/>
                <a:cs typeface="宋体" panose="02010600030101010101" pitchFamily="2" charset="-122"/>
                <a:sym typeface="+mn-ea"/>
              </a:rPr>
              <a:t> </a:t>
            </a:r>
            <a:r>
              <a:rPr lang="zh-CN" altLang="en-US" b="1">
                <a:solidFill>
                  <a:srgbClr val="0000FF"/>
                </a:solidFill>
                <a:latin typeface="华文中宋" panose="02010600040101010101" pitchFamily="2" charset="-122"/>
                <a:ea typeface="华文中宋" panose="02010600040101010101" pitchFamily="2" charset="-122"/>
                <a:cs typeface="宋体" panose="02010600030101010101" pitchFamily="2" charset="-122"/>
                <a:sym typeface="+mn-ea"/>
              </a:rPr>
              <a:t>《物质结构的</a:t>
            </a:r>
            <a:r>
              <a:rPr lang="en-US" altLang="zh-CN" b="1">
                <a:solidFill>
                  <a:srgbClr val="0000FF"/>
                </a:solidFill>
                <a:latin typeface="华文中宋" panose="02010600040101010101" pitchFamily="2" charset="-122"/>
                <a:ea typeface="华文中宋" panose="02010600040101010101" pitchFamily="2" charset="-122"/>
                <a:cs typeface="宋体" panose="02010600030101010101" pitchFamily="2" charset="-122"/>
                <a:sym typeface="+mn-ea"/>
              </a:rPr>
              <a:t>“3+10”</a:t>
            </a:r>
            <a:r>
              <a:rPr lang="zh-CN" altLang="en-US" b="1">
                <a:solidFill>
                  <a:srgbClr val="0000FF"/>
                </a:solidFill>
                <a:latin typeface="华文中宋" panose="02010600040101010101" pitchFamily="2" charset="-122"/>
                <a:ea typeface="华文中宋" panose="02010600040101010101" pitchFamily="2" charset="-122"/>
                <a:cs typeface="宋体" panose="02010600030101010101" pitchFamily="2" charset="-122"/>
                <a:sym typeface="+mn-ea"/>
              </a:rPr>
              <a:t>考查</a:t>
            </a:r>
            <a:r>
              <a:rPr lang="zh-CN" altLang="en-US" b="1" smtClean="0">
                <a:solidFill>
                  <a:srgbClr val="0000FF"/>
                </a:solidFill>
                <a:latin typeface="华文中宋" panose="02010600040101010101" pitchFamily="2" charset="-122"/>
                <a:ea typeface="华文中宋" panose="02010600040101010101" pitchFamily="2" charset="-122"/>
                <a:cs typeface="宋体" panose="02010600030101010101" pitchFamily="2" charset="-122"/>
                <a:sym typeface="+mn-ea"/>
              </a:rPr>
              <a:t>》</a:t>
            </a:r>
            <a:endParaRPr lang="en-US" altLang="zh-CN" b="1">
              <a:solidFill>
                <a:srgbClr val="FF0000"/>
              </a:solidFill>
              <a:latin typeface="微软雅黑" panose="020B0503020204020204" pitchFamily="34" charset="-122"/>
              <a:ea typeface="微软雅黑" panose="020B0503020204020204" pitchFamily="34" charset="-122"/>
              <a:cs typeface="宋体" panose="02010600030101010101" pitchFamily="2" charset="-122"/>
              <a:sym typeface="+mn-ea"/>
            </a:endParaRPr>
          </a:p>
        </p:txBody>
      </p:sp>
      <p:sp>
        <p:nvSpPr>
          <p:cNvPr id="6" name="灯片编号占位符 5"/>
          <p:cNvSpPr>
            <a:spLocks noGrp="1"/>
          </p:cNvSpPr>
          <p:nvPr>
            <p:ph type="sldNum" sz="quarter" idx="12"/>
          </p:nvPr>
        </p:nvSpPr>
        <p:spPr/>
        <p:txBody>
          <a:bodyPr/>
          <a:lstStyle/>
          <a:p>
            <a:fld id="{9A0DB2DC-4C9A-4742-B13C-FB6460FD3503}" type="slidenum">
              <a:rPr lang="en-US" altLang="zh-CN" noProof="1" smtClean="0">
                <a:solidFill>
                  <a:srgbClr val="000000"/>
                </a:solidFill>
                <a:cs typeface="+mn-ea"/>
              </a:rPr>
            </a:fld>
            <a:endParaRPr lang="zh-CN" altLang="en-US" noProof="1">
              <a:solidFill>
                <a:srgbClr val="0000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grpId="0" nodeType="click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plus(in)">
                                      <p:cBhvr>
                                        <p:cTn id="7"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p:bldLst>
  </p:timing>
</p:sld>
</file>

<file path=ppt/slides/slide9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
            <a:lum/>
          </a:blip>
          <a:stretch>
            <a:fillRect/>
          </a:stretch>
        </a:blipFill>
        <a:effectLst/>
      </p:bgPr>
    </p:bg>
    <p:spTree>
      <p:nvGrpSpPr>
        <p:cNvPr id="1" name=""/>
        <p:cNvGrpSpPr/>
        <p:nvPr/>
      </p:nvGrpSpPr>
      <p:grpSpPr>
        <a:xfrm>
          <a:off x="0" y="0"/>
          <a:ext cx="0" cy="0"/>
          <a:chOff x="0" y="0"/>
          <a:chExt cx="0" cy="0"/>
        </a:xfrm>
      </p:grpSpPr>
      <p:sp>
        <p:nvSpPr>
          <p:cNvPr id="6" name="椭圆 5"/>
          <p:cNvSpPr/>
          <p:nvPr/>
        </p:nvSpPr>
        <p:spPr>
          <a:xfrm>
            <a:off x="6574355" y="3211833"/>
            <a:ext cx="1245447" cy="986155"/>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algn="ctr" fontAlgn="base">
              <a:spcBef>
                <a:spcPct val="0"/>
              </a:spcBef>
              <a:spcAft>
                <a:spcPct val="0"/>
              </a:spcAft>
            </a:pPr>
            <a:r>
              <a:rPr lang="zh-CN" altLang="en-US" sz="2400" b="1">
                <a:solidFill>
                  <a:srgbClr val="FF0000"/>
                </a:solidFill>
                <a:sym typeface="+mn-ea"/>
              </a:rPr>
              <a:t>性质</a:t>
            </a:r>
            <a:endParaRPr lang="zh-CN" altLang="en-US" sz="2400" b="1">
              <a:solidFill>
                <a:srgbClr val="FF0000"/>
              </a:solidFill>
              <a:latin typeface="黑体" panose="02010600030101010101" pitchFamily="49" charset="-122"/>
              <a:ea typeface="黑体" panose="02010600030101010101" pitchFamily="49" charset="-122"/>
              <a:sym typeface="+mn-ea"/>
            </a:endParaRPr>
          </a:p>
        </p:txBody>
      </p:sp>
      <p:sp>
        <p:nvSpPr>
          <p:cNvPr id="8" name="椭圆 7"/>
          <p:cNvSpPr/>
          <p:nvPr/>
        </p:nvSpPr>
        <p:spPr>
          <a:xfrm>
            <a:off x="4000487" y="3211833"/>
            <a:ext cx="1412240" cy="986155"/>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algn="ctr" fontAlgn="base">
              <a:spcBef>
                <a:spcPct val="0"/>
              </a:spcBef>
              <a:spcAft>
                <a:spcPct val="0"/>
              </a:spcAft>
            </a:pPr>
            <a:r>
              <a:rPr lang="zh-CN" altLang="en-US" sz="2400" b="1">
                <a:solidFill>
                  <a:srgbClr val="FF0000"/>
                </a:solidFill>
                <a:latin typeface="黑体" panose="02010600030101010101" pitchFamily="49" charset="-122"/>
                <a:ea typeface="黑体" panose="02010600030101010101" pitchFamily="49" charset="-122"/>
                <a:sym typeface="+mn-ea"/>
              </a:rPr>
              <a:t>结构</a:t>
            </a:r>
            <a:endParaRPr lang="zh-CN" altLang="en-US" sz="2400" b="1">
              <a:solidFill>
                <a:srgbClr val="FF0000"/>
              </a:solidFill>
              <a:latin typeface="黑体" panose="02010600030101010101" pitchFamily="49" charset="-122"/>
              <a:ea typeface="黑体" panose="02010600030101010101" pitchFamily="49" charset="-122"/>
              <a:sym typeface="+mn-ea"/>
            </a:endParaRPr>
          </a:p>
        </p:txBody>
      </p:sp>
      <p:cxnSp>
        <p:nvCxnSpPr>
          <p:cNvPr id="10" name="直接连接符 9"/>
          <p:cNvCxnSpPr>
            <a:endCxn id="8" idx="6"/>
          </p:cNvCxnSpPr>
          <p:nvPr/>
        </p:nvCxnSpPr>
        <p:spPr>
          <a:xfrm flipH="1">
            <a:off x="5412727" y="3776980"/>
            <a:ext cx="1176020" cy="0"/>
          </a:xfrm>
          <a:prstGeom prst="line">
            <a:avLst/>
          </a:prstGeom>
          <a:ln w="28575">
            <a:solidFill>
              <a:srgbClr val="FF3300"/>
            </a:solidFill>
          </a:ln>
        </p:spPr>
        <p:style>
          <a:lnRef idx="1">
            <a:schemeClr val="accent1"/>
          </a:lnRef>
          <a:fillRef idx="0">
            <a:schemeClr val="accent1"/>
          </a:fillRef>
          <a:effectRef idx="0">
            <a:schemeClr val="accent1"/>
          </a:effectRef>
          <a:fontRef idx="minor">
            <a:schemeClr val="tx1"/>
          </a:fontRef>
        </p:style>
      </p:cxnSp>
      <p:sp>
        <p:nvSpPr>
          <p:cNvPr id="2" name="文本框 1"/>
          <p:cNvSpPr txBox="1"/>
          <p:nvPr/>
        </p:nvSpPr>
        <p:spPr>
          <a:xfrm>
            <a:off x="5568515" y="3347720"/>
            <a:ext cx="957580" cy="368300"/>
          </a:xfrm>
          <a:prstGeom prst="rect">
            <a:avLst/>
          </a:prstGeom>
          <a:noFill/>
        </p:spPr>
        <p:txBody>
          <a:bodyPr wrap="square" rtlCol="0">
            <a:spAutoFit/>
          </a:bodyPr>
          <a:lstStyle/>
          <a:p>
            <a:pPr fontAlgn="base">
              <a:spcBef>
                <a:spcPct val="0"/>
              </a:spcBef>
              <a:spcAft>
                <a:spcPct val="0"/>
              </a:spcAft>
            </a:pPr>
            <a:r>
              <a:rPr lang="zh-CN" altLang="en-US" b="1">
                <a:solidFill>
                  <a:srgbClr val="000000"/>
                </a:solidFill>
              </a:rPr>
              <a:t>决定</a:t>
            </a:r>
            <a:endParaRPr lang="zh-CN" altLang="en-US" b="1">
              <a:solidFill>
                <a:srgbClr val="000000"/>
              </a:solidFill>
            </a:endParaRPr>
          </a:p>
        </p:txBody>
      </p:sp>
      <p:sp>
        <p:nvSpPr>
          <p:cNvPr id="3" name="文本框 2"/>
          <p:cNvSpPr txBox="1"/>
          <p:nvPr/>
        </p:nvSpPr>
        <p:spPr>
          <a:xfrm>
            <a:off x="5568515" y="3728085"/>
            <a:ext cx="957580" cy="368300"/>
          </a:xfrm>
          <a:prstGeom prst="rect">
            <a:avLst/>
          </a:prstGeom>
          <a:noFill/>
        </p:spPr>
        <p:txBody>
          <a:bodyPr wrap="square" rtlCol="0">
            <a:spAutoFit/>
          </a:bodyPr>
          <a:lstStyle/>
          <a:p>
            <a:pPr fontAlgn="base">
              <a:spcBef>
                <a:spcPct val="0"/>
              </a:spcBef>
              <a:spcAft>
                <a:spcPct val="0"/>
              </a:spcAft>
            </a:pPr>
            <a:r>
              <a:rPr lang="zh-CN" altLang="en-US" b="1">
                <a:solidFill>
                  <a:srgbClr val="000000"/>
                </a:solidFill>
              </a:rPr>
              <a:t>推理</a:t>
            </a:r>
            <a:endParaRPr lang="zh-CN" altLang="en-US" b="1">
              <a:solidFill>
                <a:srgbClr val="000000"/>
              </a:solidFill>
            </a:endParaRPr>
          </a:p>
        </p:txBody>
      </p:sp>
      <p:sp>
        <p:nvSpPr>
          <p:cNvPr id="7" name="右大括号 6"/>
          <p:cNvSpPr/>
          <p:nvPr/>
        </p:nvSpPr>
        <p:spPr>
          <a:xfrm>
            <a:off x="3611868" y="2188845"/>
            <a:ext cx="351367" cy="3023870"/>
          </a:xfrm>
          <a:prstGeom prst="rightBrace">
            <a:avLst/>
          </a:prstGeom>
          <a:solidFill>
            <a:schemeClr val="accent1"/>
          </a:solidFill>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fontAlgn="base">
              <a:spcBef>
                <a:spcPct val="0"/>
              </a:spcBef>
              <a:spcAft>
                <a:spcPct val="0"/>
              </a:spcAft>
            </a:pPr>
            <a:endParaRPr lang="zh-CN" altLang="en-US" b="1">
              <a:solidFill>
                <a:srgbClr val="000000"/>
              </a:solidFill>
            </a:endParaRPr>
          </a:p>
        </p:txBody>
      </p:sp>
      <p:sp>
        <p:nvSpPr>
          <p:cNvPr id="9" name="左大括号 8"/>
          <p:cNvSpPr/>
          <p:nvPr/>
        </p:nvSpPr>
        <p:spPr>
          <a:xfrm>
            <a:off x="7838944" y="2132910"/>
            <a:ext cx="218305" cy="3024210"/>
          </a:xfrm>
          <a:prstGeom prst="leftBrace">
            <a:avLst/>
          </a:prstGeom>
          <a:solidFill>
            <a:schemeClr val="accent1"/>
          </a:solidFill>
          <a:ln>
            <a:solidFill>
              <a:srgbClr val="FF3300"/>
            </a:solidFill>
          </a:ln>
        </p:spPr>
        <p:style>
          <a:lnRef idx="1">
            <a:schemeClr val="accent1"/>
          </a:lnRef>
          <a:fillRef idx="0">
            <a:schemeClr val="accent1"/>
          </a:fillRef>
          <a:effectRef idx="0">
            <a:schemeClr val="accent1"/>
          </a:effectRef>
          <a:fontRef idx="minor">
            <a:schemeClr val="tx1"/>
          </a:fontRef>
        </p:style>
        <p:txBody>
          <a:bodyPr rtlCol="0" anchor="ctr"/>
          <a:lstStyle/>
          <a:p>
            <a:pPr algn="ctr" fontAlgn="base">
              <a:spcBef>
                <a:spcPct val="0"/>
              </a:spcBef>
              <a:spcAft>
                <a:spcPct val="0"/>
              </a:spcAft>
            </a:pPr>
            <a:endParaRPr lang="zh-CN" altLang="en-US" b="1">
              <a:solidFill>
                <a:srgbClr val="000000"/>
              </a:solidFill>
            </a:endParaRPr>
          </a:p>
        </p:txBody>
      </p:sp>
      <p:sp>
        <p:nvSpPr>
          <p:cNvPr id="11" name="圆角矩形 10"/>
          <p:cNvSpPr/>
          <p:nvPr/>
        </p:nvSpPr>
        <p:spPr>
          <a:xfrm>
            <a:off x="2080248" y="2059940"/>
            <a:ext cx="1530773" cy="431800"/>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fontAlgn="base">
              <a:spcBef>
                <a:spcPct val="0"/>
              </a:spcBef>
              <a:spcAft>
                <a:spcPct val="0"/>
              </a:spcAft>
            </a:pPr>
            <a:r>
              <a:rPr lang="zh-CN" altLang="en-US" b="1">
                <a:solidFill>
                  <a:srgbClr val="000000"/>
                </a:solidFill>
              </a:rPr>
              <a:t>四式一型</a:t>
            </a:r>
            <a:endParaRPr lang="zh-CN" altLang="en-US" b="1">
              <a:solidFill>
                <a:srgbClr val="000000"/>
              </a:solidFill>
            </a:endParaRPr>
          </a:p>
        </p:txBody>
      </p:sp>
      <p:sp>
        <p:nvSpPr>
          <p:cNvPr id="12" name="文本框 11"/>
          <p:cNvSpPr txBox="1"/>
          <p:nvPr/>
        </p:nvSpPr>
        <p:spPr>
          <a:xfrm>
            <a:off x="239595" y="1830070"/>
            <a:ext cx="1429173" cy="1168400"/>
          </a:xfrm>
          <a:prstGeom prst="rect">
            <a:avLst/>
          </a:prstGeom>
          <a:noFill/>
          <a:ln>
            <a:solidFill>
              <a:schemeClr val="accent5">
                <a:lumMod val="75000"/>
              </a:schemeClr>
            </a:solidFill>
          </a:ln>
        </p:spPr>
        <p:txBody>
          <a:bodyPr wrap="square" rtlCol="0">
            <a:spAutoFit/>
          </a:bodyPr>
          <a:lstStyle/>
          <a:p>
            <a:pPr fontAlgn="base">
              <a:spcBef>
                <a:spcPct val="0"/>
              </a:spcBef>
              <a:spcAft>
                <a:spcPct val="0"/>
              </a:spcAft>
            </a:pPr>
            <a:r>
              <a:rPr lang="zh-CN" altLang="en-US" sz="1400" b="1">
                <a:solidFill>
                  <a:srgbClr val="000000"/>
                </a:solidFill>
                <a:sym typeface="+mn-ea"/>
              </a:rPr>
              <a:t>分子式</a:t>
            </a:r>
            <a:endParaRPr lang="zh-CN" altLang="en-US" sz="1400" b="1">
              <a:solidFill>
                <a:srgbClr val="000000"/>
              </a:solidFill>
              <a:sym typeface="+mn-ea"/>
            </a:endParaRPr>
          </a:p>
          <a:p>
            <a:pPr fontAlgn="base">
              <a:spcBef>
                <a:spcPct val="0"/>
              </a:spcBef>
              <a:spcAft>
                <a:spcPct val="0"/>
              </a:spcAft>
            </a:pPr>
            <a:r>
              <a:rPr lang="zh-CN" altLang="en-US" sz="1400" b="1">
                <a:solidFill>
                  <a:srgbClr val="000000"/>
                </a:solidFill>
              </a:rPr>
              <a:t>结构式</a:t>
            </a:r>
            <a:endParaRPr lang="zh-CN" altLang="en-US" sz="1400" b="1">
              <a:solidFill>
                <a:srgbClr val="000000"/>
              </a:solidFill>
            </a:endParaRPr>
          </a:p>
          <a:p>
            <a:pPr fontAlgn="base">
              <a:spcBef>
                <a:spcPct val="0"/>
              </a:spcBef>
              <a:spcAft>
                <a:spcPct val="0"/>
              </a:spcAft>
            </a:pPr>
            <a:r>
              <a:rPr lang="zh-CN" altLang="en-US" sz="1400" b="1">
                <a:solidFill>
                  <a:srgbClr val="000000"/>
                </a:solidFill>
              </a:rPr>
              <a:t>电子式</a:t>
            </a:r>
            <a:endParaRPr lang="zh-CN" altLang="en-US" sz="1400" b="1">
              <a:solidFill>
                <a:srgbClr val="000000"/>
              </a:solidFill>
            </a:endParaRPr>
          </a:p>
          <a:p>
            <a:pPr fontAlgn="base">
              <a:spcBef>
                <a:spcPct val="0"/>
              </a:spcBef>
              <a:spcAft>
                <a:spcPct val="0"/>
              </a:spcAft>
            </a:pPr>
            <a:r>
              <a:rPr lang="zh-CN" altLang="en-US" sz="1400" b="1">
                <a:solidFill>
                  <a:srgbClr val="000000"/>
                </a:solidFill>
                <a:sym typeface="+mn-ea"/>
              </a:rPr>
              <a:t>结构简式</a:t>
            </a:r>
            <a:endParaRPr lang="zh-CN" altLang="en-US" sz="1400" b="1">
              <a:solidFill>
                <a:srgbClr val="000000"/>
              </a:solidFill>
            </a:endParaRPr>
          </a:p>
          <a:p>
            <a:pPr fontAlgn="base">
              <a:spcBef>
                <a:spcPct val="0"/>
              </a:spcBef>
              <a:spcAft>
                <a:spcPct val="0"/>
              </a:spcAft>
            </a:pPr>
            <a:r>
              <a:rPr lang="zh-CN" altLang="en-US" sz="1400" b="1">
                <a:solidFill>
                  <a:srgbClr val="000000"/>
                </a:solidFill>
              </a:rPr>
              <a:t>空间构型</a:t>
            </a:r>
            <a:endParaRPr lang="zh-CN" altLang="en-US" sz="1400" b="1">
              <a:solidFill>
                <a:srgbClr val="000000"/>
              </a:solidFill>
            </a:endParaRPr>
          </a:p>
        </p:txBody>
      </p:sp>
      <p:sp>
        <p:nvSpPr>
          <p:cNvPr id="13" name="圆角矩形 12"/>
          <p:cNvSpPr/>
          <p:nvPr/>
        </p:nvSpPr>
        <p:spPr>
          <a:xfrm>
            <a:off x="2081095" y="3572510"/>
            <a:ext cx="1529927" cy="431800"/>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fontAlgn="base">
              <a:spcBef>
                <a:spcPct val="0"/>
              </a:spcBef>
              <a:spcAft>
                <a:spcPct val="0"/>
              </a:spcAft>
            </a:pPr>
            <a:r>
              <a:rPr lang="zh-CN" altLang="en-US" b="1">
                <a:solidFill>
                  <a:srgbClr val="000000"/>
                </a:solidFill>
              </a:rPr>
              <a:t>四同一团</a:t>
            </a:r>
            <a:endParaRPr lang="zh-CN" altLang="en-US" b="1">
              <a:solidFill>
                <a:srgbClr val="000000"/>
              </a:solidFill>
            </a:endParaRPr>
          </a:p>
        </p:txBody>
      </p:sp>
      <p:sp>
        <p:nvSpPr>
          <p:cNvPr id="14" name="文本框 13"/>
          <p:cNvSpPr txBox="1"/>
          <p:nvPr/>
        </p:nvSpPr>
        <p:spPr>
          <a:xfrm>
            <a:off x="239595" y="3195322"/>
            <a:ext cx="1082348" cy="1169551"/>
          </a:xfrm>
          <a:prstGeom prst="rect">
            <a:avLst/>
          </a:prstGeom>
          <a:noFill/>
          <a:ln>
            <a:solidFill>
              <a:schemeClr val="accent5">
                <a:lumMod val="75000"/>
              </a:schemeClr>
            </a:solidFill>
          </a:ln>
        </p:spPr>
        <p:txBody>
          <a:bodyPr wrap="none" rtlCol="0">
            <a:spAutoFit/>
          </a:bodyPr>
          <a:lstStyle/>
          <a:p>
            <a:pPr fontAlgn="base">
              <a:spcBef>
                <a:spcPct val="0"/>
              </a:spcBef>
              <a:spcAft>
                <a:spcPct val="0"/>
              </a:spcAft>
            </a:pPr>
            <a:r>
              <a:rPr lang="zh-CN" altLang="en-US" sz="1400" b="1">
                <a:solidFill>
                  <a:srgbClr val="000000"/>
                </a:solidFill>
              </a:rPr>
              <a:t>同系物</a:t>
            </a:r>
            <a:endParaRPr lang="zh-CN" altLang="en-US" sz="1400" b="1">
              <a:solidFill>
                <a:srgbClr val="000000"/>
              </a:solidFill>
            </a:endParaRPr>
          </a:p>
          <a:p>
            <a:pPr fontAlgn="base">
              <a:spcBef>
                <a:spcPct val="0"/>
              </a:spcBef>
              <a:spcAft>
                <a:spcPct val="0"/>
              </a:spcAft>
            </a:pPr>
            <a:r>
              <a:rPr lang="zh-CN" altLang="en-US" sz="1400" b="1">
                <a:solidFill>
                  <a:srgbClr val="FF0000"/>
                </a:solidFill>
              </a:rPr>
              <a:t>同分异构体</a:t>
            </a:r>
            <a:endParaRPr lang="zh-CN" altLang="en-US" sz="1400" b="1">
              <a:solidFill>
                <a:srgbClr val="FF0000"/>
              </a:solidFill>
            </a:endParaRPr>
          </a:p>
          <a:p>
            <a:pPr fontAlgn="base">
              <a:spcBef>
                <a:spcPct val="0"/>
              </a:spcBef>
              <a:spcAft>
                <a:spcPct val="0"/>
              </a:spcAft>
            </a:pPr>
            <a:r>
              <a:rPr lang="zh-CN" altLang="en-US" sz="1400" b="1">
                <a:solidFill>
                  <a:srgbClr val="000000"/>
                </a:solidFill>
              </a:rPr>
              <a:t>同位素</a:t>
            </a:r>
            <a:endParaRPr lang="zh-CN" altLang="en-US" sz="1400" b="1">
              <a:solidFill>
                <a:srgbClr val="000000"/>
              </a:solidFill>
            </a:endParaRPr>
          </a:p>
          <a:p>
            <a:pPr fontAlgn="base">
              <a:spcBef>
                <a:spcPct val="0"/>
              </a:spcBef>
              <a:spcAft>
                <a:spcPct val="0"/>
              </a:spcAft>
            </a:pPr>
            <a:r>
              <a:rPr lang="zh-CN" altLang="en-US" sz="1400" b="1">
                <a:solidFill>
                  <a:srgbClr val="000000"/>
                </a:solidFill>
              </a:rPr>
              <a:t>同素异形体</a:t>
            </a:r>
            <a:endParaRPr lang="zh-CN" altLang="en-US" sz="1400" b="1">
              <a:solidFill>
                <a:srgbClr val="000000"/>
              </a:solidFill>
            </a:endParaRPr>
          </a:p>
          <a:p>
            <a:pPr fontAlgn="base">
              <a:spcBef>
                <a:spcPct val="0"/>
              </a:spcBef>
              <a:spcAft>
                <a:spcPct val="0"/>
              </a:spcAft>
            </a:pPr>
            <a:r>
              <a:rPr lang="zh-CN" altLang="en-US" sz="1400" b="1">
                <a:solidFill>
                  <a:srgbClr val="000000"/>
                </a:solidFill>
              </a:rPr>
              <a:t>官能团</a:t>
            </a:r>
            <a:endParaRPr lang="zh-CN" altLang="en-US" sz="1400" b="1">
              <a:solidFill>
                <a:srgbClr val="000000"/>
              </a:solidFill>
            </a:endParaRPr>
          </a:p>
        </p:txBody>
      </p:sp>
      <p:sp>
        <p:nvSpPr>
          <p:cNvPr id="15" name="圆角矩形 14"/>
          <p:cNvSpPr/>
          <p:nvPr/>
        </p:nvSpPr>
        <p:spPr>
          <a:xfrm>
            <a:off x="2081095" y="4905375"/>
            <a:ext cx="1529927" cy="431800"/>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fontAlgn="base">
              <a:spcBef>
                <a:spcPct val="0"/>
              </a:spcBef>
              <a:spcAft>
                <a:spcPct val="0"/>
              </a:spcAft>
            </a:pPr>
            <a:r>
              <a:rPr lang="zh-CN" altLang="en-US" b="1">
                <a:solidFill>
                  <a:srgbClr val="000000"/>
                </a:solidFill>
              </a:rPr>
              <a:t>小五类</a:t>
            </a:r>
            <a:endParaRPr lang="zh-CN" altLang="en-US" b="1">
              <a:solidFill>
                <a:srgbClr val="000000"/>
              </a:solidFill>
            </a:endParaRPr>
          </a:p>
        </p:txBody>
      </p:sp>
      <p:sp>
        <p:nvSpPr>
          <p:cNvPr id="17" name="文本框 16"/>
          <p:cNvSpPr txBox="1"/>
          <p:nvPr/>
        </p:nvSpPr>
        <p:spPr>
          <a:xfrm>
            <a:off x="239593" y="4537077"/>
            <a:ext cx="1082348" cy="1169551"/>
          </a:xfrm>
          <a:prstGeom prst="rect">
            <a:avLst/>
          </a:prstGeom>
          <a:noFill/>
          <a:ln>
            <a:solidFill>
              <a:schemeClr val="accent5">
                <a:lumMod val="75000"/>
              </a:schemeClr>
            </a:solidFill>
          </a:ln>
        </p:spPr>
        <p:txBody>
          <a:bodyPr wrap="none" rtlCol="0">
            <a:spAutoFit/>
          </a:bodyPr>
          <a:lstStyle/>
          <a:p>
            <a:pPr fontAlgn="base">
              <a:spcBef>
                <a:spcPct val="0"/>
              </a:spcBef>
              <a:spcAft>
                <a:spcPct val="0"/>
              </a:spcAft>
            </a:pPr>
            <a:r>
              <a:rPr lang="zh-CN" altLang="en-US" sz="1400" b="1">
                <a:solidFill>
                  <a:srgbClr val="000000"/>
                </a:solidFill>
              </a:rPr>
              <a:t>式量</a:t>
            </a:r>
            <a:endParaRPr lang="zh-CN" altLang="en-US" sz="1400" b="1">
              <a:solidFill>
                <a:srgbClr val="000000"/>
              </a:solidFill>
            </a:endParaRPr>
          </a:p>
          <a:p>
            <a:pPr fontAlgn="base">
              <a:spcBef>
                <a:spcPct val="0"/>
              </a:spcBef>
              <a:spcAft>
                <a:spcPct val="0"/>
              </a:spcAft>
            </a:pPr>
            <a:r>
              <a:rPr lang="zh-CN" altLang="en-US" sz="1400" b="1">
                <a:solidFill>
                  <a:srgbClr val="000000"/>
                </a:solidFill>
              </a:rPr>
              <a:t>分子式</a:t>
            </a:r>
            <a:endParaRPr lang="zh-CN" altLang="en-US" sz="1400" b="1">
              <a:solidFill>
                <a:srgbClr val="000000"/>
              </a:solidFill>
            </a:endParaRPr>
          </a:p>
          <a:p>
            <a:pPr fontAlgn="base">
              <a:spcBef>
                <a:spcPct val="0"/>
              </a:spcBef>
              <a:spcAft>
                <a:spcPct val="0"/>
              </a:spcAft>
            </a:pPr>
            <a:r>
              <a:rPr lang="zh-CN" altLang="en-US" sz="1400" b="1">
                <a:solidFill>
                  <a:srgbClr val="000000"/>
                </a:solidFill>
              </a:rPr>
              <a:t>类别</a:t>
            </a:r>
            <a:endParaRPr lang="zh-CN" altLang="en-US" sz="1400" b="1">
              <a:solidFill>
                <a:srgbClr val="000000"/>
              </a:solidFill>
            </a:endParaRPr>
          </a:p>
          <a:p>
            <a:pPr fontAlgn="base">
              <a:spcBef>
                <a:spcPct val="0"/>
              </a:spcBef>
              <a:spcAft>
                <a:spcPct val="0"/>
              </a:spcAft>
            </a:pPr>
            <a:r>
              <a:rPr lang="zh-CN" altLang="en-US" sz="1400" b="1">
                <a:solidFill>
                  <a:srgbClr val="FF0000"/>
                </a:solidFill>
              </a:rPr>
              <a:t>同分异构体</a:t>
            </a:r>
            <a:endParaRPr lang="zh-CN" altLang="en-US" sz="1400" b="1">
              <a:solidFill>
                <a:srgbClr val="FF0000"/>
              </a:solidFill>
            </a:endParaRPr>
          </a:p>
          <a:p>
            <a:pPr fontAlgn="base">
              <a:spcBef>
                <a:spcPct val="0"/>
              </a:spcBef>
              <a:spcAft>
                <a:spcPct val="0"/>
              </a:spcAft>
            </a:pPr>
            <a:r>
              <a:rPr lang="zh-CN" altLang="en-US" sz="1400" b="1">
                <a:solidFill>
                  <a:srgbClr val="000000"/>
                </a:solidFill>
              </a:rPr>
              <a:t>命名</a:t>
            </a:r>
            <a:endParaRPr lang="zh-CN" altLang="en-US" sz="1400" b="1">
              <a:solidFill>
                <a:srgbClr val="000000"/>
              </a:solidFill>
            </a:endParaRPr>
          </a:p>
        </p:txBody>
      </p:sp>
      <p:cxnSp>
        <p:nvCxnSpPr>
          <p:cNvPr id="18" name="直接箭头连接符 17"/>
          <p:cNvCxnSpPr>
            <a:stCxn id="11" idx="1"/>
          </p:cNvCxnSpPr>
          <p:nvPr/>
        </p:nvCxnSpPr>
        <p:spPr>
          <a:xfrm flipH="1">
            <a:off x="1690781" y="2347595"/>
            <a:ext cx="389467" cy="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9" name="直接箭头连接符 18"/>
          <p:cNvCxnSpPr/>
          <p:nvPr/>
        </p:nvCxnSpPr>
        <p:spPr>
          <a:xfrm flipH="1">
            <a:off x="1690782" y="5121275"/>
            <a:ext cx="390313" cy="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0" name="直接箭头连接符 19"/>
          <p:cNvCxnSpPr/>
          <p:nvPr/>
        </p:nvCxnSpPr>
        <p:spPr>
          <a:xfrm flipH="1">
            <a:off x="1668769" y="3779520"/>
            <a:ext cx="390313" cy="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1" name="圆角矩形 20"/>
          <p:cNvSpPr/>
          <p:nvPr/>
        </p:nvSpPr>
        <p:spPr>
          <a:xfrm>
            <a:off x="8153255" y="2177995"/>
            <a:ext cx="1529927" cy="431800"/>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fontAlgn="base">
              <a:spcBef>
                <a:spcPct val="0"/>
              </a:spcBef>
              <a:spcAft>
                <a:spcPct val="0"/>
              </a:spcAft>
            </a:pPr>
            <a:r>
              <a:rPr lang="zh-CN" altLang="en-US" b="1">
                <a:solidFill>
                  <a:srgbClr val="000000"/>
                </a:solidFill>
              </a:rPr>
              <a:t>物理性质</a:t>
            </a:r>
            <a:endParaRPr lang="zh-CN" altLang="en-US" b="1">
              <a:solidFill>
                <a:srgbClr val="000000"/>
              </a:solidFill>
            </a:endParaRPr>
          </a:p>
        </p:txBody>
      </p:sp>
      <p:sp>
        <p:nvSpPr>
          <p:cNvPr id="22" name="圆角矩形 21"/>
          <p:cNvSpPr/>
          <p:nvPr/>
        </p:nvSpPr>
        <p:spPr>
          <a:xfrm>
            <a:off x="8078589" y="3374910"/>
            <a:ext cx="1529927" cy="431800"/>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fontAlgn="base">
              <a:spcBef>
                <a:spcPct val="0"/>
              </a:spcBef>
              <a:spcAft>
                <a:spcPct val="0"/>
              </a:spcAft>
            </a:pPr>
            <a:r>
              <a:rPr lang="zh-CN" altLang="en-US" b="1">
                <a:solidFill>
                  <a:srgbClr val="000000"/>
                </a:solidFill>
              </a:rPr>
              <a:t>化学性质</a:t>
            </a:r>
            <a:endParaRPr lang="zh-CN" altLang="en-US" b="1">
              <a:solidFill>
                <a:srgbClr val="000000"/>
              </a:solidFill>
            </a:endParaRPr>
          </a:p>
        </p:txBody>
      </p:sp>
      <p:sp>
        <p:nvSpPr>
          <p:cNvPr id="23" name="文本框 22"/>
          <p:cNvSpPr txBox="1"/>
          <p:nvPr/>
        </p:nvSpPr>
        <p:spPr>
          <a:xfrm>
            <a:off x="9789860" y="2132910"/>
            <a:ext cx="1317413" cy="521970"/>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fontAlgn="base">
              <a:spcBef>
                <a:spcPct val="0"/>
              </a:spcBef>
              <a:spcAft>
                <a:spcPct val="0"/>
              </a:spcAft>
            </a:pPr>
            <a:r>
              <a:rPr lang="zh-CN" altLang="en-US" sz="1400" b="1">
                <a:solidFill>
                  <a:srgbClr val="000000"/>
                </a:solidFill>
              </a:rPr>
              <a:t>三度</a:t>
            </a:r>
            <a:endParaRPr lang="zh-CN" altLang="en-US" sz="1400" b="1">
              <a:solidFill>
                <a:srgbClr val="000000"/>
              </a:solidFill>
            </a:endParaRPr>
          </a:p>
          <a:p>
            <a:pPr fontAlgn="base">
              <a:spcBef>
                <a:spcPct val="0"/>
              </a:spcBef>
              <a:spcAft>
                <a:spcPct val="0"/>
              </a:spcAft>
            </a:pPr>
            <a:r>
              <a:rPr lang="zh-CN" altLang="en-US" sz="1400" b="1">
                <a:solidFill>
                  <a:srgbClr val="000000"/>
                </a:solidFill>
              </a:rPr>
              <a:t>两点</a:t>
            </a:r>
            <a:endParaRPr lang="en-US" altLang="zh-CN" sz="1400" b="1">
              <a:solidFill>
                <a:srgbClr val="000000"/>
              </a:solidFill>
            </a:endParaRPr>
          </a:p>
        </p:txBody>
      </p:sp>
      <p:cxnSp>
        <p:nvCxnSpPr>
          <p:cNvPr id="24" name="直接箭头连接符 23"/>
          <p:cNvCxnSpPr/>
          <p:nvPr/>
        </p:nvCxnSpPr>
        <p:spPr>
          <a:xfrm flipV="1">
            <a:off x="9524855" y="2369768"/>
            <a:ext cx="265007" cy="20955"/>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6" name="文本框 15"/>
          <p:cNvSpPr txBox="1"/>
          <p:nvPr/>
        </p:nvSpPr>
        <p:spPr>
          <a:xfrm>
            <a:off x="9715195" y="3212985"/>
            <a:ext cx="1318260" cy="737235"/>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fontAlgn="base">
              <a:spcBef>
                <a:spcPct val="0"/>
              </a:spcBef>
              <a:spcAft>
                <a:spcPct val="0"/>
              </a:spcAft>
            </a:pPr>
            <a:r>
              <a:rPr lang="zh-CN" altLang="en-US" sz="1400" b="1">
                <a:solidFill>
                  <a:srgbClr val="000000"/>
                </a:solidFill>
              </a:rPr>
              <a:t>取代反应</a:t>
            </a:r>
            <a:endParaRPr lang="zh-CN" altLang="en-US" sz="1400" b="1">
              <a:solidFill>
                <a:srgbClr val="000000"/>
              </a:solidFill>
            </a:endParaRPr>
          </a:p>
          <a:p>
            <a:pPr fontAlgn="base">
              <a:spcBef>
                <a:spcPct val="0"/>
              </a:spcBef>
              <a:spcAft>
                <a:spcPct val="0"/>
              </a:spcAft>
            </a:pPr>
            <a:r>
              <a:rPr lang="zh-CN" altLang="en-US" sz="1400" b="1">
                <a:solidFill>
                  <a:srgbClr val="000000"/>
                </a:solidFill>
              </a:rPr>
              <a:t>氧化</a:t>
            </a:r>
            <a:r>
              <a:rPr lang="zh-CN" altLang="en-US" sz="1400" b="1">
                <a:solidFill>
                  <a:srgbClr val="000000"/>
                </a:solidFill>
                <a:sym typeface="+mn-ea"/>
              </a:rPr>
              <a:t>反应</a:t>
            </a:r>
            <a:endParaRPr lang="zh-CN" altLang="en-US" sz="1400" b="1">
              <a:solidFill>
                <a:srgbClr val="000000"/>
              </a:solidFill>
            </a:endParaRPr>
          </a:p>
          <a:p>
            <a:pPr fontAlgn="base">
              <a:spcBef>
                <a:spcPct val="0"/>
              </a:spcBef>
              <a:spcAft>
                <a:spcPct val="0"/>
              </a:spcAft>
            </a:pPr>
            <a:r>
              <a:rPr lang="zh-CN" altLang="en-US" sz="1400" b="1">
                <a:solidFill>
                  <a:srgbClr val="000000"/>
                </a:solidFill>
              </a:rPr>
              <a:t>加成</a:t>
            </a:r>
            <a:r>
              <a:rPr lang="zh-CN" altLang="en-US" sz="1400" b="1">
                <a:solidFill>
                  <a:srgbClr val="000000"/>
                </a:solidFill>
                <a:sym typeface="+mn-ea"/>
              </a:rPr>
              <a:t>反应</a:t>
            </a:r>
            <a:endParaRPr lang="zh-CN" altLang="en-US" sz="1400" b="1">
              <a:solidFill>
                <a:srgbClr val="000000"/>
              </a:solidFill>
              <a:sym typeface="+mn-ea"/>
            </a:endParaRPr>
          </a:p>
        </p:txBody>
      </p:sp>
      <p:cxnSp>
        <p:nvCxnSpPr>
          <p:cNvPr id="25" name="直接箭头连接符 24"/>
          <p:cNvCxnSpPr/>
          <p:nvPr/>
        </p:nvCxnSpPr>
        <p:spPr>
          <a:xfrm flipV="1">
            <a:off x="9417168" y="3581285"/>
            <a:ext cx="298027" cy="254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 name="直接连接符 3"/>
          <p:cNvCxnSpPr/>
          <p:nvPr/>
        </p:nvCxnSpPr>
        <p:spPr>
          <a:xfrm flipV="1">
            <a:off x="149862" y="1170943"/>
            <a:ext cx="11891433" cy="1905"/>
          </a:xfrm>
          <a:prstGeom prst="line">
            <a:avLst/>
          </a:prstGeom>
          <a:ln w="57150">
            <a:solidFill>
              <a:srgbClr val="FF0000"/>
            </a:solidFill>
          </a:ln>
          <a:scene3d>
            <a:camera prst="obliqueTopRight"/>
            <a:lightRig rig="threePt" dir="t"/>
          </a:scene3d>
        </p:spPr>
        <p:style>
          <a:lnRef idx="1">
            <a:schemeClr val="accent1"/>
          </a:lnRef>
          <a:fillRef idx="0">
            <a:schemeClr val="accent1"/>
          </a:fillRef>
          <a:effectRef idx="0">
            <a:schemeClr val="accent1"/>
          </a:effectRef>
          <a:fontRef idx="minor">
            <a:schemeClr val="tx1"/>
          </a:fontRef>
        </p:style>
      </p:cxnSp>
      <p:sp>
        <p:nvSpPr>
          <p:cNvPr id="27" name="文本框 26"/>
          <p:cNvSpPr txBox="1"/>
          <p:nvPr/>
        </p:nvSpPr>
        <p:spPr>
          <a:xfrm>
            <a:off x="456353" y="669293"/>
            <a:ext cx="8476827" cy="460375"/>
          </a:xfrm>
          <a:prstGeom prst="rect">
            <a:avLst/>
          </a:prstGeom>
          <a:noFill/>
        </p:spPr>
        <p:txBody>
          <a:bodyPr wrap="square" rtlCol="0" anchor="t">
            <a:spAutoFit/>
          </a:bodyPr>
          <a:lstStyle/>
          <a:p>
            <a:pPr fontAlgn="base">
              <a:spcBef>
                <a:spcPct val="0"/>
              </a:spcBef>
              <a:spcAft>
                <a:spcPct val="0"/>
              </a:spcAft>
            </a:pPr>
            <a:r>
              <a:rPr lang="en-US" altLang="zh-CN" sz="2400" b="1" smtClean="0">
                <a:solidFill>
                  <a:srgbClr val="000000"/>
                </a:solidFill>
                <a:latin typeface="华文中宋" panose="02010600040101010101" pitchFamily="2" charset="-122"/>
                <a:ea typeface="华文中宋" panose="02010600040101010101" pitchFamily="2" charset="-122"/>
                <a:cs typeface="宋体" panose="02010600030101010101" pitchFamily="2" charset="-122"/>
                <a:sym typeface="+mn-ea"/>
              </a:rPr>
              <a:t>5.</a:t>
            </a:r>
            <a:r>
              <a:rPr lang="zh-CN" altLang="en-US" sz="2400" b="1" smtClean="0">
                <a:solidFill>
                  <a:srgbClr val="000000"/>
                </a:solidFill>
                <a:latin typeface="华文中宋" panose="02010600040101010101" pitchFamily="2" charset="-122"/>
                <a:ea typeface="华文中宋" panose="02010600040101010101" pitchFamily="2" charset="-122"/>
                <a:cs typeface="宋体" panose="02010600030101010101" pitchFamily="2" charset="-122"/>
                <a:sym typeface="+mn-ea"/>
              </a:rPr>
              <a:t>考查结构：</a:t>
            </a:r>
            <a:r>
              <a:rPr lang="zh-CN" altLang="en-US" sz="2400" b="1" smtClean="0">
                <a:solidFill>
                  <a:srgbClr val="FF0000"/>
                </a:solidFill>
                <a:latin typeface="华文中宋" panose="02010600040101010101" pitchFamily="2" charset="-122"/>
                <a:ea typeface="华文中宋" panose="02010600040101010101" pitchFamily="2" charset="-122"/>
                <a:cs typeface="宋体" panose="02010600030101010101" pitchFamily="2" charset="-122"/>
                <a:sym typeface="+mn-ea"/>
              </a:rPr>
              <a:t>《有机</a:t>
            </a:r>
            <a:r>
              <a:rPr lang="zh-CN" altLang="en-US" sz="2400" b="1" smtClean="0">
                <a:solidFill>
                  <a:srgbClr val="0000FF"/>
                </a:solidFill>
                <a:latin typeface="华文中宋" panose="02010600040101010101" pitchFamily="2" charset="-122"/>
                <a:ea typeface="华文中宋" panose="02010600040101010101" pitchFamily="2" charset="-122"/>
                <a:cs typeface="宋体" panose="02010600030101010101" pitchFamily="2" charset="-122"/>
                <a:sym typeface="+mn-ea"/>
              </a:rPr>
              <a:t>结构</a:t>
            </a:r>
            <a:r>
              <a:rPr lang="zh-CN" altLang="en-US" sz="2400" b="1" smtClean="0">
                <a:solidFill>
                  <a:srgbClr val="FF0000"/>
                </a:solidFill>
                <a:latin typeface="黑体" panose="02010600030101010101" pitchFamily="49" charset="-122"/>
                <a:ea typeface="黑体" panose="02010600030101010101" pitchFamily="49" charset="-122"/>
                <a:cs typeface="宋体" panose="02010600030101010101" pitchFamily="2" charset="-122"/>
                <a:sym typeface="+mn-ea"/>
              </a:rPr>
              <a:t>考查</a:t>
            </a:r>
            <a:r>
              <a:rPr lang="zh-CN" altLang="en-US" sz="2400" b="1" smtClean="0">
                <a:solidFill>
                  <a:srgbClr val="FF0000"/>
                </a:solidFill>
                <a:latin typeface="华文中宋" panose="02010600040101010101" pitchFamily="2" charset="-122"/>
                <a:ea typeface="华文中宋" panose="02010600040101010101" pitchFamily="2" charset="-122"/>
                <a:cs typeface="宋体" panose="02010600030101010101" pitchFamily="2" charset="-122"/>
                <a:sym typeface="+mn-ea"/>
              </a:rPr>
              <a:t>》</a:t>
            </a:r>
            <a:endParaRPr lang="zh-CN" altLang="en-US" sz="2400" b="1">
              <a:solidFill>
                <a:srgbClr val="FF0000"/>
              </a:solidFill>
              <a:latin typeface="华文中宋" panose="02010600040101010101" pitchFamily="2" charset="-122"/>
              <a:ea typeface="华文中宋" panose="02010600040101010101" pitchFamily="2" charset="-122"/>
              <a:cs typeface="宋体" panose="02010600030101010101" pitchFamily="2" charset="-122"/>
              <a:sym typeface="+mn-ea"/>
            </a:endParaRPr>
          </a:p>
        </p:txBody>
      </p:sp>
      <p:sp>
        <p:nvSpPr>
          <p:cNvPr id="29" name="圆角矩形 28"/>
          <p:cNvSpPr/>
          <p:nvPr/>
        </p:nvSpPr>
        <p:spPr>
          <a:xfrm>
            <a:off x="8057249" y="4652386"/>
            <a:ext cx="1529927" cy="431800"/>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fontAlgn="base">
              <a:spcBef>
                <a:spcPct val="0"/>
              </a:spcBef>
              <a:spcAft>
                <a:spcPct val="0"/>
              </a:spcAft>
            </a:pPr>
            <a:r>
              <a:rPr lang="zh-CN" altLang="en-US" b="1" smtClean="0">
                <a:solidFill>
                  <a:srgbClr val="000000"/>
                </a:solidFill>
              </a:rPr>
              <a:t>重要实验</a:t>
            </a:r>
            <a:endParaRPr lang="zh-CN" altLang="en-US" b="1">
              <a:solidFill>
                <a:srgbClr val="000000"/>
              </a:solidFill>
            </a:endParaRPr>
          </a:p>
        </p:txBody>
      </p:sp>
      <p:sp>
        <p:nvSpPr>
          <p:cNvPr id="30" name="文本框 15"/>
          <p:cNvSpPr txBox="1"/>
          <p:nvPr/>
        </p:nvSpPr>
        <p:spPr>
          <a:xfrm>
            <a:off x="9693854" y="4490464"/>
            <a:ext cx="2155233" cy="964367"/>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fontAlgn="base">
              <a:lnSpc>
                <a:spcPts val="1700"/>
              </a:lnSpc>
              <a:spcBef>
                <a:spcPct val="0"/>
              </a:spcBef>
              <a:spcAft>
                <a:spcPct val="0"/>
              </a:spcAft>
            </a:pPr>
            <a:r>
              <a:rPr lang="en-US" altLang="zh-CN" sz="1400" b="1" smtClean="0">
                <a:solidFill>
                  <a:srgbClr val="000000"/>
                </a:solidFill>
              </a:rPr>
              <a:t>CH</a:t>
            </a:r>
            <a:r>
              <a:rPr lang="en-US" altLang="zh-CN" sz="1400" b="1" baseline="-25000" smtClean="0">
                <a:solidFill>
                  <a:srgbClr val="000000"/>
                </a:solidFill>
              </a:rPr>
              <a:t>4</a:t>
            </a:r>
            <a:r>
              <a:rPr lang="zh-CN" altLang="en-US" sz="1400" b="1" smtClean="0">
                <a:solidFill>
                  <a:srgbClr val="000000"/>
                </a:solidFill>
              </a:rPr>
              <a:t>与</a:t>
            </a:r>
            <a:r>
              <a:rPr lang="en-US" altLang="zh-CN" sz="1400" b="1" smtClean="0">
                <a:solidFill>
                  <a:srgbClr val="000000"/>
                </a:solidFill>
              </a:rPr>
              <a:t>Cl</a:t>
            </a:r>
            <a:r>
              <a:rPr lang="en-US" altLang="zh-CN" sz="1400" b="1" baseline="-25000" smtClean="0">
                <a:solidFill>
                  <a:srgbClr val="000000"/>
                </a:solidFill>
              </a:rPr>
              <a:t>2</a:t>
            </a:r>
            <a:r>
              <a:rPr lang="zh-CN" altLang="en-US" sz="1400" b="1" smtClean="0">
                <a:solidFill>
                  <a:srgbClr val="000000"/>
                </a:solidFill>
              </a:rPr>
              <a:t>取代</a:t>
            </a:r>
            <a:endParaRPr lang="en-US" altLang="zh-CN" sz="1400" b="1" baseline="-25000" smtClean="0">
              <a:solidFill>
                <a:srgbClr val="000000"/>
              </a:solidFill>
            </a:endParaRPr>
          </a:p>
          <a:p>
            <a:pPr fontAlgn="base">
              <a:lnSpc>
                <a:spcPts val="1700"/>
              </a:lnSpc>
              <a:spcBef>
                <a:spcPct val="0"/>
              </a:spcBef>
              <a:spcAft>
                <a:spcPct val="0"/>
              </a:spcAft>
            </a:pPr>
            <a:r>
              <a:rPr lang="en-US" altLang="zh-CN" sz="1400" b="1" smtClean="0">
                <a:solidFill>
                  <a:srgbClr val="000000"/>
                </a:solidFill>
              </a:rPr>
              <a:t>C</a:t>
            </a:r>
            <a:r>
              <a:rPr lang="en-US" altLang="zh-CN" sz="1400" b="1" baseline="-25000" smtClean="0">
                <a:solidFill>
                  <a:srgbClr val="000000"/>
                </a:solidFill>
              </a:rPr>
              <a:t>2</a:t>
            </a:r>
            <a:r>
              <a:rPr lang="en-US" altLang="zh-CN" sz="1400" b="1" smtClean="0">
                <a:solidFill>
                  <a:srgbClr val="000000"/>
                </a:solidFill>
              </a:rPr>
              <a:t>H</a:t>
            </a:r>
            <a:r>
              <a:rPr lang="en-US" altLang="zh-CN" sz="1400" b="1" baseline="-25000" smtClean="0">
                <a:solidFill>
                  <a:srgbClr val="000000"/>
                </a:solidFill>
              </a:rPr>
              <a:t>4</a:t>
            </a:r>
            <a:r>
              <a:rPr lang="zh-CN" altLang="en-US" sz="1400" b="1" smtClean="0">
                <a:solidFill>
                  <a:srgbClr val="000000"/>
                </a:solidFill>
              </a:rPr>
              <a:t>与</a:t>
            </a:r>
            <a:r>
              <a:rPr lang="en-US" altLang="zh-CN" sz="1400" b="1" smtClean="0">
                <a:solidFill>
                  <a:srgbClr val="000000"/>
                </a:solidFill>
              </a:rPr>
              <a:t>Br</a:t>
            </a:r>
            <a:r>
              <a:rPr lang="en-US" altLang="zh-CN" sz="1400" b="1" baseline="-25000" smtClean="0">
                <a:solidFill>
                  <a:srgbClr val="000000"/>
                </a:solidFill>
              </a:rPr>
              <a:t>2</a:t>
            </a:r>
            <a:r>
              <a:rPr lang="zh-CN" altLang="en-US" sz="1400" b="1" smtClean="0">
                <a:solidFill>
                  <a:srgbClr val="000000"/>
                </a:solidFill>
              </a:rPr>
              <a:t>加成</a:t>
            </a:r>
            <a:endParaRPr lang="en-US" altLang="zh-CN" sz="1400" b="1" baseline="-25000" smtClean="0">
              <a:solidFill>
                <a:srgbClr val="000000"/>
              </a:solidFill>
            </a:endParaRPr>
          </a:p>
          <a:p>
            <a:pPr fontAlgn="base">
              <a:lnSpc>
                <a:spcPts val="1700"/>
              </a:lnSpc>
              <a:spcBef>
                <a:spcPct val="0"/>
              </a:spcBef>
              <a:spcAft>
                <a:spcPct val="0"/>
              </a:spcAft>
            </a:pPr>
            <a:r>
              <a:rPr lang="zh-CN" altLang="en-US" sz="1400" b="1" smtClean="0">
                <a:solidFill>
                  <a:srgbClr val="000000"/>
                </a:solidFill>
              </a:rPr>
              <a:t>溴苯、硝基苯制备</a:t>
            </a:r>
            <a:endParaRPr lang="en-US" altLang="zh-CN" sz="1400" b="1" smtClean="0">
              <a:solidFill>
                <a:srgbClr val="000000"/>
              </a:solidFill>
            </a:endParaRPr>
          </a:p>
          <a:p>
            <a:pPr fontAlgn="base">
              <a:lnSpc>
                <a:spcPts val="1700"/>
              </a:lnSpc>
              <a:spcBef>
                <a:spcPct val="0"/>
              </a:spcBef>
              <a:spcAft>
                <a:spcPct val="0"/>
              </a:spcAft>
            </a:pPr>
            <a:r>
              <a:rPr lang="zh-CN" altLang="en-US" sz="1400" b="1" smtClean="0">
                <a:solidFill>
                  <a:srgbClr val="000000"/>
                </a:solidFill>
              </a:rPr>
              <a:t>酯化反应</a:t>
            </a:r>
            <a:endParaRPr lang="zh-CN" altLang="en-US" sz="1400" b="1">
              <a:solidFill>
                <a:srgbClr val="000000"/>
              </a:solidFill>
            </a:endParaRPr>
          </a:p>
        </p:txBody>
      </p:sp>
      <p:cxnSp>
        <p:nvCxnSpPr>
          <p:cNvPr id="31" name="直接箭头连接符 30"/>
          <p:cNvCxnSpPr/>
          <p:nvPr/>
        </p:nvCxnSpPr>
        <p:spPr>
          <a:xfrm flipV="1">
            <a:off x="9395828" y="4858761"/>
            <a:ext cx="298027" cy="254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
            <a:lum/>
          </a:blip>
          <a:stretch>
            <a:fillRect/>
          </a:stretch>
        </a:blipFill>
        <a:effectLst/>
      </p:bgPr>
    </p:bg>
    <p:spTree>
      <p:nvGrpSpPr>
        <p:cNvPr id="1" name=""/>
        <p:cNvGrpSpPr/>
        <p:nvPr/>
      </p:nvGrpSpPr>
      <p:grpSpPr>
        <a:xfrm>
          <a:off x="0" y="0"/>
          <a:ext cx="0" cy="0"/>
          <a:chOff x="0" y="0"/>
          <a:chExt cx="0" cy="0"/>
        </a:xfrm>
      </p:grpSpPr>
      <p:cxnSp>
        <p:nvCxnSpPr>
          <p:cNvPr id="35" name="直接连接符 34"/>
          <p:cNvCxnSpPr/>
          <p:nvPr/>
        </p:nvCxnSpPr>
        <p:spPr>
          <a:xfrm>
            <a:off x="235375" y="785794"/>
            <a:ext cx="11425767" cy="0"/>
          </a:xfrm>
          <a:prstGeom prst="line">
            <a:avLst/>
          </a:prstGeom>
          <a:ln w="57150">
            <a:solidFill>
              <a:srgbClr val="FF0000"/>
            </a:solidFill>
          </a:ln>
          <a:scene3d>
            <a:camera prst="obliqueTopRight"/>
            <a:lightRig rig="threePt" dir="t"/>
          </a:scene3d>
        </p:spPr>
        <p:style>
          <a:lnRef idx="1">
            <a:schemeClr val="accent1"/>
          </a:lnRef>
          <a:fillRef idx="0">
            <a:schemeClr val="accent1"/>
          </a:fillRef>
          <a:effectRef idx="0">
            <a:schemeClr val="accent1"/>
          </a:effectRef>
          <a:fontRef idx="minor">
            <a:schemeClr val="tx1"/>
          </a:fontRef>
        </p:style>
      </p:cxnSp>
      <p:sp>
        <p:nvSpPr>
          <p:cNvPr id="98" name="Rectangle 24"/>
          <p:cNvSpPr/>
          <p:nvPr/>
        </p:nvSpPr>
        <p:spPr>
          <a:xfrm>
            <a:off x="522395" y="247651"/>
            <a:ext cx="10537613" cy="537845"/>
          </a:xfrm>
          <a:prstGeom prst="rect">
            <a:avLst/>
          </a:prstGeom>
          <a:noFill/>
          <a:ln w="9525">
            <a:noFill/>
          </a:ln>
        </p:spPr>
        <p:txBody>
          <a:bodyPr wrap="none" lIns="69398" tIns="36165" rIns="69398" bIns="36165" anchor="ctr"/>
          <a:lstStyle/>
          <a:p>
            <a:pPr fontAlgn="base">
              <a:spcBef>
                <a:spcPct val="0"/>
              </a:spcBef>
              <a:spcAft>
                <a:spcPct val="0"/>
              </a:spcAft>
            </a:pPr>
            <a:r>
              <a:rPr lang="en-US" altLang="zh-CN" sz="2400" b="1" smtClean="0">
                <a:solidFill>
                  <a:srgbClr val="FF0000"/>
                </a:solidFill>
                <a:latin typeface="黑体" panose="02010600030101010101" pitchFamily="49" charset="-122"/>
                <a:ea typeface="黑体" panose="02010600030101010101" pitchFamily="49" charset="-122"/>
                <a:cs typeface="黑体" panose="02010600030101010101" pitchFamily="49" charset="-122"/>
                <a:sym typeface="+mn-ea"/>
              </a:rPr>
              <a:t>6.</a:t>
            </a:r>
            <a:r>
              <a:rPr lang="zh-CN" altLang="en-US" sz="2400" b="1" smtClean="0">
                <a:solidFill>
                  <a:srgbClr val="FF0000"/>
                </a:solidFill>
                <a:latin typeface="黑体" panose="02010600030101010101" pitchFamily="49" charset="-122"/>
                <a:ea typeface="黑体" panose="02010600030101010101" pitchFamily="49" charset="-122"/>
                <a:cs typeface="黑体" panose="02010600030101010101" pitchFamily="49" charset="-122"/>
                <a:sym typeface="+mn-ea"/>
              </a:rPr>
              <a:t>考查性质</a:t>
            </a:r>
            <a:r>
              <a:rPr lang="en-US" altLang="zh-CN" sz="2400" b="1" smtClean="0">
                <a:solidFill>
                  <a:srgbClr val="FF0000"/>
                </a:solidFill>
                <a:latin typeface="黑体" panose="02010600030101010101" pitchFamily="49" charset="-122"/>
                <a:ea typeface="黑体" panose="02010600030101010101" pitchFamily="49" charset="-122"/>
                <a:cs typeface="黑体" panose="02010600030101010101" pitchFamily="49" charset="-122"/>
                <a:sym typeface="+mn-ea"/>
              </a:rPr>
              <a:t>——</a:t>
            </a:r>
            <a:r>
              <a:rPr lang="zh-CN" altLang="en-US" sz="2000" b="1" smtClean="0">
                <a:solidFill>
                  <a:srgbClr val="0000FF"/>
                </a:solidFill>
                <a:latin typeface="华文中宋" panose="02010600040101010101" pitchFamily="2" charset="-122"/>
                <a:ea typeface="华文中宋" panose="02010600040101010101" pitchFamily="2" charset="-122"/>
                <a:cs typeface="宋体" panose="02010600030101010101" pitchFamily="2" charset="-122"/>
                <a:sym typeface="+mn-ea"/>
              </a:rPr>
              <a:t>无机</a:t>
            </a:r>
            <a:r>
              <a:rPr lang="zh-CN" altLang="en-US" sz="1400" b="1" smtClean="0">
                <a:solidFill>
                  <a:srgbClr val="FF0000"/>
                </a:solidFill>
                <a:latin typeface="华文中宋" panose="02010600040101010101" pitchFamily="2" charset="-122"/>
                <a:ea typeface="华文中宋" panose="02010600040101010101" pitchFamily="2" charset="-122"/>
                <a:cs typeface="宋体" panose="02010600030101010101" pitchFamily="2" charset="-122"/>
                <a:sym typeface="+mn-ea"/>
              </a:rPr>
              <a:t>（酸碱、氧还、复分、热解）</a:t>
            </a:r>
            <a:r>
              <a:rPr lang="en-US" altLang="zh-CN" sz="1400" b="1" smtClean="0">
                <a:solidFill>
                  <a:srgbClr val="FF0000"/>
                </a:solidFill>
                <a:latin typeface="华文中宋" panose="02010600040101010101" pitchFamily="2" charset="-122"/>
                <a:ea typeface="华文中宋" panose="02010600040101010101" pitchFamily="2" charset="-122"/>
                <a:cs typeface="宋体" panose="02010600030101010101" pitchFamily="2" charset="-122"/>
                <a:sym typeface="+mn-ea"/>
              </a:rPr>
              <a:t>+</a:t>
            </a:r>
            <a:r>
              <a:rPr lang="zh-CN" altLang="en-US" sz="2000" b="1" smtClean="0">
                <a:solidFill>
                  <a:srgbClr val="0000FF"/>
                </a:solidFill>
                <a:latin typeface="华文中宋" panose="02010600040101010101" pitchFamily="2" charset="-122"/>
                <a:ea typeface="华文中宋" panose="02010600040101010101" pitchFamily="2" charset="-122"/>
                <a:cs typeface="宋体" panose="02010600030101010101" pitchFamily="2" charset="-122"/>
                <a:sym typeface="+mn-ea"/>
              </a:rPr>
              <a:t>有机</a:t>
            </a:r>
            <a:r>
              <a:rPr lang="zh-CN" altLang="en-US" sz="1400" b="1" smtClean="0">
                <a:solidFill>
                  <a:srgbClr val="FF0000"/>
                </a:solidFill>
                <a:latin typeface="华文中宋" panose="02010600040101010101" pitchFamily="2" charset="-122"/>
                <a:ea typeface="华文中宋" panose="02010600040101010101" pitchFamily="2" charset="-122"/>
                <a:cs typeface="宋体" panose="02010600030101010101" pitchFamily="2" charset="-122"/>
                <a:sym typeface="+mn-ea"/>
              </a:rPr>
              <a:t>（氧取加）</a:t>
            </a:r>
            <a:endParaRPr lang="zh-CN" altLang="en-US" sz="1400" b="1" smtClean="0">
              <a:solidFill>
                <a:srgbClr val="FF0000"/>
              </a:solidFill>
              <a:latin typeface="华文中宋" panose="02010600040101010101" pitchFamily="2" charset="-122"/>
              <a:ea typeface="华文中宋" panose="02010600040101010101" pitchFamily="2" charset="-122"/>
              <a:cs typeface="宋体" panose="02010600030101010101" pitchFamily="2" charset="-122"/>
              <a:sym typeface="+mn-ea"/>
            </a:endParaRPr>
          </a:p>
        </p:txBody>
      </p:sp>
      <p:graphicFrame>
        <p:nvGraphicFramePr>
          <p:cNvPr id="604294" name="表格 604293"/>
          <p:cNvGraphicFramePr>
            <a:graphicFrameLocks noGrp="1"/>
          </p:cNvGraphicFramePr>
          <p:nvPr>
            <p:custDataLst>
              <p:tags r:id="rId2"/>
            </p:custDataLst>
          </p:nvPr>
        </p:nvGraphicFramePr>
        <p:xfrm>
          <a:off x="1362068" y="2901547"/>
          <a:ext cx="7639473" cy="1529715"/>
        </p:xfrm>
        <a:graphic>
          <a:graphicData uri="http://schemas.openxmlformats.org/drawingml/2006/table">
            <a:tbl>
              <a:tblPr/>
              <a:tblGrid>
                <a:gridCol w="747607"/>
                <a:gridCol w="4566073"/>
                <a:gridCol w="2325793"/>
              </a:tblGrid>
              <a:tr h="304800">
                <a:tc>
                  <a:txBody>
                    <a:bodyPr wrap="square"/>
                    <a:lstStyle/>
                    <a:p>
                      <a:pPr marL="0" lvl="0" indent="0" algn="ctr" defTabSz="0">
                        <a:spcBef>
                          <a:spcPct val="0"/>
                        </a:spcBef>
                        <a:buNone/>
                        <a:tabLst>
                          <a:tab pos="2514600" algn=""/>
                        </a:tabLst>
                      </a:pPr>
                      <a:r>
                        <a:rPr lang="zh-CN" altLang="en-US" sz="1400" b="1">
                          <a:latin typeface="Times New Roman" panose="02020603050405020304" pitchFamily="18" charset="0"/>
                          <a:cs typeface="Times New Roman" panose="02020603050405020304" pitchFamily="18" charset="0"/>
                        </a:rPr>
                        <a:t>选项</a:t>
                      </a:r>
                      <a:endParaRPr lang="zh-CN" altLang="en-US" sz="1400" b="1">
                        <a:latin typeface="Times New Roman" panose="02020603050405020304" pitchFamily="18" charset="0"/>
                        <a:cs typeface="Times New Roman" panose="02020603050405020304" pitchFamily="18" charset="0"/>
                      </a:endParaRPr>
                    </a:p>
                  </a:txBody>
                  <a:tcPr marL="121920" marR="121920" vert="horz" anchor="ctr">
                    <a:lnL w="19050" cap="flat" cmpd="sng">
                      <a:solidFill>
                        <a:schemeClr val="tx1"/>
                      </a:solidFill>
                      <a:prstDash val="solid"/>
                      <a:headEnd type="none" w="med" len="med"/>
                      <a:tailEnd type="none" w="med" len="med"/>
                    </a:lnL>
                    <a:lnR w="19050" cap="flat" cmpd="sng">
                      <a:solidFill>
                        <a:schemeClr val="tx1"/>
                      </a:solidFill>
                      <a:prstDash val="solid"/>
                      <a:headEnd type="none" w="med" len="med"/>
                      <a:tailEnd type="none" w="med" len="med"/>
                    </a:lnR>
                    <a:lnT w="19050" cap="flat" cmpd="sng">
                      <a:solidFill>
                        <a:schemeClr val="tx1"/>
                      </a:solidFill>
                      <a:prstDash val="solid"/>
                      <a:headEnd type="none" w="med" len="med"/>
                      <a:tailEnd type="none" w="med" len="med"/>
                    </a:lnT>
                    <a:lnB w="19050" cap="flat" cmpd="sng">
                      <a:solidFill>
                        <a:schemeClr val="tx1"/>
                      </a:solidFill>
                      <a:prstDash val="solid"/>
                      <a:headEnd type="none" w="med" len="med"/>
                      <a:tailEnd type="none" w="med" len="med"/>
                    </a:lnB>
                    <a:lnTlToBr>
                      <a:noFill/>
                    </a:lnTlToBr>
                    <a:lnBlToTr>
                      <a:noFill/>
                    </a:lnBlToTr>
                    <a:noFill/>
                  </a:tcPr>
                </a:tc>
                <a:tc>
                  <a:txBody>
                    <a:bodyPr wrap="square"/>
                    <a:lstStyle/>
                    <a:p>
                      <a:pPr marL="0" lvl="0" indent="0" algn="ctr" defTabSz="0">
                        <a:spcBef>
                          <a:spcPct val="0"/>
                        </a:spcBef>
                        <a:buNone/>
                        <a:tabLst>
                          <a:tab pos="2514600" algn="l"/>
                        </a:tabLst>
                      </a:pPr>
                      <a:r>
                        <a:rPr lang="zh-CN" altLang="en-US" sz="1400" b="1">
                          <a:latin typeface="Times New Roman" panose="02020603050405020304" pitchFamily="18" charset="0"/>
                          <a:cs typeface="Times New Roman" panose="02020603050405020304" pitchFamily="18" charset="0"/>
                        </a:rPr>
                        <a:t>化学性质</a:t>
                      </a:r>
                      <a:endParaRPr lang="zh-CN" altLang="en-US" sz="1400" b="1">
                        <a:latin typeface="Times New Roman" panose="02020603050405020304" pitchFamily="18" charset="0"/>
                        <a:cs typeface="Times New Roman" panose="02020603050405020304" pitchFamily="18" charset="0"/>
                      </a:endParaRPr>
                    </a:p>
                  </a:txBody>
                  <a:tcPr marL="121920" marR="121920" vert="horz" anchor="ctr">
                    <a:lnL w="19050" cap="flat" cmpd="sng">
                      <a:solidFill>
                        <a:schemeClr val="tx1"/>
                      </a:solidFill>
                      <a:prstDash val="solid"/>
                      <a:headEnd type="none" w="med" len="med"/>
                      <a:tailEnd type="none" w="med" len="med"/>
                    </a:lnL>
                    <a:lnR w="19050" cap="flat" cmpd="sng">
                      <a:solidFill>
                        <a:schemeClr val="tx1"/>
                      </a:solidFill>
                      <a:prstDash val="solid"/>
                      <a:headEnd type="none" w="med" len="med"/>
                      <a:tailEnd type="none" w="med" len="med"/>
                    </a:lnR>
                    <a:lnT w="19050" cap="flat" cmpd="sng">
                      <a:solidFill>
                        <a:schemeClr val="tx1"/>
                      </a:solidFill>
                      <a:prstDash val="solid"/>
                      <a:headEnd type="none" w="med" len="med"/>
                      <a:tailEnd type="none" w="med" len="med"/>
                    </a:lnT>
                    <a:lnB w="19050" cap="flat" cmpd="sng">
                      <a:solidFill>
                        <a:schemeClr val="tx1"/>
                      </a:solidFill>
                      <a:prstDash val="solid"/>
                      <a:headEnd type="none" w="med" len="med"/>
                      <a:tailEnd type="none" w="med" len="med"/>
                    </a:lnB>
                    <a:lnTlToBr>
                      <a:noFill/>
                    </a:lnTlToBr>
                    <a:lnBlToTr>
                      <a:noFill/>
                    </a:lnBlToTr>
                    <a:noFill/>
                  </a:tcPr>
                </a:tc>
                <a:tc>
                  <a:txBody>
                    <a:bodyPr wrap="square"/>
                    <a:lstStyle/>
                    <a:p>
                      <a:pPr marL="0" lvl="0" indent="0" algn="ctr" defTabSz="0">
                        <a:spcBef>
                          <a:spcPct val="0"/>
                        </a:spcBef>
                        <a:buNone/>
                        <a:tabLst>
                          <a:tab pos="2514600" algn="l"/>
                        </a:tabLst>
                      </a:pPr>
                      <a:r>
                        <a:rPr lang="zh-CN" altLang="en-US" sz="1400" b="1">
                          <a:latin typeface="Times New Roman" panose="02020603050405020304" pitchFamily="18" charset="0"/>
                          <a:cs typeface="Times New Roman" panose="02020603050405020304" pitchFamily="18" charset="0"/>
                        </a:rPr>
                        <a:t>实际应用</a:t>
                      </a:r>
                      <a:endParaRPr lang="zh-CN" altLang="en-US" sz="1400" b="1">
                        <a:latin typeface="Times New Roman" panose="02020603050405020304" pitchFamily="18" charset="0"/>
                        <a:cs typeface="Times New Roman" panose="02020603050405020304" pitchFamily="18" charset="0"/>
                      </a:endParaRPr>
                    </a:p>
                  </a:txBody>
                  <a:tcPr marL="121920" marR="121920" vert="horz" anchor="ctr">
                    <a:lnL w="19050" cap="flat" cmpd="sng">
                      <a:solidFill>
                        <a:schemeClr val="tx1"/>
                      </a:solidFill>
                      <a:prstDash val="solid"/>
                      <a:headEnd type="none" w="med" len="med"/>
                      <a:tailEnd type="none" w="med" len="med"/>
                    </a:lnL>
                    <a:lnR w="19050" cap="flat" cmpd="sng">
                      <a:solidFill>
                        <a:schemeClr val="tx1"/>
                      </a:solidFill>
                      <a:prstDash val="solid"/>
                      <a:headEnd type="none" w="med" len="med"/>
                      <a:tailEnd type="none" w="med" len="med"/>
                    </a:lnR>
                    <a:lnT w="19050" cap="flat" cmpd="sng">
                      <a:solidFill>
                        <a:schemeClr val="tx1"/>
                      </a:solidFill>
                      <a:prstDash val="solid"/>
                      <a:headEnd type="none" w="med" len="med"/>
                      <a:tailEnd type="none" w="med" len="med"/>
                    </a:lnT>
                    <a:lnB w="19050" cap="flat" cmpd="sng">
                      <a:solidFill>
                        <a:schemeClr val="tx1"/>
                      </a:solidFill>
                      <a:prstDash val="solid"/>
                      <a:headEnd type="none" w="med" len="med"/>
                      <a:tailEnd type="none" w="med" len="med"/>
                    </a:lnB>
                    <a:lnTlToBr>
                      <a:noFill/>
                    </a:lnTlToBr>
                    <a:lnBlToTr>
                      <a:noFill/>
                    </a:lnBlToTr>
                    <a:noFill/>
                  </a:tcPr>
                </a:tc>
              </a:tr>
              <a:tr h="304800">
                <a:tc>
                  <a:txBody>
                    <a:bodyPr wrap="square"/>
                    <a:lstStyle/>
                    <a:p>
                      <a:pPr marL="0" lvl="0" indent="0" algn="ctr" defTabSz="0">
                        <a:spcBef>
                          <a:spcPct val="0"/>
                        </a:spcBef>
                        <a:buNone/>
                        <a:tabLst>
                          <a:tab pos="2514600" algn=""/>
                        </a:tabLst>
                      </a:pPr>
                      <a:r>
                        <a:rPr lang="en-US" altLang="zh-CN" sz="1400" b="1">
                          <a:latin typeface="Times New Roman" panose="02020603050405020304" pitchFamily="18" charset="0"/>
                          <a:cs typeface="Times New Roman" panose="02020603050405020304" pitchFamily="18" charset="0"/>
                        </a:rPr>
                        <a:t>A</a:t>
                      </a:r>
                      <a:endParaRPr lang="en-US" altLang="zh-CN" sz="1400" b="1">
                        <a:latin typeface="Times New Roman" panose="02020603050405020304" pitchFamily="18" charset="0"/>
                        <a:cs typeface="Times New Roman" panose="02020603050405020304" pitchFamily="18" charset="0"/>
                      </a:endParaRPr>
                    </a:p>
                  </a:txBody>
                  <a:tcPr marL="121920" marR="121920" vert="horz" anchor="ctr">
                    <a:lnL w="19050" cap="flat" cmpd="sng">
                      <a:solidFill>
                        <a:schemeClr val="tx1"/>
                      </a:solidFill>
                      <a:prstDash val="solid"/>
                      <a:headEnd type="none" w="med" len="med"/>
                      <a:tailEnd type="none" w="med" len="med"/>
                    </a:lnL>
                    <a:lnR w="19050" cap="flat" cmpd="sng">
                      <a:solidFill>
                        <a:schemeClr val="tx1"/>
                      </a:solidFill>
                      <a:prstDash val="solid"/>
                      <a:headEnd type="none" w="med" len="med"/>
                      <a:tailEnd type="none" w="med" len="med"/>
                    </a:lnR>
                    <a:lnT w="19050" cap="flat" cmpd="sng">
                      <a:solidFill>
                        <a:schemeClr val="tx1"/>
                      </a:solidFill>
                      <a:prstDash val="solid"/>
                      <a:headEnd type="none" w="med" len="med"/>
                      <a:tailEnd type="none" w="med" len="med"/>
                    </a:lnT>
                    <a:lnB w="19050" cap="flat" cmpd="sng">
                      <a:solidFill>
                        <a:schemeClr val="tx1"/>
                      </a:solidFill>
                      <a:prstDash val="solid"/>
                      <a:headEnd type="none" w="med" len="med"/>
                      <a:tailEnd type="none" w="med" len="med"/>
                    </a:lnB>
                    <a:lnTlToBr>
                      <a:noFill/>
                    </a:lnTlToBr>
                    <a:lnBlToTr>
                      <a:noFill/>
                    </a:lnBlToTr>
                    <a:noFill/>
                  </a:tcPr>
                </a:tc>
                <a:tc>
                  <a:txBody>
                    <a:bodyPr wrap="square"/>
                    <a:lstStyle/>
                    <a:p>
                      <a:pPr marL="0" lvl="0" indent="0" algn="ctr" defTabSz="0">
                        <a:spcBef>
                          <a:spcPct val="0"/>
                        </a:spcBef>
                        <a:buNone/>
                        <a:tabLst>
                          <a:tab pos="2514600" algn=""/>
                        </a:tabLst>
                      </a:pPr>
                      <a:r>
                        <a:rPr lang="en-US" altLang="zh-CN" sz="1400" b="1">
                          <a:latin typeface="Times New Roman" panose="02020603050405020304" pitchFamily="18" charset="0"/>
                          <a:cs typeface="Times New Roman" panose="02020603050405020304" pitchFamily="18" charset="0"/>
                        </a:rPr>
                        <a:t>ClO</a:t>
                      </a:r>
                      <a:r>
                        <a:rPr lang="en-US" altLang="zh-CN" sz="1400" b="1" baseline="-30000">
                          <a:latin typeface="Times New Roman" panose="02020603050405020304" pitchFamily="18" charset="0"/>
                          <a:cs typeface="Times New Roman" panose="02020603050405020304" pitchFamily="18" charset="0"/>
                        </a:rPr>
                        <a:t>2</a:t>
                      </a:r>
                      <a:r>
                        <a:rPr lang="zh-CN" altLang="en-US" sz="1400" b="1">
                          <a:latin typeface="Times New Roman" panose="02020603050405020304" pitchFamily="18" charset="0"/>
                          <a:cs typeface="Times New Roman" panose="02020603050405020304" pitchFamily="18" charset="0"/>
                        </a:rPr>
                        <a:t>具有强氧化性</a:t>
                      </a:r>
                      <a:endParaRPr lang="zh-CN" altLang="en-US" sz="1400" b="1">
                        <a:latin typeface="Times New Roman" panose="02020603050405020304" pitchFamily="18" charset="0"/>
                        <a:cs typeface="Times New Roman" panose="02020603050405020304" pitchFamily="18" charset="0"/>
                      </a:endParaRPr>
                    </a:p>
                  </a:txBody>
                  <a:tcPr marL="121920" marR="121920" vert="horz" anchor="ctr">
                    <a:lnL w="19050" cap="flat" cmpd="sng">
                      <a:solidFill>
                        <a:schemeClr val="tx1"/>
                      </a:solidFill>
                      <a:prstDash val="solid"/>
                      <a:headEnd type="none" w="med" len="med"/>
                      <a:tailEnd type="none" w="med" len="med"/>
                    </a:lnL>
                    <a:lnR w="19050" cap="flat" cmpd="sng">
                      <a:solidFill>
                        <a:schemeClr val="tx1"/>
                      </a:solidFill>
                      <a:prstDash val="solid"/>
                      <a:headEnd type="none" w="med" len="med"/>
                      <a:tailEnd type="none" w="med" len="med"/>
                    </a:lnR>
                    <a:lnT w="19050" cap="flat" cmpd="sng">
                      <a:solidFill>
                        <a:schemeClr val="tx1"/>
                      </a:solidFill>
                      <a:prstDash val="solid"/>
                      <a:headEnd type="none" w="med" len="med"/>
                      <a:tailEnd type="none" w="med" len="med"/>
                    </a:lnT>
                    <a:lnB w="19050" cap="flat" cmpd="sng">
                      <a:solidFill>
                        <a:schemeClr val="tx1"/>
                      </a:solidFill>
                      <a:prstDash val="solid"/>
                      <a:headEnd type="none" w="med" len="med"/>
                      <a:tailEnd type="none" w="med" len="med"/>
                    </a:lnB>
                    <a:lnTlToBr>
                      <a:noFill/>
                    </a:lnTlToBr>
                    <a:lnBlToTr>
                      <a:noFill/>
                    </a:lnBlToTr>
                    <a:noFill/>
                  </a:tcPr>
                </a:tc>
                <a:tc>
                  <a:txBody>
                    <a:bodyPr wrap="square"/>
                    <a:lstStyle/>
                    <a:p>
                      <a:pPr marL="0" lvl="0" indent="0" algn="ctr" defTabSz="0">
                        <a:spcBef>
                          <a:spcPct val="0"/>
                        </a:spcBef>
                        <a:buNone/>
                        <a:tabLst>
                          <a:tab pos="2514600" algn="l"/>
                        </a:tabLst>
                      </a:pPr>
                      <a:r>
                        <a:rPr lang="zh-CN" altLang="en-US" sz="1400" b="1">
                          <a:latin typeface="Times New Roman" panose="02020603050405020304" pitchFamily="18" charset="0"/>
                          <a:cs typeface="Times New Roman" panose="02020603050405020304" pitchFamily="18" charset="0"/>
                        </a:rPr>
                        <a:t>自来水消毒杀菌</a:t>
                      </a:r>
                      <a:endParaRPr lang="zh-CN" altLang="en-US" sz="1400" b="1">
                        <a:latin typeface="Times New Roman" panose="02020603050405020304" pitchFamily="18" charset="0"/>
                        <a:cs typeface="Times New Roman" panose="02020603050405020304" pitchFamily="18" charset="0"/>
                      </a:endParaRPr>
                    </a:p>
                  </a:txBody>
                  <a:tcPr marL="121920" marR="121920" vert="horz" anchor="ctr">
                    <a:lnL w="19050" cap="flat" cmpd="sng">
                      <a:solidFill>
                        <a:schemeClr val="tx1"/>
                      </a:solidFill>
                      <a:prstDash val="solid"/>
                      <a:headEnd type="none" w="med" len="med"/>
                      <a:tailEnd type="none" w="med" len="med"/>
                    </a:lnL>
                    <a:lnR w="19050" cap="flat" cmpd="sng">
                      <a:solidFill>
                        <a:schemeClr val="tx1"/>
                      </a:solidFill>
                      <a:prstDash val="solid"/>
                      <a:headEnd type="none" w="med" len="med"/>
                      <a:tailEnd type="none" w="med" len="med"/>
                    </a:lnR>
                    <a:lnT w="19050" cap="flat" cmpd="sng">
                      <a:solidFill>
                        <a:schemeClr val="tx1"/>
                      </a:solidFill>
                      <a:prstDash val="solid"/>
                      <a:headEnd type="none" w="med" len="med"/>
                      <a:tailEnd type="none" w="med" len="med"/>
                    </a:lnT>
                    <a:lnB w="19050" cap="flat" cmpd="sng">
                      <a:solidFill>
                        <a:schemeClr val="tx1"/>
                      </a:solidFill>
                      <a:prstDash val="solid"/>
                      <a:headEnd type="none" w="med" len="med"/>
                      <a:tailEnd type="none" w="med" len="med"/>
                    </a:lnB>
                    <a:lnTlToBr>
                      <a:noFill/>
                    </a:lnTlToBr>
                    <a:lnBlToTr>
                      <a:noFill/>
                    </a:lnBlToTr>
                    <a:noFill/>
                  </a:tcPr>
                </a:tc>
              </a:tr>
              <a:tr h="304800">
                <a:tc>
                  <a:txBody>
                    <a:bodyPr wrap="square"/>
                    <a:lstStyle/>
                    <a:p>
                      <a:pPr marL="0" lvl="0" indent="0" algn="ctr" defTabSz="0">
                        <a:spcBef>
                          <a:spcPct val="0"/>
                        </a:spcBef>
                        <a:buNone/>
                        <a:tabLst>
                          <a:tab pos="2514600" algn="l"/>
                        </a:tabLst>
                      </a:pPr>
                      <a:r>
                        <a:rPr lang="en-US" altLang="zh-CN" sz="1400" b="1">
                          <a:latin typeface="Times New Roman" panose="02020603050405020304" pitchFamily="18" charset="0"/>
                          <a:cs typeface="Times New Roman" panose="02020603050405020304" pitchFamily="18" charset="0"/>
                        </a:rPr>
                        <a:t>B</a:t>
                      </a:r>
                      <a:endParaRPr lang="en-US" altLang="zh-CN" sz="1400" b="1">
                        <a:latin typeface="Times New Roman" panose="02020603050405020304" pitchFamily="18" charset="0"/>
                        <a:cs typeface="Times New Roman" panose="02020603050405020304" pitchFamily="18" charset="0"/>
                      </a:endParaRPr>
                    </a:p>
                  </a:txBody>
                  <a:tcPr marL="121920" marR="121920" vert="horz" anchor="ctr">
                    <a:lnL w="19050" cap="flat" cmpd="sng">
                      <a:solidFill>
                        <a:schemeClr val="tx1"/>
                      </a:solidFill>
                      <a:prstDash val="solid"/>
                      <a:headEnd type="none" w="med" len="med"/>
                      <a:tailEnd type="none" w="med" len="med"/>
                    </a:lnL>
                    <a:lnR w="19050" cap="flat" cmpd="sng">
                      <a:solidFill>
                        <a:schemeClr val="tx1"/>
                      </a:solidFill>
                      <a:prstDash val="solid"/>
                      <a:headEnd type="none" w="med" len="med"/>
                      <a:tailEnd type="none" w="med" len="med"/>
                    </a:lnR>
                    <a:lnT w="19050" cap="flat" cmpd="sng">
                      <a:solidFill>
                        <a:schemeClr val="tx1"/>
                      </a:solidFill>
                      <a:prstDash val="solid"/>
                      <a:headEnd type="none" w="med" len="med"/>
                      <a:tailEnd type="none" w="med" len="med"/>
                    </a:lnT>
                    <a:lnB w="19050" cap="flat" cmpd="sng">
                      <a:solidFill>
                        <a:schemeClr val="tx1"/>
                      </a:solidFill>
                      <a:prstDash val="solid"/>
                      <a:headEnd type="none" w="med" len="med"/>
                      <a:tailEnd type="none" w="med" len="med"/>
                    </a:lnB>
                    <a:lnTlToBr>
                      <a:noFill/>
                    </a:lnTlToBr>
                    <a:lnBlToTr>
                      <a:noFill/>
                    </a:lnBlToTr>
                    <a:noFill/>
                  </a:tcPr>
                </a:tc>
                <a:tc>
                  <a:txBody>
                    <a:bodyPr wrap="square"/>
                    <a:lstStyle/>
                    <a:p>
                      <a:pPr marL="0" lvl="0" indent="0" algn="ctr" defTabSz="0">
                        <a:spcBef>
                          <a:spcPct val="0"/>
                        </a:spcBef>
                        <a:buNone/>
                        <a:tabLst>
                          <a:tab pos="2514600" algn=""/>
                        </a:tabLst>
                      </a:pPr>
                      <a:r>
                        <a:rPr lang="en-US" altLang="zh-CN" sz="1400" b="1">
                          <a:latin typeface="Times New Roman" panose="02020603050405020304" pitchFamily="18" charset="0"/>
                          <a:cs typeface="Times New Roman" panose="02020603050405020304" pitchFamily="18" charset="0"/>
                        </a:rPr>
                        <a:t>SO</a:t>
                      </a:r>
                      <a:r>
                        <a:rPr lang="en-US" altLang="zh-CN" sz="1400" b="1" baseline="-30000">
                          <a:latin typeface="Times New Roman" panose="02020603050405020304" pitchFamily="18" charset="0"/>
                          <a:cs typeface="Times New Roman" panose="02020603050405020304" pitchFamily="18" charset="0"/>
                        </a:rPr>
                        <a:t>2</a:t>
                      </a:r>
                      <a:r>
                        <a:rPr lang="zh-CN" altLang="en-US" sz="1400" b="1">
                          <a:latin typeface="Times New Roman" panose="02020603050405020304" pitchFamily="18" charset="0"/>
                          <a:cs typeface="Times New Roman" panose="02020603050405020304" pitchFamily="18" charset="0"/>
                        </a:rPr>
                        <a:t>具有还原性</a:t>
                      </a:r>
                      <a:endParaRPr lang="zh-CN" altLang="en-US" sz="1400" b="1">
                        <a:latin typeface="Times New Roman" panose="02020603050405020304" pitchFamily="18" charset="0"/>
                        <a:cs typeface="Times New Roman" panose="02020603050405020304" pitchFamily="18" charset="0"/>
                      </a:endParaRPr>
                    </a:p>
                  </a:txBody>
                  <a:tcPr marL="121920" marR="121920" vert="horz" anchor="ctr">
                    <a:lnL w="19050" cap="flat" cmpd="sng">
                      <a:solidFill>
                        <a:schemeClr val="tx1"/>
                      </a:solidFill>
                      <a:prstDash val="solid"/>
                      <a:headEnd type="none" w="med" len="med"/>
                      <a:tailEnd type="none" w="med" len="med"/>
                    </a:lnL>
                    <a:lnR w="19050" cap="flat" cmpd="sng">
                      <a:solidFill>
                        <a:schemeClr val="tx1"/>
                      </a:solidFill>
                      <a:prstDash val="solid"/>
                      <a:headEnd type="none" w="med" len="med"/>
                      <a:tailEnd type="none" w="med" len="med"/>
                    </a:lnR>
                    <a:lnT w="19050" cap="flat" cmpd="sng">
                      <a:solidFill>
                        <a:schemeClr val="tx1"/>
                      </a:solidFill>
                      <a:prstDash val="solid"/>
                      <a:headEnd type="none" w="med" len="med"/>
                      <a:tailEnd type="none" w="med" len="med"/>
                    </a:lnT>
                    <a:lnB w="19050" cap="flat" cmpd="sng">
                      <a:solidFill>
                        <a:schemeClr val="tx1"/>
                      </a:solidFill>
                      <a:prstDash val="solid"/>
                      <a:headEnd type="none" w="med" len="med"/>
                      <a:tailEnd type="none" w="med" len="med"/>
                    </a:lnB>
                    <a:lnTlToBr>
                      <a:noFill/>
                    </a:lnTlToBr>
                    <a:lnBlToTr>
                      <a:noFill/>
                    </a:lnBlToTr>
                    <a:noFill/>
                  </a:tcPr>
                </a:tc>
                <a:tc>
                  <a:txBody>
                    <a:bodyPr wrap="square"/>
                    <a:lstStyle/>
                    <a:p>
                      <a:pPr marL="0" lvl="0" indent="0" algn="ctr" defTabSz="0">
                        <a:spcBef>
                          <a:spcPct val="0"/>
                        </a:spcBef>
                        <a:buNone/>
                        <a:tabLst>
                          <a:tab pos="2514600" algn="l"/>
                        </a:tabLst>
                      </a:pPr>
                      <a:r>
                        <a:rPr lang="zh-CN" altLang="en-US" sz="1400" b="1">
                          <a:latin typeface="Times New Roman" panose="02020603050405020304" pitchFamily="18" charset="0"/>
                          <a:cs typeface="Times New Roman" panose="02020603050405020304" pitchFamily="18" charset="0"/>
                        </a:rPr>
                        <a:t>用作漂白剂</a:t>
                      </a:r>
                      <a:endParaRPr lang="zh-CN" altLang="en-US" sz="1400" b="1">
                        <a:latin typeface="Times New Roman" panose="02020603050405020304" pitchFamily="18" charset="0"/>
                        <a:cs typeface="Times New Roman" panose="02020603050405020304" pitchFamily="18" charset="0"/>
                      </a:endParaRPr>
                    </a:p>
                  </a:txBody>
                  <a:tcPr marL="121920" marR="121920" vert="horz" anchor="ctr">
                    <a:lnL w="19050" cap="flat" cmpd="sng">
                      <a:solidFill>
                        <a:schemeClr val="tx1"/>
                      </a:solidFill>
                      <a:prstDash val="solid"/>
                      <a:headEnd type="none" w="med" len="med"/>
                      <a:tailEnd type="none" w="med" len="med"/>
                    </a:lnL>
                    <a:lnR w="19050" cap="flat" cmpd="sng">
                      <a:solidFill>
                        <a:schemeClr val="tx1"/>
                      </a:solidFill>
                      <a:prstDash val="solid"/>
                      <a:headEnd type="none" w="med" len="med"/>
                      <a:tailEnd type="none" w="med" len="med"/>
                    </a:lnR>
                    <a:lnT w="19050" cap="flat" cmpd="sng">
                      <a:solidFill>
                        <a:schemeClr val="tx1"/>
                      </a:solidFill>
                      <a:prstDash val="solid"/>
                      <a:headEnd type="none" w="med" len="med"/>
                      <a:tailEnd type="none" w="med" len="med"/>
                    </a:lnT>
                    <a:lnB w="19050" cap="flat" cmpd="sng">
                      <a:solidFill>
                        <a:schemeClr val="tx1"/>
                      </a:solidFill>
                      <a:prstDash val="solid"/>
                      <a:headEnd type="none" w="med" len="med"/>
                      <a:tailEnd type="none" w="med" len="med"/>
                    </a:lnB>
                    <a:lnTlToBr>
                      <a:noFill/>
                    </a:lnTlToBr>
                    <a:lnBlToTr>
                      <a:noFill/>
                    </a:lnBlToTr>
                    <a:noFill/>
                  </a:tcPr>
                </a:tc>
              </a:tr>
              <a:tr h="304800">
                <a:tc>
                  <a:txBody>
                    <a:bodyPr wrap="square"/>
                    <a:lstStyle/>
                    <a:p>
                      <a:pPr marL="0" lvl="0" indent="0" algn="ctr" defTabSz="0">
                        <a:spcBef>
                          <a:spcPct val="0"/>
                        </a:spcBef>
                        <a:buNone/>
                        <a:tabLst>
                          <a:tab pos="2514600" algn="l"/>
                        </a:tabLst>
                      </a:pPr>
                      <a:r>
                        <a:rPr lang="en-US" altLang="zh-CN" sz="1400" b="1">
                          <a:latin typeface="Times New Roman" panose="02020603050405020304" pitchFamily="18" charset="0"/>
                          <a:cs typeface="Times New Roman" panose="02020603050405020304" pitchFamily="18" charset="0"/>
                        </a:rPr>
                        <a:t>C</a:t>
                      </a:r>
                      <a:endParaRPr lang="en-US" altLang="zh-CN" sz="1400" b="1">
                        <a:latin typeface="Times New Roman" panose="02020603050405020304" pitchFamily="18" charset="0"/>
                        <a:cs typeface="Times New Roman" panose="02020603050405020304" pitchFamily="18" charset="0"/>
                      </a:endParaRPr>
                    </a:p>
                  </a:txBody>
                  <a:tcPr marL="121920" marR="121920" vert="horz" anchor="ctr">
                    <a:lnL w="19050" cap="flat" cmpd="sng">
                      <a:solidFill>
                        <a:schemeClr val="tx1"/>
                      </a:solidFill>
                      <a:prstDash val="solid"/>
                      <a:headEnd type="none" w="med" len="med"/>
                      <a:tailEnd type="none" w="med" len="med"/>
                    </a:lnL>
                    <a:lnR w="19050" cap="flat" cmpd="sng">
                      <a:solidFill>
                        <a:schemeClr val="tx1"/>
                      </a:solidFill>
                      <a:prstDash val="solid"/>
                      <a:headEnd type="none" w="med" len="med"/>
                      <a:tailEnd type="none" w="med" len="med"/>
                    </a:lnR>
                    <a:lnT w="19050" cap="flat" cmpd="sng">
                      <a:solidFill>
                        <a:schemeClr val="tx1"/>
                      </a:solidFill>
                      <a:prstDash val="solid"/>
                      <a:headEnd type="none" w="med" len="med"/>
                      <a:tailEnd type="none" w="med" len="med"/>
                    </a:lnT>
                    <a:lnB w="19050" cap="flat" cmpd="sng">
                      <a:solidFill>
                        <a:schemeClr val="tx1"/>
                      </a:solidFill>
                      <a:prstDash val="solid"/>
                      <a:headEnd type="none" w="med" len="med"/>
                      <a:tailEnd type="none" w="med" len="med"/>
                    </a:lnB>
                    <a:lnTlToBr>
                      <a:noFill/>
                    </a:lnTlToBr>
                    <a:lnBlToTr>
                      <a:noFill/>
                    </a:lnBlToTr>
                    <a:noFill/>
                  </a:tcPr>
                </a:tc>
                <a:tc>
                  <a:txBody>
                    <a:bodyPr wrap="square"/>
                    <a:lstStyle/>
                    <a:p>
                      <a:pPr marL="0" lvl="0" indent="0" algn="ctr" defTabSz="0">
                        <a:spcBef>
                          <a:spcPct val="0"/>
                        </a:spcBef>
                        <a:buNone/>
                        <a:tabLst>
                          <a:tab pos="2514600" algn="l"/>
                        </a:tabLst>
                      </a:pPr>
                      <a:r>
                        <a:rPr lang="en-US" altLang="zh-CN" sz="1400" b="1">
                          <a:latin typeface="Times New Roman" panose="02020603050405020304" pitchFamily="18" charset="0"/>
                          <a:cs typeface="Times New Roman" panose="02020603050405020304" pitchFamily="18" charset="0"/>
                        </a:rPr>
                        <a:t>NaHCO</a:t>
                      </a:r>
                      <a:r>
                        <a:rPr lang="en-US" altLang="zh-CN" sz="1400" b="1" baseline="-30000">
                          <a:latin typeface="Times New Roman" panose="02020603050405020304" pitchFamily="18" charset="0"/>
                          <a:cs typeface="Times New Roman" panose="02020603050405020304" pitchFamily="18" charset="0"/>
                        </a:rPr>
                        <a:t>3</a:t>
                      </a:r>
                      <a:r>
                        <a:rPr lang="zh-CN" altLang="en-US" sz="1400" b="1">
                          <a:latin typeface="Times New Roman" panose="02020603050405020304" pitchFamily="18" charset="0"/>
                          <a:cs typeface="Times New Roman" panose="02020603050405020304" pitchFamily="18" charset="0"/>
                        </a:rPr>
                        <a:t>受热分解并且生成气体</a:t>
                      </a:r>
                      <a:endParaRPr lang="zh-CN" altLang="en-US" sz="1400" b="1">
                        <a:latin typeface="Times New Roman" panose="02020603050405020304" pitchFamily="18" charset="0"/>
                        <a:cs typeface="Times New Roman" panose="02020603050405020304" pitchFamily="18" charset="0"/>
                      </a:endParaRPr>
                    </a:p>
                  </a:txBody>
                  <a:tcPr marL="121920" marR="121920" vert="horz" anchor="ctr">
                    <a:lnL w="19050" cap="flat" cmpd="sng">
                      <a:solidFill>
                        <a:schemeClr val="tx1"/>
                      </a:solidFill>
                      <a:prstDash val="solid"/>
                      <a:headEnd type="none" w="med" len="med"/>
                      <a:tailEnd type="none" w="med" len="med"/>
                    </a:lnL>
                    <a:lnR w="19050" cap="flat" cmpd="sng">
                      <a:solidFill>
                        <a:schemeClr val="tx1"/>
                      </a:solidFill>
                      <a:prstDash val="solid"/>
                      <a:headEnd type="none" w="med" len="med"/>
                      <a:tailEnd type="none" w="med" len="med"/>
                    </a:lnR>
                    <a:lnT w="19050" cap="flat" cmpd="sng">
                      <a:solidFill>
                        <a:schemeClr val="tx1"/>
                      </a:solidFill>
                      <a:prstDash val="solid"/>
                      <a:headEnd type="none" w="med" len="med"/>
                      <a:tailEnd type="none" w="med" len="med"/>
                    </a:lnT>
                    <a:lnB w="19050" cap="flat" cmpd="sng">
                      <a:solidFill>
                        <a:schemeClr val="tx1"/>
                      </a:solidFill>
                      <a:prstDash val="solid"/>
                      <a:headEnd type="none" w="med" len="med"/>
                      <a:tailEnd type="none" w="med" len="med"/>
                    </a:lnB>
                    <a:lnTlToBr>
                      <a:noFill/>
                    </a:lnTlToBr>
                    <a:lnBlToTr>
                      <a:noFill/>
                    </a:lnBlToTr>
                    <a:noFill/>
                  </a:tcPr>
                </a:tc>
                <a:tc>
                  <a:txBody>
                    <a:bodyPr wrap="square"/>
                    <a:lstStyle/>
                    <a:p>
                      <a:pPr marL="0" lvl="0" indent="0" algn="ctr" defTabSz="0">
                        <a:spcBef>
                          <a:spcPct val="0"/>
                        </a:spcBef>
                        <a:buNone/>
                        <a:tabLst>
                          <a:tab pos="2514600" algn="l"/>
                        </a:tabLst>
                      </a:pPr>
                      <a:r>
                        <a:rPr lang="zh-CN" altLang="en-US" sz="1400" b="1">
                          <a:latin typeface="Times New Roman" panose="02020603050405020304" pitchFamily="18" charset="0"/>
                          <a:cs typeface="Times New Roman" panose="02020603050405020304" pitchFamily="18" charset="0"/>
                        </a:rPr>
                        <a:t>焙制糕点</a:t>
                      </a:r>
                      <a:endParaRPr lang="zh-CN" altLang="en-US" sz="1400" b="1">
                        <a:latin typeface="Times New Roman" panose="02020603050405020304" pitchFamily="18" charset="0"/>
                        <a:cs typeface="Times New Roman" panose="02020603050405020304" pitchFamily="18" charset="0"/>
                      </a:endParaRPr>
                    </a:p>
                  </a:txBody>
                  <a:tcPr marL="121920" marR="121920" vert="horz" anchor="ctr">
                    <a:lnL w="19050" cap="flat" cmpd="sng">
                      <a:solidFill>
                        <a:schemeClr val="tx1"/>
                      </a:solidFill>
                      <a:prstDash val="solid"/>
                      <a:headEnd type="none" w="med" len="med"/>
                      <a:tailEnd type="none" w="med" len="med"/>
                    </a:lnL>
                    <a:lnR w="19050" cap="flat" cmpd="sng">
                      <a:solidFill>
                        <a:schemeClr val="tx1"/>
                      </a:solidFill>
                      <a:prstDash val="solid"/>
                      <a:headEnd type="none" w="med" len="med"/>
                      <a:tailEnd type="none" w="med" len="med"/>
                    </a:lnR>
                    <a:lnT w="19050" cap="flat" cmpd="sng">
                      <a:solidFill>
                        <a:schemeClr val="tx1"/>
                      </a:solidFill>
                      <a:prstDash val="solid"/>
                      <a:headEnd type="none" w="med" len="med"/>
                      <a:tailEnd type="none" w="med" len="med"/>
                    </a:lnT>
                    <a:lnB w="19050" cap="flat" cmpd="sng">
                      <a:solidFill>
                        <a:schemeClr val="tx1"/>
                      </a:solidFill>
                      <a:prstDash val="solid"/>
                      <a:headEnd type="none" w="med" len="med"/>
                      <a:tailEnd type="none" w="med" len="med"/>
                    </a:lnB>
                    <a:lnTlToBr>
                      <a:noFill/>
                    </a:lnTlToBr>
                    <a:lnBlToTr>
                      <a:noFill/>
                    </a:lnBlToTr>
                    <a:noFill/>
                  </a:tcPr>
                </a:tc>
              </a:tr>
              <a:tr h="310515">
                <a:tc>
                  <a:txBody>
                    <a:bodyPr wrap="square"/>
                    <a:lstStyle/>
                    <a:p>
                      <a:pPr marL="0" lvl="0" indent="0" algn="ctr" defTabSz="0">
                        <a:spcBef>
                          <a:spcPct val="0"/>
                        </a:spcBef>
                        <a:buNone/>
                        <a:tabLst>
                          <a:tab pos="2514600" algn=""/>
                        </a:tabLst>
                      </a:pPr>
                      <a:r>
                        <a:rPr lang="en-US" altLang="zh-CN" sz="1400" b="1">
                          <a:latin typeface="Times New Roman" panose="02020603050405020304" pitchFamily="18" charset="0"/>
                          <a:cs typeface="Times New Roman" panose="02020603050405020304" pitchFamily="18" charset="0"/>
                        </a:rPr>
                        <a:t>D</a:t>
                      </a:r>
                      <a:endParaRPr lang="en-US" altLang="zh-CN" sz="1400" b="1">
                        <a:latin typeface="Times New Roman" panose="02020603050405020304" pitchFamily="18" charset="0"/>
                        <a:cs typeface="Times New Roman" panose="02020603050405020304" pitchFamily="18" charset="0"/>
                      </a:endParaRPr>
                    </a:p>
                  </a:txBody>
                  <a:tcPr marL="121920" marR="121920" vert="horz" anchor="ctr">
                    <a:lnL w="19050" cap="flat" cmpd="sng">
                      <a:solidFill>
                        <a:schemeClr val="tx1"/>
                      </a:solidFill>
                      <a:prstDash val="solid"/>
                      <a:headEnd type="none" w="med" len="med"/>
                      <a:tailEnd type="none" w="med" len="med"/>
                    </a:lnL>
                    <a:lnR w="19050" cap="flat" cmpd="sng">
                      <a:solidFill>
                        <a:schemeClr val="tx1"/>
                      </a:solidFill>
                      <a:prstDash val="solid"/>
                      <a:headEnd type="none" w="med" len="med"/>
                      <a:tailEnd type="none" w="med" len="med"/>
                    </a:lnR>
                    <a:lnT w="19050" cap="flat" cmpd="sng">
                      <a:solidFill>
                        <a:schemeClr val="tx1"/>
                      </a:solidFill>
                      <a:prstDash val="solid"/>
                      <a:headEnd type="none" w="med" len="med"/>
                      <a:tailEnd type="none" w="med" len="med"/>
                    </a:lnT>
                    <a:lnB w="19050" cap="flat" cmpd="sng">
                      <a:solidFill>
                        <a:schemeClr val="tx1"/>
                      </a:solidFill>
                      <a:prstDash val="solid"/>
                      <a:headEnd type="none" w="med" len="med"/>
                      <a:tailEnd type="none" w="med" len="med"/>
                    </a:lnB>
                    <a:lnTlToBr>
                      <a:noFill/>
                    </a:lnTlToBr>
                    <a:lnBlToTr>
                      <a:noFill/>
                    </a:lnBlToTr>
                    <a:noFill/>
                  </a:tcPr>
                </a:tc>
                <a:tc>
                  <a:txBody>
                    <a:bodyPr wrap="square"/>
                    <a:lstStyle/>
                    <a:p>
                      <a:pPr marL="0" lvl="0" indent="0" algn="ctr" defTabSz="0">
                        <a:spcBef>
                          <a:spcPct val="0"/>
                        </a:spcBef>
                        <a:buNone/>
                        <a:tabLst>
                          <a:tab pos="2514600" algn="l"/>
                        </a:tabLst>
                      </a:pPr>
                      <a:r>
                        <a:rPr lang="en-US" altLang="zh-CN" sz="1400" b="1">
                          <a:latin typeface="Times New Roman" panose="02020603050405020304" pitchFamily="18" charset="0"/>
                          <a:cs typeface="Times New Roman" panose="02020603050405020304" pitchFamily="18" charset="0"/>
                        </a:rPr>
                        <a:t>Al(OH)</a:t>
                      </a:r>
                      <a:r>
                        <a:rPr lang="en-US" altLang="zh-CN" sz="1400" b="1" baseline="-30000">
                          <a:latin typeface="Times New Roman" panose="02020603050405020304" pitchFamily="18" charset="0"/>
                          <a:cs typeface="Times New Roman" panose="02020603050405020304" pitchFamily="18" charset="0"/>
                        </a:rPr>
                        <a:t>3</a:t>
                      </a:r>
                      <a:r>
                        <a:rPr lang="zh-CN" altLang="en-US" sz="1400" b="1">
                          <a:latin typeface="Times New Roman" panose="02020603050405020304" pitchFamily="18" charset="0"/>
                          <a:cs typeface="Times New Roman" panose="02020603050405020304" pitchFamily="18" charset="0"/>
                        </a:rPr>
                        <a:t>分解吸收大量热量并有</a:t>
                      </a:r>
                      <a:r>
                        <a:rPr lang="en-US" altLang="zh-CN" sz="1400" b="1">
                          <a:latin typeface="Times New Roman" panose="02020603050405020304" pitchFamily="18" charset="0"/>
                          <a:cs typeface="Times New Roman" panose="02020603050405020304" pitchFamily="18" charset="0"/>
                        </a:rPr>
                        <a:t>H</a:t>
                      </a:r>
                      <a:r>
                        <a:rPr lang="en-US" altLang="zh-CN" sz="1400" b="1" baseline="-30000">
                          <a:latin typeface="Times New Roman" panose="02020603050405020304" pitchFamily="18" charset="0"/>
                          <a:cs typeface="Times New Roman" panose="02020603050405020304" pitchFamily="18" charset="0"/>
                        </a:rPr>
                        <a:t>2</a:t>
                      </a:r>
                      <a:r>
                        <a:rPr lang="en-US" altLang="zh-CN" sz="1400" b="1">
                          <a:latin typeface="Times New Roman" panose="02020603050405020304" pitchFamily="18" charset="0"/>
                          <a:cs typeface="Times New Roman" panose="02020603050405020304" pitchFamily="18" charset="0"/>
                        </a:rPr>
                        <a:t>O</a:t>
                      </a:r>
                      <a:r>
                        <a:rPr lang="zh-CN" altLang="en-US" sz="1400" b="1">
                          <a:latin typeface="Times New Roman" panose="02020603050405020304" pitchFamily="18" charset="0"/>
                          <a:cs typeface="Times New Roman" panose="02020603050405020304" pitchFamily="18" charset="0"/>
                        </a:rPr>
                        <a:t>生成</a:t>
                      </a:r>
                      <a:endParaRPr lang="zh-CN" altLang="en-US" sz="1400" b="1">
                        <a:latin typeface="Times New Roman" panose="02020603050405020304" pitchFamily="18" charset="0"/>
                        <a:cs typeface="Times New Roman" panose="02020603050405020304" pitchFamily="18" charset="0"/>
                      </a:endParaRPr>
                    </a:p>
                  </a:txBody>
                  <a:tcPr marL="121920" marR="121920" vert="horz" anchor="ctr">
                    <a:lnL w="19050" cap="flat" cmpd="sng">
                      <a:solidFill>
                        <a:schemeClr val="tx1"/>
                      </a:solidFill>
                      <a:prstDash val="solid"/>
                      <a:headEnd type="none" w="med" len="med"/>
                      <a:tailEnd type="none" w="med" len="med"/>
                    </a:lnL>
                    <a:lnR w="19050" cap="flat" cmpd="sng">
                      <a:solidFill>
                        <a:schemeClr val="tx1"/>
                      </a:solidFill>
                      <a:prstDash val="solid"/>
                      <a:headEnd type="none" w="med" len="med"/>
                      <a:tailEnd type="none" w="med" len="med"/>
                    </a:lnR>
                    <a:lnT w="19050" cap="flat" cmpd="sng">
                      <a:solidFill>
                        <a:schemeClr val="tx1"/>
                      </a:solidFill>
                      <a:prstDash val="solid"/>
                      <a:headEnd type="none" w="med" len="med"/>
                      <a:tailEnd type="none" w="med" len="med"/>
                    </a:lnT>
                    <a:lnB w="19050" cap="flat" cmpd="sng">
                      <a:solidFill>
                        <a:schemeClr val="tx1"/>
                      </a:solidFill>
                      <a:prstDash val="solid"/>
                      <a:headEnd type="none" w="med" len="med"/>
                      <a:tailEnd type="none" w="med" len="med"/>
                    </a:lnB>
                    <a:lnTlToBr>
                      <a:noFill/>
                    </a:lnTlToBr>
                    <a:lnBlToTr>
                      <a:noFill/>
                    </a:lnBlToTr>
                    <a:noFill/>
                  </a:tcPr>
                </a:tc>
                <a:tc>
                  <a:txBody>
                    <a:bodyPr wrap="square"/>
                    <a:lstStyle/>
                    <a:p>
                      <a:pPr marL="0" lvl="0" indent="0" algn="ctr" defTabSz="0">
                        <a:spcBef>
                          <a:spcPct val="0"/>
                        </a:spcBef>
                        <a:buNone/>
                        <a:tabLst>
                          <a:tab pos="2514600" algn="l"/>
                        </a:tabLst>
                      </a:pPr>
                      <a:r>
                        <a:rPr lang="zh-CN" altLang="en-US" sz="1400" b="1">
                          <a:latin typeface="Times New Roman" panose="02020603050405020304" pitchFamily="18" charset="0"/>
                          <a:cs typeface="Times New Roman" panose="02020603050405020304" pitchFamily="18" charset="0"/>
                        </a:rPr>
                        <a:t>阻燃胶合板</a:t>
                      </a:r>
                      <a:endParaRPr lang="zh-CN" altLang="en-US" sz="1400" b="1">
                        <a:latin typeface="Times New Roman" panose="02020603050405020304" pitchFamily="18" charset="0"/>
                        <a:cs typeface="Times New Roman" panose="02020603050405020304" pitchFamily="18" charset="0"/>
                      </a:endParaRPr>
                    </a:p>
                  </a:txBody>
                  <a:tcPr marL="121920" marR="121920" vert="horz" anchor="ctr">
                    <a:lnL w="19050" cap="flat" cmpd="sng">
                      <a:solidFill>
                        <a:schemeClr val="tx1"/>
                      </a:solidFill>
                      <a:prstDash val="solid"/>
                      <a:headEnd type="none" w="med" len="med"/>
                      <a:tailEnd type="none" w="med" len="med"/>
                    </a:lnL>
                    <a:lnR w="19050" cap="flat" cmpd="sng">
                      <a:solidFill>
                        <a:schemeClr val="tx1"/>
                      </a:solidFill>
                      <a:prstDash val="solid"/>
                      <a:headEnd type="none" w="med" len="med"/>
                      <a:tailEnd type="none" w="med" len="med"/>
                    </a:lnR>
                    <a:lnT w="19050" cap="flat" cmpd="sng">
                      <a:solidFill>
                        <a:schemeClr val="tx1"/>
                      </a:solidFill>
                      <a:prstDash val="solid"/>
                      <a:headEnd type="none" w="med" len="med"/>
                      <a:tailEnd type="none" w="med" len="med"/>
                    </a:lnT>
                    <a:lnB w="19050" cap="flat" cmpd="sng">
                      <a:solidFill>
                        <a:schemeClr val="tx1"/>
                      </a:solidFill>
                      <a:prstDash val="solid"/>
                      <a:headEnd type="none" w="med" len="med"/>
                      <a:tailEnd type="none" w="med" len="med"/>
                    </a:lnB>
                    <a:lnTlToBr>
                      <a:noFill/>
                    </a:lnTlToBr>
                    <a:lnBlToTr>
                      <a:noFill/>
                    </a:lnBlToTr>
                    <a:noFill/>
                  </a:tcPr>
                </a:tc>
              </a:tr>
            </a:tbl>
          </a:graphicData>
        </a:graphic>
      </p:graphicFrame>
      <p:sp>
        <p:nvSpPr>
          <p:cNvPr id="100" name="文本框 99"/>
          <p:cNvSpPr txBox="1"/>
          <p:nvPr/>
        </p:nvSpPr>
        <p:spPr>
          <a:xfrm>
            <a:off x="623773" y="2204952"/>
            <a:ext cx="10549467" cy="429895"/>
          </a:xfrm>
          <a:prstGeom prst="rect">
            <a:avLst/>
          </a:prstGeom>
          <a:noFill/>
          <a:ln w="9525">
            <a:noFill/>
          </a:ln>
        </p:spPr>
        <p:txBody>
          <a:bodyPr wrap="square">
            <a:spAutoFit/>
          </a:bodyPr>
          <a:lstStyle/>
          <a:p>
            <a:pPr marL="421005" indent="-421005" fontAlgn="base">
              <a:spcBef>
                <a:spcPct val="0"/>
              </a:spcBef>
              <a:spcAft>
                <a:spcPct val="0"/>
              </a:spcAft>
            </a:pPr>
            <a:r>
              <a:rPr lang="zh-CN" altLang="en-US" sz="2200" b="1">
                <a:solidFill>
                  <a:srgbClr val="0000FF"/>
                </a:solidFill>
              </a:rPr>
              <a:t>练习</a:t>
            </a:r>
            <a:r>
              <a:rPr lang="en-US" sz="2200" b="1">
                <a:solidFill>
                  <a:srgbClr val="000000"/>
                </a:solidFill>
              </a:rPr>
              <a:t>.</a:t>
            </a:r>
            <a:r>
              <a:rPr lang="zh-CN" altLang="en-US" sz="2200" b="1">
                <a:solidFill>
                  <a:srgbClr val="000000"/>
                </a:solidFill>
              </a:rPr>
              <a:t>下列物质的性质与应用对应关系正确是</a:t>
            </a:r>
            <a:r>
              <a:rPr lang="en-US" sz="2200" b="1">
                <a:solidFill>
                  <a:srgbClr val="000000"/>
                </a:solidFill>
                <a:latin typeface="Times New Roman" panose="02020603050405020304" pitchFamily="18" charset="0"/>
                <a:cs typeface="Times New Roman" panose="02020603050405020304" pitchFamily="18" charset="0"/>
              </a:rPr>
              <a:t>	</a:t>
            </a:r>
            <a:r>
              <a:rPr lang="en-US" sz="2200" b="1">
                <a:solidFill>
                  <a:srgbClr val="000000"/>
                </a:solidFill>
                <a:latin typeface="Times New Roman" panose="02020603050405020304" pitchFamily="18" charset="0"/>
              </a:rPr>
              <a:t>(</a:t>
            </a:r>
            <a:r>
              <a:rPr lang="en-US" sz="2200" b="1">
                <a:solidFill>
                  <a:srgbClr val="000000"/>
                </a:solidFill>
                <a:latin typeface="Times New Roman" panose="02020603050405020304" pitchFamily="18" charset="0"/>
                <a:cs typeface="Times New Roman" panose="02020603050405020304" pitchFamily="18" charset="0"/>
              </a:rPr>
              <a:t>   </a:t>
            </a:r>
            <a:r>
              <a:rPr lang="en-US" sz="2200" b="1">
                <a:solidFill>
                  <a:srgbClr val="000000"/>
                </a:solidFill>
                <a:latin typeface="Times New Roman" panose="02020603050405020304" pitchFamily="18" charset="0"/>
              </a:rPr>
              <a:t>)</a:t>
            </a:r>
            <a:endParaRPr lang="zh-CN" altLang="en-US" b="1">
              <a:solidFill>
                <a:srgbClr val="000000"/>
              </a:solidFill>
            </a:endParaRPr>
          </a:p>
        </p:txBody>
      </p:sp>
      <p:sp>
        <p:nvSpPr>
          <p:cNvPr id="4" name="文本框 3"/>
          <p:cNvSpPr txBox="1"/>
          <p:nvPr/>
        </p:nvSpPr>
        <p:spPr>
          <a:xfrm>
            <a:off x="1032088" y="1306516"/>
            <a:ext cx="6773333" cy="460375"/>
          </a:xfrm>
          <a:prstGeom prst="rect">
            <a:avLst/>
          </a:prstGeom>
          <a:noFill/>
          <a:ln w="9525">
            <a:noFill/>
          </a:ln>
        </p:spPr>
        <p:txBody>
          <a:bodyPr>
            <a:spAutoFit/>
          </a:bodyPr>
          <a:lstStyle/>
          <a:p>
            <a:pPr fontAlgn="base">
              <a:spcBef>
                <a:spcPct val="0"/>
              </a:spcBef>
              <a:spcAft>
                <a:spcPct val="0"/>
              </a:spcAft>
            </a:pPr>
            <a:r>
              <a:rPr lang="en-US" sz="2400" b="1">
                <a:solidFill>
                  <a:srgbClr val="000000"/>
                </a:solidFill>
                <a:latin typeface="Times New Roman" panose="02020603050405020304" pitchFamily="18" charset="0"/>
                <a:cs typeface="Times New Roman" panose="02020603050405020304" pitchFamily="18" charset="0"/>
              </a:rPr>
              <a:t>01</a:t>
            </a:r>
            <a:r>
              <a:rPr lang="zh-CN" altLang="en-US" sz="2400" b="1">
                <a:solidFill>
                  <a:srgbClr val="000000"/>
                </a:solidFill>
              </a:rPr>
              <a:t>．</a:t>
            </a:r>
            <a:r>
              <a:rPr lang="zh-CN" altLang="en-US" sz="2400" b="1">
                <a:solidFill>
                  <a:srgbClr val="FF0000"/>
                </a:solidFill>
                <a:latin typeface="Times New Roman" panose="02020603050405020304" pitchFamily="18" charset="0"/>
              </a:rPr>
              <a:t>性质考查</a:t>
            </a:r>
            <a:r>
              <a:rPr lang="en-US" altLang="zh-CN" sz="2400" b="1">
                <a:solidFill>
                  <a:srgbClr val="FF0000"/>
                </a:solidFill>
                <a:latin typeface="Times New Roman" panose="02020603050405020304" pitchFamily="18" charset="0"/>
              </a:rPr>
              <a:t>——</a:t>
            </a:r>
            <a:r>
              <a:rPr lang="zh-CN" altLang="en-US" sz="2400" b="1">
                <a:solidFill>
                  <a:srgbClr val="000000"/>
                </a:solidFill>
                <a:latin typeface="Times New Roman" panose="02020603050405020304" pitchFamily="18" charset="0"/>
              </a:rPr>
              <a:t>以</a:t>
            </a:r>
            <a:r>
              <a:rPr lang="en-US" sz="2400" b="1">
                <a:solidFill>
                  <a:srgbClr val="FF0000"/>
                </a:solidFill>
                <a:latin typeface="Times New Roman" panose="02020603050405020304" pitchFamily="18" charset="0"/>
                <a:cs typeface="Times New Roman" panose="02020603050405020304" pitchFamily="18" charset="0"/>
              </a:rPr>
              <a:t>“</a:t>
            </a:r>
            <a:r>
              <a:rPr lang="zh-CN" altLang="en-US" sz="2400" b="1">
                <a:solidFill>
                  <a:srgbClr val="3C28D6"/>
                </a:solidFill>
                <a:latin typeface="Times New Roman" panose="02020603050405020304" pitchFamily="18" charset="0"/>
              </a:rPr>
              <a:t>因果</a:t>
            </a:r>
            <a:r>
              <a:rPr lang="zh-CN" altLang="en-US" sz="2400" b="1">
                <a:solidFill>
                  <a:srgbClr val="FF0000"/>
                </a:solidFill>
                <a:latin typeface="Times New Roman" panose="02020603050405020304" pitchFamily="18" charset="0"/>
                <a:cs typeface="Times New Roman" panose="02020603050405020304" pitchFamily="18" charset="0"/>
              </a:rPr>
              <a:t>”</a:t>
            </a:r>
            <a:r>
              <a:rPr lang="zh-CN" altLang="en-US" sz="2400" b="1">
                <a:solidFill>
                  <a:srgbClr val="000000"/>
                </a:solidFill>
                <a:latin typeface="Times New Roman" panose="02020603050405020304" pitchFamily="18" charset="0"/>
                <a:cs typeface="Times New Roman" panose="02020603050405020304" pitchFamily="18" charset="0"/>
              </a:rPr>
              <a:t>为载体</a:t>
            </a:r>
            <a:endParaRPr lang="zh-CN" altLang="en-US" sz="2400" b="1">
              <a:solidFill>
                <a:srgbClr val="000000"/>
              </a:solidFill>
              <a:latin typeface="Times New Roman" panose="02020603050405020304" pitchFamily="18" charset="0"/>
              <a:cs typeface="Times New Roman" panose="02020603050405020304" pitchFamily="18" charset="0"/>
            </a:endParaRPr>
          </a:p>
        </p:txBody>
      </p:sp>
    </p:spTree>
  </p:cSld>
  <p:clrMapOvr>
    <a:masterClrMapping/>
  </p:clrMapOvr>
  <p:transition/>
</p:sld>
</file>

<file path=ppt/tags/tag1.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10.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11.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12.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13.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14.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15.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16.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17.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18.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19.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2.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20.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21.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22.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23.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24.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25.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26.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27.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28.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29.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3.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30.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31.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32.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33.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34.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35.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36.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37.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38.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39.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4.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40.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41.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42.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43.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44.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45.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46.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47.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48.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49.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5.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50.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51.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52.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53.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54.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55.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56.xml><?xml version="1.0" encoding="utf-8"?>
<p:tagLst xmlns:p="http://schemas.openxmlformats.org/presentationml/2006/main">
  <p:tag name="KSO_WM_BEAUTIFY_FLAG" val="#wm#"/>
  <p:tag name="KSO_WM_TAG_VERSION" val="1.0"/>
  <p:tag name="KSO_WM_TEMPLATE_CATEGORY" val="custom"/>
  <p:tag name="KSO_WM_TEMPLATE_INDEX" val="20187308"/>
  <p:tag name="KSO_WM_UNIT_COMPATIBLE" val="0"/>
  <p:tag name="KSO_WM_UNIT_DIAGRAM_ISNUMVISUAL" val="0"/>
  <p:tag name="KSO_WM_UNIT_DIAGRAM_ISREFERUNIT" val="0"/>
  <p:tag name="KSO_WM_UNIT_HIGHLIGHT" val="0"/>
  <p:tag name="KSO_WM_UNIT_ID" val="_0**"/>
  <p:tag name="KSO_WM_UNIT_LAYERLEVEL" val="1"/>
</p:tagLst>
</file>

<file path=ppt/tags/tag57.xml><?xml version="1.0" encoding="utf-8"?>
<p:tagLst xmlns:p="http://schemas.openxmlformats.org/presentationml/2006/main">
  <p:tag name="KSO_WM_BEAUTIFY_FLAG" val="#wm#"/>
  <p:tag name="KSO_WM_TAG_VERSION" val="1.0"/>
  <p:tag name="KSO_WM_TEMPLATE_CATEGORY" val="custom"/>
  <p:tag name="KSO_WM_TEMPLATE_INDEX" val="20187308"/>
  <p:tag name="KSO_WM_UNIT_COMPATIBLE" val="0"/>
  <p:tag name="KSO_WM_UNIT_DIAGRAM_ISNUMVISUAL" val="0"/>
  <p:tag name="KSO_WM_UNIT_DIAGRAM_ISREFERUNIT" val="0"/>
  <p:tag name="KSO_WM_UNIT_HIGHLIGHT" val="0"/>
  <p:tag name="KSO_WM_UNIT_ID" val="_0**"/>
  <p:tag name="KSO_WM_UNIT_LAYERLEVEL" val="1"/>
</p:tagLst>
</file>

<file path=ppt/tags/tag58.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59.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6.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60.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61.xml><?xml version="1.0" encoding="utf-8"?>
<p:tagLst xmlns:p="http://schemas.openxmlformats.org/presentationml/2006/main">
  <p:tag name="KSO_WM_BEAUTIFY_FLAG" val="#wm#"/>
  <p:tag name="KSO_WM_TAG_VERSION" val="1.0"/>
  <p:tag name="KSO_WM_TEMPLATE_CATEGORY" val="custom"/>
  <p:tag name="KSO_WM_TEMPLATE_INDEX" val="20187308"/>
  <p:tag name="KSO_WM_TEMPLATE_SUBCATEGORY" val="0"/>
  <p:tag name="KSO_WM_TEMPLATE_THUMBS_INDEX" val="1"/>
</p:tagLst>
</file>

<file path=ppt/tags/tag62.xml><?xml version="1.0" encoding="utf-8"?>
<p:tagLst xmlns:p="http://schemas.openxmlformats.org/presentationml/2006/main">
  <p:tag name="PA" val="v3.2.0"/>
</p:tagLst>
</file>

<file path=ppt/tags/tag63.xml><?xml version="1.0" encoding="utf-8"?>
<p:tagLst xmlns:p="http://schemas.openxmlformats.org/presentationml/2006/main">
  <p:tag name="PA" val="v3.2.0"/>
</p:tagLst>
</file>

<file path=ppt/tags/tag64.xml><?xml version="1.0" encoding="utf-8"?>
<p:tagLst xmlns:p="http://schemas.openxmlformats.org/presentationml/2006/main">
  <p:tag name="PA" val="v3.2.0"/>
</p:tagLst>
</file>

<file path=ppt/tags/tag65.xml><?xml version="1.0" encoding="utf-8"?>
<p:tagLst xmlns:p="http://schemas.openxmlformats.org/presentationml/2006/main">
  <p:tag name="PA" val="v3.2.0"/>
</p:tagLst>
</file>

<file path=ppt/tags/tag66.xml><?xml version="1.0" encoding="utf-8"?>
<p:tagLst xmlns:p="http://schemas.openxmlformats.org/presentationml/2006/main">
  <p:tag name="KSO_WM_UNIT_TABLE_BEAUTIFY" val="smartTable{5b4b58a8-1565-47fd-80f9-165e5337ba16}"/>
</p:tagLst>
</file>

<file path=ppt/tags/tag67.xml><?xml version="1.0" encoding="utf-8"?>
<p:tagLst xmlns:p="http://schemas.openxmlformats.org/presentationml/2006/main">
  <p:tag name="KSO_WM_UNIT_TABLE_BEAUTIFY" val="smartTable{b73926e4-0643-4d5d-87a8-5c101438ae7d}"/>
</p:tagLst>
</file>

<file path=ppt/tags/tag68.xml><?xml version="1.0" encoding="utf-8"?>
<p:tagLst xmlns:p="http://schemas.openxmlformats.org/presentationml/2006/main">
  <p:tag name="KSO_WM_UNIT_TABLE_BEAUTIFY" val="smartTable{b9fedb9f-9ebe-4581-a733-9deeae867c7d}"/>
</p:tagLst>
</file>

<file path=ppt/tags/tag69.xml><?xml version="1.0" encoding="utf-8"?>
<p:tagLst xmlns:p="http://schemas.openxmlformats.org/presentationml/2006/main">
  <p:tag name="KSO_WM_UNIT_TABLE_BEAUTIFY" val="smartTable{79e6ed8d-fbb6-41d0-8a01-44a266835d92}"/>
</p:tagLst>
</file>

<file path=ppt/tags/tag7.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70.xml><?xml version="1.0" encoding="utf-8"?>
<p:tagLst xmlns:p="http://schemas.openxmlformats.org/presentationml/2006/main">
  <p:tag name="KSO_WM_UNIT_TABLE_BEAUTIFY" val="smartTable{ab350ae2-c870-4b48-bc9e-c7f58b6e050b}"/>
</p:tagLst>
</file>

<file path=ppt/tags/tag71.xml><?xml version="1.0" encoding="utf-8"?>
<p:tagLst xmlns:p="http://schemas.openxmlformats.org/presentationml/2006/main">
  <p:tag name="KSO_WM_UNIT_TABLE_BEAUTIFY" val="smartTable{9fcdcb7f-ce5d-460a-9cbf-c8811c0f017c}"/>
</p:tagLst>
</file>

<file path=ppt/tags/tag72.xml><?xml version="1.0" encoding="utf-8"?>
<p:tagLst xmlns:p="http://schemas.openxmlformats.org/presentationml/2006/main">
  <p:tag name="KSO_WM_UNIT_TABLE_BEAUTIFY" val="smartTable{65ec7f1f-7f3a-4ba4-a5a1-4b5ef0a8706f}"/>
</p:tagLst>
</file>

<file path=ppt/tags/tag73.xml><?xml version="1.0" encoding="utf-8"?>
<p:tagLst xmlns:p="http://schemas.openxmlformats.org/presentationml/2006/main">
  <p:tag name="KSO_WM_UNIT_TABLE_BEAUTIFY" val="smartTable{1f081242-860d-4ce4-b8e4-df19b68e3fa0}"/>
</p:tagLst>
</file>

<file path=ppt/tags/tag74.xml><?xml version="1.0" encoding="utf-8"?>
<p:tagLst xmlns:p="http://schemas.openxmlformats.org/presentationml/2006/main">
  <p:tag name="KSO_WM_UNIT_TABLE_BEAUTIFY" val="smartTable{a555c0a1-e120-4070-b309-dab1c36629a6}"/>
</p:tagLst>
</file>

<file path=ppt/tags/tag75.xml><?xml version="1.0" encoding="utf-8"?>
<p:tagLst xmlns:p="http://schemas.openxmlformats.org/presentationml/2006/main">
  <p:tag name="KSO_WM_SLIDE_MODEL_TYPE" val="cover"/>
</p:tagLst>
</file>

<file path=ppt/tags/tag76.xml><?xml version="1.0" encoding="utf-8"?>
<p:tagLst xmlns:p="http://schemas.openxmlformats.org/presentationml/2006/main">
  <p:tag name="AS_OS" val="Unix 3.10 unknown"/>
  <p:tag name="AS_RELEASE_DATE" val="2020.11.30"/>
  <p:tag name="AS_TITLE" val="Aspose.Slides for Java"/>
  <p:tag name="AS_VERSION" val="20.11"/>
  <p:tag name="KSO_WPP_MARK_KEY" val="db7d3437-2ba2-4bc0-9755-48fbc70743c1"/>
  <p:tag name="COMMONDATA" val="eyJoZGlkIjoiOWFlMDhjOWE0MjMzYWI0YzlmZDI5ZDc5M2QwOTJkMjAifQ=="/>
</p:tagLst>
</file>

<file path=ppt/tags/tag8.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9.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heme/theme1.xml><?xml version="1.0" encoding="utf-8"?>
<a:theme xmlns:a="http://schemas.openxmlformats.org/drawingml/2006/main" name="Standarddesign">
  <a:themeElements>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andard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nchor="t">
        <a:spAutoFit/>
      </a:bodyPr>
      <a:lstStyle>
        <a:defPPr algn="l">
          <a:defRPr lang="zh-CN" altLang="en-US" sz="2400">
            <a:sym typeface="+mn-ea"/>
          </a:defRPr>
        </a:defPPr>
      </a:lstStyle>
    </a:txDef>
  </a:objectDefaults>
  <a:extraClrSchemeLst>
    <a:extraClrScheme>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rd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rd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rd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rd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rd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rd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rd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rd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默认设计模板">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
      <a:majorFont>
        <a:latin typeface="Arial"/>
        <a:ea typeface="宋体"/>
        <a:cs typeface="Arial"/>
      </a:majorFont>
      <a:minorFont>
        <a:latin typeface="Arial"/>
        <a:ea typeface="宋体"/>
        <a:cs typeface="Arial"/>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atMod val="350000"/>
                <a:shade val="99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bwMode="auto">
        <a:solidFill>
          <a:srgbClr val="FFFF99"/>
        </a:solidFill>
        <a:ln w="9525">
          <a:noFill/>
          <a:miter lim="800000"/>
        </a:ln>
      </a:spPr>
      <a:bodyPr>
        <a:spAutoFit/>
      </a:bodyPr>
      <a:lstStyle>
        <a:defPPr>
          <a:spcBef>
            <a:spcPct val="50000"/>
          </a:spcBef>
          <a:defRPr sz="2800" b="1" dirty="0">
            <a:solidFill>
              <a:srgbClr val="FF0000"/>
            </a:solidFill>
            <a:effectLst>
              <a:outerShdw blurRad="38100" dist="38100" dir="2700000" algn="tl">
                <a:srgbClr val="000000">
                  <a:alpha val="43137"/>
                </a:srgbClr>
              </a:outerShdw>
            </a:effectLst>
            <a:latin typeface="Arial" panose="020B0604020202020204" pitchFamily="34" charset="0"/>
          </a:defRPr>
        </a:defPPr>
      </a:lstStyle>
    </a:txDef>
  </a:objectDefaults>
  <a:extraClrSchemeLst>
    <a:extraClrScheme>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默认设计模板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9">
      <a:majorFont>
        <a:latin typeface="Arial"/>
        <a:ea typeface="微软雅黑"/>
        <a:cs typeface="Arial"/>
      </a:majorFont>
      <a:minorFont>
        <a:latin typeface="Arial"/>
        <a:ea typeface="微软雅黑"/>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A000120140530A99PPBG">
  <a:themeElements>
    <a:clrScheme name="自定义 701">
      <a:dk1>
        <a:srgbClr val="5F5F5F"/>
      </a:dk1>
      <a:lt1>
        <a:srgbClr val="FFFFFF"/>
      </a:lt1>
      <a:dk2>
        <a:srgbClr val="5F5F5F"/>
      </a:dk2>
      <a:lt2>
        <a:srgbClr val="FFFFFF"/>
      </a:lt2>
      <a:accent1>
        <a:srgbClr val="1198EB"/>
      </a:accent1>
      <a:accent2>
        <a:srgbClr val="628EE3"/>
      </a:accent2>
      <a:accent3>
        <a:srgbClr val="2BC3B5"/>
      </a:accent3>
      <a:accent4>
        <a:srgbClr val="92D050"/>
      </a:accent4>
      <a:accent5>
        <a:srgbClr val="FFC000"/>
      </a:accent5>
      <a:accent6>
        <a:srgbClr val="C00000"/>
      </a:accent6>
      <a:hlink>
        <a:srgbClr val="00B0F0"/>
      </a:hlink>
      <a:folHlink>
        <a:srgbClr val="AFB2B4"/>
      </a:folHlink>
    </a:clrScheme>
    <a:fontScheme name="自定义 2">
      <a:majorFont>
        <a:latin typeface="Baskerville Old Face"/>
        <a:ea typeface="微软雅黑"/>
        <a:cs typeface="Arial"/>
      </a:majorFont>
      <a:minorFont>
        <a:latin typeface="Calibri"/>
        <a:ea typeface="幼圆"/>
        <a:cs typeface="Arial"/>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lnSpc>
            <a:spcPct val="130000"/>
          </a:lnSpc>
          <a:defRPr sz="1400" dirty="0" smtClean="0">
            <a:latin typeface="Arial" panose="020B0604020202020204" pitchFamily="34" charset="0"/>
            <a:ea typeface="微软雅黑" panose="020B0503020204020204" pitchFamily="34" charset="-122"/>
          </a:defRPr>
        </a:defPPr>
      </a:lst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_默认设计模板">
  <a:themeElements>
    <a:clrScheme name="自定义 1">
      <a:dk1>
        <a:srgbClr val="294A5A"/>
      </a:dk1>
      <a:lt1>
        <a:srgbClr val="7AAE39"/>
      </a:lt1>
      <a:dk2>
        <a:srgbClr val="F9C900"/>
      </a:dk2>
      <a:lt2>
        <a:srgbClr val="ED5A00"/>
      </a:lt2>
      <a:accent1>
        <a:srgbClr val="484849"/>
      </a:accent1>
      <a:accent2>
        <a:srgbClr val="FFFFFF"/>
      </a:accent2>
      <a:accent3>
        <a:srgbClr val="969696"/>
      </a:accent3>
      <a:accent4>
        <a:srgbClr val="00AAA2"/>
      </a:accent4>
      <a:accent5>
        <a:srgbClr val="7AAE39"/>
      </a:accent5>
      <a:accent6>
        <a:srgbClr val="F9C900"/>
      </a:accent6>
      <a:hlink>
        <a:srgbClr val="ED5A00"/>
      </a:hlink>
      <a:folHlink>
        <a:srgbClr val="484849"/>
      </a:folHlink>
    </a:clrScheme>
    <a:fontScheme name="默认设计模板">
      <a:majorFont>
        <a:latin typeface="Arial"/>
        <a:ea typeface="微软雅黑"/>
        <a:cs typeface="Arial"/>
      </a:majorFont>
      <a:minorFont>
        <a:latin typeface="Arial"/>
        <a:ea typeface="微软雅黑"/>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defRPr kumimoji="0" 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defRPr kumimoji="0" 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defRPr>
        </a:defPPr>
      </a:lstStyle>
    </a:lnDef>
  </a:objectDefaults>
  <a:extraClrSchemeLst>
    <a:extraClrScheme>
      <a:clrScheme name="默认设计模板 1">
        <a:dk1>
          <a:srgbClr val="000000"/>
        </a:dk1>
        <a:lt1>
          <a:srgbClr val="FFFFFF"/>
        </a:lt1>
        <a:dk2>
          <a:srgbClr val="000000"/>
        </a:dk2>
        <a:lt2>
          <a:srgbClr val="808080"/>
        </a:lt2>
        <a:accent1>
          <a:srgbClr val="CFDEF3"/>
        </a:accent1>
        <a:accent2>
          <a:srgbClr val="333399"/>
        </a:accent2>
        <a:accent3>
          <a:srgbClr val="FFFFFF"/>
        </a:accent3>
        <a:accent4>
          <a:srgbClr val="000000"/>
        </a:accent4>
        <a:accent5>
          <a:srgbClr val="E4ECF8"/>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默认设计模板 3">
        <a:dk1>
          <a:srgbClr val="000000"/>
        </a:dk1>
        <a:lt1>
          <a:srgbClr val="FFFFFF"/>
        </a:lt1>
        <a:dk2>
          <a:srgbClr val="000000"/>
        </a:dk2>
        <a:lt2>
          <a:srgbClr val="808080"/>
        </a:lt2>
        <a:accent1>
          <a:srgbClr val="97CCFF"/>
        </a:accent1>
        <a:accent2>
          <a:srgbClr val="CCCCFF"/>
        </a:accent2>
        <a:accent3>
          <a:srgbClr val="FFFFFF"/>
        </a:accent3>
        <a:accent4>
          <a:srgbClr val="000000"/>
        </a:accent4>
        <a:accent5>
          <a:srgbClr val="C9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默认设计模板 13">
        <a:dk1>
          <a:srgbClr val="000000"/>
        </a:dk1>
        <a:lt1>
          <a:srgbClr val="FFFFD9"/>
        </a:lt1>
        <a:dk2>
          <a:srgbClr val="2B2E30"/>
        </a:dk2>
        <a:lt2>
          <a:srgbClr val="777777"/>
        </a:lt2>
        <a:accent1>
          <a:srgbClr val="7FBA00"/>
        </a:accent1>
        <a:accent2>
          <a:srgbClr val="FCDB00"/>
        </a:accent2>
        <a:accent3>
          <a:srgbClr val="FFFFE9"/>
        </a:accent3>
        <a:accent4>
          <a:srgbClr val="000000"/>
        </a:accent4>
        <a:accent5>
          <a:srgbClr val="C0D9AA"/>
        </a:accent5>
        <a:accent6>
          <a:srgbClr val="E4C600"/>
        </a:accent6>
        <a:hlink>
          <a:srgbClr val="21A3D0"/>
        </a:hlink>
        <a:folHlink>
          <a:srgbClr val="DA251D"/>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3_默认设计模板">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
      <a:majorFont>
        <a:latin typeface="Arial"/>
        <a:ea typeface="宋体"/>
        <a:cs typeface="Arial"/>
      </a:majorFont>
      <a:minorFont>
        <a:latin typeface="Arial"/>
        <a:ea typeface="宋体"/>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raClrSchemeLst>
    <a:extraClrScheme>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49754</Words>
  <Application>WPS 演示</Application>
  <PresentationFormat/>
  <Paragraphs>5263</Paragraphs>
  <Slides>235</Slides>
  <Notes>9</Notes>
  <HiddenSlides>2</HiddenSlides>
  <MMClips>0</MMClips>
  <ScaleCrop>false</ScaleCrop>
  <HeadingPairs>
    <vt:vector size="8" baseType="variant">
      <vt:variant>
        <vt:lpstr>已用的字体</vt:lpstr>
      </vt:variant>
      <vt:variant>
        <vt:i4>52</vt:i4>
      </vt:variant>
      <vt:variant>
        <vt:lpstr>主题</vt:lpstr>
      </vt:variant>
      <vt:variant>
        <vt:i4>8</vt:i4>
      </vt:variant>
      <vt:variant>
        <vt:lpstr>嵌入 OLE 服务器</vt:lpstr>
      </vt:variant>
      <vt:variant>
        <vt:i4>9</vt:i4>
      </vt:variant>
      <vt:variant>
        <vt:lpstr>幻灯片标题</vt:lpstr>
      </vt:variant>
      <vt:variant>
        <vt:i4>235</vt:i4>
      </vt:variant>
    </vt:vector>
  </HeadingPairs>
  <TitlesOfParts>
    <vt:vector size="304" baseType="lpstr">
      <vt:lpstr>Arial</vt:lpstr>
      <vt:lpstr>宋体</vt:lpstr>
      <vt:lpstr>Wingdings</vt:lpstr>
      <vt:lpstr>微软雅黑</vt:lpstr>
      <vt:lpstr>楷体_GB2312</vt:lpstr>
      <vt:lpstr>Calibri</vt:lpstr>
      <vt:lpstr>幼圆</vt:lpstr>
      <vt:lpstr>书体坊米芾体</vt:lpstr>
      <vt:lpstr>隶书</vt:lpstr>
      <vt:lpstr>仿宋_GB2312</vt:lpstr>
      <vt:lpstr>Tahoma</vt:lpstr>
      <vt:lpstr>Arial</vt:lpstr>
      <vt:lpstr>华文细黑</vt:lpstr>
      <vt:lpstr>Verdana</vt:lpstr>
      <vt:lpstr>黑体</vt:lpstr>
      <vt:lpstr>Times New Roman</vt:lpstr>
      <vt:lpstr>华文中宋</vt:lpstr>
      <vt:lpstr>Calibri</vt:lpstr>
      <vt:lpstr>思源黑体 CN Medium</vt:lpstr>
      <vt:lpstr>Century Gothic</vt:lpstr>
      <vt:lpstr>楷体</vt:lpstr>
      <vt:lpstr>ヒラギノ角ゴ Pro W3</vt:lpstr>
      <vt:lpstr>Arial Unicode MS</vt:lpstr>
      <vt:lpstr>等线</vt:lpstr>
      <vt:lpstr>等线 Light</vt:lpstr>
      <vt:lpstr>Baskerville Old Face</vt:lpstr>
      <vt:lpstr>HelveticaNeue LT 43 LightEx</vt:lpstr>
      <vt:lpstr>方正黑体_GBK</vt:lpstr>
      <vt:lpstr>Wingdings 3</vt:lpstr>
      <vt:lpstr>Lucida Sans Unicode</vt:lpstr>
      <vt:lpstr>견고딕</vt:lpstr>
      <vt:lpstr>华文新魏</vt:lpstr>
      <vt:lpstr>仿宋</vt:lpstr>
      <vt:lpstr>方正姚体</vt:lpstr>
      <vt:lpstr>华康龙门石碑W9</vt:lpstr>
      <vt:lpstr>新宋体</vt:lpstr>
      <vt:lpstr>Times New Roman</vt:lpstr>
      <vt:lpstr>方正黑体简体</vt:lpstr>
      <vt:lpstr>Webdings</vt:lpstr>
      <vt:lpstr>Franklin Gothic Book</vt:lpstr>
      <vt:lpstr>Goudy Old Style</vt:lpstr>
      <vt:lpstr>Time New Romans</vt:lpstr>
      <vt:lpstr>MS Gothic</vt:lpstr>
      <vt:lpstr>Courier New</vt:lpstr>
      <vt:lpstr>MS Mincho</vt:lpstr>
      <vt:lpstr>TanukiMagic</vt:lpstr>
      <vt:lpstr>Monotype Sorts</vt:lpstr>
      <vt:lpstr>Wingdings</vt:lpstr>
      <vt:lpstr>Symbol</vt:lpstr>
      <vt:lpstr>MingLiU_HKSCS</vt:lpstr>
      <vt:lpstr>PMingLiU-ExtB</vt:lpstr>
      <vt:lpstr>华文楷体</vt:lpstr>
      <vt:lpstr>Standarddesign</vt:lpstr>
      <vt:lpstr>Office 主题​​</vt:lpstr>
      <vt:lpstr>1_Office 主题​​</vt:lpstr>
      <vt:lpstr>默认设计模板</vt:lpstr>
      <vt:lpstr>2_Office 主题​​</vt:lpstr>
      <vt:lpstr>A000120140530A99PPBG</vt:lpstr>
      <vt:lpstr>2_默认设计模板</vt:lpstr>
      <vt:lpstr>3_默认设计模板</vt:lpstr>
      <vt:lpstr>Word.Document.8</vt:lpstr>
      <vt:lpstr>Word.Document.8</vt:lpstr>
      <vt:lpstr>Word.Document.8</vt:lpstr>
      <vt:lpstr>Word.Document.8</vt:lpstr>
      <vt:lpstr>Word.Document.8</vt:lpstr>
      <vt:lpstr>Word.Document.8</vt:lpstr>
      <vt:lpstr>Word.Document.8</vt:lpstr>
      <vt:lpstr>Word.Document.8</vt:lpstr>
      <vt:lpstr>Word.Document.8</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化学反应速率方程</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2.与速率常数有关的K计算</vt:lpstr>
      <vt:lpstr>PowerPoint 演示文稿</vt:lpstr>
      <vt:lpstr>对恒温恒压容器的反应，求Kp简单； 对恒温恒容容器的反应，求Kc简单</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学科网</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rbm.xkw.com</dc:creator>
  <cp:lastModifiedBy>木果果木</cp:lastModifiedBy>
  <cp:revision>2</cp:revision>
  <cp:lastPrinted>2021-11-06T10:13:00Z</cp:lastPrinted>
  <dcterms:created xsi:type="dcterms:W3CDTF">2021-11-06T10:13:00Z</dcterms:created>
  <dcterms:modified xsi:type="dcterms:W3CDTF">2024-06-03T07:53:50Z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lbum">
    <vt:lpwstr>rbm.xkw.com</vt:lpwstr>
  </property>
  <property fmtid="{D5CDD505-2E9C-101B-9397-08002B2CF9AE}" pid="3" name="author">
    <vt:lpwstr>rbm.xkw.com</vt:lpwstr>
  </property>
  <property fmtid="{D5CDD505-2E9C-101B-9397-08002B2CF9AE}" pid="4" name="company">
    <vt:lpwstr>学科网</vt:lpwstr>
  </property>
  <property fmtid="{D5CDD505-2E9C-101B-9397-08002B2CF9AE}" pid="5" name="copyright">
    <vt:lpwstr>学科网版权所有</vt:lpwstr>
  </property>
  <property fmtid="{D5CDD505-2E9C-101B-9397-08002B2CF9AE}" pid="6" name="ICV">
    <vt:lpwstr>2D18D3069F124C78985F4F34A7483B62_12</vt:lpwstr>
  </property>
  <property fmtid="{D5CDD505-2E9C-101B-9397-08002B2CF9AE}" pid="7" name="KSOProductBuildVer">
    <vt:lpwstr>2052-11.1.0.14309</vt:lpwstr>
  </property>
</Properties>
</file>